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5"/>
  </p:notesMasterIdLst>
  <p:handoutMasterIdLst>
    <p:handoutMasterId r:id="rId16"/>
  </p:handoutMasterIdLst>
  <p:sldIdLst>
    <p:sldId id="1860" r:id="rId6"/>
    <p:sldId id="1825" r:id="rId7"/>
    <p:sldId id="1863" r:id="rId8"/>
    <p:sldId id="1867" r:id="rId9"/>
    <p:sldId id="1868" r:id="rId10"/>
    <p:sldId id="1871" r:id="rId11"/>
    <p:sldId id="1872" r:id="rId12"/>
    <p:sldId id="1873" r:id="rId13"/>
    <p:sldId id="1874" r:id="rId1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ft Black template" id="{888AB95E-1B7E-4E95-8F39-C5D0E8372BC2}">
          <p14:sldIdLst>
            <p14:sldId id="1860"/>
            <p14:sldId id="1825"/>
            <p14:sldId id="1863"/>
            <p14:sldId id="1867"/>
            <p14:sldId id="1868"/>
            <p14:sldId id="1871"/>
            <p14:sldId id="1872"/>
            <p14:sldId id="1873"/>
            <p14:sldId id="18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2D2D2"/>
    <a:srgbClr val="00BCF2"/>
    <a:srgbClr val="0078D4"/>
    <a:srgbClr val="037BDA"/>
    <a:srgbClr val="1A1A1A"/>
    <a:srgbClr val="0D0D0D"/>
    <a:srgbClr val="5C2D9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2133" autoAdjust="0"/>
  </p:normalViewPr>
  <p:slideViewPr>
    <p:cSldViewPr snapToGrid="0">
      <p:cViewPr varScale="1">
        <p:scale>
          <a:sx n="69" d="100"/>
          <a:sy n="69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7/5/2020 11:49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7/5/2020 11:47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7/5/2020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7/5/2020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7/5/2020 11:47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62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7/5/2020 11:47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7/5/2020 11:47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1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7/5/2020 11:47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5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7/5/2020 11:47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10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7/5/2020 11:47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57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7/5/2020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5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E3BFA-8414-4FFD-843C-73F7C7785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9C836-D2B0-4625-B600-FA1BAF9EE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3290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2" r:id="rId2"/>
    <p:sldLayoutId id="2147484766" r:id="rId3"/>
    <p:sldLayoutId id="2147484768" r:id="rId4"/>
    <p:sldLayoutId id="2147484769" r:id="rId5"/>
    <p:sldLayoutId id="2147484770" r:id="rId6"/>
    <p:sldLayoutId id="2147484240" r:id="rId7"/>
    <p:sldLayoutId id="2147484241" r:id="rId8"/>
    <p:sldLayoutId id="2147484474" r:id="rId9"/>
    <p:sldLayoutId id="2147484245" r:id="rId10"/>
    <p:sldLayoutId id="2147484247" r:id="rId11"/>
    <p:sldLayoutId id="2147484639" r:id="rId12"/>
    <p:sldLayoutId id="2147484603" r:id="rId13"/>
    <p:sldLayoutId id="2147484700" r:id="rId14"/>
    <p:sldLayoutId id="2147484701" r:id="rId15"/>
    <p:sldLayoutId id="2147484702" r:id="rId16"/>
    <p:sldLayoutId id="2147484640" r:id="rId17"/>
    <p:sldLayoutId id="2147484641" r:id="rId18"/>
    <p:sldLayoutId id="2147484583" r:id="rId19"/>
    <p:sldLayoutId id="2147484249" r:id="rId20"/>
    <p:sldLayoutId id="2147484582" r:id="rId21"/>
    <p:sldLayoutId id="2147484584" r:id="rId22"/>
    <p:sldLayoutId id="2147484256" r:id="rId23"/>
    <p:sldLayoutId id="2147484257" r:id="rId24"/>
    <p:sldLayoutId id="2147484585" r:id="rId25"/>
    <p:sldLayoutId id="2147484760" r:id="rId26"/>
    <p:sldLayoutId id="2147484761" r:id="rId27"/>
    <p:sldLayoutId id="2147484299" r:id="rId28"/>
    <p:sldLayoutId id="2147484263" r:id="rId2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1" r:id="rId1"/>
    <p:sldLayoutId id="2147484777" r:id="rId2"/>
    <p:sldLayoutId id="2147484764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738" r:id="rId11"/>
    <p:sldLayoutId id="2147484739" r:id="rId12"/>
    <p:sldLayoutId id="2147484740" r:id="rId13"/>
    <p:sldLayoutId id="2147484661" r:id="rId14"/>
    <p:sldLayoutId id="2147484663" r:id="rId15"/>
    <p:sldLayoutId id="2147484665" r:id="rId16"/>
    <p:sldLayoutId id="2147484774" r:id="rId17"/>
    <p:sldLayoutId id="2147484775" r:id="rId18"/>
    <p:sldLayoutId id="2147484776" r:id="rId19"/>
    <p:sldLayoutId id="2147484666" r:id="rId20"/>
    <p:sldLayoutId id="2147484667" r:id="rId21"/>
    <p:sldLayoutId id="2147484668" r:id="rId22"/>
    <p:sldLayoutId id="2147484669" r:id="rId23"/>
    <p:sldLayoutId id="2147484759" r:id="rId24"/>
    <p:sldLayoutId id="2147484670" r:id="rId25"/>
    <p:sldLayoutId id="2147484773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8018" y="3463636"/>
            <a:ext cx="10441782" cy="1846659"/>
          </a:xfrm>
        </p:spPr>
        <p:txBody>
          <a:bodyPr/>
          <a:lstStyle/>
          <a:p>
            <a:r>
              <a:rPr lang="en-US" sz="2400" dirty="0"/>
              <a:t>Computer Vision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JSON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Python and JSON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310255" y="5721928"/>
            <a:ext cx="2881745" cy="307777"/>
          </a:xfrm>
        </p:spPr>
        <p:txBody>
          <a:bodyPr/>
          <a:lstStyle/>
          <a:p>
            <a:r>
              <a:rPr lang="en-US" dirty="0"/>
              <a:t>Anwesh Budhathoki</a:t>
            </a:r>
          </a:p>
        </p:txBody>
      </p:sp>
    </p:spTree>
    <p:extLst>
      <p:ext uri="{BB962C8B-B14F-4D97-AF65-F5344CB8AC3E}">
        <p14:creationId xmlns:p14="http://schemas.microsoft.com/office/powerpoint/2010/main" val="21832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Anwesh Budhathoki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579602"/>
            <a:ext cx="11018520" cy="1415772"/>
          </a:xfrm>
        </p:spPr>
        <p:txBody>
          <a:bodyPr/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CSIT student at MBMC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Microsoft Student Partner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Community Member at </a:t>
            </a:r>
            <a:r>
              <a:rPr lang="en-US" dirty="0" err="1"/>
              <a:t>techWebinarNepal</a:t>
            </a:r>
            <a:endParaRPr lang="en-US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4FF0752-03A5-4465-A838-BAA7882FB001}"/>
              </a:ext>
            </a:extLst>
          </p:cNvPr>
          <p:cNvSpPr txBox="1">
            <a:spLocks/>
          </p:cNvSpPr>
          <p:nvPr/>
        </p:nvSpPr>
        <p:spPr>
          <a:xfrm>
            <a:off x="1173480" y="4052771"/>
            <a:ext cx="11018520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 @4nweshb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anweshb</a:t>
            </a:r>
            <a:endParaRPr lang="en-US" dirty="0"/>
          </a:p>
        </p:txBody>
      </p:sp>
      <p:sp>
        <p:nvSpPr>
          <p:cNvPr id="5" name="Title 16">
            <a:extLst>
              <a:ext uri="{FF2B5EF4-FFF2-40B4-BE49-F238E27FC236}">
                <a16:creationId xmlns:a16="http://schemas.microsoft.com/office/drawing/2014/main" id="{ABCD585C-C793-4103-9420-B84FDF34DC66}"/>
              </a:ext>
            </a:extLst>
          </p:cNvPr>
          <p:cNvSpPr txBox="1">
            <a:spLocks/>
          </p:cNvSpPr>
          <p:nvPr/>
        </p:nvSpPr>
        <p:spPr>
          <a:xfrm>
            <a:off x="586390" y="3308629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Socials</a:t>
            </a:r>
          </a:p>
        </p:txBody>
      </p:sp>
      <p:pic>
        <p:nvPicPr>
          <p:cNvPr id="3" name="Picture 2" descr="A picture containing ax&#10;&#10;Description automatically generated">
            <a:extLst>
              <a:ext uri="{FF2B5EF4-FFF2-40B4-BE49-F238E27FC236}">
                <a16:creationId xmlns:a16="http://schemas.microsoft.com/office/drawing/2014/main" id="{FB0DDDCD-6B3A-43B0-8650-4BA52D3A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34" y="4062811"/>
            <a:ext cx="405914" cy="360812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0598B88-EF2E-4589-AA46-3E740C784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8" y="4760656"/>
            <a:ext cx="641444" cy="36081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16DCC25-2BE9-447D-B5BE-E41FFBF53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859" y="1794929"/>
            <a:ext cx="3268141" cy="32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4191" y="832591"/>
            <a:ext cx="11018520" cy="553998"/>
          </a:xfrm>
        </p:spPr>
        <p:txBody>
          <a:bodyPr/>
          <a:lstStyle/>
          <a:p>
            <a:r>
              <a:rPr lang="en-US" dirty="0"/>
              <a:t>Artificial Intelligence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9D8F741-512F-496E-9F15-87DDBC50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859" y="1794929"/>
            <a:ext cx="3268141" cy="3268141"/>
          </a:xfrm>
          <a:prstGeom prst="rect">
            <a:avLst/>
          </a:prstGeom>
        </p:spPr>
      </p:pic>
      <p:pic>
        <p:nvPicPr>
          <p:cNvPr id="6" name="Picture 2" descr="Supervised Machine Learning workflow | Download Scientific Diagram">
            <a:extLst>
              <a:ext uri="{FF2B5EF4-FFF2-40B4-BE49-F238E27FC236}">
                <a16:creationId xmlns:a16="http://schemas.microsoft.com/office/drawing/2014/main" id="{0FB93355-FE06-4FBA-ABC7-005426E33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0"/>
          <a:stretch/>
        </p:blipFill>
        <p:spPr bwMode="auto">
          <a:xfrm>
            <a:off x="588262" y="1874066"/>
            <a:ext cx="11144449" cy="35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367" y="778285"/>
            <a:ext cx="11018520" cy="738664"/>
          </a:xfrm>
        </p:spPr>
        <p:txBody>
          <a:bodyPr/>
          <a:lstStyle/>
          <a:p>
            <a:r>
              <a:rPr lang="en-US" sz="4800" dirty="0"/>
              <a:t>Azure Cognitive Services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9D8F741-512F-496E-9F15-87DDBC50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859" y="1794929"/>
            <a:ext cx="3268141" cy="3268141"/>
          </a:xfrm>
          <a:prstGeom prst="rect">
            <a:avLst/>
          </a:prstGeom>
        </p:spPr>
      </p:pic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EC3A997F-5CCF-44A0-91DF-0A7E0B2534BD}"/>
              </a:ext>
            </a:extLst>
          </p:cNvPr>
          <p:cNvSpPr txBox="1">
            <a:spLocks/>
          </p:cNvSpPr>
          <p:nvPr/>
        </p:nvSpPr>
        <p:spPr>
          <a:xfrm>
            <a:off x="1233977" y="1912049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Powerful and convenient tool</a:t>
            </a:r>
          </a:p>
          <a:p>
            <a:r>
              <a:rPr lang="en-US" sz="3200" dirty="0"/>
              <a:t>Easy Access</a:t>
            </a:r>
          </a:p>
          <a:p>
            <a:r>
              <a:rPr lang="en-US" sz="3200" dirty="0"/>
              <a:t>Use as per your need</a:t>
            </a:r>
          </a:p>
          <a:p>
            <a:r>
              <a:rPr lang="en-US" sz="3200" dirty="0"/>
              <a:t>No expertise on AI/ML</a:t>
            </a:r>
          </a:p>
        </p:txBody>
      </p:sp>
      <p:pic>
        <p:nvPicPr>
          <p:cNvPr id="8" name="Picture 7" descr="A person holding a sign&#10;&#10;Description automatically generated">
            <a:extLst>
              <a:ext uri="{FF2B5EF4-FFF2-40B4-BE49-F238E27FC236}">
                <a16:creationId xmlns:a16="http://schemas.microsoft.com/office/drawing/2014/main" id="{A80A437B-8C87-4C9A-9111-73787E6E8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2" y="0"/>
            <a:ext cx="10297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5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67393" y="845654"/>
            <a:ext cx="7199900" cy="738664"/>
          </a:xfrm>
        </p:spPr>
        <p:txBody>
          <a:bodyPr/>
          <a:lstStyle/>
          <a:p>
            <a:r>
              <a:rPr lang="en-US" sz="4800" dirty="0"/>
              <a:t>JSON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9D8F741-512F-496E-9F15-87DDBC50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859" y="1794929"/>
            <a:ext cx="3268141" cy="32681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C3A994-36E1-434D-86FE-CFB8A898B6A9}"/>
              </a:ext>
            </a:extLst>
          </p:cNvPr>
          <p:cNvSpPr/>
          <p:nvPr/>
        </p:nvSpPr>
        <p:spPr>
          <a:xfrm>
            <a:off x="1467393" y="1974432"/>
            <a:ext cx="6723017" cy="279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⬥"/>
            </a:pPr>
            <a:r>
              <a:rPr lang="en-US" sz="2400" dirty="0"/>
              <a:t>JavaScript Object Notation</a:t>
            </a:r>
          </a:p>
          <a:p>
            <a:pPr marL="457200" lvl="0" indent="-342900">
              <a:lnSpc>
                <a:spcPct val="150000"/>
              </a:lnSpc>
              <a:buSzPts val="1800"/>
              <a:buChar char="⬥"/>
            </a:pPr>
            <a:r>
              <a:rPr lang="en-US" sz="2400" dirty="0"/>
              <a:t>Collection of Key-Value pair</a:t>
            </a:r>
          </a:p>
          <a:p>
            <a:pPr marL="457200" lvl="0" indent="-342900">
              <a:lnSpc>
                <a:spcPct val="150000"/>
              </a:lnSpc>
              <a:buSzPts val="1800"/>
              <a:buChar char="⬥"/>
            </a:pPr>
            <a:r>
              <a:rPr lang="en-US" sz="2400" dirty="0"/>
              <a:t>Language independent </a:t>
            </a:r>
          </a:p>
          <a:p>
            <a:pPr marL="457200" lvl="0" indent="-342900">
              <a:lnSpc>
                <a:spcPct val="150000"/>
              </a:lnSpc>
              <a:buSzPts val="1800"/>
              <a:buChar char="⬥"/>
            </a:pPr>
            <a:r>
              <a:rPr lang="en-US" sz="2400" dirty="0"/>
              <a:t>Objects =&gt; { “key1”: “value”, “key2”: “value”}</a:t>
            </a:r>
          </a:p>
          <a:p>
            <a:pPr marL="457200" lvl="0" indent="-342900">
              <a:lnSpc>
                <a:spcPct val="150000"/>
              </a:lnSpc>
              <a:buSzPts val="1800"/>
              <a:buChar char="⬥"/>
            </a:pPr>
            <a:r>
              <a:rPr lang="en-US" sz="2400" dirty="0"/>
              <a:t>Arrays =&gt; [ obj1, obj2, obj3, …… ]</a:t>
            </a:r>
          </a:p>
        </p:txBody>
      </p:sp>
    </p:spTree>
    <p:extLst>
      <p:ext uri="{BB962C8B-B14F-4D97-AF65-F5344CB8AC3E}">
        <p14:creationId xmlns:p14="http://schemas.microsoft.com/office/powerpoint/2010/main" val="371310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67393" y="845654"/>
            <a:ext cx="7199900" cy="738664"/>
          </a:xfrm>
        </p:spPr>
        <p:txBody>
          <a:bodyPr/>
          <a:lstStyle/>
          <a:p>
            <a:r>
              <a:rPr lang="en-US" sz="4800" dirty="0"/>
              <a:t>JSON via. Python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9D8F741-512F-496E-9F15-87DDBC50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859" y="1794929"/>
            <a:ext cx="3268141" cy="3268141"/>
          </a:xfrm>
          <a:prstGeom prst="rect">
            <a:avLst/>
          </a:prstGeom>
        </p:spPr>
      </p:pic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A14D3D81-5DDC-4D1C-B197-662F3DBA1BC5}"/>
              </a:ext>
            </a:extLst>
          </p:cNvPr>
          <p:cNvSpPr txBox="1">
            <a:spLocks/>
          </p:cNvSpPr>
          <p:nvPr/>
        </p:nvSpPr>
        <p:spPr>
          <a:xfrm>
            <a:off x="1491534" y="1744697"/>
            <a:ext cx="7432325" cy="25396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Font typeface="Wingdings" panose="05000000000000000000" pitchFamily="2" charset="2"/>
              <a:buNone/>
            </a:pPr>
            <a:r>
              <a:rPr lang="en-US" sz="2400" dirty="0"/>
              <a:t>x = {“menu”:{</a:t>
            </a:r>
          </a:p>
          <a:p>
            <a:pPr marL="114300" indent="0">
              <a:spcBef>
                <a:spcPts val="0"/>
              </a:spcBef>
              <a:buSzPts val="1800"/>
              <a:buFont typeface="Wingdings" panose="05000000000000000000" pitchFamily="2" charset="2"/>
              <a:buNone/>
            </a:pPr>
            <a:r>
              <a:rPr lang="en-US" sz="2400" dirty="0"/>
              <a:t>	“value”: “File”,</a:t>
            </a:r>
          </a:p>
          <a:p>
            <a:pPr marL="114300" indent="0">
              <a:spcBef>
                <a:spcPts val="0"/>
              </a:spcBef>
              <a:buSzPts val="1800"/>
              <a:buFont typeface="Wingdings" panose="05000000000000000000" pitchFamily="2" charset="2"/>
              <a:buNone/>
            </a:pPr>
            <a:r>
              <a:rPr lang="en-US" sz="2400" dirty="0"/>
              <a:t>	“popup”:[</a:t>
            </a:r>
          </a:p>
          <a:p>
            <a:pPr marL="114300" indent="0">
              <a:spcBef>
                <a:spcPts val="0"/>
              </a:spcBef>
              <a:buSzPts val="1800"/>
              <a:buFont typeface="Wingdings" panose="05000000000000000000" pitchFamily="2" charset="2"/>
              <a:buNone/>
            </a:pPr>
            <a:r>
              <a:rPr lang="en-US" sz="2400" dirty="0"/>
              <a:t>		{“value”: “New”, “onclick”: “Create”},</a:t>
            </a:r>
          </a:p>
          <a:p>
            <a:pPr marL="114300" indent="0">
              <a:buFont typeface="Wingdings" panose="05000000000000000000" pitchFamily="2" charset="2"/>
              <a:buNone/>
            </a:pPr>
            <a:r>
              <a:rPr lang="en-US" sz="2400" dirty="0"/>
              <a:t>		 {“value”: “Open”, “onclick”: “</a:t>
            </a:r>
            <a:r>
              <a:rPr lang="en-US" sz="2400" dirty="0" err="1">
                <a:solidFill>
                  <a:srgbClr val="FFFF00"/>
                </a:solidFill>
              </a:rPr>
              <a:t>OpenFile</a:t>
            </a:r>
            <a:r>
              <a:rPr lang="en-US" sz="2400" dirty="0"/>
              <a:t>”},</a:t>
            </a:r>
          </a:p>
          <a:p>
            <a:pPr marL="114300" indent="0">
              <a:buFont typeface="Wingdings" panose="05000000000000000000" pitchFamily="2" charset="2"/>
              <a:buNone/>
            </a:pPr>
            <a:r>
              <a:rPr lang="en-US" sz="2400" dirty="0"/>
              <a:t>		 {“value”: “Close”, “onclick”: “</a:t>
            </a:r>
            <a:r>
              <a:rPr lang="en-US" sz="2400" dirty="0" err="1"/>
              <a:t>CloseFile</a:t>
            </a:r>
            <a:r>
              <a:rPr lang="en-US" sz="2400" dirty="0"/>
              <a:t>”},</a:t>
            </a:r>
          </a:p>
          <a:p>
            <a:pPr marL="114300" indent="0">
              <a:spcBef>
                <a:spcPts val="0"/>
              </a:spcBef>
              <a:buSzPts val="1800"/>
              <a:buFont typeface="Wingdings" panose="05000000000000000000" pitchFamily="2" charset="2"/>
              <a:buNone/>
            </a:pPr>
            <a:r>
              <a:rPr lang="en-US" sz="2400" dirty="0"/>
              <a:t>	]</a:t>
            </a:r>
          </a:p>
          <a:p>
            <a:pPr marL="114300" indent="0">
              <a:spcBef>
                <a:spcPts val="0"/>
              </a:spcBef>
              <a:buSzPts val="1800"/>
              <a:buFont typeface="Wingdings" panose="05000000000000000000" pitchFamily="2" charset="2"/>
              <a:buNone/>
            </a:pPr>
            <a:r>
              <a:rPr lang="en-US" sz="2400" dirty="0"/>
              <a:t>}}</a:t>
            </a:r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4C33A86D-99E6-4677-9AC1-14A69692063B}"/>
              </a:ext>
            </a:extLst>
          </p:cNvPr>
          <p:cNvSpPr txBox="1">
            <a:spLocks/>
          </p:cNvSpPr>
          <p:nvPr/>
        </p:nvSpPr>
        <p:spPr>
          <a:xfrm>
            <a:off x="1467393" y="4318314"/>
            <a:ext cx="7432325" cy="25396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D264D4-1D55-4B59-AE54-164D0E901200}"/>
              </a:ext>
            </a:extLst>
          </p:cNvPr>
          <p:cNvSpPr/>
          <p:nvPr/>
        </p:nvSpPr>
        <p:spPr>
          <a:xfrm>
            <a:off x="1271451" y="506307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Font typeface="Inria Sans Light"/>
              <a:buNone/>
            </a:pPr>
            <a:r>
              <a:rPr lang="en-US" sz="2400" dirty="0"/>
              <a:t>Access via. Python:</a:t>
            </a:r>
          </a:p>
          <a:p>
            <a:pPr marL="114300" indent="0">
              <a:buNone/>
            </a:pPr>
            <a:r>
              <a:rPr lang="en-US" sz="2400" dirty="0"/>
              <a:t>&gt;	x['menu']["popup"][1]["onclick"]</a:t>
            </a:r>
          </a:p>
        </p:txBody>
      </p:sp>
    </p:spTree>
    <p:extLst>
      <p:ext uri="{BB962C8B-B14F-4D97-AF65-F5344CB8AC3E}">
        <p14:creationId xmlns:p14="http://schemas.microsoft.com/office/powerpoint/2010/main" val="7587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4846" y="2539686"/>
            <a:ext cx="7230379" cy="923330"/>
          </a:xfrm>
        </p:spPr>
        <p:txBody>
          <a:bodyPr/>
          <a:lstStyle/>
          <a:p>
            <a:r>
              <a:rPr lang="en-US" sz="6000" dirty="0"/>
              <a:t>Let’s see the </a:t>
            </a:r>
            <a:r>
              <a:rPr lang="en-US" sz="6000" b="1" dirty="0"/>
              <a:t>CODE</a:t>
            </a:r>
            <a:endParaRPr lang="en-US" sz="6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9D8F741-512F-496E-9F15-87DDBC50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859" y="1794929"/>
            <a:ext cx="3268141" cy="3268141"/>
          </a:xfrm>
          <a:prstGeom prst="rect">
            <a:avLst/>
          </a:prstGeom>
        </p:spPr>
      </p:pic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4C33A86D-99E6-4677-9AC1-14A69692063B}"/>
              </a:ext>
            </a:extLst>
          </p:cNvPr>
          <p:cNvSpPr txBox="1">
            <a:spLocks/>
          </p:cNvSpPr>
          <p:nvPr/>
        </p:nvSpPr>
        <p:spPr>
          <a:xfrm>
            <a:off x="1467393" y="4318314"/>
            <a:ext cx="7432325" cy="25396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21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8720" y="1616356"/>
            <a:ext cx="7230379" cy="923330"/>
          </a:xfrm>
        </p:spPr>
        <p:txBody>
          <a:bodyPr/>
          <a:lstStyle/>
          <a:p>
            <a:r>
              <a:rPr lang="en-US" sz="6000" dirty="0"/>
              <a:t>Queries???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9D8F741-512F-496E-9F15-87DDBC50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859" y="1794929"/>
            <a:ext cx="3268141" cy="3268141"/>
          </a:xfrm>
          <a:prstGeom prst="rect">
            <a:avLst/>
          </a:prstGeom>
        </p:spPr>
      </p:pic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4C33A86D-99E6-4677-9AC1-14A69692063B}"/>
              </a:ext>
            </a:extLst>
          </p:cNvPr>
          <p:cNvSpPr txBox="1">
            <a:spLocks/>
          </p:cNvSpPr>
          <p:nvPr/>
        </p:nvSpPr>
        <p:spPr>
          <a:xfrm>
            <a:off x="1467393" y="4318314"/>
            <a:ext cx="7432325" cy="25396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DC4ECAF-12C4-4B01-A365-56E57C1BBEAE}"/>
              </a:ext>
            </a:extLst>
          </p:cNvPr>
          <p:cNvSpPr txBox="1">
            <a:spLocks/>
          </p:cNvSpPr>
          <p:nvPr/>
        </p:nvSpPr>
        <p:spPr>
          <a:xfrm>
            <a:off x="1188719" y="3584493"/>
            <a:ext cx="7230379" cy="184665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000" dirty="0"/>
              <a:t>Good Luck!!!</a:t>
            </a:r>
            <a:br>
              <a:rPr lang="en-US" sz="6000" dirty="0"/>
            </a:br>
            <a:r>
              <a:rPr lang="en-US" sz="6000" dirty="0"/>
              <a:t>Have Fun!!!</a:t>
            </a:r>
          </a:p>
        </p:txBody>
      </p:sp>
    </p:spTree>
    <p:extLst>
      <p:ext uri="{BB962C8B-B14F-4D97-AF65-F5344CB8AC3E}">
        <p14:creationId xmlns:p14="http://schemas.microsoft.com/office/powerpoint/2010/main" val="358003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9458" y="3850494"/>
            <a:ext cx="4300553" cy="1015663"/>
          </a:xfrm>
        </p:spPr>
        <p:txBody>
          <a:bodyPr/>
          <a:lstStyle/>
          <a:p>
            <a:r>
              <a:rPr lang="en-US" sz="6600" dirty="0"/>
              <a:t>AI Gaming</a:t>
            </a:r>
          </a:p>
        </p:txBody>
      </p:sp>
    </p:spTree>
    <p:extLst>
      <p:ext uri="{BB962C8B-B14F-4D97-AF65-F5344CB8AC3E}">
        <p14:creationId xmlns:p14="http://schemas.microsoft.com/office/powerpoint/2010/main" val="30647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2.xml><?xml version="1.0" encoding="utf-8"?>
<a:theme xmlns:a="http://schemas.openxmlformats.org/drawingml/2006/main" name="SOFT BLACK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5909D274-6178-43D8-BFA6-D91DA2D000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8bc6fde-72ac-489a-b0a4-ba51770a119a" xsi:nil="true"/>
    <SharedWithUsers xmlns="efd76e83-4173-4a26-b431-618a788339a8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7F06C4865FD4A8A403F66497FF9A9" ma:contentTypeVersion="9" ma:contentTypeDescription="Create a new document." ma:contentTypeScope="" ma:versionID="a89df2058cab5a593722d353eaead93e">
  <xsd:schema xmlns:xsd="http://www.w3.org/2001/XMLSchema" xmlns:xs="http://www.w3.org/2001/XMLSchema" xmlns:p="http://schemas.microsoft.com/office/2006/metadata/properties" xmlns:ns2="78bc6fde-72ac-489a-b0a4-ba51770a119a" xmlns:ns3="efd76e83-4173-4a26-b431-618a788339a8" targetNamespace="http://schemas.microsoft.com/office/2006/metadata/properties" ma:root="true" ma:fieldsID="6b5bfdbecf4e2213c1753b816864b849" ns2:_="" ns3:_="">
    <xsd:import namespace="78bc6fde-72ac-489a-b0a4-ba51770a119a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c6fde-72ac-489a-b0a4-ba51770a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8bc6fde-72ac-489a-b0a4-ba51770a119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fd76e83-4173-4a26-b431-618a788339a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0FDDDA-2B44-4718-AC8F-B351EFD61F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c6fde-72ac-489a-b0a4-ba51770a119a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521</TotalTime>
  <Words>368</Words>
  <Application>Microsoft Office PowerPoint</Application>
  <PresentationFormat>Widescreen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Consolas</vt:lpstr>
      <vt:lpstr>Inria Sans Light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Computer Vision  JSON  Python and JSON</vt:lpstr>
      <vt:lpstr>Anwesh Budhathoki</vt:lpstr>
      <vt:lpstr>Artificial Intelligence</vt:lpstr>
      <vt:lpstr>Azure Cognitive Services</vt:lpstr>
      <vt:lpstr>JSON</vt:lpstr>
      <vt:lpstr>JSON via. Python</vt:lpstr>
      <vt:lpstr>Let’s see the CODE</vt:lpstr>
      <vt:lpstr>Queries???</vt:lpstr>
      <vt:lpstr>AI Gaming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MSP Program</dc:subject>
  <dc:creator>David Jensen</dc:creator>
  <cp:keywords/>
  <dc:description/>
  <cp:lastModifiedBy>Anwesh Budhathoki</cp:lastModifiedBy>
  <cp:revision>35</cp:revision>
  <dcterms:created xsi:type="dcterms:W3CDTF">2019-03-28T18:40:02Z</dcterms:created>
  <dcterms:modified xsi:type="dcterms:W3CDTF">2020-07-05T06:04:22Z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0x0101003137F06C4865FD4A8A403F66497FF9A9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Order">
    <vt:r8>599000</vt:r8>
  </property>
  <property fmtid="{D5CDD505-2E9C-101B-9397-08002B2CF9AE}" pid="21" name="xd_Signature">
    <vt:bool>false</vt:bool>
  </property>
  <property fmtid="{D5CDD505-2E9C-101B-9397-08002B2CF9AE}" pid="22" name="xd_ProgID">
    <vt:lpwstr/>
  </property>
  <property fmtid="{D5CDD505-2E9C-101B-9397-08002B2CF9AE}" pid="23" name="_SourceUrl">
    <vt:lpwstr/>
  </property>
  <property fmtid="{D5CDD505-2E9C-101B-9397-08002B2CF9AE}" pid="24" name="_SharedFileIndex">
    <vt:lpwstr/>
  </property>
  <property fmtid="{D5CDD505-2E9C-101B-9397-08002B2CF9AE}" pid="25" name="ComplianceAssetId">
    <vt:lpwstr/>
  </property>
  <property fmtid="{D5CDD505-2E9C-101B-9397-08002B2CF9AE}" pid="26" name="TemplateUrl">
    <vt:lpwstr/>
  </property>
</Properties>
</file>