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3" r:id="rId9"/>
    <p:sldId id="28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 type="screen16x9"/>
  <p:notesSz cx="6858000" cy="9144000"/>
  <p:embeddedFontLst>
    <p:embeddedFont>
      <p:font typeface="Nunito" panose="020B0604020202020204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3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47365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683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b55468f5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b55468f5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516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4b55468f5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4b55468f5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486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4b55468f5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4b55468f5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699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4b55468f5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4b55468f5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575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b55468f5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b55468f5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585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4b55468f5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4b55468f5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993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b55468f5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b55468f5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338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4b55468f5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4b55468f5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331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4b55468f5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4b55468f5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77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4b55468f5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4b55468f5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70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b55468f5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b55468f5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06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b55468f5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b55468f5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30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b55468f5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b55468f5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84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b55468f5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b55468f5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898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b55468f5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b55468f5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327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b55468f5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b55468f5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84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b55468f5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b55468f5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69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5581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COVID-19 PROGRESSION MODELER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DataAcquisition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/>
        </p:nvSpPr>
        <p:spPr>
          <a:xfrm>
            <a:off x="489100" y="741550"/>
            <a:ext cx="81570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Il constitue le premier module du projet. En effet ce module permet: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❖"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le téléchargement des images des communiqués officiels du ministère de la santé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❖"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le parcours, l’extractraction et l’agrégation au fur et à mesure des téléchargements des fichiers, les données pour les stocker dans des fichiers json en respectant la hiérarchie Annee-Mois//NomduFichier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DataLoader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/>
        </p:nvSpPr>
        <p:spPr>
          <a:xfrm>
            <a:off x="520650" y="631100"/>
            <a:ext cx="82674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Ce module permet: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❖"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le chargement des données téléchargées vers un serveur de base de données relationnelle en ligne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❖"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la visualisation de la liste des fichiers obtenus dans le dataAcquisition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❖"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le parcours de l’arborescence des fichiers et la prévisualisation des données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DataExplorer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 txBox="1"/>
          <p:nvPr/>
        </p:nvSpPr>
        <p:spPr>
          <a:xfrm>
            <a:off x="504875" y="552225"/>
            <a:ext cx="81729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Ce module permet à partir des données du module précédent de: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❖"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consulter sur une carte graphique l’évolution journalière du nombre de cas régions du Sénégal grâce à une barre temporelle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❖"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donner une vue comprenant courbe temporelle d’évolution des cas de la région, la carte de ses departement avec leurs cas correspondants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❖"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télécharger sous format image la carte affichée pour une date choisie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❖"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télécharger en format SQL/CSV les données affichées par la carte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DataAnalyzer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 txBox="1"/>
          <p:nvPr/>
        </p:nvSpPr>
        <p:spPr>
          <a:xfrm>
            <a:off x="173550" y="426000"/>
            <a:ext cx="87723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Ce module évalue en base de données pour chaque pour chaque département et pour chaque mois: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❖"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la concentration du cumul du nombre de cas sur la population du département 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❖"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le taux de progression de ce cumul mensuel par rapport au mois précédent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❖"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le téléchargement du scénario de propagation du covid sous format PNG représentant la carte des département du Sénégal et les flèches obtenues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❖"/>
            </a:pPr>
            <a:r>
              <a:rPr lang="fr" sz="1900">
                <a:latin typeface="Nunito"/>
                <a:ea typeface="Nunito"/>
                <a:cs typeface="Nunito"/>
                <a:sym typeface="Nunito"/>
              </a:rPr>
              <a:t>le téléchargement sous format texte du scénario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36000" y="473325"/>
            <a:ext cx="77784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latin typeface="Courier New"/>
                <a:ea typeface="Courier New"/>
                <a:cs typeface="Courier New"/>
                <a:sym typeface="Courier New"/>
              </a:rPr>
              <a:t>MEMBRES: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ourier New"/>
                <a:ea typeface="Courier New"/>
                <a:cs typeface="Courier New"/>
                <a:sym typeface="Courier New"/>
              </a:rPr>
              <a:t>ROUGUIYATOU DIALLO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ourier New"/>
                <a:ea typeface="Courier New"/>
                <a:cs typeface="Courier New"/>
                <a:sym typeface="Courier New"/>
              </a:rPr>
              <a:t>IBRAHIMA DIOP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ourier New"/>
                <a:ea typeface="Courier New"/>
                <a:cs typeface="Courier New"/>
                <a:sym typeface="Courier New"/>
              </a:rPr>
              <a:t>MOUHAMADOU LAMINE FALL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ourier New"/>
                <a:ea typeface="Courier New"/>
                <a:cs typeface="Courier New"/>
                <a:sym typeface="Courier New"/>
              </a:rPr>
              <a:t>MOUHAMADOU SALIM SAVANE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ourier New"/>
                <a:ea typeface="Courier New"/>
                <a:cs typeface="Courier New"/>
                <a:sym typeface="Courier New"/>
              </a:rPr>
              <a:t>MAMADOU LAMINE SENE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/>
        </p:nvSpPr>
        <p:spPr>
          <a:xfrm>
            <a:off x="1909100" y="426000"/>
            <a:ext cx="53958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dirty="0">
                <a:latin typeface="Nunito"/>
                <a:ea typeface="Nunito"/>
                <a:cs typeface="Nunito"/>
                <a:sym typeface="Nunito"/>
              </a:rPr>
              <a:t>PLAN</a:t>
            </a:r>
            <a:endParaRPr sz="2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dirty="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fr" sz="2300" dirty="0" smtClean="0">
                <a:latin typeface="Nunito"/>
                <a:ea typeface="Nunito"/>
                <a:cs typeface="Nunito"/>
                <a:sym typeface="Nunito"/>
              </a:rPr>
              <a:t>.Architecture technique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 sz="2300" dirty="0" smtClean="0">
                <a:latin typeface="Nunito"/>
                <a:ea typeface="Nunito"/>
                <a:cs typeface="Nunito"/>
                <a:sym typeface="Nunito"/>
              </a:rPr>
              <a:t> II.MPD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dirty="0" smtClean="0">
                <a:latin typeface="Nunito"/>
                <a:ea typeface="Nunito"/>
                <a:cs typeface="Nunito"/>
                <a:sym typeface="Nunito"/>
              </a:rPr>
              <a:t>III.Diagramme de classe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 sz="2300" dirty="0" smtClean="0">
                <a:latin typeface="Nunito"/>
                <a:ea typeface="Nunito"/>
                <a:cs typeface="Nunito"/>
                <a:sym typeface="Nunito"/>
              </a:rPr>
              <a:t>IV.Diagramme des cas d’utilisation</a:t>
            </a:r>
            <a:endParaRPr sz="2300" dirty="0">
              <a:latin typeface="Nunito"/>
              <a:ea typeface="Nunito"/>
              <a:cs typeface="Nunito"/>
              <a:sym typeface="Nunito"/>
            </a:endParaRP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r>
              <a:rPr lang="fr" sz="2300" dirty="0">
                <a:latin typeface="Nunito"/>
                <a:ea typeface="Nunito"/>
                <a:cs typeface="Nunito"/>
                <a:sym typeface="Nunito"/>
              </a:rPr>
              <a:t>V</a:t>
            </a:r>
            <a:r>
              <a:rPr lang="fr" sz="2300" dirty="0" smtClean="0"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lang="fr" sz="2300" dirty="0" smtClean="0">
                <a:latin typeface="Nunito"/>
                <a:ea typeface="Nunito"/>
                <a:cs typeface="Nunito"/>
                <a:sym typeface="Nunito"/>
              </a:rPr>
              <a:t>DataAcquisition</a:t>
            </a:r>
            <a:endParaRPr sz="2300" dirty="0">
              <a:latin typeface="Nunito"/>
              <a:ea typeface="Nunito"/>
              <a:cs typeface="Nunito"/>
              <a:sym typeface="Nunito"/>
            </a:endParaRP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r>
              <a:rPr lang="fr" sz="2300" dirty="0" smtClean="0">
                <a:latin typeface="Nunito"/>
                <a:ea typeface="Nunito"/>
                <a:cs typeface="Nunito"/>
                <a:sym typeface="Nunito"/>
              </a:rPr>
              <a:t>VI.DataLoader</a:t>
            </a:r>
            <a:endParaRPr sz="2300" dirty="0">
              <a:latin typeface="Nunito"/>
              <a:ea typeface="Nunito"/>
              <a:cs typeface="Nunito"/>
              <a:sym typeface="Nunito"/>
            </a:endParaRP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r>
              <a:rPr lang="fr" sz="2300" dirty="0" smtClean="0">
                <a:latin typeface="Nunito"/>
                <a:ea typeface="Nunito"/>
                <a:cs typeface="Nunito"/>
                <a:sym typeface="Nunito"/>
              </a:rPr>
              <a:t>VII.DataExplorer</a:t>
            </a:r>
            <a:endParaRPr sz="2300" dirty="0">
              <a:latin typeface="Nunito"/>
              <a:ea typeface="Nunito"/>
              <a:cs typeface="Nunito"/>
              <a:sym typeface="Nunito"/>
            </a:endParaRP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SzPts val="2300"/>
            </a:pPr>
            <a:r>
              <a:rPr lang="fr" sz="2300" dirty="0" smtClean="0">
                <a:latin typeface="Nunito"/>
                <a:ea typeface="Nunito"/>
                <a:cs typeface="Nunito"/>
                <a:sym typeface="Nunito"/>
              </a:rPr>
              <a:t>VIII.DataAnalyzer</a:t>
            </a:r>
            <a:endParaRPr sz="23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09600" y="125506"/>
            <a:ext cx="6956611" cy="234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mtClean="0"/>
              <a:t>Architecture technique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69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9" y="56799"/>
            <a:ext cx="7678222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2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281952" y="2196353"/>
            <a:ext cx="5964624" cy="47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mtClean="0"/>
              <a:t>Diagramme de classe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89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5" y="688878"/>
            <a:ext cx="8160169" cy="37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1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707457" y="367731"/>
            <a:ext cx="8266213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mtClean="0"/>
              <a:t>Diagramme des cas d’utilisation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23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41" y="362412"/>
            <a:ext cx="6749621" cy="43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5371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295</Words>
  <Application>Microsoft Office PowerPoint</Application>
  <PresentationFormat>Affichage à l'écran (16:9)</PresentationFormat>
  <Paragraphs>42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Nunito</vt:lpstr>
      <vt:lpstr>Maven Pro</vt:lpstr>
      <vt:lpstr>Momentum</vt:lpstr>
      <vt:lpstr>PROJET COVID-19 PROGRESSION MODELER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DataAcquisition</vt:lpstr>
      <vt:lpstr>Présentation PowerPoint</vt:lpstr>
      <vt:lpstr>DataLoader</vt:lpstr>
      <vt:lpstr>Présentation PowerPoint</vt:lpstr>
      <vt:lpstr>DataExplorer</vt:lpstr>
      <vt:lpstr>Présentation PowerPoint</vt:lpstr>
      <vt:lpstr>DataAnalyzer</vt:lpstr>
      <vt:lpstr>Présentation PowerPoint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COVID-19 PROGRESSION MODELER</dc:title>
  <cp:lastModifiedBy>MOUHAMED SALIM</cp:lastModifiedBy>
  <cp:revision>11</cp:revision>
  <dcterms:modified xsi:type="dcterms:W3CDTF">2021-05-05T12:40:09Z</dcterms:modified>
</cp:coreProperties>
</file>