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XudGqP7fVDU6EaSX6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Y-9QrnIVTphJ7Gvy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Y-D9uWnWHFzDRX8eQ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Xuzo_Rn4RiSk3lgSw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Xv-EnpPf2wvcICE05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Xv07rM5kYwCfVRaKP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XuhATySYVcHw1aKYd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Xut8VwrfGMa_POfDaJ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XuketQqoMvkYoZ8Nxw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XupY8mtyyUqpkzQ1M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XuxuXcIjkX8BwSTig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Xuy6E1-cbi_C613OR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XuzCAARL_aq670xZMR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Y-9QI-HTInt_SLOL9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2021-04-11T11:23:35.018Z</dcterms:created>
  <dcterms:modified xsi:type="dcterms:W3CDTF">2021-04-11T11:23:35.018Z</dcterms:modified>
</cp:coreProperties>
</file>