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66" r:id="rId3"/>
    <p:sldId id="257" r:id="rId4"/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614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89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7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8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70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3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1/11/21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05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8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6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65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5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65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9" r:id="rId6"/>
    <p:sldLayoutId id="2147483694" r:id="rId7"/>
    <p:sldLayoutId id="2147483695" r:id="rId8"/>
    <p:sldLayoutId id="2147483696" r:id="rId9"/>
    <p:sldLayoutId id="2147483698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B364F167-F7C6-4B1F-8DBB-D4C5E69E67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AD873-C640-DF42-B5FB-2BD59DCC9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79" y="2318496"/>
            <a:ext cx="3977640" cy="1792980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/>
              <a:t>Lights Out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Analyzing residential power usage to determine occupancy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50F3F1-4C5D-CD4C-8E31-8E17F59F69C1}"/>
              </a:ext>
            </a:extLst>
          </p:cNvPr>
          <p:cNvSpPr txBox="1"/>
          <p:nvPr/>
        </p:nvSpPr>
        <p:spPr>
          <a:xfrm>
            <a:off x="1285875" y="5014913"/>
            <a:ext cx="239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By: Monika Spreitzer</a:t>
            </a:r>
          </a:p>
        </p:txBody>
      </p:sp>
    </p:spTree>
    <p:extLst>
      <p:ext uri="{BB962C8B-B14F-4D97-AF65-F5344CB8AC3E}">
        <p14:creationId xmlns:p14="http://schemas.microsoft.com/office/powerpoint/2010/main" val="414597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958F5C-D926-BC4F-AF16-C6D262EA8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803" y="0"/>
            <a:ext cx="65620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7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C1BE-4523-C64F-AA44-861F6D11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Goal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EBC92-FD3D-4341-AE95-7FFF3B0F6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58" y="2826327"/>
            <a:ext cx="11123283" cy="25531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Analyze residential power usage trends to determine occupancy.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70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4128-D22F-2F40-9F8C-BEB83FA8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F3E06-9151-554D-8DD6-18B9FBDD4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66306"/>
            <a:ext cx="10168128" cy="437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A database containing minute-by-minute power usage from December 2006 to November 2010 was provided. The database contained the following attributes: </a:t>
            </a: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Average active energy consumer </a:t>
            </a: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Average reactive energy consumed</a:t>
            </a: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Voltage</a:t>
            </a: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Sub-metering 1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 appliances attached)</a:t>
            </a:r>
          </a:p>
          <a:p>
            <a:pPr lvl="3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Dishwasher, oven and microwave</a:t>
            </a: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Sub-metering 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(4 appliances attached)</a:t>
            </a:r>
          </a:p>
          <a:p>
            <a:pPr lvl="3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Washing-machine, tumble-drier, refrigerator and a light.</a:t>
            </a: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Sub-metering 3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 appliances attached)</a:t>
            </a:r>
          </a:p>
          <a:p>
            <a:pPr lvl="3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Water-heater and air-conditioner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17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3EE23-3C79-BE46-9805-8135665D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27917-B94F-FF4C-B5DF-1C0ECC80F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40" y="2054432"/>
            <a:ext cx="11139054" cy="4254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Not all years have complete data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2006  – 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days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(only half of December)</a:t>
            </a:r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2007  –  364 days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2008  –  366 days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2009  –  364 days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2010   – 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323 days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(missing December)</a:t>
            </a:r>
          </a:p>
          <a:p>
            <a:pPr lvl="1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Sub-meter 1: watt-hour ranged from 0 - 88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Sub-meter 2: watt hour ranged from 0 - 80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Sub-meter 3: watt-hour ranged from 0 – 31 </a:t>
            </a:r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but uses most energy on average over meter 1 &amp; 2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765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8589-BBA0-7A4E-982C-FE5DB09E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Additional Considerations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C06E4-DEB4-F749-8B26-C6EB6B837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61309"/>
            <a:ext cx="10168128" cy="450074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temperature outside typically dictates whether the AC or not. Pulling in local temperature would more accurately determine AC usage.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Knowing if any of the applicants have been replaced/upgraded would be useful as newer models typically are more energy efficient and could skew trends. 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Since AC &amp; water-heater are most energy producing appliances, it would be nice to have these two on separate meters to better analyze usage. 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Understanding which appliances require continual energy (runs without occupants -- like the refrigerator) would be helpful to remove from the analysis to ensure it does not impact the client negatively. </a:t>
            </a:r>
          </a:p>
        </p:txBody>
      </p:sp>
    </p:spTree>
    <p:extLst>
      <p:ext uri="{BB962C8B-B14F-4D97-AF65-F5344CB8AC3E}">
        <p14:creationId xmlns:p14="http://schemas.microsoft.com/office/powerpoint/2010/main" val="367879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3CA48-51E4-4346-84DA-1D9C722A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Build, Evaluate &amp; Critique the model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596B-8ACD-E74C-A588-50C03C93F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Analyze the data and extract key patterns for both business goals.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Build machine learning models to uncover and confirm data patterns.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Once a successful model has been built, we will critique it to: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Confirm results aid goals.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Ensure insight is profound. If not, re-evaluate model using new understandings.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Consider creating alternate tests to ensure model is the best.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519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CFAB-0B1B-C548-A99F-831CB3E4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CCA2-C295-2F46-B315-BE28EB3F0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findings will be presented in a cohesive manner. 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Recommendations and confidence levels will be outlined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95215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3C3522"/>
      </a:dk2>
      <a:lt2>
        <a:srgbClr val="E2E6E8"/>
      </a:lt2>
      <a:accent1>
        <a:srgbClr val="C3704D"/>
      </a:accent1>
      <a:accent2>
        <a:srgbClr val="B18F3B"/>
      </a:accent2>
      <a:accent3>
        <a:srgbClr val="9DAA43"/>
      </a:accent3>
      <a:accent4>
        <a:srgbClr val="71B13B"/>
      </a:accent4>
      <a:accent5>
        <a:srgbClr val="4CB748"/>
      </a:accent5>
      <a:accent6>
        <a:srgbClr val="3BB168"/>
      </a:accent6>
      <a:hlink>
        <a:srgbClr val="3A8BAE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5882</TotalTime>
  <Words>383</Words>
  <Application>Microsoft Macintosh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Neue Haas Grotesk Text Pro</vt:lpstr>
      <vt:lpstr>AccentBoxVTI</vt:lpstr>
      <vt:lpstr>Lights Out  Analyzing residential power usage to determine occupancy</vt:lpstr>
      <vt:lpstr>PowerPoint Presentation</vt:lpstr>
      <vt:lpstr>Define the Goal </vt:lpstr>
      <vt:lpstr>Collect the Data</vt:lpstr>
      <vt:lpstr>Initial Insight</vt:lpstr>
      <vt:lpstr>Additional Considerations &amp; Recommendations</vt:lpstr>
      <vt:lpstr>Build, Evaluate &amp; Critique the model </vt:lpstr>
      <vt:lpstr>Present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Lights Out:  Analyzing power usage to determine innocence</dc:title>
  <dc:creator>Monika Spreitzer</dc:creator>
  <cp:lastModifiedBy>Monika Spreitzer</cp:lastModifiedBy>
  <cp:revision>17</cp:revision>
  <dcterms:created xsi:type="dcterms:W3CDTF">2020-10-19T23:04:18Z</dcterms:created>
  <dcterms:modified xsi:type="dcterms:W3CDTF">2021-01-12T01:29:39Z</dcterms:modified>
</cp:coreProperties>
</file>