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Palatino Linotype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PalatinoLinotype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PalatinoLinotype-italic.fntdata"/><Relationship Id="rId23" Type="http://schemas.openxmlformats.org/officeDocument/2006/relationships/font" Target="fonts/PalatinoLinotyp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alatinoLinotype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35413" y="603390"/>
            <a:ext cx="6479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535413" y="1511800"/>
            <a:ext cx="6479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1371687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35411" y="1317098"/>
            <a:ext cx="552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35412" y="2854647"/>
            <a:ext cx="5525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1371687" y="599230"/>
            <a:ext cx="0" cy="213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blog.keras.io/building-autoencoders-in-kera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tumlta/2017fall-ml-hw6/blob/master/HW6.ipyn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scipy.org/doc/numpy-1.13.0/reference/generated/numpy.ndarray.flatte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speech.ee.ntu.edu.tw/~tlkagk/courses/ML_2017/Lecture/PCA%20(v3)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xsjy/jieba/raw/master/extra_dict/dict.txt.big" TargetMode="External"/><Relationship Id="rId4" Type="http://schemas.openxmlformats.org/officeDocument/2006/relationships/hyperlink" Target="https://github.com/Phlya/adjustText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jdhao.github.io/2017/05/13/guide-on-how-to-use-chinese-with-matplotlib/" TargetMode="External"/><Relationship Id="rId5" Type="http://schemas.openxmlformats.org/officeDocument/2006/relationships/hyperlink" Target="https://www.jianshu.com/p/15b5189f85a3" TargetMode="External"/><Relationship Id="rId6" Type="http://schemas.openxmlformats.org/officeDocument/2006/relationships/hyperlink" Target="https://www.zhihu.com/question/2540470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Tk5B4seA-AU&amp;list=PLJV_el3uVTsPy9oCRY30oBPNLCo89yu49&amp;index=2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ML2017 Fall HW6 TA Hours</a:t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137225" y="27738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TAs</a:t>
            </a:r>
            <a:endParaRPr sz="28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ntu.mlta@gmail.com</a:t>
            </a:r>
            <a:endParaRPr sz="28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build autoencoder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75" y="1152425"/>
            <a:ext cx="4770475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" type="body"/>
          </p:nvPr>
        </p:nvSpPr>
        <p:spPr>
          <a:xfrm>
            <a:off x="5531650" y="1196825"/>
            <a:ext cx="35181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 DNN autoencoder</a:t>
            </a:r>
            <a:endParaRPr/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encoder 三層</a:t>
            </a:r>
            <a:endParaRPr/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decoder 三層</a:t>
            </a:r>
            <a:endParaRPr/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Adam optimizer</a:t>
            </a:r>
            <a:endParaRPr/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mean square error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890300" y="4739850"/>
            <a:ext cx="4253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https://blog.keras.io/building-autoencoders-in-keras.html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train autoencoder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00" y="2297125"/>
            <a:ext cx="6744101" cy="21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342525"/>
            <a:ext cx="8520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autoencoder 的 input 跟 target </a:t>
            </a:r>
            <a:r>
              <a:rPr lang="zh-TW"/>
              <a:t>相同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Kmeans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761725"/>
            <a:ext cx="8839201" cy="1116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342525"/>
            <a:ext cx="85206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透過 encoder 把原始 image data 降維</a:t>
            </a:r>
            <a:endParaRPr/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 Kmeans 聚</a:t>
            </a:r>
            <a:r>
              <a:rPr lang="zh-TW"/>
              <a:t>類，使用 2 個 cluster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predict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0625"/>
            <a:ext cx="8706051" cy="30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342525"/>
            <a:ext cx="85206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根據 kmeans 給出的 cluster 來做預測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put it all together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663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jupyter notebook example: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https://github.com/ntumlta/2017fall-ml-hw6/blob/master/HW6.ipynb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sample code for visualization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simple way to visualize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先用把原始資料降維，再用 tsne 投影到 2 維作圖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2220550"/>
            <a:ext cx="8343600" cy="268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71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Unsupervised Learning &amp; Dimension Reduction</a:t>
            </a:r>
            <a:endParaRPr sz="2400"/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Principal Components Analysis (PCA) of colored faces</a:t>
            </a:r>
            <a:endParaRPr sz="2400"/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Visualization of Chinese word embedding</a:t>
            </a:r>
            <a:endParaRPr sz="2400"/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Image clustering</a:t>
            </a:r>
            <a:endParaRPr sz="2000"/>
          </a:p>
          <a:p>
            <a:pPr indent="0" lvl="0" marL="45720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 of colored faces - implementation </a:t>
            </a:r>
            <a:r>
              <a:rPr lang="zh-TW" sz="1400"/>
              <a:t>1/2</a:t>
            </a:r>
            <a:endParaRPr sz="14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46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/>
              <a:t>用 skimage 讀圖片：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from skimage import io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img = io.imread(file_name)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把一張圖片當作一個 vector</a:t>
            </a:r>
            <a:r>
              <a:rPr lang="zh-TW"/>
              <a:t>：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所以一張圖片相當於有 600 x 600 x 3 dimension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可以用 numpy 裡面的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flatten</a:t>
            </a:r>
            <a:r>
              <a:rPr lang="zh-TW"/>
              <a:t> </a:t>
            </a:r>
            <a:r>
              <a:rPr lang="zh-TW"/>
              <a:t>把一張圖片轉成一維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eigenfaces </a:t>
            </a:r>
            <a:r>
              <a:rPr lang="zh-TW"/>
              <a:t>可能差一個正負號，但 reconstruction 時沒差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所以 eigenfaces 可能看起來不一樣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699" y="1190124"/>
            <a:ext cx="3294974" cy="13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 of colored faces - implementation </a:t>
            </a:r>
            <a:r>
              <a:rPr lang="zh-TW" sz="1400"/>
              <a:t>2/2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463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參考老師</a:t>
            </a:r>
            <a:r>
              <a:rPr lang="zh-TW" u="sng">
                <a:solidFill>
                  <a:schemeClr val="hlink"/>
                </a:solidFill>
                <a:hlinkClick r:id="rId4"/>
              </a:rPr>
              <a:t>投影片</a:t>
            </a:r>
            <a:r>
              <a:rPr lang="zh-TW"/>
              <a:t>第 20 頁（右圖）：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 = </a:t>
            </a:r>
            <a:r>
              <a:rPr lang="zh-TW"/>
              <a:t>每張圖片的維度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 = </a:t>
            </a:r>
            <a:r>
              <a:rPr lang="zh-TW"/>
              <a:t>圖片數量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U, s, V = np.linalg.svd(X - X_mean, full_matrices=False)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 的行</a:t>
            </a:r>
            <a:r>
              <a:rPr lang="zh-TW"/>
              <a:t>就是 eigenfaces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 k 個 eigenfaces 重建 y (Mx1) 這張圖片：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先減X_mean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把 y 和 U 的前 k 個 column 做內積，得到 k 個 weight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依據 </a:t>
            </a:r>
            <a:r>
              <a:rPr lang="zh-TW"/>
              <a:t>weight 把 U 的前 k 個 column 加起來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最後記得加回 X_mean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再做下一頁投影片中的轉換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 of colored faces - tips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90125"/>
            <a:ext cx="85713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如果對原圖大小 (600x600) 下去做，</a:t>
            </a:r>
            <a:r>
              <a:rPr lang="zh-TW"/>
              <a:t>full_matrices=False 時</a:t>
            </a:r>
            <a:r>
              <a:rPr lang="zh-TW"/>
              <a:t>需要 10GB 的 RAM，可以先縮小做，visualize的結果不會差很多。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from skimage import transform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new_img = transform.resize(old_img, new_shape)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取 4 個 eigenfaces 其實很少，可能看不出原圖，因此可以自己試看看用越多 eigenfaces 是否還原的越像，以驗證程式的正確性。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最後 reconstruction 記得做轉換：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M -= np.min(M)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M /= np.max(M)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M = (M * 255).astype(np.uint8)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 of Chinese word embedding - tips </a:t>
            </a:r>
            <a:r>
              <a:rPr lang="zh-TW" sz="1400"/>
              <a:t>1/2</a:t>
            </a:r>
            <a:endParaRPr sz="1400"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叫 jieba 用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dict.txt.big</a:t>
            </a:r>
            <a:r>
              <a:rPr lang="zh-TW"/>
              <a:t>：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從連結下載詞典，然後用 jieba.set_dictionary (path_to_downloaded_dict.txt.big)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Visualization 的時候，只針對出現次數 ≥K 的詞，建議 6000 ≥ K ≥ 3000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adjustText</a:t>
            </a:r>
            <a:r>
              <a:rPr lang="zh-TW"/>
              <a:t> 避免圖表文字的重疊：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(X, Y, Text) </a:t>
            </a:r>
            <a:r>
              <a:rPr lang="zh-TW"/>
              <a:t>表示想要把某個文字 Text 放在 (X, Y) 的位置上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937" y="3627201"/>
            <a:ext cx="8658124" cy="11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 of Chinese word embedding - tips </a:t>
            </a:r>
            <a:r>
              <a:rPr lang="zh-TW" sz="1400"/>
              <a:t>2</a:t>
            </a:r>
            <a:r>
              <a:rPr lang="zh-TW" sz="1400"/>
              <a:t>/2</a:t>
            </a:r>
            <a:endParaRPr sz="1400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matplotlib</a:t>
            </a:r>
            <a:r>
              <a:rPr lang="zh-TW"/>
              <a:t> 作圖的話，要注意中文字體的設定，否則會出現亂碼：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import matplotlib as mpl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font_name = "Source Han Sans TW"             #換成任何電腦中有的中文字體     </a:t>
            </a:r>
            <a:r>
              <a:rPr lang="zh-TW" sz="1800">
                <a:solidFill>
                  <a:srgbClr val="695D46"/>
                </a:solidFill>
              </a:rPr>
              <a:t>                                     </a:t>
            </a:r>
            <a:endParaRPr sz="1800">
              <a:solidFill>
                <a:srgbClr val="695D4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mpl.rcParams['font.family']=font_name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更多請見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[1]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[2]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[3]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outline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/>
              <a:t>用 autoencoder </a:t>
            </a:r>
            <a:r>
              <a:rPr lang="zh-TW"/>
              <a:t>降維</a:t>
            </a:r>
            <a:endParaRPr/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 Kmeans 聚類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961875" y="4684750"/>
            <a:ext cx="5182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https://www.youtube.com/watch?v=Tk5B4seA-AU&amp;list=PLJV_el3uVTsPy9oCRY30oBPNLCo89yu49&amp;index=25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load image data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5" y="1592600"/>
            <a:ext cx="4939400" cy="26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5531650" y="1196825"/>
            <a:ext cx="35181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 image pixel value </a:t>
            </a:r>
            <a:r>
              <a:rPr lang="zh-TW"/>
              <a:t>轉換到 [0, 1] 之間</a:t>
            </a:r>
            <a:endParaRPr/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切部分 data 當作 validation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