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87" r:id="rId3"/>
    <p:sldId id="288" r:id="rId4"/>
    <p:sldId id="298" r:id="rId5"/>
    <p:sldId id="289" r:id="rId6"/>
    <p:sldId id="290" r:id="rId7"/>
    <p:sldId id="291" r:id="rId8"/>
    <p:sldId id="292" r:id="rId9"/>
    <p:sldId id="304" r:id="rId10"/>
    <p:sldId id="293" r:id="rId11"/>
    <p:sldId id="295" r:id="rId12"/>
    <p:sldId id="296" r:id="rId13"/>
    <p:sldId id="301" r:id="rId14"/>
    <p:sldId id="297" r:id="rId15"/>
    <p:sldId id="299" r:id="rId16"/>
    <p:sldId id="300" r:id="rId17"/>
    <p:sldId id="303" r:id="rId18"/>
    <p:sldId id="305" r:id="rId19"/>
    <p:sldId id="306" r:id="rId20"/>
    <p:sldId id="307" r:id="rId21"/>
    <p:sldId id="308" r:id="rId22"/>
    <p:sldId id="309" r:id="rId23"/>
    <p:sldId id="310" r:id="rId24"/>
    <p:sldId id="312" r:id="rId25"/>
    <p:sldId id="313" r:id="rId26"/>
    <p:sldId id="314" r:id="rId27"/>
    <p:sldId id="317" r:id="rId28"/>
    <p:sldId id="318" r:id="rId29"/>
    <p:sldId id="319" r:id="rId30"/>
    <p:sldId id="311" r:id="rId31"/>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57670"/>
  </p:normalViewPr>
  <p:slideViewPr>
    <p:cSldViewPr snapToGrid="0" snapToObjects="1">
      <p:cViewPr varScale="1">
        <p:scale>
          <a:sx n="67" d="100"/>
          <a:sy n="67" d="100"/>
        </p:scale>
        <p:origin x="28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F2ED46-3EAD-4F47-A11C-81FB3102CCCA}"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5AB1FED7-A684-4A5B-8B24-6B6F70FEC70F}">
      <dgm:prSet phldrT="[Text]"/>
      <dgm:spPr/>
      <dgm:t>
        <a:bodyPr/>
        <a:lstStyle/>
        <a:p>
          <a:r>
            <a:rPr lang="en-US" noProof="0" dirty="0"/>
            <a:t>Pos System</a:t>
          </a:r>
        </a:p>
      </dgm:t>
    </dgm:pt>
    <dgm:pt modelId="{3D5B4A14-BFDE-4AC5-AA96-211507BBE006}" type="parTrans" cxnId="{A6AA44D2-8723-445A-B1A2-5F098723D81B}">
      <dgm:prSet/>
      <dgm:spPr/>
      <dgm:t>
        <a:bodyPr/>
        <a:lstStyle/>
        <a:p>
          <a:endParaRPr lang="en-US"/>
        </a:p>
      </dgm:t>
    </dgm:pt>
    <dgm:pt modelId="{D84524BE-72C8-4EF7-9FB9-363763A2F363}" type="sibTrans" cxnId="{A6AA44D2-8723-445A-B1A2-5F098723D81B}">
      <dgm:prSet/>
      <dgm:spPr/>
      <dgm:t>
        <a:bodyPr/>
        <a:lstStyle/>
        <a:p>
          <a:endParaRPr lang="en-US"/>
        </a:p>
      </dgm:t>
    </dgm:pt>
    <dgm:pt modelId="{B18C206A-E65F-4357-9A21-BAE600E08067}">
      <dgm:prSet phldrT="[Text]"/>
      <dgm:spPr/>
      <dgm:t>
        <a:bodyPr/>
        <a:lstStyle/>
        <a:p>
          <a:r>
            <a:rPr lang="en-US" noProof="0" dirty="0"/>
            <a:t>Dealer 1</a:t>
          </a:r>
        </a:p>
      </dgm:t>
    </dgm:pt>
    <dgm:pt modelId="{9D4B5DBD-CB9C-4FB4-AAA6-979D46D6684A}" type="parTrans" cxnId="{C4500742-DF8F-4517-8A5F-102B00E77012}">
      <dgm:prSet/>
      <dgm:spPr/>
      <dgm:t>
        <a:bodyPr/>
        <a:lstStyle/>
        <a:p>
          <a:endParaRPr lang="en-US" noProof="0" dirty="0"/>
        </a:p>
      </dgm:t>
    </dgm:pt>
    <dgm:pt modelId="{E794E13D-5DE6-4B79-9264-999E14EA6263}" type="sibTrans" cxnId="{C4500742-DF8F-4517-8A5F-102B00E77012}">
      <dgm:prSet/>
      <dgm:spPr/>
      <dgm:t>
        <a:bodyPr/>
        <a:lstStyle/>
        <a:p>
          <a:endParaRPr lang="en-US"/>
        </a:p>
      </dgm:t>
    </dgm:pt>
    <dgm:pt modelId="{9E07314B-9A62-4299-9E8A-584F2F7C5059}">
      <dgm:prSet phldrT="[Text]"/>
      <dgm:spPr/>
      <dgm:t>
        <a:bodyPr/>
        <a:lstStyle/>
        <a:p>
          <a:r>
            <a:rPr lang="en-US" noProof="0" dirty="0"/>
            <a:t>Operator 1</a:t>
          </a:r>
        </a:p>
      </dgm:t>
    </dgm:pt>
    <dgm:pt modelId="{0DF6DED7-5192-46F3-976D-838BE73AB713}" type="parTrans" cxnId="{8D998158-EBD4-42F5-98E1-A69E9366D652}">
      <dgm:prSet/>
      <dgm:spPr/>
      <dgm:t>
        <a:bodyPr/>
        <a:lstStyle/>
        <a:p>
          <a:endParaRPr lang="en-US" noProof="0" dirty="0"/>
        </a:p>
      </dgm:t>
    </dgm:pt>
    <dgm:pt modelId="{CD6597A3-3B31-45D5-9876-15EB6DDE0B1B}" type="sibTrans" cxnId="{8D998158-EBD4-42F5-98E1-A69E9366D652}">
      <dgm:prSet/>
      <dgm:spPr/>
      <dgm:t>
        <a:bodyPr/>
        <a:lstStyle/>
        <a:p>
          <a:endParaRPr lang="en-US"/>
        </a:p>
      </dgm:t>
    </dgm:pt>
    <dgm:pt modelId="{507D00CA-35C4-416C-A8AC-C71B5C468C96}">
      <dgm:prSet phldrT="[Text]"/>
      <dgm:spPr/>
      <dgm:t>
        <a:bodyPr/>
        <a:lstStyle/>
        <a:p>
          <a:r>
            <a:rPr lang="en-US" noProof="0" dirty="0"/>
            <a:t>Operator 2</a:t>
          </a:r>
        </a:p>
      </dgm:t>
    </dgm:pt>
    <dgm:pt modelId="{50DDEC0C-6225-49E4-9435-2892A959F271}" type="parTrans" cxnId="{4220A49C-03E2-4145-AAD7-FA6F074A93D6}">
      <dgm:prSet/>
      <dgm:spPr/>
      <dgm:t>
        <a:bodyPr/>
        <a:lstStyle/>
        <a:p>
          <a:endParaRPr lang="en-US" noProof="0" dirty="0"/>
        </a:p>
      </dgm:t>
    </dgm:pt>
    <dgm:pt modelId="{58EF5F35-EB00-493B-A24A-3B4F83CDD588}" type="sibTrans" cxnId="{4220A49C-03E2-4145-AAD7-FA6F074A93D6}">
      <dgm:prSet/>
      <dgm:spPr/>
      <dgm:t>
        <a:bodyPr/>
        <a:lstStyle/>
        <a:p>
          <a:endParaRPr lang="en-US"/>
        </a:p>
      </dgm:t>
    </dgm:pt>
    <dgm:pt modelId="{D0D91676-B0F9-429A-85B7-A4A18DF2BB37}">
      <dgm:prSet phldrT="[Text]"/>
      <dgm:spPr/>
      <dgm:t>
        <a:bodyPr/>
        <a:lstStyle/>
        <a:p>
          <a:r>
            <a:rPr lang="en-US" noProof="0" dirty="0"/>
            <a:t>Dealer 2</a:t>
          </a:r>
        </a:p>
      </dgm:t>
    </dgm:pt>
    <dgm:pt modelId="{26127BF6-3D13-4828-AFE0-E15425FA8684}" type="parTrans" cxnId="{88EBF330-6F30-4914-87D3-A7B4EB21211D}">
      <dgm:prSet/>
      <dgm:spPr/>
      <dgm:t>
        <a:bodyPr/>
        <a:lstStyle/>
        <a:p>
          <a:endParaRPr lang="en-US" noProof="0" dirty="0"/>
        </a:p>
      </dgm:t>
    </dgm:pt>
    <dgm:pt modelId="{7AD784FA-959A-4DFB-A638-74C8AB7F811C}" type="sibTrans" cxnId="{88EBF330-6F30-4914-87D3-A7B4EB21211D}">
      <dgm:prSet/>
      <dgm:spPr/>
      <dgm:t>
        <a:bodyPr/>
        <a:lstStyle/>
        <a:p>
          <a:endParaRPr lang="en-US"/>
        </a:p>
      </dgm:t>
    </dgm:pt>
    <dgm:pt modelId="{0D9F98DC-57D5-4723-A394-8CDC6BF75DF0}">
      <dgm:prSet phldrT="[Text]"/>
      <dgm:spPr/>
      <dgm:t>
        <a:bodyPr/>
        <a:lstStyle/>
        <a:p>
          <a:r>
            <a:rPr lang="en-US" noProof="0" dirty="0"/>
            <a:t>Operator 3</a:t>
          </a:r>
        </a:p>
      </dgm:t>
    </dgm:pt>
    <dgm:pt modelId="{75E9BAA1-7697-41F9-9D69-D44BBB192BF4}" type="parTrans" cxnId="{E95FDE10-C55F-460A-965E-94DB8241EA62}">
      <dgm:prSet/>
      <dgm:spPr/>
      <dgm:t>
        <a:bodyPr/>
        <a:lstStyle/>
        <a:p>
          <a:endParaRPr lang="en-US" noProof="0" dirty="0"/>
        </a:p>
      </dgm:t>
    </dgm:pt>
    <dgm:pt modelId="{B2C6817B-8D97-4758-86B4-7FBDA9CCD908}" type="sibTrans" cxnId="{E95FDE10-C55F-460A-965E-94DB8241EA62}">
      <dgm:prSet/>
      <dgm:spPr/>
      <dgm:t>
        <a:bodyPr/>
        <a:lstStyle/>
        <a:p>
          <a:endParaRPr lang="en-US"/>
        </a:p>
      </dgm:t>
    </dgm:pt>
    <dgm:pt modelId="{BB083CF8-6273-46E7-BE3B-5DC61CFAA06F}">
      <dgm:prSet phldrT="[Text]"/>
      <dgm:spPr>
        <a:solidFill>
          <a:schemeClr val="accent1">
            <a:lumMod val="20000"/>
            <a:lumOff val="80000"/>
          </a:schemeClr>
        </a:solidFill>
      </dgm:spPr>
      <dgm:t>
        <a:bodyPr/>
        <a:lstStyle/>
        <a:p>
          <a:pPr algn="l"/>
          <a:r>
            <a:rPr lang="en-US" noProof="0" dirty="0"/>
            <a:t>POS Creator</a:t>
          </a:r>
        </a:p>
      </dgm:t>
    </dgm:pt>
    <dgm:pt modelId="{261B7F11-9211-448F-95DC-3AB369415B2E}" type="parTrans" cxnId="{D3228101-D367-4A6B-8E53-5E92E243551B}">
      <dgm:prSet/>
      <dgm:spPr/>
      <dgm:t>
        <a:bodyPr/>
        <a:lstStyle/>
        <a:p>
          <a:endParaRPr lang="en-US"/>
        </a:p>
      </dgm:t>
    </dgm:pt>
    <dgm:pt modelId="{52F6A06D-1F44-4665-9DD3-C98F3565ECF7}" type="sibTrans" cxnId="{D3228101-D367-4A6B-8E53-5E92E243551B}">
      <dgm:prSet/>
      <dgm:spPr/>
      <dgm:t>
        <a:bodyPr/>
        <a:lstStyle/>
        <a:p>
          <a:endParaRPr lang="en-US"/>
        </a:p>
      </dgm:t>
    </dgm:pt>
    <dgm:pt modelId="{0BF3FAA1-DCF8-4325-9623-5294C0B07C37}">
      <dgm:prSet phldrT="[Text]"/>
      <dgm:spPr>
        <a:solidFill>
          <a:schemeClr val="accent1">
            <a:lumMod val="20000"/>
            <a:lumOff val="80000"/>
          </a:schemeClr>
        </a:solidFill>
      </dgm:spPr>
      <dgm:t>
        <a:bodyPr/>
        <a:lstStyle/>
        <a:p>
          <a:pPr algn="l"/>
          <a:r>
            <a:rPr lang="en-US" noProof="0" dirty="0"/>
            <a:t>POS Dealer</a:t>
          </a:r>
        </a:p>
      </dgm:t>
    </dgm:pt>
    <dgm:pt modelId="{52BCC518-5CB5-48D8-BAF6-A66188048B9A}" type="parTrans" cxnId="{B4E588E7-9D9E-473D-BBDA-9B139B746E20}">
      <dgm:prSet/>
      <dgm:spPr/>
      <dgm:t>
        <a:bodyPr/>
        <a:lstStyle/>
        <a:p>
          <a:endParaRPr lang="en-US"/>
        </a:p>
      </dgm:t>
    </dgm:pt>
    <dgm:pt modelId="{52391B16-91CA-4DB1-BD01-4BB5A28DC69C}" type="sibTrans" cxnId="{B4E588E7-9D9E-473D-BBDA-9B139B746E20}">
      <dgm:prSet/>
      <dgm:spPr/>
      <dgm:t>
        <a:bodyPr/>
        <a:lstStyle/>
        <a:p>
          <a:endParaRPr lang="en-US"/>
        </a:p>
      </dgm:t>
    </dgm:pt>
    <dgm:pt modelId="{464C62C9-D11C-486A-9636-0478A4C24FD5}">
      <dgm:prSet phldrT="[Text]"/>
      <dgm:spPr>
        <a:solidFill>
          <a:schemeClr val="accent1">
            <a:lumMod val="20000"/>
            <a:lumOff val="80000"/>
          </a:schemeClr>
        </a:solidFill>
      </dgm:spPr>
      <dgm:t>
        <a:bodyPr/>
        <a:lstStyle/>
        <a:p>
          <a:pPr algn="l"/>
          <a:r>
            <a:rPr lang="en-US" noProof="0" dirty="0"/>
            <a:t>POS Operator</a:t>
          </a:r>
        </a:p>
      </dgm:t>
    </dgm:pt>
    <dgm:pt modelId="{787CA906-D853-4CE9-B09B-2E4EDAA16BE9}" type="parTrans" cxnId="{41CBC2F1-9BA6-48C3-B757-43ADF410DDA0}">
      <dgm:prSet/>
      <dgm:spPr/>
      <dgm:t>
        <a:bodyPr/>
        <a:lstStyle/>
        <a:p>
          <a:endParaRPr lang="en-US"/>
        </a:p>
      </dgm:t>
    </dgm:pt>
    <dgm:pt modelId="{B3D21F76-CB59-4423-A7D9-B9F83D0EE3DD}" type="sibTrans" cxnId="{41CBC2F1-9BA6-48C3-B757-43ADF410DDA0}">
      <dgm:prSet/>
      <dgm:spPr/>
      <dgm:t>
        <a:bodyPr/>
        <a:lstStyle/>
        <a:p>
          <a:endParaRPr lang="en-US"/>
        </a:p>
      </dgm:t>
    </dgm:pt>
    <dgm:pt modelId="{C7994BF7-B41E-4BA6-BF45-40E2C8B1E270}">
      <dgm:prSet phldrT="[Text]"/>
      <dgm:spPr/>
      <dgm:t>
        <a:bodyPr/>
        <a:lstStyle/>
        <a:p>
          <a:r>
            <a:rPr lang="en-US" noProof="0" dirty="0"/>
            <a:t>Operator 4</a:t>
          </a:r>
        </a:p>
      </dgm:t>
    </dgm:pt>
    <dgm:pt modelId="{86256DAC-6B50-48EE-8E6D-4682846CC9BA}" type="parTrans" cxnId="{87F4757F-0E90-4ACD-B1C0-B85D3802CE53}">
      <dgm:prSet/>
      <dgm:spPr/>
      <dgm:t>
        <a:bodyPr/>
        <a:lstStyle/>
        <a:p>
          <a:endParaRPr lang="en-US" noProof="0" dirty="0"/>
        </a:p>
      </dgm:t>
    </dgm:pt>
    <dgm:pt modelId="{21EC5055-A5A1-4095-BEDD-2F6E73D56B80}" type="sibTrans" cxnId="{87F4757F-0E90-4ACD-B1C0-B85D3802CE53}">
      <dgm:prSet/>
      <dgm:spPr/>
      <dgm:t>
        <a:bodyPr/>
        <a:lstStyle/>
        <a:p>
          <a:endParaRPr lang="en-US"/>
        </a:p>
      </dgm:t>
    </dgm:pt>
    <dgm:pt modelId="{3A2EE188-EEB4-4E77-BB51-A446A4332D34}">
      <dgm:prSet phldrT="[Text]"/>
      <dgm:spPr/>
      <dgm:t>
        <a:bodyPr/>
        <a:lstStyle/>
        <a:p>
          <a:r>
            <a:rPr lang="en-US" noProof="0" dirty="0"/>
            <a:t>CashBox41</a:t>
          </a:r>
          <a:br>
            <a:rPr lang="en-US" noProof="0" dirty="0"/>
          </a:br>
          <a:r>
            <a:rPr lang="en-US" noProof="0" dirty="0"/>
            <a:t> (a-trust TSTE)</a:t>
          </a:r>
        </a:p>
      </dgm:t>
    </dgm:pt>
    <dgm:pt modelId="{A5B7A9E9-3757-43B8-BF1F-DEE0FC47105D}" type="parTrans" cxnId="{A7E3BFD4-85A6-4AC2-AABA-C11EE5654E33}">
      <dgm:prSet/>
      <dgm:spPr/>
      <dgm:t>
        <a:bodyPr/>
        <a:lstStyle/>
        <a:p>
          <a:endParaRPr lang="en-US" noProof="0" dirty="0"/>
        </a:p>
      </dgm:t>
    </dgm:pt>
    <dgm:pt modelId="{3094ED83-203A-479A-B3A9-A88952199368}" type="sibTrans" cxnId="{A7E3BFD4-85A6-4AC2-AABA-C11EE5654E33}">
      <dgm:prSet/>
      <dgm:spPr/>
      <dgm:t>
        <a:bodyPr/>
        <a:lstStyle/>
        <a:p>
          <a:endParaRPr lang="en-US"/>
        </a:p>
      </dgm:t>
    </dgm:pt>
    <dgm:pt modelId="{4685CF5A-6A16-4D76-893F-57E7DC1EF1E5}">
      <dgm:prSet phldrT="[Text]"/>
      <dgm:spPr/>
      <dgm:t>
        <a:bodyPr/>
        <a:lstStyle/>
        <a:p>
          <a:r>
            <a:rPr lang="en-US" noProof="0" dirty="0"/>
            <a:t>CashBox11 (Swissbit TSE)</a:t>
          </a:r>
        </a:p>
      </dgm:t>
    </dgm:pt>
    <dgm:pt modelId="{CC23981C-F92C-42AD-8DA4-AE4B7990CF7E}" type="parTrans" cxnId="{43958AAB-7298-4C0B-8420-B89E69B8159A}">
      <dgm:prSet/>
      <dgm:spPr/>
      <dgm:t>
        <a:bodyPr/>
        <a:lstStyle/>
        <a:p>
          <a:endParaRPr lang="en-US" noProof="0" dirty="0"/>
        </a:p>
      </dgm:t>
    </dgm:pt>
    <dgm:pt modelId="{5130F7F8-20F8-4A5E-86CF-2C1D04151AEC}" type="sibTrans" cxnId="{43958AAB-7298-4C0B-8420-B89E69B8159A}">
      <dgm:prSet/>
      <dgm:spPr/>
      <dgm:t>
        <a:bodyPr/>
        <a:lstStyle/>
        <a:p>
          <a:endParaRPr lang="en-US"/>
        </a:p>
      </dgm:t>
    </dgm:pt>
    <dgm:pt modelId="{8C6F7D70-ECF2-45C9-A96A-878E3721B892}">
      <dgm:prSet phldrT="[Text]"/>
      <dgm:spPr/>
      <dgm:t>
        <a:bodyPr/>
        <a:lstStyle/>
        <a:p>
          <a:r>
            <a:rPr lang="en-US" noProof="0" dirty="0"/>
            <a:t>CashBox21</a:t>
          </a:r>
          <a:br>
            <a:rPr lang="en-US" noProof="0" dirty="0"/>
          </a:br>
          <a:r>
            <a:rPr lang="en-US" noProof="0" dirty="0"/>
            <a:t>(Cryptovision TSE)</a:t>
          </a:r>
        </a:p>
      </dgm:t>
    </dgm:pt>
    <dgm:pt modelId="{31B9B58C-F89D-4B88-A80E-50913EC35ABA}" type="parTrans" cxnId="{E226C31F-F458-445B-B8CC-70A2D8F4224F}">
      <dgm:prSet/>
      <dgm:spPr/>
      <dgm:t>
        <a:bodyPr/>
        <a:lstStyle/>
        <a:p>
          <a:endParaRPr lang="en-US" noProof="0" dirty="0"/>
        </a:p>
      </dgm:t>
    </dgm:pt>
    <dgm:pt modelId="{F61901F5-C556-41EB-B988-9A78B3622536}" type="sibTrans" cxnId="{E226C31F-F458-445B-B8CC-70A2D8F4224F}">
      <dgm:prSet/>
      <dgm:spPr/>
      <dgm:t>
        <a:bodyPr/>
        <a:lstStyle/>
        <a:p>
          <a:endParaRPr lang="en-US"/>
        </a:p>
      </dgm:t>
    </dgm:pt>
    <dgm:pt modelId="{063167D2-9902-43F0-8B5B-2CCBBEDBDC2A}">
      <dgm:prSet phldrT="[Text]"/>
      <dgm:spPr/>
      <dgm:t>
        <a:bodyPr/>
        <a:lstStyle/>
        <a:p>
          <a:r>
            <a:rPr lang="en-US" noProof="0" dirty="0"/>
            <a:t>CashBox22</a:t>
          </a:r>
          <a:br>
            <a:rPr lang="en-US" noProof="0" dirty="0"/>
          </a:br>
          <a:r>
            <a:rPr lang="en-US" noProof="0" dirty="0"/>
            <a:t>(Diebold-Nixdorf TSE)</a:t>
          </a:r>
        </a:p>
      </dgm:t>
    </dgm:pt>
    <dgm:pt modelId="{A4A34996-CC96-449F-829D-D317AA4C8DF4}" type="parTrans" cxnId="{3E232159-66DF-491E-9700-FE88C856AC8E}">
      <dgm:prSet/>
      <dgm:spPr/>
      <dgm:t>
        <a:bodyPr/>
        <a:lstStyle/>
        <a:p>
          <a:endParaRPr lang="en-US" noProof="0" dirty="0"/>
        </a:p>
      </dgm:t>
    </dgm:pt>
    <dgm:pt modelId="{641CB160-2787-4CE2-B181-9EDBD4E97365}" type="sibTrans" cxnId="{3E232159-66DF-491E-9700-FE88C856AC8E}">
      <dgm:prSet/>
      <dgm:spPr/>
      <dgm:t>
        <a:bodyPr/>
        <a:lstStyle/>
        <a:p>
          <a:endParaRPr lang="en-US"/>
        </a:p>
      </dgm:t>
    </dgm:pt>
    <dgm:pt modelId="{7DAD59AA-17C4-4E3D-BE81-76A21AB7E281}">
      <dgm:prSet phldrT="[Text]"/>
      <dgm:spPr/>
      <dgm:t>
        <a:bodyPr/>
        <a:lstStyle/>
        <a:p>
          <a:r>
            <a:rPr lang="en-US" noProof="0" dirty="0"/>
            <a:t>CashBox31</a:t>
          </a:r>
          <a:br>
            <a:rPr lang="en-US" noProof="0" dirty="0"/>
          </a:br>
          <a:r>
            <a:rPr lang="en-US" noProof="0" dirty="0"/>
            <a:t>(fiskaly TSE)</a:t>
          </a:r>
        </a:p>
      </dgm:t>
    </dgm:pt>
    <dgm:pt modelId="{6EBE2D93-55C8-40D4-BBE5-E6D16DB4F7A6}" type="parTrans" cxnId="{00E268D2-2B92-4E00-8244-AD5552017E6E}">
      <dgm:prSet/>
      <dgm:spPr/>
      <dgm:t>
        <a:bodyPr/>
        <a:lstStyle/>
        <a:p>
          <a:endParaRPr lang="en-US" noProof="0" dirty="0"/>
        </a:p>
      </dgm:t>
    </dgm:pt>
    <dgm:pt modelId="{88EAE525-97C5-47D1-BC53-D10F0F1C957D}" type="sibTrans" cxnId="{00E268D2-2B92-4E00-8244-AD5552017E6E}">
      <dgm:prSet/>
      <dgm:spPr/>
      <dgm:t>
        <a:bodyPr/>
        <a:lstStyle/>
        <a:p>
          <a:endParaRPr lang="en-US"/>
        </a:p>
      </dgm:t>
    </dgm:pt>
    <dgm:pt modelId="{99E3105A-3C8A-4844-B536-4D6775DDB6FC}">
      <dgm:prSet phldrT="[Text]"/>
      <dgm:spPr/>
      <dgm:t>
        <a:bodyPr/>
        <a:lstStyle/>
        <a:p>
          <a:r>
            <a:rPr lang="en-US" noProof="0" dirty="0"/>
            <a:t>CashBox32 (Epson TSE)</a:t>
          </a:r>
        </a:p>
      </dgm:t>
    </dgm:pt>
    <dgm:pt modelId="{C9A1D3E0-E3C8-48BD-BAA1-4C0FFE8125CE}" type="parTrans" cxnId="{9A3B9AC6-26B7-4D9F-A894-4BCBFF28571A}">
      <dgm:prSet/>
      <dgm:spPr/>
      <dgm:t>
        <a:bodyPr/>
        <a:lstStyle/>
        <a:p>
          <a:endParaRPr lang="en-US" noProof="0" dirty="0"/>
        </a:p>
      </dgm:t>
    </dgm:pt>
    <dgm:pt modelId="{5AECCD80-B172-4913-87DE-456F3D8A9531}" type="sibTrans" cxnId="{9A3B9AC6-26B7-4D9F-A894-4BCBFF28571A}">
      <dgm:prSet/>
      <dgm:spPr/>
      <dgm:t>
        <a:bodyPr/>
        <a:lstStyle/>
        <a:p>
          <a:endParaRPr lang="en-US"/>
        </a:p>
      </dgm:t>
    </dgm:pt>
    <dgm:pt modelId="{0BD06960-C0AA-4121-A913-D8F92A6CC5D6}">
      <dgm:prSet phldrT="[Text]"/>
      <dgm:spPr>
        <a:solidFill>
          <a:schemeClr val="accent6">
            <a:lumMod val="40000"/>
            <a:lumOff val="60000"/>
          </a:schemeClr>
        </a:solidFill>
      </dgm:spPr>
      <dgm:t>
        <a:bodyPr/>
        <a:lstStyle/>
        <a:p>
          <a:pPr algn="l"/>
          <a:r>
            <a:rPr lang="en-US" noProof="0" dirty="0"/>
            <a:t>POS System</a:t>
          </a:r>
        </a:p>
      </dgm:t>
    </dgm:pt>
    <dgm:pt modelId="{11DC519E-4742-47C1-AB05-86DE620F4D73}" type="parTrans" cxnId="{FC65A77A-04DE-4A14-92F0-BAF79B999465}">
      <dgm:prSet/>
      <dgm:spPr/>
      <dgm:t>
        <a:bodyPr/>
        <a:lstStyle/>
        <a:p>
          <a:endParaRPr lang="en-US"/>
        </a:p>
      </dgm:t>
    </dgm:pt>
    <dgm:pt modelId="{33D68886-6919-4645-8982-8F63F6A67426}" type="sibTrans" cxnId="{FC65A77A-04DE-4A14-92F0-BAF79B999465}">
      <dgm:prSet/>
      <dgm:spPr/>
      <dgm:t>
        <a:bodyPr/>
        <a:lstStyle/>
        <a:p>
          <a:endParaRPr lang="en-US"/>
        </a:p>
      </dgm:t>
    </dgm:pt>
    <dgm:pt modelId="{1BECA6C4-6D56-4BBB-9411-337B74116256}" type="pres">
      <dgm:prSet presAssocID="{95F2ED46-3EAD-4F47-A11C-81FB3102CCCA}" presName="mainComposite" presStyleCnt="0">
        <dgm:presLayoutVars>
          <dgm:chPref val="1"/>
          <dgm:dir/>
          <dgm:animOne val="branch"/>
          <dgm:animLvl val="lvl"/>
          <dgm:resizeHandles val="exact"/>
        </dgm:presLayoutVars>
      </dgm:prSet>
      <dgm:spPr/>
    </dgm:pt>
    <dgm:pt modelId="{12C55E51-94CF-4B4F-9BA1-0BA9335A881F}" type="pres">
      <dgm:prSet presAssocID="{95F2ED46-3EAD-4F47-A11C-81FB3102CCCA}" presName="hierFlow" presStyleCnt="0"/>
      <dgm:spPr/>
    </dgm:pt>
    <dgm:pt modelId="{57194DC3-2D66-4D2E-ABDC-BBC253B8E95C}" type="pres">
      <dgm:prSet presAssocID="{95F2ED46-3EAD-4F47-A11C-81FB3102CCCA}" presName="firstBuf" presStyleCnt="0"/>
      <dgm:spPr/>
    </dgm:pt>
    <dgm:pt modelId="{1585C360-BEF3-4CDE-A785-111DDA2661F3}" type="pres">
      <dgm:prSet presAssocID="{95F2ED46-3EAD-4F47-A11C-81FB3102CCCA}" presName="hierChild1" presStyleCnt="0">
        <dgm:presLayoutVars>
          <dgm:chPref val="1"/>
          <dgm:animOne val="branch"/>
          <dgm:animLvl val="lvl"/>
        </dgm:presLayoutVars>
      </dgm:prSet>
      <dgm:spPr/>
    </dgm:pt>
    <dgm:pt modelId="{7BB9C5E2-092F-45EE-8C52-718FA260967A}" type="pres">
      <dgm:prSet presAssocID="{5AB1FED7-A684-4A5B-8B24-6B6F70FEC70F}" presName="Name14" presStyleCnt="0"/>
      <dgm:spPr/>
    </dgm:pt>
    <dgm:pt modelId="{9DF05028-9C79-44A6-B539-EA799B590245}" type="pres">
      <dgm:prSet presAssocID="{5AB1FED7-A684-4A5B-8B24-6B6F70FEC70F}" presName="level1Shape" presStyleLbl="node0" presStyleIdx="0" presStyleCnt="1">
        <dgm:presLayoutVars>
          <dgm:chPref val="3"/>
        </dgm:presLayoutVars>
      </dgm:prSet>
      <dgm:spPr/>
    </dgm:pt>
    <dgm:pt modelId="{43FCC05D-CE1F-4E06-8DDC-91601C92D1A6}" type="pres">
      <dgm:prSet presAssocID="{5AB1FED7-A684-4A5B-8B24-6B6F70FEC70F}" presName="hierChild2" presStyleCnt="0"/>
      <dgm:spPr/>
    </dgm:pt>
    <dgm:pt modelId="{6EA8E6A9-46AA-4831-9DAC-0263F933A90E}" type="pres">
      <dgm:prSet presAssocID="{9D4B5DBD-CB9C-4FB4-AAA6-979D46D6684A}" presName="Name19" presStyleLbl="parChTrans1D2" presStyleIdx="0" presStyleCnt="2"/>
      <dgm:spPr/>
    </dgm:pt>
    <dgm:pt modelId="{E6640F16-65A7-43DF-A34F-0390DE8C6DA4}" type="pres">
      <dgm:prSet presAssocID="{B18C206A-E65F-4357-9A21-BAE600E08067}" presName="Name21" presStyleCnt="0"/>
      <dgm:spPr/>
    </dgm:pt>
    <dgm:pt modelId="{C6D98E60-1DBA-41EF-804D-ACE775443728}" type="pres">
      <dgm:prSet presAssocID="{B18C206A-E65F-4357-9A21-BAE600E08067}" presName="level2Shape" presStyleLbl="node2" presStyleIdx="0" presStyleCnt="2"/>
      <dgm:spPr/>
    </dgm:pt>
    <dgm:pt modelId="{D0547627-E25A-4C20-A8FE-47B69A4219CF}" type="pres">
      <dgm:prSet presAssocID="{B18C206A-E65F-4357-9A21-BAE600E08067}" presName="hierChild3" presStyleCnt="0"/>
      <dgm:spPr/>
    </dgm:pt>
    <dgm:pt modelId="{B8F1E1C1-1E37-4104-A383-7A7B9EE527EC}" type="pres">
      <dgm:prSet presAssocID="{0DF6DED7-5192-46F3-976D-838BE73AB713}" presName="Name19" presStyleLbl="parChTrans1D3" presStyleIdx="0" presStyleCnt="4"/>
      <dgm:spPr/>
    </dgm:pt>
    <dgm:pt modelId="{0C63A21C-D776-46F6-BAB2-A58815031DD0}" type="pres">
      <dgm:prSet presAssocID="{9E07314B-9A62-4299-9E8A-584F2F7C5059}" presName="Name21" presStyleCnt="0"/>
      <dgm:spPr/>
    </dgm:pt>
    <dgm:pt modelId="{A0B4A37F-2B34-4BC0-91C3-088320D09B37}" type="pres">
      <dgm:prSet presAssocID="{9E07314B-9A62-4299-9E8A-584F2F7C5059}" presName="level2Shape" presStyleLbl="node3" presStyleIdx="0" presStyleCnt="4"/>
      <dgm:spPr/>
    </dgm:pt>
    <dgm:pt modelId="{B3D1AF74-DC46-4D00-B88D-2FF301260B9B}" type="pres">
      <dgm:prSet presAssocID="{9E07314B-9A62-4299-9E8A-584F2F7C5059}" presName="hierChild3" presStyleCnt="0"/>
      <dgm:spPr/>
    </dgm:pt>
    <dgm:pt modelId="{90010041-8D0C-42AE-BF61-B8EE3A6C6603}" type="pres">
      <dgm:prSet presAssocID="{CC23981C-F92C-42AD-8DA4-AE4B7990CF7E}" presName="Name19" presStyleLbl="parChTrans1D4" presStyleIdx="0" presStyleCnt="6"/>
      <dgm:spPr/>
    </dgm:pt>
    <dgm:pt modelId="{2D2A59D2-7F4F-4AD4-A09C-C81D04C637E1}" type="pres">
      <dgm:prSet presAssocID="{4685CF5A-6A16-4D76-893F-57E7DC1EF1E5}" presName="Name21" presStyleCnt="0"/>
      <dgm:spPr/>
    </dgm:pt>
    <dgm:pt modelId="{081726CD-4B88-4266-AEEC-E2F061221D9D}" type="pres">
      <dgm:prSet presAssocID="{4685CF5A-6A16-4D76-893F-57E7DC1EF1E5}" presName="level2Shape" presStyleLbl="node4" presStyleIdx="0" presStyleCnt="6"/>
      <dgm:spPr/>
    </dgm:pt>
    <dgm:pt modelId="{95CF4F07-94F2-4242-8311-C2C582E3104B}" type="pres">
      <dgm:prSet presAssocID="{4685CF5A-6A16-4D76-893F-57E7DC1EF1E5}" presName="hierChild3" presStyleCnt="0"/>
      <dgm:spPr/>
    </dgm:pt>
    <dgm:pt modelId="{A394A375-99C7-430F-919D-3365A866BC9B}" type="pres">
      <dgm:prSet presAssocID="{50DDEC0C-6225-49E4-9435-2892A959F271}" presName="Name19" presStyleLbl="parChTrans1D3" presStyleIdx="1" presStyleCnt="4"/>
      <dgm:spPr/>
    </dgm:pt>
    <dgm:pt modelId="{9849A1BE-D14B-4D81-B67E-A4F135AE9A09}" type="pres">
      <dgm:prSet presAssocID="{507D00CA-35C4-416C-A8AC-C71B5C468C96}" presName="Name21" presStyleCnt="0"/>
      <dgm:spPr/>
    </dgm:pt>
    <dgm:pt modelId="{CD4EC904-BEBF-4E6F-B665-23A079759C19}" type="pres">
      <dgm:prSet presAssocID="{507D00CA-35C4-416C-A8AC-C71B5C468C96}" presName="level2Shape" presStyleLbl="node3" presStyleIdx="1" presStyleCnt="4"/>
      <dgm:spPr/>
    </dgm:pt>
    <dgm:pt modelId="{BE8AE3C5-9966-4A87-8FE3-71A4AB88CBF1}" type="pres">
      <dgm:prSet presAssocID="{507D00CA-35C4-416C-A8AC-C71B5C468C96}" presName="hierChild3" presStyleCnt="0"/>
      <dgm:spPr/>
    </dgm:pt>
    <dgm:pt modelId="{776D28A1-896A-4837-843B-9D58F4EC836B}" type="pres">
      <dgm:prSet presAssocID="{31B9B58C-F89D-4B88-A80E-50913EC35ABA}" presName="Name19" presStyleLbl="parChTrans1D4" presStyleIdx="1" presStyleCnt="6"/>
      <dgm:spPr/>
    </dgm:pt>
    <dgm:pt modelId="{FBF6F6E8-C9C9-4A1E-AC7A-EAF6635A1DD8}" type="pres">
      <dgm:prSet presAssocID="{8C6F7D70-ECF2-45C9-A96A-878E3721B892}" presName="Name21" presStyleCnt="0"/>
      <dgm:spPr/>
    </dgm:pt>
    <dgm:pt modelId="{A907B97B-57B6-4AA4-A4B1-A15A8C26B25E}" type="pres">
      <dgm:prSet presAssocID="{8C6F7D70-ECF2-45C9-A96A-878E3721B892}" presName="level2Shape" presStyleLbl="node4" presStyleIdx="1" presStyleCnt="6"/>
      <dgm:spPr/>
    </dgm:pt>
    <dgm:pt modelId="{0F7B012C-54E4-4E5D-9D70-4DC94B2F3AE7}" type="pres">
      <dgm:prSet presAssocID="{8C6F7D70-ECF2-45C9-A96A-878E3721B892}" presName="hierChild3" presStyleCnt="0"/>
      <dgm:spPr/>
    </dgm:pt>
    <dgm:pt modelId="{5B6A780A-B50D-4544-B4A4-40B578FF58AE}" type="pres">
      <dgm:prSet presAssocID="{A4A34996-CC96-449F-829D-D317AA4C8DF4}" presName="Name19" presStyleLbl="parChTrans1D4" presStyleIdx="2" presStyleCnt="6"/>
      <dgm:spPr/>
    </dgm:pt>
    <dgm:pt modelId="{30C640FB-3CF5-42AC-8C16-490F591051FE}" type="pres">
      <dgm:prSet presAssocID="{063167D2-9902-43F0-8B5B-2CCBBEDBDC2A}" presName="Name21" presStyleCnt="0"/>
      <dgm:spPr/>
    </dgm:pt>
    <dgm:pt modelId="{17DD1A3F-ED07-4398-9220-5AC1FDA0C52A}" type="pres">
      <dgm:prSet presAssocID="{063167D2-9902-43F0-8B5B-2CCBBEDBDC2A}" presName="level2Shape" presStyleLbl="node4" presStyleIdx="2" presStyleCnt="6"/>
      <dgm:spPr/>
    </dgm:pt>
    <dgm:pt modelId="{42F947EE-A0B4-4DBD-87DF-5BDF999BF8E8}" type="pres">
      <dgm:prSet presAssocID="{063167D2-9902-43F0-8B5B-2CCBBEDBDC2A}" presName="hierChild3" presStyleCnt="0"/>
      <dgm:spPr/>
    </dgm:pt>
    <dgm:pt modelId="{E1441E74-DFF0-4FDD-A87B-5C7D3F8CB9C1}" type="pres">
      <dgm:prSet presAssocID="{26127BF6-3D13-4828-AFE0-E15425FA8684}" presName="Name19" presStyleLbl="parChTrans1D2" presStyleIdx="1" presStyleCnt="2"/>
      <dgm:spPr/>
    </dgm:pt>
    <dgm:pt modelId="{E4E0CAE4-5378-4C48-8B70-34F7D1C32529}" type="pres">
      <dgm:prSet presAssocID="{D0D91676-B0F9-429A-85B7-A4A18DF2BB37}" presName="Name21" presStyleCnt="0"/>
      <dgm:spPr/>
    </dgm:pt>
    <dgm:pt modelId="{B00885B9-E24B-4380-8776-2C7A505AE04A}" type="pres">
      <dgm:prSet presAssocID="{D0D91676-B0F9-429A-85B7-A4A18DF2BB37}" presName="level2Shape" presStyleLbl="node2" presStyleIdx="1" presStyleCnt="2"/>
      <dgm:spPr/>
    </dgm:pt>
    <dgm:pt modelId="{145D6DAF-E55C-41D3-9AA1-5787AE07BE66}" type="pres">
      <dgm:prSet presAssocID="{D0D91676-B0F9-429A-85B7-A4A18DF2BB37}" presName="hierChild3" presStyleCnt="0"/>
      <dgm:spPr/>
    </dgm:pt>
    <dgm:pt modelId="{17ECFE45-BF85-496C-86A5-FCE9FDF1B031}" type="pres">
      <dgm:prSet presAssocID="{75E9BAA1-7697-41F9-9D69-D44BBB192BF4}" presName="Name19" presStyleLbl="parChTrans1D3" presStyleIdx="2" presStyleCnt="4"/>
      <dgm:spPr/>
    </dgm:pt>
    <dgm:pt modelId="{B26A942C-5C6A-4ADB-8D70-4D905058A6D9}" type="pres">
      <dgm:prSet presAssocID="{0D9F98DC-57D5-4723-A394-8CDC6BF75DF0}" presName="Name21" presStyleCnt="0"/>
      <dgm:spPr/>
    </dgm:pt>
    <dgm:pt modelId="{C4D1141A-CC53-454B-9BD2-16C9F97C6850}" type="pres">
      <dgm:prSet presAssocID="{0D9F98DC-57D5-4723-A394-8CDC6BF75DF0}" presName="level2Shape" presStyleLbl="node3" presStyleIdx="2" presStyleCnt="4"/>
      <dgm:spPr/>
    </dgm:pt>
    <dgm:pt modelId="{6AD2D118-9B8B-4416-B4E2-3A7A785C2D10}" type="pres">
      <dgm:prSet presAssocID="{0D9F98DC-57D5-4723-A394-8CDC6BF75DF0}" presName="hierChild3" presStyleCnt="0"/>
      <dgm:spPr/>
    </dgm:pt>
    <dgm:pt modelId="{DD98744D-9D72-4929-9AB7-E8B7188FAB84}" type="pres">
      <dgm:prSet presAssocID="{6EBE2D93-55C8-40D4-BBE5-E6D16DB4F7A6}" presName="Name19" presStyleLbl="parChTrans1D4" presStyleIdx="3" presStyleCnt="6"/>
      <dgm:spPr/>
    </dgm:pt>
    <dgm:pt modelId="{BE257EA2-5C24-470C-8DCE-A19034ED422F}" type="pres">
      <dgm:prSet presAssocID="{7DAD59AA-17C4-4E3D-BE81-76A21AB7E281}" presName="Name21" presStyleCnt="0"/>
      <dgm:spPr/>
    </dgm:pt>
    <dgm:pt modelId="{60E2B908-0339-48A8-B511-7FB2296C73A0}" type="pres">
      <dgm:prSet presAssocID="{7DAD59AA-17C4-4E3D-BE81-76A21AB7E281}" presName="level2Shape" presStyleLbl="node4" presStyleIdx="3" presStyleCnt="6"/>
      <dgm:spPr/>
    </dgm:pt>
    <dgm:pt modelId="{5082505A-8958-41E4-BE0D-4FA59E68B5ED}" type="pres">
      <dgm:prSet presAssocID="{7DAD59AA-17C4-4E3D-BE81-76A21AB7E281}" presName="hierChild3" presStyleCnt="0"/>
      <dgm:spPr/>
    </dgm:pt>
    <dgm:pt modelId="{2F84EBD1-F1A1-469F-BB64-84626DEC3FE5}" type="pres">
      <dgm:prSet presAssocID="{C9A1D3E0-E3C8-48BD-BAA1-4C0FFE8125CE}" presName="Name19" presStyleLbl="parChTrans1D4" presStyleIdx="4" presStyleCnt="6"/>
      <dgm:spPr/>
    </dgm:pt>
    <dgm:pt modelId="{3FDA5A4F-8379-484A-AAF8-4C3FBFEC44FF}" type="pres">
      <dgm:prSet presAssocID="{99E3105A-3C8A-4844-B536-4D6775DDB6FC}" presName="Name21" presStyleCnt="0"/>
      <dgm:spPr/>
    </dgm:pt>
    <dgm:pt modelId="{AD9BB9F6-4B97-4CD1-97FF-A2BFBE11A26A}" type="pres">
      <dgm:prSet presAssocID="{99E3105A-3C8A-4844-B536-4D6775DDB6FC}" presName="level2Shape" presStyleLbl="node4" presStyleIdx="4" presStyleCnt="6"/>
      <dgm:spPr/>
    </dgm:pt>
    <dgm:pt modelId="{1030C25C-79F1-4A89-B5E7-D2736F170C19}" type="pres">
      <dgm:prSet presAssocID="{99E3105A-3C8A-4844-B536-4D6775DDB6FC}" presName="hierChild3" presStyleCnt="0"/>
      <dgm:spPr/>
    </dgm:pt>
    <dgm:pt modelId="{3420DE1F-F791-4A3F-BB8E-16BB7C36B1B7}" type="pres">
      <dgm:prSet presAssocID="{86256DAC-6B50-48EE-8E6D-4682846CC9BA}" presName="Name19" presStyleLbl="parChTrans1D3" presStyleIdx="3" presStyleCnt="4"/>
      <dgm:spPr/>
    </dgm:pt>
    <dgm:pt modelId="{C4A4DCBB-B629-4D9F-B3D0-0FEEAFC92FDA}" type="pres">
      <dgm:prSet presAssocID="{C7994BF7-B41E-4BA6-BF45-40E2C8B1E270}" presName="Name21" presStyleCnt="0"/>
      <dgm:spPr/>
    </dgm:pt>
    <dgm:pt modelId="{38C9458A-ABC9-4739-BC7E-430C33421FAE}" type="pres">
      <dgm:prSet presAssocID="{C7994BF7-B41E-4BA6-BF45-40E2C8B1E270}" presName="level2Shape" presStyleLbl="node3" presStyleIdx="3" presStyleCnt="4"/>
      <dgm:spPr/>
    </dgm:pt>
    <dgm:pt modelId="{01ACBC17-0D97-4B96-8566-C7B53CA61A6D}" type="pres">
      <dgm:prSet presAssocID="{C7994BF7-B41E-4BA6-BF45-40E2C8B1E270}" presName="hierChild3" presStyleCnt="0"/>
      <dgm:spPr/>
    </dgm:pt>
    <dgm:pt modelId="{8039987C-A271-49A4-9F09-B6423BEFB495}" type="pres">
      <dgm:prSet presAssocID="{A5B7A9E9-3757-43B8-BF1F-DEE0FC47105D}" presName="Name19" presStyleLbl="parChTrans1D4" presStyleIdx="5" presStyleCnt="6"/>
      <dgm:spPr/>
    </dgm:pt>
    <dgm:pt modelId="{2C35557D-C6C9-48E0-B33B-BD476BFC5D5C}" type="pres">
      <dgm:prSet presAssocID="{3A2EE188-EEB4-4E77-BB51-A446A4332D34}" presName="Name21" presStyleCnt="0"/>
      <dgm:spPr/>
    </dgm:pt>
    <dgm:pt modelId="{F314310E-3B7F-4BB8-8BCF-245F9C3375E7}" type="pres">
      <dgm:prSet presAssocID="{3A2EE188-EEB4-4E77-BB51-A446A4332D34}" presName="level2Shape" presStyleLbl="node4" presStyleIdx="5" presStyleCnt="6"/>
      <dgm:spPr/>
    </dgm:pt>
    <dgm:pt modelId="{9E36A9A5-CA7F-4EA9-8850-E2F38CB3A354}" type="pres">
      <dgm:prSet presAssocID="{3A2EE188-EEB4-4E77-BB51-A446A4332D34}" presName="hierChild3" presStyleCnt="0"/>
      <dgm:spPr/>
    </dgm:pt>
    <dgm:pt modelId="{39D66EC1-3994-4104-AF14-B78EBD142657}" type="pres">
      <dgm:prSet presAssocID="{95F2ED46-3EAD-4F47-A11C-81FB3102CCCA}" presName="bgShapesFlow" presStyleCnt="0"/>
      <dgm:spPr/>
    </dgm:pt>
    <dgm:pt modelId="{498317B1-6332-4C32-8D19-EE853F874A0C}" type="pres">
      <dgm:prSet presAssocID="{BB083CF8-6273-46E7-BE3B-5DC61CFAA06F}" presName="rectComp" presStyleCnt="0"/>
      <dgm:spPr/>
    </dgm:pt>
    <dgm:pt modelId="{C8849357-154D-4C6F-A755-6FFE34A7B3F5}" type="pres">
      <dgm:prSet presAssocID="{BB083CF8-6273-46E7-BE3B-5DC61CFAA06F}" presName="bgRect" presStyleLbl="bgShp" presStyleIdx="0" presStyleCnt="4" custLinFactNeighborX="-7971" custLinFactNeighborY="-5807"/>
      <dgm:spPr/>
    </dgm:pt>
    <dgm:pt modelId="{ECCBD3B2-61EB-4705-BD0E-4CCDA06FD7F5}" type="pres">
      <dgm:prSet presAssocID="{BB083CF8-6273-46E7-BE3B-5DC61CFAA06F}" presName="bgRectTx" presStyleLbl="bgShp" presStyleIdx="0" presStyleCnt="4">
        <dgm:presLayoutVars>
          <dgm:bulletEnabled val="1"/>
        </dgm:presLayoutVars>
      </dgm:prSet>
      <dgm:spPr/>
    </dgm:pt>
    <dgm:pt modelId="{CB2D5BC2-3C1F-485E-AA7C-55A91010F5EB}" type="pres">
      <dgm:prSet presAssocID="{BB083CF8-6273-46E7-BE3B-5DC61CFAA06F}" presName="spComp" presStyleCnt="0"/>
      <dgm:spPr/>
    </dgm:pt>
    <dgm:pt modelId="{37F8F09D-699B-4C0B-8491-77BDEE0F314D}" type="pres">
      <dgm:prSet presAssocID="{BB083CF8-6273-46E7-BE3B-5DC61CFAA06F}" presName="vSp" presStyleCnt="0"/>
      <dgm:spPr/>
    </dgm:pt>
    <dgm:pt modelId="{FF321360-1372-451A-B4D7-5A4E29B5134E}" type="pres">
      <dgm:prSet presAssocID="{0BF3FAA1-DCF8-4325-9623-5294C0B07C37}" presName="rectComp" presStyleCnt="0"/>
      <dgm:spPr/>
    </dgm:pt>
    <dgm:pt modelId="{1DE8B0B1-D863-472F-9FA5-2ABE2316C376}" type="pres">
      <dgm:prSet presAssocID="{0BF3FAA1-DCF8-4325-9623-5294C0B07C37}" presName="bgRect" presStyleLbl="bgShp" presStyleIdx="1" presStyleCnt="4"/>
      <dgm:spPr/>
    </dgm:pt>
    <dgm:pt modelId="{5CA3C01F-EF5C-402C-AEC5-F59EDAAA728A}" type="pres">
      <dgm:prSet presAssocID="{0BF3FAA1-DCF8-4325-9623-5294C0B07C37}" presName="bgRectTx" presStyleLbl="bgShp" presStyleIdx="1" presStyleCnt="4">
        <dgm:presLayoutVars>
          <dgm:bulletEnabled val="1"/>
        </dgm:presLayoutVars>
      </dgm:prSet>
      <dgm:spPr/>
    </dgm:pt>
    <dgm:pt modelId="{EA315E09-08B0-4AF3-B8D6-38870AF5E2D3}" type="pres">
      <dgm:prSet presAssocID="{0BF3FAA1-DCF8-4325-9623-5294C0B07C37}" presName="spComp" presStyleCnt="0"/>
      <dgm:spPr/>
    </dgm:pt>
    <dgm:pt modelId="{5D3574F5-5CED-474D-8B4A-45112A1BABBF}" type="pres">
      <dgm:prSet presAssocID="{0BF3FAA1-DCF8-4325-9623-5294C0B07C37}" presName="vSp" presStyleCnt="0"/>
      <dgm:spPr/>
    </dgm:pt>
    <dgm:pt modelId="{768B5B8B-08F6-4ED3-A759-94A49A7153C5}" type="pres">
      <dgm:prSet presAssocID="{464C62C9-D11C-486A-9636-0478A4C24FD5}" presName="rectComp" presStyleCnt="0"/>
      <dgm:spPr/>
    </dgm:pt>
    <dgm:pt modelId="{599EC7A2-D025-460C-842C-0F11618A7DA2}" type="pres">
      <dgm:prSet presAssocID="{464C62C9-D11C-486A-9636-0478A4C24FD5}" presName="bgRect" presStyleLbl="bgShp" presStyleIdx="2" presStyleCnt="4"/>
      <dgm:spPr/>
    </dgm:pt>
    <dgm:pt modelId="{FEEB547A-7F76-4A7B-B514-238FB6163DB7}" type="pres">
      <dgm:prSet presAssocID="{464C62C9-D11C-486A-9636-0478A4C24FD5}" presName="bgRectTx" presStyleLbl="bgShp" presStyleIdx="2" presStyleCnt="4">
        <dgm:presLayoutVars>
          <dgm:bulletEnabled val="1"/>
        </dgm:presLayoutVars>
      </dgm:prSet>
      <dgm:spPr/>
    </dgm:pt>
    <dgm:pt modelId="{63DBBE65-9D09-4FD0-A739-7AA6A5F348EC}" type="pres">
      <dgm:prSet presAssocID="{464C62C9-D11C-486A-9636-0478A4C24FD5}" presName="spComp" presStyleCnt="0"/>
      <dgm:spPr/>
    </dgm:pt>
    <dgm:pt modelId="{947533D3-B58A-4145-9F95-1035A1EC19AD}" type="pres">
      <dgm:prSet presAssocID="{464C62C9-D11C-486A-9636-0478A4C24FD5}" presName="vSp" presStyleCnt="0"/>
      <dgm:spPr/>
    </dgm:pt>
    <dgm:pt modelId="{BBC6D892-D696-47B9-AB8E-7E2BE18F12E1}" type="pres">
      <dgm:prSet presAssocID="{0BD06960-C0AA-4121-A913-D8F92A6CC5D6}" presName="rectComp" presStyleCnt="0"/>
      <dgm:spPr/>
    </dgm:pt>
    <dgm:pt modelId="{B659A45F-E8DC-4D75-910E-52A21731D3A3}" type="pres">
      <dgm:prSet presAssocID="{0BD06960-C0AA-4121-A913-D8F92A6CC5D6}" presName="bgRect" presStyleLbl="bgShp" presStyleIdx="3" presStyleCnt="4"/>
      <dgm:spPr/>
    </dgm:pt>
    <dgm:pt modelId="{3858C2BB-F29A-461D-87C2-F98EC6DFB565}" type="pres">
      <dgm:prSet presAssocID="{0BD06960-C0AA-4121-A913-D8F92A6CC5D6}" presName="bgRectTx" presStyleLbl="bgShp" presStyleIdx="3" presStyleCnt="4">
        <dgm:presLayoutVars>
          <dgm:bulletEnabled val="1"/>
        </dgm:presLayoutVars>
      </dgm:prSet>
      <dgm:spPr/>
    </dgm:pt>
  </dgm:ptLst>
  <dgm:cxnLst>
    <dgm:cxn modelId="{D3228101-D367-4A6B-8E53-5E92E243551B}" srcId="{95F2ED46-3EAD-4F47-A11C-81FB3102CCCA}" destId="{BB083CF8-6273-46E7-BE3B-5DC61CFAA06F}" srcOrd="1" destOrd="0" parTransId="{261B7F11-9211-448F-95DC-3AB369415B2E}" sibTransId="{52F6A06D-1F44-4665-9DD3-C98F3565ECF7}"/>
    <dgm:cxn modelId="{FF964F02-25BC-4266-BED9-6570FB85CDF8}" type="presOf" srcId="{BB083CF8-6273-46E7-BE3B-5DC61CFAA06F}" destId="{C8849357-154D-4C6F-A755-6FFE34A7B3F5}" srcOrd="0" destOrd="0" presId="urn:microsoft.com/office/officeart/2005/8/layout/hierarchy6"/>
    <dgm:cxn modelId="{0A985C02-1652-4349-8B2C-CE508B59CF41}" type="presOf" srcId="{31B9B58C-F89D-4B88-A80E-50913EC35ABA}" destId="{776D28A1-896A-4837-843B-9D58F4EC836B}" srcOrd="0" destOrd="0" presId="urn:microsoft.com/office/officeart/2005/8/layout/hierarchy6"/>
    <dgm:cxn modelId="{7B7B5E05-87B8-4672-9F4A-3D656C1C6355}" type="presOf" srcId="{8C6F7D70-ECF2-45C9-A96A-878E3721B892}" destId="{A907B97B-57B6-4AA4-A4B1-A15A8C26B25E}" srcOrd="0" destOrd="0" presId="urn:microsoft.com/office/officeart/2005/8/layout/hierarchy6"/>
    <dgm:cxn modelId="{E95FDE10-C55F-460A-965E-94DB8241EA62}" srcId="{D0D91676-B0F9-429A-85B7-A4A18DF2BB37}" destId="{0D9F98DC-57D5-4723-A394-8CDC6BF75DF0}" srcOrd="0" destOrd="0" parTransId="{75E9BAA1-7697-41F9-9D69-D44BBB192BF4}" sibTransId="{B2C6817B-8D97-4758-86B4-7FBDA9CCD908}"/>
    <dgm:cxn modelId="{FEA6D31B-9BCD-4929-9BA9-514E4FC1B45F}" type="presOf" srcId="{26127BF6-3D13-4828-AFE0-E15425FA8684}" destId="{E1441E74-DFF0-4FDD-A87B-5C7D3F8CB9C1}" srcOrd="0" destOrd="0" presId="urn:microsoft.com/office/officeart/2005/8/layout/hierarchy6"/>
    <dgm:cxn modelId="{E226C31F-F458-445B-B8CC-70A2D8F4224F}" srcId="{507D00CA-35C4-416C-A8AC-C71B5C468C96}" destId="{8C6F7D70-ECF2-45C9-A96A-878E3721B892}" srcOrd="0" destOrd="0" parTransId="{31B9B58C-F89D-4B88-A80E-50913EC35ABA}" sibTransId="{F61901F5-C556-41EB-B988-9A78B3622536}"/>
    <dgm:cxn modelId="{F1559120-8E0B-48AD-B369-5A93DF0724D1}" type="presOf" srcId="{0D9F98DC-57D5-4723-A394-8CDC6BF75DF0}" destId="{C4D1141A-CC53-454B-9BD2-16C9F97C6850}" srcOrd="0" destOrd="0" presId="urn:microsoft.com/office/officeart/2005/8/layout/hierarchy6"/>
    <dgm:cxn modelId="{3348CD27-8AAC-461C-B587-8E26746906E6}" type="presOf" srcId="{3A2EE188-EEB4-4E77-BB51-A446A4332D34}" destId="{F314310E-3B7F-4BB8-8BCF-245F9C3375E7}" srcOrd="0" destOrd="0" presId="urn:microsoft.com/office/officeart/2005/8/layout/hierarchy6"/>
    <dgm:cxn modelId="{13FE5B2D-21E2-4889-B956-5B59141A20BB}" type="presOf" srcId="{99E3105A-3C8A-4844-B536-4D6775DDB6FC}" destId="{AD9BB9F6-4B97-4CD1-97FF-A2BFBE11A26A}" srcOrd="0" destOrd="0" presId="urn:microsoft.com/office/officeart/2005/8/layout/hierarchy6"/>
    <dgm:cxn modelId="{88EBF330-6F30-4914-87D3-A7B4EB21211D}" srcId="{5AB1FED7-A684-4A5B-8B24-6B6F70FEC70F}" destId="{D0D91676-B0F9-429A-85B7-A4A18DF2BB37}" srcOrd="1" destOrd="0" parTransId="{26127BF6-3D13-4828-AFE0-E15425FA8684}" sibTransId="{7AD784FA-959A-4DFB-A638-74C8AB7F811C}"/>
    <dgm:cxn modelId="{5B3CB831-E5B5-46D0-88FE-5092F746C584}" type="presOf" srcId="{C9A1D3E0-E3C8-48BD-BAA1-4C0FFE8125CE}" destId="{2F84EBD1-F1A1-469F-BB64-84626DEC3FE5}" srcOrd="0" destOrd="0" presId="urn:microsoft.com/office/officeart/2005/8/layout/hierarchy6"/>
    <dgm:cxn modelId="{5CCCED37-AC8A-4750-9A45-9A7BA55A9EDD}" type="presOf" srcId="{BB083CF8-6273-46E7-BE3B-5DC61CFAA06F}" destId="{ECCBD3B2-61EB-4705-BD0E-4CCDA06FD7F5}" srcOrd="1" destOrd="0" presId="urn:microsoft.com/office/officeart/2005/8/layout/hierarchy6"/>
    <dgm:cxn modelId="{F9906D3E-2ACA-4FD6-9289-31389B947137}" type="presOf" srcId="{6EBE2D93-55C8-40D4-BBE5-E6D16DB4F7A6}" destId="{DD98744D-9D72-4929-9AB7-E8B7188FAB84}" srcOrd="0" destOrd="0" presId="urn:microsoft.com/office/officeart/2005/8/layout/hierarchy6"/>
    <dgm:cxn modelId="{9054E33E-9B47-4F1B-9BF2-105B12D385D3}" type="presOf" srcId="{0BF3FAA1-DCF8-4325-9623-5294C0B07C37}" destId="{5CA3C01F-EF5C-402C-AEC5-F59EDAAA728A}" srcOrd="1" destOrd="0" presId="urn:microsoft.com/office/officeart/2005/8/layout/hierarchy6"/>
    <dgm:cxn modelId="{06E9E540-25CA-4673-8C42-74EE08153BDB}" type="presOf" srcId="{9D4B5DBD-CB9C-4FB4-AAA6-979D46D6684A}" destId="{6EA8E6A9-46AA-4831-9DAC-0263F933A90E}" srcOrd="0" destOrd="0" presId="urn:microsoft.com/office/officeart/2005/8/layout/hierarchy6"/>
    <dgm:cxn modelId="{C4500742-DF8F-4517-8A5F-102B00E77012}" srcId="{5AB1FED7-A684-4A5B-8B24-6B6F70FEC70F}" destId="{B18C206A-E65F-4357-9A21-BAE600E08067}" srcOrd="0" destOrd="0" parTransId="{9D4B5DBD-CB9C-4FB4-AAA6-979D46D6684A}" sibTransId="{E794E13D-5DE6-4B79-9264-999E14EA6263}"/>
    <dgm:cxn modelId="{1109BB47-E5C2-4C14-8A73-CD57B75F77BD}" type="presOf" srcId="{C7994BF7-B41E-4BA6-BF45-40E2C8B1E270}" destId="{38C9458A-ABC9-4739-BC7E-430C33421FAE}" srcOrd="0" destOrd="0" presId="urn:microsoft.com/office/officeart/2005/8/layout/hierarchy6"/>
    <dgm:cxn modelId="{8D998158-EBD4-42F5-98E1-A69E9366D652}" srcId="{B18C206A-E65F-4357-9A21-BAE600E08067}" destId="{9E07314B-9A62-4299-9E8A-584F2F7C5059}" srcOrd="0" destOrd="0" parTransId="{0DF6DED7-5192-46F3-976D-838BE73AB713}" sibTransId="{CD6597A3-3B31-45D5-9876-15EB6DDE0B1B}"/>
    <dgm:cxn modelId="{3E232159-66DF-491E-9700-FE88C856AC8E}" srcId="{507D00CA-35C4-416C-A8AC-C71B5C468C96}" destId="{063167D2-9902-43F0-8B5B-2CCBBEDBDC2A}" srcOrd="1" destOrd="0" parTransId="{A4A34996-CC96-449F-829D-D317AA4C8DF4}" sibTransId="{641CB160-2787-4CE2-B181-9EDBD4E97365}"/>
    <dgm:cxn modelId="{AF41AD5C-588D-41F0-8095-E184F78A0B36}" type="presOf" srcId="{50DDEC0C-6225-49E4-9435-2892A959F271}" destId="{A394A375-99C7-430F-919D-3365A866BC9B}" srcOrd="0" destOrd="0" presId="urn:microsoft.com/office/officeart/2005/8/layout/hierarchy6"/>
    <dgm:cxn modelId="{C506F05E-0FDF-4AB9-A08E-DAFDB92AA181}" type="presOf" srcId="{86256DAC-6B50-48EE-8E6D-4682846CC9BA}" destId="{3420DE1F-F791-4A3F-BB8E-16BB7C36B1B7}" srcOrd="0" destOrd="0" presId="urn:microsoft.com/office/officeart/2005/8/layout/hierarchy6"/>
    <dgm:cxn modelId="{CE5CFB62-5962-4464-B7E0-E9C9BC355288}" type="presOf" srcId="{95F2ED46-3EAD-4F47-A11C-81FB3102CCCA}" destId="{1BECA6C4-6D56-4BBB-9411-337B74116256}" srcOrd="0" destOrd="0" presId="urn:microsoft.com/office/officeart/2005/8/layout/hierarchy6"/>
    <dgm:cxn modelId="{6D86CD65-FBF7-4913-85F6-CCE09F46545B}" type="presOf" srcId="{9E07314B-9A62-4299-9E8A-584F2F7C5059}" destId="{A0B4A37F-2B34-4BC0-91C3-088320D09B37}" srcOrd="0" destOrd="0" presId="urn:microsoft.com/office/officeart/2005/8/layout/hierarchy6"/>
    <dgm:cxn modelId="{AC3ACD66-EA66-4720-9A08-CE936C9A935F}" type="presOf" srcId="{5AB1FED7-A684-4A5B-8B24-6B6F70FEC70F}" destId="{9DF05028-9C79-44A6-B539-EA799B590245}" srcOrd="0" destOrd="0" presId="urn:microsoft.com/office/officeart/2005/8/layout/hierarchy6"/>
    <dgm:cxn modelId="{EDBCE76F-AF9E-4759-B585-A45A1D9B72D2}" type="presOf" srcId="{4685CF5A-6A16-4D76-893F-57E7DC1EF1E5}" destId="{081726CD-4B88-4266-AEEC-E2F061221D9D}" srcOrd="0" destOrd="0" presId="urn:microsoft.com/office/officeart/2005/8/layout/hierarchy6"/>
    <dgm:cxn modelId="{FC65A77A-04DE-4A14-92F0-BAF79B999465}" srcId="{95F2ED46-3EAD-4F47-A11C-81FB3102CCCA}" destId="{0BD06960-C0AA-4121-A913-D8F92A6CC5D6}" srcOrd="4" destOrd="0" parTransId="{11DC519E-4742-47C1-AB05-86DE620F4D73}" sibTransId="{33D68886-6919-4645-8982-8F63F6A67426}"/>
    <dgm:cxn modelId="{3D4BF77D-EF39-40D2-B401-02F78699EC6D}" type="presOf" srcId="{464C62C9-D11C-486A-9636-0478A4C24FD5}" destId="{599EC7A2-D025-460C-842C-0F11618A7DA2}" srcOrd="0" destOrd="0" presId="urn:microsoft.com/office/officeart/2005/8/layout/hierarchy6"/>
    <dgm:cxn modelId="{87F4757F-0E90-4ACD-B1C0-B85D3802CE53}" srcId="{D0D91676-B0F9-429A-85B7-A4A18DF2BB37}" destId="{C7994BF7-B41E-4BA6-BF45-40E2C8B1E270}" srcOrd="1" destOrd="0" parTransId="{86256DAC-6B50-48EE-8E6D-4682846CC9BA}" sibTransId="{21EC5055-A5A1-4095-BEDD-2F6E73D56B80}"/>
    <dgm:cxn modelId="{77F82285-2C39-4277-9CAB-5331C3BB9542}" type="presOf" srcId="{063167D2-9902-43F0-8B5B-2CCBBEDBDC2A}" destId="{17DD1A3F-ED07-4398-9220-5AC1FDA0C52A}" srcOrd="0" destOrd="0" presId="urn:microsoft.com/office/officeart/2005/8/layout/hierarchy6"/>
    <dgm:cxn modelId="{37803389-E92E-48A3-8B8E-6AC6887124D4}" type="presOf" srcId="{0DF6DED7-5192-46F3-976D-838BE73AB713}" destId="{B8F1E1C1-1E37-4104-A383-7A7B9EE527EC}" srcOrd="0" destOrd="0" presId="urn:microsoft.com/office/officeart/2005/8/layout/hierarchy6"/>
    <dgm:cxn modelId="{1DBE9D8C-FE81-44FB-A03E-13311556851C}" type="presOf" srcId="{75E9BAA1-7697-41F9-9D69-D44BBB192BF4}" destId="{17ECFE45-BF85-496C-86A5-FCE9FDF1B031}" srcOrd="0" destOrd="0" presId="urn:microsoft.com/office/officeart/2005/8/layout/hierarchy6"/>
    <dgm:cxn modelId="{9935AD8D-0F6A-4624-B475-D25537659D02}" type="presOf" srcId="{B18C206A-E65F-4357-9A21-BAE600E08067}" destId="{C6D98E60-1DBA-41EF-804D-ACE775443728}" srcOrd="0" destOrd="0" presId="urn:microsoft.com/office/officeart/2005/8/layout/hierarchy6"/>
    <dgm:cxn modelId="{4220A49C-03E2-4145-AAD7-FA6F074A93D6}" srcId="{B18C206A-E65F-4357-9A21-BAE600E08067}" destId="{507D00CA-35C4-416C-A8AC-C71B5C468C96}" srcOrd="1" destOrd="0" parTransId="{50DDEC0C-6225-49E4-9435-2892A959F271}" sibTransId="{58EF5F35-EB00-493B-A24A-3B4F83CDD588}"/>
    <dgm:cxn modelId="{F57F9EA0-7C46-427C-9A1B-E99EA30A7EF6}" type="presOf" srcId="{464C62C9-D11C-486A-9636-0478A4C24FD5}" destId="{FEEB547A-7F76-4A7B-B514-238FB6163DB7}" srcOrd="1" destOrd="0" presId="urn:microsoft.com/office/officeart/2005/8/layout/hierarchy6"/>
    <dgm:cxn modelId="{4D3F5CA3-FFDF-4893-9FA8-FD1AE0407312}" type="presOf" srcId="{0BD06960-C0AA-4121-A913-D8F92A6CC5D6}" destId="{B659A45F-E8DC-4D75-910E-52A21731D3A3}" srcOrd="0" destOrd="0" presId="urn:microsoft.com/office/officeart/2005/8/layout/hierarchy6"/>
    <dgm:cxn modelId="{43958AAB-7298-4C0B-8420-B89E69B8159A}" srcId="{9E07314B-9A62-4299-9E8A-584F2F7C5059}" destId="{4685CF5A-6A16-4D76-893F-57E7DC1EF1E5}" srcOrd="0" destOrd="0" parTransId="{CC23981C-F92C-42AD-8DA4-AE4B7990CF7E}" sibTransId="{5130F7F8-20F8-4A5E-86CF-2C1D04151AEC}"/>
    <dgm:cxn modelId="{CAB11BC4-702B-4C47-87CD-22323DF83A21}" type="presOf" srcId="{A4A34996-CC96-449F-829D-D317AA4C8DF4}" destId="{5B6A780A-B50D-4544-B4A4-40B578FF58AE}" srcOrd="0" destOrd="0" presId="urn:microsoft.com/office/officeart/2005/8/layout/hierarchy6"/>
    <dgm:cxn modelId="{9A3B9AC6-26B7-4D9F-A894-4BCBFF28571A}" srcId="{0D9F98DC-57D5-4723-A394-8CDC6BF75DF0}" destId="{99E3105A-3C8A-4844-B536-4D6775DDB6FC}" srcOrd="1" destOrd="0" parTransId="{C9A1D3E0-E3C8-48BD-BAA1-4C0FFE8125CE}" sibTransId="{5AECCD80-B172-4913-87DE-456F3D8A9531}"/>
    <dgm:cxn modelId="{FA1E02CC-A5C7-4EEB-9499-37D541FC78C8}" type="presOf" srcId="{507D00CA-35C4-416C-A8AC-C71B5C468C96}" destId="{CD4EC904-BEBF-4E6F-B665-23A079759C19}" srcOrd="0" destOrd="0" presId="urn:microsoft.com/office/officeart/2005/8/layout/hierarchy6"/>
    <dgm:cxn modelId="{DC6809D1-3C15-4912-8123-2BFAB7F2D2EB}" type="presOf" srcId="{A5B7A9E9-3757-43B8-BF1F-DEE0FC47105D}" destId="{8039987C-A271-49A4-9F09-B6423BEFB495}" srcOrd="0" destOrd="0" presId="urn:microsoft.com/office/officeart/2005/8/layout/hierarchy6"/>
    <dgm:cxn modelId="{A6AA44D2-8723-445A-B1A2-5F098723D81B}" srcId="{95F2ED46-3EAD-4F47-A11C-81FB3102CCCA}" destId="{5AB1FED7-A684-4A5B-8B24-6B6F70FEC70F}" srcOrd="0" destOrd="0" parTransId="{3D5B4A14-BFDE-4AC5-AA96-211507BBE006}" sibTransId="{D84524BE-72C8-4EF7-9FB9-363763A2F363}"/>
    <dgm:cxn modelId="{00E268D2-2B92-4E00-8244-AD5552017E6E}" srcId="{0D9F98DC-57D5-4723-A394-8CDC6BF75DF0}" destId="{7DAD59AA-17C4-4E3D-BE81-76A21AB7E281}" srcOrd="0" destOrd="0" parTransId="{6EBE2D93-55C8-40D4-BBE5-E6D16DB4F7A6}" sibTransId="{88EAE525-97C5-47D1-BC53-D10F0F1C957D}"/>
    <dgm:cxn modelId="{A7E3BFD4-85A6-4AC2-AABA-C11EE5654E33}" srcId="{C7994BF7-B41E-4BA6-BF45-40E2C8B1E270}" destId="{3A2EE188-EEB4-4E77-BB51-A446A4332D34}" srcOrd="0" destOrd="0" parTransId="{A5B7A9E9-3757-43B8-BF1F-DEE0FC47105D}" sibTransId="{3094ED83-203A-479A-B3A9-A88952199368}"/>
    <dgm:cxn modelId="{ED0E52DE-EA76-4889-9058-1F187795759E}" type="presOf" srcId="{0BF3FAA1-DCF8-4325-9623-5294C0B07C37}" destId="{1DE8B0B1-D863-472F-9FA5-2ABE2316C376}" srcOrd="0" destOrd="0" presId="urn:microsoft.com/office/officeart/2005/8/layout/hierarchy6"/>
    <dgm:cxn modelId="{B4E588E7-9D9E-473D-BBDA-9B139B746E20}" srcId="{95F2ED46-3EAD-4F47-A11C-81FB3102CCCA}" destId="{0BF3FAA1-DCF8-4325-9623-5294C0B07C37}" srcOrd="2" destOrd="0" parTransId="{52BCC518-5CB5-48D8-BAF6-A66188048B9A}" sibTransId="{52391B16-91CA-4DB1-BD01-4BB5A28DC69C}"/>
    <dgm:cxn modelId="{574805EC-20F9-4012-AB92-EA98486B67B7}" type="presOf" srcId="{7DAD59AA-17C4-4E3D-BE81-76A21AB7E281}" destId="{60E2B908-0339-48A8-B511-7FB2296C73A0}" srcOrd="0" destOrd="0" presId="urn:microsoft.com/office/officeart/2005/8/layout/hierarchy6"/>
    <dgm:cxn modelId="{41CBC2F1-9BA6-48C3-B757-43ADF410DDA0}" srcId="{95F2ED46-3EAD-4F47-A11C-81FB3102CCCA}" destId="{464C62C9-D11C-486A-9636-0478A4C24FD5}" srcOrd="3" destOrd="0" parTransId="{787CA906-D853-4CE9-B09B-2E4EDAA16BE9}" sibTransId="{B3D21F76-CB59-4423-A7D9-B9F83D0EE3DD}"/>
    <dgm:cxn modelId="{FF9BA2F2-52A1-4C32-A168-0A48178BD805}" type="presOf" srcId="{D0D91676-B0F9-429A-85B7-A4A18DF2BB37}" destId="{B00885B9-E24B-4380-8776-2C7A505AE04A}" srcOrd="0" destOrd="0" presId="urn:microsoft.com/office/officeart/2005/8/layout/hierarchy6"/>
    <dgm:cxn modelId="{43B2BEF4-5FBC-4F78-9D90-26CC4F81238F}" type="presOf" srcId="{CC23981C-F92C-42AD-8DA4-AE4B7990CF7E}" destId="{90010041-8D0C-42AE-BF61-B8EE3A6C6603}" srcOrd="0" destOrd="0" presId="urn:microsoft.com/office/officeart/2005/8/layout/hierarchy6"/>
    <dgm:cxn modelId="{A3E55BFA-15CB-48B2-8248-C01DDFD6708D}" type="presOf" srcId="{0BD06960-C0AA-4121-A913-D8F92A6CC5D6}" destId="{3858C2BB-F29A-461D-87C2-F98EC6DFB565}" srcOrd="1" destOrd="0" presId="urn:microsoft.com/office/officeart/2005/8/layout/hierarchy6"/>
    <dgm:cxn modelId="{0467C4DF-73AF-4A87-B49F-803103DB4253}" type="presParOf" srcId="{1BECA6C4-6D56-4BBB-9411-337B74116256}" destId="{12C55E51-94CF-4B4F-9BA1-0BA9335A881F}" srcOrd="0" destOrd="0" presId="urn:microsoft.com/office/officeart/2005/8/layout/hierarchy6"/>
    <dgm:cxn modelId="{71E43F4A-32F4-40CE-863D-CF3DD7CDA2DE}" type="presParOf" srcId="{12C55E51-94CF-4B4F-9BA1-0BA9335A881F}" destId="{57194DC3-2D66-4D2E-ABDC-BBC253B8E95C}" srcOrd="0" destOrd="0" presId="urn:microsoft.com/office/officeart/2005/8/layout/hierarchy6"/>
    <dgm:cxn modelId="{1D55BE62-9C82-4509-B737-B609C6E58166}" type="presParOf" srcId="{12C55E51-94CF-4B4F-9BA1-0BA9335A881F}" destId="{1585C360-BEF3-4CDE-A785-111DDA2661F3}" srcOrd="1" destOrd="0" presId="urn:microsoft.com/office/officeart/2005/8/layout/hierarchy6"/>
    <dgm:cxn modelId="{1C7B32BA-0D66-4B43-9B2B-B0A23C84F63D}" type="presParOf" srcId="{1585C360-BEF3-4CDE-A785-111DDA2661F3}" destId="{7BB9C5E2-092F-45EE-8C52-718FA260967A}" srcOrd="0" destOrd="0" presId="urn:microsoft.com/office/officeart/2005/8/layout/hierarchy6"/>
    <dgm:cxn modelId="{CF4BE116-F648-42FA-B1F8-9F140DD7FBEB}" type="presParOf" srcId="{7BB9C5E2-092F-45EE-8C52-718FA260967A}" destId="{9DF05028-9C79-44A6-B539-EA799B590245}" srcOrd="0" destOrd="0" presId="urn:microsoft.com/office/officeart/2005/8/layout/hierarchy6"/>
    <dgm:cxn modelId="{702BA7A6-B31B-4B97-9D8C-171C9D9162B4}" type="presParOf" srcId="{7BB9C5E2-092F-45EE-8C52-718FA260967A}" destId="{43FCC05D-CE1F-4E06-8DDC-91601C92D1A6}" srcOrd="1" destOrd="0" presId="urn:microsoft.com/office/officeart/2005/8/layout/hierarchy6"/>
    <dgm:cxn modelId="{DAEB6E63-22DA-4229-B664-BB4AEA8D9344}" type="presParOf" srcId="{43FCC05D-CE1F-4E06-8DDC-91601C92D1A6}" destId="{6EA8E6A9-46AA-4831-9DAC-0263F933A90E}" srcOrd="0" destOrd="0" presId="urn:microsoft.com/office/officeart/2005/8/layout/hierarchy6"/>
    <dgm:cxn modelId="{CC830C7A-31A3-4064-9B6E-EB8411324AFB}" type="presParOf" srcId="{43FCC05D-CE1F-4E06-8DDC-91601C92D1A6}" destId="{E6640F16-65A7-43DF-A34F-0390DE8C6DA4}" srcOrd="1" destOrd="0" presId="urn:microsoft.com/office/officeart/2005/8/layout/hierarchy6"/>
    <dgm:cxn modelId="{247CB638-0AF0-49E3-AF7A-01827D63F3AB}" type="presParOf" srcId="{E6640F16-65A7-43DF-A34F-0390DE8C6DA4}" destId="{C6D98E60-1DBA-41EF-804D-ACE775443728}" srcOrd="0" destOrd="0" presId="urn:microsoft.com/office/officeart/2005/8/layout/hierarchy6"/>
    <dgm:cxn modelId="{348BE065-5E77-43E3-BC4A-08A69040FE58}" type="presParOf" srcId="{E6640F16-65A7-43DF-A34F-0390DE8C6DA4}" destId="{D0547627-E25A-4C20-A8FE-47B69A4219CF}" srcOrd="1" destOrd="0" presId="urn:microsoft.com/office/officeart/2005/8/layout/hierarchy6"/>
    <dgm:cxn modelId="{37525D61-0BFD-4FEE-BD56-CE24E0A6D1AD}" type="presParOf" srcId="{D0547627-E25A-4C20-A8FE-47B69A4219CF}" destId="{B8F1E1C1-1E37-4104-A383-7A7B9EE527EC}" srcOrd="0" destOrd="0" presId="urn:microsoft.com/office/officeart/2005/8/layout/hierarchy6"/>
    <dgm:cxn modelId="{768716A4-BD99-4DDD-865D-54DFD54F97EA}" type="presParOf" srcId="{D0547627-E25A-4C20-A8FE-47B69A4219CF}" destId="{0C63A21C-D776-46F6-BAB2-A58815031DD0}" srcOrd="1" destOrd="0" presId="urn:microsoft.com/office/officeart/2005/8/layout/hierarchy6"/>
    <dgm:cxn modelId="{AE974794-BBB6-4653-B8EC-A14690766DDD}" type="presParOf" srcId="{0C63A21C-D776-46F6-BAB2-A58815031DD0}" destId="{A0B4A37F-2B34-4BC0-91C3-088320D09B37}" srcOrd="0" destOrd="0" presId="urn:microsoft.com/office/officeart/2005/8/layout/hierarchy6"/>
    <dgm:cxn modelId="{98C2FD1E-8724-4328-AF5A-58F5B3CD02A5}" type="presParOf" srcId="{0C63A21C-D776-46F6-BAB2-A58815031DD0}" destId="{B3D1AF74-DC46-4D00-B88D-2FF301260B9B}" srcOrd="1" destOrd="0" presId="urn:microsoft.com/office/officeart/2005/8/layout/hierarchy6"/>
    <dgm:cxn modelId="{91976280-61D6-4116-BA2F-A8B929429A08}" type="presParOf" srcId="{B3D1AF74-DC46-4D00-B88D-2FF301260B9B}" destId="{90010041-8D0C-42AE-BF61-B8EE3A6C6603}" srcOrd="0" destOrd="0" presId="urn:microsoft.com/office/officeart/2005/8/layout/hierarchy6"/>
    <dgm:cxn modelId="{D73AC911-7FBD-4DC6-BC0D-B12B8C72731D}" type="presParOf" srcId="{B3D1AF74-DC46-4D00-B88D-2FF301260B9B}" destId="{2D2A59D2-7F4F-4AD4-A09C-C81D04C637E1}" srcOrd="1" destOrd="0" presId="urn:microsoft.com/office/officeart/2005/8/layout/hierarchy6"/>
    <dgm:cxn modelId="{F7064AD7-3569-46B9-BB37-A714F0099436}" type="presParOf" srcId="{2D2A59D2-7F4F-4AD4-A09C-C81D04C637E1}" destId="{081726CD-4B88-4266-AEEC-E2F061221D9D}" srcOrd="0" destOrd="0" presId="urn:microsoft.com/office/officeart/2005/8/layout/hierarchy6"/>
    <dgm:cxn modelId="{EF4E8775-8CE8-4749-A424-7A97DAE9127F}" type="presParOf" srcId="{2D2A59D2-7F4F-4AD4-A09C-C81D04C637E1}" destId="{95CF4F07-94F2-4242-8311-C2C582E3104B}" srcOrd="1" destOrd="0" presId="urn:microsoft.com/office/officeart/2005/8/layout/hierarchy6"/>
    <dgm:cxn modelId="{C8563C0B-EE56-44DB-8E1D-D32323A5A011}" type="presParOf" srcId="{D0547627-E25A-4C20-A8FE-47B69A4219CF}" destId="{A394A375-99C7-430F-919D-3365A866BC9B}" srcOrd="2" destOrd="0" presId="urn:microsoft.com/office/officeart/2005/8/layout/hierarchy6"/>
    <dgm:cxn modelId="{71F81B43-9840-41A9-AC1C-94C87976BAF6}" type="presParOf" srcId="{D0547627-E25A-4C20-A8FE-47B69A4219CF}" destId="{9849A1BE-D14B-4D81-B67E-A4F135AE9A09}" srcOrd="3" destOrd="0" presId="urn:microsoft.com/office/officeart/2005/8/layout/hierarchy6"/>
    <dgm:cxn modelId="{AC7D8F78-B4DE-47F4-B3F6-B74955CE4F77}" type="presParOf" srcId="{9849A1BE-D14B-4D81-B67E-A4F135AE9A09}" destId="{CD4EC904-BEBF-4E6F-B665-23A079759C19}" srcOrd="0" destOrd="0" presId="urn:microsoft.com/office/officeart/2005/8/layout/hierarchy6"/>
    <dgm:cxn modelId="{153C7B33-97BF-4D54-8128-B7BFB8455D0B}" type="presParOf" srcId="{9849A1BE-D14B-4D81-B67E-A4F135AE9A09}" destId="{BE8AE3C5-9966-4A87-8FE3-71A4AB88CBF1}" srcOrd="1" destOrd="0" presId="urn:microsoft.com/office/officeart/2005/8/layout/hierarchy6"/>
    <dgm:cxn modelId="{D9AEE9BE-1EA0-4200-A435-9895FA7C1B0D}" type="presParOf" srcId="{BE8AE3C5-9966-4A87-8FE3-71A4AB88CBF1}" destId="{776D28A1-896A-4837-843B-9D58F4EC836B}" srcOrd="0" destOrd="0" presId="urn:microsoft.com/office/officeart/2005/8/layout/hierarchy6"/>
    <dgm:cxn modelId="{6D4959FC-531F-4413-AA78-995E769C74E8}" type="presParOf" srcId="{BE8AE3C5-9966-4A87-8FE3-71A4AB88CBF1}" destId="{FBF6F6E8-C9C9-4A1E-AC7A-EAF6635A1DD8}" srcOrd="1" destOrd="0" presId="urn:microsoft.com/office/officeart/2005/8/layout/hierarchy6"/>
    <dgm:cxn modelId="{1E08A99D-3B32-4186-AD27-A9CBBB74111D}" type="presParOf" srcId="{FBF6F6E8-C9C9-4A1E-AC7A-EAF6635A1DD8}" destId="{A907B97B-57B6-4AA4-A4B1-A15A8C26B25E}" srcOrd="0" destOrd="0" presId="urn:microsoft.com/office/officeart/2005/8/layout/hierarchy6"/>
    <dgm:cxn modelId="{2E95D7F6-9F93-4E08-9A20-12838B4299FD}" type="presParOf" srcId="{FBF6F6E8-C9C9-4A1E-AC7A-EAF6635A1DD8}" destId="{0F7B012C-54E4-4E5D-9D70-4DC94B2F3AE7}" srcOrd="1" destOrd="0" presId="urn:microsoft.com/office/officeart/2005/8/layout/hierarchy6"/>
    <dgm:cxn modelId="{803E9760-2FDF-4847-BC85-AD4CB41B1B3E}" type="presParOf" srcId="{BE8AE3C5-9966-4A87-8FE3-71A4AB88CBF1}" destId="{5B6A780A-B50D-4544-B4A4-40B578FF58AE}" srcOrd="2" destOrd="0" presId="urn:microsoft.com/office/officeart/2005/8/layout/hierarchy6"/>
    <dgm:cxn modelId="{16C64108-26C1-4BA3-A4CC-61006B1434F3}" type="presParOf" srcId="{BE8AE3C5-9966-4A87-8FE3-71A4AB88CBF1}" destId="{30C640FB-3CF5-42AC-8C16-490F591051FE}" srcOrd="3" destOrd="0" presId="urn:microsoft.com/office/officeart/2005/8/layout/hierarchy6"/>
    <dgm:cxn modelId="{7F8DF777-23A1-4F60-9821-96587FE480FB}" type="presParOf" srcId="{30C640FB-3CF5-42AC-8C16-490F591051FE}" destId="{17DD1A3F-ED07-4398-9220-5AC1FDA0C52A}" srcOrd="0" destOrd="0" presId="urn:microsoft.com/office/officeart/2005/8/layout/hierarchy6"/>
    <dgm:cxn modelId="{E39A80D5-BE5F-4ED1-A988-A3C233A0C7D2}" type="presParOf" srcId="{30C640FB-3CF5-42AC-8C16-490F591051FE}" destId="{42F947EE-A0B4-4DBD-87DF-5BDF999BF8E8}" srcOrd="1" destOrd="0" presId="urn:microsoft.com/office/officeart/2005/8/layout/hierarchy6"/>
    <dgm:cxn modelId="{7139FD84-7BE2-4B49-902F-0536BF603676}" type="presParOf" srcId="{43FCC05D-CE1F-4E06-8DDC-91601C92D1A6}" destId="{E1441E74-DFF0-4FDD-A87B-5C7D3F8CB9C1}" srcOrd="2" destOrd="0" presId="urn:microsoft.com/office/officeart/2005/8/layout/hierarchy6"/>
    <dgm:cxn modelId="{2287AA44-5C74-49D6-B6EA-41956BB0B721}" type="presParOf" srcId="{43FCC05D-CE1F-4E06-8DDC-91601C92D1A6}" destId="{E4E0CAE4-5378-4C48-8B70-34F7D1C32529}" srcOrd="3" destOrd="0" presId="urn:microsoft.com/office/officeart/2005/8/layout/hierarchy6"/>
    <dgm:cxn modelId="{5B7781F1-FD70-4589-976A-D5AD10640C6E}" type="presParOf" srcId="{E4E0CAE4-5378-4C48-8B70-34F7D1C32529}" destId="{B00885B9-E24B-4380-8776-2C7A505AE04A}" srcOrd="0" destOrd="0" presId="urn:microsoft.com/office/officeart/2005/8/layout/hierarchy6"/>
    <dgm:cxn modelId="{4AE205C9-108F-46CE-ABE0-68BF91E3BAC3}" type="presParOf" srcId="{E4E0CAE4-5378-4C48-8B70-34F7D1C32529}" destId="{145D6DAF-E55C-41D3-9AA1-5787AE07BE66}" srcOrd="1" destOrd="0" presId="urn:microsoft.com/office/officeart/2005/8/layout/hierarchy6"/>
    <dgm:cxn modelId="{8CFA5823-C5A5-44ED-A1E7-C8F8D3C19967}" type="presParOf" srcId="{145D6DAF-E55C-41D3-9AA1-5787AE07BE66}" destId="{17ECFE45-BF85-496C-86A5-FCE9FDF1B031}" srcOrd="0" destOrd="0" presId="urn:microsoft.com/office/officeart/2005/8/layout/hierarchy6"/>
    <dgm:cxn modelId="{7CB76AD0-85A9-4315-85C7-2134F4C02BD5}" type="presParOf" srcId="{145D6DAF-E55C-41D3-9AA1-5787AE07BE66}" destId="{B26A942C-5C6A-4ADB-8D70-4D905058A6D9}" srcOrd="1" destOrd="0" presId="urn:microsoft.com/office/officeart/2005/8/layout/hierarchy6"/>
    <dgm:cxn modelId="{009E3F71-1C05-4188-82F5-27DBFE99ECDF}" type="presParOf" srcId="{B26A942C-5C6A-4ADB-8D70-4D905058A6D9}" destId="{C4D1141A-CC53-454B-9BD2-16C9F97C6850}" srcOrd="0" destOrd="0" presId="urn:microsoft.com/office/officeart/2005/8/layout/hierarchy6"/>
    <dgm:cxn modelId="{6FC23B16-F7AE-4911-AE83-B35F6C4906A7}" type="presParOf" srcId="{B26A942C-5C6A-4ADB-8D70-4D905058A6D9}" destId="{6AD2D118-9B8B-4416-B4E2-3A7A785C2D10}" srcOrd="1" destOrd="0" presId="urn:microsoft.com/office/officeart/2005/8/layout/hierarchy6"/>
    <dgm:cxn modelId="{4F302054-F861-49F0-B93E-309E1D58A112}" type="presParOf" srcId="{6AD2D118-9B8B-4416-B4E2-3A7A785C2D10}" destId="{DD98744D-9D72-4929-9AB7-E8B7188FAB84}" srcOrd="0" destOrd="0" presId="urn:microsoft.com/office/officeart/2005/8/layout/hierarchy6"/>
    <dgm:cxn modelId="{DE0AD136-1A90-41D2-968D-1F63CE036426}" type="presParOf" srcId="{6AD2D118-9B8B-4416-B4E2-3A7A785C2D10}" destId="{BE257EA2-5C24-470C-8DCE-A19034ED422F}" srcOrd="1" destOrd="0" presId="urn:microsoft.com/office/officeart/2005/8/layout/hierarchy6"/>
    <dgm:cxn modelId="{7F289232-E1AB-4F8E-9A63-539CB2C8F406}" type="presParOf" srcId="{BE257EA2-5C24-470C-8DCE-A19034ED422F}" destId="{60E2B908-0339-48A8-B511-7FB2296C73A0}" srcOrd="0" destOrd="0" presId="urn:microsoft.com/office/officeart/2005/8/layout/hierarchy6"/>
    <dgm:cxn modelId="{2887F9B2-6780-4BA9-8252-547C9BE118E0}" type="presParOf" srcId="{BE257EA2-5C24-470C-8DCE-A19034ED422F}" destId="{5082505A-8958-41E4-BE0D-4FA59E68B5ED}" srcOrd="1" destOrd="0" presId="urn:microsoft.com/office/officeart/2005/8/layout/hierarchy6"/>
    <dgm:cxn modelId="{A93B0DEB-734E-41C7-9D90-A56A17FA38B0}" type="presParOf" srcId="{6AD2D118-9B8B-4416-B4E2-3A7A785C2D10}" destId="{2F84EBD1-F1A1-469F-BB64-84626DEC3FE5}" srcOrd="2" destOrd="0" presId="urn:microsoft.com/office/officeart/2005/8/layout/hierarchy6"/>
    <dgm:cxn modelId="{2B8316F8-CF30-476C-958A-95D11543A1E8}" type="presParOf" srcId="{6AD2D118-9B8B-4416-B4E2-3A7A785C2D10}" destId="{3FDA5A4F-8379-484A-AAF8-4C3FBFEC44FF}" srcOrd="3" destOrd="0" presId="urn:microsoft.com/office/officeart/2005/8/layout/hierarchy6"/>
    <dgm:cxn modelId="{2E49B4BF-F878-4CFC-8841-CF80AFCF54B1}" type="presParOf" srcId="{3FDA5A4F-8379-484A-AAF8-4C3FBFEC44FF}" destId="{AD9BB9F6-4B97-4CD1-97FF-A2BFBE11A26A}" srcOrd="0" destOrd="0" presId="urn:microsoft.com/office/officeart/2005/8/layout/hierarchy6"/>
    <dgm:cxn modelId="{BD35B193-608E-4177-BBC2-87249509AE9D}" type="presParOf" srcId="{3FDA5A4F-8379-484A-AAF8-4C3FBFEC44FF}" destId="{1030C25C-79F1-4A89-B5E7-D2736F170C19}" srcOrd="1" destOrd="0" presId="urn:microsoft.com/office/officeart/2005/8/layout/hierarchy6"/>
    <dgm:cxn modelId="{AAE38E00-EEAA-4769-91D0-7AF28A4CB7AC}" type="presParOf" srcId="{145D6DAF-E55C-41D3-9AA1-5787AE07BE66}" destId="{3420DE1F-F791-4A3F-BB8E-16BB7C36B1B7}" srcOrd="2" destOrd="0" presId="urn:microsoft.com/office/officeart/2005/8/layout/hierarchy6"/>
    <dgm:cxn modelId="{AD6E5070-31FB-4619-AAEE-4EB596BE65B4}" type="presParOf" srcId="{145D6DAF-E55C-41D3-9AA1-5787AE07BE66}" destId="{C4A4DCBB-B629-4D9F-B3D0-0FEEAFC92FDA}" srcOrd="3" destOrd="0" presId="urn:microsoft.com/office/officeart/2005/8/layout/hierarchy6"/>
    <dgm:cxn modelId="{11199270-DE60-44EC-9E15-BF0A01F6F275}" type="presParOf" srcId="{C4A4DCBB-B629-4D9F-B3D0-0FEEAFC92FDA}" destId="{38C9458A-ABC9-4739-BC7E-430C33421FAE}" srcOrd="0" destOrd="0" presId="urn:microsoft.com/office/officeart/2005/8/layout/hierarchy6"/>
    <dgm:cxn modelId="{470D5A99-B3D6-434B-A27B-8706BC91081F}" type="presParOf" srcId="{C4A4DCBB-B629-4D9F-B3D0-0FEEAFC92FDA}" destId="{01ACBC17-0D97-4B96-8566-C7B53CA61A6D}" srcOrd="1" destOrd="0" presId="urn:microsoft.com/office/officeart/2005/8/layout/hierarchy6"/>
    <dgm:cxn modelId="{26996325-E7B7-4E97-8B85-8BAAAA17AA2C}" type="presParOf" srcId="{01ACBC17-0D97-4B96-8566-C7B53CA61A6D}" destId="{8039987C-A271-49A4-9F09-B6423BEFB495}" srcOrd="0" destOrd="0" presId="urn:microsoft.com/office/officeart/2005/8/layout/hierarchy6"/>
    <dgm:cxn modelId="{197D0CF8-F383-47A7-91DF-C1AF3E034BA8}" type="presParOf" srcId="{01ACBC17-0D97-4B96-8566-C7B53CA61A6D}" destId="{2C35557D-C6C9-48E0-B33B-BD476BFC5D5C}" srcOrd="1" destOrd="0" presId="urn:microsoft.com/office/officeart/2005/8/layout/hierarchy6"/>
    <dgm:cxn modelId="{A0F21A15-FFB5-4B1F-BA0C-64BA0FFAA872}" type="presParOf" srcId="{2C35557D-C6C9-48E0-B33B-BD476BFC5D5C}" destId="{F314310E-3B7F-4BB8-8BCF-245F9C3375E7}" srcOrd="0" destOrd="0" presId="urn:microsoft.com/office/officeart/2005/8/layout/hierarchy6"/>
    <dgm:cxn modelId="{485CA5F2-D30C-4D32-9326-16C4B5AFD6E4}" type="presParOf" srcId="{2C35557D-C6C9-48E0-B33B-BD476BFC5D5C}" destId="{9E36A9A5-CA7F-4EA9-8850-E2F38CB3A354}" srcOrd="1" destOrd="0" presId="urn:microsoft.com/office/officeart/2005/8/layout/hierarchy6"/>
    <dgm:cxn modelId="{29B4876F-0543-4C76-BA56-971874B11C2D}" type="presParOf" srcId="{1BECA6C4-6D56-4BBB-9411-337B74116256}" destId="{39D66EC1-3994-4104-AF14-B78EBD142657}" srcOrd="1" destOrd="0" presId="urn:microsoft.com/office/officeart/2005/8/layout/hierarchy6"/>
    <dgm:cxn modelId="{BFBC560E-6FDA-4749-B9FB-3AFC4CFC56F2}" type="presParOf" srcId="{39D66EC1-3994-4104-AF14-B78EBD142657}" destId="{498317B1-6332-4C32-8D19-EE853F874A0C}" srcOrd="0" destOrd="0" presId="urn:microsoft.com/office/officeart/2005/8/layout/hierarchy6"/>
    <dgm:cxn modelId="{D7C03441-0F72-49BE-BCBF-5C95B2A1FD23}" type="presParOf" srcId="{498317B1-6332-4C32-8D19-EE853F874A0C}" destId="{C8849357-154D-4C6F-A755-6FFE34A7B3F5}" srcOrd="0" destOrd="0" presId="urn:microsoft.com/office/officeart/2005/8/layout/hierarchy6"/>
    <dgm:cxn modelId="{5A93F728-988F-4B14-8668-3E7441B366CF}" type="presParOf" srcId="{498317B1-6332-4C32-8D19-EE853F874A0C}" destId="{ECCBD3B2-61EB-4705-BD0E-4CCDA06FD7F5}" srcOrd="1" destOrd="0" presId="urn:microsoft.com/office/officeart/2005/8/layout/hierarchy6"/>
    <dgm:cxn modelId="{97618DB1-A6E7-4890-807E-04B09587A2D2}" type="presParOf" srcId="{39D66EC1-3994-4104-AF14-B78EBD142657}" destId="{CB2D5BC2-3C1F-485E-AA7C-55A91010F5EB}" srcOrd="1" destOrd="0" presId="urn:microsoft.com/office/officeart/2005/8/layout/hierarchy6"/>
    <dgm:cxn modelId="{C968FB2E-7B5C-458F-B5A3-5032ED4D1CC4}" type="presParOf" srcId="{CB2D5BC2-3C1F-485E-AA7C-55A91010F5EB}" destId="{37F8F09D-699B-4C0B-8491-77BDEE0F314D}" srcOrd="0" destOrd="0" presId="urn:microsoft.com/office/officeart/2005/8/layout/hierarchy6"/>
    <dgm:cxn modelId="{0DD4F37A-36F2-47BD-9A18-6038C9EB3BCF}" type="presParOf" srcId="{39D66EC1-3994-4104-AF14-B78EBD142657}" destId="{FF321360-1372-451A-B4D7-5A4E29B5134E}" srcOrd="2" destOrd="0" presId="urn:microsoft.com/office/officeart/2005/8/layout/hierarchy6"/>
    <dgm:cxn modelId="{C09DC2DF-BC35-41AA-941A-057CF2CB5416}" type="presParOf" srcId="{FF321360-1372-451A-B4D7-5A4E29B5134E}" destId="{1DE8B0B1-D863-472F-9FA5-2ABE2316C376}" srcOrd="0" destOrd="0" presId="urn:microsoft.com/office/officeart/2005/8/layout/hierarchy6"/>
    <dgm:cxn modelId="{DE5817B1-095B-4818-94B2-D6A479226927}" type="presParOf" srcId="{FF321360-1372-451A-B4D7-5A4E29B5134E}" destId="{5CA3C01F-EF5C-402C-AEC5-F59EDAAA728A}" srcOrd="1" destOrd="0" presId="urn:microsoft.com/office/officeart/2005/8/layout/hierarchy6"/>
    <dgm:cxn modelId="{1FD82471-3517-44F6-8420-854C880734F0}" type="presParOf" srcId="{39D66EC1-3994-4104-AF14-B78EBD142657}" destId="{EA315E09-08B0-4AF3-B8D6-38870AF5E2D3}" srcOrd="3" destOrd="0" presId="urn:microsoft.com/office/officeart/2005/8/layout/hierarchy6"/>
    <dgm:cxn modelId="{713DDE00-FC09-4192-823F-3E75EF53DE32}" type="presParOf" srcId="{EA315E09-08B0-4AF3-B8D6-38870AF5E2D3}" destId="{5D3574F5-5CED-474D-8B4A-45112A1BABBF}" srcOrd="0" destOrd="0" presId="urn:microsoft.com/office/officeart/2005/8/layout/hierarchy6"/>
    <dgm:cxn modelId="{FE277609-E6CD-49B6-B383-0A14B75CC041}" type="presParOf" srcId="{39D66EC1-3994-4104-AF14-B78EBD142657}" destId="{768B5B8B-08F6-4ED3-A759-94A49A7153C5}" srcOrd="4" destOrd="0" presId="urn:microsoft.com/office/officeart/2005/8/layout/hierarchy6"/>
    <dgm:cxn modelId="{D131FB7F-3A3C-4FB9-B892-BDB95E974A55}" type="presParOf" srcId="{768B5B8B-08F6-4ED3-A759-94A49A7153C5}" destId="{599EC7A2-D025-460C-842C-0F11618A7DA2}" srcOrd="0" destOrd="0" presId="urn:microsoft.com/office/officeart/2005/8/layout/hierarchy6"/>
    <dgm:cxn modelId="{B1AC1980-6CF3-48BF-823F-5DC52BB5C558}" type="presParOf" srcId="{768B5B8B-08F6-4ED3-A759-94A49A7153C5}" destId="{FEEB547A-7F76-4A7B-B514-238FB6163DB7}" srcOrd="1" destOrd="0" presId="urn:microsoft.com/office/officeart/2005/8/layout/hierarchy6"/>
    <dgm:cxn modelId="{D0FC25C9-D9D7-43E2-9132-E3E0CC89F260}" type="presParOf" srcId="{39D66EC1-3994-4104-AF14-B78EBD142657}" destId="{63DBBE65-9D09-4FD0-A739-7AA6A5F348EC}" srcOrd="5" destOrd="0" presId="urn:microsoft.com/office/officeart/2005/8/layout/hierarchy6"/>
    <dgm:cxn modelId="{B85B3EE3-5793-40DC-8290-1F6C557F06CC}" type="presParOf" srcId="{63DBBE65-9D09-4FD0-A739-7AA6A5F348EC}" destId="{947533D3-B58A-4145-9F95-1035A1EC19AD}" srcOrd="0" destOrd="0" presId="urn:microsoft.com/office/officeart/2005/8/layout/hierarchy6"/>
    <dgm:cxn modelId="{AB300019-23B0-4AC3-9ACB-0BD785185660}" type="presParOf" srcId="{39D66EC1-3994-4104-AF14-B78EBD142657}" destId="{BBC6D892-D696-47B9-AB8E-7E2BE18F12E1}" srcOrd="6" destOrd="0" presId="urn:microsoft.com/office/officeart/2005/8/layout/hierarchy6"/>
    <dgm:cxn modelId="{8D0F6231-198A-4AB2-941F-102C84123C38}" type="presParOf" srcId="{BBC6D892-D696-47B9-AB8E-7E2BE18F12E1}" destId="{B659A45F-E8DC-4D75-910E-52A21731D3A3}" srcOrd="0" destOrd="0" presId="urn:microsoft.com/office/officeart/2005/8/layout/hierarchy6"/>
    <dgm:cxn modelId="{0EA7A09B-C46D-4ACA-AC4A-D835C18CD58C}" type="presParOf" srcId="{BBC6D892-D696-47B9-AB8E-7E2BE18F12E1}" destId="{3858C2BB-F29A-461D-87C2-F98EC6DFB565}"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F6B17E-9533-4727-B3CC-A6D0466AC59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de-DE"/>
        </a:p>
      </dgm:t>
    </dgm:pt>
    <dgm:pt modelId="{A127E4B3-65AD-4248-95B2-95D5289D7EA9}">
      <dgm:prSet phldrT="[Text]"/>
      <dgm:spPr/>
      <dgm:t>
        <a:bodyPr/>
        <a:lstStyle/>
        <a:p>
          <a:r>
            <a:rPr lang="en-US" noProof="0" dirty="0"/>
            <a:t>Creator</a:t>
          </a:r>
        </a:p>
      </dgm:t>
    </dgm:pt>
    <dgm:pt modelId="{7EA8BFFC-7878-4C8B-AD98-3A05865402BF}" type="parTrans" cxnId="{426FE093-C152-4565-8B88-75EEA7DB8FBF}">
      <dgm:prSet/>
      <dgm:spPr/>
      <dgm:t>
        <a:bodyPr/>
        <a:lstStyle/>
        <a:p>
          <a:endParaRPr lang="de-DE"/>
        </a:p>
      </dgm:t>
    </dgm:pt>
    <dgm:pt modelId="{1D659693-0E7A-4638-9B8A-23A860592A72}" type="sibTrans" cxnId="{426FE093-C152-4565-8B88-75EEA7DB8FBF}">
      <dgm:prSet/>
      <dgm:spPr/>
      <dgm:t>
        <a:bodyPr/>
        <a:lstStyle/>
        <a:p>
          <a:endParaRPr lang="en-US" noProof="0" dirty="0"/>
        </a:p>
      </dgm:t>
    </dgm:pt>
    <dgm:pt modelId="{D690E6B1-ED93-4978-AC10-25C06B709E1D}">
      <dgm:prSet phldrT="[Text]"/>
      <dgm:spPr/>
      <dgm:t>
        <a:bodyPr/>
        <a:lstStyle/>
        <a:p>
          <a:r>
            <a:rPr lang="en-US" noProof="0" dirty="0"/>
            <a:t>Invitation E-Mail to the dealers</a:t>
          </a:r>
        </a:p>
      </dgm:t>
    </dgm:pt>
    <dgm:pt modelId="{44261E62-8A2B-49C1-93FA-10BEB09B2730}" type="parTrans" cxnId="{07689C06-969F-418B-BA84-044AEFFEEE33}">
      <dgm:prSet/>
      <dgm:spPr/>
      <dgm:t>
        <a:bodyPr/>
        <a:lstStyle/>
        <a:p>
          <a:endParaRPr lang="de-DE"/>
        </a:p>
      </dgm:t>
    </dgm:pt>
    <dgm:pt modelId="{4BEE0D3E-BAE9-45E2-B1D4-A457B1CF87CE}" type="sibTrans" cxnId="{07689C06-969F-418B-BA84-044AEFFEEE33}">
      <dgm:prSet/>
      <dgm:spPr/>
      <dgm:t>
        <a:bodyPr/>
        <a:lstStyle/>
        <a:p>
          <a:endParaRPr lang="de-DE"/>
        </a:p>
      </dgm:t>
    </dgm:pt>
    <dgm:pt modelId="{D4F9471E-5DB8-4527-8A9A-3BA1BC9BC03D}">
      <dgm:prSet phldrT="[Text]"/>
      <dgm:spPr/>
      <dgm:t>
        <a:bodyPr/>
        <a:lstStyle/>
        <a:p>
          <a:r>
            <a:rPr lang="en-US" noProof="0" dirty="0"/>
            <a:t>Operator</a:t>
          </a:r>
        </a:p>
      </dgm:t>
    </dgm:pt>
    <dgm:pt modelId="{3E0D2DB4-69F5-4874-BA10-652667F3845F}" type="parTrans" cxnId="{2D2FDEF7-9A24-42CF-B35C-67E7BBBE1978}">
      <dgm:prSet/>
      <dgm:spPr/>
      <dgm:t>
        <a:bodyPr/>
        <a:lstStyle/>
        <a:p>
          <a:endParaRPr lang="de-DE"/>
        </a:p>
      </dgm:t>
    </dgm:pt>
    <dgm:pt modelId="{DAD872BC-E1FE-4473-A5D3-4F8E2CB8E824}" type="sibTrans" cxnId="{2D2FDEF7-9A24-42CF-B35C-67E7BBBE1978}">
      <dgm:prSet/>
      <dgm:spPr/>
      <dgm:t>
        <a:bodyPr/>
        <a:lstStyle/>
        <a:p>
          <a:endParaRPr lang="en-US" noProof="0" dirty="0"/>
        </a:p>
      </dgm:t>
    </dgm:pt>
    <dgm:pt modelId="{A4305718-53E2-4A7F-804A-6F3B3A68EDA1}">
      <dgm:prSet phldrT="[Text]"/>
      <dgm:spPr/>
      <dgm:t>
        <a:bodyPr/>
        <a:lstStyle/>
        <a:p>
          <a:r>
            <a:rPr lang="en-US" noProof="0" dirty="0"/>
            <a:t>Set password</a:t>
          </a:r>
        </a:p>
      </dgm:t>
    </dgm:pt>
    <dgm:pt modelId="{6352A4B0-029B-47A9-B901-39E39478AA01}" type="parTrans" cxnId="{3031F17F-8F4D-4622-BCE9-55A48FDC59CF}">
      <dgm:prSet/>
      <dgm:spPr/>
      <dgm:t>
        <a:bodyPr/>
        <a:lstStyle/>
        <a:p>
          <a:endParaRPr lang="de-DE"/>
        </a:p>
      </dgm:t>
    </dgm:pt>
    <dgm:pt modelId="{031F83FA-BA7B-481B-8A9D-B4136C226BCE}" type="sibTrans" cxnId="{3031F17F-8F4D-4622-BCE9-55A48FDC59CF}">
      <dgm:prSet/>
      <dgm:spPr/>
      <dgm:t>
        <a:bodyPr/>
        <a:lstStyle/>
        <a:p>
          <a:endParaRPr lang="de-DE"/>
        </a:p>
      </dgm:t>
    </dgm:pt>
    <dgm:pt modelId="{939A1577-2324-43EB-B7C5-B0BEC8FE22DE}">
      <dgm:prSet phldrT="[Text]"/>
      <dgm:spPr/>
      <dgm:t>
        <a:bodyPr/>
        <a:lstStyle/>
        <a:p>
          <a:r>
            <a:rPr lang="en-US" noProof="0" dirty="0"/>
            <a:t>Dealer</a:t>
          </a:r>
        </a:p>
      </dgm:t>
    </dgm:pt>
    <dgm:pt modelId="{54852552-1083-4F9C-9B1F-503522ABD84C}" type="parTrans" cxnId="{D90BB746-0804-4898-BF96-356E2B873EAA}">
      <dgm:prSet/>
      <dgm:spPr/>
      <dgm:t>
        <a:bodyPr/>
        <a:lstStyle/>
        <a:p>
          <a:endParaRPr lang="de-DE"/>
        </a:p>
      </dgm:t>
    </dgm:pt>
    <dgm:pt modelId="{5D2CC7DE-FDA6-4D6E-A5F3-358AE7439C44}" type="sibTrans" cxnId="{D90BB746-0804-4898-BF96-356E2B873EAA}">
      <dgm:prSet/>
      <dgm:spPr/>
      <dgm:t>
        <a:bodyPr/>
        <a:lstStyle/>
        <a:p>
          <a:endParaRPr lang="de-DE"/>
        </a:p>
      </dgm:t>
    </dgm:pt>
    <dgm:pt modelId="{EAAEEAC4-C2C6-4028-807F-BC6BBE918253}">
      <dgm:prSet phldrT="[Text]"/>
      <dgm:spPr/>
      <dgm:t>
        <a:bodyPr/>
        <a:lstStyle/>
        <a:p>
          <a:r>
            <a:rPr lang="en-US" noProof="0" dirty="0"/>
            <a:t>Access options to the operator account (surrogating)</a:t>
          </a:r>
        </a:p>
      </dgm:t>
    </dgm:pt>
    <dgm:pt modelId="{292A3486-B733-4327-90E8-F23FDDCC573D}" type="parTrans" cxnId="{7AF1A46B-8C9C-49F7-A8C3-D781ADC1DF61}">
      <dgm:prSet/>
      <dgm:spPr/>
      <dgm:t>
        <a:bodyPr/>
        <a:lstStyle/>
        <a:p>
          <a:endParaRPr lang="de-DE"/>
        </a:p>
      </dgm:t>
    </dgm:pt>
    <dgm:pt modelId="{161BD47E-7386-4BB1-8A0E-FA4BBD79F0B5}" type="sibTrans" cxnId="{7AF1A46B-8C9C-49F7-A8C3-D781ADC1DF61}">
      <dgm:prSet/>
      <dgm:spPr/>
      <dgm:t>
        <a:bodyPr/>
        <a:lstStyle/>
        <a:p>
          <a:endParaRPr lang="de-DE"/>
        </a:p>
      </dgm:t>
    </dgm:pt>
    <dgm:pt modelId="{15D92C2D-5742-4574-B3E7-79598663529D}">
      <dgm:prSet phldrT="[Text]"/>
      <dgm:spPr/>
      <dgm:t>
        <a:bodyPr/>
        <a:lstStyle/>
        <a:p>
          <a:r>
            <a:rPr lang="en-US" noProof="0" dirty="0"/>
            <a:t>E-Mail link</a:t>
          </a:r>
        </a:p>
      </dgm:t>
    </dgm:pt>
    <dgm:pt modelId="{9F7D3593-F9E9-438A-BC5F-575D440D2900}" type="parTrans" cxnId="{8BB221F7-170E-4C5C-944C-8E40A482F4DE}">
      <dgm:prSet/>
      <dgm:spPr/>
      <dgm:t>
        <a:bodyPr/>
        <a:lstStyle/>
        <a:p>
          <a:endParaRPr lang="de-DE"/>
        </a:p>
      </dgm:t>
    </dgm:pt>
    <dgm:pt modelId="{1B9B45EE-C543-47D2-A1B8-053E8652743A}" type="sibTrans" cxnId="{8BB221F7-170E-4C5C-944C-8E40A482F4DE}">
      <dgm:prSet/>
      <dgm:spPr/>
      <dgm:t>
        <a:bodyPr/>
        <a:lstStyle/>
        <a:p>
          <a:endParaRPr lang="de-DE"/>
        </a:p>
      </dgm:t>
    </dgm:pt>
    <dgm:pt modelId="{F671BBA3-D45D-4509-982C-C5515B0DCAB4}">
      <dgm:prSet phldrT="[Text]"/>
      <dgm:spPr/>
      <dgm:t>
        <a:bodyPr/>
        <a:lstStyle/>
        <a:p>
          <a:r>
            <a:rPr lang="en-US" noProof="0" dirty="0"/>
            <a:t>Sign contract</a:t>
          </a:r>
        </a:p>
      </dgm:t>
    </dgm:pt>
    <dgm:pt modelId="{D64BB036-4186-44AC-B8D2-FD20EC315433}" type="parTrans" cxnId="{A29646BD-6AE5-4D34-869A-36A9725DDBF3}">
      <dgm:prSet/>
      <dgm:spPr/>
      <dgm:t>
        <a:bodyPr/>
        <a:lstStyle/>
        <a:p>
          <a:endParaRPr lang="en-DE"/>
        </a:p>
      </dgm:t>
    </dgm:pt>
    <dgm:pt modelId="{486DFC96-35CB-4115-B620-6ED4B09F08B7}" type="sibTrans" cxnId="{A29646BD-6AE5-4D34-869A-36A9725DDBF3}">
      <dgm:prSet/>
      <dgm:spPr/>
      <dgm:t>
        <a:bodyPr/>
        <a:lstStyle/>
        <a:p>
          <a:endParaRPr lang="en-DE"/>
        </a:p>
      </dgm:t>
    </dgm:pt>
    <dgm:pt modelId="{F1503044-3191-2B40-BFBF-6E829B69DD55}">
      <dgm:prSet phldrT="[Text]"/>
      <dgm:spPr/>
      <dgm:t>
        <a:bodyPr/>
        <a:lstStyle/>
        <a:p>
          <a:r>
            <a:rPr lang="en-US" noProof="0" dirty="0"/>
            <a:t>Dealer</a:t>
          </a:r>
        </a:p>
      </dgm:t>
    </dgm:pt>
    <dgm:pt modelId="{9CBEDA7F-55D5-1F47-AEA6-ABCAEEA73202}" type="parTrans" cxnId="{9B709158-4505-6A4F-BE49-878115C360B2}">
      <dgm:prSet/>
      <dgm:spPr/>
      <dgm:t>
        <a:bodyPr/>
        <a:lstStyle/>
        <a:p>
          <a:endParaRPr lang="en-GB"/>
        </a:p>
      </dgm:t>
    </dgm:pt>
    <dgm:pt modelId="{4D7A16A2-CE58-5948-9F62-CFDD055D3D1A}" type="sibTrans" cxnId="{9B709158-4505-6A4F-BE49-878115C360B2}">
      <dgm:prSet/>
      <dgm:spPr/>
      <dgm:t>
        <a:bodyPr/>
        <a:lstStyle/>
        <a:p>
          <a:endParaRPr lang="en-US" noProof="0" dirty="0"/>
        </a:p>
      </dgm:t>
    </dgm:pt>
    <dgm:pt modelId="{20741808-44F9-9443-B020-C2DBEB25E341}">
      <dgm:prSet phldrT="[Text]"/>
      <dgm:spPr/>
      <dgm:t>
        <a:bodyPr/>
        <a:lstStyle/>
        <a:p>
          <a:r>
            <a:rPr lang="en-US" noProof="0" dirty="0"/>
            <a:t>Create csv-file (for mass invitation of operators)</a:t>
          </a:r>
        </a:p>
      </dgm:t>
    </dgm:pt>
    <dgm:pt modelId="{9E18D2EC-6D56-4A4D-8BF8-A6821615FCA2}" type="parTrans" cxnId="{2E3CD3F4-BCDF-C94E-BDDF-AFAB10F9DB0C}">
      <dgm:prSet/>
      <dgm:spPr/>
      <dgm:t>
        <a:bodyPr/>
        <a:lstStyle/>
        <a:p>
          <a:endParaRPr lang="en-GB"/>
        </a:p>
      </dgm:t>
    </dgm:pt>
    <dgm:pt modelId="{F2D6A63D-5F35-CF44-BD28-E0E012457123}" type="sibTrans" cxnId="{2E3CD3F4-BCDF-C94E-BDDF-AFAB10F9DB0C}">
      <dgm:prSet/>
      <dgm:spPr/>
      <dgm:t>
        <a:bodyPr/>
        <a:lstStyle/>
        <a:p>
          <a:endParaRPr lang="en-GB"/>
        </a:p>
      </dgm:t>
    </dgm:pt>
    <dgm:pt modelId="{526E9F08-5EA3-3D49-8B38-51CB3B3ED9DC}">
      <dgm:prSet phldrT="[Text]"/>
      <dgm:spPr/>
      <dgm:t>
        <a:bodyPr/>
        <a:lstStyle/>
        <a:p>
          <a:r>
            <a:rPr lang="en-US" noProof="0" dirty="0"/>
            <a:t>Invitation E-Mail to the operators</a:t>
          </a:r>
        </a:p>
      </dgm:t>
    </dgm:pt>
    <dgm:pt modelId="{A8FA7B8A-AD7B-7C40-BF90-BED881C03EB5}" type="parTrans" cxnId="{19CAA77D-572B-C14B-850F-460451CF944D}">
      <dgm:prSet/>
      <dgm:spPr/>
      <dgm:t>
        <a:bodyPr/>
        <a:lstStyle/>
        <a:p>
          <a:endParaRPr lang="en-GB"/>
        </a:p>
      </dgm:t>
    </dgm:pt>
    <dgm:pt modelId="{955E6D0C-59A0-274E-AFEA-DA4ED5CD50D2}" type="sibTrans" cxnId="{19CAA77D-572B-C14B-850F-460451CF944D}">
      <dgm:prSet/>
      <dgm:spPr/>
      <dgm:t>
        <a:bodyPr/>
        <a:lstStyle/>
        <a:p>
          <a:endParaRPr lang="en-GB"/>
        </a:p>
      </dgm:t>
    </dgm:pt>
    <dgm:pt modelId="{84ED0DD6-2D8A-0349-9399-576CDDD53DF0}">
      <dgm:prSet phldrT="[Text]"/>
      <dgm:spPr/>
      <dgm:t>
        <a:bodyPr/>
        <a:lstStyle/>
        <a:p>
          <a:r>
            <a:rPr lang="en-US" noProof="0" dirty="0"/>
            <a:t>Dealer</a:t>
          </a:r>
        </a:p>
      </dgm:t>
    </dgm:pt>
    <dgm:pt modelId="{988387DD-75AD-6B47-BA49-E4C11A617083}" type="parTrans" cxnId="{CF69D8EB-4D22-B640-8B7A-7EA856F7A9CA}">
      <dgm:prSet/>
      <dgm:spPr/>
      <dgm:t>
        <a:bodyPr/>
        <a:lstStyle/>
        <a:p>
          <a:endParaRPr lang="en-GB"/>
        </a:p>
      </dgm:t>
    </dgm:pt>
    <dgm:pt modelId="{315073EB-AD4A-E445-B9F1-C9EC7889E6C7}" type="sibTrans" cxnId="{CF69D8EB-4D22-B640-8B7A-7EA856F7A9CA}">
      <dgm:prSet/>
      <dgm:spPr/>
      <dgm:t>
        <a:bodyPr/>
        <a:lstStyle/>
        <a:p>
          <a:endParaRPr lang="en-US" noProof="0" dirty="0"/>
        </a:p>
      </dgm:t>
    </dgm:pt>
    <dgm:pt modelId="{1B3290C7-72D7-4746-9957-7044F630C828}">
      <dgm:prSet phldrT="[Text]"/>
      <dgm:spPr/>
      <dgm:t>
        <a:bodyPr/>
        <a:lstStyle/>
        <a:p>
          <a:r>
            <a:rPr lang="en-US" noProof="0" dirty="0"/>
            <a:t>E-Mail link</a:t>
          </a:r>
        </a:p>
      </dgm:t>
    </dgm:pt>
    <dgm:pt modelId="{577315EF-C419-1242-8611-BD14A3743ED2}" type="parTrans" cxnId="{14AF7A0A-3F77-E545-B630-5BF4B46D4EAE}">
      <dgm:prSet/>
      <dgm:spPr/>
      <dgm:t>
        <a:bodyPr/>
        <a:lstStyle/>
        <a:p>
          <a:endParaRPr lang="en-GB"/>
        </a:p>
      </dgm:t>
    </dgm:pt>
    <dgm:pt modelId="{4DA289DB-A477-AD48-AA4F-3AF17E9A5593}" type="sibTrans" cxnId="{14AF7A0A-3F77-E545-B630-5BF4B46D4EAE}">
      <dgm:prSet/>
      <dgm:spPr/>
      <dgm:t>
        <a:bodyPr/>
        <a:lstStyle/>
        <a:p>
          <a:endParaRPr lang="en-GB"/>
        </a:p>
      </dgm:t>
    </dgm:pt>
    <dgm:pt modelId="{47C53EB7-BB9D-3141-AC80-25FEDE4F45C1}">
      <dgm:prSet phldrT="[Text]"/>
      <dgm:spPr/>
      <dgm:t>
        <a:bodyPr/>
        <a:lstStyle/>
        <a:p>
          <a:r>
            <a:rPr lang="en-US" noProof="0" dirty="0"/>
            <a:t>Set password</a:t>
          </a:r>
        </a:p>
      </dgm:t>
    </dgm:pt>
    <dgm:pt modelId="{A13A1A98-7E76-0640-8A2F-7A742CE34F5D}" type="parTrans" cxnId="{09006228-040D-D74B-BBF9-62C8D2869DB9}">
      <dgm:prSet/>
      <dgm:spPr/>
      <dgm:t>
        <a:bodyPr/>
        <a:lstStyle/>
        <a:p>
          <a:endParaRPr lang="en-GB"/>
        </a:p>
      </dgm:t>
    </dgm:pt>
    <dgm:pt modelId="{C9A34C5F-A9A2-5940-A922-FF169D9E5C0F}" type="sibTrans" cxnId="{09006228-040D-D74B-BBF9-62C8D2869DB9}">
      <dgm:prSet/>
      <dgm:spPr/>
      <dgm:t>
        <a:bodyPr/>
        <a:lstStyle/>
        <a:p>
          <a:endParaRPr lang="en-GB"/>
        </a:p>
      </dgm:t>
    </dgm:pt>
    <dgm:pt modelId="{580D8CE1-E595-CF43-B1D2-95FB638F080E}">
      <dgm:prSet phldrT="[Text]"/>
      <dgm:spPr/>
      <dgm:t>
        <a:bodyPr/>
        <a:lstStyle/>
        <a:p>
          <a:r>
            <a:rPr lang="en-US" noProof="0" dirty="0"/>
            <a:t>Sign contract</a:t>
          </a:r>
        </a:p>
      </dgm:t>
    </dgm:pt>
    <dgm:pt modelId="{3C97B2F6-008B-9D4B-B73C-334615696978}" type="parTrans" cxnId="{13C00D2B-F5A5-5E45-8A9C-619A289CCEE9}">
      <dgm:prSet/>
      <dgm:spPr/>
      <dgm:t>
        <a:bodyPr/>
        <a:lstStyle/>
        <a:p>
          <a:endParaRPr lang="en-GB"/>
        </a:p>
      </dgm:t>
    </dgm:pt>
    <dgm:pt modelId="{C4673E6D-A4AC-1544-B7F9-FEDE3F9F7A11}" type="sibTrans" cxnId="{13C00D2B-F5A5-5E45-8A9C-619A289CCEE9}">
      <dgm:prSet/>
      <dgm:spPr/>
      <dgm:t>
        <a:bodyPr/>
        <a:lstStyle/>
        <a:p>
          <a:endParaRPr lang="en-GB"/>
        </a:p>
      </dgm:t>
    </dgm:pt>
    <dgm:pt modelId="{AC1C4931-EEA2-E343-8BA4-1A9CD4B76DDA}">
      <dgm:prSet phldrT="[Text]"/>
      <dgm:spPr/>
      <dgm:t>
        <a:bodyPr/>
        <a:lstStyle/>
        <a:p>
          <a:endParaRPr lang="en-US" noProof="0" dirty="0"/>
        </a:p>
      </dgm:t>
    </dgm:pt>
    <dgm:pt modelId="{610A01B0-C715-A64B-BF61-C1FDDCDC9160}" type="parTrans" cxnId="{BDF0B3CA-1456-6C44-B1CC-965781A786CD}">
      <dgm:prSet/>
      <dgm:spPr/>
      <dgm:t>
        <a:bodyPr/>
        <a:lstStyle/>
        <a:p>
          <a:endParaRPr lang="en-GB"/>
        </a:p>
      </dgm:t>
    </dgm:pt>
    <dgm:pt modelId="{47E1B64B-7FE6-D843-8E60-74658736FE62}" type="sibTrans" cxnId="{BDF0B3CA-1456-6C44-B1CC-965781A786CD}">
      <dgm:prSet/>
      <dgm:spPr/>
      <dgm:t>
        <a:bodyPr/>
        <a:lstStyle/>
        <a:p>
          <a:endParaRPr lang="en-GB"/>
        </a:p>
      </dgm:t>
    </dgm:pt>
    <dgm:pt modelId="{31EF9491-34BC-454F-9A90-85D7BFC3D698}">
      <dgm:prSet phldrT="[Text]"/>
      <dgm:spPr/>
      <dgm:t>
        <a:bodyPr/>
        <a:lstStyle/>
        <a:p>
          <a:r>
            <a:rPr lang="en-US" noProof="0" dirty="0"/>
            <a:t>Sign contract</a:t>
          </a:r>
        </a:p>
      </dgm:t>
    </dgm:pt>
    <dgm:pt modelId="{97A6D40F-F830-BE42-89A2-2153FFF80565}" type="parTrans" cxnId="{A78A90EC-A743-F54E-A2E0-689CEA58F25D}">
      <dgm:prSet/>
      <dgm:spPr/>
      <dgm:t>
        <a:bodyPr/>
        <a:lstStyle/>
        <a:p>
          <a:endParaRPr lang="en-GB"/>
        </a:p>
      </dgm:t>
    </dgm:pt>
    <dgm:pt modelId="{9448D1F6-E25C-D344-987C-E3D7380C453E}" type="sibTrans" cxnId="{A78A90EC-A743-F54E-A2E0-689CEA58F25D}">
      <dgm:prSet/>
      <dgm:spPr/>
      <dgm:t>
        <a:bodyPr/>
        <a:lstStyle/>
        <a:p>
          <a:endParaRPr lang="en-GB"/>
        </a:p>
      </dgm:t>
    </dgm:pt>
    <dgm:pt modelId="{E5852962-6E45-A643-BB41-0565DE04E888}">
      <dgm:prSet phldrT="[Text]"/>
      <dgm:spPr/>
      <dgm:t>
        <a:bodyPr/>
        <a:lstStyle/>
        <a:p>
          <a:endParaRPr lang="en-US" noProof="0" dirty="0"/>
        </a:p>
      </dgm:t>
    </dgm:pt>
    <dgm:pt modelId="{BD1F6127-7013-A048-A8AB-EC7EB35F7124}" type="parTrans" cxnId="{D861ADD8-5F0C-AD44-A08B-07166C030EC8}">
      <dgm:prSet/>
      <dgm:spPr/>
      <dgm:t>
        <a:bodyPr/>
        <a:lstStyle/>
        <a:p>
          <a:endParaRPr lang="en-GB"/>
        </a:p>
      </dgm:t>
    </dgm:pt>
    <dgm:pt modelId="{A0A9B050-7D96-7E42-9D43-C6A5296F0497}" type="sibTrans" cxnId="{D861ADD8-5F0C-AD44-A08B-07166C030EC8}">
      <dgm:prSet/>
      <dgm:spPr/>
      <dgm:t>
        <a:bodyPr/>
        <a:lstStyle/>
        <a:p>
          <a:endParaRPr lang="en-GB"/>
        </a:p>
      </dgm:t>
    </dgm:pt>
    <dgm:pt modelId="{4AFD1DCE-7613-4DC5-B92D-15D823546BE3}" type="pres">
      <dgm:prSet presAssocID="{F0F6B17E-9533-4727-B3CC-A6D0466AC596}" presName="Name0" presStyleCnt="0">
        <dgm:presLayoutVars>
          <dgm:dir/>
          <dgm:animLvl val="lvl"/>
          <dgm:resizeHandles val="exact"/>
        </dgm:presLayoutVars>
      </dgm:prSet>
      <dgm:spPr/>
    </dgm:pt>
    <dgm:pt modelId="{C069848C-BF21-40B7-A602-B6242366A092}" type="pres">
      <dgm:prSet presAssocID="{F0F6B17E-9533-4727-B3CC-A6D0466AC596}" presName="tSp" presStyleCnt="0"/>
      <dgm:spPr/>
    </dgm:pt>
    <dgm:pt modelId="{89B1B8CE-056B-4BBF-BF94-D880E83F04D2}" type="pres">
      <dgm:prSet presAssocID="{F0F6B17E-9533-4727-B3CC-A6D0466AC596}" presName="bSp" presStyleCnt="0"/>
      <dgm:spPr/>
    </dgm:pt>
    <dgm:pt modelId="{E25BFEBF-B597-44A8-B691-65D92A11366F}" type="pres">
      <dgm:prSet presAssocID="{F0F6B17E-9533-4727-B3CC-A6D0466AC596}" presName="process" presStyleCnt="0"/>
      <dgm:spPr/>
    </dgm:pt>
    <dgm:pt modelId="{565E187B-74BC-415B-81C0-D2A5CD367E5F}" type="pres">
      <dgm:prSet presAssocID="{A127E4B3-65AD-4248-95B2-95D5289D7EA9}" presName="composite1" presStyleCnt="0"/>
      <dgm:spPr/>
    </dgm:pt>
    <dgm:pt modelId="{6E64D7FD-5019-4B70-9F1A-F62EF610E68C}" type="pres">
      <dgm:prSet presAssocID="{A127E4B3-65AD-4248-95B2-95D5289D7EA9}" presName="dummyNode1" presStyleLbl="node1" presStyleIdx="0" presStyleCnt="5"/>
      <dgm:spPr/>
    </dgm:pt>
    <dgm:pt modelId="{B02BE0EB-C330-4F32-8D7C-9CA39266E853}" type="pres">
      <dgm:prSet presAssocID="{A127E4B3-65AD-4248-95B2-95D5289D7EA9}" presName="childNode1" presStyleLbl="bgAcc1" presStyleIdx="0" presStyleCnt="5">
        <dgm:presLayoutVars>
          <dgm:bulletEnabled val="1"/>
        </dgm:presLayoutVars>
      </dgm:prSet>
      <dgm:spPr/>
    </dgm:pt>
    <dgm:pt modelId="{4BA1B2B1-C1B8-47F2-8C0E-ADA73BC9C811}" type="pres">
      <dgm:prSet presAssocID="{A127E4B3-65AD-4248-95B2-95D5289D7EA9}" presName="childNode1tx" presStyleLbl="bgAcc1" presStyleIdx="0" presStyleCnt="5">
        <dgm:presLayoutVars>
          <dgm:bulletEnabled val="1"/>
        </dgm:presLayoutVars>
      </dgm:prSet>
      <dgm:spPr/>
    </dgm:pt>
    <dgm:pt modelId="{6C29B79F-2D3A-4853-8A7F-3EBEA7DAF6D1}" type="pres">
      <dgm:prSet presAssocID="{A127E4B3-65AD-4248-95B2-95D5289D7EA9}" presName="parentNode1" presStyleLbl="node1" presStyleIdx="0" presStyleCnt="5">
        <dgm:presLayoutVars>
          <dgm:chMax val="1"/>
          <dgm:bulletEnabled val="1"/>
        </dgm:presLayoutVars>
      </dgm:prSet>
      <dgm:spPr/>
    </dgm:pt>
    <dgm:pt modelId="{1A153C83-4E9F-456A-90AD-F3824BC4F187}" type="pres">
      <dgm:prSet presAssocID="{A127E4B3-65AD-4248-95B2-95D5289D7EA9}" presName="connSite1" presStyleCnt="0"/>
      <dgm:spPr/>
    </dgm:pt>
    <dgm:pt modelId="{67EE90C8-39C2-4B24-A6E2-73ED47BE406D}" type="pres">
      <dgm:prSet presAssocID="{1D659693-0E7A-4638-9B8A-23A860592A72}" presName="Name9" presStyleLbl="sibTrans2D1" presStyleIdx="0" presStyleCnt="4"/>
      <dgm:spPr/>
    </dgm:pt>
    <dgm:pt modelId="{EE1D46CB-4D28-0D4B-8D83-11C29929BCAA}" type="pres">
      <dgm:prSet presAssocID="{84ED0DD6-2D8A-0349-9399-576CDDD53DF0}" presName="composite2" presStyleCnt="0"/>
      <dgm:spPr/>
    </dgm:pt>
    <dgm:pt modelId="{A3D8FEC5-9A49-6948-87CE-D25A9956AB3E}" type="pres">
      <dgm:prSet presAssocID="{84ED0DD6-2D8A-0349-9399-576CDDD53DF0}" presName="dummyNode2" presStyleLbl="node1" presStyleIdx="0" presStyleCnt="5"/>
      <dgm:spPr/>
    </dgm:pt>
    <dgm:pt modelId="{6C198CF6-4B48-EC47-9895-532AAD4630E7}" type="pres">
      <dgm:prSet presAssocID="{84ED0DD6-2D8A-0349-9399-576CDDD53DF0}" presName="childNode2" presStyleLbl="bgAcc1" presStyleIdx="1" presStyleCnt="5">
        <dgm:presLayoutVars>
          <dgm:bulletEnabled val="1"/>
        </dgm:presLayoutVars>
      </dgm:prSet>
      <dgm:spPr/>
    </dgm:pt>
    <dgm:pt modelId="{846A1EB4-FE5D-EA45-887E-8162064DDF67}" type="pres">
      <dgm:prSet presAssocID="{84ED0DD6-2D8A-0349-9399-576CDDD53DF0}" presName="childNode2tx" presStyleLbl="bgAcc1" presStyleIdx="1" presStyleCnt="5">
        <dgm:presLayoutVars>
          <dgm:bulletEnabled val="1"/>
        </dgm:presLayoutVars>
      </dgm:prSet>
      <dgm:spPr/>
    </dgm:pt>
    <dgm:pt modelId="{523592E9-668B-A34D-B162-6CE115679E51}" type="pres">
      <dgm:prSet presAssocID="{84ED0DD6-2D8A-0349-9399-576CDDD53DF0}" presName="parentNode2" presStyleLbl="node1" presStyleIdx="1" presStyleCnt="5">
        <dgm:presLayoutVars>
          <dgm:chMax val="0"/>
          <dgm:bulletEnabled val="1"/>
        </dgm:presLayoutVars>
      </dgm:prSet>
      <dgm:spPr/>
    </dgm:pt>
    <dgm:pt modelId="{3DBA8748-0626-DA4E-A58D-DF4C762D238F}" type="pres">
      <dgm:prSet presAssocID="{84ED0DD6-2D8A-0349-9399-576CDDD53DF0}" presName="connSite2" presStyleCnt="0"/>
      <dgm:spPr/>
    </dgm:pt>
    <dgm:pt modelId="{96926518-CE60-6148-9BAA-8671800A1B08}" type="pres">
      <dgm:prSet presAssocID="{315073EB-AD4A-E445-B9F1-C9EC7889E6C7}" presName="Name18" presStyleLbl="sibTrans2D1" presStyleIdx="1" presStyleCnt="4"/>
      <dgm:spPr/>
    </dgm:pt>
    <dgm:pt modelId="{071BB000-6B4E-2F4B-B055-353785BF3351}" type="pres">
      <dgm:prSet presAssocID="{F1503044-3191-2B40-BFBF-6E829B69DD55}" presName="composite1" presStyleCnt="0"/>
      <dgm:spPr/>
    </dgm:pt>
    <dgm:pt modelId="{92763802-36D6-2E4C-A682-1EDD7F5F1F67}" type="pres">
      <dgm:prSet presAssocID="{F1503044-3191-2B40-BFBF-6E829B69DD55}" presName="dummyNode1" presStyleLbl="node1" presStyleIdx="1" presStyleCnt="5"/>
      <dgm:spPr/>
    </dgm:pt>
    <dgm:pt modelId="{DB47F245-2784-474A-9BA8-6F043C5AB87D}" type="pres">
      <dgm:prSet presAssocID="{F1503044-3191-2B40-BFBF-6E829B69DD55}" presName="childNode1" presStyleLbl="bgAcc1" presStyleIdx="2" presStyleCnt="5">
        <dgm:presLayoutVars>
          <dgm:bulletEnabled val="1"/>
        </dgm:presLayoutVars>
      </dgm:prSet>
      <dgm:spPr/>
    </dgm:pt>
    <dgm:pt modelId="{06CB93B6-4672-464B-AAE1-102A5584ED74}" type="pres">
      <dgm:prSet presAssocID="{F1503044-3191-2B40-BFBF-6E829B69DD55}" presName="childNode1tx" presStyleLbl="bgAcc1" presStyleIdx="2" presStyleCnt="5">
        <dgm:presLayoutVars>
          <dgm:bulletEnabled val="1"/>
        </dgm:presLayoutVars>
      </dgm:prSet>
      <dgm:spPr/>
    </dgm:pt>
    <dgm:pt modelId="{4055B626-3956-BA4B-8E9B-4D853D53EE56}" type="pres">
      <dgm:prSet presAssocID="{F1503044-3191-2B40-BFBF-6E829B69DD55}" presName="parentNode1" presStyleLbl="node1" presStyleIdx="2" presStyleCnt="5">
        <dgm:presLayoutVars>
          <dgm:chMax val="1"/>
          <dgm:bulletEnabled val="1"/>
        </dgm:presLayoutVars>
      </dgm:prSet>
      <dgm:spPr/>
    </dgm:pt>
    <dgm:pt modelId="{7E6E9B61-0EA9-6F47-A16C-D51EFC2F38D4}" type="pres">
      <dgm:prSet presAssocID="{F1503044-3191-2B40-BFBF-6E829B69DD55}" presName="connSite1" presStyleCnt="0"/>
      <dgm:spPr/>
    </dgm:pt>
    <dgm:pt modelId="{7F2083C2-E59F-3C4D-836B-1E6D60ED1040}" type="pres">
      <dgm:prSet presAssocID="{4D7A16A2-CE58-5948-9F62-CFDD055D3D1A}" presName="Name9" presStyleLbl="sibTrans2D1" presStyleIdx="2" presStyleCnt="4"/>
      <dgm:spPr/>
    </dgm:pt>
    <dgm:pt modelId="{0E5C64BF-2CE5-244E-97D3-182ED315B0A2}" type="pres">
      <dgm:prSet presAssocID="{D4F9471E-5DB8-4527-8A9A-3BA1BC9BC03D}" presName="composite2" presStyleCnt="0"/>
      <dgm:spPr/>
    </dgm:pt>
    <dgm:pt modelId="{48C4461C-15D7-1D4E-AB3F-CE0C35902368}" type="pres">
      <dgm:prSet presAssocID="{D4F9471E-5DB8-4527-8A9A-3BA1BC9BC03D}" presName="dummyNode2" presStyleLbl="node1" presStyleIdx="2" presStyleCnt="5"/>
      <dgm:spPr/>
    </dgm:pt>
    <dgm:pt modelId="{E5EBECDA-B2A2-1A46-872A-670086EE71E5}" type="pres">
      <dgm:prSet presAssocID="{D4F9471E-5DB8-4527-8A9A-3BA1BC9BC03D}" presName="childNode2" presStyleLbl="bgAcc1" presStyleIdx="3" presStyleCnt="5">
        <dgm:presLayoutVars>
          <dgm:bulletEnabled val="1"/>
        </dgm:presLayoutVars>
      </dgm:prSet>
      <dgm:spPr/>
    </dgm:pt>
    <dgm:pt modelId="{42D63F66-5DD2-A047-8839-9A8F5BE3BB79}" type="pres">
      <dgm:prSet presAssocID="{D4F9471E-5DB8-4527-8A9A-3BA1BC9BC03D}" presName="childNode2tx" presStyleLbl="bgAcc1" presStyleIdx="3" presStyleCnt="5">
        <dgm:presLayoutVars>
          <dgm:bulletEnabled val="1"/>
        </dgm:presLayoutVars>
      </dgm:prSet>
      <dgm:spPr/>
    </dgm:pt>
    <dgm:pt modelId="{6AD3DE7D-85D3-3744-B8C8-957633A968BE}" type="pres">
      <dgm:prSet presAssocID="{D4F9471E-5DB8-4527-8A9A-3BA1BC9BC03D}" presName="parentNode2" presStyleLbl="node1" presStyleIdx="3" presStyleCnt="5">
        <dgm:presLayoutVars>
          <dgm:chMax val="0"/>
          <dgm:bulletEnabled val="1"/>
        </dgm:presLayoutVars>
      </dgm:prSet>
      <dgm:spPr/>
    </dgm:pt>
    <dgm:pt modelId="{9B8CFFB9-6ACC-564E-8F99-895CB4EF6E94}" type="pres">
      <dgm:prSet presAssocID="{D4F9471E-5DB8-4527-8A9A-3BA1BC9BC03D}" presName="connSite2" presStyleCnt="0"/>
      <dgm:spPr/>
    </dgm:pt>
    <dgm:pt modelId="{003BFA7E-758F-E347-A380-03AA289010DE}" type="pres">
      <dgm:prSet presAssocID="{DAD872BC-E1FE-4473-A5D3-4F8E2CB8E824}" presName="Name18" presStyleLbl="sibTrans2D1" presStyleIdx="3" presStyleCnt="4"/>
      <dgm:spPr/>
    </dgm:pt>
    <dgm:pt modelId="{11767740-541C-D94C-8F7F-023D44564271}" type="pres">
      <dgm:prSet presAssocID="{939A1577-2324-43EB-B7C5-B0BEC8FE22DE}" presName="composite1" presStyleCnt="0"/>
      <dgm:spPr/>
    </dgm:pt>
    <dgm:pt modelId="{5BBDC408-3B6C-2045-813E-59BC60C754D3}" type="pres">
      <dgm:prSet presAssocID="{939A1577-2324-43EB-B7C5-B0BEC8FE22DE}" presName="dummyNode1" presStyleLbl="node1" presStyleIdx="3" presStyleCnt="5"/>
      <dgm:spPr/>
    </dgm:pt>
    <dgm:pt modelId="{F0B01F51-E46F-DA4B-88E1-9F10333DC2ED}" type="pres">
      <dgm:prSet presAssocID="{939A1577-2324-43EB-B7C5-B0BEC8FE22DE}" presName="childNode1" presStyleLbl="bgAcc1" presStyleIdx="4" presStyleCnt="5">
        <dgm:presLayoutVars>
          <dgm:bulletEnabled val="1"/>
        </dgm:presLayoutVars>
      </dgm:prSet>
      <dgm:spPr/>
    </dgm:pt>
    <dgm:pt modelId="{F5911F88-6D16-4946-B5AD-4CB523ADAA0D}" type="pres">
      <dgm:prSet presAssocID="{939A1577-2324-43EB-B7C5-B0BEC8FE22DE}" presName="childNode1tx" presStyleLbl="bgAcc1" presStyleIdx="4" presStyleCnt="5">
        <dgm:presLayoutVars>
          <dgm:bulletEnabled val="1"/>
        </dgm:presLayoutVars>
      </dgm:prSet>
      <dgm:spPr/>
    </dgm:pt>
    <dgm:pt modelId="{D0EB118E-DEA3-024F-A526-15F101524331}" type="pres">
      <dgm:prSet presAssocID="{939A1577-2324-43EB-B7C5-B0BEC8FE22DE}" presName="parentNode1" presStyleLbl="node1" presStyleIdx="4" presStyleCnt="5">
        <dgm:presLayoutVars>
          <dgm:chMax val="1"/>
          <dgm:bulletEnabled val="1"/>
        </dgm:presLayoutVars>
      </dgm:prSet>
      <dgm:spPr/>
    </dgm:pt>
    <dgm:pt modelId="{C4AD2609-82FE-EF41-AA14-A6083156DD3A}" type="pres">
      <dgm:prSet presAssocID="{939A1577-2324-43EB-B7C5-B0BEC8FE22DE}" presName="connSite1" presStyleCnt="0"/>
      <dgm:spPr/>
    </dgm:pt>
  </dgm:ptLst>
  <dgm:cxnLst>
    <dgm:cxn modelId="{07689C06-969F-418B-BA84-044AEFFEEE33}" srcId="{A127E4B3-65AD-4248-95B2-95D5289D7EA9}" destId="{D690E6B1-ED93-4978-AC10-25C06B709E1D}" srcOrd="2" destOrd="0" parTransId="{44261E62-8A2B-49C1-93FA-10BEB09B2730}" sibTransId="{4BEE0D3E-BAE9-45E2-B1D4-A457B1CF87CE}"/>
    <dgm:cxn modelId="{14AF7A0A-3F77-E545-B630-5BF4B46D4EAE}" srcId="{84ED0DD6-2D8A-0349-9399-576CDDD53DF0}" destId="{1B3290C7-72D7-4746-9957-7044F630C828}" srcOrd="0" destOrd="0" parTransId="{577315EF-C419-1242-8611-BD14A3743ED2}" sibTransId="{4DA289DB-A477-AD48-AA4F-3AF17E9A5593}"/>
    <dgm:cxn modelId="{871F9012-674F-CF45-AEFD-E5C707425E29}" type="presOf" srcId="{AC1C4931-EEA2-E343-8BA4-1A9CD4B76DDA}" destId="{4BA1B2B1-C1B8-47F2-8C0E-ADA73BC9C811}" srcOrd="1" destOrd="0" presId="urn:microsoft.com/office/officeart/2005/8/layout/hProcess4"/>
    <dgm:cxn modelId="{41DA7618-FBD7-EB40-9DA7-0C4400CD7263}" type="presOf" srcId="{15D92C2D-5742-4574-B3E7-79598663529D}" destId="{E5EBECDA-B2A2-1A46-872A-670086EE71E5}" srcOrd="0" destOrd="0" presId="urn:microsoft.com/office/officeart/2005/8/layout/hProcess4"/>
    <dgm:cxn modelId="{8FD95821-C69C-B848-AEE2-E8D2BF20AC89}" type="presOf" srcId="{31EF9491-34BC-454F-9A90-85D7BFC3D698}" destId="{B02BE0EB-C330-4F32-8D7C-9CA39266E853}" srcOrd="0" destOrd="1" presId="urn:microsoft.com/office/officeart/2005/8/layout/hProcess4"/>
    <dgm:cxn modelId="{F6DD8623-18A4-C343-ADA4-92025E2711B6}" type="presOf" srcId="{D4F9471E-5DB8-4527-8A9A-3BA1BC9BC03D}" destId="{6AD3DE7D-85D3-3744-B8C8-957633A968BE}" srcOrd="0" destOrd="0" presId="urn:microsoft.com/office/officeart/2005/8/layout/hProcess4"/>
    <dgm:cxn modelId="{52FD6426-783A-164C-A9D7-AF1630857732}" type="presOf" srcId="{4D7A16A2-CE58-5948-9F62-CFDD055D3D1A}" destId="{7F2083C2-E59F-3C4D-836B-1E6D60ED1040}" srcOrd="0" destOrd="0" presId="urn:microsoft.com/office/officeart/2005/8/layout/hProcess4"/>
    <dgm:cxn modelId="{E3687326-4A4E-6447-A956-5BA9F2504965}" type="presOf" srcId="{EAAEEAC4-C2C6-4028-807F-BC6BBE918253}" destId="{F0B01F51-E46F-DA4B-88E1-9F10333DC2ED}" srcOrd="0" destOrd="0" presId="urn:microsoft.com/office/officeart/2005/8/layout/hProcess4"/>
    <dgm:cxn modelId="{09006228-040D-D74B-BBF9-62C8D2869DB9}" srcId="{84ED0DD6-2D8A-0349-9399-576CDDD53DF0}" destId="{47C53EB7-BB9D-3141-AC80-25FEDE4F45C1}" srcOrd="1" destOrd="0" parTransId="{A13A1A98-7E76-0640-8A2F-7A742CE34F5D}" sibTransId="{C9A34C5F-A9A2-5940-A922-FF169D9E5C0F}"/>
    <dgm:cxn modelId="{13C00D2B-F5A5-5E45-8A9C-619A289CCEE9}" srcId="{84ED0DD6-2D8A-0349-9399-576CDDD53DF0}" destId="{580D8CE1-E595-CF43-B1D2-95FB638F080E}" srcOrd="2" destOrd="0" parTransId="{3C97B2F6-008B-9D4B-B73C-334615696978}" sibTransId="{C4673E6D-A4AC-1544-B7F9-FEDE3F9F7A11}"/>
    <dgm:cxn modelId="{43EBF52F-0D6F-8047-B321-9A4E0772EB94}" type="presOf" srcId="{1B3290C7-72D7-4746-9957-7044F630C828}" destId="{846A1EB4-FE5D-EA45-887E-8162064DDF67}" srcOrd="1" destOrd="0" presId="urn:microsoft.com/office/officeart/2005/8/layout/hProcess4"/>
    <dgm:cxn modelId="{CC9F6A3D-D8F4-EE4C-95A1-F08BCC725B95}" type="presOf" srcId="{526E9F08-5EA3-3D49-8B38-51CB3B3ED9DC}" destId="{DB47F245-2784-474A-9BA8-6F043C5AB87D}" srcOrd="0" destOrd="1" presId="urn:microsoft.com/office/officeart/2005/8/layout/hProcess4"/>
    <dgm:cxn modelId="{981C2443-3091-444F-A294-41054667FBF6}" type="presOf" srcId="{939A1577-2324-43EB-B7C5-B0BEC8FE22DE}" destId="{D0EB118E-DEA3-024F-A526-15F101524331}" srcOrd="0" destOrd="0" presId="urn:microsoft.com/office/officeart/2005/8/layout/hProcess4"/>
    <dgm:cxn modelId="{D90BB746-0804-4898-BF96-356E2B873EAA}" srcId="{F0F6B17E-9533-4727-B3CC-A6D0466AC596}" destId="{939A1577-2324-43EB-B7C5-B0BEC8FE22DE}" srcOrd="4" destOrd="0" parTransId="{54852552-1083-4F9C-9B1F-503522ABD84C}" sibTransId="{5D2CC7DE-FDA6-4D6E-A5F3-358AE7439C44}"/>
    <dgm:cxn modelId="{3B422453-22C5-9249-B6A4-E73AC58E56E1}" type="presOf" srcId="{AC1C4931-EEA2-E343-8BA4-1A9CD4B76DDA}" destId="{B02BE0EB-C330-4F32-8D7C-9CA39266E853}" srcOrd="0" destOrd="0" presId="urn:microsoft.com/office/officeart/2005/8/layout/hProcess4"/>
    <dgm:cxn modelId="{9B709158-4505-6A4F-BE49-878115C360B2}" srcId="{F0F6B17E-9533-4727-B3CC-A6D0466AC596}" destId="{F1503044-3191-2B40-BFBF-6E829B69DD55}" srcOrd="2" destOrd="0" parTransId="{9CBEDA7F-55D5-1F47-AEA6-ABCAEEA73202}" sibTransId="{4D7A16A2-CE58-5948-9F62-CFDD055D3D1A}"/>
    <dgm:cxn modelId="{786AE959-D000-1D4E-911D-67F1B9F41A5E}" type="presOf" srcId="{526E9F08-5EA3-3D49-8B38-51CB3B3ED9DC}" destId="{06CB93B6-4672-464B-AAE1-102A5584ED74}" srcOrd="1" destOrd="1" presId="urn:microsoft.com/office/officeart/2005/8/layout/hProcess4"/>
    <dgm:cxn modelId="{37379B5F-5E38-2447-993B-56E9861CEF2C}" type="presOf" srcId="{20741808-44F9-9443-B020-C2DBEB25E341}" destId="{06CB93B6-4672-464B-AAE1-102A5584ED74}" srcOrd="1" destOrd="0" presId="urn:microsoft.com/office/officeart/2005/8/layout/hProcess4"/>
    <dgm:cxn modelId="{0704B467-B67F-7F41-A3BD-7CBC6D88169F}" type="presOf" srcId="{EAAEEAC4-C2C6-4028-807F-BC6BBE918253}" destId="{F5911F88-6D16-4946-B5AD-4CB523ADAA0D}" srcOrd="1" destOrd="0" presId="urn:microsoft.com/office/officeart/2005/8/layout/hProcess4"/>
    <dgm:cxn modelId="{BB475C68-EBE9-2744-AF7F-777006E8E003}" type="presOf" srcId="{D690E6B1-ED93-4978-AC10-25C06B709E1D}" destId="{B02BE0EB-C330-4F32-8D7C-9CA39266E853}" srcOrd="0" destOrd="2" presId="urn:microsoft.com/office/officeart/2005/8/layout/hProcess4"/>
    <dgm:cxn modelId="{E8EDA369-74A4-1645-AA34-690CC184B9C2}" type="presOf" srcId="{15D92C2D-5742-4574-B3E7-79598663529D}" destId="{42D63F66-5DD2-A047-8839-9A8F5BE3BB79}" srcOrd="1" destOrd="0" presId="urn:microsoft.com/office/officeart/2005/8/layout/hProcess4"/>
    <dgm:cxn modelId="{7AF1A46B-8C9C-49F7-A8C3-D781ADC1DF61}" srcId="{939A1577-2324-43EB-B7C5-B0BEC8FE22DE}" destId="{EAAEEAC4-C2C6-4028-807F-BC6BBE918253}" srcOrd="0" destOrd="0" parTransId="{292A3486-B733-4327-90E8-F23FDDCC573D}" sibTransId="{161BD47E-7386-4BB1-8A0E-FA4BBD79F0B5}"/>
    <dgm:cxn modelId="{E14EF96B-D756-DD4B-AAE7-D9DB486B09B6}" type="presOf" srcId="{315073EB-AD4A-E445-B9F1-C9EC7889E6C7}" destId="{96926518-CE60-6148-9BAA-8671800A1B08}" srcOrd="0" destOrd="0" presId="urn:microsoft.com/office/officeart/2005/8/layout/hProcess4"/>
    <dgm:cxn modelId="{1C73BA6C-95D6-3349-999B-CAC0C8FD07A6}" type="presOf" srcId="{F671BBA3-D45D-4509-982C-C5515B0DCAB4}" destId="{42D63F66-5DD2-A047-8839-9A8F5BE3BB79}" srcOrd="1" destOrd="2" presId="urn:microsoft.com/office/officeart/2005/8/layout/hProcess4"/>
    <dgm:cxn modelId="{22F4146D-58E5-8644-90A0-A692437616CE}" type="presOf" srcId="{47C53EB7-BB9D-3141-AC80-25FEDE4F45C1}" destId="{6C198CF6-4B48-EC47-9895-532AAD4630E7}" srcOrd="0" destOrd="1" presId="urn:microsoft.com/office/officeart/2005/8/layout/hProcess4"/>
    <dgm:cxn modelId="{563E9C71-D546-B844-9595-25313A0676E1}" type="presOf" srcId="{580D8CE1-E595-CF43-B1D2-95FB638F080E}" destId="{6C198CF6-4B48-EC47-9895-532AAD4630E7}" srcOrd="0" destOrd="2" presId="urn:microsoft.com/office/officeart/2005/8/layout/hProcess4"/>
    <dgm:cxn modelId="{0CABC472-4160-9F4C-A268-93FFE24107B7}" type="presOf" srcId="{F1503044-3191-2B40-BFBF-6E829B69DD55}" destId="{4055B626-3956-BA4B-8E9B-4D853D53EE56}" srcOrd="0" destOrd="0" presId="urn:microsoft.com/office/officeart/2005/8/layout/hProcess4"/>
    <dgm:cxn modelId="{19CAA77D-572B-C14B-850F-460451CF944D}" srcId="{F1503044-3191-2B40-BFBF-6E829B69DD55}" destId="{526E9F08-5EA3-3D49-8B38-51CB3B3ED9DC}" srcOrd="1" destOrd="0" parTransId="{A8FA7B8A-AD7B-7C40-BF90-BED881C03EB5}" sibTransId="{955E6D0C-59A0-274E-AFEA-DA4ED5CD50D2}"/>
    <dgm:cxn modelId="{3031F17F-8F4D-4622-BCE9-55A48FDC59CF}" srcId="{D4F9471E-5DB8-4527-8A9A-3BA1BC9BC03D}" destId="{A4305718-53E2-4A7F-804A-6F3B3A68EDA1}" srcOrd="1" destOrd="0" parTransId="{6352A4B0-029B-47A9-B901-39E39478AA01}" sibTransId="{031F83FA-BA7B-481B-8A9D-B4136C226BCE}"/>
    <dgm:cxn modelId="{DDC67486-FA59-ED49-988E-A25F5AF8168D}" type="presOf" srcId="{E5852962-6E45-A643-BB41-0565DE04E888}" destId="{F5911F88-6D16-4946-B5AD-4CB523ADAA0D}" srcOrd="1" destOrd="1" presId="urn:microsoft.com/office/officeart/2005/8/layout/hProcess4"/>
    <dgm:cxn modelId="{9231DF87-47F1-5A40-B464-64D835BB90FE}" type="presOf" srcId="{31EF9491-34BC-454F-9A90-85D7BFC3D698}" destId="{4BA1B2B1-C1B8-47F2-8C0E-ADA73BC9C811}" srcOrd="1" destOrd="1" presId="urn:microsoft.com/office/officeart/2005/8/layout/hProcess4"/>
    <dgm:cxn modelId="{987E1B8C-B626-FA4E-9F0E-D52747B21A22}" type="presOf" srcId="{47C53EB7-BB9D-3141-AC80-25FEDE4F45C1}" destId="{846A1EB4-FE5D-EA45-887E-8162064DDF67}" srcOrd="1" destOrd="1" presId="urn:microsoft.com/office/officeart/2005/8/layout/hProcess4"/>
    <dgm:cxn modelId="{5CC9B190-AC53-F34A-B368-85A895D1EBFF}" type="presOf" srcId="{D690E6B1-ED93-4978-AC10-25C06B709E1D}" destId="{4BA1B2B1-C1B8-47F2-8C0E-ADA73BC9C811}" srcOrd="1" destOrd="2" presId="urn:microsoft.com/office/officeart/2005/8/layout/hProcess4"/>
    <dgm:cxn modelId="{426FE093-C152-4565-8B88-75EEA7DB8FBF}" srcId="{F0F6B17E-9533-4727-B3CC-A6D0466AC596}" destId="{A127E4B3-65AD-4248-95B2-95D5289D7EA9}" srcOrd="0" destOrd="0" parTransId="{7EA8BFFC-7878-4C8B-AD98-3A05865402BF}" sibTransId="{1D659693-0E7A-4638-9B8A-23A860592A72}"/>
    <dgm:cxn modelId="{F9C1B7A9-40E0-564A-B370-1A359B4EDF55}" type="presOf" srcId="{580D8CE1-E595-CF43-B1D2-95FB638F080E}" destId="{846A1EB4-FE5D-EA45-887E-8162064DDF67}" srcOrd="1" destOrd="2" presId="urn:microsoft.com/office/officeart/2005/8/layout/hProcess4"/>
    <dgm:cxn modelId="{56DA8AB2-6975-BF45-BECC-227E54288CC6}" type="presOf" srcId="{E5852962-6E45-A643-BB41-0565DE04E888}" destId="{F0B01F51-E46F-DA4B-88E1-9F10333DC2ED}" srcOrd="0" destOrd="1" presId="urn:microsoft.com/office/officeart/2005/8/layout/hProcess4"/>
    <dgm:cxn modelId="{D180BFB5-A945-5C46-A4A1-25A3C3358448}" type="presOf" srcId="{20741808-44F9-9443-B020-C2DBEB25E341}" destId="{DB47F245-2784-474A-9BA8-6F043C5AB87D}" srcOrd="0" destOrd="0" presId="urn:microsoft.com/office/officeart/2005/8/layout/hProcess4"/>
    <dgm:cxn modelId="{A29646BD-6AE5-4D34-869A-36A9725DDBF3}" srcId="{D4F9471E-5DB8-4527-8A9A-3BA1BC9BC03D}" destId="{F671BBA3-D45D-4509-982C-C5515B0DCAB4}" srcOrd="2" destOrd="0" parTransId="{D64BB036-4186-44AC-B8D2-FD20EC315433}" sibTransId="{486DFC96-35CB-4115-B620-6ED4B09F08B7}"/>
    <dgm:cxn modelId="{C01AB7C0-EDA4-2F4A-8C6C-892B685F58E8}" type="presOf" srcId="{F671BBA3-D45D-4509-982C-C5515B0DCAB4}" destId="{E5EBECDA-B2A2-1A46-872A-670086EE71E5}" srcOrd="0" destOrd="2" presId="urn:microsoft.com/office/officeart/2005/8/layout/hProcess4"/>
    <dgm:cxn modelId="{BDF0B3CA-1456-6C44-B1CC-965781A786CD}" srcId="{A127E4B3-65AD-4248-95B2-95D5289D7EA9}" destId="{AC1C4931-EEA2-E343-8BA4-1A9CD4B76DDA}" srcOrd="0" destOrd="0" parTransId="{610A01B0-C715-A64B-BF61-C1FDDCDC9160}" sibTransId="{47E1B64B-7FE6-D843-8E60-74658736FE62}"/>
    <dgm:cxn modelId="{BB8F7CD1-5120-0648-8B95-6150A54C57E7}" type="presOf" srcId="{A4305718-53E2-4A7F-804A-6F3B3A68EDA1}" destId="{42D63F66-5DD2-A047-8839-9A8F5BE3BB79}" srcOrd="1" destOrd="1" presId="urn:microsoft.com/office/officeart/2005/8/layout/hProcess4"/>
    <dgm:cxn modelId="{D861ADD8-5F0C-AD44-A08B-07166C030EC8}" srcId="{939A1577-2324-43EB-B7C5-B0BEC8FE22DE}" destId="{E5852962-6E45-A643-BB41-0565DE04E888}" srcOrd="1" destOrd="0" parTransId="{BD1F6127-7013-A048-A8AB-EC7EB35F7124}" sibTransId="{A0A9B050-7D96-7E42-9D43-C6A5296F0497}"/>
    <dgm:cxn modelId="{59DBBBD8-B7FC-E840-8989-493236A3A293}" type="presOf" srcId="{A4305718-53E2-4A7F-804A-6F3B3A68EDA1}" destId="{E5EBECDA-B2A2-1A46-872A-670086EE71E5}" srcOrd="0" destOrd="1" presId="urn:microsoft.com/office/officeart/2005/8/layout/hProcess4"/>
    <dgm:cxn modelId="{F783DEE3-F4DF-40F5-A322-430FF15CB4FB}" type="presOf" srcId="{A127E4B3-65AD-4248-95B2-95D5289D7EA9}" destId="{6C29B79F-2D3A-4853-8A7F-3EBEA7DAF6D1}" srcOrd="0" destOrd="0" presId="urn:microsoft.com/office/officeart/2005/8/layout/hProcess4"/>
    <dgm:cxn modelId="{9E9638E8-0DB0-A740-8B49-9BBE3FB39396}" type="presOf" srcId="{1B3290C7-72D7-4746-9957-7044F630C828}" destId="{6C198CF6-4B48-EC47-9895-532AAD4630E7}" srcOrd="0" destOrd="0" presId="urn:microsoft.com/office/officeart/2005/8/layout/hProcess4"/>
    <dgm:cxn modelId="{638FADE9-ABFF-E540-B3C9-1089E59711BC}" type="presOf" srcId="{84ED0DD6-2D8A-0349-9399-576CDDD53DF0}" destId="{523592E9-668B-A34D-B162-6CE115679E51}" srcOrd="0" destOrd="0" presId="urn:microsoft.com/office/officeart/2005/8/layout/hProcess4"/>
    <dgm:cxn modelId="{B8E331EB-17B5-49CF-BA3D-3A26E11561C1}" type="presOf" srcId="{F0F6B17E-9533-4727-B3CC-A6D0466AC596}" destId="{4AFD1DCE-7613-4DC5-B92D-15D823546BE3}" srcOrd="0" destOrd="0" presId="urn:microsoft.com/office/officeart/2005/8/layout/hProcess4"/>
    <dgm:cxn modelId="{CF69D8EB-4D22-B640-8B7A-7EA856F7A9CA}" srcId="{F0F6B17E-9533-4727-B3CC-A6D0466AC596}" destId="{84ED0DD6-2D8A-0349-9399-576CDDD53DF0}" srcOrd="1" destOrd="0" parTransId="{988387DD-75AD-6B47-BA49-E4C11A617083}" sibTransId="{315073EB-AD4A-E445-B9F1-C9EC7889E6C7}"/>
    <dgm:cxn modelId="{A78A90EC-A743-F54E-A2E0-689CEA58F25D}" srcId="{A127E4B3-65AD-4248-95B2-95D5289D7EA9}" destId="{31EF9491-34BC-454F-9A90-85D7BFC3D698}" srcOrd="1" destOrd="0" parTransId="{97A6D40F-F830-BE42-89A2-2153FFF80565}" sibTransId="{9448D1F6-E25C-D344-987C-E3D7380C453E}"/>
    <dgm:cxn modelId="{2E3CD3F4-BCDF-C94E-BDDF-AFAB10F9DB0C}" srcId="{F1503044-3191-2B40-BFBF-6E829B69DD55}" destId="{20741808-44F9-9443-B020-C2DBEB25E341}" srcOrd="0" destOrd="0" parTransId="{9E18D2EC-6D56-4A4D-8BF8-A6821615FCA2}" sibTransId="{F2D6A63D-5F35-CF44-BD28-E0E012457123}"/>
    <dgm:cxn modelId="{8BB221F7-170E-4C5C-944C-8E40A482F4DE}" srcId="{D4F9471E-5DB8-4527-8A9A-3BA1BC9BC03D}" destId="{15D92C2D-5742-4574-B3E7-79598663529D}" srcOrd="0" destOrd="0" parTransId="{9F7D3593-F9E9-438A-BC5F-575D440D2900}" sibTransId="{1B9B45EE-C543-47D2-A1B8-053E8652743A}"/>
    <dgm:cxn modelId="{2D2FDEF7-9A24-42CF-B35C-67E7BBBE1978}" srcId="{F0F6B17E-9533-4727-B3CC-A6D0466AC596}" destId="{D4F9471E-5DB8-4527-8A9A-3BA1BC9BC03D}" srcOrd="3" destOrd="0" parTransId="{3E0D2DB4-69F5-4874-BA10-652667F3845F}" sibTransId="{DAD872BC-E1FE-4473-A5D3-4F8E2CB8E824}"/>
    <dgm:cxn modelId="{ECB3FEF9-67E5-4E75-BFB1-CC273CFEF0E1}" type="presOf" srcId="{1D659693-0E7A-4638-9B8A-23A860592A72}" destId="{67EE90C8-39C2-4B24-A6E2-73ED47BE406D}" srcOrd="0" destOrd="0" presId="urn:microsoft.com/office/officeart/2005/8/layout/hProcess4"/>
    <dgm:cxn modelId="{0118D3FE-2297-984B-BC1D-764B761F91D6}" type="presOf" srcId="{DAD872BC-E1FE-4473-A5D3-4F8E2CB8E824}" destId="{003BFA7E-758F-E347-A380-03AA289010DE}" srcOrd="0" destOrd="0" presId="urn:microsoft.com/office/officeart/2005/8/layout/hProcess4"/>
    <dgm:cxn modelId="{CEA1917B-FB7D-4518-A3CE-FE9587433115}" type="presParOf" srcId="{4AFD1DCE-7613-4DC5-B92D-15D823546BE3}" destId="{C069848C-BF21-40B7-A602-B6242366A092}" srcOrd="0" destOrd="0" presId="urn:microsoft.com/office/officeart/2005/8/layout/hProcess4"/>
    <dgm:cxn modelId="{1EDB6FD8-D547-43CC-8E99-F0D97AE78390}" type="presParOf" srcId="{4AFD1DCE-7613-4DC5-B92D-15D823546BE3}" destId="{89B1B8CE-056B-4BBF-BF94-D880E83F04D2}" srcOrd="1" destOrd="0" presId="urn:microsoft.com/office/officeart/2005/8/layout/hProcess4"/>
    <dgm:cxn modelId="{57743DBF-3BBE-49B5-99D8-D64F761FDF0C}" type="presParOf" srcId="{4AFD1DCE-7613-4DC5-B92D-15D823546BE3}" destId="{E25BFEBF-B597-44A8-B691-65D92A11366F}" srcOrd="2" destOrd="0" presId="urn:microsoft.com/office/officeart/2005/8/layout/hProcess4"/>
    <dgm:cxn modelId="{24550189-7E5B-47E3-95F0-5EBBBA72BBCF}" type="presParOf" srcId="{E25BFEBF-B597-44A8-B691-65D92A11366F}" destId="{565E187B-74BC-415B-81C0-D2A5CD367E5F}" srcOrd="0" destOrd="0" presId="urn:microsoft.com/office/officeart/2005/8/layout/hProcess4"/>
    <dgm:cxn modelId="{B0797532-FD3A-4721-A230-D674A2F75689}" type="presParOf" srcId="{565E187B-74BC-415B-81C0-D2A5CD367E5F}" destId="{6E64D7FD-5019-4B70-9F1A-F62EF610E68C}" srcOrd="0" destOrd="0" presId="urn:microsoft.com/office/officeart/2005/8/layout/hProcess4"/>
    <dgm:cxn modelId="{BC630954-84B2-4A2C-A99E-E9EFB208760F}" type="presParOf" srcId="{565E187B-74BC-415B-81C0-D2A5CD367E5F}" destId="{B02BE0EB-C330-4F32-8D7C-9CA39266E853}" srcOrd="1" destOrd="0" presId="urn:microsoft.com/office/officeart/2005/8/layout/hProcess4"/>
    <dgm:cxn modelId="{D116D415-8AE4-41D5-9110-37E18DCBFD06}" type="presParOf" srcId="{565E187B-74BC-415B-81C0-D2A5CD367E5F}" destId="{4BA1B2B1-C1B8-47F2-8C0E-ADA73BC9C811}" srcOrd="2" destOrd="0" presId="urn:microsoft.com/office/officeart/2005/8/layout/hProcess4"/>
    <dgm:cxn modelId="{6CAFB5AF-5F7A-4B11-88AB-B43E838749E9}" type="presParOf" srcId="{565E187B-74BC-415B-81C0-D2A5CD367E5F}" destId="{6C29B79F-2D3A-4853-8A7F-3EBEA7DAF6D1}" srcOrd="3" destOrd="0" presId="urn:microsoft.com/office/officeart/2005/8/layout/hProcess4"/>
    <dgm:cxn modelId="{32DD9754-3D92-4B78-9C60-76554FB1A5F9}" type="presParOf" srcId="{565E187B-74BC-415B-81C0-D2A5CD367E5F}" destId="{1A153C83-4E9F-456A-90AD-F3824BC4F187}" srcOrd="4" destOrd="0" presId="urn:microsoft.com/office/officeart/2005/8/layout/hProcess4"/>
    <dgm:cxn modelId="{AA2C4347-A519-4795-9630-113ADC9318B7}" type="presParOf" srcId="{E25BFEBF-B597-44A8-B691-65D92A11366F}" destId="{67EE90C8-39C2-4B24-A6E2-73ED47BE406D}" srcOrd="1" destOrd="0" presId="urn:microsoft.com/office/officeart/2005/8/layout/hProcess4"/>
    <dgm:cxn modelId="{4A98ED52-6166-1544-8C76-E46D2CB4ED0E}" type="presParOf" srcId="{E25BFEBF-B597-44A8-B691-65D92A11366F}" destId="{EE1D46CB-4D28-0D4B-8D83-11C29929BCAA}" srcOrd="2" destOrd="0" presId="urn:microsoft.com/office/officeart/2005/8/layout/hProcess4"/>
    <dgm:cxn modelId="{122CA618-0ADE-A34D-BA0C-D569400273AE}" type="presParOf" srcId="{EE1D46CB-4D28-0D4B-8D83-11C29929BCAA}" destId="{A3D8FEC5-9A49-6948-87CE-D25A9956AB3E}" srcOrd="0" destOrd="0" presId="urn:microsoft.com/office/officeart/2005/8/layout/hProcess4"/>
    <dgm:cxn modelId="{B87408DB-FA64-A84E-8031-0C875984DDE9}" type="presParOf" srcId="{EE1D46CB-4D28-0D4B-8D83-11C29929BCAA}" destId="{6C198CF6-4B48-EC47-9895-532AAD4630E7}" srcOrd="1" destOrd="0" presId="urn:microsoft.com/office/officeart/2005/8/layout/hProcess4"/>
    <dgm:cxn modelId="{193DC730-D0E9-9244-A951-BA7704E88A61}" type="presParOf" srcId="{EE1D46CB-4D28-0D4B-8D83-11C29929BCAA}" destId="{846A1EB4-FE5D-EA45-887E-8162064DDF67}" srcOrd="2" destOrd="0" presId="urn:microsoft.com/office/officeart/2005/8/layout/hProcess4"/>
    <dgm:cxn modelId="{DD908EF7-0F89-184D-819C-B4A17460F27C}" type="presParOf" srcId="{EE1D46CB-4D28-0D4B-8D83-11C29929BCAA}" destId="{523592E9-668B-A34D-B162-6CE115679E51}" srcOrd="3" destOrd="0" presId="urn:microsoft.com/office/officeart/2005/8/layout/hProcess4"/>
    <dgm:cxn modelId="{AB2ED53E-E98C-1244-9F55-4BD669BF636E}" type="presParOf" srcId="{EE1D46CB-4D28-0D4B-8D83-11C29929BCAA}" destId="{3DBA8748-0626-DA4E-A58D-DF4C762D238F}" srcOrd="4" destOrd="0" presId="urn:microsoft.com/office/officeart/2005/8/layout/hProcess4"/>
    <dgm:cxn modelId="{5DEF2F9E-2FF1-A142-B135-608D8D35912A}" type="presParOf" srcId="{E25BFEBF-B597-44A8-B691-65D92A11366F}" destId="{96926518-CE60-6148-9BAA-8671800A1B08}" srcOrd="3" destOrd="0" presId="urn:microsoft.com/office/officeart/2005/8/layout/hProcess4"/>
    <dgm:cxn modelId="{8EEB6613-517F-424A-98A9-4EF45F528EFC}" type="presParOf" srcId="{E25BFEBF-B597-44A8-B691-65D92A11366F}" destId="{071BB000-6B4E-2F4B-B055-353785BF3351}" srcOrd="4" destOrd="0" presId="urn:microsoft.com/office/officeart/2005/8/layout/hProcess4"/>
    <dgm:cxn modelId="{D771C813-6A1E-044B-B43F-65E53078F57F}" type="presParOf" srcId="{071BB000-6B4E-2F4B-B055-353785BF3351}" destId="{92763802-36D6-2E4C-A682-1EDD7F5F1F67}" srcOrd="0" destOrd="0" presId="urn:microsoft.com/office/officeart/2005/8/layout/hProcess4"/>
    <dgm:cxn modelId="{E8CE82BA-E1CA-3644-8BF6-28D01B142796}" type="presParOf" srcId="{071BB000-6B4E-2F4B-B055-353785BF3351}" destId="{DB47F245-2784-474A-9BA8-6F043C5AB87D}" srcOrd="1" destOrd="0" presId="urn:microsoft.com/office/officeart/2005/8/layout/hProcess4"/>
    <dgm:cxn modelId="{B136A16C-6D59-9B4E-974C-803A049FAEB0}" type="presParOf" srcId="{071BB000-6B4E-2F4B-B055-353785BF3351}" destId="{06CB93B6-4672-464B-AAE1-102A5584ED74}" srcOrd="2" destOrd="0" presId="urn:microsoft.com/office/officeart/2005/8/layout/hProcess4"/>
    <dgm:cxn modelId="{8F1F11C7-9179-8448-90CF-B4A3C3560843}" type="presParOf" srcId="{071BB000-6B4E-2F4B-B055-353785BF3351}" destId="{4055B626-3956-BA4B-8E9B-4D853D53EE56}" srcOrd="3" destOrd="0" presId="urn:microsoft.com/office/officeart/2005/8/layout/hProcess4"/>
    <dgm:cxn modelId="{C3286406-DEF2-5F46-B511-251E0DE497D7}" type="presParOf" srcId="{071BB000-6B4E-2F4B-B055-353785BF3351}" destId="{7E6E9B61-0EA9-6F47-A16C-D51EFC2F38D4}" srcOrd="4" destOrd="0" presId="urn:microsoft.com/office/officeart/2005/8/layout/hProcess4"/>
    <dgm:cxn modelId="{8D0554B2-5EA7-D640-A8F0-FB7B174A823A}" type="presParOf" srcId="{E25BFEBF-B597-44A8-B691-65D92A11366F}" destId="{7F2083C2-E59F-3C4D-836B-1E6D60ED1040}" srcOrd="5" destOrd="0" presId="urn:microsoft.com/office/officeart/2005/8/layout/hProcess4"/>
    <dgm:cxn modelId="{DD42D80A-BBFB-9E41-B978-678A49C4C0F7}" type="presParOf" srcId="{E25BFEBF-B597-44A8-B691-65D92A11366F}" destId="{0E5C64BF-2CE5-244E-97D3-182ED315B0A2}" srcOrd="6" destOrd="0" presId="urn:microsoft.com/office/officeart/2005/8/layout/hProcess4"/>
    <dgm:cxn modelId="{3F42CD1D-F256-5749-890E-7EF783E5F4DD}" type="presParOf" srcId="{0E5C64BF-2CE5-244E-97D3-182ED315B0A2}" destId="{48C4461C-15D7-1D4E-AB3F-CE0C35902368}" srcOrd="0" destOrd="0" presId="urn:microsoft.com/office/officeart/2005/8/layout/hProcess4"/>
    <dgm:cxn modelId="{3EF9AD41-63D6-2244-9A0B-570E2FA5BF36}" type="presParOf" srcId="{0E5C64BF-2CE5-244E-97D3-182ED315B0A2}" destId="{E5EBECDA-B2A2-1A46-872A-670086EE71E5}" srcOrd="1" destOrd="0" presId="urn:microsoft.com/office/officeart/2005/8/layout/hProcess4"/>
    <dgm:cxn modelId="{AA85E766-3C99-E24C-A204-1FF1D8C7415D}" type="presParOf" srcId="{0E5C64BF-2CE5-244E-97D3-182ED315B0A2}" destId="{42D63F66-5DD2-A047-8839-9A8F5BE3BB79}" srcOrd="2" destOrd="0" presId="urn:microsoft.com/office/officeart/2005/8/layout/hProcess4"/>
    <dgm:cxn modelId="{9196DEDD-8839-5A43-9FEB-4A1DDB608519}" type="presParOf" srcId="{0E5C64BF-2CE5-244E-97D3-182ED315B0A2}" destId="{6AD3DE7D-85D3-3744-B8C8-957633A968BE}" srcOrd="3" destOrd="0" presId="urn:microsoft.com/office/officeart/2005/8/layout/hProcess4"/>
    <dgm:cxn modelId="{7689AD6A-6D4F-FA49-9A47-D54ED7A1320F}" type="presParOf" srcId="{0E5C64BF-2CE5-244E-97D3-182ED315B0A2}" destId="{9B8CFFB9-6ACC-564E-8F99-895CB4EF6E94}" srcOrd="4" destOrd="0" presId="urn:microsoft.com/office/officeart/2005/8/layout/hProcess4"/>
    <dgm:cxn modelId="{CAFD81B2-91E4-C544-A113-C6AF67C718C4}" type="presParOf" srcId="{E25BFEBF-B597-44A8-B691-65D92A11366F}" destId="{003BFA7E-758F-E347-A380-03AA289010DE}" srcOrd="7" destOrd="0" presId="urn:microsoft.com/office/officeart/2005/8/layout/hProcess4"/>
    <dgm:cxn modelId="{9B8DA357-4D5E-B94E-A389-D1DB328DE6DF}" type="presParOf" srcId="{E25BFEBF-B597-44A8-B691-65D92A11366F}" destId="{11767740-541C-D94C-8F7F-023D44564271}" srcOrd="8" destOrd="0" presId="urn:microsoft.com/office/officeart/2005/8/layout/hProcess4"/>
    <dgm:cxn modelId="{1951705F-76FE-4F49-9CC5-0CEEF06BC033}" type="presParOf" srcId="{11767740-541C-D94C-8F7F-023D44564271}" destId="{5BBDC408-3B6C-2045-813E-59BC60C754D3}" srcOrd="0" destOrd="0" presId="urn:microsoft.com/office/officeart/2005/8/layout/hProcess4"/>
    <dgm:cxn modelId="{EFEC4544-E0AA-3941-91C8-04DA67390762}" type="presParOf" srcId="{11767740-541C-D94C-8F7F-023D44564271}" destId="{F0B01F51-E46F-DA4B-88E1-9F10333DC2ED}" srcOrd="1" destOrd="0" presId="urn:microsoft.com/office/officeart/2005/8/layout/hProcess4"/>
    <dgm:cxn modelId="{AB6344F2-BF03-8647-A7BC-30695653047F}" type="presParOf" srcId="{11767740-541C-D94C-8F7F-023D44564271}" destId="{F5911F88-6D16-4946-B5AD-4CB523ADAA0D}" srcOrd="2" destOrd="0" presId="urn:microsoft.com/office/officeart/2005/8/layout/hProcess4"/>
    <dgm:cxn modelId="{4B61C245-26C8-7649-B64C-300805CC76B5}" type="presParOf" srcId="{11767740-541C-D94C-8F7F-023D44564271}" destId="{D0EB118E-DEA3-024F-A526-15F101524331}" srcOrd="3" destOrd="0" presId="urn:microsoft.com/office/officeart/2005/8/layout/hProcess4"/>
    <dgm:cxn modelId="{9F095A88-5F64-9F49-864A-47B677FB3428}" type="presParOf" srcId="{11767740-541C-D94C-8F7F-023D44564271}" destId="{C4AD2609-82FE-EF41-AA14-A6083156DD3A}"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59A45F-E8DC-4D75-910E-52A21731D3A3}">
      <dsp:nvSpPr>
        <dsp:cNvPr id="0" name=""/>
        <dsp:cNvSpPr/>
      </dsp:nvSpPr>
      <dsp:spPr>
        <a:xfrm>
          <a:off x="0" y="3128131"/>
          <a:ext cx="10515600" cy="761970"/>
        </a:xfrm>
        <a:prstGeom prst="roundRect">
          <a:avLst>
            <a:gd name="adj" fmla="val 10000"/>
          </a:avLst>
        </a:prstGeom>
        <a:solidFill>
          <a:schemeClr val="accent6">
            <a:lumMod val="40000"/>
            <a:lumOff val="6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ctr" anchorCtr="0">
          <a:noAutofit/>
        </a:bodyPr>
        <a:lstStyle/>
        <a:p>
          <a:pPr marL="0" lvl="0" indent="0" algn="l" defTabSz="1200150">
            <a:lnSpc>
              <a:spcPct val="90000"/>
            </a:lnSpc>
            <a:spcBef>
              <a:spcPct val="0"/>
            </a:spcBef>
            <a:spcAft>
              <a:spcPct val="35000"/>
            </a:spcAft>
            <a:buNone/>
          </a:pPr>
          <a:r>
            <a:rPr lang="en-US" sz="2700" kern="1200" noProof="0" dirty="0"/>
            <a:t>POS System</a:t>
          </a:r>
        </a:p>
      </dsp:txBody>
      <dsp:txXfrm>
        <a:off x="0" y="3128131"/>
        <a:ext cx="3154680" cy="761970"/>
      </dsp:txXfrm>
    </dsp:sp>
    <dsp:sp modelId="{599EC7A2-D025-460C-842C-0F11618A7DA2}">
      <dsp:nvSpPr>
        <dsp:cNvPr id="0" name=""/>
        <dsp:cNvSpPr/>
      </dsp:nvSpPr>
      <dsp:spPr>
        <a:xfrm>
          <a:off x="0" y="2239166"/>
          <a:ext cx="10515600" cy="761970"/>
        </a:xfrm>
        <a:prstGeom prst="roundRect">
          <a:avLst>
            <a:gd name="adj" fmla="val 10000"/>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ctr" anchorCtr="0">
          <a:noAutofit/>
        </a:bodyPr>
        <a:lstStyle/>
        <a:p>
          <a:pPr marL="0" lvl="0" indent="0" algn="l" defTabSz="1200150">
            <a:lnSpc>
              <a:spcPct val="90000"/>
            </a:lnSpc>
            <a:spcBef>
              <a:spcPct val="0"/>
            </a:spcBef>
            <a:spcAft>
              <a:spcPct val="35000"/>
            </a:spcAft>
            <a:buNone/>
          </a:pPr>
          <a:r>
            <a:rPr lang="en-US" sz="2700" kern="1200" noProof="0" dirty="0"/>
            <a:t>POS Operator</a:t>
          </a:r>
        </a:p>
      </dsp:txBody>
      <dsp:txXfrm>
        <a:off x="0" y="2239166"/>
        <a:ext cx="3154680" cy="761970"/>
      </dsp:txXfrm>
    </dsp:sp>
    <dsp:sp modelId="{1DE8B0B1-D863-472F-9FA5-2ABE2316C376}">
      <dsp:nvSpPr>
        <dsp:cNvPr id="0" name=""/>
        <dsp:cNvSpPr/>
      </dsp:nvSpPr>
      <dsp:spPr>
        <a:xfrm>
          <a:off x="0" y="1350201"/>
          <a:ext cx="10515600" cy="761970"/>
        </a:xfrm>
        <a:prstGeom prst="roundRect">
          <a:avLst>
            <a:gd name="adj" fmla="val 10000"/>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ctr" anchorCtr="0">
          <a:noAutofit/>
        </a:bodyPr>
        <a:lstStyle/>
        <a:p>
          <a:pPr marL="0" lvl="0" indent="0" algn="l" defTabSz="1200150">
            <a:lnSpc>
              <a:spcPct val="90000"/>
            </a:lnSpc>
            <a:spcBef>
              <a:spcPct val="0"/>
            </a:spcBef>
            <a:spcAft>
              <a:spcPct val="35000"/>
            </a:spcAft>
            <a:buNone/>
          </a:pPr>
          <a:r>
            <a:rPr lang="en-US" sz="2700" kern="1200" noProof="0" dirty="0"/>
            <a:t>POS Dealer</a:t>
          </a:r>
        </a:p>
      </dsp:txBody>
      <dsp:txXfrm>
        <a:off x="0" y="1350201"/>
        <a:ext cx="3154680" cy="761970"/>
      </dsp:txXfrm>
    </dsp:sp>
    <dsp:sp modelId="{C8849357-154D-4C6F-A755-6FFE34A7B3F5}">
      <dsp:nvSpPr>
        <dsp:cNvPr id="0" name=""/>
        <dsp:cNvSpPr/>
      </dsp:nvSpPr>
      <dsp:spPr>
        <a:xfrm>
          <a:off x="0" y="416988"/>
          <a:ext cx="10515600" cy="761970"/>
        </a:xfrm>
        <a:prstGeom prst="roundRect">
          <a:avLst>
            <a:gd name="adj" fmla="val 10000"/>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ctr" anchorCtr="0">
          <a:noAutofit/>
        </a:bodyPr>
        <a:lstStyle/>
        <a:p>
          <a:pPr marL="0" lvl="0" indent="0" algn="l" defTabSz="1200150">
            <a:lnSpc>
              <a:spcPct val="90000"/>
            </a:lnSpc>
            <a:spcBef>
              <a:spcPct val="0"/>
            </a:spcBef>
            <a:spcAft>
              <a:spcPct val="35000"/>
            </a:spcAft>
            <a:buNone/>
          </a:pPr>
          <a:r>
            <a:rPr lang="en-US" sz="2700" kern="1200" noProof="0" dirty="0"/>
            <a:t>POS Creator</a:t>
          </a:r>
        </a:p>
      </dsp:txBody>
      <dsp:txXfrm>
        <a:off x="0" y="416988"/>
        <a:ext cx="3154680" cy="761970"/>
      </dsp:txXfrm>
    </dsp:sp>
    <dsp:sp modelId="{9DF05028-9C79-44A6-B539-EA799B590245}">
      <dsp:nvSpPr>
        <dsp:cNvPr id="0" name=""/>
        <dsp:cNvSpPr/>
      </dsp:nvSpPr>
      <dsp:spPr>
        <a:xfrm>
          <a:off x="6253752" y="524733"/>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noProof="0" dirty="0"/>
            <a:t>Pos System</a:t>
          </a:r>
        </a:p>
      </dsp:txBody>
      <dsp:txXfrm>
        <a:off x="6272350" y="543331"/>
        <a:ext cx="915266" cy="597779"/>
      </dsp:txXfrm>
    </dsp:sp>
    <dsp:sp modelId="{6EA8E6A9-46AA-4831-9DAC-0263F933A90E}">
      <dsp:nvSpPr>
        <dsp:cNvPr id="0" name=""/>
        <dsp:cNvSpPr/>
      </dsp:nvSpPr>
      <dsp:spPr>
        <a:xfrm>
          <a:off x="4563131" y="1159708"/>
          <a:ext cx="2166852" cy="253990"/>
        </a:xfrm>
        <a:custGeom>
          <a:avLst/>
          <a:gdLst/>
          <a:ahLst/>
          <a:cxnLst/>
          <a:rect l="0" t="0" r="0" b="0"/>
          <a:pathLst>
            <a:path>
              <a:moveTo>
                <a:pt x="2166852" y="0"/>
              </a:moveTo>
              <a:lnTo>
                <a:pt x="2166852" y="126995"/>
              </a:lnTo>
              <a:lnTo>
                <a:pt x="0" y="126995"/>
              </a:lnTo>
              <a:lnTo>
                <a:pt x="0" y="2539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D98E60-1DBA-41EF-804D-ACE775443728}">
      <dsp:nvSpPr>
        <dsp:cNvPr id="0" name=""/>
        <dsp:cNvSpPr/>
      </dsp:nvSpPr>
      <dsp:spPr>
        <a:xfrm>
          <a:off x="4086899" y="1413698"/>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noProof="0" dirty="0"/>
            <a:t>Dealer 1</a:t>
          </a:r>
        </a:p>
      </dsp:txBody>
      <dsp:txXfrm>
        <a:off x="4105497" y="1432296"/>
        <a:ext cx="915266" cy="597779"/>
      </dsp:txXfrm>
    </dsp:sp>
    <dsp:sp modelId="{B8F1E1C1-1E37-4104-A383-7A7B9EE527EC}">
      <dsp:nvSpPr>
        <dsp:cNvPr id="0" name=""/>
        <dsp:cNvSpPr/>
      </dsp:nvSpPr>
      <dsp:spPr>
        <a:xfrm>
          <a:off x="3634479" y="2048673"/>
          <a:ext cx="928651" cy="253990"/>
        </a:xfrm>
        <a:custGeom>
          <a:avLst/>
          <a:gdLst/>
          <a:ahLst/>
          <a:cxnLst/>
          <a:rect l="0" t="0" r="0" b="0"/>
          <a:pathLst>
            <a:path>
              <a:moveTo>
                <a:pt x="928651" y="0"/>
              </a:moveTo>
              <a:lnTo>
                <a:pt x="928651" y="126995"/>
              </a:lnTo>
              <a:lnTo>
                <a:pt x="0" y="126995"/>
              </a:lnTo>
              <a:lnTo>
                <a:pt x="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B4A37F-2B34-4BC0-91C3-088320D09B37}">
      <dsp:nvSpPr>
        <dsp:cNvPr id="0" name=""/>
        <dsp:cNvSpPr/>
      </dsp:nvSpPr>
      <dsp:spPr>
        <a:xfrm>
          <a:off x="3158248" y="2302664"/>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noProof="0" dirty="0"/>
            <a:t>Operator 1</a:t>
          </a:r>
        </a:p>
      </dsp:txBody>
      <dsp:txXfrm>
        <a:off x="3176846" y="2321262"/>
        <a:ext cx="915266" cy="597779"/>
      </dsp:txXfrm>
    </dsp:sp>
    <dsp:sp modelId="{90010041-8D0C-42AE-BF61-B8EE3A6C6603}">
      <dsp:nvSpPr>
        <dsp:cNvPr id="0" name=""/>
        <dsp:cNvSpPr/>
      </dsp:nvSpPr>
      <dsp:spPr>
        <a:xfrm>
          <a:off x="3588759" y="2937639"/>
          <a:ext cx="91440" cy="253990"/>
        </a:xfrm>
        <a:custGeom>
          <a:avLst/>
          <a:gdLst/>
          <a:ahLst/>
          <a:cxnLst/>
          <a:rect l="0" t="0" r="0" b="0"/>
          <a:pathLst>
            <a:path>
              <a:moveTo>
                <a:pt x="45720" y="0"/>
              </a:moveTo>
              <a:lnTo>
                <a:pt x="4572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1726CD-4B88-4266-AEEC-E2F061221D9D}">
      <dsp:nvSpPr>
        <dsp:cNvPr id="0" name=""/>
        <dsp:cNvSpPr/>
      </dsp:nvSpPr>
      <dsp:spPr>
        <a:xfrm>
          <a:off x="3158248" y="3191629"/>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noProof="0" dirty="0"/>
            <a:t>CashBox11 (Swissbit TSE)</a:t>
          </a:r>
        </a:p>
      </dsp:txBody>
      <dsp:txXfrm>
        <a:off x="3176846" y="3210227"/>
        <a:ext cx="915266" cy="597779"/>
      </dsp:txXfrm>
    </dsp:sp>
    <dsp:sp modelId="{A394A375-99C7-430F-919D-3365A866BC9B}">
      <dsp:nvSpPr>
        <dsp:cNvPr id="0" name=""/>
        <dsp:cNvSpPr/>
      </dsp:nvSpPr>
      <dsp:spPr>
        <a:xfrm>
          <a:off x="4563131" y="2048673"/>
          <a:ext cx="928651" cy="253990"/>
        </a:xfrm>
        <a:custGeom>
          <a:avLst/>
          <a:gdLst/>
          <a:ahLst/>
          <a:cxnLst/>
          <a:rect l="0" t="0" r="0" b="0"/>
          <a:pathLst>
            <a:path>
              <a:moveTo>
                <a:pt x="0" y="0"/>
              </a:moveTo>
              <a:lnTo>
                <a:pt x="0" y="126995"/>
              </a:lnTo>
              <a:lnTo>
                <a:pt x="928651" y="126995"/>
              </a:lnTo>
              <a:lnTo>
                <a:pt x="928651"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4EC904-BEBF-4E6F-B665-23A079759C19}">
      <dsp:nvSpPr>
        <dsp:cNvPr id="0" name=""/>
        <dsp:cNvSpPr/>
      </dsp:nvSpPr>
      <dsp:spPr>
        <a:xfrm>
          <a:off x="5015550" y="2302664"/>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noProof="0" dirty="0"/>
            <a:t>Operator 2</a:t>
          </a:r>
        </a:p>
      </dsp:txBody>
      <dsp:txXfrm>
        <a:off x="5034148" y="2321262"/>
        <a:ext cx="915266" cy="597779"/>
      </dsp:txXfrm>
    </dsp:sp>
    <dsp:sp modelId="{776D28A1-896A-4837-843B-9D58F4EC836B}">
      <dsp:nvSpPr>
        <dsp:cNvPr id="0" name=""/>
        <dsp:cNvSpPr/>
      </dsp:nvSpPr>
      <dsp:spPr>
        <a:xfrm>
          <a:off x="4872681" y="2937639"/>
          <a:ext cx="619100" cy="253990"/>
        </a:xfrm>
        <a:custGeom>
          <a:avLst/>
          <a:gdLst/>
          <a:ahLst/>
          <a:cxnLst/>
          <a:rect l="0" t="0" r="0" b="0"/>
          <a:pathLst>
            <a:path>
              <a:moveTo>
                <a:pt x="619100" y="0"/>
              </a:moveTo>
              <a:lnTo>
                <a:pt x="619100" y="126995"/>
              </a:lnTo>
              <a:lnTo>
                <a:pt x="0" y="126995"/>
              </a:lnTo>
              <a:lnTo>
                <a:pt x="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07B97B-57B6-4AA4-A4B1-A15A8C26B25E}">
      <dsp:nvSpPr>
        <dsp:cNvPr id="0" name=""/>
        <dsp:cNvSpPr/>
      </dsp:nvSpPr>
      <dsp:spPr>
        <a:xfrm>
          <a:off x="4396450" y="3191629"/>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noProof="0" dirty="0"/>
            <a:t>CashBox21</a:t>
          </a:r>
          <a:br>
            <a:rPr lang="en-US" sz="1200" kern="1200" noProof="0" dirty="0"/>
          </a:br>
          <a:r>
            <a:rPr lang="en-US" sz="1200" kern="1200" noProof="0" dirty="0"/>
            <a:t>(Cryptovision TSE)</a:t>
          </a:r>
        </a:p>
      </dsp:txBody>
      <dsp:txXfrm>
        <a:off x="4415048" y="3210227"/>
        <a:ext cx="915266" cy="597779"/>
      </dsp:txXfrm>
    </dsp:sp>
    <dsp:sp modelId="{5B6A780A-B50D-4544-B4A4-40B578FF58AE}">
      <dsp:nvSpPr>
        <dsp:cNvPr id="0" name=""/>
        <dsp:cNvSpPr/>
      </dsp:nvSpPr>
      <dsp:spPr>
        <a:xfrm>
          <a:off x="5491782" y="2937639"/>
          <a:ext cx="619100" cy="253990"/>
        </a:xfrm>
        <a:custGeom>
          <a:avLst/>
          <a:gdLst/>
          <a:ahLst/>
          <a:cxnLst/>
          <a:rect l="0" t="0" r="0" b="0"/>
          <a:pathLst>
            <a:path>
              <a:moveTo>
                <a:pt x="0" y="0"/>
              </a:moveTo>
              <a:lnTo>
                <a:pt x="0" y="126995"/>
              </a:lnTo>
              <a:lnTo>
                <a:pt x="619100" y="126995"/>
              </a:lnTo>
              <a:lnTo>
                <a:pt x="61910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DD1A3F-ED07-4398-9220-5AC1FDA0C52A}">
      <dsp:nvSpPr>
        <dsp:cNvPr id="0" name=""/>
        <dsp:cNvSpPr/>
      </dsp:nvSpPr>
      <dsp:spPr>
        <a:xfrm>
          <a:off x="5634651" y="3191629"/>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noProof="0" dirty="0"/>
            <a:t>CashBox22</a:t>
          </a:r>
          <a:br>
            <a:rPr lang="en-US" sz="1200" kern="1200" noProof="0" dirty="0"/>
          </a:br>
          <a:r>
            <a:rPr lang="en-US" sz="1200" kern="1200" noProof="0" dirty="0"/>
            <a:t>(Diebold-Nixdorf TSE)</a:t>
          </a:r>
        </a:p>
      </dsp:txBody>
      <dsp:txXfrm>
        <a:off x="5653249" y="3210227"/>
        <a:ext cx="915266" cy="597779"/>
      </dsp:txXfrm>
    </dsp:sp>
    <dsp:sp modelId="{E1441E74-DFF0-4FDD-A87B-5C7D3F8CB9C1}">
      <dsp:nvSpPr>
        <dsp:cNvPr id="0" name=""/>
        <dsp:cNvSpPr/>
      </dsp:nvSpPr>
      <dsp:spPr>
        <a:xfrm>
          <a:off x="6729984" y="1159708"/>
          <a:ext cx="2166852" cy="253990"/>
        </a:xfrm>
        <a:custGeom>
          <a:avLst/>
          <a:gdLst/>
          <a:ahLst/>
          <a:cxnLst/>
          <a:rect l="0" t="0" r="0" b="0"/>
          <a:pathLst>
            <a:path>
              <a:moveTo>
                <a:pt x="0" y="0"/>
              </a:moveTo>
              <a:lnTo>
                <a:pt x="0" y="126995"/>
              </a:lnTo>
              <a:lnTo>
                <a:pt x="2166852" y="126995"/>
              </a:lnTo>
              <a:lnTo>
                <a:pt x="2166852" y="2539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0885B9-E24B-4380-8776-2C7A505AE04A}">
      <dsp:nvSpPr>
        <dsp:cNvPr id="0" name=""/>
        <dsp:cNvSpPr/>
      </dsp:nvSpPr>
      <dsp:spPr>
        <a:xfrm>
          <a:off x="8420605" y="1413698"/>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noProof="0" dirty="0"/>
            <a:t>Dealer 2</a:t>
          </a:r>
        </a:p>
      </dsp:txBody>
      <dsp:txXfrm>
        <a:off x="8439203" y="1432296"/>
        <a:ext cx="915266" cy="597779"/>
      </dsp:txXfrm>
    </dsp:sp>
    <dsp:sp modelId="{17ECFE45-BF85-496C-86A5-FCE9FDF1B031}">
      <dsp:nvSpPr>
        <dsp:cNvPr id="0" name=""/>
        <dsp:cNvSpPr/>
      </dsp:nvSpPr>
      <dsp:spPr>
        <a:xfrm>
          <a:off x="7968185" y="2048673"/>
          <a:ext cx="928651" cy="253990"/>
        </a:xfrm>
        <a:custGeom>
          <a:avLst/>
          <a:gdLst/>
          <a:ahLst/>
          <a:cxnLst/>
          <a:rect l="0" t="0" r="0" b="0"/>
          <a:pathLst>
            <a:path>
              <a:moveTo>
                <a:pt x="928651" y="0"/>
              </a:moveTo>
              <a:lnTo>
                <a:pt x="928651" y="126995"/>
              </a:lnTo>
              <a:lnTo>
                <a:pt x="0" y="126995"/>
              </a:lnTo>
              <a:lnTo>
                <a:pt x="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D1141A-CC53-454B-9BD2-16C9F97C6850}">
      <dsp:nvSpPr>
        <dsp:cNvPr id="0" name=""/>
        <dsp:cNvSpPr/>
      </dsp:nvSpPr>
      <dsp:spPr>
        <a:xfrm>
          <a:off x="7491954" y="2302664"/>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noProof="0" dirty="0"/>
            <a:t>Operator 3</a:t>
          </a:r>
        </a:p>
      </dsp:txBody>
      <dsp:txXfrm>
        <a:off x="7510552" y="2321262"/>
        <a:ext cx="915266" cy="597779"/>
      </dsp:txXfrm>
    </dsp:sp>
    <dsp:sp modelId="{DD98744D-9D72-4929-9AB7-E8B7188FAB84}">
      <dsp:nvSpPr>
        <dsp:cNvPr id="0" name=""/>
        <dsp:cNvSpPr/>
      </dsp:nvSpPr>
      <dsp:spPr>
        <a:xfrm>
          <a:off x="7349084" y="2937639"/>
          <a:ext cx="619100" cy="253990"/>
        </a:xfrm>
        <a:custGeom>
          <a:avLst/>
          <a:gdLst/>
          <a:ahLst/>
          <a:cxnLst/>
          <a:rect l="0" t="0" r="0" b="0"/>
          <a:pathLst>
            <a:path>
              <a:moveTo>
                <a:pt x="619100" y="0"/>
              </a:moveTo>
              <a:lnTo>
                <a:pt x="619100" y="126995"/>
              </a:lnTo>
              <a:lnTo>
                <a:pt x="0" y="126995"/>
              </a:lnTo>
              <a:lnTo>
                <a:pt x="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E2B908-0339-48A8-B511-7FB2296C73A0}">
      <dsp:nvSpPr>
        <dsp:cNvPr id="0" name=""/>
        <dsp:cNvSpPr/>
      </dsp:nvSpPr>
      <dsp:spPr>
        <a:xfrm>
          <a:off x="6872853" y="3191629"/>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noProof="0" dirty="0"/>
            <a:t>CashBox31</a:t>
          </a:r>
          <a:br>
            <a:rPr lang="en-US" sz="1200" kern="1200" noProof="0" dirty="0"/>
          </a:br>
          <a:r>
            <a:rPr lang="en-US" sz="1200" kern="1200" noProof="0" dirty="0"/>
            <a:t>(fiskaly TSE)</a:t>
          </a:r>
        </a:p>
      </dsp:txBody>
      <dsp:txXfrm>
        <a:off x="6891451" y="3210227"/>
        <a:ext cx="915266" cy="597779"/>
      </dsp:txXfrm>
    </dsp:sp>
    <dsp:sp modelId="{2F84EBD1-F1A1-469F-BB64-84626DEC3FE5}">
      <dsp:nvSpPr>
        <dsp:cNvPr id="0" name=""/>
        <dsp:cNvSpPr/>
      </dsp:nvSpPr>
      <dsp:spPr>
        <a:xfrm>
          <a:off x="7968185" y="2937639"/>
          <a:ext cx="619100" cy="253990"/>
        </a:xfrm>
        <a:custGeom>
          <a:avLst/>
          <a:gdLst/>
          <a:ahLst/>
          <a:cxnLst/>
          <a:rect l="0" t="0" r="0" b="0"/>
          <a:pathLst>
            <a:path>
              <a:moveTo>
                <a:pt x="0" y="0"/>
              </a:moveTo>
              <a:lnTo>
                <a:pt x="0" y="126995"/>
              </a:lnTo>
              <a:lnTo>
                <a:pt x="619100" y="126995"/>
              </a:lnTo>
              <a:lnTo>
                <a:pt x="61910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9BB9F6-4B97-4CD1-97FF-A2BFBE11A26A}">
      <dsp:nvSpPr>
        <dsp:cNvPr id="0" name=""/>
        <dsp:cNvSpPr/>
      </dsp:nvSpPr>
      <dsp:spPr>
        <a:xfrm>
          <a:off x="8111055" y="3191629"/>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noProof="0" dirty="0"/>
            <a:t>CashBox32 (Epson TSE)</a:t>
          </a:r>
        </a:p>
      </dsp:txBody>
      <dsp:txXfrm>
        <a:off x="8129653" y="3210227"/>
        <a:ext cx="915266" cy="597779"/>
      </dsp:txXfrm>
    </dsp:sp>
    <dsp:sp modelId="{3420DE1F-F791-4A3F-BB8E-16BB7C36B1B7}">
      <dsp:nvSpPr>
        <dsp:cNvPr id="0" name=""/>
        <dsp:cNvSpPr/>
      </dsp:nvSpPr>
      <dsp:spPr>
        <a:xfrm>
          <a:off x="8896836" y="2048673"/>
          <a:ext cx="928651" cy="253990"/>
        </a:xfrm>
        <a:custGeom>
          <a:avLst/>
          <a:gdLst/>
          <a:ahLst/>
          <a:cxnLst/>
          <a:rect l="0" t="0" r="0" b="0"/>
          <a:pathLst>
            <a:path>
              <a:moveTo>
                <a:pt x="0" y="0"/>
              </a:moveTo>
              <a:lnTo>
                <a:pt x="0" y="126995"/>
              </a:lnTo>
              <a:lnTo>
                <a:pt x="928651" y="126995"/>
              </a:lnTo>
              <a:lnTo>
                <a:pt x="928651"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C9458A-ABC9-4739-BC7E-430C33421FAE}">
      <dsp:nvSpPr>
        <dsp:cNvPr id="0" name=""/>
        <dsp:cNvSpPr/>
      </dsp:nvSpPr>
      <dsp:spPr>
        <a:xfrm>
          <a:off x="9349256" y="2302664"/>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noProof="0" dirty="0"/>
            <a:t>Operator 4</a:t>
          </a:r>
        </a:p>
      </dsp:txBody>
      <dsp:txXfrm>
        <a:off x="9367854" y="2321262"/>
        <a:ext cx="915266" cy="597779"/>
      </dsp:txXfrm>
    </dsp:sp>
    <dsp:sp modelId="{8039987C-A271-49A4-9F09-B6423BEFB495}">
      <dsp:nvSpPr>
        <dsp:cNvPr id="0" name=""/>
        <dsp:cNvSpPr/>
      </dsp:nvSpPr>
      <dsp:spPr>
        <a:xfrm>
          <a:off x="9779768" y="2937639"/>
          <a:ext cx="91440" cy="253990"/>
        </a:xfrm>
        <a:custGeom>
          <a:avLst/>
          <a:gdLst/>
          <a:ahLst/>
          <a:cxnLst/>
          <a:rect l="0" t="0" r="0" b="0"/>
          <a:pathLst>
            <a:path>
              <a:moveTo>
                <a:pt x="45720" y="0"/>
              </a:moveTo>
              <a:lnTo>
                <a:pt x="4572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14310E-3B7F-4BB8-8BCF-245F9C3375E7}">
      <dsp:nvSpPr>
        <dsp:cNvPr id="0" name=""/>
        <dsp:cNvSpPr/>
      </dsp:nvSpPr>
      <dsp:spPr>
        <a:xfrm>
          <a:off x="9349256" y="3191629"/>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noProof="0" dirty="0"/>
            <a:t>CashBox41</a:t>
          </a:r>
          <a:br>
            <a:rPr lang="en-US" sz="1200" kern="1200" noProof="0" dirty="0"/>
          </a:br>
          <a:r>
            <a:rPr lang="en-US" sz="1200" kern="1200" noProof="0" dirty="0"/>
            <a:t> (a-trust TSTE)</a:t>
          </a:r>
        </a:p>
      </dsp:txBody>
      <dsp:txXfrm>
        <a:off x="9367854" y="3210227"/>
        <a:ext cx="915266" cy="5977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BE0EB-C330-4F32-8D7C-9CA39266E853}">
      <dsp:nvSpPr>
        <dsp:cNvPr id="0" name=""/>
        <dsp:cNvSpPr/>
      </dsp:nvSpPr>
      <dsp:spPr>
        <a:xfrm>
          <a:off x="26"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endParaRPr lang="en-US" sz="1300" kern="1200" noProof="0" dirty="0"/>
        </a:p>
        <a:p>
          <a:pPr marL="114300" lvl="1" indent="-114300" algn="l" defTabSz="577850">
            <a:lnSpc>
              <a:spcPct val="90000"/>
            </a:lnSpc>
            <a:spcBef>
              <a:spcPct val="0"/>
            </a:spcBef>
            <a:spcAft>
              <a:spcPct val="15000"/>
            </a:spcAft>
            <a:buChar char="•"/>
          </a:pPr>
          <a:r>
            <a:rPr lang="en-US" sz="1300" kern="1200" noProof="0" dirty="0"/>
            <a:t>Sign contract</a:t>
          </a:r>
        </a:p>
        <a:p>
          <a:pPr marL="114300" lvl="1" indent="-114300" algn="l" defTabSz="577850">
            <a:lnSpc>
              <a:spcPct val="90000"/>
            </a:lnSpc>
            <a:spcBef>
              <a:spcPct val="0"/>
            </a:spcBef>
            <a:spcAft>
              <a:spcPct val="15000"/>
            </a:spcAft>
            <a:buChar char="•"/>
          </a:pPr>
          <a:r>
            <a:rPr lang="en-US" sz="1300" kern="1200" noProof="0" dirty="0"/>
            <a:t>Invitation E-Mail to the dealers</a:t>
          </a:r>
        </a:p>
      </dsp:txBody>
      <dsp:txXfrm>
        <a:off x="31364" y="1526133"/>
        <a:ext cx="1588345" cy="1007268"/>
      </dsp:txXfrm>
    </dsp:sp>
    <dsp:sp modelId="{67EE90C8-39C2-4B24-A6E2-73ED47BE406D}">
      <dsp:nvSpPr>
        <dsp:cNvPr id="0" name=""/>
        <dsp:cNvSpPr/>
      </dsp:nvSpPr>
      <dsp:spPr>
        <a:xfrm>
          <a:off x="909009" y="1751427"/>
          <a:ext cx="1920774" cy="1920774"/>
        </a:xfrm>
        <a:prstGeom prst="leftCircularArrow">
          <a:avLst>
            <a:gd name="adj1" fmla="val 3671"/>
            <a:gd name="adj2" fmla="val 457399"/>
            <a:gd name="adj3" fmla="val 2232910"/>
            <a:gd name="adj4" fmla="val 9024489"/>
            <a:gd name="adj5" fmla="val 428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C29B79F-2D3A-4853-8A7F-3EBEA7DAF6D1}">
      <dsp:nvSpPr>
        <dsp:cNvPr id="0" name=""/>
        <dsp:cNvSpPr/>
      </dsp:nvSpPr>
      <dsp:spPr>
        <a:xfrm>
          <a:off x="366919" y="2564739"/>
          <a:ext cx="1467575" cy="583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noProof="0" dirty="0"/>
            <a:t>Creator</a:t>
          </a:r>
        </a:p>
      </dsp:txBody>
      <dsp:txXfrm>
        <a:off x="384012" y="2581832"/>
        <a:ext cx="1433389" cy="549420"/>
      </dsp:txXfrm>
    </dsp:sp>
    <dsp:sp modelId="{6C198CF6-4B48-EC47-9895-532AAD4630E7}">
      <dsp:nvSpPr>
        <dsp:cNvPr id="0" name=""/>
        <dsp:cNvSpPr/>
      </dsp:nvSpPr>
      <dsp:spPr>
        <a:xfrm>
          <a:off x="2170295"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E-Mail link</a:t>
          </a:r>
        </a:p>
        <a:p>
          <a:pPr marL="114300" lvl="1" indent="-114300" algn="l" defTabSz="577850">
            <a:lnSpc>
              <a:spcPct val="90000"/>
            </a:lnSpc>
            <a:spcBef>
              <a:spcPct val="0"/>
            </a:spcBef>
            <a:spcAft>
              <a:spcPct val="15000"/>
            </a:spcAft>
            <a:buChar char="•"/>
          </a:pPr>
          <a:r>
            <a:rPr lang="en-US" sz="1300" kern="1200" noProof="0" dirty="0"/>
            <a:t>Set password</a:t>
          </a:r>
        </a:p>
        <a:p>
          <a:pPr marL="114300" lvl="1" indent="-114300" algn="l" defTabSz="577850">
            <a:lnSpc>
              <a:spcPct val="90000"/>
            </a:lnSpc>
            <a:spcBef>
              <a:spcPct val="0"/>
            </a:spcBef>
            <a:spcAft>
              <a:spcPct val="15000"/>
            </a:spcAft>
            <a:buChar char="•"/>
          </a:pPr>
          <a:r>
            <a:rPr lang="en-US" sz="1300" kern="1200" noProof="0" dirty="0"/>
            <a:t>Sign contract</a:t>
          </a:r>
        </a:p>
      </dsp:txBody>
      <dsp:txXfrm>
        <a:off x="2201633" y="1817936"/>
        <a:ext cx="1588345" cy="1007268"/>
      </dsp:txXfrm>
    </dsp:sp>
    <dsp:sp modelId="{96926518-CE60-6148-9BAA-8671800A1B08}">
      <dsp:nvSpPr>
        <dsp:cNvPr id="0" name=""/>
        <dsp:cNvSpPr/>
      </dsp:nvSpPr>
      <dsp:spPr>
        <a:xfrm>
          <a:off x="3065520" y="625743"/>
          <a:ext cx="2131738" cy="2131738"/>
        </a:xfrm>
        <a:prstGeom prst="circularArrow">
          <a:avLst>
            <a:gd name="adj1" fmla="val 3308"/>
            <a:gd name="adj2" fmla="val 408578"/>
            <a:gd name="adj3" fmla="val 19415911"/>
            <a:gd name="adj4" fmla="val 12575511"/>
            <a:gd name="adj5" fmla="val 385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23592E9-668B-A34D-B162-6CE115679E51}">
      <dsp:nvSpPr>
        <dsp:cNvPr id="0" name=""/>
        <dsp:cNvSpPr/>
      </dsp:nvSpPr>
      <dsp:spPr>
        <a:xfrm>
          <a:off x="2537189" y="1202991"/>
          <a:ext cx="1467575" cy="583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noProof="0" dirty="0"/>
            <a:t>Dealer</a:t>
          </a:r>
        </a:p>
      </dsp:txBody>
      <dsp:txXfrm>
        <a:off x="2554282" y="1220084"/>
        <a:ext cx="1433389" cy="549420"/>
      </dsp:txXfrm>
    </dsp:sp>
    <dsp:sp modelId="{DB47F245-2784-474A-9BA8-6F043C5AB87D}">
      <dsp:nvSpPr>
        <dsp:cNvPr id="0" name=""/>
        <dsp:cNvSpPr/>
      </dsp:nvSpPr>
      <dsp:spPr>
        <a:xfrm>
          <a:off x="4340565"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Create csv-file (for mass invitation of operators)</a:t>
          </a:r>
        </a:p>
        <a:p>
          <a:pPr marL="114300" lvl="1" indent="-114300" algn="l" defTabSz="577850">
            <a:lnSpc>
              <a:spcPct val="90000"/>
            </a:lnSpc>
            <a:spcBef>
              <a:spcPct val="0"/>
            </a:spcBef>
            <a:spcAft>
              <a:spcPct val="15000"/>
            </a:spcAft>
            <a:buChar char="•"/>
          </a:pPr>
          <a:r>
            <a:rPr lang="en-US" sz="1300" kern="1200" noProof="0" dirty="0"/>
            <a:t>Invitation E-Mail to the operators</a:t>
          </a:r>
        </a:p>
      </dsp:txBody>
      <dsp:txXfrm>
        <a:off x="4371903" y="1526133"/>
        <a:ext cx="1588345" cy="1007268"/>
      </dsp:txXfrm>
    </dsp:sp>
    <dsp:sp modelId="{7F2083C2-E59F-3C4D-836B-1E6D60ED1040}">
      <dsp:nvSpPr>
        <dsp:cNvPr id="0" name=""/>
        <dsp:cNvSpPr/>
      </dsp:nvSpPr>
      <dsp:spPr>
        <a:xfrm>
          <a:off x="5249548" y="1751427"/>
          <a:ext cx="1920774" cy="1920774"/>
        </a:xfrm>
        <a:prstGeom prst="leftCircularArrow">
          <a:avLst>
            <a:gd name="adj1" fmla="val 3671"/>
            <a:gd name="adj2" fmla="val 457399"/>
            <a:gd name="adj3" fmla="val 2232910"/>
            <a:gd name="adj4" fmla="val 9024489"/>
            <a:gd name="adj5" fmla="val 428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55B626-3956-BA4B-8E9B-4D853D53EE56}">
      <dsp:nvSpPr>
        <dsp:cNvPr id="0" name=""/>
        <dsp:cNvSpPr/>
      </dsp:nvSpPr>
      <dsp:spPr>
        <a:xfrm>
          <a:off x="4707459" y="2564739"/>
          <a:ext cx="1467575" cy="583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noProof="0" dirty="0"/>
            <a:t>Dealer</a:t>
          </a:r>
        </a:p>
      </dsp:txBody>
      <dsp:txXfrm>
        <a:off x="4724552" y="2581832"/>
        <a:ext cx="1433389" cy="549420"/>
      </dsp:txXfrm>
    </dsp:sp>
    <dsp:sp modelId="{E5EBECDA-B2A2-1A46-872A-670086EE71E5}">
      <dsp:nvSpPr>
        <dsp:cNvPr id="0" name=""/>
        <dsp:cNvSpPr/>
      </dsp:nvSpPr>
      <dsp:spPr>
        <a:xfrm>
          <a:off x="6510835"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E-Mail link</a:t>
          </a:r>
        </a:p>
        <a:p>
          <a:pPr marL="114300" lvl="1" indent="-114300" algn="l" defTabSz="577850">
            <a:lnSpc>
              <a:spcPct val="90000"/>
            </a:lnSpc>
            <a:spcBef>
              <a:spcPct val="0"/>
            </a:spcBef>
            <a:spcAft>
              <a:spcPct val="15000"/>
            </a:spcAft>
            <a:buChar char="•"/>
          </a:pPr>
          <a:r>
            <a:rPr lang="en-US" sz="1300" kern="1200" noProof="0" dirty="0"/>
            <a:t>Set password</a:t>
          </a:r>
        </a:p>
        <a:p>
          <a:pPr marL="114300" lvl="1" indent="-114300" algn="l" defTabSz="577850">
            <a:lnSpc>
              <a:spcPct val="90000"/>
            </a:lnSpc>
            <a:spcBef>
              <a:spcPct val="0"/>
            </a:spcBef>
            <a:spcAft>
              <a:spcPct val="15000"/>
            </a:spcAft>
            <a:buChar char="•"/>
          </a:pPr>
          <a:r>
            <a:rPr lang="en-US" sz="1300" kern="1200" noProof="0" dirty="0"/>
            <a:t>Sign contract</a:t>
          </a:r>
        </a:p>
      </dsp:txBody>
      <dsp:txXfrm>
        <a:off x="6542173" y="1817936"/>
        <a:ext cx="1588345" cy="1007268"/>
      </dsp:txXfrm>
    </dsp:sp>
    <dsp:sp modelId="{003BFA7E-758F-E347-A380-03AA289010DE}">
      <dsp:nvSpPr>
        <dsp:cNvPr id="0" name=""/>
        <dsp:cNvSpPr/>
      </dsp:nvSpPr>
      <dsp:spPr>
        <a:xfrm>
          <a:off x="7406060" y="625743"/>
          <a:ext cx="2131738" cy="2131738"/>
        </a:xfrm>
        <a:prstGeom prst="circularArrow">
          <a:avLst>
            <a:gd name="adj1" fmla="val 3308"/>
            <a:gd name="adj2" fmla="val 408578"/>
            <a:gd name="adj3" fmla="val 19415911"/>
            <a:gd name="adj4" fmla="val 12575511"/>
            <a:gd name="adj5" fmla="val 385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AD3DE7D-85D3-3744-B8C8-957633A968BE}">
      <dsp:nvSpPr>
        <dsp:cNvPr id="0" name=""/>
        <dsp:cNvSpPr/>
      </dsp:nvSpPr>
      <dsp:spPr>
        <a:xfrm>
          <a:off x="6877729" y="1202991"/>
          <a:ext cx="1467575" cy="583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noProof="0" dirty="0"/>
            <a:t>Operator</a:t>
          </a:r>
        </a:p>
      </dsp:txBody>
      <dsp:txXfrm>
        <a:off x="6894822" y="1220084"/>
        <a:ext cx="1433389" cy="549420"/>
      </dsp:txXfrm>
    </dsp:sp>
    <dsp:sp modelId="{F0B01F51-E46F-DA4B-88E1-9F10333DC2ED}">
      <dsp:nvSpPr>
        <dsp:cNvPr id="0" name=""/>
        <dsp:cNvSpPr/>
      </dsp:nvSpPr>
      <dsp:spPr>
        <a:xfrm>
          <a:off x="8681105"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Access options to the operator account (surrogating)</a:t>
          </a:r>
        </a:p>
        <a:p>
          <a:pPr marL="114300" lvl="1" indent="-114300" algn="l" defTabSz="577850">
            <a:lnSpc>
              <a:spcPct val="90000"/>
            </a:lnSpc>
            <a:spcBef>
              <a:spcPct val="0"/>
            </a:spcBef>
            <a:spcAft>
              <a:spcPct val="15000"/>
            </a:spcAft>
            <a:buChar char="•"/>
          </a:pPr>
          <a:endParaRPr lang="en-US" sz="1300" kern="1200" noProof="0" dirty="0"/>
        </a:p>
      </dsp:txBody>
      <dsp:txXfrm>
        <a:off x="8712443" y="1526133"/>
        <a:ext cx="1588345" cy="1007268"/>
      </dsp:txXfrm>
    </dsp:sp>
    <dsp:sp modelId="{D0EB118E-DEA3-024F-A526-15F101524331}">
      <dsp:nvSpPr>
        <dsp:cNvPr id="0" name=""/>
        <dsp:cNvSpPr/>
      </dsp:nvSpPr>
      <dsp:spPr>
        <a:xfrm>
          <a:off x="9047998" y="2564739"/>
          <a:ext cx="1467575" cy="583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noProof="0" dirty="0"/>
            <a:t>Dealer</a:t>
          </a:r>
        </a:p>
      </dsp:txBody>
      <dsp:txXfrm>
        <a:off x="9065091" y="2581832"/>
        <a:ext cx="1433389" cy="54942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594EC8-14C7-C244-BB5F-14DF0BFDF1DB}" type="datetimeFigureOut">
              <a:rPr lang="en-US" smtClean="0"/>
              <a:t>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915442-2F4C-E043-BB4A-4206B63E6321}" type="slidenum">
              <a:rPr lang="en-US" smtClean="0"/>
              <a:t>‹#›</a:t>
            </a:fld>
            <a:endParaRPr lang="en-US"/>
          </a:p>
        </p:txBody>
      </p:sp>
    </p:spTree>
    <p:extLst>
      <p:ext uri="{BB962C8B-B14F-4D97-AF65-F5344CB8AC3E}">
        <p14:creationId xmlns:p14="http://schemas.microsoft.com/office/powerpoint/2010/main" val="2598150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fiskaltrust.cloud/doc/productdescription-de-doc/for-poscreators/getting-started-en.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02-pre-sales/rollout-scenarios.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915442-2F4C-E043-BB4A-4206B63E6321}" type="slidenum">
              <a:rPr lang="en-US" smtClean="0"/>
              <a:t>2</a:t>
            </a:fld>
            <a:endParaRPr lang="en-US"/>
          </a:p>
        </p:txBody>
      </p:sp>
    </p:spTree>
    <p:extLst>
      <p:ext uri="{BB962C8B-B14F-4D97-AF65-F5344CB8AC3E}">
        <p14:creationId xmlns:p14="http://schemas.microsoft.com/office/powerpoint/2010/main" val="780216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Special receipt requests execute functionality. For example, the initialization of the TSE, daily closing closing, monthly closing, and so on.</a:t>
            </a:r>
          </a:p>
          <a:p>
            <a:endParaRPr lang="en-US" noProof="0" dirty="0"/>
          </a:p>
          <a:p>
            <a:pPr marL="228600" indent="-228600">
              <a:buAutoNum type="arabicPeriod"/>
            </a:pPr>
            <a:r>
              <a:rPr lang="en-US" noProof="0" dirty="0"/>
              <a:t>The POS System prepares the special receipt (depending on the functionality to be executed)</a:t>
            </a:r>
          </a:p>
          <a:p>
            <a:pPr marL="228600" indent="-228600">
              <a:buAutoNum type="arabicPeriod"/>
            </a:pPr>
            <a:r>
              <a:rPr lang="en-US" noProof="0" dirty="0"/>
              <a:t>The POS System persists the data locally.</a:t>
            </a:r>
          </a:p>
          <a:p>
            <a:pPr marL="228600" indent="-228600">
              <a:buAutoNum type="arabicPeriod"/>
            </a:pPr>
            <a:r>
              <a:rPr lang="en-US" noProof="0" dirty="0"/>
              <a:t>The POS system composes the request and sends the data to the sign method of the ft.Middleware.</a:t>
            </a:r>
          </a:p>
          <a:p>
            <a:pPr marL="228600" indent="-228600">
              <a:buAutoNum type="arabicPeriod"/>
            </a:pPr>
            <a:r>
              <a:rPr lang="en-US" noProof="0" dirty="0"/>
              <a:t>The ft.Middleware processes the data, chains it using the internal ft.SecurityMechanism, and decides how it is to be processed further</a:t>
            </a:r>
          </a:p>
          <a:p>
            <a:pPr marL="228600" indent="-228600">
              <a:buAutoNum type="arabicPeriod"/>
            </a:pPr>
            <a:r>
              <a:rPr lang="en-US" noProof="0" dirty="0"/>
              <a:t>In the case of a special receipt request, the requested functionality is executed.</a:t>
            </a:r>
          </a:p>
          <a:p>
            <a:pPr marL="228600" indent="-228600">
              <a:buAutoNum type="arabicPeriod"/>
            </a:pPr>
            <a:r>
              <a:rPr lang="en-US" noProof="0" dirty="0"/>
              <a:t>The result is packed into the signature block of the response by the ft.Middleware</a:t>
            </a:r>
          </a:p>
          <a:p>
            <a:pPr marL="228600" indent="-228600">
              <a:buAutoNum type="arabicPeriod"/>
            </a:pPr>
            <a:r>
              <a:rPr lang="en-US" noProof="0" dirty="0"/>
              <a:t>The response is composed and sent back to the POS System</a:t>
            </a:r>
          </a:p>
          <a:p>
            <a:pPr marL="228600" indent="-228600">
              <a:buAutoNum type="arabicPeriod"/>
            </a:pPr>
            <a:r>
              <a:rPr lang="en-US" noProof="0" dirty="0"/>
              <a:t>The POS system receives the response and processes the data it contains</a:t>
            </a:r>
          </a:p>
          <a:p>
            <a:pPr marL="228600" indent="-228600">
              <a:buAutoNum type="arabicPeriod"/>
            </a:pPr>
            <a:r>
              <a:rPr lang="en-US" noProof="0" dirty="0"/>
              <a:t>The received data is persisted locally by the POS System</a:t>
            </a:r>
          </a:p>
          <a:p>
            <a:pPr marL="228600" indent="-228600">
              <a:buAutoNum type="arabicPeriod"/>
            </a:pPr>
            <a:r>
              <a:rPr lang="en-US" noProof="0" dirty="0"/>
              <a:t>The receipt is composed and printed (it contains data from the signature block of the response)</a:t>
            </a:r>
          </a:p>
          <a:p>
            <a:endParaRPr lang="en-US" noProof="0" dirty="0"/>
          </a:p>
          <a:p>
            <a:endParaRPr lang="en-US"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11</a:t>
            </a:fld>
            <a:endParaRPr lang="en-US"/>
          </a:p>
        </p:txBody>
      </p:sp>
    </p:spTree>
    <p:extLst>
      <p:ext uri="{BB962C8B-B14F-4D97-AF65-F5344CB8AC3E}">
        <p14:creationId xmlns:p14="http://schemas.microsoft.com/office/powerpoint/2010/main" val="2531106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If the communication with the TSE fails, the POS System can continue to operate until the TSE is accessible again. In this case, the POS System continues to send requests to the ft.Middleware as usual.</a:t>
            </a:r>
          </a:p>
          <a:p>
            <a:endParaRPr lang="en-US" noProof="0" dirty="0"/>
          </a:p>
          <a:p>
            <a:endParaRPr lang="en-US" noProof="0" dirty="0"/>
          </a:p>
          <a:p>
            <a:pPr marL="228600" indent="-228600">
              <a:buAutoNum type="arabicPeriod"/>
            </a:pPr>
            <a:r>
              <a:rPr lang="en-US" noProof="0" dirty="0"/>
              <a:t>The POS System collects the charge and pay items for the request.</a:t>
            </a:r>
          </a:p>
          <a:p>
            <a:pPr marL="228600" indent="-228600">
              <a:buAutoNum type="arabicPeriod"/>
            </a:pPr>
            <a:r>
              <a:rPr lang="en-US" noProof="0" dirty="0"/>
              <a:t>The POS System should persist the data locally. Data persistence is important because the request data is not returned by the ft.Middleware. Local archiving is also essential if fiskaltrust archiving is not available.</a:t>
            </a:r>
          </a:p>
          <a:p>
            <a:pPr marL="228600" indent="-228600">
              <a:buAutoNum type="arabicPeriod"/>
            </a:pPr>
            <a:r>
              <a:rPr lang="en-US" noProof="0" dirty="0"/>
              <a:t>The POS System builds the request and sends the data to the sign method provided by the ft.Middleware.</a:t>
            </a:r>
          </a:p>
          <a:p>
            <a:pPr marL="228600" indent="-228600">
              <a:buAutoNum type="arabicPeriod"/>
            </a:pPr>
            <a:r>
              <a:rPr lang="en-US" noProof="0" dirty="0"/>
              <a:t>The ft.Middleware processes the data, chains it using the internal ft.SecurityMechanism and decides how it is to be processed further</a:t>
            </a:r>
          </a:p>
          <a:p>
            <a:pPr marL="228600" indent="-228600">
              <a:buAutoNum type="arabicPeriod"/>
            </a:pPr>
            <a:r>
              <a:rPr lang="en-US" noProof="0" dirty="0"/>
              <a:t>For signing, the relevant data is sent to the connected TSE and signed by it. In this case, however, the TSE cannot be reached.</a:t>
            </a:r>
          </a:p>
          <a:p>
            <a:pPr marL="228600" indent="-228600">
              <a:buAutoNum type="arabicPeriod"/>
            </a:pPr>
            <a:r>
              <a:rPr lang="en-US" noProof="0" dirty="0"/>
              <a:t>The signature block is prepared for return with the note "TSE not reachable".</a:t>
            </a:r>
          </a:p>
          <a:p>
            <a:pPr marL="228600" indent="-228600">
              <a:buAutoNum type="arabicPeriod"/>
            </a:pPr>
            <a:r>
              <a:rPr lang="en-US" noProof="0" dirty="0"/>
              <a:t>The data is persisted by the middleware and sent every 5 minutes to the fiskaltrust "Helipad" server for archiving.</a:t>
            </a:r>
          </a:p>
          <a:p>
            <a:pPr marL="228600" indent="-228600">
              <a:buAutoNum type="arabicPeriod"/>
            </a:pPr>
            <a:r>
              <a:rPr lang="en-US" noProof="0" dirty="0"/>
              <a:t>The response with error code is built and sent back to the POS System (the response specifies the error code in the </a:t>
            </a:r>
            <a:r>
              <a:rPr lang="en-US" noProof="0" dirty="0" err="1"/>
              <a:t>ftState</a:t>
            </a:r>
            <a:r>
              <a:rPr lang="en-US" noProof="0" dirty="0"/>
              <a:t> field).</a:t>
            </a:r>
          </a:p>
          <a:p>
            <a:pPr marL="228600" indent="-228600">
              <a:buAutoNum type="arabicPeriod"/>
            </a:pPr>
            <a:r>
              <a:rPr lang="en-US" noProof="0" dirty="0"/>
              <a:t>The POS System receives the response and processes the data it contains.</a:t>
            </a:r>
          </a:p>
          <a:p>
            <a:pPr marL="228600" indent="-228600">
              <a:buAutoNum type="arabicPeriod"/>
            </a:pPr>
            <a:r>
              <a:rPr lang="en-US" noProof="0" dirty="0"/>
              <a:t>The received data is persisted locally by the POS System</a:t>
            </a:r>
          </a:p>
          <a:p>
            <a:pPr marL="228600" indent="-228600">
              <a:buAutoNum type="arabicPeriod"/>
            </a:pPr>
            <a:r>
              <a:rPr lang="en-US" noProof="0" dirty="0"/>
              <a:t>The receipt is created and printed (it contains the data from the signature block of the response including the note that the TSE communication has failed)</a:t>
            </a:r>
          </a:p>
          <a:p>
            <a:endParaRPr lang="en-US" noProof="0" dirty="0"/>
          </a:p>
          <a:p>
            <a:r>
              <a:rPr lang="en-US" noProof="0" dirty="0"/>
              <a:t>Important: </a:t>
            </a:r>
          </a:p>
          <a:p>
            <a:r>
              <a:rPr lang="en-US" noProof="0" dirty="0"/>
              <a:t>If communication with the TSE cannot be re-established, for example because the TSE is broken or has been stolen, the incident must be documented and a new setup with a new TSE must be set up. The ft.Middleware must be reconfigured and rolled out via the portal. A corresponding report to the tax authorities must be made.</a:t>
            </a:r>
          </a:p>
        </p:txBody>
      </p:sp>
      <p:sp>
        <p:nvSpPr>
          <p:cNvPr id="4" name="Slide Number Placeholder 3"/>
          <p:cNvSpPr>
            <a:spLocks noGrp="1"/>
          </p:cNvSpPr>
          <p:nvPr>
            <p:ph type="sldNum" sz="quarter" idx="5"/>
          </p:nvPr>
        </p:nvSpPr>
        <p:spPr/>
        <p:txBody>
          <a:bodyPr/>
          <a:lstStyle/>
          <a:p>
            <a:fld id="{C3915442-2F4C-E043-BB4A-4206B63E6321}" type="slidenum">
              <a:rPr lang="en-US" smtClean="0"/>
              <a:t>12</a:t>
            </a:fld>
            <a:endParaRPr lang="en-US"/>
          </a:p>
        </p:txBody>
      </p:sp>
    </p:spTree>
    <p:extLst>
      <p:ext uri="{BB962C8B-B14F-4D97-AF65-F5344CB8AC3E}">
        <p14:creationId xmlns:p14="http://schemas.microsoft.com/office/powerpoint/2010/main" val="1606554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As soon as the TSE is reachable again, the POS System has to send a zero receipt to the </a:t>
            </a:r>
            <a:r>
              <a:rPr lang="en-US" noProof="0" dirty="0" err="1"/>
              <a:t>ft.middleware</a:t>
            </a:r>
            <a:r>
              <a:rPr lang="en-US" noProof="0" dirty="0"/>
              <a:t>. This is important because the ft.Middleware does not itself try to find out whether the TSE is reachable again, so as not to disturb the operative business by timeouts. If a zero receipt is sent to the ft.Middleware, the middleware will try to restore the communication with the TSE. If the communication still fails, the </a:t>
            </a:r>
            <a:r>
              <a:rPr lang="en-US" noProof="0" dirty="0" err="1"/>
              <a:t>ftState</a:t>
            </a:r>
            <a:r>
              <a:rPr lang="en-US" noProof="0" dirty="0"/>
              <a:t> = 0x02 (TSE communication failed) is still returned in the response. If the communication works again, the </a:t>
            </a:r>
            <a:r>
              <a:rPr lang="en-US" noProof="0" dirty="0" err="1"/>
              <a:t>ftState</a:t>
            </a:r>
            <a:r>
              <a:rPr lang="en-US" noProof="0" dirty="0"/>
              <a:t> = 0x00 (ok) is returned to the POS system via the response and the ft.Middleware is ready for normal operation again. Furthermore, the response contains a listing of the requests that were not signed by the TSE. The requests affected by the failure of the communication with the TSE do not have to be sent to the ft.Middleware again after the problem has been resolved.</a:t>
            </a:r>
          </a:p>
          <a:p>
            <a:endParaRPr lang="en-US"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13</a:t>
            </a:fld>
            <a:endParaRPr lang="en-US"/>
          </a:p>
        </p:txBody>
      </p:sp>
    </p:spTree>
    <p:extLst>
      <p:ext uri="{BB962C8B-B14F-4D97-AF65-F5344CB8AC3E}">
        <p14:creationId xmlns:p14="http://schemas.microsoft.com/office/powerpoint/2010/main" val="2918381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In this case the ft.Middleware cannot be reached by the POS System:</a:t>
            </a:r>
          </a:p>
          <a:p>
            <a:r>
              <a:rPr lang="en-US" noProof="0" dirty="0"/>
              <a:t>4. The requests must be marked to be sent to the ft.Middleware again later. </a:t>
            </a:r>
          </a:p>
          <a:p>
            <a:r>
              <a:rPr lang="en-US" noProof="0" dirty="0"/>
              <a:t>6. A note must be printed on the receipt stating that the security mechanism is not reachable.</a:t>
            </a:r>
          </a:p>
        </p:txBody>
      </p:sp>
      <p:sp>
        <p:nvSpPr>
          <p:cNvPr id="4" name="Slide Number Placeholder 3"/>
          <p:cNvSpPr>
            <a:spLocks noGrp="1"/>
          </p:cNvSpPr>
          <p:nvPr>
            <p:ph type="sldNum" sz="quarter" idx="5"/>
          </p:nvPr>
        </p:nvSpPr>
        <p:spPr/>
        <p:txBody>
          <a:bodyPr/>
          <a:lstStyle/>
          <a:p>
            <a:fld id="{C3915442-2F4C-E043-BB4A-4206B63E6321}" type="slidenum">
              <a:rPr lang="en-US" smtClean="0"/>
              <a:t>14</a:t>
            </a:fld>
            <a:endParaRPr lang="en-US"/>
          </a:p>
        </p:txBody>
      </p:sp>
    </p:spTree>
    <p:extLst>
      <p:ext uri="{BB962C8B-B14F-4D97-AF65-F5344CB8AC3E}">
        <p14:creationId xmlns:p14="http://schemas.microsoft.com/office/powerpoint/2010/main" val="999188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At a later point in time, when the ft.Middleware is reachable again, the POS System sends the requests previously marked for repetition to the middleware in the so-called “late signing mode". Each request is marked with a flag (</a:t>
            </a:r>
            <a:r>
              <a:rPr lang="en-US" noProof="0" dirty="0" err="1"/>
              <a:t>ftReceiptCase</a:t>
            </a:r>
            <a:r>
              <a:rPr lang="en-US" noProof="0" dirty="0"/>
              <a:t> + "failed receipt" flag - 0x000000000000010000).</a:t>
            </a:r>
          </a:p>
          <a:p>
            <a:endParaRPr lang="en-US" noProof="0" dirty="0"/>
          </a:p>
          <a:p>
            <a:r>
              <a:rPr lang="en-US" noProof="0" dirty="0"/>
              <a:t>As soon as the middleware receives the first marked request, it switches to the “late signing mode". The POS System can now send further requests in this mode. The middleware answers with the </a:t>
            </a:r>
            <a:r>
              <a:rPr lang="en-US" noProof="0" dirty="0" err="1"/>
              <a:t>ftState</a:t>
            </a:r>
            <a:r>
              <a:rPr lang="en-US" noProof="0" dirty="0"/>
              <a:t> 0x08 which means that it is in “late signing mode". To leave the “late signing mode" the POS System has to send a zero receipt to the middleware (see next slide)</a:t>
            </a:r>
          </a:p>
        </p:txBody>
      </p:sp>
      <p:sp>
        <p:nvSpPr>
          <p:cNvPr id="4" name="Slide Number Placeholder 3"/>
          <p:cNvSpPr>
            <a:spLocks noGrp="1"/>
          </p:cNvSpPr>
          <p:nvPr>
            <p:ph type="sldNum" sz="quarter" idx="5"/>
          </p:nvPr>
        </p:nvSpPr>
        <p:spPr/>
        <p:txBody>
          <a:bodyPr/>
          <a:lstStyle/>
          <a:p>
            <a:fld id="{C3915442-2F4C-E043-BB4A-4206B63E6321}" type="slidenum">
              <a:rPr lang="en-US" smtClean="0"/>
              <a:t>15</a:t>
            </a:fld>
            <a:endParaRPr lang="en-US"/>
          </a:p>
        </p:txBody>
      </p:sp>
    </p:spTree>
    <p:extLst>
      <p:ext uri="{BB962C8B-B14F-4D97-AF65-F5344CB8AC3E}">
        <p14:creationId xmlns:p14="http://schemas.microsoft.com/office/powerpoint/2010/main" val="2257919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To end the “late signing mode", the POS System must send a zero receipt to the middleware. The middleware responds with the </a:t>
            </a:r>
            <a:r>
              <a:rPr lang="en-US" noProof="0" dirty="0" err="1"/>
              <a:t>ftState</a:t>
            </a:r>
            <a:r>
              <a:rPr lang="en-US" noProof="0" dirty="0"/>
              <a:t> = 0x00, which means that it has left the “late signing mode" and is available for normal operation.</a:t>
            </a:r>
          </a:p>
        </p:txBody>
      </p:sp>
      <p:sp>
        <p:nvSpPr>
          <p:cNvPr id="4" name="Slide Number Placeholder 3"/>
          <p:cNvSpPr>
            <a:spLocks noGrp="1"/>
          </p:cNvSpPr>
          <p:nvPr>
            <p:ph type="sldNum" sz="quarter" idx="5"/>
          </p:nvPr>
        </p:nvSpPr>
        <p:spPr/>
        <p:txBody>
          <a:bodyPr/>
          <a:lstStyle/>
          <a:p>
            <a:fld id="{C3915442-2F4C-E043-BB4A-4206B63E6321}" type="slidenum">
              <a:rPr lang="en-US" smtClean="0"/>
              <a:t>16</a:t>
            </a:fld>
            <a:endParaRPr lang="en-US"/>
          </a:p>
        </p:txBody>
      </p:sp>
    </p:spTree>
    <p:extLst>
      <p:ext uri="{BB962C8B-B14F-4D97-AF65-F5344CB8AC3E}">
        <p14:creationId xmlns:p14="http://schemas.microsoft.com/office/powerpoint/2010/main" val="2840793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Explanation of the </a:t>
            </a:r>
            <a:r>
              <a:rPr lang="en-US" b="1" noProof="0" dirty="0"/>
              <a:t>journal</a:t>
            </a:r>
            <a:r>
              <a:rPr lang="en-US" noProof="0" dirty="0"/>
              <a:t> method of the IPOS Interface. </a:t>
            </a:r>
          </a:p>
          <a:p>
            <a:endParaRPr lang="en-US" noProof="0" dirty="0"/>
          </a:p>
          <a:p>
            <a:r>
              <a:rPr lang="en-US" noProof="0" dirty="0"/>
              <a:t>The POS System calls the journal method with the parameter "type". Depending on the passed value, the requested data is returned. Via WCF the data is returned as stream.</a:t>
            </a:r>
          </a:p>
          <a:p>
            <a:endParaRPr lang="en-US" noProof="0" dirty="0"/>
          </a:p>
          <a:p>
            <a:endParaRPr lang="en-US" noProof="0" dirty="0"/>
          </a:p>
          <a:p>
            <a:r>
              <a:rPr lang="en-US" noProof="0" dirty="0"/>
              <a:t>Types are country specific. Examples for Germany:</a:t>
            </a:r>
          </a:p>
          <a:p>
            <a:r>
              <a:rPr lang="en-US" noProof="0" dirty="0"/>
              <a:t>1 = TAR file from TSE</a:t>
            </a:r>
          </a:p>
          <a:p>
            <a:r>
              <a:rPr lang="en-US" noProof="0" dirty="0"/>
              <a:t>2 = </a:t>
            </a:r>
            <a:r>
              <a:rPr lang="en-US" noProof="0" dirty="0" err="1"/>
              <a:t>DSFinV</a:t>
            </a:r>
            <a:r>
              <a:rPr lang="en-US" noProof="0" dirty="0"/>
              <a:t>-K-File</a:t>
            </a:r>
          </a:p>
        </p:txBody>
      </p:sp>
      <p:sp>
        <p:nvSpPr>
          <p:cNvPr id="4" name="Slide Number Placeholder 3"/>
          <p:cNvSpPr>
            <a:spLocks noGrp="1"/>
          </p:cNvSpPr>
          <p:nvPr>
            <p:ph type="sldNum" sz="quarter" idx="5"/>
          </p:nvPr>
        </p:nvSpPr>
        <p:spPr/>
        <p:txBody>
          <a:bodyPr/>
          <a:lstStyle/>
          <a:p>
            <a:fld id="{C3915442-2F4C-E043-BB4A-4206B63E6321}" type="slidenum">
              <a:rPr lang="en-US" smtClean="0"/>
              <a:t>17</a:t>
            </a:fld>
            <a:endParaRPr lang="en-US"/>
          </a:p>
        </p:txBody>
      </p:sp>
    </p:spTree>
    <p:extLst>
      <p:ext uri="{BB962C8B-B14F-4D97-AF65-F5344CB8AC3E}">
        <p14:creationId xmlns:p14="http://schemas.microsoft.com/office/powerpoint/2010/main" val="2793253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18</a:t>
            </a:fld>
            <a:endParaRPr lang="en-US"/>
          </a:p>
        </p:txBody>
      </p:sp>
    </p:spTree>
    <p:extLst>
      <p:ext uri="{BB962C8B-B14F-4D97-AF65-F5344CB8AC3E}">
        <p14:creationId xmlns:p14="http://schemas.microsoft.com/office/powerpoint/2010/main" val="1715030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 configuration of a middleware instance is done via a so-called cashbox in the portal.</a:t>
            </a:r>
          </a:p>
          <a:p>
            <a:endParaRPr lang="en-US" noProof="0" dirty="0"/>
          </a:p>
          <a:p>
            <a:r>
              <a:rPr lang="en-US" noProof="0" dirty="0"/>
              <a:t>The cashbox is a configuration container that contains the configuration of the individual components of the ft.Middleware. This configurations can be connected to each other via the cashbox. The cashbox can contain the configuration of the queue, SCU and various helpers and connect them with each other. </a:t>
            </a:r>
          </a:p>
          <a:p>
            <a:endParaRPr lang="en-US" noProof="0" dirty="0"/>
          </a:p>
          <a:p>
            <a:r>
              <a:rPr lang="en-US" noProof="0" dirty="0"/>
              <a:t>The queue is a component of the ft.Middleware that collects the receipt requests and is responsible for creating and persisting the receipt request chain. The queue is the component of the ft.Middleware with which your POS System communicates. You send your receipt data via a request to it and receive signatures and other data back.</a:t>
            </a:r>
          </a:p>
          <a:p>
            <a:endParaRPr lang="en-US" noProof="0" dirty="0"/>
          </a:p>
          <a:p>
            <a:r>
              <a:rPr lang="en-US" noProof="0" dirty="0"/>
              <a:t>The SCU (Security Creation Unit) is a component of the ft.Middleware that is responsible for signatures. In Germany, it takes over the communication with the TSE, which finally carries out the signing. Depending on which TSE you want to use, the SCU needs a corresponding configuration to access it.</a:t>
            </a:r>
          </a:p>
          <a:p>
            <a:endParaRPr lang="en-US" noProof="0" dirty="0"/>
          </a:p>
          <a:p>
            <a:r>
              <a:rPr lang="en-US" noProof="0" dirty="0"/>
              <a:t>The cashbox contains the required configurations and connects them together. Each middleware instance needs a cashbox to be able to start operating.</a:t>
            </a:r>
          </a:p>
        </p:txBody>
      </p:sp>
      <p:sp>
        <p:nvSpPr>
          <p:cNvPr id="4" name="Slide Number Placeholder 3"/>
          <p:cNvSpPr>
            <a:spLocks noGrp="1"/>
          </p:cNvSpPr>
          <p:nvPr>
            <p:ph type="sldNum" sz="quarter" idx="5"/>
          </p:nvPr>
        </p:nvSpPr>
        <p:spPr/>
        <p:txBody>
          <a:bodyPr/>
          <a:lstStyle/>
          <a:p>
            <a:fld id="{C3915442-2F4C-E043-BB4A-4206B63E6321}" type="slidenum">
              <a:rPr lang="en-US" smtClean="0"/>
              <a:t>19</a:t>
            </a:fld>
            <a:endParaRPr lang="en-US"/>
          </a:p>
        </p:txBody>
      </p:sp>
    </p:spTree>
    <p:extLst>
      <p:ext uri="{BB962C8B-B14F-4D97-AF65-F5344CB8AC3E}">
        <p14:creationId xmlns:p14="http://schemas.microsoft.com/office/powerpoint/2010/main" val="9786008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Getting started guide:</a:t>
            </a:r>
            <a:r>
              <a:rPr lang="en-US" dirty="0">
                <a:hlinkClick r:id="rId3"/>
              </a:rPr>
              <a:t>https://docs.fiskaltrust.cloud/doc/productdescription-de-doc/for-poscreators/getting-started-en.html</a:t>
            </a:r>
            <a:endParaRPr lang="en-US"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20</a:t>
            </a:fld>
            <a:endParaRPr lang="en-US"/>
          </a:p>
        </p:txBody>
      </p:sp>
    </p:spTree>
    <p:extLst>
      <p:ext uri="{BB962C8B-B14F-4D97-AF65-F5344CB8AC3E}">
        <p14:creationId xmlns:p14="http://schemas.microsoft.com/office/powerpoint/2010/main" val="2485202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3</a:t>
            </a:fld>
            <a:endParaRPr lang="en-US"/>
          </a:p>
        </p:txBody>
      </p:sp>
    </p:spTree>
    <p:extLst>
      <p:ext uri="{BB962C8B-B14F-4D97-AF65-F5344CB8AC3E}">
        <p14:creationId xmlns:p14="http://schemas.microsoft.com/office/powerpoint/2010/main" val="8127675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err="1"/>
              <a:t>Temporary</a:t>
            </a:r>
            <a:r>
              <a:rPr lang="de-DE" noProof="0" dirty="0"/>
              <a:t> </a:t>
            </a:r>
            <a:r>
              <a:rPr lang="de-DE" noProof="0" dirty="0" err="1"/>
              <a:t>and</a:t>
            </a:r>
            <a:r>
              <a:rPr lang="de-DE" noProof="0" dirty="0"/>
              <a:t> </a:t>
            </a:r>
            <a:r>
              <a:rPr lang="de-DE" noProof="0" dirty="0" err="1"/>
              <a:t>german</a:t>
            </a:r>
            <a:r>
              <a:rPr lang="de-DE" noProof="0" dirty="0"/>
              <a:t>, </a:t>
            </a:r>
            <a:r>
              <a:rPr lang="de-DE" noProof="0" dirty="0" err="1"/>
              <a:t>starts</a:t>
            </a:r>
            <a:r>
              <a:rPr lang="de-DE" noProof="0" dirty="0"/>
              <a:t> </a:t>
            </a:r>
            <a:r>
              <a:rPr lang="de-DE" noProof="0" dirty="0" err="1"/>
              <a:t>from</a:t>
            </a:r>
            <a:r>
              <a:rPr lang="de-DE" noProof="0" dirty="0"/>
              <a:t> </a:t>
            </a:r>
            <a:r>
              <a:rPr lang="de-DE" noProof="0" dirty="0" err="1"/>
              <a:t>minute</a:t>
            </a:r>
            <a:r>
              <a:rPr lang="de-DE" noProof="0" dirty="0"/>
              <a:t> 18:30</a:t>
            </a:r>
          </a:p>
        </p:txBody>
      </p:sp>
      <p:sp>
        <p:nvSpPr>
          <p:cNvPr id="4" name="Slide Number Placeholder 3"/>
          <p:cNvSpPr>
            <a:spLocks noGrp="1"/>
          </p:cNvSpPr>
          <p:nvPr>
            <p:ph type="sldNum" sz="quarter" idx="5"/>
          </p:nvPr>
        </p:nvSpPr>
        <p:spPr/>
        <p:txBody>
          <a:bodyPr/>
          <a:lstStyle/>
          <a:p>
            <a:fld id="{C3915442-2F4C-E043-BB4A-4206B63E6321}" type="slidenum">
              <a:rPr lang="en-US" smtClean="0"/>
              <a:t>21</a:t>
            </a:fld>
            <a:endParaRPr lang="en-US"/>
          </a:p>
        </p:txBody>
      </p:sp>
    </p:spTree>
    <p:extLst>
      <p:ext uri="{BB962C8B-B14F-4D97-AF65-F5344CB8AC3E}">
        <p14:creationId xmlns:p14="http://schemas.microsoft.com/office/powerpoint/2010/main" val="24424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22</a:t>
            </a:fld>
            <a:endParaRPr lang="en-US"/>
          </a:p>
        </p:txBody>
      </p:sp>
    </p:spTree>
    <p:extLst>
      <p:ext uri="{BB962C8B-B14F-4D97-AF65-F5344CB8AC3E}">
        <p14:creationId xmlns:p14="http://schemas.microsoft.com/office/powerpoint/2010/main" val="69766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https://docs.fiskaltrust.cloud/doc/productdescription-de-doc/for-posdealers/02-pre-sales/rollout-scenarios.html</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23</a:t>
            </a:fld>
            <a:endParaRPr lang="en-US"/>
          </a:p>
        </p:txBody>
      </p:sp>
    </p:spTree>
    <p:extLst>
      <p:ext uri="{BB962C8B-B14F-4D97-AF65-F5344CB8AC3E}">
        <p14:creationId xmlns:p14="http://schemas.microsoft.com/office/powerpoint/2010/main" val="339554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err="1"/>
              <a:t>Overview</a:t>
            </a:r>
            <a:r>
              <a:rPr lang="de-DE" noProof="0" dirty="0"/>
              <a:t>, </a:t>
            </a:r>
            <a:r>
              <a:rPr lang="de-DE" noProof="0" dirty="0" err="1"/>
              <a:t>the</a:t>
            </a:r>
            <a:r>
              <a:rPr lang="de-DE" noProof="0" dirty="0"/>
              <a:t> </a:t>
            </a:r>
            <a:r>
              <a:rPr lang="de-DE" noProof="0" dirty="0" err="1"/>
              <a:t>execution</a:t>
            </a:r>
            <a:r>
              <a:rPr lang="de-DE" noProof="0" dirty="0"/>
              <a:t> </a:t>
            </a:r>
            <a:r>
              <a:rPr lang="de-DE" noProof="0" dirty="0" err="1"/>
              <a:t>is</a:t>
            </a:r>
            <a:r>
              <a:rPr lang="de-DE" noProof="0" dirty="0"/>
              <a:t> </a:t>
            </a:r>
            <a:r>
              <a:rPr lang="de-DE" noProof="0" dirty="0" err="1"/>
              <a:t>shown</a:t>
            </a:r>
            <a:r>
              <a:rPr lang="de-DE" noProof="0" dirty="0"/>
              <a:t> on </a:t>
            </a:r>
            <a:r>
              <a:rPr lang="de-DE" noProof="0" dirty="0" err="1"/>
              <a:t>the</a:t>
            </a:r>
            <a:r>
              <a:rPr lang="de-DE" noProof="0" dirty="0"/>
              <a:t> </a:t>
            </a:r>
            <a:r>
              <a:rPr lang="de-DE" noProof="0" dirty="0" err="1"/>
              <a:t>following</a:t>
            </a:r>
            <a:r>
              <a:rPr lang="de-DE" noProof="0" dirty="0"/>
              <a:t> </a:t>
            </a:r>
            <a:r>
              <a:rPr lang="de-DE" noProof="0" dirty="0" err="1"/>
              <a:t>slides</a:t>
            </a:r>
            <a:r>
              <a:rPr lang="de-DE" noProof="0" dirty="0"/>
              <a:t>.</a:t>
            </a:r>
          </a:p>
        </p:txBody>
      </p:sp>
      <p:sp>
        <p:nvSpPr>
          <p:cNvPr id="4" name="Slide Number Placeholder 3"/>
          <p:cNvSpPr>
            <a:spLocks noGrp="1"/>
          </p:cNvSpPr>
          <p:nvPr>
            <p:ph type="sldNum" sz="quarter" idx="5"/>
          </p:nvPr>
        </p:nvSpPr>
        <p:spPr/>
        <p:txBody>
          <a:bodyPr/>
          <a:lstStyle/>
          <a:p>
            <a:fld id="{C3915442-2F4C-E043-BB4A-4206B63E6321}" type="slidenum">
              <a:rPr lang="en-US" smtClean="0"/>
              <a:t>24</a:t>
            </a:fld>
            <a:endParaRPr lang="en-US"/>
          </a:p>
        </p:txBody>
      </p:sp>
    </p:spTree>
    <p:extLst>
      <p:ext uri="{BB962C8B-B14F-4D97-AF65-F5344CB8AC3E}">
        <p14:creationId xmlns:p14="http://schemas.microsoft.com/office/powerpoint/2010/main" val="8207118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25</a:t>
            </a:fld>
            <a:endParaRPr lang="en-US"/>
          </a:p>
        </p:txBody>
      </p:sp>
    </p:spTree>
    <p:extLst>
      <p:ext uri="{BB962C8B-B14F-4D97-AF65-F5344CB8AC3E}">
        <p14:creationId xmlns:p14="http://schemas.microsoft.com/office/powerpoint/2010/main" val="13057786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26</a:t>
            </a:fld>
            <a:endParaRPr lang="en-US"/>
          </a:p>
        </p:txBody>
      </p:sp>
    </p:spTree>
    <p:extLst>
      <p:ext uri="{BB962C8B-B14F-4D97-AF65-F5344CB8AC3E}">
        <p14:creationId xmlns:p14="http://schemas.microsoft.com/office/powerpoint/2010/main" val="27414826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Dealers (purchasing) buy </a:t>
            </a:r>
            <a:r>
              <a:rPr lang="en-US" noProof="0" dirty="0" err="1"/>
              <a:t>AddOn</a:t>
            </a:r>
            <a:r>
              <a:rPr lang="en-US" noProof="0" dirty="0"/>
              <a:t> entitlements in the </a:t>
            </a:r>
            <a:r>
              <a:rPr lang="en-US" noProof="0" dirty="0" err="1"/>
              <a:t>ft.Shop</a:t>
            </a:r>
            <a:endParaRPr lang="en-US" noProof="0" dirty="0"/>
          </a:p>
          <a:p>
            <a:r>
              <a:rPr lang="en-US" noProof="0" dirty="0"/>
              <a:t>Dealers (sales) sell </a:t>
            </a:r>
            <a:r>
              <a:rPr lang="en-US" noProof="0" dirty="0" err="1"/>
              <a:t>AddOn</a:t>
            </a:r>
            <a:r>
              <a:rPr lang="en-US" noProof="0" dirty="0"/>
              <a:t> products (e.g. carefree package) to the operators. These can be assigned to the operators via the entitlements.</a:t>
            </a:r>
          </a:p>
          <a:p>
            <a:r>
              <a:rPr lang="en-US" noProof="0" dirty="0"/>
              <a:t>Creator and dealers (technicians) discuss rollout scenarios, create configuration templates for the mass rollout in the </a:t>
            </a:r>
            <a:r>
              <a:rPr lang="en-US" noProof="0" dirty="0" err="1"/>
              <a:t>ft.Portal</a:t>
            </a:r>
            <a:r>
              <a:rPr lang="en-US" noProof="0" dirty="0"/>
              <a:t> and release them. They then appear in the </a:t>
            </a:r>
            <a:r>
              <a:rPr lang="en-US" noProof="0" dirty="0" err="1"/>
              <a:t>ft.Shop</a:t>
            </a:r>
            <a:r>
              <a:rPr lang="en-US" noProof="0" dirty="0"/>
              <a:t> of the POS operator.</a:t>
            </a:r>
          </a:p>
          <a:p>
            <a:r>
              <a:rPr lang="en-US" noProof="0" dirty="0"/>
              <a:t>Dealers (technicians) install at the operator's site using the templates created previously. When checking out the template in the operator's </a:t>
            </a:r>
            <a:r>
              <a:rPr lang="en-US" noProof="0" dirty="0" err="1"/>
              <a:t>ft.Shop</a:t>
            </a:r>
            <a:r>
              <a:rPr lang="en-US" noProof="0" dirty="0"/>
              <a:t>, a configuration container (cashbox) is automatically created by the </a:t>
            </a:r>
            <a:r>
              <a:rPr lang="en-US" noProof="0" dirty="0" err="1"/>
              <a:t>ft.Portal</a:t>
            </a:r>
            <a:r>
              <a:rPr lang="en-US" noProof="0" dirty="0"/>
              <a:t>.</a:t>
            </a:r>
          </a:p>
          <a:p>
            <a:r>
              <a:rPr lang="en-US" noProof="0" dirty="0"/>
              <a:t>Sales and technical preparation can be carried out independently by the POS dealer.</a:t>
            </a:r>
          </a:p>
        </p:txBody>
      </p:sp>
      <p:sp>
        <p:nvSpPr>
          <p:cNvPr id="4" name="Slide Number Placeholder 3"/>
          <p:cNvSpPr>
            <a:spLocks noGrp="1"/>
          </p:cNvSpPr>
          <p:nvPr>
            <p:ph type="sldNum" sz="quarter" idx="5"/>
          </p:nvPr>
        </p:nvSpPr>
        <p:spPr/>
        <p:txBody>
          <a:bodyPr/>
          <a:lstStyle/>
          <a:p>
            <a:fld id="{C3915442-2F4C-E043-BB4A-4206B63E6321}" type="slidenum">
              <a:rPr lang="en-US" smtClean="0"/>
              <a:t>27</a:t>
            </a:fld>
            <a:endParaRPr lang="en-US"/>
          </a:p>
        </p:txBody>
      </p:sp>
    </p:spTree>
    <p:extLst>
      <p:ext uri="{BB962C8B-B14F-4D97-AF65-F5344CB8AC3E}">
        <p14:creationId xmlns:p14="http://schemas.microsoft.com/office/powerpoint/2010/main" val="19024760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The variables </a:t>
            </a:r>
            <a:r>
              <a:rPr lang="de-DE" dirty="0" err="1"/>
              <a:t>are</a:t>
            </a:r>
            <a:r>
              <a:rPr lang="de-DE" dirty="0"/>
              <a:t> </a:t>
            </a:r>
            <a:r>
              <a:rPr lang="de-DE" dirty="0" err="1"/>
              <a:t>automatically</a:t>
            </a:r>
            <a:r>
              <a:rPr lang="de-DE" dirty="0"/>
              <a:t> </a:t>
            </a:r>
            <a:r>
              <a:rPr lang="de-DE" dirty="0" err="1"/>
              <a:t>filled</a:t>
            </a:r>
            <a:r>
              <a:rPr lang="de-DE" dirty="0"/>
              <a:t> </a:t>
            </a:r>
            <a:r>
              <a:rPr lang="de-DE" dirty="0" err="1"/>
              <a:t>by</a:t>
            </a:r>
            <a:r>
              <a:rPr lang="de-DE" dirty="0"/>
              <a:t> </a:t>
            </a:r>
            <a:r>
              <a:rPr lang="de-DE" dirty="0" err="1"/>
              <a:t>the</a:t>
            </a:r>
            <a:r>
              <a:rPr lang="de-DE" dirty="0"/>
              <a:t> </a:t>
            </a:r>
            <a:r>
              <a:rPr lang="de-DE" dirty="0" err="1"/>
              <a:t>ft.Portal</a:t>
            </a:r>
            <a:r>
              <a:rPr lang="de-DE" dirty="0"/>
              <a:t> </a:t>
            </a:r>
            <a:r>
              <a:rPr lang="de-DE" dirty="0" err="1"/>
              <a:t>when</a:t>
            </a:r>
            <a:r>
              <a:rPr lang="de-DE" dirty="0"/>
              <a:t> </a:t>
            </a:r>
            <a:r>
              <a:rPr lang="de-DE" dirty="0" err="1"/>
              <a:t>the</a:t>
            </a:r>
            <a:r>
              <a:rPr lang="de-DE" dirty="0"/>
              <a:t> </a:t>
            </a:r>
            <a:r>
              <a:rPr lang="de-DE" dirty="0" err="1"/>
              <a:t>template</a:t>
            </a:r>
            <a:r>
              <a:rPr lang="de-DE" dirty="0"/>
              <a:t> </a:t>
            </a:r>
            <a:r>
              <a:rPr lang="de-DE" dirty="0" err="1"/>
              <a:t>is</a:t>
            </a:r>
            <a:r>
              <a:rPr lang="de-DE" dirty="0"/>
              <a:t> </a:t>
            </a:r>
            <a:r>
              <a:rPr lang="de-DE" dirty="0" err="1"/>
              <a:t>checked</a:t>
            </a:r>
            <a:r>
              <a:rPr lang="de-DE" dirty="0"/>
              <a:t> out in </a:t>
            </a:r>
            <a:r>
              <a:rPr lang="de-DE" dirty="0" err="1"/>
              <a:t>the</a:t>
            </a:r>
            <a:r>
              <a:rPr lang="de-DE" dirty="0"/>
              <a:t> </a:t>
            </a:r>
            <a:r>
              <a:rPr lang="de-DE" dirty="0" err="1"/>
              <a:t>operator's</a:t>
            </a:r>
            <a:r>
              <a:rPr lang="de-DE" dirty="0"/>
              <a:t> </a:t>
            </a:r>
            <a:r>
              <a:rPr lang="de-DE" dirty="0" err="1"/>
              <a:t>ft.Shop</a:t>
            </a:r>
            <a:endParaRPr lang="de-DE" dirty="0"/>
          </a:p>
        </p:txBody>
      </p:sp>
      <p:sp>
        <p:nvSpPr>
          <p:cNvPr id="4" name="Slide Number Placeholder 3"/>
          <p:cNvSpPr>
            <a:spLocks noGrp="1"/>
          </p:cNvSpPr>
          <p:nvPr>
            <p:ph type="sldNum" sz="quarter" idx="5"/>
          </p:nvPr>
        </p:nvSpPr>
        <p:spPr/>
        <p:txBody>
          <a:bodyPr/>
          <a:lstStyle/>
          <a:p>
            <a:fld id="{C3915442-2F4C-E043-BB4A-4206B63E6321}" type="slidenum">
              <a:rPr lang="en-US" smtClean="0"/>
              <a:t>28</a:t>
            </a:fld>
            <a:endParaRPr lang="en-US"/>
          </a:p>
        </p:txBody>
      </p:sp>
    </p:spTree>
    <p:extLst>
      <p:ext uri="{BB962C8B-B14F-4D97-AF65-F5344CB8AC3E}">
        <p14:creationId xmlns:p14="http://schemas.microsoft.com/office/powerpoint/2010/main" val="7461966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3915442-2F4C-E043-BB4A-4206B63E6321}" type="slidenum">
              <a:rPr lang="en-US" smtClean="0"/>
              <a:t>29</a:t>
            </a:fld>
            <a:endParaRPr lang="en-US"/>
          </a:p>
        </p:txBody>
      </p:sp>
    </p:spTree>
    <p:extLst>
      <p:ext uri="{BB962C8B-B14F-4D97-AF65-F5344CB8AC3E}">
        <p14:creationId xmlns:p14="http://schemas.microsoft.com/office/powerpoint/2010/main" val="3283273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30</a:t>
            </a:fld>
            <a:endParaRPr lang="en-US"/>
          </a:p>
        </p:txBody>
      </p:sp>
    </p:spTree>
    <p:extLst>
      <p:ext uri="{BB962C8B-B14F-4D97-AF65-F5344CB8AC3E}">
        <p14:creationId xmlns:p14="http://schemas.microsoft.com/office/powerpoint/2010/main" val="352196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a:solidFill>
                  <a:schemeClr val="tx1"/>
                </a:solidFill>
                <a:effectLst/>
                <a:latin typeface="+mn-lt"/>
                <a:ea typeface="+mn-ea"/>
                <a:cs typeface="+mn-cs"/>
              </a:rPr>
              <a:t>From 1.1.2020, new regulations will apply to electronic recording systems that have a cash register functionality: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The data recorded with these systems must be protected against subsequent changes by a certified technical security device (TSE).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During tax audits, the recorded data must be handed over in a standardized format - the "Digital Interface of the Financial Administration for POS Systems" (</a:t>
            </a:r>
            <a:r>
              <a:rPr lang="en-US" sz="1200" kern="1200" dirty="0" err="1">
                <a:solidFill>
                  <a:schemeClr val="tx1"/>
                </a:solidFill>
                <a:effectLst/>
                <a:latin typeface="+mn-lt"/>
                <a:ea typeface="+mn-ea"/>
                <a:cs typeface="+mn-cs"/>
              </a:rPr>
              <a:t>DSFinV</a:t>
            </a:r>
            <a:r>
              <a:rPr lang="en-US" sz="1200" kern="1200" dirty="0">
                <a:solidFill>
                  <a:schemeClr val="tx1"/>
                </a:solidFill>
                <a:effectLst/>
                <a:latin typeface="+mn-lt"/>
                <a:ea typeface="+mn-ea"/>
                <a:cs typeface="+mn-cs"/>
              </a:rPr>
              <a:t>-K) describes that format.</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new obligations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a:p>
            <a:r>
              <a:rPr lang="en-US" sz="1200" kern="1200" dirty="0">
                <a:solidFill>
                  <a:schemeClr val="tx1"/>
                </a:solidFill>
                <a:effectLst/>
                <a:latin typeface="+mn-lt"/>
                <a:ea typeface="+mn-ea"/>
                <a:cs typeface="+mn-cs"/>
              </a:rPr>
              <a:t>The essential requirements result directly from the law (§146a of the German Fiscal Code) and the “Kassensicherungsverordnung” (KassenSichV - which </a:t>
            </a:r>
            <a:r>
              <a:rPr lang="en-GB" sz="1200" b="0" i="0" kern="1200" dirty="0">
                <a:solidFill>
                  <a:schemeClr val="tx1"/>
                </a:solidFill>
                <a:effectLst/>
                <a:latin typeface="+mn-lt"/>
                <a:ea typeface="+mn-ea"/>
                <a:cs typeface="+mn-cs"/>
              </a:rPr>
              <a:t>regulates the technical requirements for cash register systems</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  </a:t>
            </a:r>
            <a:r>
              <a:rPr lang="en-US" sz="1200" b="1" kern="1200" dirty="0">
                <a:solidFill>
                  <a:schemeClr val="tx1"/>
                </a:solidFill>
                <a:effectLst/>
                <a:latin typeface="+mn-lt"/>
                <a:ea typeface="+mn-ea"/>
                <a:cs typeface="+mn-cs"/>
              </a:rPr>
              <a:t>Individual recording: </a:t>
            </a:r>
            <a:r>
              <a:rPr lang="en-US" sz="1200" kern="1200" dirty="0">
                <a:solidFill>
                  <a:schemeClr val="tx1"/>
                </a:solidFill>
                <a:effectLst/>
                <a:latin typeface="+mn-lt"/>
                <a:ea typeface="+mn-ea"/>
                <a:cs typeface="+mn-cs"/>
              </a:rPr>
              <a:t>The business action and other processes must be recorded individually, completely, correctly, on time and in an orderly manner.</a:t>
            </a:r>
          </a:p>
          <a:p>
            <a:r>
              <a:rPr lang="en-US" sz="1200" kern="1200" dirty="0">
                <a:solidFill>
                  <a:schemeClr val="tx1"/>
                </a:solidFill>
                <a:effectLst/>
                <a:latin typeface="+mn-lt"/>
                <a:ea typeface="+mn-ea"/>
                <a:cs typeface="+mn-cs"/>
              </a:rPr>
              <a:t>	● </a:t>
            </a:r>
            <a:r>
              <a:rPr lang="en-US" sz="1200" b="1" kern="1200" dirty="0">
                <a:solidFill>
                  <a:schemeClr val="tx1"/>
                </a:solidFill>
                <a:effectLst/>
                <a:latin typeface="+mn-lt"/>
                <a:ea typeface="+mn-ea"/>
                <a:cs typeface="+mn-cs"/>
              </a:rPr>
              <a:t>Obligation to use a certified TSE</a:t>
            </a:r>
            <a:r>
              <a:rPr lang="en-US" sz="1200" kern="1200" dirty="0">
                <a:solidFill>
                  <a:schemeClr val="tx1"/>
                </a:solidFill>
                <a:effectLst/>
                <a:latin typeface="+mn-lt"/>
                <a:ea typeface="+mn-ea"/>
                <a:cs typeface="+mn-cs"/>
              </a:rPr>
              <a:t>: The digital recordings must be protected by a certified technical security device. </a:t>
            </a:r>
          </a:p>
          <a:p>
            <a:r>
              <a:rPr lang="en-US" sz="1200" kern="1200" dirty="0">
                <a:solidFill>
                  <a:schemeClr val="tx1"/>
                </a:solidFill>
                <a:effectLst/>
                <a:latin typeface="+mn-lt"/>
                <a:ea typeface="+mn-ea"/>
                <a:cs typeface="+mn-cs"/>
              </a:rPr>
              <a:t>	● </a:t>
            </a:r>
            <a:r>
              <a:rPr lang="en-US" sz="1200" b="1" kern="1200" dirty="0">
                <a:solidFill>
                  <a:schemeClr val="tx1"/>
                </a:solidFill>
                <a:effectLst/>
                <a:latin typeface="+mn-lt"/>
                <a:ea typeface="+mn-ea"/>
                <a:cs typeface="+mn-cs"/>
              </a:rPr>
              <a:t>Data backup / archiving</a:t>
            </a:r>
            <a:r>
              <a:rPr lang="en-US" sz="1200" kern="1200" dirty="0">
                <a:solidFill>
                  <a:schemeClr val="tx1"/>
                </a:solidFill>
                <a:effectLst/>
                <a:latin typeface="+mn-lt"/>
                <a:ea typeface="+mn-ea"/>
                <a:cs typeface="+mn-cs"/>
              </a:rPr>
              <a:t>: The digital records must be backed up and kept available for cash register checks and external audits from the tax authorities (at least 10 years). </a:t>
            </a:r>
          </a:p>
          <a:p>
            <a:r>
              <a:rPr lang="en-US" sz="1200" kern="1200" dirty="0">
                <a:solidFill>
                  <a:schemeClr val="tx1"/>
                </a:solidFill>
                <a:effectLst/>
                <a:latin typeface="+mn-lt"/>
                <a:ea typeface="+mn-ea"/>
                <a:cs typeface="+mn-cs"/>
              </a:rPr>
              <a:t>	● </a:t>
            </a:r>
            <a:r>
              <a:rPr lang="en-US" sz="1200" b="1" kern="1200" dirty="0">
                <a:solidFill>
                  <a:schemeClr val="tx1"/>
                </a:solidFill>
                <a:effectLst/>
                <a:latin typeface="+mn-lt"/>
                <a:ea typeface="+mn-ea"/>
                <a:cs typeface="+mn-cs"/>
              </a:rPr>
              <a:t>Obligation to issue receipts: </a:t>
            </a:r>
            <a:r>
              <a:rPr lang="en-US" sz="1200" kern="1200" dirty="0">
                <a:solidFill>
                  <a:schemeClr val="tx1"/>
                </a:solidFill>
                <a:effectLst/>
                <a:latin typeface="+mn-lt"/>
                <a:ea typeface="+mn-ea"/>
                <a:cs typeface="+mn-cs"/>
              </a:rPr>
              <a:t>A receipt for the business action must be issued and made available to the parties involved in the business action. </a:t>
            </a:r>
          </a:p>
          <a:p>
            <a:r>
              <a:rPr lang="en-US" sz="1200" kern="1200" dirty="0">
                <a:solidFill>
                  <a:schemeClr val="tx1"/>
                </a:solidFill>
                <a:effectLst/>
                <a:latin typeface="+mn-lt"/>
                <a:ea typeface="+mn-ea"/>
                <a:cs typeface="+mn-cs"/>
              </a:rPr>
              <a:t>	● </a:t>
            </a:r>
            <a:r>
              <a:rPr lang="en-US" sz="1200" b="1" kern="1200" dirty="0">
                <a:solidFill>
                  <a:schemeClr val="tx1"/>
                </a:solidFill>
                <a:effectLst/>
                <a:latin typeface="+mn-lt"/>
                <a:ea typeface="+mn-ea"/>
                <a:cs typeface="+mn-cs"/>
              </a:rPr>
              <a:t>Obligation to report: </a:t>
            </a:r>
            <a:r>
              <a:rPr lang="en-US" sz="1200" kern="1200" dirty="0">
                <a:solidFill>
                  <a:schemeClr val="tx1"/>
                </a:solidFill>
                <a:effectLst/>
                <a:latin typeface="+mn-lt"/>
                <a:ea typeface="+mn-ea"/>
                <a:cs typeface="+mn-cs"/>
              </a:rPr>
              <a:t>The responsible tax authorities must be notified of the acquisition and decommissioning of electronic recording systems and TSEs within one month.</a:t>
            </a:r>
          </a:p>
        </p:txBody>
      </p:sp>
      <p:sp>
        <p:nvSpPr>
          <p:cNvPr id="4" name="Slide Number Placeholder 3"/>
          <p:cNvSpPr>
            <a:spLocks noGrp="1"/>
          </p:cNvSpPr>
          <p:nvPr>
            <p:ph type="sldNum" sz="quarter" idx="5"/>
          </p:nvPr>
        </p:nvSpPr>
        <p:spPr/>
        <p:txBody>
          <a:bodyPr/>
          <a:lstStyle/>
          <a:p>
            <a:fld id="{C3915442-2F4C-E043-BB4A-4206B63E6321}" type="slidenum">
              <a:rPr lang="en-US" smtClean="0"/>
              <a:t>4</a:t>
            </a:fld>
            <a:endParaRPr lang="en-US"/>
          </a:p>
        </p:txBody>
      </p:sp>
    </p:spTree>
    <p:extLst>
      <p:ext uri="{BB962C8B-B14F-4D97-AF65-F5344CB8AC3E}">
        <p14:creationId xmlns:p14="http://schemas.microsoft.com/office/powerpoint/2010/main" val="3519698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5</a:t>
            </a:fld>
            <a:endParaRPr lang="en-US"/>
          </a:p>
        </p:txBody>
      </p:sp>
    </p:spTree>
    <p:extLst>
      <p:ext uri="{BB962C8B-B14F-4D97-AF65-F5344CB8AC3E}">
        <p14:creationId xmlns:p14="http://schemas.microsoft.com/office/powerpoint/2010/main" val="1091464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6</a:t>
            </a:fld>
            <a:endParaRPr lang="en-US"/>
          </a:p>
        </p:txBody>
      </p:sp>
    </p:spTree>
    <p:extLst>
      <p:ext uri="{BB962C8B-B14F-4D97-AF65-F5344CB8AC3E}">
        <p14:creationId xmlns:p14="http://schemas.microsoft.com/office/powerpoint/2010/main" val="2602928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 cash register communicates with the ft.Middleware via the IPOS interface. </a:t>
            </a:r>
          </a:p>
          <a:p>
            <a:r>
              <a:rPr lang="en-US" noProof="0" dirty="0"/>
              <a:t>The IPOS interface is identical for all supported countries (cross national).</a:t>
            </a:r>
          </a:p>
          <a:p>
            <a:r>
              <a:rPr lang="en-US" noProof="0" dirty="0"/>
              <a:t>The </a:t>
            </a:r>
            <a:r>
              <a:rPr lang="en-US" noProof="0" dirty="0" err="1"/>
              <a:t>iPOS</a:t>
            </a:r>
            <a:r>
              <a:rPr lang="en-US" noProof="0" dirty="0"/>
              <a:t> Interface is accessible via REST, </a:t>
            </a:r>
            <a:r>
              <a:rPr lang="en-US" noProof="0" dirty="0" err="1"/>
              <a:t>gRPC</a:t>
            </a:r>
            <a:r>
              <a:rPr lang="en-US" noProof="0" dirty="0"/>
              <a:t>, WCF, TCP stream and serial stream.</a:t>
            </a:r>
          </a:p>
          <a:p>
            <a:r>
              <a:rPr lang="en-US" noProof="0" dirty="0"/>
              <a:t>The </a:t>
            </a:r>
            <a:r>
              <a:rPr lang="en-US" noProof="0" dirty="0" err="1"/>
              <a:t>iPOS</a:t>
            </a:r>
            <a:r>
              <a:rPr lang="en-US" noProof="0" dirty="0"/>
              <a:t> Interface offers 3 interface methods: </a:t>
            </a:r>
            <a:r>
              <a:rPr lang="en-US" b="1" noProof="0" dirty="0"/>
              <a:t>echo</a:t>
            </a:r>
            <a:r>
              <a:rPr lang="en-US" noProof="0" dirty="0"/>
              <a:t> (check availability), </a:t>
            </a:r>
            <a:r>
              <a:rPr lang="en-US" b="1" noProof="0" dirty="0"/>
              <a:t>sign</a:t>
            </a:r>
            <a:r>
              <a:rPr lang="en-US" noProof="0" dirty="0"/>
              <a:t> (sign receipt data, send special receipts), </a:t>
            </a:r>
            <a:r>
              <a:rPr lang="en-US" b="1" noProof="0" dirty="0"/>
              <a:t>journal</a:t>
            </a:r>
            <a:r>
              <a:rPr lang="en-US" noProof="0" dirty="0"/>
              <a:t> (export data)</a:t>
            </a:r>
          </a:p>
          <a:p>
            <a:r>
              <a:rPr lang="en-US" noProof="0" dirty="0"/>
              <a:t>The requests are processed in the ft.SecurityMechanism. This mechanism takes care of the creation of the unique, consecutive receipt number, the </a:t>
            </a:r>
            <a:r>
              <a:rPr lang="en-US" noProof="0" dirty="0" err="1"/>
              <a:t>chgaining</a:t>
            </a:r>
            <a:r>
              <a:rPr lang="en-US" noProof="0" dirty="0"/>
              <a:t>, signing and the persistence of the data.</a:t>
            </a:r>
          </a:p>
          <a:p>
            <a:r>
              <a:rPr lang="en-US" noProof="0" dirty="0"/>
              <a:t>The ft.SecurityMechanism handles the country-specific implementation of the security solution (e.g. in Germany with the help of a certified TSE of your choice)</a:t>
            </a:r>
          </a:p>
        </p:txBody>
      </p:sp>
      <p:sp>
        <p:nvSpPr>
          <p:cNvPr id="4" name="Slide Number Placeholder 3"/>
          <p:cNvSpPr>
            <a:spLocks noGrp="1"/>
          </p:cNvSpPr>
          <p:nvPr>
            <p:ph type="sldNum" sz="quarter" idx="5"/>
          </p:nvPr>
        </p:nvSpPr>
        <p:spPr/>
        <p:txBody>
          <a:bodyPr/>
          <a:lstStyle/>
          <a:p>
            <a:fld id="{C3915442-2F4C-E043-BB4A-4206B63E6321}" type="slidenum">
              <a:rPr lang="en-US" smtClean="0"/>
              <a:t>7</a:t>
            </a:fld>
            <a:endParaRPr lang="en-US"/>
          </a:p>
        </p:txBody>
      </p:sp>
    </p:spTree>
    <p:extLst>
      <p:ext uri="{BB962C8B-B14F-4D97-AF65-F5344CB8AC3E}">
        <p14:creationId xmlns:p14="http://schemas.microsoft.com/office/powerpoint/2010/main" val="192492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Explanation of the </a:t>
            </a:r>
            <a:r>
              <a:rPr lang="en-US" b="1" noProof="0" dirty="0"/>
              <a:t>echo</a:t>
            </a:r>
            <a:r>
              <a:rPr lang="en-US" noProof="0" dirty="0"/>
              <a:t> method of the IPOS interface. </a:t>
            </a:r>
          </a:p>
          <a:p>
            <a:endParaRPr lang="en-US" noProof="0" dirty="0"/>
          </a:p>
          <a:p>
            <a:r>
              <a:rPr lang="en-US" noProof="0" dirty="0"/>
              <a:t>The POS system sends a message formatted with XML or JSON as a request to the ft.Middleware via the </a:t>
            </a:r>
            <a:r>
              <a:rPr lang="en-US" b="1" noProof="0" dirty="0"/>
              <a:t>echo</a:t>
            </a:r>
            <a:r>
              <a:rPr lang="en-US" noProof="0" dirty="0"/>
              <a:t> method of the IPOS Interface. </a:t>
            </a:r>
          </a:p>
          <a:p>
            <a:r>
              <a:rPr lang="en-US" noProof="0" dirty="0"/>
              <a:t>If the ft.Middleware is reachable, it sends the </a:t>
            </a:r>
            <a:r>
              <a:rPr lang="de-DE" noProof="0" dirty="0"/>
              <a:t>same </a:t>
            </a:r>
            <a:r>
              <a:rPr lang="de-DE" noProof="0" dirty="0" err="1"/>
              <a:t>message</a:t>
            </a:r>
            <a:r>
              <a:rPr lang="de-DE" noProof="0" dirty="0"/>
              <a:t> back in </a:t>
            </a:r>
            <a:r>
              <a:rPr lang="de-DE" noProof="0" dirty="0" err="1"/>
              <a:t>the</a:t>
            </a:r>
            <a:r>
              <a:rPr lang="de-DE" noProof="0" dirty="0"/>
              <a:t> </a:t>
            </a:r>
            <a:r>
              <a:rPr lang="de-DE" noProof="0" dirty="0" err="1"/>
              <a:t>response</a:t>
            </a:r>
            <a:r>
              <a:rPr lang="de-DE" noProof="0" dirty="0"/>
              <a:t>.</a:t>
            </a:r>
          </a:p>
        </p:txBody>
      </p:sp>
      <p:sp>
        <p:nvSpPr>
          <p:cNvPr id="4" name="Slide Number Placeholder 3"/>
          <p:cNvSpPr>
            <a:spLocks noGrp="1"/>
          </p:cNvSpPr>
          <p:nvPr>
            <p:ph type="sldNum" sz="quarter" idx="5"/>
          </p:nvPr>
        </p:nvSpPr>
        <p:spPr/>
        <p:txBody>
          <a:bodyPr/>
          <a:lstStyle/>
          <a:p>
            <a:fld id="{C3915442-2F4C-E043-BB4A-4206B63E6321}" type="slidenum">
              <a:rPr lang="en-US" smtClean="0"/>
              <a:t>8</a:t>
            </a:fld>
            <a:endParaRPr lang="en-US"/>
          </a:p>
        </p:txBody>
      </p:sp>
    </p:spTree>
    <p:extLst>
      <p:ext uri="{BB962C8B-B14F-4D97-AF65-F5344CB8AC3E}">
        <p14:creationId xmlns:p14="http://schemas.microsoft.com/office/powerpoint/2010/main" val="138340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Explanation of the </a:t>
            </a:r>
            <a:r>
              <a:rPr lang="en-US" b="1" noProof="0" dirty="0"/>
              <a:t>sign</a:t>
            </a:r>
            <a:r>
              <a:rPr lang="en-US" noProof="0" dirty="0"/>
              <a:t> method of the IPOS interface. </a:t>
            </a:r>
          </a:p>
          <a:p>
            <a:endParaRPr lang="en-US" noProof="0" dirty="0"/>
          </a:p>
          <a:p>
            <a:r>
              <a:rPr lang="en-US" noProof="0" dirty="0"/>
              <a:t>The POS system sends data formatted with XML or JSON to the ft.Middleware via the sign method of the IPOS interface.</a:t>
            </a:r>
          </a:p>
          <a:p>
            <a:r>
              <a:rPr lang="en-US" noProof="0" dirty="0"/>
              <a:t>The request data is divided into 4 blocks: request header data, catch items, pay items, and request footer data.</a:t>
            </a:r>
          </a:p>
          <a:p>
            <a:r>
              <a:rPr lang="en-US" noProof="0" dirty="0"/>
              <a:t>Example request header data: identification number of the POS System, identification number of the used terminal, reference number of the request, etc.</a:t>
            </a:r>
          </a:p>
          <a:p>
            <a:r>
              <a:rPr lang="en-US" noProof="0" dirty="0"/>
              <a:t>Example charge item: 1 beer, 19% VAT - quantity, amount, charge item case (delivery normal, 19%), moment of order, etc.</a:t>
            </a:r>
          </a:p>
          <a:p>
            <a:r>
              <a:rPr lang="en-US" noProof="0" dirty="0"/>
              <a:t>Example pay item: amount, pay item case (cash payment), moment of payment, etc.</a:t>
            </a:r>
          </a:p>
          <a:p>
            <a:r>
              <a:rPr lang="en-US" noProof="0" dirty="0"/>
              <a:t>Example request footer data: user name, receipt case (e.g. "pos-receipt" or "zero-receipt"), reference to the previous - related receipt (e.g. in case of cancellation), additional individual data, etc.</a:t>
            </a:r>
          </a:p>
          <a:p>
            <a:r>
              <a:rPr lang="en-US" noProof="0" dirty="0"/>
              <a:t>The middleware processes the data and sends response data back to the POS System. The most important block in the response is the ”signatures" block. The data contained here must be printed on the receipt to ensure compliance. </a:t>
            </a:r>
          </a:p>
          <a:p>
            <a:r>
              <a:rPr lang="en-US" b="1" noProof="0" dirty="0"/>
              <a:t>The charge and pay item blocks initially sent to the ft.Middleware are not returned in the response! </a:t>
            </a:r>
            <a:r>
              <a:rPr lang="en-US" noProof="0" dirty="0"/>
              <a:t>Optionally, only additional charge and pay item blocks may be returned (but this functionality is currently not used).</a:t>
            </a:r>
          </a:p>
          <a:p>
            <a:r>
              <a:rPr lang="en-US" noProof="0" dirty="0"/>
              <a:t>Example response header data: identification of the processing chain (queue), identification number of the used terminal, reference number of the request, moment of processing by the ft.Middleware, and so on</a:t>
            </a:r>
          </a:p>
          <a:p>
            <a:r>
              <a:rPr lang="en-US" noProof="0" dirty="0"/>
              <a:t>Example signatures: QR code, TSE process-type, TSE process-data, transaction number, signature counter, cash register serial number etc. (the QR code is optional, all other data must be printed on the receipt)</a:t>
            </a:r>
          </a:p>
          <a:p>
            <a:r>
              <a:rPr lang="en-US" noProof="0" dirty="0"/>
              <a:t>Example response footer data: status (status, e.g. ok or TSE not reachable, etc.), detailed data on the status (error message, info, etc.)</a:t>
            </a:r>
            <a:endParaRPr lang="en-US" b="0" noProof="0" dirty="0"/>
          </a:p>
          <a:p>
            <a:endParaRPr lang="de-DE" b="1"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9</a:t>
            </a:fld>
            <a:endParaRPr lang="en-US"/>
          </a:p>
        </p:txBody>
      </p:sp>
    </p:spTree>
    <p:extLst>
      <p:ext uri="{BB962C8B-B14F-4D97-AF65-F5344CB8AC3E}">
        <p14:creationId xmlns:p14="http://schemas.microsoft.com/office/powerpoint/2010/main" val="2565895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noProof="0" dirty="0"/>
              <a:t>The POS System collects the charge and pay items for the request.</a:t>
            </a:r>
          </a:p>
          <a:p>
            <a:pPr marL="228600" indent="-228600">
              <a:buAutoNum type="arabicPeriod"/>
            </a:pPr>
            <a:r>
              <a:rPr lang="en-US" noProof="0" dirty="0"/>
              <a:t>The POS System should persist the data locally. Data persistence is important because the request data is not returned by the ft.Middleware. Local archiving is also essential if fiskaltrust archiving is not available.</a:t>
            </a:r>
          </a:p>
          <a:p>
            <a:pPr marL="228600" indent="-228600">
              <a:buAutoNum type="arabicPeriod"/>
            </a:pPr>
            <a:r>
              <a:rPr lang="en-US" noProof="0" dirty="0"/>
              <a:t>The POS System builds the request and sends the data to the sign method provided by the ft.Middleware.</a:t>
            </a:r>
          </a:p>
          <a:p>
            <a:pPr marL="228600" indent="-228600">
              <a:buAutoNum type="arabicPeriod"/>
            </a:pPr>
            <a:r>
              <a:rPr lang="en-US" noProof="0" dirty="0"/>
              <a:t>The ft.Middleware processes the data, chains it using the internal ft.SecurityMechanism and decides how it is to be processed further</a:t>
            </a:r>
          </a:p>
          <a:p>
            <a:pPr marL="228600" indent="-228600">
              <a:buAutoNum type="arabicPeriod"/>
            </a:pPr>
            <a:r>
              <a:rPr lang="en-US" noProof="0" dirty="0"/>
              <a:t>For signing, the relevant data is transferred to the TSE and signed by it.</a:t>
            </a:r>
          </a:p>
          <a:p>
            <a:pPr marL="228600" indent="-228600">
              <a:buAutoNum type="arabicPeriod"/>
            </a:pPr>
            <a:r>
              <a:rPr lang="en-US" noProof="0" dirty="0"/>
              <a:t>The data is persisted by the middleware and sent every 5 minutes to the fiskaltrust "Helipad" server for archiving.</a:t>
            </a:r>
          </a:p>
          <a:p>
            <a:pPr marL="228600" indent="-228600">
              <a:buAutoNum type="arabicPeriod"/>
            </a:pPr>
            <a:r>
              <a:rPr lang="en-US" noProof="0" dirty="0"/>
              <a:t>The response is created and sent back to the POS System (the response contains important data that must be printed on the receipt).</a:t>
            </a:r>
          </a:p>
          <a:p>
            <a:pPr marL="228600" indent="-228600">
              <a:buAutoNum type="arabicPeriod"/>
            </a:pPr>
            <a:r>
              <a:rPr lang="en-US" noProof="0" dirty="0"/>
              <a:t>The POS System receives the response and processes the data it contains.</a:t>
            </a:r>
          </a:p>
          <a:p>
            <a:pPr marL="228600" indent="-228600">
              <a:buAutoNum type="arabicPeriod"/>
            </a:pPr>
            <a:r>
              <a:rPr lang="en-US" noProof="0" dirty="0"/>
              <a:t>The received data is persisted locally by the POS System (see also point 2)</a:t>
            </a:r>
          </a:p>
          <a:p>
            <a:pPr marL="228600" indent="-228600">
              <a:buAutoNum type="arabicPeriod"/>
            </a:pPr>
            <a:r>
              <a:rPr lang="en-US" noProof="0" dirty="0"/>
              <a:t>The receipt is composed and printed (it contains the data from the signature block of the response)</a:t>
            </a:r>
          </a:p>
        </p:txBody>
      </p:sp>
      <p:sp>
        <p:nvSpPr>
          <p:cNvPr id="4" name="Slide Number Placeholder 3"/>
          <p:cNvSpPr>
            <a:spLocks noGrp="1"/>
          </p:cNvSpPr>
          <p:nvPr>
            <p:ph type="sldNum" sz="quarter" idx="5"/>
          </p:nvPr>
        </p:nvSpPr>
        <p:spPr/>
        <p:txBody>
          <a:bodyPr/>
          <a:lstStyle/>
          <a:p>
            <a:fld id="{C3915442-2F4C-E043-BB4A-4206B63E6321}" type="slidenum">
              <a:rPr lang="en-US" smtClean="0"/>
              <a:t>10</a:t>
            </a:fld>
            <a:endParaRPr lang="en-US"/>
          </a:p>
        </p:txBody>
      </p:sp>
    </p:spTree>
    <p:extLst>
      <p:ext uri="{BB962C8B-B14F-4D97-AF65-F5344CB8AC3E}">
        <p14:creationId xmlns:p14="http://schemas.microsoft.com/office/powerpoint/2010/main" val="3482200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B94D-85D3-BC40-BE2B-145A82AA623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2B18EB5-D972-BE44-A870-3540F115AA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560FDB4-E708-8041-9ED6-4FC33166A5BF}"/>
              </a:ext>
            </a:extLst>
          </p:cNvPr>
          <p:cNvSpPr>
            <a:spLocks noGrp="1"/>
          </p:cNvSpPr>
          <p:nvPr>
            <p:ph type="dt" sz="half" idx="10"/>
          </p:nvPr>
        </p:nvSpPr>
        <p:spPr/>
        <p:txBody>
          <a:bodyPr/>
          <a:lstStyle/>
          <a:p>
            <a:fld id="{E822B9A2-E9F6-E646-ADD7-254B6AD8866B}" type="datetimeFigureOut">
              <a:rPr lang="en-US" smtClean="0"/>
              <a:t>8/20/20</a:t>
            </a:fld>
            <a:endParaRPr lang="en-US"/>
          </a:p>
        </p:txBody>
      </p:sp>
      <p:sp>
        <p:nvSpPr>
          <p:cNvPr id="5" name="Footer Placeholder 4">
            <a:extLst>
              <a:ext uri="{FF2B5EF4-FFF2-40B4-BE49-F238E27FC236}">
                <a16:creationId xmlns:a16="http://schemas.microsoft.com/office/drawing/2014/main" id="{6AC39A4E-B923-FA4B-9D87-17B6898434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7222D0-6691-6D4D-8491-7ADE91E2420D}"/>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717643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F8B1-E345-E142-997F-A68D43F3178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F1CB2D4-693A-9B41-8BA1-394BDFA7217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CB514AD-84E9-4A40-9F17-7DDBBAB43AC3}"/>
              </a:ext>
            </a:extLst>
          </p:cNvPr>
          <p:cNvSpPr>
            <a:spLocks noGrp="1"/>
          </p:cNvSpPr>
          <p:nvPr>
            <p:ph type="dt" sz="half" idx="10"/>
          </p:nvPr>
        </p:nvSpPr>
        <p:spPr/>
        <p:txBody>
          <a:bodyPr/>
          <a:lstStyle/>
          <a:p>
            <a:fld id="{E822B9A2-E9F6-E646-ADD7-254B6AD8866B}" type="datetimeFigureOut">
              <a:rPr lang="en-US" smtClean="0"/>
              <a:t>8/20/20</a:t>
            </a:fld>
            <a:endParaRPr lang="en-US"/>
          </a:p>
        </p:txBody>
      </p:sp>
      <p:sp>
        <p:nvSpPr>
          <p:cNvPr id="5" name="Footer Placeholder 4">
            <a:extLst>
              <a:ext uri="{FF2B5EF4-FFF2-40B4-BE49-F238E27FC236}">
                <a16:creationId xmlns:a16="http://schemas.microsoft.com/office/drawing/2014/main" id="{4699821F-937E-704E-B265-18BB2877C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85E08D-82A2-E643-89D9-4BD3432ED038}"/>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2201718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67E25A-57E7-8842-9A75-A0837BECAFE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91E8422-60A9-9343-9CF8-1D7B5B6F75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DF7FDFB-72ED-FD4D-BEC2-145D000A252A}"/>
              </a:ext>
            </a:extLst>
          </p:cNvPr>
          <p:cNvSpPr>
            <a:spLocks noGrp="1"/>
          </p:cNvSpPr>
          <p:nvPr>
            <p:ph type="dt" sz="half" idx="10"/>
          </p:nvPr>
        </p:nvSpPr>
        <p:spPr/>
        <p:txBody>
          <a:bodyPr/>
          <a:lstStyle/>
          <a:p>
            <a:fld id="{E822B9A2-E9F6-E646-ADD7-254B6AD8866B}" type="datetimeFigureOut">
              <a:rPr lang="en-US" smtClean="0"/>
              <a:t>8/20/20</a:t>
            </a:fld>
            <a:endParaRPr lang="en-US"/>
          </a:p>
        </p:txBody>
      </p:sp>
      <p:sp>
        <p:nvSpPr>
          <p:cNvPr id="5" name="Footer Placeholder 4">
            <a:extLst>
              <a:ext uri="{FF2B5EF4-FFF2-40B4-BE49-F238E27FC236}">
                <a16:creationId xmlns:a16="http://schemas.microsoft.com/office/drawing/2014/main" id="{B95B66E3-FCB9-F343-8AD9-8E85CD93E6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A828F-B40C-D54D-975E-96947DB4228F}"/>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3417053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F950E-4122-0F49-993B-4A0E9D20635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B280F3A-4B23-F048-894A-F305161AEFE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99DBBD8-40C9-5747-8A5E-C939C4B831F6}"/>
              </a:ext>
            </a:extLst>
          </p:cNvPr>
          <p:cNvSpPr>
            <a:spLocks noGrp="1"/>
          </p:cNvSpPr>
          <p:nvPr>
            <p:ph type="dt" sz="half" idx="10"/>
          </p:nvPr>
        </p:nvSpPr>
        <p:spPr/>
        <p:txBody>
          <a:bodyPr/>
          <a:lstStyle/>
          <a:p>
            <a:fld id="{E822B9A2-E9F6-E646-ADD7-254B6AD8866B}" type="datetimeFigureOut">
              <a:rPr lang="en-US" smtClean="0"/>
              <a:t>8/20/20</a:t>
            </a:fld>
            <a:endParaRPr lang="en-US"/>
          </a:p>
        </p:txBody>
      </p:sp>
      <p:sp>
        <p:nvSpPr>
          <p:cNvPr id="5" name="Footer Placeholder 4">
            <a:extLst>
              <a:ext uri="{FF2B5EF4-FFF2-40B4-BE49-F238E27FC236}">
                <a16:creationId xmlns:a16="http://schemas.microsoft.com/office/drawing/2014/main" id="{27248D65-2831-7944-B6E9-336B51742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D4CD28-6202-694F-8CBD-AF8F253488D2}"/>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525818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B1E12-6130-1E47-9533-2B79BF99BC9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100E4EB-31B5-E54E-96D0-B08EDFB5BA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51921E0-BA07-B147-8301-EB3BA25DF1A2}"/>
              </a:ext>
            </a:extLst>
          </p:cNvPr>
          <p:cNvSpPr>
            <a:spLocks noGrp="1"/>
          </p:cNvSpPr>
          <p:nvPr>
            <p:ph type="dt" sz="half" idx="10"/>
          </p:nvPr>
        </p:nvSpPr>
        <p:spPr/>
        <p:txBody>
          <a:bodyPr/>
          <a:lstStyle/>
          <a:p>
            <a:fld id="{E822B9A2-E9F6-E646-ADD7-254B6AD8866B}" type="datetimeFigureOut">
              <a:rPr lang="en-US" smtClean="0"/>
              <a:t>8/20/20</a:t>
            </a:fld>
            <a:endParaRPr lang="en-US"/>
          </a:p>
        </p:txBody>
      </p:sp>
      <p:sp>
        <p:nvSpPr>
          <p:cNvPr id="5" name="Footer Placeholder 4">
            <a:extLst>
              <a:ext uri="{FF2B5EF4-FFF2-40B4-BE49-F238E27FC236}">
                <a16:creationId xmlns:a16="http://schemas.microsoft.com/office/drawing/2014/main" id="{A6565135-6AB9-BC4B-89FD-77C7BA4A57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B58A2D-EB3A-CC44-AD50-8643EBED68C4}"/>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3650910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AFF17-54B6-784F-A33C-2D3EE0D1ABD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7DDD782-670A-C345-BCD8-3A5E75E997A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37835AC-EB39-144D-83F2-119F2BACAF7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C18D39E-FDB1-DF41-B241-D60143B7C255}"/>
              </a:ext>
            </a:extLst>
          </p:cNvPr>
          <p:cNvSpPr>
            <a:spLocks noGrp="1"/>
          </p:cNvSpPr>
          <p:nvPr>
            <p:ph type="dt" sz="half" idx="10"/>
          </p:nvPr>
        </p:nvSpPr>
        <p:spPr/>
        <p:txBody>
          <a:bodyPr/>
          <a:lstStyle/>
          <a:p>
            <a:fld id="{E822B9A2-E9F6-E646-ADD7-254B6AD8866B}" type="datetimeFigureOut">
              <a:rPr lang="en-US" smtClean="0"/>
              <a:t>8/20/20</a:t>
            </a:fld>
            <a:endParaRPr lang="en-US"/>
          </a:p>
        </p:txBody>
      </p:sp>
      <p:sp>
        <p:nvSpPr>
          <p:cNvPr id="6" name="Footer Placeholder 5">
            <a:extLst>
              <a:ext uri="{FF2B5EF4-FFF2-40B4-BE49-F238E27FC236}">
                <a16:creationId xmlns:a16="http://schemas.microsoft.com/office/drawing/2014/main" id="{7B912189-69B4-1E4A-80F3-EF7CEA4650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7550DA-EB13-DA47-B9FE-C8E9A85B07D8}"/>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297119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BC847-10AC-0941-853E-340C8F008D5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0DC6AAD-8AD4-7C47-ACD8-5C9C4B61FD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2C77FDC-0CBC-7F4D-A90E-BC95FDF8F15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C8CF685-1B8A-0446-9E05-961987D6B3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97746FE-B319-094B-B40A-D9C94431ACA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6A69F13-0531-8248-92FF-F04B38014931}"/>
              </a:ext>
            </a:extLst>
          </p:cNvPr>
          <p:cNvSpPr>
            <a:spLocks noGrp="1"/>
          </p:cNvSpPr>
          <p:nvPr>
            <p:ph type="dt" sz="half" idx="10"/>
          </p:nvPr>
        </p:nvSpPr>
        <p:spPr/>
        <p:txBody>
          <a:bodyPr/>
          <a:lstStyle/>
          <a:p>
            <a:fld id="{E822B9A2-E9F6-E646-ADD7-254B6AD8866B}" type="datetimeFigureOut">
              <a:rPr lang="en-US" smtClean="0"/>
              <a:t>8/20/20</a:t>
            </a:fld>
            <a:endParaRPr lang="en-US"/>
          </a:p>
        </p:txBody>
      </p:sp>
      <p:sp>
        <p:nvSpPr>
          <p:cNvPr id="8" name="Footer Placeholder 7">
            <a:extLst>
              <a:ext uri="{FF2B5EF4-FFF2-40B4-BE49-F238E27FC236}">
                <a16:creationId xmlns:a16="http://schemas.microsoft.com/office/drawing/2014/main" id="{8E7792B0-ED6B-F441-A7B7-E6C1E3F6E1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BB6FC6-2CE4-7044-916D-81C66B5EE402}"/>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244230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84E3D-1DDD-2E4D-9DE3-95E342CF94E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11BDA4B-25FA-3247-AFC4-E161FB6E6D93}"/>
              </a:ext>
            </a:extLst>
          </p:cNvPr>
          <p:cNvSpPr>
            <a:spLocks noGrp="1"/>
          </p:cNvSpPr>
          <p:nvPr>
            <p:ph type="dt" sz="half" idx="10"/>
          </p:nvPr>
        </p:nvSpPr>
        <p:spPr/>
        <p:txBody>
          <a:bodyPr/>
          <a:lstStyle/>
          <a:p>
            <a:fld id="{E822B9A2-E9F6-E646-ADD7-254B6AD8866B}" type="datetimeFigureOut">
              <a:rPr lang="en-US" smtClean="0"/>
              <a:t>8/20/20</a:t>
            </a:fld>
            <a:endParaRPr lang="en-US"/>
          </a:p>
        </p:txBody>
      </p:sp>
      <p:sp>
        <p:nvSpPr>
          <p:cNvPr id="4" name="Footer Placeholder 3">
            <a:extLst>
              <a:ext uri="{FF2B5EF4-FFF2-40B4-BE49-F238E27FC236}">
                <a16:creationId xmlns:a16="http://schemas.microsoft.com/office/drawing/2014/main" id="{1C165DB2-1E57-8045-9B3F-BCFDB9EF95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601E73-6D8B-B643-81D7-7929E93D27B7}"/>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200614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D69AD3-530B-CB4E-A4F0-528485ACC6F2}"/>
              </a:ext>
            </a:extLst>
          </p:cNvPr>
          <p:cNvSpPr>
            <a:spLocks noGrp="1"/>
          </p:cNvSpPr>
          <p:nvPr>
            <p:ph type="dt" sz="half" idx="10"/>
          </p:nvPr>
        </p:nvSpPr>
        <p:spPr/>
        <p:txBody>
          <a:bodyPr/>
          <a:lstStyle/>
          <a:p>
            <a:fld id="{E822B9A2-E9F6-E646-ADD7-254B6AD8866B}" type="datetimeFigureOut">
              <a:rPr lang="en-US" smtClean="0"/>
              <a:t>8/20/20</a:t>
            </a:fld>
            <a:endParaRPr lang="en-US"/>
          </a:p>
        </p:txBody>
      </p:sp>
      <p:sp>
        <p:nvSpPr>
          <p:cNvPr id="3" name="Footer Placeholder 2">
            <a:extLst>
              <a:ext uri="{FF2B5EF4-FFF2-40B4-BE49-F238E27FC236}">
                <a16:creationId xmlns:a16="http://schemas.microsoft.com/office/drawing/2014/main" id="{BD9FF324-226B-2140-A489-AACE76FEB7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982BE3-AD47-E94A-934B-F74122939139}"/>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3659002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7035C-C52D-1147-9CBE-18A5E6957B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332B943-7533-8B42-A347-52A8BB4E68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FE59D7D-86E1-C249-BADB-B2CFE1031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A12EDBD-A75A-EC43-A263-A66ED1A9D663}"/>
              </a:ext>
            </a:extLst>
          </p:cNvPr>
          <p:cNvSpPr>
            <a:spLocks noGrp="1"/>
          </p:cNvSpPr>
          <p:nvPr>
            <p:ph type="dt" sz="half" idx="10"/>
          </p:nvPr>
        </p:nvSpPr>
        <p:spPr/>
        <p:txBody>
          <a:bodyPr/>
          <a:lstStyle/>
          <a:p>
            <a:fld id="{E822B9A2-E9F6-E646-ADD7-254B6AD8866B}" type="datetimeFigureOut">
              <a:rPr lang="en-US" smtClean="0"/>
              <a:t>8/20/20</a:t>
            </a:fld>
            <a:endParaRPr lang="en-US"/>
          </a:p>
        </p:txBody>
      </p:sp>
      <p:sp>
        <p:nvSpPr>
          <p:cNvPr id="6" name="Footer Placeholder 5">
            <a:extLst>
              <a:ext uri="{FF2B5EF4-FFF2-40B4-BE49-F238E27FC236}">
                <a16:creationId xmlns:a16="http://schemas.microsoft.com/office/drawing/2014/main" id="{4B2084A6-52FA-DA4A-BEDC-02029B2CBA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61987B-4C62-F140-8444-FA9EDDE0D2E1}"/>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1282928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6950-A893-4647-81EA-21956C037F8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EA2FA37-2D37-F045-A70A-9A0CF499A9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74A3FE-1A0F-F34B-AF62-B5DD7960AF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F685033-EA73-2D4D-9FDF-784701F611F5}"/>
              </a:ext>
            </a:extLst>
          </p:cNvPr>
          <p:cNvSpPr>
            <a:spLocks noGrp="1"/>
          </p:cNvSpPr>
          <p:nvPr>
            <p:ph type="dt" sz="half" idx="10"/>
          </p:nvPr>
        </p:nvSpPr>
        <p:spPr/>
        <p:txBody>
          <a:bodyPr/>
          <a:lstStyle/>
          <a:p>
            <a:fld id="{E822B9A2-E9F6-E646-ADD7-254B6AD8866B}" type="datetimeFigureOut">
              <a:rPr lang="en-US" smtClean="0"/>
              <a:t>8/20/20</a:t>
            </a:fld>
            <a:endParaRPr lang="en-US"/>
          </a:p>
        </p:txBody>
      </p:sp>
      <p:sp>
        <p:nvSpPr>
          <p:cNvPr id="6" name="Footer Placeholder 5">
            <a:extLst>
              <a:ext uri="{FF2B5EF4-FFF2-40B4-BE49-F238E27FC236}">
                <a16:creationId xmlns:a16="http://schemas.microsoft.com/office/drawing/2014/main" id="{495EB513-35D3-2A44-A863-F36CB9149F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64B82-42CB-B24B-9507-2D8B06329372}"/>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422072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BD37C8-E054-4B4D-9A68-DB2EA6A01C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9AFD184-DA4B-F543-B566-F085980719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E04EB0C-CCA1-384A-ACD9-2F32C54087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2B9A2-E9F6-E646-ADD7-254B6AD8866B}" type="datetimeFigureOut">
              <a:rPr lang="en-US" smtClean="0"/>
              <a:t>8/20/20</a:t>
            </a:fld>
            <a:endParaRPr lang="en-US"/>
          </a:p>
        </p:txBody>
      </p:sp>
      <p:sp>
        <p:nvSpPr>
          <p:cNvPr id="5" name="Footer Placeholder 4">
            <a:extLst>
              <a:ext uri="{FF2B5EF4-FFF2-40B4-BE49-F238E27FC236}">
                <a16:creationId xmlns:a16="http://schemas.microsoft.com/office/drawing/2014/main" id="{EB536701-6F84-924D-AFEF-22FF637E8C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938145-295C-424F-84B1-79FF7C533A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36C2D-927A-8248-8166-099E48E0B834}" type="slidenum">
              <a:rPr lang="en-US" smtClean="0"/>
              <a:t>‹#›</a:t>
            </a:fld>
            <a:endParaRPr lang="en-US"/>
          </a:p>
        </p:txBody>
      </p:sp>
    </p:spTree>
    <p:extLst>
      <p:ext uri="{BB962C8B-B14F-4D97-AF65-F5344CB8AC3E}">
        <p14:creationId xmlns:p14="http://schemas.microsoft.com/office/powerpoint/2010/main" val="1240499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ideo" Target="https://www.youtube.com/embed/mq1hHL8ezOg?feature=oembed" TargetMode="External"/><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02-pre-sales/rollout-scenarios.htm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fiskaltrust.cloud/doc/productdescription-de-doc/for-poscreators/getting-started.html" TargetMode="External"/><Relationship Id="rId7" Type="http://schemas.openxmlformats.org/officeDocument/2006/relationships/hyperlink" Target="https://github.com/fiskaltrust"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docs.fiskaltrust.cloud/" TargetMode="External"/><Relationship Id="rId5" Type="http://schemas.openxmlformats.org/officeDocument/2006/relationships/hyperlink" Target="https://docs.fiskaltrust.cloud/doc/productdescription-de-doc/leistungsbeschreibung/README.html" TargetMode="External"/><Relationship Id="rId4" Type="http://schemas.openxmlformats.org/officeDocument/2006/relationships/hyperlink" Target="https://docs.fiskaltrust.cloud/doc/productdescription-de-doc/for-poscreators/getting-started-en.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9A57-A480-4C45-A41F-E6B7CF6B47A0}"/>
              </a:ext>
            </a:extLst>
          </p:cNvPr>
          <p:cNvSpPr>
            <a:spLocks noGrp="1"/>
          </p:cNvSpPr>
          <p:nvPr>
            <p:ph type="ctrTitle"/>
          </p:nvPr>
        </p:nvSpPr>
        <p:spPr/>
        <p:txBody>
          <a:bodyPr/>
          <a:lstStyle/>
          <a:p>
            <a:r>
              <a:rPr lang="en-US"/>
              <a:t>ft.Middleware</a:t>
            </a:r>
          </a:p>
        </p:txBody>
      </p:sp>
      <p:sp>
        <p:nvSpPr>
          <p:cNvPr id="3" name="Subtitle 2">
            <a:extLst>
              <a:ext uri="{FF2B5EF4-FFF2-40B4-BE49-F238E27FC236}">
                <a16:creationId xmlns:a16="http://schemas.microsoft.com/office/drawing/2014/main" id="{23099C19-2EA9-4A42-BE7B-BC1A58525FF5}"/>
              </a:ext>
            </a:extLst>
          </p:cNvPr>
          <p:cNvSpPr>
            <a:spLocks noGrp="1"/>
          </p:cNvSpPr>
          <p:nvPr>
            <p:ph type="subTitle" idx="1"/>
          </p:nvPr>
        </p:nvSpPr>
        <p:spPr/>
        <p:txBody>
          <a:bodyPr/>
          <a:lstStyle/>
          <a:p>
            <a:r>
              <a:rPr lang="en-US" dirty="0"/>
              <a:t>our solution for POS Creators</a:t>
            </a:r>
          </a:p>
        </p:txBody>
      </p:sp>
    </p:spTree>
    <p:extLst>
      <p:ext uri="{BB962C8B-B14F-4D97-AF65-F5344CB8AC3E}">
        <p14:creationId xmlns:p14="http://schemas.microsoft.com/office/powerpoint/2010/main" val="76797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en-US" sz="2800" dirty="0"/>
              <a:t>Sign data flow</a:t>
            </a: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973533" y="1690688"/>
            <a:ext cx="9643364" cy="4613402"/>
          </a:xfrm>
        </p:spPr>
      </p:pic>
    </p:spTree>
    <p:extLst>
      <p:ext uri="{BB962C8B-B14F-4D97-AF65-F5344CB8AC3E}">
        <p14:creationId xmlns:p14="http://schemas.microsoft.com/office/powerpoint/2010/main" val="377908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en-US" sz="2800" dirty="0"/>
              <a:t>Sign data flow: special receipts</a:t>
            </a:r>
            <a:br>
              <a:rPr lang="en-US" sz="2800" dirty="0"/>
            </a:br>
            <a:r>
              <a:rPr lang="en-US" sz="2000" dirty="0"/>
              <a:t>(execution of functionality: zero receipt, initial operation receipt, daily closing…)</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975488" y="1690688"/>
            <a:ext cx="9640850" cy="4632209"/>
          </a:xfrm>
        </p:spPr>
      </p:pic>
    </p:spTree>
    <p:extLst>
      <p:ext uri="{BB962C8B-B14F-4D97-AF65-F5344CB8AC3E}">
        <p14:creationId xmlns:p14="http://schemas.microsoft.com/office/powerpoint/2010/main" val="918523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en-US" sz="2800" dirty="0"/>
              <a:t>Sign data flow: failure case</a:t>
            </a:r>
            <a:br>
              <a:rPr lang="en-US" sz="2800" dirty="0"/>
            </a:br>
            <a:r>
              <a:rPr lang="en-US" sz="2000" dirty="0"/>
              <a:t>(TSE not reachable)</a:t>
            </a:r>
            <a:br>
              <a:rPr lang="de-DE" sz="2800" dirty="0"/>
            </a:br>
            <a:endParaRPr lang="de-DE" sz="2800" dirty="0"/>
          </a:p>
        </p:txBody>
      </p:sp>
      <p:pic>
        <p:nvPicPr>
          <p:cNvPr id="7" name="Content Placeholder 6">
            <a:extLst>
              <a:ext uri="{FF2B5EF4-FFF2-40B4-BE49-F238E27FC236}">
                <a16:creationId xmlns:a16="http://schemas.microsoft.com/office/drawing/2014/main" id="{A614244B-EB3D-0B4C-A340-EAB66BCB9128}"/>
              </a:ext>
            </a:extLst>
          </p:cNvPr>
          <p:cNvPicPr>
            <a:picLocks noGrp="1" noChangeAspect="1"/>
          </p:cNvPicPr>
          <p:nvPr>
            <p:ph idx="1"/>
          </p:nvPr>
        </p:nvPicPr>
        <p:blipFill>
          <a:blip r:embed="rId3"/>
          <a:srcRect/>
          <a:stretch/>
        </p:blipFill>
        <p:spPr>
          <a:xfrm>
            <a:off x="838201" y="1506162"/>
            <a:ext cx="9129598" cy="4618966"/>
          </a:xfrm>
        </p:spPr>
      </p:pic>
    </p:spTree>
    <p:extLst>
      <p:ext uri="{BB962C8B-B14F-4D97-AF65-F5344CB8AC3E}">
        <p14:creationId xmlns:p14="http://schemas.microsoft.com/office/powerpoint/2010/main" val="1817427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en-US" sz="2800" dirty="0"/>
              <a:t>Sign data flow: failure case</a:t>
            </a:r>
            <a:br>
              <a:rPr lang="en-US" sz="2800" dirty="0"/>
            </a:br>
            <a:r>
              <a:rPr lang="en-US" sz="2000" dirty="0"/>
              <a:t>(TSE is  reachable again)</a:t>
            </a:r>
            <a:br>
              <a:rPr lang="de-DE" sz="2800" dirty="0"/>
            </a:br>
            <a:endParaRPr lang="de-DE" sz="2800" dirty="0"/>
          </a:p>
        </p:txBody>
      </p:sp>
      <p:pic>
        <p:nvPicPr>
          <p:cNvPr id="7" name="Content Placeholder 6">
            <a:extLst>
              <a:ext uri="{FF2B5EF4-FFF2-40B4-BE49-F238E27FC236}">
                <a16:creationId xmlns:a16="http://schemas.microsoft.com/office/drawing/2014/main" id="{A614244B-EB3D-0B4C-A340-EAB66BCB9128}"/>
              </a:ext>
            </a:extLst>
          </p:cNvPr>
          <p:cNvPicPr>
            <a:picLocks noGrp="1" noChangeAspect="1"/>
          </p:cNvPicPr>
          <p:nvPr>
            <p:ph idx="1"/>
          </p:nvPr>
        </p:nvPicPr>
        <p:blipFill>
          <a:blip r:embed="rId3"/>
          <a:srcRect/>
          <a:stretch/>
        </p:blipFill>
        <p:spPr>
          <a:xfrm>
            <a:off x="838200" y="1669404"/>
            <a:ext cx="9129600" cy="4292481"/>
          </a:xfrm>
        </p:spPr>
      </p:pic>
    </p:spTree>
    <p:extLst>
      <p:ext uri="{BB962C8B-B14F-4D97-AF65-F5344CB8AC3E}">
        <p14:creationId xmlns:p14="http://schemas.microsoft.com/office/powerpoint/2010/main" val="3149246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en-US" sz="2800" dirty="0"/>
              <a:t>Sign data flow: failure case</a:t>
            </a:r>
            <a:br>
              <a:rPr lang="en-US" sz="2800" dirty="0"/>
            </a:br>
            <a:r>
              <a:rPr lang="en-US" sz="2000" dirty="0"/>
              <a:t>(ft.Middleware is not reachable)</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942251" y="1442209"/>
            <a:ext cx="6944694" cy="4613401"/>
          </a:xfrm>
        </p:spPr>
      </p:pic>
    </p:spTree>
    <p:extLst>
      <p:ext uri="{BB962C8B-B14F-4D97-AF65-F5344CB8AC3E}">
        <p14:creationId xmlns:p14="http://schemas.microsoft.com/office/powerpoint/2010/main" val="3352848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en-US" sz="3600" dirty="0"/>
              <a:t>Sign data flow: failure case</a:t>
            </a:r>
            <a:br>
              <a:rPr lang="en-US" sz="3600" dirty="0"/>
            </a:br>
            <a:r>
              <a:rPr lang="en-US" sz="2800" dirty="0"/>
              <a:t>(ft.Middleware is reachable again)</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1001637" y="1564249"/>
            <a:ext cx="10560935" cy="4230263"/>
          </a:xfrm>
        </p:spPr>
      </p:pic>
    </p:spTree>
    <p:extLst>
      <p:ext uri="{BB962C8B-B14F-4D97-AF65-F5344CB8AC3E}">
        <p14:creationId xmlns:p14="http://schemas.microsoft.com/office/powerpoint/2010/main" val="1244143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en-US" sz="3600" dirty="0"/>
              <a:t>Sign data flow: failure case</a:t>
            </a:r>
            <a:br>
              <a:rPr lang="en-US" sz="3600" dirty="0"/>
            </a:br>
            <a:r>
              <a:rPr lang="en-US" sz="2800" dirty="0"/>
              <a:t>(ft.Middleware – end late signing mode)</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920374" y="1474797"/>
            <a:ext cx="9552807" cy="4568734"/>
          </a:xfrm>
        </p:spPr>
      </p:pic>
    </p:spTree>
    <p:extLst>
      <p:ext uri="{BB962C8B-B14F-4D97-AF65-F5344CB8AC3E}">
        <p14:creationId xmlns:p14="http://schemas.microsoft.com/office/powerpoint/2010/main" val="3604923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Journal</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1678861" y="2298907"/>
            <a:ext cx="8834275" cy="2808427"/>
          </a:xfrm>
        </p:spPr>
      </p:pic>
    </p:spTree>
    <p:extLst>
      <p:ext uri="{BB962C8B-B14F-4D97-AF65-F5344CB8AC3E}">
        <p14:creationId xmlns:p14="http://schemas.microsoft.com/office/powerpoint/2010/main" val="3232260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Portal</a:t>
            </a:r>
          </a:p>
        </p:txBody>
      </p:sp>
      <p:sp>
        <p:nvSpPr>
          <p:cNvPr id="4" name="Content Placeholder 3">
            <a:extLst>
              <a:ext uri="{FF2B5EF4-FFF2-40B4-BE49-F238E27FC236}">
                <a16:creationId xmlns:a16="http://schemas.microsoft.com/office/drawing/2014/main" id="{26CA86DA-9D22-F442-9200-9E640FBED681}"/>
              </a:ext>
            </a:extLst>
          </p:cNvPr>
          <p:cNvSpPr>
            <a:spLocks noGrp="1"/>
          </p:cNvSpPr>
          <p:nvPr>
            <p:ph idx="1"/>
          </p:nvPr>
        </p:nvSpPr>
        <p:spPr/>
        <p:txBody>
          <a:bodyPr>
            <a:normAutofit/>
          </a:bodyPr>
          <a:lstStyle/>
          <a:p>
            <a:r>
              <a:rPr lang="en-US" sz="2400" dirty="0"/>
              <a:t>Recording of your POS System</a:t>
            </a:r>
          </a:p>
          <a:p>
            <a:r>
              <a:rPr lang="en-US" sz="2400" dirty="0"/>
              <a:t>Configuration and testing of your ft.Middleware integration</a:t>
            </a:r>
          </a:p>
          <a:p>
            <a:r>
              <a:rPr lang="en-US" sz="2400" dirty="0"/>
              <a:t>Recording and inviting your POS Dealers</a:t>
            </a:r>
          </a:p>
          <a:p>
            <a:r>
              <a:rPr lang="en-US" sz="2400" dirty="0"/>
              <a:t>Preparation of the rollout with the help of templates for your POS Dealers</a:t>
            </a:r>
          </a:p>
          <a:p>
            <a:r>
              <a:rPr lang="en-US" sz="2400" dirty="0"/>
              <a:t>Supporting materials for your POS Dealers</a:t>
            </a:r>
          </a:p>
        </p:txBody>
      </p:sp>
    </p:spTree>
    <p:extLst>
      <p:ext uri="{BB962C8B-B14F-4D97-AF65-F5344CB8AC3E}">
        <p14:creationId xmlns:p14="http://schemas.microsoft.com/office/powerpoint/2010/main" val="907362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en-US" sz="2800" dirty="0"/>
              <a:t>Configuration of a middleware instance (cashbox)</a:t>
            </a:r>
          </a:p>
        </p:txBody>
      </p:sp>
      <p:pic>
        <p:nvPicPr>
          <p:cNvPr id="5" name="Content Placeholder 4">
            <a:extLst>
              <a:ext uri="{FF2B5EF4-FFF2-40B4-BE49-F238E27FC236}">
                <a16:creationId xmlns:a16="http://schemas.microsoft.com/office/drawing/2014/main" id="{3882BB4F-0055-4644-BBCB-8F314674135A}"/>
              </a:ext>
            </a:extLst>
          </p:cNvPr>
          <p:cNvPicPr>
            <a:picLocks noGrp="1" noChangeAspect="1"/>
          </p:cNvPicPr>
          <p:nvPr>
            <p:ph idx="1"/>
          </p:nvPr>
        </p:nvPicPr>
        <p:blipFill>
          <a:blip r:embed="rId3"/>
          <a:srcRect/>
          <a:stretch/>
        </p:blipFill>
        <p:spPr>
          <a:xfrm>
            <a:off x="838201" y="1938338"/>
            <a:ext cx="10515598" cy="4125911"/>
          </a:xfrm>
        </p:spPr>
      </p:pic>
    </p:spTree>
    <p:extLst>
      <p:ext uri="{BB962C8B-B14F-4D97-AF65-F5344CB8AC3E}">
        <p14:creationId xmlns:p14="http://schemas.microsoft.com/office/powerpoint/2010/main" val="86833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Autofit/>
          </a:bodyPr>
          <a:lstStyle/>
          <a:p>
            <a:r>
              <a:rPr lang="en-US" sz="2400" dirty="0"/>
              <a:t>Challenges for POS Creators</a:t>
            </a:r>
          </a:p>
          <a:p>
            <a:r>
              <a:rPr lang="en-US" sz="2400" dirty="0"/>
              <a:t>ft.Middleware as a solution</a:t>
            </a:r>
          </a:p>
          <a:p>
            <a:r>
              <a:rPr lang="en-US" sz="2400" dirty="0"/>
              <a:t>Functionality</a:t>
            </a:r>
          </a:p>
          <a:p>
            <a:r>
              <a:rPr lang="en-US" sz="2400" dirty="0"/>
              <a:t>Interface &amp; data flow</a:t>
            </a:r>
          </a:p>
          <a:p>
            <a:r>
              <a:rPr lang="en-US" sz="2400" dirty="0"/>
              <a:t>Portal und configuration</a:t>
            </a:r>
          </a:p>
          <a:p>
            <a:r>
              <a:rPr lang="en-US" sz="2400" dirty="0"/>
              <a:t>Demo</a:t>
            </a:r>
          </a:p>
          <a:p>
            <a:r>
              <a:rPr lang="en-US" sz="2400" dirty="0"/>
              <a:t>Integration phases</a:t>
            </a:r>
          </a:p>
          <a:p>
            <a:r>
              <a:rPr lang="en-US" sz="2400" dirty="0"/>
              <a:t>Rollout scenarios</a:t>
            </a:r>
          </a:p>
          <a:p>
            <a:r>
              <a:rPr lang="en-US" sz="2400" dirty="0"/>
              <a:t>The portal as a rollout management tool</a:t>
            </a:r>
          </a:p>
          <a:p>
            <a:r>
              <a:rPr lang="en-US" sz="2400" dirty="0"/>
              <a:t>Getting started &amp; documentation</a:t>
            </a:r>
          </a:p>
        </p:txBody>
      </p:sp>
    </p:spTree>
    <p:extLst>
      <p:ext uri="{BB962C8B-B14F-4D97-AF65-F5344CB8AC3E}">
        <p14:creationId xmlns:p14="http://schemas.microsoft.com/office/powerpoint/2010/main" val="2624001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en-US" sz="2800" dirty="0"/>
              <a:t>Integration of middleware and testing</a:t>
            </a:r>
          </a:p>
        </p:txBody>
      </p:sp>
      <p:sp>
        <p:nvSpPr>
          <p:cNvPr id="4" name="Content Placeholder 3">
            <a:extLst>
              <a:ext uri="{FF2B5EF4-FFF2-40B4-BE49-F238E27FC236}">
                <a16:creationId xmlns:a16="http://schemas.microsoft.com/office/drawing/2014/main" id="{37C26208-93A8-0D4F-9BA3-37F9183030FC}"/>
              </a:ext>
            </a:extLst>
          </p:cNvPr>
          <p:cNvSpPr>
            <a:spLocks noGrp="1"/>
          </p:cNvSpPr>
          <p:nvPr>
            <p:ph idx="1"/>
          </p:nvPr>
        </p:nvSpPr>
        <p:spPr/>
        <p:txBody>
          <a:bodyPr>
            <a:normAutofit/>
          </a:bodyPr>
          <a:lstStyle/>
          <a:p>
            <a:r>
              <a:rPr lang="en-US" sz="2400" dirty="0"/>
              <a:t>Test environment: „Sandbox“</a:t>
            </a:r>
          </a:p>
          <a:p>
            <a:pPr marL="0" indent="0">
              <a:buNone/>
            </a:pPr>
            <a:endParaRPr lang="en-US" sz="2400" dirty="0"/>
          </a:p>
          <a:p>
            <a:r>
              <a:rPr lang="en-US" sz="2400" dirty="0"/>
              <a:t>Getting started guide</a:t>
            </a:r>
          </a:p>
          <a:p>
            <a:pPr lvl="1"/>
            <a:r>
              <a:rPr lang="en-US" dirty="0"/>
              <a:t>Creating a cashbox</a:t>
            </a:r>
          </a:p>
          <a:p>
            <a:pPr lvl="1"/>
            <a:r>
              <a:rPr lang="en-US" dirty="0"/>
              <a:t>Download the launcher from the portal</a:t>
            </a:r>
          </a:p>
          <a:p>
            <a:pPr lvl="1"/>
            <a:r>
              <a:rPr lang="en-US" dirty="0"/>
              <a:t>Starting the launcher (locally)</a:t>
            </a:r>
          </a:p>
          <a:p>
            <a:pPr lvl="1"/>
            <a:r>
              <a:rPr lang="en-US" dirty="0"/>
              <a:t>Calling the ft.Middleware from your POS System</a:t>
            </a:r>
          </a:p>
          <a:p>
            <a:pPr marL="457200" lvl="1" indent="0">
              <a:buNone/>
            </a:pPr>
            <a:endParaRPr lang="en-US" dirty="0"/>
          </a:p>
          <a:p>
            <a:r>
              <a:rPr lang="en-US" sz="2400" dirty="0"/>
              <a:t>Support will be provided after signature of the partner contract in the live portal</a:t>
            </a:r>
          </a:p>
        </p:txBody>
      </p:sp>
    </p:spTree>
    <p:extLst>
      <p:ext uri="{BB962C8B-B14F-4D97-AF65-F5344CB8AC3E}">
        <p14:creationId xmlns:p14="http://schemas.microsoft.com/office/powerpoint/2010/main" val="110501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Middleware - Demo</a:t>
            </a:r>
          </a:p>
        </p:txBody>
      </p:sp>
      <p:pic>
        <p:nvPicPr>
          <p:cNvPr id="3" name="Online Media 2" descr="fiskaltrust Webinar 03 06 2020 Middleware 1 3 1">
            <a:hlinkClick r:id="" action="ppaction://media"/>
            <a:extLst>
              <a:ext uri="{FF2B5EF4-FFF2-40B4-BE49-F238E27FC236}">
                <a16:creationId xmlns:a16="http://schemas.microsoft.com/office/drawing/2014/main" id="{4FF8F601-7E59-E541-9F77-788635E42ED6}"/>
              </a:ext>
            </a:extLst>
          </p:cNvPr>
          <p:cNvPicPr>
            <a:picLocks noGrp="1" noRot="1" noChangeAspect="1"/>
          </p:cNvPicPr>
          <p:nvPr>
            <p:ph idx="1"/>
            <a:videoFile r:link="rId1"/>
          </p:nvPr>
        </p:nvPicPr>
        <p:blipFill>
          <a:blip r:embed="rId4"/>
          <a:stretch>
            <a:fillRect/>
          </a:stretch>
        </p:blipFill>
        <p:spPr>
          <a:xfrm>
            <a:off x="2228850" y="1825625"/>
            <a:ext cx="7735888" cy="4351338"/>
          </a:xfrm>
          <a:prstGeom prst="rect">
            <a:avLst/>
          </a:prstGeom>
        </p:spPr>
      </p:pic>
    </p:spTree>
    <p:extLst>
      <p:ext uri="{BB962C8B-B14F-4D97-AF65-F5344CB8AC3E}">
        <p14:creationId xmlns:p14="http://schemas.microsoft.com/office/powerpoint/2010/main" val="300176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en-US" sz="2800" dirty="0"/>
              <a:t>Phases of integration (recommendation)</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a:bodyPr>
          <a:lstStyle/>
          <a:p>
            <a:pPr marL="514350" indent="-514350">
              <a:buFont typeface="+mj-lt"/>
              <a:buAutoNum type="arabicPeriod"/>
            </a:pPr>
            <a:endParaRPr lang="en-US" sz="2400" dirty="0"/>
          </a:p>
          <a:p>
            <a:pPr marL="514350" indent="-514350">
              <a:buFont typeface="+mj-lt"/>
              <a:buAutoNum type="arabicPeriod"/>
            </a:pPr>
            <a:r>
              <a:rPr lang="en-US" sz="2400" dirty="0"/>
              <a:t>Connecting to the local ft.Middleware</a:t>
            </a:r>
          </a:p>
          <a:p>
            <a:pPr marL="514350" indent="-514350">
              <a:buAutoNum type="arabicPeriod"/>
            </a:pPr>
            <a:r>
              <a:rPr lang="en-US" sz="2400" dirty="0"/>
              <a:t>Sending of data and processing of responses (pos receipt, zero receipt, own business cases, cash balance, daily closing, etc.)</a:t>
            </a:r>
          </a:p>
          <a:p>
            <a:pPr marL="514350" indent="-514350">
              <a:buAutoNum type="arabicPeriod"/>
            </a:pPr>
            <a:r>
              <a:rPr lang="en-US" sz="2400" dirty="0"/>
              <a:t>Industry-specific discussion of complex business cases with the fiskaltrust support team</a:t>
            </a:r>
          </a:p>
          <a:p>
            <a:pPr marL="514350" indent="-514350">
              <a:buAutoNum type="arabicPeriod"/>
            </a:pPr>
            <a:r>
              <a:rPr lang="en-US" sz="2400" dirty="0"/>
              <a:t>Invitation of the POS Dealers, prepare rollout/templating</a:t>
            </a:r>
          </a:p>
          <a:p>
            <a:pPr marL="514350" indent="-514350">
              <a:buAutoNum type="arabicPeriod"/>
            </a:pPr>
            <a:r>
              <a:rPr lang="en-US" sz="2400" dirty="0"/>
              <a:t>Pilot installation</a:t>
            </a:r>
          </a:p>
          <a:p>
            <a:pPr marL="514350" indent="-514350">
              <a:buAutoNum type="arabicPeriod"/>
            </a:pPr>
            <a:r>
              <a:rPr lang="en-US" sz="2400" dirty="0"/>
              <a:t>Handover for rollout to your POS Dealers</a:t>
            </a:r>
          </a:p>
        </p:txBody>
      </p:sp>
    </p:spTree>
    <p:extLst>
      <p:ext uri="{BB962C8B-B14F-4D97-AF65-F5344CB8AC3E}">
        <p14:creationId xmlns:p14="http://schemas.microsoft.com/office/powerpoint/2010/main" val="3655264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en-US" sz="2800" dirty="0"/>
              <a:t>Rollout scenarios using Germany as an example</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a:bodyPr>
          <a:lstStyle/>
          <a:p>
            <a:r>
              <a:rPr lang="en-US" sz="2400" dirty="0"/>
              <a:t>Options for connecting a TSE</a:t>
            </a:r>
          </a:p>
          <a:p>
            <a:r>
              <a:rPr lang="en-US" sz="2400" dirty="0"/>
              <a:t>One TSE per POS System</a:t>
            </a:r>
          </a:p>
          <a:p>
            <a:r>
              <a:rPr lang="en-US" sz="2400" dirty="0"/>
              <a:t>Hardware TSE on the local server or main POS System</a:t>
            </a:r>
          </a:p>
          <a:p>
            <a:r>
              <a:rPr lang="en-US" sz="2400" dirty="0"/>
              <a:t>Cloud-TSE for multiple cash registers</a:t>
            </a:r>
          </a:p>
          <a:p>
            <a:r>
              <a:rPr lang="en-US" sz="2400" dirty="0"/>
              <a:t>Several terminals per cash register</a:t>
            </a:r>
          </a:p>
          <a:p>
            <a:r>
              <a:rPr lang="en-US" sz="2400" dirty="0"/>
              <a:t>Bring your own datacenter</a:t>
            </a:r>
          </a:p>
          <a:p>
            <a:pPr marL="0" indent="0">
              <a:buNone/>
            </a:pPr>
            <a:endParaRPr lang="en-US" sz="2400" dirty="0"/>
          </a:p>
          <a:p>
            <a:pPr marL="0" indent="0">
              <a:buNone/>
            </a:pPr>
            <a:r>
              <a:rPr lang="en-US" sz="2400" dirty="0"/>
              <a:t>=&gt; Presentation based on the documentation in </a:t>
            </a:r>
            <a:r>
              <a:rPr lang="en-US" sz="2400" dirty="0">
                <a:hlinkClick r:id="rId3"/>
              </a:rPr>
              <a:t>docs.fiskaltrust.cloud</a:t>
            </a:r>
            <a:endParaRPr lang="en-US" sz="2400" dirty="0"/>
          </a:p>
          <a:p>
            <a:pPr marL="0" indent="0">
              <a:buNone/>
            </a:pPr>
            <a:endParaRPr lang="en-US" sz="2400" dirty="0"/>
          </a:p>
        </p:txBody>
      </p:sp>
    </p:spTree>
    <p:extLst>
      <p:ext uri="{BB962C8B-B14F-4D97-AF65-F5344CB8AC3E}">
        <p14:creationId xmlns:p14="http://schemas.microsoft.com/office/powerpoint/2010/main" val="730797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en-US" sz="2800" dirty="0"/>
              <a:t>The portal as a rollout management tool</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a:bodyPr>
          <a:lstStyle/>
          <a:p>
            <a:pPr marL="0" indent="0">
              <a:buNone/>
            </a:pPr>
            <a:endParaRPr lang="en-US" sz="2400" dirty="0"/>
          </a:p>
          <a:p>
            <a:r>
              <a:rPr lang="en-US" sz="2400" dirty="0"/>
              <a:t>Roles structure (POS Creator, POS Dealer, POS Operator)</a:t>
            </a:r>
          </a:p>
          <a:p>
            <a:r>
              <a:rPr lang="en-US" sz="2400" dirty="0"/>
              <a:t>Invitation management</a:t>
            </a:r>
          </a:p>
          <a:p>
            <a:r>
              <a:rPr lang="en-US" sz="2400" dirty="0"/>
              <a:t>Rollout preparation and execution</a:t>
            </a:r>
          </a:p>
        </p:txBody>
      </p:sp>
    </p:spTree>
    <p:extLst>
      <p:ext uri="{BB962C8B-B14F-4D97-AF65-F5344CB8AC3E}">
        <p14:creationId xmlns:p14="http://schemas.microsoft.com/office/powerpoint/2010/main" val="1507318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en-US" sz="2800" dirty="0"/>
              <a:t>The portal as rollout management tool </a:t>
            </a:r>
            <a:br>
              <a:rPr lang="en-US" sz="2800" dirty="0"/>
            </a:br>
            <a:r>
              <a:rPr lang="en-US" sz="2800" dirty="0"/>
              <a:t>(role structure)</a:t>
            </a:r>
          </a:p>
        </p:txBody>
      </p:sp>
      <p:graphicFrame>
        <p:nvGraphicFramePr>
          <p:cNvPr id="4" name="Content Placeholder 4">
            <a:extLst>
              <a:ext uri="{FF2B5EF4-FFF2-40B4-BE49-F238E27FC236}">
                <a16:creationId xmlns:a16="http://schemas.microsoft.com/office/drawing/2014/main" id="{01D83687-ED35-5840-9A67-B010805A3D43}"/>
              </a:ext>
            </a:extLst>
          </p:cNvPr>
          <p:cNvGraphicFramePr>
            <a:graphicFrameLocks noGrp="1"/>
          </p:cNvGraphicFramePr>
          <p:nvPr>
            <p:ph idx="1"/>
            <p:extLst>
              <p:ext uri="{D42A27DB-BD31-4B8C-83A1-F6EECF244321}">
                <p14:modId xmlns:p14="http://schemas.microsoft.com/office/powerpoint/2010/main" val="19256964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330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en-US" sz="2800" dirty="0"/>
              <a:t>The portal as rollout management tool </a:t>
            </a:r>
            <a:br>
              <a:rPr lang="en-US" sz="2800" dirty="0"/>
            </a:br>
            <a:r>
              <a:rPr lang="en-US" sz="2800" dirty="0"/>
              <a:t>(invitation process)</a:t>
            </a:r>
          </a:p>
        </p:txBody>
      </p:sp>
      <p:graphicFrame>
        <p:nvGraphicFramePr>
          <p:cNvPr id="6" name="Diagramm 8">
            <a:extLst>
              <a:ext uri="{FF2B5EF4-FFF2-40B4-BE49-F238E27FC236}">
                <a16:creationId xmlns:a16="http://schemas.microsoft.com/office/drawing/2014/main" id="{A3672203-3A2F-364F-A7B0-463115BB8879}"/>
              </a:ext>
            </a:extLst>
          </p:cNvPr>
          <p:cNvGraphicFramePr>
            <a:graphicFrameLocks noGrp="1"/>
          </p:cNvGraphicFramePr>
          <p:nvPr>
            <p:ph idx="1"/>
            <p:extLst>
              <p:ext uri="{D42A27DB-BD31-4B8C-83A1-F6EECF244321}">
                <p14:modId xmlns:p14="http://schemas.microsoft.com/office/powerpoint/2010/main" val="38096597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9031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en-US" sz="2800" dirty="0"/>
              <a:t>The portal as rollout management tool </a:t>
            </a:r>
            <a:br>
              <a:rPr lang="en-US" sz="2800" dirty="0"/>
            </a:br>
            <a:r>
              <a:rPr lang="en-US" sz="2800" dirty="0"/>
              <a:t>(rollout preparation)</a:t>
            </a:r>
          </a:p>
        </p:txBody>
      </p:sp>
      <p:pic>
        <p:nvPicPr>
          <p:cNvPr id="5" name="Content Placeholder 4">
            <a:extLst>
              <a:ext uri="{FF2B5EF4-FFF2-40B4-BE49-F238E27FC236}">
                <a16:creationId xmlns:a16="http://schemas.microsoft.com/office/drawing/2014/main" id="{3882BB4F-0055-4644-BBCB-8F314674135A}"/>
              </a:ext>
            </a:extLst>
          </p:cNvPr>
          <p:cNvPicPr>
            <a:picLocks noGrp="1" noChangeAspect="1"/>
          </p:cNvPicPr>
          <p:nvPr>
            <p:ph idx="1"/>
          </p:nvPr>
        </p:nvPicPr>
        <p:blipFill>
          <a:blip r:embed="rId3"/>
          <a:srcRect/>
          <a:stretch/>
        </p:blipFill>
        <p:spPr>
          <a:xfrm>
            <a:off x="987182" y="1781193"/>
            <a:ext cx="10483874" cy="4125911"/>
          </a:xfrm>
        </p:spPr>
      </p:pic>
    </p:spTree>
    <p:extLst>
      <p:ext uri="{BB962C8B-B14F-4D97-AF65-F5344CB8AC3E}">
        <p14:creationId xmlns:p14="http://schemas.microsoft.com/office/powerpoint/2010/main" val="4042093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7E2CDF14-DB43-BA4E-A056-B8F12D66529C}"/>
              </a:ext>
            </a:extLst>
          </p:cNvPr>
          <p:cNvPicPr>
            <a:picLocks noGrp="1" noChangeAspect="1"/>
          </p:cNvPicPr>
          <p:nvPr>
            <p:ph idx="1"/>
          </p:nvPr>
        </p:nvPicPr>
        <p:blipFill rotWithShape="1">
          <a:blip r:embed="rId3"/>
          <a:srcRect b="4197"/>
          <a:stretch/>
        </p:blipFill>
        <p:spPr>
          <a:xfrm>
            <a:off x="20" y="10"/>
            <a:ext cx="4992985" cy="6857990"/>
          </a:xfrm>
          <a:prstGeom prst="rect">
            <a:avLst/>
          </a:prstGeom>
        </p:spPr>
      </p:pic>
      <p:sp>
        <p:nvSpPr>
          <p:cNvPr id="7" name="Title 1">
            <a:extLst>
              <a:ext uri="{FF2B5EF4-FFF2-40B4-BE49-F238E27FC236}">
                <a16:creationId xmlns:a16="http://schemas.microsoft.com/office/drawing/2014/main" id="{F629CB6E-91A9-9A4D-AA98-97CBF1000178}"/>
              </a:ext>
            </a:extLst>
          </p:cNvPr>
          <p:cNvSpPr txBox="1">
            <a:spLocks/>
          </p:cNvSpPr>
          <p:nvPr/>
        </p:nvSpPr>
        <p:spPr>
          <a:xfrm>
            <a:off x="5168348" y="365126"/>
            <a:ext cx="6185452"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Example of a configuration template</a:t>
            </a:r>
          </a:p>
        </p:txBody>
      </p:sp>
      <p:sp>
        <p:nvSpPr>
          <p:cNvPr id="6" name="TextBox 5">
            <a:extLst>
              <a:ext uri="{FF2B5EF4-FFF2-40B4-BE49-F238E27FC236}">
                <a16:creationId xmlns:a16="http://schemas.microsoft.com/office/drawing/2014/main" id="{316C5E6A-FDDA-FD47-AA4E-5830A0A37A5B}"/>
              </a:ext>
            </a:extLst>
          </p:cNvPr>
          <p:cNvSpPr txBox="1"/>
          <p:nvPr/>
        </p:nvSpPr>
        <p:spPr>
          <a:xfrm>
            <a:off x="5274365" y="1497496"/>
            <a:ext cx="5950226" cy="4062651"/>
          </a:xfrm>
          <a:prstGeom prst="rect">
            <a:avLst/>
          </a:prstGeom>
          <a:noFill/>
        </p:spPr>
        <p:txBody>
          <a:bodyPr wrap="square" rtlCol="0">
            <a:spAutoFit/>
          </a:bodyPr>
          <a:lstStyle/>
          <a:p>
            <a:pPr marL="285750" indent="-285750">
              <a:buFontTx/>
              <a:buChar char="-"/>
            </a:pPr>
            <a:r>
              <a:rPr lang="en-US" sz="2000" dirty="0"/>
              <a:t>Use of variables (e.g. [</a:t>
            </a:r>
            <a:r>
              <a:rPr lang="en-US" sz="2000" dirty="0" err="1"/>
              <a:t>cashbox_id</a:t>
            </a:r>
            <a:r>
              <a:rPr lang="en-US" sz="2000" dirty="0"/>
              <a:t>])</a:t>
            </a:r>
          </a:p>
          <a:p>
            <a:endParaRPr lang="en-US" sz="2000" dirty="0"/>
          </a:p>
          <a:p>
            <a:pPr marL="285750" indent="-285750">
              <a:buFontTx/>
              <a:buChar char="-"/>
            </a:pPr>
            <a:r>
              <a:rPr lang="en-US" sz="2000" dirty="0"/>
              <a:t>Example: Configuration of the SCU</a:t>
            </a:r>
          </a:p>
          <a:p>
            <a:pPr marL="742950" lvl="1" indent="-285750">
              <a:buFontTx/>
              <a:buChar char="-"/>
            </a:pPr>
            <a:r>
              <a:rPr lang="en-US" sz="2000" dirty="0"/>
              <a:t>TSE package</a:t>
            </a:r>
          </a:p>
          <a:p>
            <a:pPr marL="742950" lvl="1" indent="-285750">
              <a:buFontTx/>
              <a:buChar char="-"/>
            </a:pPr>
            <a:r>
              <a:rPr lang="en-US" sz="2000" dirty="0"/>
              <a:t>Path to the TSE</a:t>
            </a:r>
          </a:p>
          <a:p>
            <a:pPr marL="742950" lvl="1" indent="-285750">
              <a:buFontTx/>
              <a:buChar char="-"/>
            </a:pPr>
            <a:r>
              <a:rPr lang="en-US" sz="2000" dirty="0"/>
              <a:t>Endpoint of the SCU</a:t>
            </a:r>
          </a:p>
          <a:p>
            <a:pPr lvl="1"/>
            <a:endParaRPr lang="en-US" sz="2000" dirty="0"/>
          </a:p>
          <a:p>
            <a:pPr marL="285750" indent="-285750">
              <a:buFontTx/>
              <a:buChar char="-"/>
            </a:pPr>
            <a:r>
              <a:rPr lang="en-US" sz="2000" dirty="0"/>
              <a:t>Example: Configuration of the queue</a:t>
            </a:r>
          </a:p>
          <a:p>
            <a:pPr marL="742950" lvl="1" indent="-285750">
              <a:buFontTx/>
              <a:buChar char="-"/>
            </a:pPr>
            <a:r>
              <a:rPr lang="en-US" sz="2000" dirty="0"/>
              <a:t>Persistence</a:t>
            </a:r>
          </a:p>
          <a:p>
            <a:pPr marL="742950" lvl="1" indent="-285750">
              <a:buFontTx/>
              <a:buChar char="-"/>
            </a:pPr>
            <a:r>
              <a:rPr lang="en-US" sz="2000" dirty="0"/>
              <a:t>Cash register serial number/TSE Client-Id</a:t>
            </a:r>
          </a:p>
          <a:p>
            <a:pPr marL="742950" lvl="1" indent="-285750">
              <a:buFontTx/>
              <a:buChar char="-"/>
            </a:pPr>
            <a:r>
              <a:rPr lang="en-US" sz="2000" dirty="0"/>
              <a:t>Link to SCU</a:t>
            </a:r>
          </a:p>
          <a:p>
            <a:pPr marL="742950" lvl="1" indent="-285750">
              <a:buFontTx/>
              <a:buChar char="-"/>
            </a:pPr>
            <a:r>
              <a:rPr lang="en-US" sz="2000" dirty="0"/>
              <a:t>Endpoint of the queue</a:t>
            </a:r>
          </a:p>
          <a:p>
            <a:pPr marL="285750" indent="-285750">
              <a:buFontTx/>
              <a:buChar char="-"/>
            </a:pPr>
            <a:endParaRPr lang="en-US" dirty="0"/>
          </a:p>
        </p:txBody>
      </p:sp>
    </p:spTree>
    <p:extLst>
      <p:ext uri="{BB962C8B-B14F-4D97-AF65-F5344CB8AC3E}">
        <p14:creationId xmlns:p14="http://schemas.microsoft.com/office/powerpoint/2010/main" val="798186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en-US" sz="2800" dirty="0"/>
              <a:t>The portal as a rollout management tool </a:t>
            </a:r>
            <a:br>
              <a:rPr lang="en-US" sz="2800" dirty="0"/>
            </a:br>
            <a:r>
              <a:rPr lang="en-US" sz="2800" dirty="0"/>
              <a:t>(rollout execution with template)</a:t>
            </a:r>
          </a:p>
        </p:txBody>
      </p:sp>
      <p:pic>
        <p:nvPicPr>
          <p:cNvPr id="5" name="Content Placeholder 4">
            <a:extLst>
              <a:ext uri="{FF2B5EF4-FFF2-40B4-BE49-F238E27FC236}">
                <a16:creationId xmlns:a16="http://schemas.microsoft.com/office/drawing/2014/main" id="{3882BB4F-0055-4644-BBCB-8F314674135A}"/>
              </a:ext>
            </a:extLst>
          </p:cNvPr>
          <p:cNvPicPr>
            <a:picLocks noGrp="1" noChangeAspect="1"/>
          </p:cNvPicPr>
          <p:nvPr>
            <p:ph idx="1"/>
          </p:nvPr>
        </p:nvPicPr>
        <p:blipFill>
          <a:blip r:embed="rId3"/>
          <a:srcRect/>
          <a:stretch/>
        </p:blipFill>
        <p:spPr>
          <a:xfrm>
            <a:off x="1275732" y="3189701"/>
            <a:ext cx="9906774" cy="1308895"/>
          </a:xfrm>
        </p:spPr>
      </p:pic>
    </p:spTree>
    <p:extLst>
      <p:ext uri="{BB962C8B-B14F-4D97-AF65-F5344CB8AC3E}">
        <p14:creationId xmlns:p14="http://schemas.microsoft.com/office/powerpoint/2010/main" val="3385734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The </a:t>
            </a:r>
            <a:r>
              <a:rPr lang="en-US" dirty="0"/>
              <a:t>challenge</a:t>
            </a:r>
            <a:r>
              <a:rPr lang="de-DE" dirty="0"/>
              <a:t> of fiscalisation</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a:xfrm>
            <a:off x="838200" y="1825625"/>
            <a:ext cx="10757452" cy="4351338"/>
          </a:xfrm>
        </p:spPr>
        <p:txBody>
          <a:bodyPr>
            <a:normAutofit/>
          </a:bodyPr>
          <a:lstStyle/>
          <a:p>
            <a:pPr marL="0" indent="0">
              <a:buNone/>
            </a:pPr>
            <a:endParaRPr lang="en-US" sz="2400" dirty="0"/>
          </a:p>
          <a:p>
            <a:pPr>
              <a:buFont typeface="Symbol" pitchFamily="2" charset="2"/>
              <a:buChar char="Þ"/>
            </a:pPr>
            <a:r>
              <a:rPr lang="en-US" sz="2400" dirty="0"/>
              <a:t>  Implement compliance with national laws</a:t>
            </a:r>
          </a:p>
          <a:p>
            <a:pPr>
              <a:buFont typeface="Symbol" pitchFamily="2" charset="2"/>
              <a:buChar char="Þ"/>
            </a:pPr>
            <a:r>
              <a:rPr lang="en-US" sz="2400" dirty="0"/>
              <a:t>  Nevertheless, the costs of the POS System for the POS Operators should not increase</a:t>
            </a:r>
          </a:p>
        </p:txBody>
      </p:sp>
    </p:spTree>
    <p:extLst>
      <p:ext uri="{BB962C8B-B14F-4D97-AF65-F5344CB8AC3E}">
        <p14:creationId xmlns:p14="http://schemas.microsoft.com/office/powerpoint/2010/main" val="3681872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en-US" sz="2800" dirty="0"/>
              <a:t>Getting started &amp; documentation</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a:bodyPr>
          <a:lstStyle/>
          <a:p>
            <a:endParaRPr lang="de-DE" dirty="0"/>
          </a:p>
          <a:p>
            <a:endParaRPr lang="de-DE" dirty="0">
              <a:hlinkClick r:id="rId3"/>
            </a:endParaRPr>
          </a:p>
          <a:p>
            <a:r>
              <a:rPr lang="de-DE" dirty="0">
                <a:hlinkClick r:id="rId4"/>
              </a:rPr>
              <a:t>Getting started guide english</a:t>
            </a:r>
            <a:endParaRPr lang="de-DE" dirty="0"/>
          </a:p>
          <a:p>
            <a:r>
              <a:rPr lang="de-DE" dirty="0">
                <a:hlinkClick r:id="rId3"/>
              </a:rPr>
              <a:t>Getting started guide german</a:t>
            </a:r>
            <a:endParaRPr lang="de-DE" dirty="0"/>
          </a:p>
          <a:p>
            <a:r>
              <a:rPr lang="de-DE" dirty="0">
                <a:hlinkClick r:id="rId5"/>
              </a:rPr>
              <a:t>Product description</a:t>
            </a:r>
            <a:endParaRPr lang="de-DE" dirty="0"/>
          </a:p>
          <a:p>
            <a:r>
              <a:rPr lang="de-DE" dirty="0">
                <a:hlinkClick r:id="rId6"/>
              </a:rPr>
              <a:t>docs.fiskaltrust.cloud</a:t>
            </a:r>
            <a:endParaRPr lang="de-DE" dirty="0"/>
          </a:p>
          <a:p>
            <a:r>
              <a:rPr lang="de-DE" dirty="0">
                <a:hlinkClick r:id="rId7"/>
              </a:rPr>
              <a:t>Github repos</a:t>
            </a:r>
            <a:endParaRPr lang="de-DE" dirty="0"/>
          </a:p>
          <a:p>
            <a:endParaRPr lang="de-DE" dirty="0"/>
          </a:p>
        </p:txBody>
      </p:sp>
    </p:spTree>
    <p:extLst>
      <p:ext uri="{BB962C8B-B14F-4D97-AF65-F5344CB8AC3E}">
        <p14:creationId xmlns:p14="http://schemas.microsoft.com/office/powerpoint/2010/main" val="4203388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en-US" dirty="0"/>
              <a:t>Challenge in Germany</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r>
              <a:rPr lang="en-US" sz="2400" dirty="0"/>
              <a:t>New obligations for POS Systems (01 Jan. 2020)</a:t>
            </a:r>
          </a:p>
          <a:p>
            <a:pPr lvl="1">
              <a:buFontTx/>
              <a:buChar char="-"/>
            </a:pPr>
            <a:r>
              <a:rPr lang="en-US" dirty="0"/>
              <a:t>Individual recordings</a:t>
            </a:r>
          </a:p>
          <a:p>
            <a:pPr lvl="1">
              <a:buFontTx/>
              <a:buChar char="-"/>
            </a:pPr>
            <a:r>
              <a:rPr lang="en-US" dirty="0"/>
              <a:t>A certified TSE (technical security device) must be used</a:t>
            </a:r>
          </a:p>
          <a:p>
            <a:pPr marL="457200" lvl="1" indent="0">
              <a:buNone/>
            </a:pPr>
            <a:r>
              <a:rPr lang="en-US" dirty="0"/>
              <a:t>-  Archiving</a:t>
            </a:r>
          </a:p>
          <a:p>
            <a:pPr marL="457200" lvl="1" indent="0">
              <a:buNone/>
            </a:pPr>
            <a:r>
              <a:rPr lang="en-US" dirty="0"/>
              <a:t>-  Obligation to issue receipts</a:t>
            </a:r>
          </a:p>
          <a:p>
            <a:pPr lvl="1">
              <a:buFontTx/>
              <a:buChar char="-"/>
            </a:pPr>
            <a:r>
              <a:rPr lang="en-US" dirty="0"/>
              <a:t>Obligation to notify the tax authorities</a:t>
            </a:r>
          </a:p>
          <a:p>
            <a:pPr lvl="1">
              <a:buFontTx/>
              <a:buChar char="-"/>
            </a:pPr>
            <a:endParaRPr lang="en-US" sz="2000" dirty="0"/>
          </a:p>
          <a:p>
            <a:r>
              <a:rPr lang="en-US" sz="2400" dirty="0"/>
              <a:t>Integration of one or more TSE solutions</a:t>
            </a:r>
          </a:p>
          <a:p>
            <a:r>
              <a:rPr lang="en-US" sz="2400" dirty="0"/>
              <a:t>Adjustments for </a:t>
            </a:r>
            <a:r>
              <a:rPr lang="en-US" sz="2400" dirty="0" err="1"/>
              <a:t>DSFinV</a:t>
            </a:r>
            <a:r>
              <a:rPr lang="en-US" sz="2400" dirty="0"/>
              <a:t>-K (standardized format for data handover to tax authorities)</a:t>
            </a:r>
          </a:p>
        </p:txBody>
      </p:sp>
    </p:spTree>
    <p:extLst>
      <p:ext uri="{BB962C8B-B14F-4D97-AF65-F5344CB8AC3E}">
        <p14:creationId xmlns:p14="http://schemas.microsoft.com/office/powerpoint/2010/main" val="418984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en-US" dirty="0"/>
              <a:t>ft.Middleware as a solution</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Autofit/>
          </a:bodyPr>
          <a:lstStyle/>
          <a:p>
            <a:pPr marL="0" indent="0">
              <a:buNone/>
            </a:pPr>
            <a:r>
              <a:rPr lang="en-US" sz="2400" dirty="0"/>
              <a:t>Offers Compliance-As-A-Service by integration into your POS System</a:t>
            </a:r>
          </a:p>
          <a:p>
            <a:pPr marL="0" indent="0">
              <a:buNone/>
            </a:pPr>
            <a:endParaRPr lang="en-US" sz="2400" dirty="0"/>
          </a:p>
          <a:p>
            <a:pPr marL="0" indent="0">
              <a:buNone/>
            </a:pPr>
            <a:r>
              <a:rPr lang="en-US" sz="2400" u="sng" dirty="0"/>
              <a:t>Advantages:</a:t>
            </a:r>
          </a:p>
          <a:p>
            <a:r>
              <a:rPr lang="en-US" sz="2400" dirty="0"/>
              <a:t>Internationally the same interface (DE, AT, FR)</a:t>
            </a:r>
          </a:p>
          <a:p>
            <a:r>
              <a:rPr lang="en-US" sz="2400" dirty="0"/>
              <a:t>In Germany: Connection to any certified TSE solution of your choice</a:t>
            </a:r>
          </a:p>
          <a:p>
            <a:r>
              <a:rPr lang="en-US" sz="2400" dirty="0"/>
              <a:t>Export of data in the legally prescribed formats</a:t>
            </a:r>
          </a:p>
          <a:p>
            <a:r>
              <a:rPr lang="en-US" sz="2400" dirty="0"/>
              <a:t>"As-A-Service", means always automatically conforming to the current requirements of the corresponding market</a:t>
            </a:r>
          </a:p>
          <a:p>
            <a:r>
              <a:rPr lang="en-US" sz="2400" dirty="0"/>
              <a:t>Can be operated locally or in a data center</a:t>
            </a:r>
          </a:p>
          <a:p>
            <a:r>
              <a:rPr lang="en-US" sz="2400" dirty="0"/>
              <a:t>Free of charge</a:t>
            </a:r>
          </a:p>
        </p:txBody>
      </p:sp>
    </p:spTree>
    <p:extLst>
      <p:ext uri="{BB962C8B-B14F-4D97-AF65-F5344CB8AC3E}">
        <p14:creationId xmlns:p14="http://schemas.microsoft.com/office/powerpoint/2010/main" val="311748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en-US" dirty="0"/>
              <a:t>ft.Middleware as a solution</a:t>
            </a:r>
            <a:endParaRPr lang="de-DE" dirty="0"/>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pPr marL="0" indent="0">
              <a:buNone/>
            </a:pPr>
            <a:r>
              <a:rPr lang="en-US" sz="2400" dirty="0"/>
              <a:t>Why is the ft.Middleware free of charge?</a:t>
            </a:r>
          </a:p>
          <a:p>
            <a:pPr marL="0" indent="0">
              <a:buNone/>
            </a:pPr>
            <a:endParaRPr lang="en-US" sz="2400" dirty="0"/>
          </a:p>
          <a:p>
            <a:r>
              <a:rPr lang="en-US" sz="2400" dirty="0"/>
              <a:t>facilitates the "make or buy" decision</a:t>
            </a:r>
          </a:p>
          <a:p>
            <a:r>
              <a:rPr lang="en-US" sz="2400" dirty="0"/>
              <a:t>fiskaltrust offers fiscalisation products for POS Operators through POS Dealers. For example:</a:t>
            </a:r>
          </a:p>
          <a:p>
            <a:pPr lvl="1">
              <a:buFont typeface="Wingdings" pitchFamily="2" charset="2"/>
              <a:buChar char="ü"/>
            </a:pPr>
            <a:r>
              <a:rPr lang="en-US" dirty="0"/>
              <a:t> Audit-proof archiving of data</a:t>
            </a:r>
          </a:p>
          <a:p>
            <a:pPr lvl="1">
              <a:buFont typeface="Wingdings" pitchFamily="2" charset="2"/>
              <a:buChar char="ü"/>
            </a:pPr>
            <a:r>
              <a:rPr lang="en-US" dirty="0"/>
              <a:t> Automated notifications to the tax authorities</a:t>
            </a:r>
          </a:p>
          <a:p>
            <a:pPr lvl="1">
              <a:buFont typeface="Wingdings" pitchFamily="2" charset="2"/>
              <a:buChar char="ü"/>
            </a:pPr>
            <a:r>
              <a:rPr lang="en-US" dirty="0"/>
              <a:t> Carefree packages with and without TSE As-A service</a:t>
            </a:r>
          </a:p>
        </p:txBody>
      </p:sp>
    </p:spTree>
    <p:extLst>
      <p:ext uri="{BB962C8B-B14F-4D97-AF65-F5344CB8AC3E}">
        <p14:creationId xmlns:p14="http://schemas.microsoft.com/office/powerpoint/2010/main" val="116970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en-US" sz="2800" dirty="0"/>
              <a:t>Functionality</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838201" y="1690688"/>
            <a:ext cx="10336289" cy="4502938"/>
          </a:xfrm>
        </p:spPr>
      </p:pic>
    </p:spTree>
    <p:extLst>
      <p:ext uri="{BB962C8B-B14F-4D97-AF65-F5344CB8AC3E}">
        <p14:creationId xmlns:p14="http://schemas.microsoft.com/office/powerpoint/2010/main" val="1543823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Echo</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1678861" y="2298906"/>
            <a:ext cx="8834275" cy="2808427"/>
          </a:xfrm>
        </p:spPr>
      </p:pic>
    </p:spTree>
    <p:extLst>
      <p:ext uri="{BB962C8B-B14F-4D97-AF65-F5344CB8AC3E}">
        <p14:creationId xmlns:p14="http://schemas.microsoft.com/office/powerpoint/2010/main" val="85843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Sign</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1606211" y="1684563"/>
            <a:ext cx="8979576" cy="4037114"/>
          </a:xfrm>
        </p:spPr>
      </p:pic>
    </p:spTree>
    <p:extLst>
      <p:ext uri="{BB962C8B-B14F-4D97-AF65-F5344CB8AC3E}">
        <p14:creationId xmlns:p14="http://schemas.microsoft.com/office/powerpoint/2010/main" val="322736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TotalTime>
  <Words>3340</Words>
  <Application>Microsoft Macintosh PowerPoint</Application>
  <PresentationFormat>Widescreen</PresentationFormat>
  <Paragraphs>292</Paragraphs>
  <Slides>30</Slides>
  <Notes>29</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Symbol</vt:lpstr>
      <vt:lpstr>Wingdings</vt:lpstr>
      <vt:lpstr>Office Theme</vt:lpstr>
      <vt:lpstr>ft.Middleware</vt:lpstr>
      <vt:lpstr>Agenda</vt:lpstr>
      <vt:lpstr>The challenge of fiscalisation</vt:lpstr>
      <vt:lpstr>Challenge in Germany</vt:lpstr>
      <vt:lpstr>ft.Middleware as a solution</vt:lpstr>
      <vt:lpstr>ft.Middleware as a solution</vt:lpstr>
      <vt:lpstr>Functionality</vt:lpstr>
      <vt:lpstr>Echo</vt:lpstr>
      <vt:lpstr>Sign</vt:lpstr>
      <vt:lpstr>Sign data flow</vt:lpstr>
      <vt:lpstr>Sign data flow: special receipts (execution of functionality: zero receipt, initial operation receipt, daily closing…) </vt:lpstr>
      <vt:lpstr>Sign data flow: failure case (TSE not reachable) </vt:lpstr>
      <vt:lpstr>Sign data flow: failure case (TSE is  reachable again) </vt:lpstr>
      <vt:lpstr>Sign data flow: failure case (ft.Middleware is not reachable) </vt:lpstr>
      <vt:lpstr>Sign data flow: failure case (ft.Middleware is reachable again) </vt:lpstr>
      <vt:lpstr>Sign data flow: failure case (ft.Middleware – end late signing mode) </vt:lpstr>
      <vt:lpstr>Journal</vt:lpstr>
      <vt:lpstr>Portal</vt:lpstr>
      <vt:lpstr>Configuration of a middleware instance (cashbox)</vt:lpstr>
      <vt:lpstr>Integration of middleware and testing</vt:lpstr>
      <vt:lpstr>Middleware - Demo</vt:lpstr>
      <vt:lpstr>Phases of integration (recommendation)</vt:lpstr>
      <vt:lpstr>Rollout scenarios using Germany as an example</vt:lpstr>
      <vt:lpstr>The portal as a rollout management tool</vt:lpstr>
      <vt:lpstr>The portal as rollout management tool  (role structure)</vt:lpstr>
      <vt:lpstr>The portal as rollout management tool  (invitation process)</vt:lpstr>
      <vt:lpstr>The portal as rollout management tool  (rollout preparation)</vt:lpstr>
      <vt:lpstr>PowerPoint Presentation</vt:lpstr>
      <vt:lpstr>The portal as a rollout management tool  (rollout execution with template)</vt:lpstr>
      <vt:lpstr>Getting started &amp; documentation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ft.Middleware</dc:title>
  <dc:creator>Christian Rogobete</dc:creator>
  <cp:lastModifiedBy>Christian Rogobete</cp:lastModifiedBy>
  <cp:revision>155</cp:revision>
  <dcterms:created xsi:type="dcterms:W3CDTF">2020-08-19T12:11:40Z</dcterms:created>
  <dcterms:modified xsi:type="dcterms:W3CDTF">2020-08-20T13:08:25Z</dcterms:modified>
</cp:coreProperties>
</file>