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35"/>
  </p:notesMasterIdLst>
  <p:handoutMasterIdLst>
    <p:handoutMasterId r:id="rId36"/>
  </p:handoutMasterIdLst>
  <p:sldIdLst>
    <p:sldId id="256" r:id="rId5"/>
    <p:sldId id="287" r:id="rId6"/>
    <p:sldId id="288" r:id="rId7"/>
    <p:sldId id="298" r:id="rId8"/>
    <p:sldId id="289" r:id="rId9"/>
    <p:sldId id="290" r:id="rId10"/>
    <p:sldId id="291" r:id="rId11"/>
    <p:sldId id="292" r:id="rId12"/>
    <p:sldId id="304" r:id="rId13"/>
    <p:sldId id="293" r:id="rId14"/>
    <p:sldId id="295" r:id="rId15"/>
    <p:sldId id="296" r:id="rId16"/>
    <p:sldId id="301" r:id="rId17"/>
    <p:sldId id="297" r:id="rId18"/>
    <p:sldId id="299" r:id="rId19"/>
    <p:sldId id="300" r:id="rId20"/>
    <p:sldId id="303" r:id="rId21"/>
    <p:sldId id="305" r:id="rId22"/>
    <p:sldId id="306" r:id="rId23"/>
    <p:sldId id="307" r:id="rId24"/>
    <p:sldId id="308" r:id="rId25"/>
    <p:sldId id="309" r:id="rId26"/>
    <p:sldId id="310" r:id="rId27"/>
    <p:sldId id="312" r:id="rId28"/>
    <p:sldId id="313" r:id="rId29"/>
    <p:sldId id="314" r:id="rId30"/>
    <p:sldId id="317" r:id="rId31"/>
    <p:sldId id="318" r:id="rId32"/>
    <p:sldId id="319" r:id="rId33"/>
    <p:sldId id="311" r:id="rId34"/>
  </p:sldIdLst>
  <p:sldSz cx="12192000" cy="6858000"/>
  <p:notesSz cx="7104063" cy="10234613"/>
  <p:custShowLst>
    <p:custShow name="20 Minuten" id="0">
      <p:sldLst/>
    </p:custShow>
    <p:custShow name="Kassenhändler" id="1">
      <p:sldLst/>
    </p:custShow>
  </p:custShow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D68DD061-C422-4591-AC1A-6D0A6E2572B6}">
          <p14:sldIdLst/>
        </p14:section>
        <p14:section name="Abschnitt ohne Titel" id="{F78DB26C-B3E7-40F9-AD61-ECD9C5DAC6C3}">
          <p14:sldIdLst>
            <p14:sldId id="256"/>
            <p14:sldId id="287"/>
            <p14:sldId id="288"/>
            <p14:sldId id="298"/>
            <p14:sldId id="289"/>
            <p14:sldId id="290"/>
            <p14:sldId id="291"/>
            <p14:sldId id="292"/>
            <p14:sldId id="304"/>
            <p14:sldId id="293"/>
            <p14:sldId id="295"/>
            <p14:sldId id="296"/>
            <p14:sldId id="301"/>
            <p14:sldId id="297"/>
            <p14:sldId id="299"/>
            <p14:sldId id="300"/>
            <p14:sldId id="303"/>
            <p14:sldId id="305"/>
            <p14:sldId id="306"/>
            <p14:sldId id="307"/>
            <p14:sldId id="308"/>
            <p14:sldId id="309"/>
            <p14:sldId id="310"/>
            <p14:sldId id="312"/>
            <p14:sldId id="313"/>
            <p14:sldId id="314"/>
            <p14:sldId id="317"/>
            <p14:sldId id="318"/>
            <p14:sldId id="319"/>
            <p14:sldId id="31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xel Kutschera" initials="AKU" lastIdx="1" clrIdx="0">
    <p:extLst>
      <p:ext uri="{19B8F6BF-5375-455C-9EA6-DF929625EA0E}">
        <p15:presenceInfo xmlns:p15="http://schemas.microsoft.com/office/powerpoint/2012/main" userId="Axel Kutsche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100"/>
    <a:srgbClr val="672483"/>
    <a:srgbClr val="96C11F"/>
    <a:srgbClr val="00A7CE"/>
    <a:srgbClr val="008DA4"/>
    <a:srgbClr val="00A7CF"/>
    <a:srgbClr val="BCA3CE"/>
    <a:srgbClr val="FF9900"/>
    <a:srgbClr val="00B0CE"/>
    <a:srgbClr val="009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844AF9-BFCC-65C9-34DF-45A2BB04BBD3}" v="207" dt="2020-09-09T14:23:59.264"/>
    <p1510:client id="{ECCED898-9C45-44D6-8E65-BBB6A5D0E6ED}" v="98" dt="2020-09-08T09:20:29.627"/>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65" autoAdjust="0"/>
    <p:restoredTop sz="51429" autoAdjust="0"/>
  </p:normalViewPr>
  <p:slideViewPr>
    <p:cSldViewPr snapToGrid="0">
      <p:cViewPr varScale="1">
        <p:scale>
          <a:sx n="62" d="100"/>
          <a:sy n="62" d="100"/>
        </p:scale>
        <p:origin x="2400" y="19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68" d="100"/>
          <a:sy n="68" d="100"/>
        </p:scale>
        <p:origin x="1884" y="22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bara Graf" userId="cbe63bf3-6f5a-4aa0-a8b2-c46b906b47f4" providerId="ADAL" clId="{ECCED898-9C45-44D6-8E65-BBB6A5D0E6ED}"/>
    <pc:docChg chg="undo redo custSel addSld delSld modSld sldOrd addMainMaster delMainMaster addSection modSection modNotesMaster">
      <pc:chgData name="Barbara Graf" userId="cbe63bf3-6f5a-4aa0-a8b2-c46b906b47f4" providerId="ADAL" clId="{ECCED898-9C45-44D6-8E65-BBB6A5D0E6ED}" dt="2020-09-08T09:20:29.627" v="721" actId="1076"/>
      <pc:docMkLst>
        <pc:docMk/>
      </pc:docMkLst>
      <pc:sldChg chg="add">
        <pc:chgData name="Barbara Graf" userId="cbe63bf3-6f5a-4aa0-a8b2-c46b906b47f4" providerId="ADAL" clId="{ECCED898-9C45-44D6-8E65-BBB6A5D0E6ED}" dt="2020-09-07T10:17:56.388" v="144"/>
        <pc:sldMkLst>
          <pc:docMk/>
          <pc:sldMk cId="767970977" sldId="256"/>
        </pc:sldMkLst>
      </pc:sldChg>
      <pc:sldChg chg="addSp delSp modSp add">
        <pc:chgData name="Barbara Graf" userId="cbe63bf3-6f5a-4aa0-a8b2-c46b906b47f4" providerId="ADAL" clId="{ECCED898-9C45-44D6-8E65-BBB6A5D0E6ED}" dt="2020-09-07T13:03:42.991" v="587" actId="948"/>
        <pc:sldMkLst>
          <pc:docMk/>
          <pc:sldMk cId="2624001266" sldId="287"/>
        </pc:sldMkLst>
        <pc:spChg chg="mod">
          <ac:chgData name="Barbara Graf" userId="cbe63bf3-6f5a-4aa0-a8b2-c46b906b47f4" providerId="ADAL" clId="{ECCED898-9C45-44D6-8E65-BBB6A5D0E6ED}" dt="2020-09-07T13:03:42.991" v="587" actId="948"/>
          <ac:spMkLst>
            <pc:docMk/>
            <pc:sldMk cId="2624001266" sldId="287"/>
            <ac:spMk id="3" creationId="{0D06D663-EFD2-4B90-B362-356A1BAE4CC8}"/>
          </ac:spMkLst>
        </pc:spChg>
        <pc:spChg chg="add del mod">
          <ac:chgData name="Barbara Graf" userId="cbe63bf3-6f5a-4aa0-a8b2-c46b906b47f4" providerId="ADAL" clId="{ECCED898-9C45-44D6-8E65-BBB6A5D0E6ED}" dt="2020-09-07T11:20:59.840" v="157"/>
          <ac:spMkLst>
            <pc:docMk/>
            <pc:sldMk cId="2624001266" sldId="287"/>
            <ac:spMk id="4" creationId="{75EE0B1B-5155-4A00-8874-C699F19E7D9F}"/>
          </ac:spMkLst>
        </pc:spChg>
      </pc:sldChg>
      <pc:sldChg chg="modSp add">
        <pc:chgData name="Barbara Graf" userId="cbe63bf3-6f5a-4aa0-a8b2-c46b906b47f4" providerId="ADAL" clId="{ECCED898-9C45-44D6-8E65-BBB6A5D0E6ED}" dt="2020-09-07T13:25:37.906" v="673" actId="255"/>
        <pc:sldMkLst>
          <pc:docMk/>
          <pc:sldMk cId="3681872880" sldId="288"/>
        </pc:sldMkLst>
        <pc:spChg chg="mod">
          <ac:chgData name="Barbara Graf" userId="cbe63bf3-6f5a-4aa0-a8b2-c46b906b47f4" providerId="ADAL" clId="{ECCED898-9C45-44D6-8E65-BBB6A5D0E6ED}" dt="2020-09-07T13:25:37.906" v="673" actId="255"/>
          <ac:spMkLst>
            <pc:docMk/>
            <pc:sldMk cId="3681872880" sldId="288"/>
            <ac:spMk id="3" creationId="{0D06D663-EFD2-4B90-B362-356A1BAE4CC8}"/>
          </ac:spMkLst>
        </pc:spChg>
      </pc:sldChg>
      <pc:sldChg chg="modSp add ord">
        <pc:chgData name="Barbara Graf" userId="cbe63bf3-6f5a-4aa0-a8b2-c46b906b47f4" providerId="ADAL" clId="{ECCED898-9C45-44D6-8E65-BBB6A5D0E6ED}" dt="2020-09-08T08:45:45.332" v="715" actId="108"/>
        <pc:sldMkLst>
          <pc:docMk/>
          <pc:sldMk cId="3117487976" sldId="289"/>
        </pc:sldMkLst>
        <pc:spChg chg="mod">
          <ac:chgData name="Barbara Graf" userId="cbe63bf3-6f5a-4aa0-a8b2-c46b906b47f4" providerId="ADAL" clId="{ECCED898-9C45-44D6-8E65-BBB6A5D0E6ED}" dt="2020-09-07T11:32:31.003" v="189" actId="1076"/>
          <ac:spMkLst>
            <pc:docMk/>
            <pc:sldMk cId="3117487976" sldId="289"/>
            <ac:spMk id="2" creationId="{49C250B6-F0EB-477C-AB99-C3DD2BE9A656}"/>
          </ac:spMkLst>
        </pc:spChg>
        <pc:spChg chg="mod">
          <ac:chgData name="Barbara Graf" userId="cbe63bf3-6f5a-4aa0-a8b2-c46b906b47f4" providerId="ADAL" clId="{ECCED898-9C45-44D6-8E65-BBB6A5D0E6ED}" dt="2020-09-08T08:45:45.332" v="715" actId="108"/>
          <ac:spMkLst>
            <pc:docMk/>
            <pc:sldMk cId="3117487976" sldId="289"/>
            <ac:spMk id="3" creationId="{0D06D663-EFD2-4B90-B362-356A1BAE4CC8}"/>
          </ac:spMkLst>
        </pc:spChg>
      </pc:sldChg>
      <pc:sldChg chg="modSp add">
        <pc:chgData name="Barbara Graf" userId="cbe63bf3-6f5a-4aa0-a8b2-c46b906b47f4" providerId="ADAL" clId="{ECCED898-9C45-44D6-8E65-BBB6A5D0E6ED}" dt="2020-09-08T08:42:12.271" v="695" actId="255"/>
        <pc:sldMkLst>
          <pc:docMk/>
          <pc:sldMk cId="116970366" sldId="290"/>
        </pc:sldMkLst>
        <pc:spChg chg="mod">
          <ac:chgData name="Barbara Graf" userId="cbe63bf3-6f5a-4aa0-a8b2-c46b906b47f4" providerId="ADAL" clId="{ECCED898-9C45-44D6-8E65-BBB6A5D0E6ED}" dt="2020-09-08T08:42:12.271" v="695" actId="255"/>
          <ac:spMkLst>
            <pc:docMk/>
            <pc:sldMk cId="116970366" sldId="290"/>
            <ac:spMk id="3" creationId="{0D06D663-EFD2-4B90-B362-356A1BAE4CC8}"/>
          </ac:spMkLst>
        </pc:spChg>
      </pc:sldChg>
      <pc:sldChg chg="addSp modSp add">
        <pc:chgData name="Barbara Graf" userId="cbe63bf3-6f5a-4aa0-a8b2-c46b906b47f4" providerId="ADAL" clId="{ECCED898-9C45-44D6-8E65-BBB6A5D0E6ED}" dt="2020-09-08T09:07:21.146" v="717" actId="208"/>
        <pc:sldMkLst>
          <pc:docMk/>
          <pc:sldMk cId="1543823500" sldId="291"/>
        </pc:sldMkLst>
        <pc:spChg chg="mod">
          <ac:chgData name="Barbara Graf" userId="cbe63bf3-6f5a-4aa0-a8b2-c46b906b47f4" providerId="ADAL" clId="{ECCED898-9C45-44D6-8E65-BBB6A5D0E6ED}" dt="2020-09-07T11:39:56.036" v="228" actId="255"/>
          <ac:spMkLst>
            <pc:docMk/>
            <pc:sldMk cId="1543823500" sldId="291"/>
            <ac:spMk id="2" creationId="{49C250B6-F0EB-477C-AB99-C3DD2BE9A656}"/>
          </ac:spMkLst>
        </pc:spChg>
        <pc:spChg chg="add mod">
          <ac:chgData name="Barbara Graf" userId="cbe63bf3-6f5a-4aa0-a8b2-c46b906b47f4" providerId="ADAL" clId="{ECCED898-9C45-44D6-8E65-BBB6A5D0E6ED}" dt="2020-09-08T09:07:21.146" v="717" actId="208"/>
          <ac:spMkLst>
            <pc:docMk/>
            <pc:sldMk cId="1543823500" sldId="291"/>
            <ac:spMk id="3" creationId="{4DB6E25C-53A1-4A32-838A-35C7540E5000}"/>
          </ac:spMkLst>
        </pc:spChg>
      </pc:sldChg>
      <pc:sldChg chg="addSp modSp add">
        <pc:chgData name="Barbara Graf" userId="cbe63bf3-6f5a-4aa0-a8b2-c46b906b47f4" providerId="ADAL" clId="{ECCED898-9C45-44D6-8E65-BBB6A5D0E6ED}" dt="2020-09-08T09:20:29.627" v="721" actId="1076"/>
        <pc:sldMkLst>
          <pc:docMk/>
          <pc:sldMk cId="85843114" sldId="292"/>
        </pc:sldMkLst>
        <pc:spChg chg="mod">
          <ac:chgData name="Barbara Graf" userId="cbe63bf3-6f5a-4aa0-a8b2-c46b906b47f4" providerId="ADAL" clId="{ECCED898-9C45-44D6-8E65-BBB6A5D0E6ED}" dt="2020-09-07T11:40:10.224" v="231" actId="255"/>
          <ac:spMkLst>
            <pc:docMk/>
            <pc:sldMk cId="85843114" sldId="292"/>
            <ac:spMk id="2" creationId="{49C250B6-F0EB-477C-AB99-C3DD2BE9A656}"/>
          </ac:spMkLst>
        </pc:spChg>
        <pc:picChg chg="add mod">
          <ac:chgData name="Barbara Graf" userId="cbe63bf3-6f5a-4aa0-a8b2-c46b906b47f4" providerId="ADAL" clId="{ECCED898-9C45-44D6-8E65-BBB6A5D0E6ED}" dt="2020-09-08T09:20:29.627" v="721" actId="1076"/>
          <ac:picMkLst>
            <pc:docMk/>
            <pc:sldMk cId="85843114" sldId="292"/>
            <ac:picMk id="4" creationId="{96241C47-7250-41D7-A174-2A015A7189F6}"/>
          </ac:picMkLst>
        </pc:picChg>
      </pc:sldChg>
      <pc:sldChg chg="modSp add">
        <pc:chgData name="Barbara Graf" userId="cbe63bf3-6f5a-4aa0-a8b2-c46b906b47f4" providerId="ADAL" clId="{ECCED898-9C45-44D6-8E65-BBB6A5D0E6ED}" dt="2020-09-07T11:40:33.843" v="235" actId="255"/>
        <pc:sldMkLst>
          <pc:docMk/>
          <pc:sldMk cId="3779086997" sldId="293"/>
        </pc:sldMkLst>
        <pc:spChg chg="mod">
          <ac:chgData name="Barbara Graf" userId="cbe63bf3-6f5a-4aa0-a8b2-c46b906b47f4" providerId="ADAL" clId="{ECCED898-9C45-44D6-8E65-BBB6A5D0E6ED}" dt="2020-09-07T11:40:33.843" v="235" actId="255"/>
          <ac:spMkLst>
            <pc:docMk/>
            <pc:sldMk cId="3779086997" sldId="293"/>
            <ac:spMk id="2" creationId="{49C250B6-F0EB-477C-AB99-C3DD2BE9A656}"/>
          </ac:spMkLst>
        </pc:spChg>
      </pc:sldChg>
      <pc:sldChg chg="modSp add">
        <pc:chgData name="Barbara Graf" userId="cbe63bf3-6f5a-4aa0-a8b2-c46b906b47f4" providerId="ADAL" clId="{ECCED898-9C45-44D6-8E65-BBB6A5D0E6ED}" dt="2020-09-07T11:45:52.722" v="261" actId="255"/>
        <pc:sldMkLst>
          <pc:docMk/>
          <pc:sldMk cId="918523332" sldId="295"/>
        </pc:sldMkLst>
        <pc:spChg chg="mod">
          <ac:chgData name="Barbara Graf" userId="cbe63bf3-6f5a-4aa0-a8b2-c46b906b47f4" providerId="ADAL" clId="{ECCED898-9C45-44D6-8E65-BBB6A5D0E6ED}" dt="2020-09-07T11:45:52.722" v="261" actId="255"/>
          <ac:spMkLst>
            <pc:docMk/>
            <pc:sldMk cId="918523332" sldId="295"/>
            <ac:spMk id="2" creationId="{49C250B6-F0EB-477C-AB99-C3DD2BE9A656}"/>
          </ac:spMkLst>
        </pc:spChg>
      </pc:sldChg>
      <pc:sldChg chg="modSp add">
        <pc:chgData name="Barbara Graf" userId="cbe63bf3-6f5a-4aa0-a8b2-c46b906b47f4" providerId="ADAL" clId="{ECCED898-9C45-44D6-8E65-BBB6A5D0E6ED}" dt="2020-09-07T11:45:42.343" v="260" actId="255"/>
        <pc:sldMkLst>
          <pc:docMk/>
          <pc:sldMk cId="1817427116" sldId="296"/>
        </pc:sldMkLst>
        <pc:spChg chg="mod">
          <ac:chgData name="Barbara Graf" userId="cbe63bf3-6f5a-4aa0-a8b2-c46b906b47f4" providerId="ADAL" clId="{ECCED898-9C45-44D6-8E65-BBB6A5D0E6ED}" dt="2020-09-07T11:45:42.343" v="260" actId="255"/>
          <ac:spMkLst>
            <pc:docMk/>
            <pc:sldMk cId="1817427116" sldId="296"/>
            <ac:spMk id="2" creationId="{49C250B6-F0EB-477C-AB99-C3DD2BE9A656}"/>
          </ac:spMkLst>
        </pc:spChg>
      </pc:sldChg>
      <pc:sldChg chg="modSp add">
        <pc:chgData name="Barbara Graf" userId="cbe63bf3-6f5a-4aa0-a8b2-c46b906b47f4" providerId="ADAL" clId="{ECCED898-9C45-44D6-8E65-BBB6A5D0E6ED}" dt="2020-09-07T11:45:16.382" v="256" actId="255"/>
        <pc:sldMkLst>
          <pc:docMk/>
          <pc:sldMk cId="3352848026" sldId="297"/>
        </pc:sldMkLst>
        <pc:spChg chg="mod">
          <ac:chgData name="Barbara Graf" userId="cbe63bf3-6f5a-4aa0-a8b2-c46b906b47f4" providerId="ADAL" clId="{ECCED898-9C45-44D6-8E65-BBB6A5D0E6ED}" dt="2020-09-07T11:45:16.382" v="256" actId="255"/>
          <ac:spMkLst>
            <pc:docMk/>
            <pc:sldMk cId="3352848026" sldId="297"/>
            <ac:spMk id="2" creationId="{49C250B6-F0EB-477C-AB99-C3DD2BE9A656}"/>
          </ac:spMkLst>
        </pc:spChg>
      </pc:sldChg>
      <pc:sldChg chg="addSp delSp modSp add">
        <pc:chgData name="Barbara Graf" userId="cbe63bf3-6f5a-4aa0-a8b2-c46b906b47f4" providerId="ADAL" clId="{ECCED898-9C45-44D6-8E65-BBB6A5D0E6ED}" dt="2020-09-07T13:06:00.358" v="612" actId="255"/>
        <pc:sldMkLst>
          <pc:docMk/>
          <pc:sldMk cId="418984514" sldId="298"/>
        </pc:sldMkLst>
        <pc:spChg chg="mod">
          <ac:chgData name="Barbara Graf" userId="cbe63bf3-6f5a-4aa0-a8b2-c46b906b47f4" providerId="ADAL" clId="{ECCED898-9C45-44D6-8E65-BBB6A5D0E6ED}" dt="2020-09-07T13:06:00.358" v="612" actId="255"/>
          <ac:spMkLst>
            <pc:docMk/>
            <pc:sldMk cId="418984514" sldId="298"/>
            <ac:spMk id="3" creationId="{0D06D663-EFD2-4B90-B362-356A1BAE4CC8}"/>
          </ac:spMkLst>
        </pc:spChg>
        <pc:spChg chg="add del mod">
          <ac:chgData name="Barbara Graf" userId="cbe63bf3-6f5a-4aa0-a8b2-c46b906b47f4" providerId="ADAL" clId="{ECCED898-9C45-44D6-8E65-BBB6A5D0E6ED}" dt="2020-09-07T11:36:38.037" v="214"/>
          <ac:spMkLst>
            <pc:docMk/>
            <pc:sldMk cId="418984514" sldId="298"/>
            <ac:spMk id="4" creationId="{75D0FED3-7777-46AD-B9E1-5B659FAF0610}"/>
          </ac:spMkLst>
        </pc:spChg>
        <pc:spChg chg="add del mod">
          <ac:chgData name="Barbara Graf" userId="cbe63bf3-6f5a-4aa0-a8b2-c46b906b47f4" providerId="ADAL" clId="{ECCED898-9C45-44D6-8E65-BBB6A5D0E6ED}" dt="2020-09-07T11:36:38.037" v="214"/>
          <ac:spMkLst>
            <pc:docMk/>
            <pc:sldMk cId="418984514" sldId="298"/>
            <ac:spMk id="5" creationId="{88322F4F-76DF-4C75-84A4-92ADC7E2822F}"/>
          </ac:spMkLst>
        </pc:spChg>
      </pc:sldChg>
      <pc:sldChg chg="modSp add">
        <pc:chgData name="Barbara Graf" userId="cbe63bf3-6f5a-4aa0-a8b2-c46b906b47f4" providerId="ADAL" clId="{ECCED898-9C45-44D6-8E65-BBB6A5D0E6ED}" dt="2020-09-07T11:45:07.373" v="255" actId="255"/>
        <pc:sldMkLst>
          <pc:docMk/>
          <pc:sldMk cId="1244143160" sldId="299"/>
        </pc:sldMkLst>
        <pc:spChg chg="mod">
          <ac:chgData name="Barbara Graf" userId="cbe63bf3-6f5a-4aa0-a8b2-c46b906b47f4" providerId="ADAL" clId="{ECCED898-9C45-44D6-8E65-BBB6A5D0E6ED}" dt="2020-09-07T11:45:07.373" v="255" actId="255"/>
          <ac:spMkLst>
            <pc:docMk/>
            <pc:sldMk cId="1244143160" sldId="299"/>
            <ac:spMk id="2" creationId="{49C250B6-F0EB-477C-AB99-C3DD2BE9A656}"/>
          </ac:spMkLst>
        </pc:spChg>
      </pc:sldChg>
      <pc:sldChg chg="modSp add">
        <pc:chgData name="Barbara Graf" userId="cbe63bf3-6f5a-4aa0-a8b2-c46b906b47f4" providerId="ADAL" clId="{ECCED898-9C45-44D6-8E65-BBB6A5D0E6ED}" dt="2020-09-07T11:44:59.269" v="254" actId="255"/>
        <pc:sldMkLst>
          <pc:docMk/>
          <pc:sldMk cId="3604923076" sldId="300"/>
        </pc:sldMkLst>
        <pc:spChg chg="mod">
          <ac:chgData name="Barbara Graf" userId="cbe63bf3-6f5a-4aa0-a8b2-c46b906b47f4" providerId="ADAL" clId="{ECCED898-9C45-44D6-8E65-BBB6A5D0E6ED}" dt="2020-09-07T11:44:59.269" v="254" actId="255"/>
          <ac:spMkLst>
            <pc:docMk/>
            <pc:sldMk cId="3604923076" sldId="300"/>
            <ac:spMk id="2" creationId="{49C250B6-F0EB-477C-AB99-C3DD2BE9A656}"/>
          </ac:spMkLst>
        </pc:spChg>
      </pc:sldChg>
      <pc:sldChg chg="modSp add modNotesTx">
        <pc:chgData name="Barbara Graf" userId="cbe63bf3-6f5a-4aa0-a8b2-c46b906b47f4" providerId="ADAL" clId="{ECCED898-9C45-44D6-8E65-BBB6A5D0E6ED}" dt="2020-09-08T08:34:56.084" v="685" actId="20577"/>
        <pc:sldMkLst>
          <pc:docMk/>
          <pc:sldMk cId="3149246966" sldId="301"/>
        </pc:sldMkLst>
        <pc:spChg chg="mod">
          <ac:chgData name="Barbara Graf" userId="cbe63bf3-6f5a-4aa0-a8b2-c46b906b47f4" providerId="ADAL" clId="{ECCED898-9C45-44D6-8E65-BBB6A5D0E6ED}" dt="2020-09-07T11:45:26.912" v="257" actId="255"/>
          <ac:spMkLst>
            <pc:docMk/>
            <pc:sldMk cId="3149246966" sldId="301"/>
            <ac:spMk id="2" creationId="{49C250B6-F0EB-477C-AB99-C3DD2BE9A656}"/>
          </ac:spMkLst>
        </pc:spChg>
      </pc:sldChg>
      <pc:sldChg chg="modSp add">
        <pc:chgData name="Barbara Graf" userId="cbe63bf3-6f5a-4aa0-a8b2-c46b906b47f4" providerId="ADAL" clId="{ECCED898-9C45-44D6-8E65-BBB6A5D0E6ED}" dt="2020-09-07T11:42:18.530" v="251" actId="255"/>
        <pc:sldMkLst>
          <pc:docMk/>
          <pc:sldMk cId="3232260320" sldId="303"/>
        </pc:sldMkLst>
        <pc:spChg chg="mod">
          <ac:chgData name="Barbara Graf" userId="cbe63bf3-6f5a-4aa0-a8b2-c46b906b47f4" providerId="ADAL" clId="{ECCED898-9C45-44D6-8E65-BBB6A5D0E6ED}" dt="2020-09-07T11:42:18.530" v="251" actId="255"/>
          <ac:spMkLst>
            <pc:docMk/>
            <pc:sldMk cId="3232260320" sldId="303"/>
            <ac:spMk id="2" creationId="{49C250B6-F0EB-477C-AB99-C3DD2BE9A656}"/>
          </ac:spMkLst>
        </pc:spChg>
      </pc:sldChg>
      <pc:sldChg chg="modSp add modNotesTx">
        <pc:chgData name="Barbara Graf" userId="cbe63bf3-6f5a-4aa0-a8b2-c46b906b47f4" providerId="ADAL" clId="{ECCED898-9C45-44D6-8E65-BBB6A5D0E6ED}" dt="2020-09-08T08:33:41.283" v="680" actId="20577"/>
        <pc:sldMkLst>
          <pc:docMk/>
          <pc:sldMk cId="322736181" sldId="304"/>
        </pc:sldMkLst>
        <pc:spChg chg="mod">
          <ac:chgData name="Barbara Graf" userId="cbe63bf3-6f5a-4aa0-a8b2-c46b906b47f4" providerId="ADAL" clId="{ECCED898-9C45-44D6-8E65-BBB6A5D0E6ED}" dt="2020-09-07T11:40:16.966" v="232" actId="255"/>
          <ac:spMkLst>
            <pc:docMk/>
            <pc:sldMk cId="322736181" sldId="304"/>
            <ac:spMk id="2" creationId="{49C250B6-F0EB-477C-AB99-C3DD2BE9A656}"/>
          </ac:spMkLst>
        </pc:spChg>
      </pc:sldChg>
      <pc:sldChg chg="modSp add">
        <pc:chgData name="Barbara Graf" userId="cbe63bf3-6f5a-4aa0-a8b2-c46b906b47f4" providerId="ADAL" clId="{ECCED898-9C45-44D6-8E65-BBB6A5D0E6ED}" dt="2020-09-07T13:14:29.916" v="657" actId="948"/>
        <pc:sldMkLst>
          <pc:docMk/>
          <pc:sldMk cId="907362571" sldId="305"/>
        </pc:sldMkLst>
        <pc:spChg chg="mod">
          <ac:chgData name="Barbara Graf" userId="cbe63bf3-6f5a-4aa0-a8b2-c46b906b47f4" providerId="ADAL" clId="{ECCED898-9C45-44D6-8E65-BBB6A5D0E6ED}" dt="2020-09-07T11:42:26.035" v="252" actId="255"/>
          <ac:spMkLst>
            <pc:docMk/>
            <pc:sldMk cId="907362571" sldId="305"/>
            <ac:spMk id="2" creationId="{49C250B6-F0EB-477C-AB99-C3DD2BE9A656}"/>
          </ac:spMkLst>
        </pc:spChg>
        <pc:spChg chg="mod">
          <ac:chgData name="Barbara Graf" userId="cbe63bf3-6f5a-4aa0-a8b2-c46b906b47f4" providerId="ADAL" clId="{ECCED898-9C45-44D6-8E65-BBB6A5D0E6ED}" dt="2020-09-07T13:14:29.916" v="657" actId="948"/>
          <ac:spMkLst>
            <pc:docMk/>
            <pc:sldMk cId="907362571" sldId="305"/>
            <ac:spMk id="4" creationId="{26CA86DA-9D22-F442-9200-9E640FBED681}"/>
          </ac:spMkLst>
        </pc:spChg>
      </pc:sldChg>
      <pc:sldChg chg="modSp add">
        <pc:chgData name="Barbara Graf" userId="cbe63bf3-6f5a-4aa0-a8b2-c46b906b47f4" providerId="ADAL" clId="{ECCED898-9C45-44D6-8E65-BBB6A5D0E6ED}" dt="2020-09-07T11:47:11.766" v="269" actId="255"/>
        <pc:sldMkLst>
          <pc:docMk/>
          <pc:sldMk cId="868339504" sldId="306"/>
        </pc:sldMkLst>
        <pc:spChg chg="mod">
          <ac:chgData name="Barbara Graf" userId="cbe63bf3-6f5a-4aa0-a8b2-c46b906b47f4" providerId="ADAL" clId="{ECCED898-9C45-44D6-8E65-BBB6A5D0E6ED}" dt="2020-09-07T11:47:11.766" v="269" actId="255"/>
          <ac:spMkLst>
            <pc:docMk/>
            <pc:sldMk cId="868339504" sldId="306"/>
            <ac:spMk id="2" creationId="{49C250B6-F0EB-477C-AB99-C3DD2BE9A656}"/>
          </ac:spMkLst>
        </pc:spChg>
      </pc:sldChg>
      <pc:sldChg chg="modSp add">
        <pc:chgData name="Barbara Graf" userId="cbe63bf3-6f5a-4aa0-a8b2-c46b906b47f4" providerId="ADAL" clId="{ECCED898-9C45-44D6-8E65-BBB6A5D0E6ED}" dt="2020-09-07T13:01:55.229" v="586" actId="948"/>
        <pc:sldMkLst>
          <pc:docMk/>
          <pc:sldMk cId="110501579" sldId="307"/>
        </pc:sldMkLst>
        <pc:spChg chg="mod">
          <ac:chgData name="Barbara Graf" userId="cbe63bf3-6f5a-4aa0-a8b2-c46b906b47f4" providerId="ADAL" clId="{ECCED898-9C45-44D6-8E65-BBB6A5D0E6ED}" dt="2020-09-07T11:47:20.673" v="270" actId="255"/>
          <ac:spMkLst>
            <pc:docMk/>
            <pc:sldMk cId="110501579" sldId="307"/>
            <ac:spMk id="2" creationId="{49C250B6-F0EB-477C-AB99-C3DD2BE9A656}"/>
          </ac:spMkLst>
        </pc:spChg>
        <pc:spChg chg="mod">
          <ac:chgData name="Barbara Graf" userId="cbe63bf3-6f5a-4aa0-a8b2-c46b906b47f4" providerId="ADAL" clId="{ECCED898-9C45-44D6-8E65-BBB6A5D0E6ED}" dt="2020-09-07T13:01:55.229" v="586" actId="948"/>
          <ac:spMkLst>
            <pc:docMk/>
            <pc:sldMk cId="110501579" sldId="307"/>
            <ac:spMk id="4" creationId="{37C26208-93A8-0D4F-9BA3-37F9183030FC}"/>
          </ac:spMkLst>
        </pc:spChg>
      </pc:sldChg>
      <pc:sldChg chg="modSp add modNotesTx">
        <pc:chgData name="Barbara Graf" userId="cbe63bf3-6f5a-4aa0-a8b2-c46b906b47f4" providerId="ADAL" clId="{ECCED898-9C45-44D6-8E65-BBB6A5D0E6ED}" dt="2020-09-08T08:36:15.421" v="686" actId="313"/>
        <pc:sldMkLst>
          <pc:docMk/>
          <pc:sldMk cId="3001767131" sldId="308"/>
        </pc:sldMkLst>
        <pc:spChg chg="mod">
          <ac:chgData name="Barbara Graf" userId="cbe63bf3-6f5a-4aa0-a8b2-c46b906b47f4" providerId="ADAL" clId="{ECCED898-9C45-44D6-8E65-BBB6A5D0E6ED}" dt="2020-09-07T11:47:28.871" v="271" actId="255"/>
          <ac:spMkLst>
            <pc:docMk/>
            <pc:sldMk cId="3001767131" sldId="308"/>
            <ac:spMk id="2" creationId="{49C250B6-F0EB-477C-AB99-C3DD2BE9A656}"/>
          </ac:spMkLst>
        </pc:spChg>
      </pc:sldChg>
      <pc:sldChg chg="modSp add">
        <pc:chgData name="Barbara Graf" userId="cbe63bf3-6f5a-4aa0-a8b2-c46b906b47f4" providerId="ADAL" clId="{ECCED898-9C45-44D6-8E65-BBB6A5D0E6ED}" dt="2020-09-07T12:58:30.224" v="569" actId="27636"/>
        <pc:sldMkLst>
          <pc:docMk/>
          <pc:sldMk cId="3655264089" sldId="309"/>
        </pc:sldMkLst>
        <pc:spChg chg="mod">
          <ac:chgData name="Barbara Graf" userId="cbe63bf3-6f5a-4aa0-a8b2-c46b906b47f4" providerId="ADAL" clId="{ECCED898-9C45-44D6-8E65-BBB6A5D0E6ED}" dt="2020-09-07T11:47:36.343" v="272" actId="255"/>
          <ac:spMkLst>
            <pc:docMk/>
            <pc:sldMk cId="3655264089" sldId="309"/>
            <ac:spMk id="2" creationId="{49C250B6-F0EB-477C-AB99-C3DD2BE9A656}"/>
          </ac:spMkLst>
        </pc:spChg>
        <pc:spChg chg="mod">
          <ac:chgData name="Barbara Graf" userId="cbe63bf3-6f5a-4aa0-a8b2-c46b906b47f4" providerId="ADAL" clId="{ECCED898-9C45-44D6-8E65-BBB6A5D0E6ED}" dt="2020-09-07T12:58:30.224" v="569" actId="27636"/>
          <ac:spMkLst>
            <pc:docMk/>
            <pc:sldMk cId="3655264089" sldId="309"/>
            <ac:spMk id="5" creationId="{D213213F-12A0-4345-8356-0B8C124A6BF6}"/>
          </ac:spMkLst>
        </pc:spChg>
      </pc:sldChg>
      <pc:sldChg chg="modSp add">
        <pc:chgData name="Barbara Graf" userId="cbe63bf3-6f5a-4aa0-a8b2-c46b906b47f4" providerId="ADAL" clId="{ECCED898-9C45-44D6-8E65-BBB6A5D0E6ED}" dt="2020-09-07T13:00:00.213" v="578" actId="27636"/>
        <pc:sldMkLst>
          <pc:docMk/>
          <pc:sldMk cId="730797657" sldId="310"/>
        </pc:sldMkLst>
        <pc:spChg chg="mod">
          <ac:chgData name="Barbara Graf" userId="cbe63bf3-6f5a-4aa0-a8b2-c46b906b47f4" providerId="ADAL" clId="{ECCED898-9C45-44D6-8E65-BBB6A5D0E6ED}" dt="2020-09-07T11:47:44.318" v="273" actId="255"/>
          <ac:spMkLst>
            <pc:docMk/>
            <pc:sldMk cId="730797657" sldId="310"/>
            <ac:spMk id="2" creationId="{49C250B6-F0EB-477C-AB99-C3DD2BE9A656}"/>
          </ac:spMkLst>
        </pc:spChg>
        <pc:spChg chg="mod">
          <ac:chgData name="Barbara Graf" userId="cbe63bf3-6f5a-4aa0-a8b2-c46b906b47f4" providerId="ADAL" clId="{ECCED898-9C45-44D6-8E65-BBB6A5D0E6ED}" dt="2020-09-07T13:00:00.213" v="578" actId="27636"/>
          <ac:spMkLst>
            <pc:docMk/>
            <pc:sldMk cId="730797657" sldId="310"/>
            <ac:spMk id="5" creationId="{D213213F-12A0-4345-8356-0B8C124A6BF6}"/>
          </ac:spMkLst>
        </pc:spChg>
      </pc:sldChg>
      <pc:sldChg chg="modSp add">
        <pc:chgData name="Barbara Graf" userId="cbe63bf3-6f5a-4aa0-a8b2-c46b906b47f4" providerId="ADAL" clId="{ECCED898-9C45-44D6-8E65-BBB6A5D0E6ED}" dt="2020-09-07T11:50:23.027" v="283" actId="255"/>
        <pc:sldMkLst>
          <pc:docMk/>
          <pc:sldMk cId="4203388462" sldId="311"/>
        </pc:sldMkLst>
        <pc:spChg chg="mod">
          <ac:chgData name="Barbara Graf" userId="cbe63bf3-6f5a-4aa0-a8b2-c46b906b47f4" providerId="ADAL" clId="{ECCED898-9C45-44D6-8E65-BBB6A5D0E6ED}" dt="2020-09-07T11:50:23.027" v="283" actId="255"/>
          <ac:spMkLst>
            <pc:docMk/>
            <pc:sldMk cId="4203388462" sldId="311"/>
            <ac:spMk id="2" creationId="{49C250B6-F0EB-477C-AB99-C3DD2BE9A656}"/>
          </ac:spMkLst>
        </pc:spChg>
      </pc:sldChg>
      <pc:sldChg chg="modSp add">
        <pc:chgData name="Barbara Graf" userId="cbe63bf3-6f5a-4aa0-a8b2-c46b906b47f4" providerId="ADAL" clId="{ECCED898-9C45-44D6-8E65-BBB6A5D0E6ED}" dt="2020-09-07T13:00:20.161" v="579" actId="948"/>
        <pc:sldMkLst>
          <pc:docMk/>
          <pc:sldMk cId="1507318802" sldId="312"/>
        </pc:sldMkLst>
        <pc:spChg chg="mod">
          <ac:chgData name="Barbara Graf" userId="cbe63bf3-6f5a-4aa0-a8b2-c46b906b47f4" providerId="ADAL" clId="{ECCED898-9C45-44D6-8E65-BBB6A5D0E6ED}" dt="2020-09-07T11:47:52.360" v="274" actId="255"/>
          <ac:spMkLst>
            <pc:docMk/>
            <pc:sldMk cId="1507318802" sldId="312"/>
            <ac:spMk id="2" creationId="{49C250B6-F0EB-477C-AB99-C3DD2BE9A656}"/>
          </ac:spMkLst>
        </pc:spChg>
        <pc:spChg chg="mod">
          <ac:chgData name="Barbara Graf" userId="cbe63bf3-6f5a-4aa0-a8b2-c46b906b47f4" providerId="ADAL" clId="{ECCED898-9C45-44D6-8E65-BBB6A5D0E6ED}" dt="2020-09-07T13:00:20.161" v="579" actId="948"/>
          <ac:spMkLst>
            <pc:docMk/>
            <pc:sldMk cId="1507318802" sldId="312"/>
            <ac:spMk id="5" creationId="{D213213F-12A0-4345-8356-0B8C124A6BF6}"/>
          </ac:spMkLst>
        </pc:spChg>
      </pc:sldChg>
      <pc:sldChg chg="modSp add">
        <pc:chgData name="Barbara Graf" userId="cbe63bf3-6f5a-4aa0-a8b2-c46b906b47f4" providerId="ADAL" clId="{ECCED898-9C45-44D6-8E65-BBB6A5D0E6ED}" dt="2020-09-07T11:48:10.522" v="276" actId="255"/>
        <pc:sldMkLst>
          <pc:docMk/>
          <pc:sldMk cId="351330268" sldId="313"/>
        </pc:sldMkLst>
        <pc:spChg chg="mod">
          <ac:chgData name="Barbara Graf" userId="cbe63bf3-6f5a-4aa0-a8b2-c46b906b47f4" providerId="ADAL" clId="{ECCED898-9C45-44D6-8E65-BBB6A5D0E6ED}" dt="2020-09-07T11:48:10.522" v="276" actId="255"/>
          <ac:spMkLst>
            <pc:docMk/>
            <pc:sldMk cId="351330268" sldId="313"/>
            <ac:spMk id="2" creationId="{49C250B6-F0EB-477C-AB99-C3DD2BE9A656}"/>
          </ac:spMkLst>
        </pc:spChg>
      </pc:sldChg>
      <pc:sldChg chg="modSp add">
        <pc:chgData name="Barbara Graf" userId="cbe63bf3-6f5a-4aa0-a8b2-c46b906b47f4" providerId="ADAL" clId="{ECCED898-9C45-44D6-8E65-BBB6A5D0E6ED}" dt="2020-09-07T11:48:28.799" v="278" actId="255"/>
        <pc:sldMkLst>
          <pc:docMk/>
          <pc:sldMk cId="1949031978" sldId="314"/>
        </pc:sldMkLst>
        <pc:spChg chg="mod">
          <ac:chgData name="Barbara Graf" userId="cbe63bf3-6f5a-4aa0-a8b2-c46b906b47f4" providerId="ADAL" clId="{ECCED898-9C45-44D6-8E65-BBB6A5D0E6ED}" dt="2020-09-07T11:48:28.799" v="278" actId="255"/>
          <ac:spMkLst>
            <pc:docMk/>
            <pc:sldMk cId="1949031978" sldId="314"/>
            <ac:spMk id="2" creationId="{49C250B6-F0EB-477C-AB99-C3DD2BE9A656}"/>
          </ac:spMkLst>
        </pc:spChg>
      </pc:sldChg>
      <pc:sldChg chg="modSp add modNotesTx">
        <pc:chgData name="Barbara Graf" userId="cbe63bf3-6f5a-4aa0-a8b2-c46b906b47f4" providerId="ADAL" clId="{ECCED898-9C45-44D6-8E65-BBB6A5D0E6ED}" dt="2020-09-08T08:39:38.564" v="690" actId="20577"/>
        <pc:sldMkLst>
          <pc:docMk/>
          <pc:sldMk cId="4042093576" sldId="317"/>
        </pc:sldMkLst>
        <pc:spChg chg="mod">
          <ac:chgData name="Barbara Graf" userId="cbe63bf3-6f5a-4aa0-a8b2-c46b906b47f4" providerId="ADAL" clId="{ECCED898-9C45-44D6-8E65-BBB6A5D0E6ED}" dt="2020-09-07T11:48:49.185" v="280" actId="255"/>
          <ac:spMkLst>
            <pc:docMk/>
            <pc:sldMk cId="4042093576" sldId="317"/>
            <ac:spMk id="2" creationId="{49C250B6-F0EB-477C-AB99-C3DD2BE9A656}"/>
          </ac:spMkLst>
        </pc:spChg>
      </pc:sldChg>
      <pc:sldChg chg="addSp delSp modSp add setBg delDesignElem">
        <pc:chgData name="Barbara Graf" userId="cbe63bf3-6f5a-4aa0-a8b2-c46b906b47f4" providerId="ADAL" clId="{ECCED898-9C45-44D6-8E65-BBB6A5D0E6ED}" dt="2020-09-07T13:19:01.380" v="671" actId="20577"/>
        <pc:sldMkLst>
          <pc:docMk/>
          <pc:sldMk cId="798186687" sldId="318"/>
        </pc:sldMkLst>
        <pc:spChg chg="add del mod">
          <ac:chgData name="Barbara Graf" userId="cbe63bf3-6f5a-4aa0-a8b2-c46b906b47f4" providerId="ADAL" clId="{ECCED898-9C45-44D6-8E65-BBB6A5D0E6ED}" dt="2020-09-07T11:37:48.561" v="225"/>
          <ac:spMkLst>
            <pc:docMk/>
            <pc:sldMk cId="798186687" sldId="318"/>
            <ac:spMk id="2" creationId="{5AA32113-4A4C-486E-8759-6B34FB13EFDB}"/>
          </ac:spMkLst>
        </pc:spChg>
        <pc:spChg chg="add mod">
          <ac:chgData name="Barbara Graf" userId="cbe63bf3-6f5a-4aa0-a8b2-c46b906b47f4" providerId="ADAL" clId="{ECCED898-9C45-44D6-8E65-BBB6A5D0E6ED}" dt="2020-09-07T11:52:43.395" v="285"/>
          <ac:spMkLst>
            <pc:docMk/>
            <pc:sldMk cId="798186687" sldId="318"/>
            <ac:spMk id="3" creationId="{71901086-095E-407F-B9B0-57443FF752D6}"/>
          </ac:spMkLst>
        </pc:spChg>
        <pc:spChg chg="add mod">
          <ac:chgData name="Barbara Graf" userId="cbe63bf3-6f5a-4aa0-a8b2-c46b906b47f4" providerId="ADAL" clId="{ECCED898-9C45-44D6-8E65-BBB6A5D0E6ED}" dt="2020-09-07T13:19:01.380" v="671" actId="20577"/>
          <ac:spMkLst>
            <pc:docMk/>
            <pc:sldMk cId="798186687" sldId="318"/>
            <ac:spMk id="4" creationId="{9143DCCB-B008-49CD-93C2-8E80BC8DC390}"/>
          </ac:spMkLst>
        </pc:spChg>
        <pc:spChg chg="del mod">
          <ac:chgData name="Barbara Graf" userId="cbe63bf3-6f5a-4aa0-a8b2-c46b906b47f4" providerId="ADAL" clId="{ECCED898-9C45-44D6-8E65-BBB6A5D0E6ED}" dt="2020-09-07T11:54:27.120" v="311" actId="478"/>
          <ac:spMkLst>
            <pc:docMk/>
            <pc:sldMk cId="798186687" sldId="318"/>
            <ac:spMk id="6" creationId="{316C5E6A-FDDA-FD47-AA4E-5830A0A37A5B}"/>
          </ac:spMkLst>
        </pc:spChg>
        <pc:spChg chg="del mod">
          <ac:chgData name="Barbara Graf" userId="cbe63bf3-6f5a-4aa0-a8b2-c46b906b47f4" providerId="ADAL" clId="{ECCED898-9C45-44D6-8E65-BBB6A5D0E6ED}" dt="2020-09-07T11:52:49.315" v="286" actId="478"/>
          <ac:spMkLst>
            <pc:docMk/>
            <pc:sldMk cId="798186687" sldId="318"/>
            <ac:spMk id="7" creationId="{F629CB6E-91A9-9A4D-AA98-97CBF1000178}"/>
          </ac:spMkLst>
        </pc:spChg>
        <pc:spChg chg="del">
          <ac:chgData name="Barbara Graf" userId="cbe63bf3-6f5a-4aa0-a8b2-c46b906b47f4" providerId="ADAL" clId="{ECCED898-9C45-44D6-8E65-BBB6A5D0E6ED}" dt="2020-09-07T10:17:56.388" v="144"/>
          <ac:spMkLst>
            <pc:docMk/>
            <pc:sldMk cId="798186687" sldId="318"/>
            <ac:spMk id="10" creationId="{7D9D36D6-2AC5-46A1-A849-4C82D5264A3A}"/>
          </ac:spMkLst>
        </pc:spChg>
        <pc:picChg chg="mod">
          <ac:chgData name="Barbara Graf" userId="cbe63bf3-6f5a-4aa0-a8b2-c46b906b47f4" providerId="ADAL" clId="{ECCED898-9C45-44D6-8E65-BBB6A5D0E6ED}" dt="2020-09-07T12:07:01.099" v="371" actId="14100"/>
          <ac:picMkLst>
            <pc:docMk/>
            <pc:sldMk cId="798186687" sldId="318"/>
            <ac:picMk id="5" creationId="{7E2CDF14-DB43-BA4E-A056-B8F12D66529C}"/>
          </ac:picMkLst>
        </pc:picChg>
      </pc:sldChg>
      <pc:sldChg chg="addSp modSp add">
        <pc:chgData name="Barbara Graf" userId="cbe63bf3-6f5a-4aa0-a8b2-c46b906b47f4" providerId="ADAL" clId="{ECCED898-9C45-44D6-8E65-BBB6A5D0E6ED}" dt="2020-09-07T13:15:07.362" v="659" actId="1076"/>
        <pc:sldMkLst>
          <pc:docMk/>
          <pc:sldMk cId="3385734325" sldId="319"/>
        </pc:sldMkLst>
        <pc:spChg chg="mod">
          <ac:chgData name="Barbara Graf" userId="cbe63bf3-6f5a-4aa0-a8b2-c46b906b47f4" providerId="ADAL" clId="{ECCED898-9C45-44D6-8E65-BBB6A5D0E6ED}" dt="2020-09-07T11:49:07.810" v="282" actId="255"/>
          <ac:spMkLst>
            <pc:docMk/>
            <pc:sldMk cId="3385734325" sldId="319"/>
            <ac:spMk id="2" creationId="{49C250B6-F0EB-477C-AB99-C3DD2BE9A656}"/>
          </ac:spMkLst>
        </pc:spChg>
        <pc:spChg chg="add mod">
          <ac:chgData name="Barbara Graf" userId="cbe63bf3-6f5a-4aa0-a8b2-c46b906b47f4" providerId="ADAL" clId="{ECCED898-9C45-44D6-8E65-BBB6A5D0E6ED}" dt="2020-09-07T13:15:07.362" v="659" actId="1076"/>
          <ac:spMkLst>
            <pc:docMk/>
            <pc:sldMk cId="3385734325" sldId="319"/>
            <ac:spMk id="3" creationId="{8A65001C-500F-462F-9815-BD6CCD64C79A}"/>
          </ac:spMkLst>
        </pc:spChg>
        <pc:picChg chg="mod">
          <ac:chgData name="Barbara Graf" userId="cbe63bf3-6f5a-4aa0-a8b2-c46b906b47f4" providerId="ADAL" clId="{ECCED898-9C45-44D6-8E65-BBB6A5D0E6ED}" dt="2020-09-07T12:27:23.688" v="387" actId="1076"/>
          <ac:picMkLst>
            <pc:docMk/>
            <pc:sldMk cId="3385734325" sldId="319"/>
            <ac:picMk id="5" creationId="{3882BB4F-0055-4644-BBCB-8F314674135A}"/>
          </ac:picMkLst>
        </pc:picChg>
      </pc:sldChg>
      <pc:sldChg chg="addSp delSp del">
        <pc:chgData name="Barbara Graf" userId="cbe63bf3-6f5a-4aa0-a8b2-c46b906b47f4" providerId="ADAL" clId="{ECCED898-9C45-44D6-8E65-BBB6A5D0E6ED}" dt="2020-09-07T11:20:52.480" v="156" actId="2696"/>
        <pc:sldMkLst>
          <pc:docMk/>
          <pc:sldMk cId="1981640251" sldId="1639"/>
        </pc:sldMkLst>
        <pc:picChg chg="add del">
          <ac:chgData name="Barbara Graf" userId="cbe63bf3-6f5a-4aa0-a8b2-c46b906b47f4" providerId="ADAL" clId="{ECCED898-9C45-44D6-8E65-BBB6A5D0E6ED}" dt="2020-09-07T09:57:33.168" v="2" actId="478"/>
          <ac:picMkLst>
            <pc:docMk/>
            <pc:sldMk cId="1981640251" sldId="1639"/>
            <ac:picMk id="1026" creationId="{05FD7884-CA23-4E40-B792-485E8CF037EB}"/>
          </ac:picMkLst>
        </pc:picChg>
      </pc:sldChg>
      <pc:sldChg chg="add del">
        <pc:chgData name="Barbara Graf" userId="cbe63bf3-6f5a-4aa0-a8b2-c46b906b47f4" providerId="ADAL" clId="{ECCED898-9C45-44D6-8E65-BBB6A5D0E6ED}" dt="2020-09-07T10:17:22.183" v="140" actId="2696"/>
        <pc:sldMkLst>
          <pc:docMk/>
          <pc:sldMk cId="730797657" sldId="1640"/>
        </pc:sldMkLst>
      </pc:sldChg>
      <pc:sldChg chg="add del">
        <pc:chgData name="Barbara Graf" userId="cbe63bf3-6f5a-4aa0-a8b2-c46b906b47f4" providerId="ADAL" clId="{ECCED898-9C45-44D6-8E65-BBB6A5D0E6ED}" dt="2020-09-07T10:16:40.179" v="113" actId="2696"/>
        <pc:sldMkLst>
          <pc:docMk/>
          <pc:sldMk cId="767970977" sldId="1640"/>
        </pc:sldMkLst>
      </pc:sldChg>
      <pc:sldChg chg="add del">
        <pc:chgData name="Barbara Graf" userId="cbe63bf3-6f5a-4aa0-a8b2-c46b906b47f4" providerId="ADAL" clId="{ECCED898-9C45-44D6-8E65-BBB6A5D0E6ED}" dt="2020-09-07T10:16:40.251" v="117" actId="2696"/>
        <pc:sldMkLst>
          <pc:docMk/>
          <pc:sldMk cId="2624001266" sldId="1641"/>
        </pc:sldMkLst>
      </pc:sldChg>
      <pc:sldChg chg="add del">
        <pc:chgData name="Barbara Graf" userId="cbe63bf3-6f5a-4aa0-a8b2-c46b906b47f4" providerId="ADAL" clId="{ECCED898-9C45-44D6-8E65-BBB6A5D0E6ED}" dt="2020-09-07T10:16:40.347" v="118" actId="2696"/>
        <pc:sldMkLst>
          <pc:docMk/>
          <pc:sldMk cId="3681872880" sldId="1642"/>
        </pc:sldMkLst>
      </pc:sldChg>
      <pc:sldChg chg="add del">
        <pc:chgData name="Barbara Graf" userId="cbe63bf3-6f5a-4aa0-a8b2-c46b906b47f4" providerId="ADAL" clId="{ECCED898-9C45-44D6-8E65-BBB6A5D0E6ED}" dt="2020-09-07T10:03:17.450" v="59" actId="27028"/>
        <pc:sldMkLst>
          <pc:docMk/>
          <pc:sldMk cId="418984514" sldId="1643"/>
        </pc:sldMkLst>
      </pc:sldChg>
      <pc:sldChg chg="add del">
        <pc:chgData name="Barbara Graf" userId="cbe63bf3-6f5a-4aa0-a8b2-c46b906b47f4" providerId="ADAL" clId="{ECCED898-9C45-44D6-8E65-BBB6A5D0E6ED}" dt="2020-09-07T10:14:05.628" v="105" actId="2696"/>
        <pc:sldMkLst>
          <pc:docMk/>
          <pc:sldMk cId="3530195287" sldId="1643"/>
        </pc:sldMkLst>
      </pc:sldChg>
      <pc:sldChg chg="add del">
        <pc:chgData name="Barbara Graf" userId="cbe63bf3-6f5a-4aa0-a8b2-c46b906b47f4" providerId="ADAL" clId="{ECCED898-9C45-44D6-8E65-BBB6A5D0E6ED}" dt="2020-09-07T10:02:37.376" v="38" actId="27028"/>
        <pc:sldMkLst>
          <pc:docMk/>
          <pc:sldMk cId="3753126928" sldId="1643"/>
        </pc:sldMkLst>
      </pc:sldChg>
      <pc:sldChg chg="add del">
        <pc:chgData name="Barbara Graf" userId="cbe63bf3-6f5a-4aa0-a8b2-c46b906b47f4" providerId="ADAL" clId="{ECCED898-9C45-44D6-8E65-BBB6A5D0E6ED}" dt="2020-09-07T10:16:40.367" v="119" actId="2696"/>
        <pc:sldMkLst>
          <pc:docMk/>
          <pc:sldMk cId="418984514" sldId="1644"/>
        </pc:sldMkLst>
      </pc:sldChg>
      <pc:sldChg chg="add del">
        <pc:chgData name="Barbara Graf" userId="cbe63bf3-6f5a-4aa0-a8b2-c46b906b47f4" providerId="ADAL" clId="{ECCED898-9C45-44D6-8E65-BBB6A5D0E6ED}" dt="2020-09-07T10:03:17.230" v="58" actId="27028"/>
        <pc:sldMkLst>
          <pc:docMk/>
          <pc:sldMk cId="3117487976" sldId="1644"/>
        </pc:sldMkLst>
      </pc:sldChg>
      <pc:sldChg chg="add del">
        <pc:chgData name="Barbara Graf" userId="cbe63bf3-6f5a-4aa0-a8b2-c46b906b47f4" providerId="ADAL" clId="{ECCED898-9C45-44D6-8E65-BBB6A5D0E6ED}" dt="2020-09-07T10:03:17.034" v="57" actId="27028"/>
        <pc:sldMkLst>
          <pc:docMk/>
          <pc:sldMk cId="116970366" sldId="1645"/>
        </pc:sldMkLst>
      </pc:sldChg>
      <pc:sldChg chg="add del">
        <pc:chgData name="Barbara Graf" userId="cbe63bf3-6f5a-4aa0-a8b2-c46b906b47f4" providerId="ADAL" clId="{ECCED898-9C45-44D6-8E65-BBB6A5D0E6ED}" dt="2020-09-07T10:16:40.387" v="120" actId="2696"/>
        <pc:sldMkLst>
          <pc:docMk/>
          <pc:sldMk cId="3117487976" sldId="1645"/>
        </pc:sldMkLst>
      </pc:sldChg>
      <pc:sldChg chg="add del">
        <pc:chgData name="Barbara Graf" userId="cbe63bf3-6f5a-4aa0-a8b2-c46b906b47f4" providerId="ADAL" clId="{ECCED898-9C45-44D6-8E65-BBB6A5D0E6ED}" dt="2020-09-07T10:16:40.423" v="121" actId="2696"/>
        <pc:sldMkLst>
          <pc:docMk/>
          <pc:sldMk cId="116970366" sldId="1646"/>
        </pc:sldMkLst>
      </pc:sldChg>
      <pc:sldChg chg="add del">
        <pc:chgData name="Barbara Graf" userId="cbe63bf3-6f5a-4aa0-a8b2-c46b906b47f4" providerId="ADAL" clId="{ECCED898-9C45-44D6-8E65-BBB6A5D0E6ED}" dt="2020-09-07T10:03:16.866" v="56" actId="27028"/>
        <pc:sldMkLst>
          <pc:docMk/>
          <pc:sldMk cId="1543823500" sldId="1646"/>
        </pc:sldMkLst>
      </pc:sldChg>
      <pc:sldChg chg="add del">
        <pc:chgData name="Barbara Graf" userId="cbe63bf3-6f5a-4aa0-a8b2-c46b906b47f4" providerId="ADAL" clId="{ECCED898-9C45-44D6-8E65-BBB6A5D0E6ED}" dt="2020-09-07T10:03:16.702" v="55" actId="27028"/>
        <pc:sldMkLst>
          <pc:docMk/>
          <pc:sldMk cId="85843114" sldId="1647"/>
        </pc:sldMkLst>
      </pc:sldChg>
      <pc:sldChg chg="add del">
        <pc:chgData name="Barbara Graf" userId="cbe63bf3-6f5a-4aa0-a8b2-c46b906b47f4" providerId="ADAL" clId="{ECCED898-9C45-44D6-8E65-BBB6A5D0E6ED}" dt="2020-09-07T10:01:02.001" v="31" actId="27028"/>
        <pc:sldMkLst>
          <pc:docMk/>
          <pc:sldMk cId="322736181" sldId="1647"/>
        </pc:sldMkLst>
      </pc:sldChg>
      <pc:sldChg chg="add del">
        <pc:chgData name="Barbara Graf" userId="cbe63bf3-6f5a-4aa0-a8b2-c46b906b47f4" providerId="ADAL" clId="{ECCED898-9C45-44D6-8E65-BBB6A5D0E6ED}" dt="2020-09-07T10:16:40.439" v="122" actId="2696"/>
        <pc:sldMkLst>
          <pc:docMk/>
          <pc:sldMk cId="1543823500" sldId="1647"/>
        </pc:sldMkLst>
      </pc:sldChg>
      <pc:sldChg chg="add del">
        <pc:chgData name="Barbara Graf" userId="cbe63bf3-6f5a-4aa0-a8b2-c46b906b47f4" providerId="ADAL" clId="{ECCED898-9C45-44D6-8E65-BBB6A5D0E6ED}" dt="2020-09-07T10:16:40.499" v="123" actId="2696"/>
        <pc:sldMkLst>
          <pc:docMk/>
          <pc:sldMk cId="85843114" sldId="1648"/>
        </pc:sldMkLst>
      </pc:sldChg>
      <pc:sldChg chg="add del">
        <pc:chgData name="Barbara Graf" userId="cbe63bf3-6f5a-4aa0-a8b2-c46b906b47f4" providerId="ADAL" clId="{ECCED898-9C45-44D6-8E65-BBB6A5D0E6ED}" dt="2020-09-07T10:03:16.498" v="54" actId="27028"/>
        <pc:sldMkLst>
          <pc:docMk/>
          <pc:sldMk cId="322736181" sldId="1648"/>
        </pc:sldMkLst>
      </pc:sldChg>
      <pc:sldChg chg="add del">
        <pc:chgData name="Barbara Graf" userId="cbe63bf3-6f5a-4aa0-a8b2-c46b906b47f4" providerId="ADAL" clId="{ECCED898-9C45-44D6-8E65-BBB6A5D0E6ED}" dt="2020-09-07T10:16:40.547" v="124" actId="2696"/>
        <pc:sldMkLst>
          <pc:docMk/>
          <pc:sldMk cId="322736181" sldId="1649"/>
        </pc:sldMkLst>
      </pc:sldChg>
      <pc:sldChg chg="add del">
        <pc:chgData name="Barbara Graf" userId="cbe63bf3-6f5a-4aa0-a8b2-c46b906b47f4" providerId="ADAL" clId="{ECCED898-9C45-44D6-8E65-BBB6A5D0E6ED}" dt="2020-09-07T10:03:16.116" v="53" actId="27028"/>
        <pc:sldMkLst>
          <pc:docMk/>
          <pc:sldMk cId="3779086997" sldId="1649"/>
        </pc:sldMkLst>
      </pc:sldChg>
      <pc:sldChg chg="add del">
        <pc:chgData name="Barbara Graf" userId="cbe63bf3-6f5a-4aa0-a8b2-c46b906b47f4" providerId="ADAL" clId="{ECCED898-9C45-44D6-8E65-BBB6A5D0E6ED}" dt="2020-09-07T10:01:01.587" v="29" actId="27028"/>
        <pc:sldMkLst>
          <pc:docMk/>
          <pc:sldMk cId="3789987676" sldId="1649"/>
        </pc:sldMkLst>
      </pc:sldChg>
      <pc:sldChg chg="add del">
        <pc:chgData name="Barbara Graf" userId="cbe63bf3-6f5a-4aa0-a8b2-c46b906b47f4" providerId="ADAL" clId="{ECCED898-9C45-44D6-8E65-BBB6A5D0E6ED}" dt="2020-09-07T10:01:01.322" v="28" actId="27028"/>
        <pc:sldMkLst>
          <pc:docMk/>
          <pc:sldMk cId="1470732469" sldId="1650"/>
        </pc:sldMkLst>
      </pc:sldChg>
      <pc:sldChg chg="add del">
        <pc:chgData name="Barbara Graf" userId="cbe63bf3-6f5a-4aa0-a8b2-c46b906b47f4" providerId="ADAL" clId="{ECCED898-9C45-44D6-8E65-BBB6A5D0E6ED}" dt="2020-09-07T10:16:40.579" v="125" actId="2696"/>
        <pc:sldMkLst>
          <pc:docMk/>
          <pc:sldMk cId="3779086997" sldId="1650"/>
        </pc:sldMkLst>
      </pc:sldChg>
      <pc:sldChg chg="add del">
        <pc:chgData name="Barbara Graf" userId="cbe63bf3-6f5a-4aa0-a8b2-c46b906b47f4" providerId="ADAL" clId="{ECCED898-9C45-44D6-8E65-BBB6A5D0E6ED}" dt="2020-09-07T10:16:40.623" v="126" actId="2696"/>
        <pc:sldMkLst>
          <pc:docMk/>
          <pc:sldMk cId="918523332" sldId="1651"/>
        </pc:sldMkLst>
      </pc:sldChg>
      <pc:sldChg chg="add del">
        <pc:chgData name="Barbara Graf" userId="cbe63bf3-6f5a-4aa0-a8b2-c46b906b47f4" providerId="ADAL" clId="{ECCED898-9C45-44D6-8E65-BBB6A5D0E6ED}" dt="2020-09-07T10:01:00.739" v="27" actId="27028"/>
        <pc:sldMkLst>
          <pc:docMk/>
          <pc:sldMk cId="3779086997" sldId="1651"/>
        </pc:sldMkLst>
      </pc:sldChg>
      <pc:sldChg chg="add del">
        <pc:chgData name="Barbara Graf" userId="cbe63bf3-6f5a-4aa0-a8b2-c46b906b47f4" providerId="ADAL" clId="{ECCED898-9C45-44D6-8E65-BBB6A5D0E6ED}" dt="2020-09-07T10:14:57.785" v="106" actId="2696"/>
        <pc:sldMkLst>
          <pc:docMk/>
          <pc:sldMk cId="3149246966" sldId="1652"/>
        </pc:sldMkLst>
      </pc:sldChg>
      <pc:sldChg chg="add del">
        <pc:chgData name="Barbara Graf" userId="cbe63bf3-6f5a-4aa0-a8b2-c46b906b47f4" providerId="ADAL" clId="{ECCED898-9C45-44D6-8E65-BBB6A5D0E6ED}" dt="2020-09-07T10:16:40.651" v="127" actId="2696"/>
        <pc:sldMkLst>
          <pc:docMk/>
          <pc:sldMk cId="1817427116" sldId="1653"/>
        </pc:sldMkLst>
      </pc:sldChg>
      <pc:sldChg chg="add del">
        <pc:chgData name="Barbara Graf" userId="cbe63bf3-6f5a-4aa0-a8b2-c46b906b47f4" providerId="ADAL" clId="{ECCED898-9C45-44D6-8E65-BBB6A5D0E6ED}" dt="2020-09-07T10:16:40.671" v="128" actId="2696"/>
        <pc:sldMkLst>
          <pc:docMk/>
          <pc:sldMk cId="3797165894" sldId="1654"/>
        </pc:sldMkLst>
      </pc:sldChg>
      <pc:sldChg chg="add del">
        <pc:chgData name="Barbara Graf" userId="cbe63bf3-6f5a-4aa0-a8b2-c46b906b47f4" providerId="ADAL" clId="{ECCED898-9C45-44D6-8E65-BBB6A5D0E6ED}" dt="2020-09-07T10:16:40.697" v="129" actId="2696"/>
        <pc:sldMkLst>
          <pc:docMk/>
          <pc:sldMk cId="3352848026" sldId="1655"/>
        </pc:sldMkLst>
      </pc:sldChg>
      <pc:sldChg chg="add del">
        <pc:chgData name="Barbara Graf" userId="cbe63bf3-6f5a-4aa0-a8b2-c46b906b47f4" providerId="ADAL" clId="{ECCED898-9C45-44D6-8E65-BBB6A5D0E6ED}" dt="2020-09-07T10:16:40.724" v="130" actId="2696"/>
        <pc:sldMkLst>
          <pc:docMk/>
          <pc:sldMk cId="1244143160" sldId="1656"/>
        </pc:sldMkLst>
      </pc:sldChg>
      <pc:sldChg chg="add del">
        <pc:chgData name="Barbara Graf" userId="cbe63bf3-6f5a-4aa0-a8b2-c46b906b47f4" providerId="ADAL" clId="{ECCED898-9C45-44D6-8E65-BBB6A5D0E6ED}" dt="2020-09-07T10:16:40.746" v="131" actId="2696"/>
        <pc:sldMkLst>
          <pc:docMk/>
          <pc:sldMk cId="3232260320" sldId="1657"/>
        </pc:sldMkLst>
      </pc:sldChg>
      <pc:sldChg chg="add del">
        <pc:chgData name="Barbara Graf" userId="cbe63bf3-6f5a-4aa0-a8b2-c46b906b47f4" providerId="ADAL" clId="{ECCED898-9C45-44D6-8E65-BBB6A5D0E6ED}" dt="2020-09-07T10:16:40.766" v="132" actId="2696"/>
        <pc:sldMkLst>
          <pc:docMk/>
          <pc:sldMk cId="3604923076" sldId="1658"/>
        </pc:sldMkLst>
      </pc:sldChg>
      <pc:sldChg chg="add del">
        <pc:chgData name="Barbara Graf" userId="cbe63bf3-6f5a-4aa0-a8b2-c46b906b47f4" providerId="ADAL" clId="{ECCED898-9C45-44D6-8E65-BBB6A5D0E6ED}" dt="2020-09-07T10:16:40.781" v="133" actId="2696"/>
        <pc:sldMkLst>
          <pc:docMk/>
          <pc:sldMk cId="3388719127" sldId="1659"/>
        </pc:sldMkLst>
      </pc:sldChg>
      <pc:sldChg chg="add del">
        <pc:chgData name="Barbara Graf" userId="cbe63bf3-6f5a-4aa0-a8b2-c46b906b47f4" providerId="ADAL" clId="{ECCED898-9C45-44D6-8E65-BBB6A5D0E6ED}" dt="2020-09-07T10:16:40.805" v="134" actId="2696"/>
        <pc:sldMkLst>
          <pc:docMk/>
          <pc:sldMk cId="907362571" sldId="1660"/>
        </pc:sldMkLst>
      </pc:sldChg>
      <pc:sldChg chg="add del">
        <pc:chgData name="Barbara Graf" userId="cbe63bf3-6f5a-4aa0-a8b2-c46b906b47f4" providerId="ADAL" clId="{ECCED898-9C45-44D6-8E65-BBB6A5D0E6ED}" dt="2020-09-07T10:16:40.195" v="114" actId="2696"/>
        <pc:sldMkLst>
          <pc:docMk/>
          <pc:sldMk cId="3149246966" sldId="1661"/>
        </pc:sldMkLst>
      </pc:sldChg>
      <pc:sldChg chg="add del">
        <pc:chgData name="Barbara Graf" userId="cbe63bf3-6f5a-4aa0-a8b2-c46b906b47f4" providerId="ADAL" clId="{ECCED898-9C45-44D6-8E65-BBB6A5D0E6ED}" dt="2020-09-07T10:16:40.211" v="115" actId="2696"/>
        <pc:sldMkLst>
          <pc:docMk/>
          <pc:sldMk cId="2609149766" sldId="1662"/>
        </pc:sldMkLst>
      </pc:sldChg>
      <pc:sldChg chg="add del">
        <pc:chgData name="Barbara Graf" userId="cbe63bf3-6f5a-4aa0-a8b2-c46b906b47f4" providerId="ADAL" clId="{ECCED898-9C45-44D6-8E65-BBB6A5D0E6ED}" dt="2020-09-07T10:16:40.231" v="116" actId="2696"/>
        <pc:sldMkLst>
          <pc:docMk/>
          <pc:sldMk cId="2472834967" sldId="1663"/>
        </pc:sldMkLst>
      </pc:sldChg>
      <pc:sldMasterChg chg="add del addSldLayout delSldLayout">
        <pc:chgData name="Barbara Graf" userId="cbe63bf3-6f5a-4aa0-a8b2-c46b906b47f4" providerId="ADAL" clId="{ECCED898-9C45-44D6-8E65-BBB6A5D0E6ED}" dt="2020-09-07T10:17:22.211" v="142" actId="2696"/>
        <pc:sldMasterMkLst>
          <pc:docMk/>
          <pc:sldMasterMk cId="1240499929" sldId="2147483648"/>
        </pc:sldMasterMkLst>
        <pc:sldLayoutChg chg="add del">
          <pc:chgData name="Barbara Graf" userId="cbe63bf3-6f5a-4aa0-a8b2-c46b906b47f4" providerId="ADAL" clId="{ECCED898-9C45-44D6-8E65-BBB6A5D0E6ED}" dt="2020-09-07T10:16:40.833" v="136" actId="2696"/>
          <pc:sldLayoutMkLst>
            <pc:docMk/>
            <pc:sldMasterMk cId="1240499929" sldId="2147483648"/>
            <pc:sldLayoutMk cId="717643640" sldId="2147483649"/>
          </pc:sldLayoutMkLst>
        </pc:sldLayoutChg>
        <pc:sldLayoutChg chg="add del">
          <pc:chgData name="Barbara Graf" userId="cbe63bf3-6f5a-4aa0-a8b2-c46b906b47f4" providerId="ADAL" clId="{ECCED898-9C45-44D6-8E65-BBB6A5D0E6ED}" dt="2020-09-07T10:17:22.203" v="141" actId="2696"/>
          <pc:sldLayoutMkLst>
            <pc:docMk/>
            <pc:sldMasterMk cId="1240499929" sldId="2147483648"/>
            <pc:sldLayoutMk cId="525818225" sldId="2147483650"/>
          </pc:sldLayoutMkLst>
        </pc:sldLayoutChg>
      </pc:sldMasterChg>
    </pc:docChg>
  </pc:docChgLst>
  <pc:docChgLst>
    <pc:chgData name="Barbara Graf" userId="S::barbara.graf@fiskaltrust.services::cbe63bf3-6f5a-4aa0-a8b2-c46b906b47f4" providerId="AD" clId="Web-{9B844AF9-BFCC-65C9-34DF-45A2BB04BBD3}"/>
    <pc:docChg chg="modSld">
      <pc:chgData name="Barbara Graf" userId="S::barbara.graf@fiskaltrust.services::cbe63bf3-6f5a-4aa0-a8b2-c46b906b47f4" providerId="AD" clId="Web-{9B844AF9-BFCC-65C9-34DF-45A2BB04BBD3}" dt="2020-09-09T14:23:59.264" v="201" actId="1076"/>
      <pc:docMkLst>
        <pc:docMk/>
      </pc:docMkLst>
      <pc:sldChg chg="addSp delSp modSp">
        <pc:chgData name="Barbara Graf" userId="S::barbara.graf@fiskaltrust.services::cbe63bf3-6f5a-4aa0-a8b2-c46b906b47f4" providerId="AD" clId="Web-{9B844AF9-BFCC-65C9-34DF-45A2BB04BBD3}" dt="2020-09-09T13:37:13.196" v="191"/>
        <pc:sldMkLst>
          <pc:docMk/>
          <pc:sldMk cId="1543823500" sldId="291"/>
        </pc:sldMkLst>
        <pc:spChg chg="del">
          <ac:chgData name="Barbara Graf" userId="S::barbara.graf@fiskaltrust.services::cbe63bf3-6f5a-4aa0-a8b2-c46b906b47f4" providerId="AD" clId="Web-{9B844AF9-BFCC-65C9-34DF-45A2BB04BBD3}" dt="2020-09-09T11:49:28.727" v="92"/>
          <ac:spMkLst>
            <pc:docMk/>
            <pc:sldMk cId="1543823500" sldId="291"/>
            <ac:spMk id="3" creationId="{4DB6E25C-53A1-4A32-838A-35C7540E5000}"/>
          </ac:spMkLst>
        </pc:spChg>
        <pc:spChg chg="add del mod">
          <ac:chgData name="Barbara Graf" userId="S::barbara.graf@fiskaltrust.services::cbe63bf3-6f5a-4aa0-a8b2-c46b906b47f4" providerId="AD" clId="Web-{9B844AF9-BFCC-65C9-34DF-45A2BB04BBD3}" dt="2020-09-09T13:26:37.438" v="136"/>
          <ac:spMkLst>
            <pc:docMk/>
            <pc:sldMk cId="1543823500" sldId="291"/>
            <ac:spMk id="9" creationId="{1A3754EB-A7B7-4927-A4D4-9B7AA1F9F4EC}"/>
          </ac:spMkLst>
        </pc:spChg>
        <pc:spChg chg="add del mod">
          <ac:chgData name="Barbara Graf" userId="S::barbara.graf@fiskaltrust.services::cbe63bf3-6f5a-4aa0-a8b2-c46b906b47f4" providerId="AD" clId="Web-{9B844AF9-BFCC-65C9-34DF-45A2BB04BBD3}" dt="2020-09-09T13:30:22.550" v="157"/>
          <ac:spMkLst>
            <pc:docMk/>
            <pc:sldMk cId="1543823500" sldId="291"/>
            <ac:spMk id="11" creationId="{1235A5EF-D224-429F-B9DB-41DC11F7DD68}"/>
          </ac:spMkLst>
        </pc:spChg>
        <pc:spChg chg="add mod">
          <ac:chgData name="Barbara Graf" userId="S::barbara.graf@fiskaltrust.services::cbe63bf3-6f5a-4aa0-a8b2-c46b906b47f4" providerId="AD" clId="Web-{9B844AF9-BFCC-65C9-34DF-45A2BB04BBD3}" dt="2020-09-09T13:31:45.317" v="163"/>
          <ac:spMkLst>
            <pc:docMk/>
            <pc:sldMk cId="1543823500" sldId="291"/>
            <ac:spMk id="12" creationId="{5AF38068-6EF2-4340-AC05-4D8DCE739C8B}"/>
          </ac:spMkLst>
        </pc:spChg>
        <pc:picChg chg="add mod">
          <ac:chgData name="Barbara Graf" userId="S::barbara.graf@fiskaltrust.services::cbe63bf3-6f5a-4aa0-a8b2-c46b906b47f4" providerId="AD" clId="Web-{9B844AF9-BFCC-65C9-34DF-45A2BB04BBD3}" dt="2020-09-09T13:25:02.015" v="120" actId="1076"/>
          <ac:picMkLst>
            <pc:docMk/>
            <pc:sldMk cId="1543823500" sldId="291"/>
            <ac:picMk id="3" creationId="{F78A4900-33EE-4B1B-B0D9-47FA3FB4FFD2}"/>
          </ac:picMkLst>
        </pc:picChg>
        <pc:picChg chg="add del mod">
          <ac:chgData name="Barbara Graf" userId="S::barbara.graf@fiskaltrust.services::cbe63bf3-6f5a-4aa0-a8b2-c46b906b47f4" providerId="AD" clId="Web-{9B844AF9-BFCC-65C9-34DF-45A2BB04BBD3}" dt="2020-09-09T11:52:36.708" v="100"/>
          <ac:picMkLst>
            <pc:docMk/>
            <pc:sldMk cId="1543823500" sldId="291"/>
            <ac:picMk id="4" creationId="{720EDCAF-8CAA-4A70-9B11-BDD3807F9038}"/>
          </ac:picMkLst>
        </pc:picChg>
        <pc:picChg chg="add mod">
          <ac:chgData name="Barbara Graf" userId="S::barbara.graf@fiskaltrust.services::cbe63bf3-6f5a-4aa0-a8b2-c46b906b47f4" providerId="AD" clId="Web-{9B844AF9-BFCC-65C9-34DF-45A2BB04BBD3}" dt="2020-09-09T13:25:21.328" v="124" actId="1076"/>
          <ac:picMkLst>
            <pc:docMk/>
            <pc:sldMk cId="1543823500" sldId="291"/>
            <ac:picMk id="4" creationId="{C3CF41BA-1BF7-4044-903B-C800C8D2CBF8}"/>
          </ac:picMkLst>
        </pc:picChg>
        <pc:picChg chg="del mod">
          <ac:chgData name="Barbara Graf" userId="S::barbara.graf@fiskaltrust.services::cbe63bf3-6f5a-4aa0-a8b2-c46b906b47f4" providerId="AD" clId="Web-{9B844AF9-BFCC-65C9-34DF-45A2BB04BBD3}" dt="2020-09-09T13:25:52.891" v="131"/>
          <ac:picMkLst>
            <pc:docMk/>
            <pc:sldMk cId="1543823500" sldId="291"/>
            <ac:picMk id="5" creationId="{AAD9D593-4D41-3A4A-9513-9042BB107570}"/>
          </ac:picMkLst>
        </pc:picChg>
        <pc:picChg chg="add del mod">
          <ac:chgData name="Barbara Graf" userId="S::barbara.graf@fiskaltrust.services::cbe63bf3-6f5a-4aa0-a8b2-c46b906b47f4" providerId="AD" clId="Web-{9B844AF9-BFCC-65C9-34DF-45A2BB04BBD3}" dt="2020-09-09T13:21:58.263" v="111"/>
          <ac:picMkLst>
            <pc:docMk/>
            <pc:sldMk cId="1543823500" sldId="291"/>
            <ac:picMk id="6" creationId="{39CC748D-8B68-4955-8BB2-216A2F9462D6}"/>
          </ac:picMkLst>
        </pc:picChg>
        <pc:picChg chg="add del mod modCrop">
          <ac:chgData name="Barbara Graf" userId="S::barbara.graf@fiskaltrust.services::cbe63bf3-6f5a-4aa0-a8b2-c46b906b47f4" providerId="AD" clId="Web-{9B844AF9-BFCC-65C9-34DF-45A2BB04BBD3}" dt="2020-09-09T13:27:59.549" v="145"/>
          <ac:picMkLst>
            <pc:docMk/>
            <pc:sldMk cId="1543823500" sldId="291"/>
            <ac:picMk id="7" creationId="{B477AE2A-6F46-4730-AB15-97EE1999F009}"/>
          </ac:picMkLst>
        </pc:picChg>
        <pc:picChg chg="add mod modCrop">
          <ac:chgData name="Barbara Graf" userId="S::barbara.graf@fiskaltrust.services::cbe63bf3-6f5a-4aa0-a8b2-c46b906b47f4" providerId="AD" clId="Web-{9B844AF9-BFCC-65C9-34DF-45A2BB04BBD3}" dt="2020-09-09T13:34:48.632" v="179" actId="1076"/>
          <ac:picMkLst>
            <pc:docMk/>
            <pc:sldMk cId="1543823500" sldId="291"/>
            <ac:picMk id="10" creationId="{7ADFA6BE-7B6B-4DEE-866A-AE12AC7FBACC}"/>
          </ac:picMkLst>
        </pc:picChg>
        <pc:cxnChg chg="add del mod">
          <ac:chgData name="Barbara Graf" userId="S::barbara.graf@fiskaltrust.services::cbe63bf3-6f5a-4aa0-a8b2-c46b906b47f4" providerId="AD" clId="Web-{9B844AF9-BFCC-65C9-34DF-45A2BB04BBD3}" dt="2020-09-09T13:35:56.351" v="186"/>
          <ac:cxnSpMkLst>
            <pc:docMk/>
            <pc:sldMk cId="1543823500" sldId="291"/>
            <ac:cxnSpMk id="13" creationId="{0A9FE50F-55FB-4074-BAF9-42336DEBFACD}"/>
          </ac:cxnSpMkLst>
        </pc:cxnChg>
        <pc:cxnChg chg="add del">
          <ac:chgData name="Barbara Graf" userId="S::barbara.graf@fiskaltrust.services::cbe63bf3-6f5a-4aa0-a8b2-c46b906b47f4" providerId="AD" clId="Web-{9B844AF9-BFCC-65C9-34DF-45A2BB04BBD3}" dt="2020-09-09T13:34:04.772" v="171"/>
          <ac:cxnSpMkLst>
            <pc:docMk/>
            <pc:sldMk cId="1543823500" sldId="291"/>
            <ac:cxnSpMk id="14" creationId="{E9BDF17C-DD8A-45CA-9B99-1B920AF1E971}"/>
          </ac:cxnSpMkLst>
        </pc:cxnChg>
        <pc:cxnChg chg="add mod">
          <ac:chgData name="Barbara Graf" userId="S::barbara.graf@fiskaltrust.services::cbe63bf3-6f5a-4aa0-a8b2-c46b906b47f4" providerId="AD" clId="Web-{9B844AF9-BFCC-65C9-34DF-45A2BB04BBD3}" dt="2020-09-09T13:37:13.196" v="191"/>
          <ac:cxnSpMkLst>
            <pc:docMk/>
            <pc:sldMk cId="1543823500" sldId="291"/>
            <ac:cxnSpMk id="15" creationId="{207FEDAF-1C8B-43D3-A3B3-33263CD6F926}"/>
          </ac:cxnSpMkLst>
        </pc:cxnChg>
      </pc:sldChg>
      <pc:sldChg chg="addSp delSp modSp">
        <pc:chgData name="Barbara Graf" userId="S::barbara.graf@fiskaltrust.services::cbe63bf3-6f5a-4aa0-a8b2-c46b906b47f4" providerId="AD" clId="Web-{9B844AF9-BFCC-65C9-34DF-45A2BB04BBD3}" dt="2020-09-09T11:48:45.474" v="91" actId="1076"/>
        <pc:sldMkLst>
          <pc:docMk/>
          <pc:sldMk cId="85843114" sldId="292"/>
        </pc:sldMkLst>
        <pc:spChg chg="add del mod">
          <ac:chgData name="Barbara Graf" userId="S::barbara.graf@fiskaltrust.services::cbe63bf3-6f5a-4aa0-a8b2-c46b906b47f4" providerId="AD" clId="Web-{9B844AF9-BFCC-65C9-34DF-45A2BB04BBD3}" dt="2020-09-09T11:43:13.577" v="17"/>
          <ac:spMkLst>
            <pc:docMk/>
            <pc:sldMk cId="85843114" sldId="292"/>
            <ac:spMk id="3" creationId="{5444E288-61B7-4EE8-8F41-F10C0A323D82}"/>
          </ac:spMkLst>
        </pc:spChg>
        <pc:spChg chg="add mod">
          <ac:chgData name="Barbara Graf" userId="S::barbara.graf@fiskaltrust.services::cbe63bf3-6f5a-4aa0-a8b2-c46b906b47f4" providerId="AD" clId="Web-{9B844AF9-BFCC-65C9-34DF-45A2BB04BBD3}" dt="2020-09-09T11:48:45.474" v="91" actId="1076"/>
          <ac:spMkLst>
            <pc:docMk/>
            <pc:sldMk cId="85843114" sldId="292"/>
            <ac:spMk id="7" creationId="{E79A8B2E-6045-4050-A0BF-52B4B8CA91EA}"/>
          </ac:spMkLst>
        </pc:spChg>
        <pc:spChg chg="add del mod">
          <ac:chgData name="Barbara Graf" userId="S::barbara.graf@fiskaltrust.services::cbe63bf3-6f5a-4aa0-a8b2-c46b906b47f4" providerId="AD" clId="Web-{9B844AF9-BFCC-65C9-34DF-45A2BB04BBD3}" dt="2020-09-09T11:46:01.948" v="84"/>
          <ac:spMkLst>
            <pc:docMk/>
            <pc:sldMk cId="85843114" sldId="292"/>
            <ac:spMk id="8" creationId="{323DD02D-0A82-4308-B22A-9FA85CA03524}"/>
          </ac:spMkLst>
        </pc:spChg>
        <pc:picChg chg="mod">
          <ac:chgData name="Barbara Graf" userId="S::barbara.graf@fiskaltrust.services::cbe63bf3-6f5a-4aa0-a8b2-c46b906b47f4" providerId="AD" clId="Web-{9B844AF9-BFCC-65C9-34DF-45A2BB04BBD3}" dt="2020-09-09T11:42:07.604" v="10" actId="1076"/>
          <ac:picMkLst>
            <pc:docMk/>
            <pc:sldMk cId="85843114" sldId="292"/>
            <ac:picMk id="4" creationId="{96241C47-7250-41D7-A174-2A015A7189F6}"/>
          </ac:picMkLst>
        </pc:picChg>
        <pc:picChg chg="add mod">
          <ac:chgData name="Barbara Graf" userId="S::barbara.graf@fiskaltrust.services::cbe63bf3-6f5a-4aa0-a8b2-c46b906b47f4" providerId="AD" clId="Web-{9B844AF9-BFCC-65C9-34DF-45A2BB04BBD3}" dt="2020-09-09T11:42:21.761" v="12" actId="1076"/>
          <ac:picMkLst>
            <pc:docMk/>
            <pc:sldMk cId="85843114" sldId="292"/>
            <ac:picMk id="6" creationId="{E96EE0FA-89E6-41DD-9626-00BC6AB2763A}"/>
          </ac:picMkLst>
        </pc:picChg>
      </pc:sldChg>
      <pc:sldChg chg="addSp modSp">
        <pc:chgData name="Barbara Graf" userId="S::barbara.graf@fiskaltrust.services::cbe63bf3-6f5a-4aa0-a8b2-c46b906b47f4" providerId="AD" clId="Web-{9B844AF9-BFCC-65C9-34DF-45A2BB04BBD3}" dt="2020-09-09T14:23:59.264" v="201" actId="1076"/>
        <pc:sldMkLst>
          <pc:docMk/>
          <pc:sldMk cId="322736181" sldId="304"/>
        </pc:sldMkLst>
        <pc:spChg chg="add mod">
          <ac:chgData name="Barbara Graf" userId="S::barbara.graf@fiskaltrust.services::cbe63bf3-6f5a-4aa0-a8b2-c46b906b47f4" providerId="AD" clId="Web-{9B844AF9-BFCC-65C9-34DF-45A2BB04BBD3}" dt="2020-09-09T14:23:59.264" v="201" actId="1076"/>
          <ac:spMkLst>
            <pc:docMk/>
            <pc:sldMk cId="322736181" sldId="304"/>
            <ac:spMk id="4" creationId="{D13F006E-D64B-42CA-8276-F3601735478A}"/>
          </ac:spMkLst>
        </pc:spChg>
      </pc:sldChg>
    </pc:docChg>
  </pc:docChgLst>
  <pc:docChgLst>
    <pc:chgData name="Clemens Gull" userId="efa061c2-5a34-42db-a89b-4dceae2a1931" providerId="ADAL" clId="{554F088F-D299-4DBF-81FC-09542715F91A}"/>
    <pc:docChg chg="undo custSel modSld modMainMaster">
      <pc:chgData name="Clemens Gull" userId="efa061c2-5a34-42db-a89b-4dceae2a1931" providerId="ADAL" clId="{554F088F-D299-4DBF-81FC-09542715F91A}" dt="2020-09-04T10:08:00.643" v="95" actId="2711"/>
      <pc:docMkLst>
        <pc:docMk/>
      </pc:docMkLst>
      <pc:sldChg chg="modSp">
        <pc:chgData name="Clemens Gull" userId="efa061c2-5a34-42db-a89b-4dceae2a1931" providerId="ADAL" clId="{554F088F-D299-4DBF-81FC-09542715F91A}" dt="2020-09-04T10:07:42.347" v="91" actId="20577"/>
        <pc:sldMkLst>
          <pc:docMk/>
          <pc:sldMk cId="1981640251" sldId="1639"/>
        </pc:sldMkLst>
        <pc:spChg chg="mod">
          <ac:chgData name="Clemens Gull" userId="efa061c2-5a34-42db-a89b-4dceae2a1931" providerId="ADAL" clId="{554F088F-D299-4DBF-81FC-09542715F91A}" dt="2020-09-04T10:07:42.347" v="91" actId="20577"/>
          <ac:spMkLst>
            <pc:docMk/>
            <pc:sldMk cId="1981640251" sldId="1639"/>
            <ac:spMk id="4" creationId="{AA03E1BA-AE7B-49EB-A16E-D4290A60DFCE}"/>
          </ac:spMkLst>
        </pc:spChg>
        <pc:spChg chg="mod">
          <ac:chgData name="Clemens Gull" userId="efa061c2-5a34-42db-a89b-4dceae2a1931" providerId="ADAL" clId="{554F088F-D299-4DBF-81FC-09542715F91A}" dt="2020-09-04T10:07:38.883" v="86" actId="20577"/>
          <ac:spMkLst>
            <pc:docMk/>
            <pc:sldMk cId="1981640251" sldId="1639"/>
            <ac:spMk id="5" creationId="{B2D52A16-9908-47DB-BED4-C83AA860507F}"/>
          </ac:spMkLst>
        </pc:spChg>
      </pc:sldChg>
      <pc:sldMasterChg chg="addSp delSp modSldLayout">
        <pc:chgData name="Clemens Gull" userId="efa061c2-5a34-42db-a89b-4dceae2a1931" providerId="ADAL" clId="{554F088F-D299-4DBF-81FC-09542715F91A}" dt="2020-09-04T10:08:00.643" v="95" actId="2711"/>
        <pc:sldMasterMkLst>
          <pc:docMk/>
          <pc:sldMasterMk cId="3773299013" sldId="2147483672"/>
        </pc:sldMasterMkLst>
        <pc:spChg chg="add del">
          <ac:chgData name="Clemens Gull" userId="efa061c2-5a34-42db-a89b-4dceae2a1931" providerId="ADAL" clId="{554F088F-D299-4DBF-81FC-09542715F91A}" dt="2020-09-04T10:07:48.427" v="93" actId="478"/>
          <ac:spMkLst>
            <pc:docMk/>
            <pc:sldMasterMk cId="3773299013" sldId="2147483672"/>
            <ac:spMk id="8" creationId="{974DFD32-6BD8-4069-9679-D3D35371FC61}"/>
          </ac:spMkLst>
        </pc:spChg>
        <pc:sldLayoutChg chg="modSp">
          <pc:chgData name="Clemens Gull" userId="efa061c2-5a34-42db-a89b-4dceae2a1931" providerId="ADAL" clId="{554F088F-D299-4DBF-81FC-09542715F91A}" dt="2020-09-04T10:08:00.643" v="95" actId="2711"/>
          <pc:sldLayoutMkLst>
            <pc:docMk/>
            <pc:sldMasterMk cId="3773299013" sldId="2147483672"/>
            <pc:sldLayoutMk cId="4216710977" sldId="2147483673"/>
          </pc:sldLayoutMkLst>
          <pc:spChg chg="mod">
            <ac:chgData name="Clemens Gull" userId="efa061c2-5a34-42db-a89b-4dceae2a1931" providerId="ADAL" clId="{554F088F-D299-4DBF-81FC-09542715F91A}" dt="2020-09-04T10:08:00.643" v="95" actId="2711"/>
            <ac:spMkLst>
              <pc:docMk/>
              <pc:sldMasterMk cId="3773299013" sldId="2147483672"/>
              <pc:sldLayoutMk cId="4216710977" sldId="2147483673"/>
              <ac:spMk id="2" creationId="{41494D91-2F90-483B-A403-87200F87A743}"/>
            </ac:spMkLst>
          </pc:spChg>
        </pc:sldLayoutChg>
      </pc:sldMasterChg>
    </pc:docChg>
  </pc:docChgLst>
  <pc:docChgLst>
    <pc:chgData name="Barbara Graf" userId="cbe63bf3-6f5a-4aa0-a8b2-c46b906b47f4" providerId="ADAL" clId="{22AA2072-4FF6-4F95-B2D2-233E2B25C225}"/>
    <pc:docChg chg="undo custSel mod modSld addMainMaster delMainMaster modMainMaster">
      <pc:chgData name="Barbara Graf" userId="cbe63bf3-6f5a-4aa0-a8b2-c46b906b47f4" providerId="ADAL" clId="{22AA2072-4FF6-4F95-B2D2-233E2B25C225}" dt="2020-09-07T09:14:40.982" v="5"/>
      <pc:docMkLst>
        <pc:docMk/>
      </pc:docMkLst>
      <pc:sldChg chg="addSp delSp modSp mod setBg modClrScheme chgLayout">
        <pc:chgData name="Barbara Graf" userId="cbe63bf3-6f5a-4aa0-a8b2-c46b906b47f4" providerId="ADAL" clId="{22AA2072-4FF6-4F95-B2D2-233E2B25C225}" dt="2020-09-07T09:14:28.232" v="4" actId="26606"/>
        <pc:sldMkLst>
          <pc:docMk/>
          <pc:sldMk cId="1981640251" sldId="1639"/>
        </pc:sldMkLst>
        <pc:spChg chg="mod">
          <ac:chgData name="Barbara Graf" userId="cbe63bf3-6f5a-4aa0-a8b2-c46b906b47f4" providerId="ADAL" clId="{22AA2072-4FF6-4F95-B2D2-233E2B25C225}" dt="2020-09-07T09:14:28.232" v="4" actId="26606"/>
          <ac:spMkLst>
            <pc:docMk/>
            <pc:sldMk cId="1981640251" sldId="1639"/>
            <ac:spMk id="3" creationId="{EBB83F73-3449-4F7C-8B70-52A78BB5316D}"/>
          </ac:spMkLst>
        </pc:spChg>
        <pc:spChg chg="mod">
          <ac:chgData name="Barbara Graf" userId="cbe63bf3-6f5a-4aa0-a8b2-c46b906b47f4" providerId="ADAL" clId="{22AA2072-4FF6-4F95-B2D2-233E2B25C225}" dt="2020-09-07T09:14:28.232" v="4" actId="26606"/>
          <ac:spMkLst>
            <pc:docMk/>
            <pc:sldMk cId="1981640251" sldId="1639"/>
            <ac:spMk id="4" creationId="{AA03E1BA-AE7B-49EB-A16E-D4290A60DFCE}"/>
          </ac:spMkLst>
        </pc:spChg>
        <pc:spChg chg="mod">
          <ac:chgData name="Barbara Graf" userId="cbe63bf3-6f5a-4aa0-a8b2-c46b906b47f4" providerId="ADAL" clId="{22AA2072-4FF6-4F95-B2D2-233E2B25C225}" dt="2020-09-07T09:14:28.232" v="4" actId="26606"/>
          <ac:spMkLst>
            <pc:docMk/>
            <pc:sldMk cId="1981640251" sldId="1639"/>
            <ac:spMk id="5" creationId="{B2D52A16-9908-47DB-BED4-C83AA860507F}"/>
          </ac:spMkLst>
        </pc:spChg>
        <pc:spChg chg="add del">
          <ac:chgData name="Barbara Graf" userId="cbe63bf3-6f5a-4aa0-a8b2-c46b906b47f4" providerId="ADAL" clId="{22AA2072-4FF6-4F95-B2D2-233E2B25C225}" dt="2020-09-07T09:14:28.232" v="4" actId="26606"/>
          <ac:spMkLst>
            <pc:docMk/>
            <pc:sldMk cId="1981640251" sldId="1639"/>
            <ac:spMk id="10" creationId="{D707E932-45D3-46F0-8B2D-99A98DB87AE6}"/>
          </ac:spMkLst>
        </pc:spChg>
        <pc:spChg chg="add del">
          <ac:chgData name="Barbara Graf" userId="cbe63bf3-6f5a-4aa0-a8b2-c46b906b47f4" providerId="ADAL" clId="{22AA2072-4FF6-4F95-B2D2-233E2B25C225}" dt="2020-09-07T09:14:28.232" v="4" actId="26606"/>
          <ac:spMkLst>
            <pc:docMk/>
            <pc:sldMk cId="1981640251" sldId="1639"/>
            <ac:spMk id="12" creationId="{79EA45C1-5D9B-4851-BC36-CF2BBE008368}"/>
          </ac:spMkLst>
        </pc:spChg>
        <pc:picChg chg="add del">
          <ac:chgData name="Barbara Graf" userId="cbe63bf3-6f5a-4aa0-a8b2-c46b906b47f4" providerId="ADAL" clId="{22AA2072-4FF6-4F95-B2D2-233E2B25C225}" dt="2020-09-07T09:14:28.232" v="4" actId="26606"/>
          <ac:picMkLst>
            <pc:docMk/>
            <pc:sldMk cId="1981640251" sldId="1639"/>
            <ac:picMk id="2" creationId="{51407B9F-7776-41AF-B056-B89D9B15F147}"/>
          </ac:picMkLst>
        </pc:picChg>
        <pc:picChg chg="add del">
          <ac:chgData name="Barbara Graf" userId="cbe63bf3-6f5a-4aa0-a8b2-c46b906b47f4" providerId="ADAL" clId="{22AA2072-4FF6-4F95-B2D2-233E2B25C225}" dt="2020-09-07T09:14:05.707" v="1"/>
          <ac:picMkLst>
            <pc:docMk/>
            <pc:sldMk cId="1981640251" sldId="1639"/>
            <ac:picMk id="1026" creationId="{EE485E9B-09BE-413A-92A7-F1371239B92F}"/>
          </ac:picMkLst>
        </pc:picChg>
        <pc:picChg chg="del">
          <ac:chgData name="Barbara Graf" userId="cbe63bf3-6f5a-4aa0-a8b2-c46b906b47f4" providerId="ADAL" clId="{22AA2072-4FF6-4F95-B2D2-233E2B25C225}" dt="2020-09-07T09:14:17.599" v="2"/>
          <ac:picMkLst>
            <pc:docMk/>
            <pc:sldMk cId="1981640251" sldId="1639"/>
            <ac:picMk id="1028" creationId="{75819906-2ABC-47A4-A31C-BB6A932D732E}"/>
          </ac:picMkLst>
        </pc:picChg>
      </pc:sldChg>
      <pc:sldMasterChg chg="modSldLayout">
        <pc:chgData name="Barbara Graf" userId="cbe63bf3-6f5a-4aa0-a8b2-c46b906b47f4" providerId="ADAL" clId="{22AA2072-4FF6-4F95-B2D2-233E2B25C225}" dt="2020-09-07T09:14:40.982" v="5"/>
        <pc:sldMasterMkLst>
          <pc:docMk/>
          <pc:sldMasterMk cId="3773299013" sldId="2147483672"/>
        </pc:sldMasterMkLst>
        <pc:sldLayoutChg chg="addSp modSp">
          <pc:chgData name="Barbara Graf" userId="cbe63bf3-6f5a-4aa0-a8b2-c46b906b47f4" providerId="ADAL" clId="{22AA2072-4FF6-4F95-B2D2-233E2B25C225}" dt="2020-09-07T09:14:40.982" v="5"/>
          <pc:sldLayoutMkLst>
            <pc:docMk/>
            <pc:sldMasterMk cId="3773299013" sldId="2147483672"/>
            <pc:sldLayoutMk cId="4216710977" sldId="2147483673"/>
          </pc:sldLayoutMkLst>
          <pc:spChg chg="add mod">
            <ac:chgData name="Barbara Graf" userId="cbe63bf3-6f5a-4aa0-a8b2-c46b906b47f4" providerId="ADAL" clId="{22AA2072-4FF6-4F95-B2D2-233E2B25C225}" dt="2020-09-07T09:14:40.982" v="5"/>
            <ac:spMkLst>
              <pc:docMk/>
              <pc:sldMasterMk cId="3773299013" sldId="2147483672"/>
              <pc:sldLayoutMk cId="4216710977" sldId="2147483673"/>
              <ac:spMk id="4" creationId="{330E27C5-5456-41BD-8983-AD03EC043051}"/>
            </ac:spMkLst>
          </pc:spChg>
        </pc:sldLayoutChg>
      </pc:sldMasterChg>
      <pc:sldMasterChg chg="add del replId addSldLayout delSldLayout">
        <pc:chgData name="Barbara Graf" userId="cbe63bf3-6f5a-4aa0-a8b2-c46b906b47f4" providerId="ADAL" clId="{22AA2072-4FF6-4F95-B2D2-233E2B25C225}" dt="2020-09-07T09:14:28.232" v="4" actId="26606"/>
        <pc:sldMasterMkLst>
          <pc:docMk/>
          <pc:sldMasterMk cId="1246215920" sldId="2147483677"/>
        </pc:sldMasterMkLst>
        <pc:sldLayoutChg chg="add del replId">
          <pc:chgData name="Barbara Graf" userId="cbe63bf3-6f5a-4aa0-a8b2-c46b906b47f4" providerId="ADAL" clId="{22AA2072-4FF6-4F95-B2D2-233E2B25C225}" dt="2020-09-07T09:14:28.232" v="4" actId="26606"/>
          <pc:sldLayoutMkLst>
            <pc:docMk/>
            <pc:sldMasterMk cId="1246215920" sldId="2147483677"/>
            <pc:sldLayoutMk cId="156923113" sldId="2147483678"/>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a:solidFill>
          <a:srgbClr val="672483"/>
        </a:solidFill>
      </dgm:spPr>
      <dgm:t>
        <a:bodyPr/>
        <a:lstStyle/>
        <a:p>
          <a:r>
            <a:rPr lang="de-DE" dirty="0"/>
            <a:t>Hersteller</a:t>
          </a:r>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a:solidFill>
          <a:srgbClr val="672483"/>
        </a:solidFill>
      </dgm:spPr>
      <dgm:t>
        <a:bodyPr/>
        <a:lstStyle/>
        <a:p>
          <a:endParaRPr lang="de-DE"/>
        </a:p>
      </dgm:t>
    </dgm:pt>
    <dgm:pt modelId="{D690E6B1-ED93-4978-AC10-25C06B709E1D}">
      <dgm:prSet phldrT="[Text]"/>
      <dgm:spPr>
        <a:ln>
          <a:solidFill>
            <a:srgbClr val="672483"/>
          </a:solidFill>
        </a:ln>
      </dgm:spPr>
      <dgm:t>
        <a:bodyPr/>
        <a:lstStyle/>
        <a:p>
          <a:r>
            <a:rPr lang="de-DE" dirty="0"/>
            <a:t>Einladungs- E-Mail an die Händler</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a:solidFill>
          <a:srgbClr val="FFB100"/>
        </a:solidFill>
      </dgm:spPr>
      <dgm:t>
        <a:bodyPr/>
        <a:lstStyle/>
        <a:p>
          <a:r>
            <a:rPr lang="de-DE" dirty="0"/>
            <a:t>Betreiber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a:solidFill>
          <a:srgbClr val="FFB100"/>
        </a:solidFill>
      </dgm:spPr>
      <dgm:t>
        <a:bodyPr/>
        <a:lstStyle/>
        <a:p>
          <a:endParaRPr lang="de-DE"/>
        </a:p>
      </dgm:t>
    </dgm:pt>
    <dgm:pt modelId="{A4305718-53E2-4A7F-804A-6F3B3A68EDA1}">
      <dgm:prSet phldrT="[Text]"/>
      <dgm:spPr>
        <a:ln>
          <a:solidFill>
            <a:srgbClr val="FFB100"/>
          </a:solidFill>
        </a:ln>
      </dgm:spPr>
      <dgm:t>
        <a:bodyPr/>
        <a:lstStyle/>
        <a:p>
          <a:r>
            <a:rPr lang="de-DE" dirty="0"/>
            <a:t>Passwort setzen</a:t>
          </a:r>
        </a:p>
      </dgm:t>
    </dgm:pt>
    <dgm:pt modelId="{6352A4B0-029B-47A9-B901-39E39478AA01}" type="parTrans" cxnId="{3031F17F-8F4D-4622-BCE9-55A48FDC59CF}">
      <dgm:prSet/>
      <dgm:spPr/>
      <dgm:t>
        <a:bodyPr/>
        <a:lstStyle/>
        <a:p>
          <a:endParaRPr lang="de-DE"/>
        </a:p>
      </dgm:t>
    </dgm:pt>
    <dgm:pt modelId="{031F83FA-BA7B-481B-8A9D-B4136C226BCE}" type="sibTrans" cxnId="{3031F17F-8F4D-4622-BCE9-55A48FDC59CF}">
      <dgm:prSet/>
      <dgm:spPr/>
      <dgm:t>
        <a:bodyPr/>
        <a:lstStyle/>
        <a:p>
          <a:endParaRPr lang="de-DE"/>
        </a:p>
      </dgm:t>
    </dgm:pt>
    <dgm:pt modelId="{939A1577-2324-43EB-B7C5-B0BEC8FE22DE}">
      <dgm:prSet phldrT="[Text]"/>
      <dgm:spPr>
        <a:solidFill>
          <a:srgbClr val="96C11F"/>
        </a:solidFill>
      </dgm:spPr>
      <dgm:t>
        <a:bodyPr/>
        <a:lstStyle/>
        <a:p>
          <a:r>
            <a:rPr lang="de-DE" dirty="0"/>
            <a:t>Händler</a:t>
          </a:r>
        </a:p>
      </dgm:t>
    </dgm:pt>
    <dgm:pt modelId="{54852552-1083-4F9C-9B1F-503522ABD84C}" type="parTrans" cxnId="{D90BB746-0804-4898-BF96-356E2B873EAA}">
      <dgm:prSet/>
      <dgm:spPr/>
      <dgm:t>
        <a:bodyPr/>
        <a:lstStyle/>
        <a:p>
          <a:endParaRPr lang="de-DE"/>
        </a:p>
      </dgm:t>
    </dgm:pt>
    <dgm:pt modelId="{5D2CC7DE-FDA6-4D6E-A5F3-358AE7439C44}" type="sibTrans" cxnId="{D90BB746-0804-4898-BF96-356E2B873EAA}">
      <dgm:prSet/>
      <dgm:spPr/>
      <dgm:t>
        <a:bodyPr/>
        <a:lstStyle/>
        <a:p>
          <a:endParaRPr lang="de-DE"/>
        </a:p>
      </dgm:t>
    </dgm:pt>
    <dgm:pt modelId="{EAAEEAC4-C2C6-4028-807F-BC6BBE918253}">
      <dgm:prSet phldrT="[Text]"/>
      <dgm:spPr>
        <a:ln>
          <a:solidFill>
            <a:srgbClr val="96C11F"/>
          </a:solidFill>
        </a:ln>
      </dgm:spPr>
      <dgm:t>
        <a:bodyPr/>
        <a:lstStyle/>
        <a:p>
          <a:r>
            <a:rPr lang="de-DE" dirty="0"/>
            <a:t>Zugriffoptionen auf Betreiberkonto</a:t>
          </a:r>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15D92C2D-5742-4574-B3E7-79598663529D}">
      <dgm:prSet phldrT="[Text]"/>
      <dgm:spPr>
        <a:ln>
          <a:solidFill>
            <a:srgbClr val="FFB100"/>
          </a:solidFill>
        </a:ln>
      </dgm:spPr>
      <dgm:t>
        <a:bodyPr/>
        <a:lstStyle/>
        <a:p>
          <a:r>
            <a:rPr lang="de-DE" dirty="0"/>
            <a:t>E-Mail Link</a:t>
          </a:r>
        </a:p>
      </dgm:t>
    </dgm:pt>
    <dgm:pt modelId="{9F7D3593-F9E9-438A-BC5F-575D440D2900}" type="parTrans" cxnId="{8BB221F7-170E-4C5C-944C-8E40A482F4DE}">
      <dgm:prSet/>
      <dgm:spPr/>
      <dgm:t>
        <a:bodyPr/>
        <a:lstStyle/>
        <a:p>
          <a:endParaRPr lang="de-DE"/>
        </a:p>
      </dgm:t>
    </dgm:pt>
    <dgm:pt modelId="{1B9B45EE-C543-47D2-A1B8-053E8652743A}" type="sibTrans" cxnId="{8BB221F7-170E-4C5C-944C-8E40A482F4DE}">
      <dgm:prSet/>
      <dgm:spPr/>
      <dgm:t>
        <a:bodyPr/>
        <a:lstStyle/>
        <a:p>
          <a:endParaRPr lang="de-DE"/>
        </a:p>
      </dgm:t>
    </dgm:pt>
    <dgm:pt modelId="{F671BBA3-D45D-4509-982C-C5515B0DCAB4}">
      <dgm:prSet phldrT="[Text]"/>
      <dgm:spPr>
        <a:ln>
          <a:solidFill>
            <a:srgbClr val="FFB100"/>
          </a:solidFill>
        </a:ln>
      </dgm:spPr>
      <dgm:t>
        <a:bodyPr/>
        <a:lstStyle/>
        <a:p>
          <a:r>
            <a:rPr lang="de-DE" dirty="0"/>
            <a:t>Vertrag unterzeichnen</a:t>
          </a:r>
        </a:p>
      </dgm:t>
    </dgm:pt>
    <dgm:pt modelId="{D64BB036-4186-44AC-B8D2-FD20EC315433}" type="parTrans" cxnId="{A29646BD-6AE5-4D34-869A-36A9725DDBF3}">
      <dgm:prSet/>
      <dgm:spPr/>
      <dgm:t>
        <a:bodyPr/>
        <a:lstStyle/>
        <a:p>
          <a:endParaRPr lang="en-DE"/>
        </a:p>
      </dgm:t>
    </dgm:pt>
    <dgm:pt modelId="{486DFC96-35CB-4115-B620-6ED4B09F08B7}" type="sibTrans" cxnId="{A29646BD-6AE5-4D34-869A-36A9725DDBF3}">
      <dgm:prSet/>
      <dgm:spPr/>
      <dgm:t>
        <a:bodyPr/>
        <a:lstStyle/>
        <a:p>
          <a:endParaRPr lang="en-DE"/>
        </a:p>
      </dgm:t>
    </dgm:pt>
    <dgm:pt modelId="{F1503044-3191-2B40-BFBF-6E829B69DD55}">
      <dgm:prSet phldrT="[Text]"/>
      <dgm:spPr>
        <a:solidFill>
          <a:srgbClr val="96C11F"/>
        </a:solidFill>
      </dgm:spPr>
      <dgm:t>
        <a:bodyPr/>
        <a:lstStyle/>
        <a:p>
          <a:r>
            <a:rPr lang="de-DE" dirty="0"/>
            <a:t>Händler</a:t>
          </a:r>
        </a:p>
      </dgm:t>
    </dgm:pt>
    <dgm:pt modelId="{9CBEDA7F-55D5-1F47-AEA6-ABCAEEA73202}" type="parTrans" cxnId="{9B709158-4505-6A4F-BE49-878115C360B2}">
      <dgm:prSet/>
      <dgm:spPr/>
      <dgm:t>
        <a:bodyPr/>
        <a:lstStyle/>
        <a:p>
          <a:endParaRPr lang="en-GB"/>
        </a:p>
      </dgm:t>
    </dgm:pt>
    <dgm:pt modelId="{4D7A16A2-CE58-5948-9F62-CFDD055D3D1A}" type="sibTrans" cxnId="{9B709158-4505-6A4F-BE49-878115C360B2}">
      <dgm:prSet/>
      <dgm:spPr>
        <a:solidFill>
          <a:srgbClr val="96C11F"/>
        </a:solidFill>
      </dgm:spPr>
      <dgm:t>
        <a:bodyPr/>
        <a:lstStyle/>
        <a:p>
          <a:endParaRPr lang="en-GB"/>
        </a:p>
      </dgm:t>
    </dgm:pt>
    <dgm:pt modelId="{20741808-44F9-9443-B020-C2DBEB25E341}">
      <dgm:prSet phldrT="[Text]"/>
      <dgm:spPr>
        <a:ln>
          <a:solidFill>
            <a:srgbClr val="96C11F"/>
          </a:solidFill>
        </a:ln>
      </dgm:spPr>
      <dgm:t>
        <a:bodyPr/>
        <a:lstStyle/>
        <a:p>
          <a:r>
            <a:rPr lang="de-DE" dirty="0"/>
            <a:t>csv-file Erstellen (Masseneinladung der Betreiber)</a:t>
          </a:r>
        </a:p>
      </dgm:t>
    </dgm:pt>
    <dgm:pt modelId="{9E18D2EC-6D56-4A4D-8BF8-A6821615FCA2}" type="parTrans" cxnId="{2E3CD3F4-BCDF-C94E-BDDF-AFAB10F9DB0C}">
      <dgm:prSet/>
      <dgm:spPr/>
      <dgm:t>
        <a:bodyPr/>
        <a:lstStyle/>
        <a:p>
          <a:endParaRPr lang="en-GB"/>
        </a:p>
      </dgm:t>
    </dgm:pt>
    <dgm:pt modelId="{F2D6A63D-5F35-CF44-BD28-E0E012457123}" type="sibTrans" cxnId="{2E3CD3F4-BCDF-C94E-BDDF-AFAB10F9DB0C}">
      <dgm:prSet/>
      <dgm:spPr/>
      <dgm:t>
        <a:bodyPr/>
        <a:lstStyle/>
        <a:p>
          <a:endParaRPr lang="en-GB"/>
        </a:p>
      </dgm:t>
    </dgm:pt>
    <dgm:pt modelId="{526E9F08-5EA3-3D49-8B38-51CB3B3ED9DC}">
      <dgm:prSet phldrT="[Text]"/>
      <dgm:spPr>
        <a:ln>
          <a:solidFill>
            <a:srgbClr val="96C11F"/>
          </a:solidFill>
        </a:ln>
      </dgm:spPr>
      <dgm:t>
        <a:bodyPr/>
        <a:lstStyle/>
        <a:p>
          <a:r>
            <a:rPr lang="de-DE" dirty="0"/>
            <a:t>Einladungs- E-Mail an die Kassenbetreiber</a:t>
          </a:r>
        </a:p>
      </dgm:t>
    </dgm:pt>
    <dgm:pt modelId="{A8FA7B8A-AD7B-7C40-BF90-BED881C03EB5}" type="parTrans" cxnId="{19CAA77D-572B-C14B-850F-460451CF944D}">
      <dgm:prSet/>
      <dgm:spPr/>
      <dgm:t>
        <a:bodyPr/>
        <a:lstStyle/>
        <a:p>
          <a:endParaRPr lang="en-GB"/>
        </a:p>
      </dgm:t>
    </dgm:pt>
    <dgm:pt modelId="{955E6D0C-59A0-274E-AFEA-DA4ED5CD50D2}" type="sibTrans" cxnId="{19CAA77D-572B-C14B-850F-460451CF944D}">
      <dgm:prSet/>
      <dgm:spPr/>
      <dgm:t>
        <a:bodyPr/>
        <a:lstStyle/>
        <a:p>
          <a:endParaRPr lang="en-GB"/>
        </a:p>
      </dgm:t>
    </dgm:pt>
    <dgm:pt modelId="{84ED0DD6-2D8A-0349-9399-576CDDD53DF0}">
      <dgm:prSet phldrT="[Text]"/>
      <dgm:spPr>
        <a:solidFill>
          <a:srgbClr val="96C11F"/>
        </a:solidFill>
      </dgm:spPr>
      <dgm:t>
        <a:bodyPr/>
        <a:lstStyle/>
        <a:p>
          <a:r>
            <a:rPr lang="de-DE" dirty="0"/>
            <a:t>Händler</a:t>
          </a:r>
        </a:p>
      </dgm:t>
    </dgm:pt>
    <dgm:pt modelId="{988387DD-75AD-6B47-BA49-E4C11A617083}" type="parTrans" cxnId="{CF69D8EB-4D22-B640-8B7A-7EA856F7A9CA}">
      <dgm:prSet/>
      <dgm:spPr/>
      <dgm:t>
        <a:bodyPr/>
        <a:lstStyle/>
        <a:p>
          <a:endParaRPr lang="en-GB"/>
        </a:p>
      </dgm:t>
    </dgm:pt>
    <dgm:pt modelId="{315073EB-AD4A-E445-B9F1-C9EC7889E6C7}" type="sibTrans" cxnId="{CF69D8EB-4D22-B640-8B7A-7EA856F7A9CA}">
      <dgm:prSet/>
      <dgm:spPr>
        <a:solidFill>
          <a:srgbClr val="96C11F"/>
        </a:solidFill>
      </dgm:spPr>
      <dgm:t>
        <a:bodyPr/>
        <a:lstStyle/>
        <a:p>
          <a:endParaRPr lang="en-GB"/>
        </a:p>
      </dgm:t>
    </dgm:pt>
    <dgm:pt modelId="{1B3290C7-72D7-4746-9957-7044F630C828}">
      <dgm:prSet phldrT="[Text]"/>
      <dgm:spPr>
        <a:ln>
          <a:solidFill>
            <a:srgbClr val="96C11F"/>
          </a:solidFill>
        </a:ln>
      </dgm:spPr>
      <dgm:t>
        <a:bodyPr/>
        <a:lstStyle/>
        <a:p>
          <a:r>
            <a:rPr lang="de-DE" dirty="0"/>
            <a:t>E-Mail Link</a:t>
          </a:r>
        </a:p>
      </dgm:t>
    </dgm:pt>
    <dgm:pt modelId="{577315EF-C419-1242-8611-BD14A3743ED2}" type="parTrans" cxnId="{14AF7A0A-3F77-E545-B630-5BF4B46D4EAE}">
      <dgm:prSet/>
      <dgm:spPr/>
      <dgm:t>
        <a:bodyPr/>
        <a:lstStyle/>
        <a:p>
          <a:endParaRPr lang="en-GB"/>
        </a:p>
      </dgm:t>
    </dgm:pt>
    <dgm:pt modelId="{4DA289DB-A477-AD48-AA4F-3AF17E9A5593}" type="sibTrans" cxnId="{14AF7A0A-3F77-E545-B630-5BF4B46D4EAE}">
      <dgm:prSet/>
      <dgm:spPr/>
      <dgm:t>
        <a:bodyPr/>
        <a:lstStyle/>
        <a:p>
          <a:endParaRPr lang="en-GB"/>
        </a:p>
      </dgm:t>
    </dgm:pt>
    <dgm:pt modelId="{47C53EB7-BB9D-3141-AC80-25FEDE4F45C1}">
      <dgm:prSet phldrT="[Text]"/>
      <dgm:spPr>
        <a:ln>
          <a:solidFill>
            <a:srgbClr val="96C11F"/>
          </a:solidFill>
        </a:ln>
      </dgm:spPr>
      <dgm:t>
        <a:bodyPr/>
        <a:lstStyle/>
        <a:p>
          <a:r>
            <a:rPr lang="de-DE" dirty="0"/>
            <a:t>Passwort setzen</a:t>
          </a:r>
        </a:p>
      </dgm:t>
    </dgm:pt>
    <dgm:pt modelId="{A13A1A98-7E76-0640-8A2F-7A742CE34F5D}" type="parTrans" cxnId="{09006228-040D-D74B-BBF9-62C8D2869DB9}">
      <dgm:prSet/>
      <dgm:spPr/>
      <dgm:t>
        <a:bodyPr/>
        <a:lstStyle/>
        <a:p>
          <a:endParaRPr lang="en-GB"/>
        </a:p>
      </dgm:t>
    </dgm:pt>
    <dgm:pt modelId="{C9A34C5F-A9A2-5940-A922-FF169D9E5C0F}" type="sibTrans" cxnId="{09006228-040D-D74B-BBF9-62C8D2869DB9}">
      <dgm:prSet/>
      <dgm:spPr/>
      <dgm:t>
        <a:bodyPr/>
        <a:lstStyle/>
        <a:p>
          <a:endParaRPr lang="en-GB"/>
        </a:p>
      </dgm:t>
    </dgm:pt>
    <dgm:pt modelId="{580D8CE1-E595-CF43-B1D2-95FB638F080E}">
      <dgm:prSet phldrT="[Text]"/>
      <dgm:spPr>
        <a:ln>
          <a:solidFill>
            <a:srgbClr val="96C11F"/>
          </a:solidFill>
        </a:ln>
      </dgm:spPr>
      <dgm:t>
        <a:bodyPr/>
        <a:lstStyle/>
        <a:p>
          <a:r>
            <a:rPr lang="de-DE" dirty="0"/>
            <a:t>Vertrag unterzeichnen</a:t>
          </a:r>
        </a:p>
      </dgm:t>
    </dgm:pt>
    <dgm:pt modelId="{3C97B2F6-008B-9D4B-B73C-334615696978}" type="parTrans" cxnId="{13C00D2B-F5A5-5E45-8A9C-619A289CCEE9}">
      <dgm:prSet/>
      <dgm:spPr/>
      <dgm:t>
        <a:bodyPr/>
        <a:lstStyle/>
        <a:p>
          <a:endParaRPr lang="en-GB"/>
        </a:p>
      </dgm:t>
    </dgm:pt>
    <dgm:pt modelId="{C4673E6D-A4AC-1544-B7F9-FEDE3F9F7A11}" type="sibTrans" cxnId="{13C00D2B-F5A5-5E45-8A9C-619A289CCEE9}">
      <dgm:prSet/>
      <dgm:spPr/>
      <dgm:t>
        <a:bodyPr/>
        <a:lstStyle/>
        <a:p>
          <a:endParaRPr lang="en-GB"/>
        </a:p>
      </dgm:t>
    </dgm:pt>
    <dgm:pt modelId="{AC1C4931-EEA2-E343-8BA4-1A9CD4B76DDA}">
      <dgm:prSet phldrT="[Text]"/>
      <dgm:spPr>
        <a:ln>
          <a:solidFill>
            <a:srgbClr val="672483"/>
          </a:solidFill>
        </a:ln>
      </dgm:spPr>
      <dgm:t>
        <a:bodyPr/>
        <a:lstStyle/>
        <a:p>
          <a:endParaRPr lang="de-DE" dirty="0"/>
        </a:p>
      </dgm:t>
    </dgm:pt>
    <dgm:pt modelId="{610A01B0-C715-A64B-BF61-C1FDDCDC9160}" type="parTrans" cxnId="{BDF0B3CA-1456-6C44-B1CC-965781A786CD}">
      <dgm:prSet/>
      <dgm:spPr/>
      <dgm:t>
        <a:bodyPr/>
        <a:lstStyle/>
        <a:p>
          <a:endParaRPr lang="en-GB"/>
        </a:p>
      </dgm:t>
    </dgm:pt>
    <dgm:pt modelId="{47E1B64B-7FE6-D843-8E60-74658736FE62}" type="sibTrans" cxnId="{BDF0B3CA-1456-6C44-B1CC-965781A786CD}">
      <dgm:prSet/>
      <dgm:spPr/>
      <dgm:t>
        <a:bodyPr/>
        <a:lstStyle/>
        <a:p>
          <a:endParaRPr lang="en-GB"/>
        </a:p>
      </dgm:t>
    </dgm:pt>
    <dgm:pt modelId="{31EF9491-34BC-454F-9A90-85D7BFC3D698}">
      <dgm:prSet phldrT="[Text]"/>
      <dgm:spPr>
        <a:ln>
          <a:solidFill>
            <a:srgbClr val="672483"/>
          </a:solidFill>
        </a:ln>
      </dgm:spPr>
      <dgm:t>
        <a:bodyPr/>
        <a:lstStyle/>
        <a:p>
          <a:r>
            <a:rPr lang="de-DE" dirty="0"/>
            <a:t>Vertrag unterzeichnen</a:t>
          </a:r>
        </a:p>
      </dgm:t>
    </dgm:pt>
    <dgm:pt modelId="{97A6D40F-F830-BE42-89A2-2153FFF80565}" type="parTrans" cxnId="{A78A90EC-A743-F54E-A2E0-689CEA58F25D}">
      <dgm:prSet/>
      <dgm:spPr/>
      <dgm:t>
        <a:bodyPr/>
        <a:lstStyle/>
        <a:p>
          <a:endParaRPr lang="en-GB"/>
        </a:p>
      </dgm:t>
    </dgm:pt>
    <dgm:pt modelId="{9448D1F6-E25C-D344-987C-E3D7380C453E}" type="sibTrans" cxnId="{A78A90EC-A743-F54E-A2E0-689CEA58F25D}">
      <dgm:prSet/>
      <dgm:spPr/>
      <dgm:t>
        <a:bodyPr/>
        <a:lstStyle/>
        <a:p>
          <a:endParaRPr lang="en-GB"/>
        </a:p>
      </dgm:t>
    </dgm:pt>
    <dgm:pt modelId="{E5852962-6E45-A643-BB41-0565DE04E888}">
      <dgm:prSet phldrT="[Text]"/>
      <dgm:spPr>
        <a:ln>
          <a:solidFill>
            <a:srgbClr val="96C11F"/>
          </a:solidFill>
        </a:ln>
      </dgm:spPr>
      <dgm:t>
        <a:bodyPr/>
        <a:lstStyle/>
        <a:p>
          <a:endParaRPr lang="de-DE" dirty="0"/>
        </a:p>
      </dgm:t>
    </dgm:pt>
    <dgm:pt modelId="{BD1F6127-7013-A048-A8AB-EC7EB35F7124}" type="parTrans" cxnId="{D861ADD8-5F0C-AD44-A08B-07166C030EC8}">
      <dgm:prSet/>
      <dgm:spPr/>
      <dgm:t>
        <a:bodyPr/>
        <a:lstStyle/>
        <a:p>
          <a:endParaRPr lang="en-GB"/>
        </a:p>
      </dgm:t>
    </dgm:pt>
    <dgm:pt modelId="{A0A9B050-7D96-7E42-9D43-C6A5296F0497}" type="sibTrans" cxnId="{D861ADD8-5F0C-AD44-A08B-07166C030EC8}">
      <dgm:prSet/>
      <dgm:spPr/>
      <dgm:t>
        <a:bodyPr/>
        <a:lstStyle/>
        <a:p>
          <a:endParaRPr lang="en-GB"/>
        </a:p>
      </dgm:t>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5"/>
      <dgm:spPr/>
    </dgm:pt>
    <dgm:pt modelId="{B02BE0EB-C330-4F32-8D7C-9CA39266E853}" type="pres">
      <dgm:prSet presAssocID="{A127E4B3-65AD-4248-95B2-95D5289D7EA9}" presName="childNode1" presStyleLbl="bgAcc1" presStyleIdx="0" presStyleCnt="5">
        <dgm:presLayoutVars>
          <dgm:bulletEnabled val="1"/>
        </dgm:presLayoutVars>
      </dgm:prSet>
      <dgm:spPr/>
    </dgm:pt>
    <dgm:pt modelId="{4BA1B2B1-C1B8-47F2-8C0E-ADA73BC9C811}" type="pres">
      <dgm:prSet presAssocID="{A127E4B3-65AD-4248-95B2-95D5289D7EA9}" presName="childNode1tx" presStyleLbl="bgAcc1" presStyleIdx="0" presStyleCnt="5">
        <dgm:presLayoutVars>
          <dgm:bulletEnabled val="1"/>
        </dgm:presLayoutVars>
      </dgm:prSet>
      <dgm:spPr/>
    </dgm:pt>
    <dgm:pt modelId="{6C29B79F-2D3A-4853-8A7F-3EBEA7DAF6D1}" type="pres">
      <dgm:prSet presAssocID="{A127E4B3-65AD-4248-95B2-95D5289D7EA9}" presName="parentNode1" presStyleLbl="node1" presStyleIdx="0" presStyleCnt="5">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4"/>
      <dgm:spPr/>
    </dgm:pt>
    <dgm:pt modelId="{EE1D46CB-4D28-0D4B-8D83-11C29929BCAA}" type="pres">
      <dgm:prSet presAssocID="{84ED0DD6-2D8A-0349-9399-576CDDD53DF0}" presName="composite2" presStyleCnt="0"/>
      <dgm:spPr/>
    </dgm:pt>
    <dgm:pt modelId="{A3D8FEC5-9A49-6948-87CE-D25A9956AB3E}" type="pres">
      <dgm:prSet presAssocID="{84ED0DD6-2D8A-0349-9399-576CDDD53DF0}" presName="dummyNode2" presStyleLbl="node1" presStyleIdx="0" presStyleCnt="5"/>
      <dgm:spPr/>
    </dgm:pt>
    <dgm:pt modelId="{6C198CF6-4B48-EC47-9895-532AAD4630E7}" type="pres">
      <dgm:prSet presAssocID="{84ED0DD6-2D8A-0349-9399-576CDDD53DF0}" presName="childNode2" presStyleLbl="bgAcc1" presStyleIdx="1" presStyleCnt="5">
        <dgm:presLayoutVars>
          <dgm:bulletEnabled val="1"/>
        </dgm:presLayoutVars>
      </dgm:prSet>
      <dgm:spPr/>
    </dgm:pt>
    <dgm:pt modelId="{846A1EB4-FE5D-EA45-887E-8162064DDF67}" type="pres">
      <dgm:prSet presAssocID="{84ED0DD6-2D8A-0349-9399-576CDDD53DF0}" presName="childNode2tx" presStyleLbl="bgAcc1" presStyleIdx="1" presStyleCnt="5">
        <dgm:presLayoutVars>
          <dgm:bulletEnabled val="1"/>
        </dgm:presLayoutVars>
      </dgm:prSet>
      <dgm:spPr/>
    </dgm:pt>
    <dgm:pt modelId="{523592E9-668B-A34D-B162-6CE115679E51}" type="pres">
      <dgm:prSet presAssocID="{84ED0DD6-2D8A-0349-9399-576CDDD53DF0}" presName="parentNode2" presStyleLbl="node1" presStyleIdx="1" presStyleCnt="5">
        <dgm:presLayoutVars>
          <dgm:chMax val="0"/>
          <dgm:bulletEnabled val="1"/>
        </dgm:presLayoutVars>
      </dgm:prSet>
      <dgm:spPr/>
    </dgm:pt>
    <dgm:pt modelId="{3DBA8748-0626-DA4E-A58D-DF4C762D238F}" type="pres">
      <dgm:prSet presAssocID="{84ED0DD6-2D8A-0349-9399-576CDDD53DF0}" presName="connSite2" presStyleCnt="0"/>
      <dgm:spPr/>
    </dgm:pt>
    <dgm:pt modelId="{96926518-CE60-6148-9BAA-8671800A1B08}" type="pres">
      <dgm:prSet presAssocID="{315073EB-AD4A-E445-B9F1-C9EC7889E6C7}" presName="Name18" presStyleLbl="sibTrans2D1" presStyleIdx="1" presStyleCnt="4"/>
      <dgm:spPr/>
    </dgm:pt>
    <dgm:pt modelId="{071BB000-6B4E-2F4B-B055-353785BF3351}" type="pres">
      <dgm:prSet presAssocID="{F1503044-3191-2B40-BFBF-6E829B69DD55}" presName="composite1" presStyleCnt="0"/>
      <dgm:spPr/>
    </dgm:pt>
    <dgm:pt modelId="{92763802-36D6-2E4C-A682-1EDD7F5F1F67}" type="pres">
      <dgm:prSet presAssocID="{F1503044-3191-2B40-BFBF-6E829B69DD55}" presName="dummyNode1" presStyleLbl="node1" presStyleIdx="1" presStyleCnt="5"/>
      <dgm:spPr/>
    </dgm:pt>
    <dgm:pt modelId="{DB47F245-2784-474A-9BA8-6F043C5AB87D}" type="pres">
      <dgm:prSet presAssocID="{F1503044-3191-2B40-BFBF-6E829B69DD55}" presName="childNode1" presStyleLbl="bgAcc1" presStyleIdx="2" presStyleCnt="5">
        <dgm:presLayoutVars>
          <dgm:bulletEnabled val="1"/>
        </dgm:presLayoutVars>
      </dgm:prSet>
      <dgm:spPr/>
    </dgm:pt>
    <dgm:pt modelId="{06CB93B6-4672-464B-AAE1-102A5584ED74}" type="pres">
      <dgm:prSet presAssocID="{F1503044-3191-2B40-BFBF-6E829B69DD55}" presName="childNode1tx" presStyleLbl="bgAcc1" presStyleIdx="2" presStyleCnt="5">
        <dgm:presLayoutVars>
          <dgm:bulletEnabled val="1"/>
        </dgm:presLayoutVars>
      </dgm:prSet>
      <dgm:spPr/>
    </dgm:pt>
    <dgm:pt modelId="{4055B626-3956-BA4B-8E9B-4D853D53EE56}" type="pres">
      <dgm:prSet presAssocID="{F1503044-3191-2B40-BFBF-6E829B69DD55}" presName="parentNode1" presStyleLbl="node1" presStyleIdx="2" presStyleCnt="5">
        <dgm:presLayoutVars>
          <dgm:chMax val="1"/>
          <dgm:bulletEnabled val="1"/>
        </dgm:presLayoutVars>
      </dgm:prSet>
      <dgm:spPr/>
    </dgm:pt>
    <dgm:pt modelId="{7E6E9B61-0EA9-6F47-A16C-D51EFC2F38D4}" type="pres">
      <dgm:prSet presAssocID="{F1503044-3191-2B40-BFBF-6E829B69DD55}" presName="connSite1" presStyleCnt="0"/>
      <dgm:spPr/>
    </dgm:pt>
    <dgm:pt modelId="{7F2083C2-E59F-3C4D-836B-1E6D60ED1040}" type="pres">
      <dgm:prSet presAssocID="{4D7A16A2-CE58-5948-9F62-CFDD055D3D1A}" presName="Name9" presStyleLbl="sibTrans2D1" presStyleIdx="2" presStyleCnt="4"/>
      <dgm:spPr/>
    </dgm:pt>
    <dgm:pt modelId="{0E5C64BF-2CE5-244E-97D3-182ED315B0A2}" type="pres">
      <dgm:prSet presAssocID="{D4F9471E-5DB8-4527-8A9A-3BA1BC9BC03D}" presName="composite2" presStyleCnt="0"/>
      <dgm:spPr/>
    </dgm:pt>
    <dgm:pt modelId="{48C4461C-15D7-1D4E-AB3F-CE0C35902368}" type="pres">
      <dgm:prSet presAssocID="{D4F9471E-5DB8-4527-8A9A-3BA1BC9BC03D}" presName="dummyNode2" presStyleLbl="node1" presStyleIdx="2" presStyleCnt="5"/>
      <dgm:spPr/>
    </dgm:pt>
    <dgm:pt modelId="{E5EBECDA-B2A2-1A46-872A-670086EE71E5}" type="pres">
      <dgm:prSet presAssocID="{D4F9471E-5DB8-4527-8A9A-3BA1BC9BC03D}" presName="childNode2" presStyleLbl="bgAcc1" presStyleIdx="3" presStyleCnt="5">
        <dgm:presLayoutVars>
          <dgm:bulletEnabled val="1"/>
        </dgm:presLayoutVars>
      </dgm:prSet>
      <dgm:spPr/>
    </dgm:pt>
    <dgm:pt modelId="{42D63F66-5DD2-A047-8839-9A8F5BE3BB79}" type="pres">
      <dgm:prSet presAssocID="{D4F9471E-5DB8-4527-8A9A-3BA1BC9BC03D}" presName="childNode2tx" presStyleLbl="bgAcc1" presStyleIdx="3" presStyleCnt="5">
        <dgm:presLayoutVars>
          <dgm:bulletEnabled val="1"/>
        </dgm:presLayoutVars>
      </dgm:prSet>
      <dgm:spPr/>
    </dgm:pt>
    <dgm:pt modelId="{6AD3DE7D-85D3-3744-B8C8-957633A968BE}" type="pres">
      <dgm:prSet presAssocID="{D4F9471E-5DB8-4527-8A9A-3BA1BC9BC03D}" presName="parentNode2" presStyleLbl="node1" presStyleIdx="3" presStyleCnt="5">
        <dgm:presLayoutVars>
          <dgm:chMax val="0"/>
          <dgm:bulletEnabled val="1"/>
        </dgm:presLayoutVars>
      </dgm:prSet>
      <dgm:spPr/>
    </dgm:pt>
    <dgm:pt modelId="{9B8CFFB9-6ACC-564E-8F99-895CB4EF6E94}" type="pres">
      <dgm:prSet presAssocID="{D4F9471E-5DB8-4527-8A9A-3BA1BC9BC03D}" presName="connSite2" presStyleCnt="0"/>
      <dgm:spPr/>
    </dgm:pt>
    <dgm:pt modelId="{003BFA7E-758F-E347-A380-03AA289010DE}" type="pres">
      <dgm:prSet presAssocID="{DAD872BC-E1FE-4473-A5D3-4F8E2CB8E824}" presName="Name18" presStyleLbl="sibTrans2D1" presStyleIdx="3" presStyleCnt="4"/>
      <dgm:spPr/>
    </dgm:pt>
    <dgm:pt modelId="{11767740-541C-D94C-8F7F-023D44564271}" type="pres">
      <dgm:prSet presAssocID="{939A1577-2324-43EB-B7C5-B0BEC8FE22DE}" presName="composite1" presStyleCnt="0"/>
      <dgm:spPr/>
    </dgm:pt>
    <dgm:pt modelId="{5BBDC408-3B6C-2045-813E-59BC60C754D3}" type="pres">
      <dgm:prSet presAssocID="{939A1577-2324-43EB-B7C5-B0BEC8FE22DE}" presName="dummyNode1" presStyleLbl="node1" presStyleIdx="3" presStyleCnt="5"/>
      <dgm:spPr/>
    </dgm:pt>
    <dgm:pt modelId="{F0B01F51-E46F-DA4B-88E1-9F10333DC2ED}" type="pres">
      <dgm:prSet presAssocID="{939A1577-2324-43EB-B7C5-B0BEC8FE22DE}" presName="childNode1" presStyleLbl="bgAcc1" presStyleIdx="4" presStyleCnt="5">
        <dgm:presLayoutVars>
          <dgm:bulletEnabled val="1"/>
        </dgm:presLayoutVars>
      </dgm:prSet>
      <dgm:spPr/>
    </dgm:pt>
    <dgm:pt modelId="{F5911F88-6D16-4946-B5AD-4CB523ADAA0D}" type="pres">
      <dgm:prSet presAssocID="{939A1577-2324-43EB-B7C5-B0BEC8FE22DE}" presName="childNode1tx" presStyleLbl="bgAcc1" presStyleIdx="4" presStyleCnt="5">
        <dgm:presLayoutVars>
          <dgm:bulletEnabled val="1"/>
        </dgm:presLayoutVars>
      </dgm:prSet>
      <dgm:spPr/>
    </dgm:pt>
    <dgm:pt modelId="{D0EB118E-DEA3-024F-A526-15F101524331}" type="pres">
      <dgm:prSet presAssocID="{939A1577-2324-43EB-B7C5-B0BEC8FE22DE}" presName="parentNode1" presStyleLbl="node1" presStyleIdx="4" presStyleCnt="5">
        <dgm:presLayoutVars>
          <dgm:chMax val="1"/>
          <dgm:bulletEnabled val="1"/>
        </dgm:presLayoutVars>
      </dgm:prSet>
      <dgm:spPr/>
    </dgm:pt>
    <dgm:pt modelId="{C4AD2609-82FE-EF41-AA14-A6083156DD3A}" type="pres">
      <dgm:prSet presAssocID="{939A1577-2324-43EB-B7C5-B0BEC8FE22DE}" presName="connSite1" presStyleCnt="0"/>
      <dgm:spPr/>
    </dgm:pt>
  </dgm:ptLst>
  <dgm:cxnLst>
    <dgm:cxn modelId="{07689C06-969F-418B-BA84-044AEFFEEE33}" srcId="{A127E4B3-65AD-4248-95B2-95D5289D7EA9}" destId="{D690E6B1-ED93-4978-AC10-25C06B709E1D}" srcOrd="2" destOrd="0" parTransId="{44261E62-8A2B-49C1-93FA-10BEB09B2730}" sibTransId="{4BEE0D3E-BAE9-45E2-B1D4-A457B1CF87CE}"/>
    <dgm:cxn modelId="{14AF7A0A-3F77-E545-B630-5BF4B46D4EAE}" srcId="{84ED0DD6-2D8A-0349-9399-576CDDD53DF0}" destId="{1B3290C7-72D7-4746-9957-7044F630C828}" srcOrd="0" destOrd="0" parTransId="{577315EF-C419-1242-8611-BD14A3743ED2}" sibTransId="{4DA289DB-A477-AD48-AA4F-3AF17E9A5593}"/>
    <dgm:cxn modelId="{871F9012-674F-CF45-AEFD-E5C707425E29}" type="presOf" srcId="{AC1C4931-EEA2-E343-8BA4-1A9CD4B76DDA}" destId="{4BA1B2B1-C1B8-47F2-8C0E-ADA73BC9C811}" srcOrd="1" destOrd="0" presId="urn:microsoft.com/office/officeart/2005/8/layout/hProcess4"/>
    <dgm:cxn modelId="{41DA7618-FBD7-EB40-9DA7-0C4400CD7263}" type="presOf" srcId="{15D92C2D-5742-4574-B3E7-79598663529D}" destId="{E5EBECDA-B2A2-1A46-872A-670086EE71E5}" srcOrd="0" destOrd="0" presId="urn:microsoft.com/office/officeart/2005/8/layout/hProcess4"/>
    <dgm:cxn modelId="{8FD95821-C69C-B848-AEE2-E8D2BF20AC89}" type="presOf" srcId="{31EF9491-34BC-454F-9A90-85D7BFC3D698}" destId="{B02BE0EB-C330-4F32-8D7C-9CA39266E853}" srcOrd="0" destOrd="1" presId="urn:microsoft.com/office/officeart/2005/8/layout/hProcess4"/>
    <dgm:cxn modelId="{F6DD8623-18A4-C343-ADA4-92025E2711B6}" type="presOf" srcId="{D4F9471E-5DB8-4527-8A9A-3BA1BC9BC03D}" destId="{6AD3DE7D-85D3-3744-B8C8-957633A968BE}" srcOrd="0" destOrd="0" presId="urn:microsoft.com/office/officeart/2005/8/layout/hProcess4"/>
    <dgm:cxn modelId="{52FD6426-783A-164C-A9D7-AF1630857732}" type="presOf" srcId="{4D7A16A2-CE58-5948-9F62-CFDD055D3D1A}" destId="{7F2083C2-E59F-3C4D-836B-1E6D60ED1040}" srcOrd="0" destOrd="0" presId="urn:microsoft.com/office/officeart/2005/8/layout/hProcess4"/>
    <dgm:cxn modelId="{E3687326-4A4E-6447-A956-5BA9F2504965}" type="presOf" srcId="{EAAEEAC4-C2C6-4028-807F-BC6BBE918253}" destId="{F0B01F51-E46F-DA4B-88E1-9F10333DC2ED}" srcOrd="0" destOrd="0" presId="urn:microsoft.com/office/officeart/2005/8/layout/hProcess4"/>
    <dgm:cxn modelId="{09006228-040D-D74B-BBF9-62C8D2869DB9}" srcId="{84ED0DD6-2D8A-0349-9399-576CDDD53DF0}" destId="{47C53EB7-BB9D-3141-AC80-25FEDE4F45C1}" srcOrd="1" destOrd="0" parTransId="{A13A1A98-7E76-0640-8A2F-7A742CE34F5D}" sibTransId="{C9A34C5F-A9A2-5940-A922-FF169D9E5C0F}"/>
    <dgm:cxn modelId="{13C00D2B-F5A5-5E45-8A9C-619A289CCEE9}" srcId="{84ED0DD6-2D8A-0349-9399-576CDDD53DF0}" destId="{580D8CE1-E595-CF43-B1D2-95FB638F080E}" srcOrd="2" destOrd="0" parTransId="{3C97B2F6-008B-9D4B-B73C-334615696978}" sibTransId="{C4673E6D-A4AC-1544-B7F9-FEDE3F9F7A11}"/>
    <dgm:cxn modelId="{43EBF52F-0D6F-8047-B321-9A4E0772EB94}" type="presOf" srcId="{1B3290C7-72D7-4746-9957-7044F630C828}" destId="{846A1EB4-FE5D-EA45-887E-8162064DDF67}" srcOrd="1" destOrd="0" presId="urn:microsoft.com/office/officeart/2005/8/layout/hProcess4"/>
    <dgm:cxn modelId="{CC9F6A3D-D8F4-EE4C-95A1-F08BCC725B95}" type="presOf" srcId="{526E9F08-5EA3-3D49-8B38-51CB3B3ED9DC}" destId="{DB47F245-2784-474A-9BA8-6F043C5AB87D}" srcOrd="0" destOrd="1" presId="urn:microsoft.com/office/officeart/2005/8/layout/hProcess4"/>
    <dgm:cxn modelId="{981C2443-3091-444F-A294-41054667FBF6}" type="presOf" srcId="{939A1577-2324-43EB-B7C5-B0BEC8FE22DE}" destId="{D0EB118E-DEA3-024F-A526-15F101524331}" srcOrd="0" destOrd="0" presId="urn:microsoft.com/office/officeart/2005/8/layout/hProcess4"/>
    <dgm:cxn modelId="{D90BB746-0804-4898-BF96-356E2B873EAA}" srcId="{F0F6B17E-9533-4727-B3CC-A6D0466AC596}" destId="{939A1577-2324-43EB-B7C5-B0BEC8FE22DE}" srcOrd="4" destOrd="0" parTransId="{54852552-1083-4F9C-9B1F-503522ABD84C}" sibTransId="{5D2CC7DE-FDA6-4D6E-A5F3-358AE7439C44}"/>
    <dgm:cxn modelId="{3B422453-22C5-9249-B6A4-E73AC58E56E1}" type="presOf" srcId="{AC1C4931-EEA2-E343-8BA4-1A9CD4B76DDA}" destId="{B02BE0EB-C330-4F32-8D7C-9CA39266E853}" srcOrd="0" destOrd="0" presId="urn:microsoft.com/office/officeart/2005/8/layout/hProcess4"/>
    <dgm:cxn modelId="{9B709158-4505-6A4F-BE49-878115C360B2}" srcId="{F0F6B17E-9533-4727-B3CC-A6D0466AC596}" destId="{F1503044-3191-2B40-BFBF-6E829B69DD55}" srcOrd="2" destOrd="0" parTransId="{9CBEDA7F-55D5-1F47-AEA6-ABCAEEA73202}" sibTransId="{4D7A16A2-CE58-5948-9F62-CFDD055D3D1A}"/>
    <dgm:cxn modelId="{786AE959-D000-1D4E-911D-67F1B9F41A5E}" type="presOf" srcId="{526E9F08-5EA3-3D49-8B38-51CB3B3ED9DC}" destId="{06CB93B6-4672-464B-AAE1-102A5584ED74}" srcOrd="1" destOrd="1" presId="urn:microsoft.com/office/officeart/2005/8/layout/hProcess4"/>
    <dgm:cxn modelId="{37379B5F-5E38-2447-993B-56E9861CEF2C}" type="presOf" srcId="{20741808-44F9-9443-B020-C2DBEB25E341}" destId="{06CB93B6-4672-464B-AAE1-102A5584ED74}" srcOrd="1" destOrd="0" presId="urn:microsoft.com/office/officeart/2005/8/layout/hProcess4"/>
    <dgm:cxn modelId="{0704B467-B67F-7F41-A3BD-7CBC6D88169F}" type="presOf" srcId="{EAAEEAC4-C2C6-4028-807F-BC6BBE918253}" destId="{F5911F88-6D16-4946-B5AD-4CB523ADAA0D}" srcOrd="1" destOrd="0" presId="urn:microsoft.com/office/officeart/2005/8/layout/hProcess4"/>
    <dgm:cxn modelId="{BB475C68-EBE9-2744-AF7F-777006E8E003}" type="presOf" srcId="{D690E6B1-ED93-4978-AC10-25C06B709E1D}" destId="{B02BE0EB-C330-4F32-8D7C-9CA39266E853}" srcOrd="0" destOrd="2" presId="urn:microsoft.com/office/officeart/2005/8/layout/hProcess4"/>
    <dgm:cxn modelId="{E8EDA369-74A4-1645-AA34-690CC184B9C2}" type="presOf" srcId="{15D92C2D-5742-4574-B3E7-79598663529D}" destId="{42D63F66-5DD2-A047-8839-9A8F5BE3BB79}" srcOrd="1" destOrd="0" presId="urn:microsoft.com/office/officeart/2005/8/layout/hProcess4"/>
    <dgm:cxn modelId="{7AF1A46B-8C9C-49F7-A8C3-D781ADC1DF61}" srcId="{939A1577-2324-43EB-B7C5-B0BEC8FE22DE}" destId="{EAAEEAC4-C2C6-4028-807F-BC6BBE918253}" srcOrd="0" destOrd="0" parTransId="{292A3486-B733-4327-90E8-F23FDDCC573D}" sibTransId="{161BD47E-7386-4BB1-8A0E-FA4BBD79F0B5}"/>
    <dgm:cxn modelId="{E14EF96B-D756-DD4B-AAE7-D9DB486B09B6}" type="presOf" srcId="{315073EB-AD4A-E445-B9F1-C9EC7889E6C7}" destId="{96926518-CE60-6148-9BAA-8671800A1B08}" srcOrd="0" destOrd="0" presId="urn:microsoft.com/office/officeart/2005/8/layout/hProcess4"/>
    <dgm:cxn modelId="{1C73BA6C-95D6-3349-999B-CAC0C8FD07A6}" type="presOf" srcId="{F671BBA3-D45D-4509-982C-C5515B0DCAB4}" destId="{42D63F66-5DD2-A047-8839-9A8F5BE3BB79}" srcOrd="1" destOrd="2" presId="urn:microsoft.com/office/officeart/2005/8/layout/hProcess4"/>
    <dgm:cxn modelId="{22F4146D-58E5-8644-90A0-A692437616CE}" type="presOf" srcId="{47C53EB7-BB9D-3141-AC80-25FEDE4F45C1}" destId="{6C198CF6-4B48-EC47-9895-532AAD4630E7}" srcOrd="0" destOrd="1" presId="urn:microsoft.com/office/officeart/2005/8/layout/hProcess4"/>
    <dgm:cxn modelId="{563E9C71-D546-B844-9595-25313A0676E1}" type="presOf" srcId="{580D8CE1-E595-CF43-B1D2-95FB638F080E}" destId="{6C198CF6-4B48-EC47-9895-532AAD4630E7}" srcOrd="0" destOrd="2" presId="urn:microsoft.com/office/officeart/2005/8/layout/hProcess4"/>
    <dgm:cxn modelId="{0CABC472-4160-9F4C-A268-93FFE24107B7}" type="presOf" srcId="{F1503044-3191-2B40-BFBF-6E829B69DD55}" destId="{4055B626-3956-BA4B-8E9B-4D853D53EE56}" srcOrd="0" destOrd="0" presId="urn:microsoft.com/office/officeart/2005/8/layout/hProcess4"/>
    <dgm:cxn modelId="{19CAA77D-572B-C14B-850F-460451CF944D}" srcId="{F1503044-3191-2B40-BFBF-6E829B69DD55}" destId="{526E9F08-5EA3-3D49-8B38-51CB3B3ED9DC}" srcOrd="1" destOrd="0" parTransId="{A8FA7B8A-AD7B-7C40-BF90-BED881C03EB5}" sibTransId="{955E6D0C-59A0-274E-AFEA-DA4ED5CD50D2}"/>
    <dgm:cxn modelId="{3031F17F-8F4D-4622-BCE9-55A48FDC59CF}" srcId="{D4F9471E-5DB8-4527-8A9A-3BA1BC9BC03D}" destId="{A4305718-53E2-4A7F-804A-6F3B3A68EDA1}" srcOrd="1" destOrd="0" parTransId="{6352A4B0-029B-47A9-B901-39E39478AA01}" sibTransId="{031F83FA-BA7B-481B-8A9D-B4136C226BCE}"/>
    <dgm:cxn modelId="{DDC67486-FA59-ED49-988E-A25F5AF8168D}" type="presOf" srcId="{E5852962-6E45-A643-BB41-0565DE04E888}" destId="{F5911F88-6D16-4946-B5AD-4CB523ADAA0D}" srcOrd="1" destOrd="1" presId="urn:microsoft.com/office/officeart/2005/8/layout/hProcess4"/>
    <dgm:cxn modelId="{9231DF87-47F1-5A40-B464-64D835BB90FE}" type="presOf" srcId="{31EF9491-34BC-454F-9A90-85D7BFC3D698}" destId="{4BA1B2B1-C1B8-47F2-8C0E-ADA73BC9C811}" srcOrd="1" destOrd="1" presId="urn:microsoft.com/office/officeart/2005/8/layout/hProcess4"/>
    <dgm:cxn modelId="{987E1B8C-B626-FA4E-9F0E-D52747B21A22}" type="presOf" srcId="{47C53EB7-BB9D-3141-AC80-25FEDE4F45C1}" destId="{846A1EB4-FE5D-EA45-887E-8162064DDF67}" srcOrd="1" destOrd="1" presId="urn:microsoft.com/office/officeart/2005/8/layout/hProcess4"/>
    <dgm:cxn modelId="{5CC9B190-AC53-F34A-B368-85A895D1EBFF}" type="presOf" srcId="{D690E6B1-ED93-4978-AC10-25C06B709E1D}" destId="{4BA1B2B1-C1B8-47F2-8C0E-ADA73BC9C811}" srcOrd="1" destOrd="2" presId="urn:microsoft.com/office/officeart/2005/8/layout/hProcess4"/>
    <dgm:cxn modelId="{426FE093-C152-4565-8B88-75EEA7DB8FBF}" srcId="{F0F6B17E-9533-4727-B3CC-A6D0466AC596}" destId="{A127E4B3-65AD-4248-95B2-95D5289D7EA9}" srcOrd="0" destOrd="0" parTransId="{7EA8BFFC-7878-4C8B-AD98-3A05865402BF}" sibTransId="{1D659693-0E7A-4638-9B8A-23A860592A72}"/>
    <dgm:cxn modelId="{F9C1B7A9-40E0-564A-B370-1A359B4EDF55}" type="presOf" srcId="{580D8CE1-E595-CF43-B1D2-95FB638F080E}" destId="{846A1EB4-FE5D-EA45-887E-8162064DDF67}" srcOrd="1" destOrd="2" presId="urn:microsoft.com/office/officeart/2005/8/layout/hProcess4"/>
    <dgm:cxn modelId="{56DA8AB2-6975-BF45-BECC-227E54288CC6}" type="presOf" srcId="{E5852962-6E45-A643-BB41-0565DE04E888}" destId="{F0B01F51-E46F-DA4B-88E1-9F10333DC2ED}" srcOrd="0" destOrd="1" presId="urn:microsoft.com/office/officeart/2005/8/layout/hProcess4"/>
    <dgm:cxn modelId="{D180BFB5-A945-5C46-A4A1-25A3C3358448}" type="presOf" srcId="{20741808-44F9-9443-B020-C2DBEB25E341}" destId="{DB47F245-2784-474A-9BA8-6F043C5AB87D}" srcOrd="0" destOrd="0" presId="urn:microsoft.com/office/officeart/2005/8/layout/hProcess4"/>
    <dgm:cxn modelId="{A29646BD-6AE5-4D34-869A-36A9725DDBF3}" srcId="{D4F9471E-5DB8-4527-8A9A-3BA1BC9BC03D}" destId="{F671BBA3-D45D-4509-982C-C5515B0DCAB4}" srcOrd="2" destOrd="0" parTransId="{D64BB036-4186-44AC-B8D2-FD20EC315433}" sibTransId="{486DFC96-35CB-4115-B620-6ED4B09F08B7}"/>
    <dgm:cxn modelId="{C01AB7C0-EDA4-2F4A-8C6C-892B685F58E8}" type="presOf" srcId="{F671BBA3-D45D-4509-982C-C5515B0DCAB4}" destId="{E5EBECDA-B2A2-1A46-872A-670086EE71E5}" srcOrd="0" destOrd="2" presId="urn:microsoft.com/office/officeart/2005/8/layout/hProcess4"/>
    <dgm:cxn modelId="{BDF0B3CA-1456-6C44-B1CC-965781A786CD}" srcId="{A127E4B3-65AD-4248-95B2-95D5289D7EA9}" destId="{AC1C4931-EEA2-E343-8BA4-1A9CD4B76DDA}" srcOrd="0" destOrd="0" parTransId="{610A01B0-C715-A64B-BF61-C1FDDCDC9160}" sibTransId="{47E1B64B-7FE6-D843-8E60-74658736FE62}"/>
    <dgm:cxn modelId="{BB8F7CD1-5120-0648-8B95-6150A54C57E7}" type="presOf" srcId="{A4305718-53E2-4A7F-804A-6F3B3A68EDA1}" destId="{42D63F66-5DD2-A047-8839-9A8F5BE3BB79}" srcOrd="1" destOrd="1" presId="urn:microsoft.com/office/officeart/2005/8/layout/hProcess4"/>
    <dgm:cxn modelId="{D861ADD8-5F0C-AD44-A08B-07166C030EC8}" srcId="{939A1577-2324-43EB-B7C5-B0BEC8FE22DE}" destId="{E5852962-6E45-A643-BB41-0565DE04E888}" srcOrd="1" destOrd="0" parTransId="{BD1F6127-7013-A048-A8AB-EC7EB35F7124}" sibTransId="{A0A9B050-7D96-7E42-9D43-C6A5296F0497}"/>
    <dgm:cxn modelId="{59DBBBD8-B7FC-E840-8989-493236A3A293}" type="presOf" srcId="{A4305718-53E2-4A7F-804A-6F3B3A68EDA1}" destId="{E5EBECDA-B2A2-1A46-872A-670086EE71E5}" srcOrd="0" destOrd="1" presId="urn:microsoft.com/office/officeart/2005/8/layout/hProcess4"/>
    <dgm:cxn modelId="{F783DEE3-F4DF-40F5-A322-430FF15CB4FB}" type="presOf" srcId="{A127E4B3-65AD-4248-95B2-95D5289D7EA9}" destId="{6C29B79F-2D3A-4853-8A7F-3EBEA7DAF6D1}" srcOrd="0" destOrd="0" presId="urn:microsoft.com/office/officeart/2005/8/layout/hProcess4"/>
    <dgm:cxn modelId="{9E9638E8-0DB0-A740-8B49-9BBE3FB39396}" type="presOf" srcId="{1B3290C7-72D7-4746-9957-7044F630C828}" destId="{6C198CF6-4B48-EC47-9895-532AAD4630E7}" srcOrd="0" destOrd="0" presId="urn:microsoft.com/office/officeart/2005/8/layout/hProcess4"/>
    <dgm:cxn modelId="{638FADE9-ABFF-E540-B3C9-1089E59711BC}" type="presOf" srcId="{84ED0DD6-2D8A-0349-9399-576CDDD53DF0}" destId="{523592E9-668B-A34D-B162-6CE115679E51}" srcOrd="0" destOrd="0" presId="urn:microsoft.com/office/officeart/2005/8/layout/hProcess4"/>
    <dgm:cxn modelId="{B8E331EB-17B5-49CF-BA3D-3A26E11561C1}" type="presOf" srcId="{F0F6B17E-9533-4727-B3CC-A6D0466AC596}" destId="{4AFD1DCE-7613-4DC5-B92D-15D823546BE3}" srcOrd="0" destOrd="0" presId="urn:microsoft.com/office/officeart/2005/8/layout/hProcess4"/>
    <dgm:cxn modelId="{CF69D8EB-4D22-B640-8B7A-7EA856F7A9CA}" srcId="{F0F6B17E-9533-4727-B3CC-A6D0466AC596}" destId="{84ED0DD6-2D8A-0349-9399-576CDDD53DF0}" srcOrd="1" destOrd="0" parTransId="{988387DD-75AD-6B47-BA49-E4C11A617083}" sibTransId="{315073EB-AD4A-E445-B9F1-C9EC7889E6C7}"/>
    <dgm:cxn modelId="{A78A90EC-A743-F54E-A2E0-689CEA58F25D}" srcId="{A127E4B3-65AD-4248-95B2-95D5289D7EA9}" destId="{31EF9491-34BC-454F-9A90-85D7BFC3D698}" srcOrd="1" destOrd="0" parTransId="{97A6D40F-F830-BE42-89A2-2153FFF80565}" sibTransId="{9448D1F6-E25C-D344-987C-E3D7380C453E}"/>
    <dgm:cxn modelId="{2E3CD3F4-BCDF-C94E-BDDF-AFAB10F9DB0C}" srcId="{F1503044-3191-2B40-BFBF-6E829B69DD55}" destId="{20741808-44F9-9443-B020-C2DBEB25E341}" srcOrd="0" destOrd="0" parTransId="{9E18D2EC-6D56-4A4D-8BF8-A6821615FCA2}" sibTransId="{F2D6A63D-5F35-CF44-BD28-E0E012457123}"/>
    <dgm:cxn modelId="{8BB221F7-170E-4C5C-944C-8E40A482F4DE}" srcId="{D4F9471E-5DB8-4527-8A9A-3BA1BC9BC03D}" destId="{15D92C2D-5742-4574-B3E7-79598663529D}" srcOrd="0" destOrd="0" parTransId="{9F7D3593-F9E9-438A-BC5F-575D440D2900}" sibTransId="{1B9B45EE-C543-47D2-A1B8-053E8652743A}"/>
    <dgm:cxn modelId="{2D2FDEF7-9A24-42CF-B35C-67E7BBBE1978}" srcId="{F0F6B17E-9533-4727-B3CC-A6D0466AC596}" destId="{D4F9471E-5DB8-4527-8A9A-3BA1BC9BC03D}" srcOrd="3" destOrd="0" parTransId="{3E0D2DB4-69F5-4874-BA10-652667F3845F}" sibTransId="{DAD872BC-E1FE-4473-A5D3-4F8E2CB8E824}"/>
    <dgm:cxn modelId="{ECB3FEF9-67E5-4E75-BFB1-CC273CFEF0E1}" type="presOf" srcId="{1D659693-0E7A-4638-9B8A-23A860592A72}" destId="{67EE90C8-39C2-4B24-A6E2-73ED47BE406D}" srcOrd="0" destOrd="0" presId="urn:microsoft.com/office/officeart/2005/8/layout/hProcess4"/>
    <dgm:cxn modelId="{0118D3FE-2297-984B-BC1D-764B761F91D6}" type="presOf" srcId="{DAD872BC-E1FE-4473-A5D3-4F8E2CB8E824}" destId="{003BFA7E-758F-E347-A380-03AA289010DE}" srcOrd="0" destOrd="0" presId="urn:microsoft.com/office/officeart/2005/8/layout/hProcess4"/>
    <dgm:cxn modelId="{CEA1917B-FB7D-4518-A3CE-FE9587433115}" type="presParOf" srcId="{4AFD1DCE-7613-4DC5-B92D-15D823546BE3}" destId="{C069848C-BF21-40B7-A602-B6242366A092}" srcOrd="0" destOrd="0" presId="urn:microsoft.com/office/officeart/2005/8/layout/hProcess4"/>
    <dgm:cxn modelId="{1EDB6FD8-D547-43CC-8E99-F0D97AE78390}" type="presParOf" srcId="{4AFD1DCE-7613-4DC5-B92D-15D823546BE3}" destId="{89B1B8CE-056B-4BBF-BF94-D880E83F04D2}" srcOrd="1" destOrd="0" presId="urn:microsoft.com/office/officeart/2005/8/layout/hProcess4"/>
    <dgm:cxn modelId="{57743DBF-3BBE-49B5-99D8-D64F761FDF0C}" type="presParOf" srcId="{4AFD1DCE-7613-4DC5-B92D-15D823546BE3}" destId="{E25BFEBF-B597-44A8-B691-65D92A11366F}" srcOrd="2" destOrd="0" presId="urn:microsoft.com/office/officeart/2005/8/layout/hProcess4"/>
    <dgm:cxn modelId="{24550189-7E5B-47E3-95F0-5EBBBA72BBCF}" type="presParOf" srcId="{E25BFEBF-B597-44A8-B691-65D92A11366F}" destId="{565E187B-74BC-415B-81C0-D2A5CD367E5F}" srcOrd="0" destOrd="0" presId="urn:microsoft.com/office/officeart/2005/8/layout/hProcess4"/>
    <dgm:cxn modelId="{B0797532-FD3A-4721-A230-D674A2F75689}" type="presParOf" srcId="{565E187B-74BC-415B-81C0-D2A5CD367E5F}" destId="{6E64D7FD-5019-4B70-9F1A-F62EF610E68C}" srcOrd="0" destOrd="0" presId="urn:microsoft.com/office/officeart/2005/8/layout/hProcess4"/>
    <dgm:cxn modelId="{BC630954-84B2-4A2C-A99E-E9EFB208760F}" type="presParOf" srcId="{565E187B-74BC-415B-81C0-D2A5CD367E5F}" destId="{B02BE0EB-C330-4F32-8D7C-9CA39266E853}" srcOrd="1" destOrd="0" presId="urn:microsoft.com/office/officeart/2005/8/layout/hProcess4"/>
    <dgm:cxn modelId="{D116D415-8AE4-41D5-9110-37E18DCBFD06}" type="presParOf" srcId="{565E187B-74BC-415B-81C0-D2A5CD367E5F}" destId="{4BA1B2B1-C1B8-47F2-8C0E-ADA73BC9C811}" srcOrd="2" destOrd="0" presId="urn:microsoft.com/office/officeart/2005/8/layout/hProcess4"/>
    <dgm:cxn modelId="{6CAFB5AF-5F7A-4B11-88AB-B43E838749E9}" type="presParOf" srcId="{565E187B-74BC-415B-81C0-D2A5CD367E5F}" destId="{6C29B79F-2D3A-4853-8A7F-3EBEA7DAF6D1}" srcOrd="3" destOrd="0" presId="urn:microsoft.com/office/officeart/2005/8/layout/hProcess4"/>
    <dgm:cxn modelId="{32DD9754-3D92-4B78-9C60-76554FB1A5F9}" type="presParOf" srcId="{565E187B-74BC-415B-81C0-D2A5CD367E5F}" destId="{1A153C83-4E9F-456A-90AD-F3824BC4F187}" srcOrd="4" destOrd="0" presId="urn:microsoft.com/office/officeart/2005/8/layout/hProcess4"/>
    <dgm:cxn modelId="{AA2C4347-A519-4795-9630-113ADC9318B7}" type="presParOf" srcId="{E25BFEBF-B597-44A8-B691-65D92A11366F}" destId="{67EE90C8-39C2-4B24-A6E2-73ED47BE406D}" srcOrd="1" destOrd="0" presId="urn:microsoft.com/office/officeart/2005/8/layout/hProcess4"/>
    <dgm:cxn modelId="{4A98ED52-6166-1544-8C76-E46D2CB4ED0E}" type="presParOf" srcId="{E25BFEBF-B597-44A8-B691-65D92A11366F}" destId="{EE1D46CB-4D28-0D4B-8D83-11C29929BCAA}" srcOrd="2" destOrd="0" presId="urn:microsoft.com/office/officeart/2005/8/layout/hProcess4"/>
    <dgm:cxn modelId="{122CA618-0ADE-A34D-BA0C-D569400273AE}" type="presParOf" srcId="{EE1D46CB-4D28-0D4B-8D83-11C29929BCAA}" destId="{A3D8FEC5-9A49-6948-87CE-D25A9956AB3E}" srcOrd="0" destOrd="0" presId="urn:microsoft.com/office/officeart/2005/8/layout/hProcess4"/>
    <dgm:cxn modelId="{B87408DB-FA64-A84E-8031-0C875984DDE9}" type="presParOf" srcId="{EE1D46CB-4D28-0D4B-8D83-11C29929BCAA}" destId="{6C198CF6-4B48-EC47-9895-532AAD4630E7}" srcOrd="1" destOrd="0" presId="urn:microsoft.com/office/officeart/2005/8/layout/hProcess4"/>
    <dgm:cxn modelId="{193DC730-D0E9-9244-A951-BA7704E88A61}" type="presParOf" srcId="{EE1D46CB-4D28-0D4B-8D83-11C29929BCAA}" destId="{846A1EB4-FE5D-EA45-887E-8162064DDF67}" srcOrd="2" destOrd="0" presId="urn:microsoft.com/office/officeart/2005/8/layout/hProcess4"/>
    <dgm:cxn modelId="{DD908EF7-0F89-184D-819C-B4A17460F27C}" type="presParOf" srcId="{EE1D46CB-4D28-0D4B-8D83-11C29929BCAA}" destId="{523592E9-668B-A34D-B162-6CE115679E51}" srcOrd="3" destOrd="0" presId="urn:microsoft.com/office/officeart/2005/8/layout/hProcess4"/>
    <dgm:cxn modelId="{AB2ED53E-E98C-1244-9F55-4BD669BF636E}" type="presParOf" srcId="{EE1D46CB-4D28-0D4B-8D83-11C29929BCAA}" destId="{3DBA8748-0626-DA4E-A58D-DF4C762D238F}" srcOrd="4" destOrd="0" presId="urn:microsoft.com/office/officeart/2005/8/layout/hProcess4"/>
    <dgm:cxn modelId="{5DEF2F9E-2FF1-A142-B135-608D8D35912A}" type="presParOf" srcId="{E25BFEBF-B597-44A8-B691-65D92A11366F}" destId="{96926518-CE60-6148-9BAA-8671800A1B08}" srcOrd="3" destOrd="0" presId="urn:microsoft.com/office/officeart/2005/8/layout/hProcess4"/>
    <dgm:cxn modelId="{8EEB6613-517F-424A-98A9-4EF45F528EFC}" type="presParOf" srcId="{E25BFEBF-B597-44A8-B691-65D92A11366F}" destId="{071BB000-6B4E-2F4B-B055-353785BF3351}" srcOrd="4" destOrd="0" presId="urn:microsoft.com/office/officeart/2005/8/layout/hProcess4"/>
    <dgm:cxn modelId="{D771C813-6A1E-044B-B43F-65E53078F57F}" type="presParOf" srcId="{071BB000-6B4E-2F4B-B055-353785BF3351}" destId="{92763802-36D6-2E4C-A682-1EDD7F5F1F67}" srcOrd="0" destOrd="0" presId="urn:microsoft.com/office/officeart/2005/8/layout/hProcess4"/>
    <dgm:cxn modelId="{E8CE82BA-E1CA-3644-8BF6-28D01B142796}" type="presParOf" srcId="{071BB000-6B4E-2F4B-B055-353785BF3351}" destId="{DB47F245-2784-474A-9BA8-6F043C5AB87D}" srcOrd="1" destOrd="0" presId="urn:microsoft.com/office/officeart/2005/8/layout/hProcess4"/>
    <dgm:cxn modelId="{B136A16C-6D59-9B4E-974C-803A049FAEB0}" type="presParOf" srcId="{071BB000-6B4E-2F4B-B055-353785BF3351}" destId="{06CB93B6-4672-464B-AAE1-102A5584ED74}" srcOrd="2" destOrd="0" presId="urn:microsoft.com/office/officeart/2005/8/layout/hProcess4"/>
    <dgm:cxn modelId="{8F1F11C7-9179-8448-90CF-B4A3C3560843}" type="presParOf" srcId="{071BB000-6B4E-2F4B-B055-353785BF3351}" destId="{4055B626-3956-BA4B-8E9B-4D853D53EE56}" srcOrd="3" destOrd="0" presId="urn:microsoft.com/office/officeart/2005/8/layout/hProcess4"/>
    <dgm:cxn modelId="{C3286406-DEF2-5F46-B511-251E0DE497D7}" type="presParOf" srcId="{071BB000-6B4E-2F4B-B055-353785BF3351}" destId="{7E6E9B61-0EA9-6F47-A16C-D51EFC2F38D4}" srcOrd="4" destOrd="0" presId="urn:microsoft.com/office/officeart/2005/8/layout/hProcess4"/>
    <dgm:cxn modelId="{8D0554B2-5EA7-D640-A8F0-FB7B174A823A}" type="presParOf" srcId="{E25BFEBF-B597-44A8-B691-65D92A11366F}" destId="{7F2083C2-E59F-3C4D-836B-1E6D60ED1040}" srcOrd="5" destOrd="0" presId="urn:microsoft.com/office/officeart/2005/8/layout/hProcess4"/>
    <dgm:cxn modelId="{DD42D80A-BBFB-9E41-B978-678A49C4C0F7}" type="presParOf" srcId="{E25BFEBF-B597-44A8-B691-65D92A11366F}" destId="{0E5C64BF-2CE5-244E-97D3-182ED315B0A2}" srcOrd="6" destOrd="0" presId="urn:microsoft.com/office/officeart/2005/8/layout/hProcess4"/>
    <dgm:cxn modelId="{3F42CD1D-F256-5749-890E-7EF783E5F4DD}" type="presParOf" srcId="{0E5C64BF-2CE5-244E-97D3-182ED315B0A2}" destId="{48C4461C-15D7-1D4E-AB3F-CE0C35902368}" srcOrd="0" destOrd="0" presId="urn:microsoft.com/office/officeart/2005/8/layout/hProcess4"/>
    <dgm:cxn modelId="{3EF9AD41-63D6-2244-9A0B-570E2FA5BF36}" type="presParOf" srcId="{0E5C64BF-2CE5-244E-97D3-182ED315B0A2}" destId="{E5EBECDA-B2A2-1A46-872A-670086EE71E5}" srcOrd="1" destOrd="0" presId="urn:microsoft.com/office/officeart/2005/8/layout/hProcess4"/>
    <dgm:cxn modelId="{AA85E766-3C99-E24C-A204-1FF1D8C7415D}" type="presParOf" srcId="{0E5C64BF-2CE5-244E-97D3-182ED315B0A2}" destId="{42D63F66-5DD2-A047-8839-9A8F5BE3BB79}" srcOrd="2" destOrd="0" presId="urn:microsoft.com/office/officeart/2005/8/layout/hProcess4"/>
    <dgm:cxn modelId="{9196DEDD-8839-5A43-9FEB-4A1DDB608519}" type="presParOf" srcId="{0E5C64BF-2CE5-244E-97D3-182ED315B0A2}" destId="{6AD3DE7D-85D3-3744-B8C8-957633A968BE}" srcOrd="3" destOrd="0" presId="urn:microsoft.com/office/officeart/2005/8/layout/hProcess4"/>
    <dgm:cxn modelId="{7689AD6A-6D4F-FA49-9A47-D54ED7A1320F}" type="presParOf" srcId="{0E5C64BF-2CE5-244E-97D3-182ED315B0A2}" destId="{9B8CFFB9-6ACC-564E-8F99-895CB4EF6E94}" srcOrd="4" destOrd="0" presId="urn:microsoft.com/office/officeart/2005/8/layout/hProcess4"/>
    <dgm:cxn modelId="{CAFD81B2-91E4-C544-A113-C6AF67C718C4}" type="presParOf" srcId="{E25BFEBF-B597-44A8-B691-65D92A11366F}" destId="{003BFA7E-758F-E347-A380-03AA289010DE}" srcOrd="7" destOrd="0" presId="urn:microsoft.com/office/officeart/2005/8/layout/hProcess4"/>
    <dgm:cxn modelId="{9B8DA357-4D5E-B94E-A389-D1DB328DE6DF}" type="presParOf" srcId="{E25BFEBF-B597-44A8-B691-65D92A11366F}" destId="{11767740-541C-D94C-8F7F-023D44564271}" srcOrd="8" destOrd="0" presId="urn:microsoft.com/office/officeart/2005/8/layout/hProcess4"/>
    <dgm:cxn modelId="{1951705F-76FE-4F49-9CC5-0CEEF06BC033}" type="presParOf" srcId="{11767740-541C-D94C-8F7F-023D44564271}" destId="{5BBDC408-3B6C-2045-813E-59BC60C754D3}" srcOrd="0" destOrd="0" presId="urn:microsoft.com/office/officeart/2005/8/layout/hProcess4"/>
    <dgm:cxn modelId="{EFEC4544-E0AA-3941-91C8-04DA67390762}" type="presParOf" srcId="{11767740-541C-D94C-8F7F-023D44564271}" destId="{F0B01F51-E46F-DA4B-88E1-9F10333DC2ED}" srcOrd="1" destOrd="0" presId="urn:microsoft.com/office/officeart/2005/8/layout/hProcess4"/>
    <dgm:cxn modelId="{AB6344F2-BF03-8647-A7BC-30695653047F}" type="presParOf" srcId="{11767740-541C-D94C-8F7F-023D44564271}" destId="{F5911F88-6D16-4946-B5AD-4CB523ADAA0D}" srcOrd="2" destOrd="0" presId="urn:microsoft.com/office/officeart/2005/8/layout/hProcess4"/>
    <dgm:cxn modelId="{4B61C245-26C8-7649-B64C-300805CC76B5}" type="presParOf" srcId="{11767740-541C-D94C-8F7F-023D44564271}" destId="{D0EB118E-DEA3-024F-A526-15F101524331}" srcOrd="3" destOrd="0" presId="urn:microsoft.com/office/officeart/2005/8/layout/hProcess4"/>
    <dgm:cxn modelId="{9F095A88-5F64-9F49-864A-47B677FB3428}" type="presParOf" srcId="{11767740-541C-D94C-8F7F-023D44564271}" destId="{C4AD2609-82FE-EF41-AA14-A6083156DD3A}"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5595"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67248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endParaRPr lang="de-DE" sz="1300" kern="1200" dirty="0"/>
        </a:p>
        <a:p>
          <a:pPr marL="114300" lvl="1" indent="-114300" algn="l" defTabSz="577850">
            <a:lnSpc>
              <a:spcPct val="90000"/>
            </a:lnSpc>
            <a:spcBef>
              <a:spcPct val="0"/>
            </a:spcBef>
            <a:spcAft>
              <a:spcPct val="15000"/>
            </a:spcAft>
            <a:buChar char="•"/>
          </a:pPr>
          <a:r>
            <a:rPr lang="de-DE" sz="1300" kern="1200" dirty="0"/>
            <a:t>Vertrag unterzeichnen</a:t>
          </a:r>
        </a:p>
        <a:p>
          <a:pPr marL="114300" lvl="1" indent="-114300" algn="l" defTabSz="577850">
            <a:lnSpc>
              <a:spcPct val="90000"/>
            </a:lnSpc>
            <a:spcBef>
              <a:spcPct val="0"/>
            </a:spcBef>
            <a:spcAft>
              <a:spcPct val="15000"/>
            </a:spcAft>
            <a:buChar char="•"/>
          </a:pPr>
          <a:r>
            <a:rPr lang="de-DE" sz="1300" kern="1200" dirty="0"/>
            <a:t>Einladungs- E-Mail an die Händler</a:t>
          </a:r>
        </a:p>
      </dsp:txBody>
      <dsp:txXfrm>
        <a:off x="39015" y="1857619"/>
        <a:ext cx="1693893" cy="1074203"/>
      </dsp:txXfrm>
    </dsp:sp>
    <dsp:sp modelId="{67EE90C8-39C2-4B24-A6E2-73ED47BE406D}">
      <dsp:nvSpPr>
        <dsp:cNvPr id="0" name=""/>
        <dsp:cNvSpPr/>
      </dsp:nvSpPr>
      <dsp:spPr>
        <a:xfrm>
          <a:off x="985929" y="2137203"/>
          <a:ext cx="1990327" cy="1990327"/>
        </a:xfrm>
        <a:prstGeom prst="leftCircularArrow">
          <a:avLst>
            <a:gd name="adj1" fmla="val 3397"/>
            <a:gd name="adj2" fmla="val 420410"/>
            <a:gd name="adj3" fmla="val 2195921"/>
            <a:gd name="adj4" fmla="val 9024489"/>
            <a:gd name="adj5" fmla="val 3963"/>
          </a:avLst>
        </a:prstGeom>
        <a:solidFill>
          <a:srgbClr val="672483"/>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396870" y="2965243"/>
          <a:ext cx="1565096" cy="622387"/>
        </a:xfrm>
        <a:prstGeom prst="roundRect">
          <a:avLst>
            <a:gd name="adj" fmla="val 10000"/>
          </a:avLst>
        </a:prstGeom>
        <a:solidFill>
          <a:srgbClr val="67248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DE" sz="2800" kern="1200" dirty="0"/>
            <a:t>Hersteller</a:t>
          </a:r>
        </a:p>
      </dsp:txBody>
      <dsp:txXfrm>
        <a:off x="415099" y="2983472"/>
        <a:ext cx="1528638" cy="585929"/>
      </dsp:txXfrm>
    </dsp:sp>
    <dsp:sp modelId="{6C198CF6-4B48-EC47-9895-532AAD4630E7}">
      <dsp:nvSpPr>
        <dsp:cNvPr id="0" name=""/>
        <dsp:cNvSpPr/>
      </dsp:nvSpPr>
      <dsp:spPr>
        <a:xfrm>
          <a:off x="2283892"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96C11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de-DE" sz="1300" kern="1200" dirty="0"/>
            <a:t>E-Mail Link</a:t>
          </a:r>
        </a:p>
        <a:p>
          <a:pPr marL="114300" lvl="1" indent="-114300" algn="l" defTabSz="577850">
            <a:lnSpc>
              <a:spcPct val="90000"/>
            </a:lnSpc>
            <a:spcBef>
              <a:spcPct val="0"/>
            </a:spcBef>
            <a:spcAft>
              <a:spcPct val="15000"/>
            </a:spcAft>
            <a:buChar char="•"/>
          </a:pPr>
          <a:r>
            <a:rPr lang="de-DE" sz="1300" kern="1200" dirty="0"/>
            <a:t>Passwort setzen</a:t>
          </a:r>
        </a:p>
        <a:p>
          <a:pPr marL="114300" lvl="1" indent="-114300" algn="l" defTabSz="577850">
            <a:lnSpc>
              <a:spcPct val="90000"/>
            </a:lnSpc>
            <a:spcBef>
              <a:spcPct val="0"/>
            </a:spcBef>
            <a:spcAft>
              <a:spcPct val="15000"/>
            </a:spcAft>
            <a:buChar char="•"/>
          </a:pPr>
          <a:r>
            <a:rPr lang="de-DE" sz="1300" kern="1200" dirty="0"/>
            <a:t>Vertrag unterzeichnen</a:t>
          </a:r>
        </a:p>
      </dsp:txBody>
      <dsp:txXfrm>
        <a:off x="2317312" y="2168813"/>
        <a:ext cx="1693893" cy="1074203"/>
      </dsp:txXfrm>
    </dsp:sp>
    <dsp:sp modelId="{96926518-CE60-6148-9BAA-8671800A1B08}">
      <dsp:nvSpPr>
        <dsp:cNvPr id="0" name=""/>
        <dsp:cNvSpPr/>
      </dsp:nvSpPr>
      <dsp:spPr>
        <a:xfrm>
          <a:off x="3249553" y="916165"/>
          <a:ext cx="2215310" cy="2215310"/>
        </a:xfrm>
        <a:prstGeom prst="circularArrow">
          <a:avLst>
            <a:gd name="adj1" fmla="val 3052"/>
            <a:gd name="adj2" fmla="val 374643"/>
            <a:gd name="adj3" fmla="val 19449846"/>
            <a:gd name="adj4" fmla="val 12575511"/>
            <a:gd name="adj5" fmla="val 3560"/>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523592E9-668B-A34D-B162-6CE115679E51}">
      <dsp:nvSpPr>
        <dsp:cNvPr id="0" name=""/>
        <dsp:cNvSpPr/>
      </dsp:nvSpPr>
      <dsp:spPr>
        <a:xfrm>
          <a:off x="2675166" y="1513006"/>
          <a:ext cx="1565096" cy="622387"/>
        </a:xfrm>
        <a:prstGeom prst="roundRect">
          <a:avLst>
            <a:gd name="adj" fmla="val 10000"/>
          </a:avLst>
        </a:prstGeom>
        <a:solidFill>
          <a:srgbClr val="96C1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DE" sz="2800" kern="1200" dirty="0"/>
            <a:t>Händler</a:t>
          </a:r>
        </a:p>
      </dsp:txBody>
      <dsp:txXfrm>
        <a:off x="2693395" y="1531235"/>
        <a:ext cx="1528638" cy="585929"/>
      </dsp:txXfrm>
    </dsp:sp>
    <dsp:sp modelId="{DB47F245-2784-474A-9BA8-6F043C5AB87D}">
      <dsp:nvSpPr>
        <dsp:cNvPr id="0" name=""/>
        <dsp:cNvSpPr/>
      </dsp:nvSpPr>
      <dsp:spPr>
        <a:xfrm>
          <a:off x="4562189"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96C11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de-DE" sz="1300" kern="1200" dirty="0"/>
            <a:t>csv-file Erstellen (Masseneinladung der Betreiber)</a:t>
          </a:r>
        </a:p>
        <a:p>
          <a:pPr marL="114300" lvl="1" indent="-114300" algn="l" defTabSz="577850">
            <a:lnSpc>
              <a:spcPct val="90000"/>
            </a:lnSpc>
            <a:spcBef>
              <a:spcPct val="0"/>
            </a:spcBef>
            <a:spcAft>
              <a:spcPct val="15000"/>
            </a:spcAft>
            <a:buChar char="•"/>
          </a:pPr>
          <a:r>
            <a:rPr lang="de-DE" sz="1300" kern="1200" dirty="0"/>
            <a:t>Einladungs- E-Mail an die Kassenbetreiber</a:t>
          </a:r>
        </a:p>
      </dsp:txBody>
      <dsp:txXfrm>
        <a:off x="4595609" y="1857619"/>
        <a:ext cx="1693893" cy="1074203"/>
      </dsp:txXfrm>
    </dsp:sp>
    <dsp:sp modelId="{7F2083C2-E59F-3C4D-836B-1E6D60ED1040}">
      <dsp:nvSpPr>
        <dsp:cNvPr id="0" name=""/>
        <dsp:cNvSpPr/>
      </dsp:nvSpPr>
      <dsp:spPr>
        <a:xfrm>
          <a:off x="5542522" y="2137203"/>
          <a:ext cx="1990327" cy="1990327"/>
        </a:xfrm>
        <a:prstGeom prst="leftCircularArrow">
          <a:avLst>
            <a:gd name="adj1" fmla="val 3397"/>
            <a:gd name="adj2" fmla="val 420410"/>
            <a:gd name="adj3" fmla="val 2195921"/>
            <a:gd name="adj4" fmla="val 9024489"/>
            <a:gd name="adj5" fmla="val 3963"/>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4055B626-3956-BA4B-8E9B-4D853D53EE56}">
      <dsp:nvSpPr>
        <dsp:cNvPr id="0" name=""/>
        <dsp:cNvSpPr/>
      </dsp:nvSpPr>
      <dsp:spPr>
        <a:xfrm>
          <a:off x="4953463" y="2965243"/>
          <a:ext cx="1565096" cy="622387"/>
        </a:xfrm>
        <a:prstGeom prst="roundRect">
          <a:avLst>
            <a:gd name="adj" fmla="val 10000"/>
          </a:avLst>
        </a:prstGeom>
        <a:solidFill>
          <a:srgbClr val="96C1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DE" sz="2800" kern="1200" dirty="0"/>
            <a:t>Händler</a:t>
          </a:r>
        </a:p>
      </dsp:txBody>
      <dsp:txXfrm>
        <a:off x="4971692" y="2983472"/>
        <a:ext cx="1528638" cy="585929"/>
      </dsp:txXfrm>
    </dsp:sp>
    <dsp:sp modelId="{E5EBECDA-B2A2-1A46-872A-670086EE71E5}">
      <dsp:nvSpPr>
        <dsp:cNvPr id="0" name=""/>
        <dsp:cNvSpPr/>
      </dsp:nvSpPr>
      <dsp:spPr>
        <a:xfrm>
          <a:off x="6840486"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FFB1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de-DE" sz="1300" kern="1200" dirty="0"/>
            <a:t>E-Mail Link</a:t>
          </a:r>
        </a:p>
        <a:p>
          <a:pPr marL="114300" lvl="1" indent="-114300" algn="l" defTabSz="577850">
            <a:lnSpc>
              <a:spcPct val="90000"/>
            </a:lnSpc>
            <a:spcBef>
              <a:spcPct val="0"/>
            </a:spcBef>
            <a:spcAft>
              <a:spcPct val="15000"/>
            </a:spcAft>
            <a:buChar char="•"/>
          </a:pPr>
          <a:r>
            <a:rPr lang="de-DE" sz="1300" kern="1200" dirty="0"/>
            <a:t>Passwort setzen</a:t>
          </a:r>
        </a:p>
        <a:p>
          <a:pPr marL="114300" lvl="1" indent="-114300" algn="l" defTabSz="577850">
            <a:lnSpc>
              <a:spcPct val="90000"/>
            </a:lnSpc>
            <a:spcBef>
              <a:spcPct val="0"/>
            </a:spcBef>
            <a:spcAft>
              <a:spcPct val="15000"/>
            </a:spcAft>
            <a:buChar char="•"/>
          </a:pPr>
          <a:r>
            <a:rPr lang="de-DE" sz="1300" kern="1200" dirty="0"/>
            <a:t>Vertrag unterzeichnen</a:t>
          </a:r>
        </a:p>
      </dsp:txBody>
      <dsp:txXfrm>
        <a:off x="6873906" y="2168813"/>
        <a:ext cx="1693893" cy="1074203"/>
      </dsp:txXfrm>
    </dsp:sp>
    <dsp:sp modelId="{003BFA7E-758F-E347-A380-03AA289010DE}">
      <dsp:nvSpPr>
        <dsp:cNvPr id="0" name=""/>
        <dsp:cNvSpPr/>
      </dsp:nvSpPr>
      <dsp:spPr>
        <a:xfrm>
          <a:off x="7806146" y="916165"/>
          <a:ext cx="2215310" cy="2215310"/>
        </a:xfrm>
        <a:prstGeom prst="circularArrow">
          <a:avLst>
            <a:gd name="adj1" fmla="val 3052"/>
            <a:gd name="adj2" fmla="val 374643"/>
            <a:gd name="adj3" fmla="val 19449846"/>
            <a:gd name="adj4" fmla="val 12575511"/>
            <a:gd name="adj5" fmla="val 3560"/>
          </a:avLst>
        </a:prstGeom>
        <a:solidFill>
          <a:srgbClr val="FFB100"/>
        </a:solidFill>
        <a:ln>
          <a:noFill/>
        </a:ln>
        <a:effectLst/>
      </dsp:spPr>
      <dsp:style>
        <a:lnRef idx="0">
          <a:scrgbClr r="0" g="0" b="0"/>
        </a:lnRef>
        <a:fillRef idx="1">
          <a:scrgbClr r="0" g="0" b="0"/>
        </a:fillRef>
        <a:effectRef idx="0">
          <a:scrgbClr r="0" g="0" b="0"/>
        </a:effectRef>
        <a:fontRef idx="minor">
          <a:schemeClr val="lt1"/>
        </a:fontRef>
      </dsp:style>
    </dsp:sp>
    <dsp:sp modelId="{6AD3DE7D-85D3-3744-B8C8-957633A968BE}">
      <dsp:nvSpPr>
        <dsp:cNvPr id="0" name=""/>
        <dsp:cNvSpPr/>
      </dsp:nvSpPr>
      <dsp:spPr>
        <a:xfrm>
          <a:off x="7231760" y="1513006"/>
          <a:ext cx="1565096" cy="622387"/>
        </a:xfrm>
        <a:prstGeom prst="roundRect">
          <a:avLst>
            <a:gd name="adj" fmla="val 10000"/>
          </a:avLst>
        </a:prstGeom>
        <a:solidFill>
          <a:srgbClr val="FFB1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DE" sz="2800" kern="1200" dirty="0"/>
            <a:t>Betreiber</a:t>
          </a:r>
        </a:p>
      </dsp:txBody>
      <dsp:txXfrm>
        <a:off x="7249989" y="1531235"/>
        <a:ext cx="1528638" cy="585929"/>
      </dsp:txXfrm>
    </dsp:sp>
    <dsp:sp modelId="{F0B01F51-E46F-DA4B-88E1-9F10333DC2ED}">
      <dsp:nvSpPr>
        <dsp:cNvPr id="0" name=""/>
        <dsp:cNvSpPr/>
      </dsp:nvSpPr>
      <dsp:spPr>
        <a:xfrm>
          <a:off x="9118783"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96C11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de-DE" sz="1300" kern="1200" dirty="0"/>
            <a:t>Zugriffoptionen auf Betreiberkonto</a:t>
          </a:r>
        </a:p>
        <a:p>
          <a:pPr marL="114300" lvl="1" indent="-114300" algn="l" defTabSz="577850">
            <a:lnSpc>
              <a:spcPct val="90000"/>
            </a:lnSpc>
            <a:spcBef>
              <a:spcPct val="0"/>
            </a:spcBef>
            <a:spcAft>
              <a:spcPct val="15000"/>
            </a:spcAft>
            <a:buChar char="•"/>
          </a:pPr>
          <a:endParaRPr lang="de-DE" sz="1300" kern="1200" dirty="0"/>
        </a:p>
      </dsp:txBody>
      <dsp:txXfrm>
        <a:off x="9152203" y="1857619"/>
        <a:ext cx="1693893" cy="1074203"/>
      </dsp:txXfrm>
    </dsp:sp>
    <dsp:sp modelId="{D0EB118E-DEA3-024F-A526-15F101524331}">
      <dsp:nvSpPr>
        <dsp:cNvPr id="0" name=""/>
        <dsp:cNvSpPr/>
      </dsp:nvSpPr>
      <dsp:spPr>
        <a:xfrm>
          <a:off x="9510057" y="2965243"/>
          <a:ext cx="1565096" cy="622387"/>
        </a:xfrm>
        <a:prstGeom prst="roundRect">
          <a:avLst>
            <a:gd name="adj" fmla="val 10000"/>
          </a:avLst>
        </a:prstGeom>
        <a:solidFill>
          <a:srgbClr val="96C1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DE" sz="2800" kern="1200" dirty="0"/>
            <a:t>Händler</a:t>
          </a:r>
        </a:p>
      </dsp:txBody>
      <dsp:txXfrm>
        <a:off x="9528286" y="2983472"/>
        <a:ext cx="1528638" cy="58592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26359A8-7AF3-4B2F-B444-DA202BEEA99D}"/>
              </a:ext>
            </a:extLst>
          </p:cNvPr>
          <p:cNvSpPr>
            <a:spLocks noGrp="1"/>
          </p:cNvSpPr>
          <p:nvPr>
            <p:ph type="hdr" sz="quarter"/>
          </p:nvPr>
        </p:nvSpPr>
        <p:spPr>
          <a:xfrm>
            <a:off x="0" y="0"/>
            <a:ext cx="3608173" cy="513508"/>
          </a:xfrm>
          <a:prstGeom prst="rect">
            <a:avLst/>
          </a:prstGeom>
        </p:spPr>
        <p:txBody>
          <a:bodyPr vert="horz" lIns="99064" tIns="49532" rIns="99064" bIns="49532" rtlCol="0"/>
          <a:lstStyle>
            <a:lvl1pPr algn="l">
              <a:defRPr sz="1300"/>
            </a:lvl1pPr>
          </a:lstStyle>
          <a:p>
            <a:r>
              <a:rPr lang="de-DE" dirty="0"/>
              <a:t>fiskaltrust gmbh</a:t>
            </a:r>
          </a:p>
        </p:txBody>
      </p:sp>
      <p:sp>
        <p:nvSpPr>
          <p:cNvPr id="3" name="Datumsplatzhalter 2">
            <a:extLst>
              <a:ext uri="{FF2B5EF4-FFF2-40B4-BE49-F238E27FC236}">
                <a16:creationId xmlns:a16="http://schemas.microsoft.com/office/drawing/2014/main" id="{3AC23F39-6699-4345-915E-A4E55B808A9A}"/>
              </a:ext>
            </a:extLst>
          </p:cNvPr>
          <p:cNvSpPr>
            <a:spLocks noGrp="1"/>
          </p:cNvSpPr>
          <p:nvPr>
            <p:ph type="dt" sz="quarter" idx="1"/>
          </p:nvPr>
        </p:nvSpPr>
        <p:spPr>
          <a:xfrm>
            <a:off x="3807861" y="0"/>
            <a:ext cx="3078427" cy="513508"/>
          </a:xfrm>
          <a:prstGeom prst="rect">
            <a:avLst/>
          </a:prstGeom>
        </p:spPr>
        <p:txBody>
          <a:bodyPr vert="horz" lIns="99064" tIns="49532" rIns="99064" bIns="49532" rtlCol="0"/>
          <a:lstStyle>
            <a:lvl1pPr algn="r">
              <a:defRPr sz="1300"/>
            </a:lvl1pPr>
          </a:lstStyle>
          <a:p>
            <a:r>
              <a:rPr lang="de-AT" dirty="0"/>
              <a:t>28.05.2020</a:t>
            </a:r>
            <a:endParaRPr lang="en-AT" dirty="0"/>
          </a:p>
        </p:txBody>
      </p:sp>
      <p:sp>
        <p:nvSpPr>
          <p:cNvPr id="4" name="Fußzeilenplatzhalter 3">
            <a:extLst>
              <a:ext uri="{FF2B5EF4-FFF2-40B4-BE49-F238E27FC236}">
                <a16:creationId xmlns:a16="http://schemas.microsoft.com/office/drawing/2014/main" id="{504BAFE1-8C0D-488B-BE26-4DE04D46567B}"/>
              </a:ext>
            </a:extLst>
          </p:cNvPr>
          <p:cNvSpPr>
            <a:spLocks noGrp="1"/>
          </p:cNvSpPr>
          <p:nvPr>
            <p:ph type="ftr" sz="quarter" idx="2"/>
          </p:nvPr>
        </p:nvSpPr>
        <p:spPr>
          <a:xfrm>
            <a:off x="0" y="9521604"/>
            <a:ext cx="5283926" cy="513507"/>
          </a:xfrm>
          <a:prstGeom prst="rect">
            <a:avLst/>
          </a:prstGeom>
        </p:spPr>
        <p:txBody>
          <a:bodyPr vert="horz" lIns="99064" tIns="49532" rIns="99064" bIns="49532" rtlCol="0" anchor="b"/>
          <a:lstStyle>
            <a:lvl1pPr algn="l">
              <a:defRPr sz="1300"/>
            </a:lvl1pPr>
          </a:lstStyle>
          <a:p>
            <a:r>
              <a:rPr lang="de-DE" dirty="0"/>
              <a:t>Präsentation</a:t>
            </a:r>
            <a:endParaRPr lang="en-AT" dirty="0"/>
          </a:p>
        </p:txBody>
      </p:sp>
      <p:sp>
        <p:nvSpPr>
          <p:cNvPr id="5" name="Foliennummernplatzhalter 4">
            <a:extLst>
              <a:ext uri="{FF2B5EF4-FFF2-40B4-BE49-F238E27FC236}">
                <a16:creationId xmlns:a16="http://schemas.microsoft.com/office/drawing/2014/main" id="{3826F4A0-87B8-488F-8C4F-24D950D9E09C}"/>
              </a:ext>
            </a:extLst>
          </p:cNvPr>
          <p:cNvSpPr>
            <a:spLocks noGrp="1"/>
          </p:cNvSpPr>
          <p:nvPr>
            <p:ph type="sldNum" sz="quarter" idx="3"/>
          </p:nvPr>
        </p:nvSpPr>
        <p:spPr>
          <a:xfrm>
            <a:off x="5551714" y="9521604"/>
            <a:ext cx="1334575" cy="513507"/>
          </a:xfrm>
          <a:prstGeom prst="rect">
            <a:avLst/>
          </a:prstGeom>
        </p:spPr>
        <p:txBody>
          <a:bodyPr vert="horz" lIns="99064" tIns="49532" rIns="99064" bIns="49532" rtlCol="0" anchor="b"/>
          <a:lstStyle>
            <a:lvl1pPr algn="r">
              <a:defRPr sz="1300"/>
            </a:lvl1pPr>
          </a:lstStyle>
          <a:p>
            <a:fld id="{45681B35-6CFA-4FAD-A8D2-4347A54C5AB0}" type="slidenum">
              <a:rPr lang="en-AT" smtClean="0"/>
              <a:t>‹#›</a:t>
            </a:fld>
            <a:endParaRPr lang="en-AT" dirty="0"/>
          </a:p>
        </p:txBody>
      </p:sp>
    </p:spTree>
    <p:extLst>
      <p:ext uri="{BB962C8B-B14F-4D97-AF65-F5344CB8AC3E}">
        <p14:creationId xmlns:p14="http://schemas.microsoft.com/office/powerpoint/2010/main" val="114308462"/>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427" cy="513508"/>
          </a:xfrm>
          <a:prstGeom prst="rect">
            <a:avLst/>
          </a:prstGeom>
        </p:spPr>
        <p:txBody>
          <a:bodyPr vert="horz" lIns="99064" tIns="49532" rIns="99064" bIns="49532" rtlCol="0"/>
          <a:lstStyle>
            <a:lvl1pPr algn="l">
              <a:defRPr sz="1300"/>
            </a:lvl1pPr>
          </a:lstStyle>
          <a:p>
            <a:r>
              <a:rPr lang="de-AT" dirty="0"/>
              <a:t>fiskaltrust. consulting gmbh - confidential</a:t>
            </a:r>
          </a:p>
        </p:txBody>
      </p:sp>
      <p:sp>
        <p:nvSpPr>
          <p:cNvPr id="3" name="Datumsplatzhalter 2"/>
          <p:cNvSpPr>
            <a:spLocks noGrp="1"/>
          </p:cNvSpPr>
          <p:nvPr>
            <p:ph type="dt" idx="1"/>
          </p:nvPr>
        </p:nvSpPr>
        <p:spPr>
          <a:xfrm>
            <a:off x="4023992" y="0"/>
            <a:ext cx="3078427" cy="513508"/>
          </a:xfrm>
          <a:prstGeom prst="rect">
            <a:avLst/>
          </a:prstGeom>
        </p:spPr>
        <p:txBody>
          <a:bodyPr vert="horz" lIns="99064" tIns="49532" rIns="99064" bIns="49532" rtlCol="0"/>
          <a:lstStyle>
            <a:lvl1pPr algn="r">
              <a:defRPr sz="1300"/>
            </a:lvl1pPr>
          </a:lstStyle>
          <a:p>
            <a:fld id="{E52F4C69-7549-4A71-BB0C-341D25F594E8}" type="datetime1">
              <a:rPr lang="de-AT" smtClean="0"/>
              <a:t>19.10.20</a:t>
            </a:fld>
            <a:endParaRPr lang="de-AT" dirty="0"/>
          </a:p>
        </p:txBody>
      </p:sp>
      <p:sp>
        <p:nvSpPr>
          <p:cNvPr id="4" name="Folienbildplatzhalt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64" tIns="49532" rIns="99064" bIns="49532" rtlCol="0" anchor="ctr"/>
          <a:lstStyle/>
          <a:p>
            <a:endParaRPr lang="de-AT" dirty="0"/>
          </a:p>
        </p:txBody>
      </p:sp>
      <p:sp>
        <p:nvSpPr>
          <p:cNvPr id="5" name="Notizenplatzhalter 4"/>
          <p:cNvSpPr>
            <a:spLocks noGrp="1"/>
          </p:cNvSpPr>
          <p:nvPr>
            <p:ph type="body" sz="quarter" idx="3"/>
          </p:nvPr>
        </p:nvSpPr>
        <p:spPr>
          <a:xfrm>
            <a:off x="710407" y="4925407"/>
            <a:ext cx="5683250" cy="4029879"/>
          </a:xfrm>
          <a:prstGeom prst="rect">
            <a:avLst/>
          </a:prstGeom>
        </p:spPr>
        <p:txBody>
          <a:bodyPr vert="horz" lIns="99064" tIns="49532" rIns="99064" bIns="49532"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108"/>
            <a:ext cx="3078427" cy="513507"/>
          </a:xfrm>
          <a:prstGeom prst="rect">
            <a:avLst/>
          </a:prstGeom>
        </p:spPr>
        <p:txBody>
          <a:bodyPr vert="horz" lIns="99064" tIns="49532" rIns="99064" bIns="49532" rtlCol="0" anchor="b"/>
          <a:lstStyle>
            <a:lvl1pPr algn="l">
              <a:defRPr sz="1300"/>
            </a:lvl1pPr>
          </a:lstStyle>
          <a:p>
            <a:endParaRPr lang="de-AT" dirty="0"/>
          </a:p>
        </p:txBody>
      </p:sp>
      <p:sp>
        <p:nvSpPr>
          <p:cNvPr id="7" name="Foliennummernplatzhalter 6"/>
          <p:cNvSpPr>
            <a:spLocks noGrp="1"/>
          </p:cNvSpPr>
          <p:nvPr>
            <p:ph type="sldNum" sz="quarter" idx="5"/>
          </p:nvPr>
        </p:nvSpPr>
        <p:spPr>
          <a:xfrm>
            <a:off x="4023992" y="9721108"/>
            <a:ext cx="3078427" cy="513507"/>
          </a:xfrm>
          <a:prstGeom prst="rect">
            <a:avLst/>
          </a:prstGeom>
        </p:spPr>
        <p:txBody>
          <a:bodyPr vert="horz" lIns="99064" tIns="49532" rIns="99064" bIns="49532" rtlCol="0" anchor="b"/>
          <a:lstStyle>
            <a:lvl1pPr algn="r">
              <a:defRPr sz="1300"/>
            </a:lvl1pPr>
          </a:lstStyle>
          <a:p>
            <a:fld id="{37D9B929-EEB3-453F-899C-B5737EAC3251}" type="slidenum">
              <a:rPr lang="de-AT" smtClean="0"/>
              <a:t>‹#›</a:t>
            </a:fld>
            <a:endParaRPr lang="de-AT" dirty="0"/>
          </a:p>
        </p:txBody>
      </p:sp>
    </p:spTree>
    <p:extLst>
      <p:ext uri="{BB962C8B-B14F-4D97-AF65-F5344CB8AC3E}">
        <p14:creationId xmlns:p14="http://schemas.microsoft.com/office/powerpoint/2010/main" val="2873954706"/>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C3915442-2F4C-E043-BB4A-4206B63E6321}" type="slidenum">
              <a:rPr lang="en-US" smtClean="0"/>
              <a:t>1</a:t>
            </a:fld>
            <a:endParaRPr lang="en-US" dirty="0"/>
          </a:p>
        </p:txBody>
      </p:sp>
    </p:spTree>
    <p:extLst>
      <p:ext uri="{BB962C8B-B14F-4D97-AF65-F5344CB8AC3E}">
        <p14:creationId xmlns:p14="http://schemas.microsoft.com/office/powerpoint/2010/main" val="3981211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de-DE" noProof="0" dirty="0"/>
              <a:t>Das  POS System sammelt die Charge- und PayItems für den Request. </a:t>
            </a:r>
          </a:p>
          <a:p>
            <a:pPr marL="228600" indent="-228600">
              <a:buAutoNum type="arabicPeriod"/>
            </a:pPr>
            <a:r>
              <a:rPr lang="de-DE" noProof="0" dirty="0"/>
              <a:t>Das  POS System sollte die Daten lokal persistieren. Das Persistieren der Daten ist wichtig, weil die Request-Daten nicht von der ft.Middleware zurückgesendet werden. Zudem ist die lokale Archivierung essentiell für den Fall, dass die fiskaltrust Archivierung nicht verfügbar ist.</a:t>
            </a:r>
          </a:p>
          <a:p>
            <a:pPr marL="228600" indent="-228600">
              <a:buAutoNum type="arabicPeriod"/>
            </a:pPr>
            <a:r>
              <a:rPr lang="de-DE" noProof="0" dirty="0"/>
              <a:t>Das  POS System baut den Request auf und sendet die Daten über die </a:t>
            </a:r>
            <a:r>
              <a:rPr lang="de-DE" noProof="0" dirty="0" err="1"/>
              <a:t>sign</a:t>
            </a:r>
            <a:r>
              <a:rPr lang="de-DE" noProof="0" dirty="0"/>
              <a:t>-Methode an die Queue. Die ft.Middleware prozessiert die Daten, sorgt für die Verkettung, Speicherung, Signierung und Archivierung der Daten</a:t>
            </a:r>
          </a:p>
          <a:p>
            <a:pPr marL="228600" indent="-228600">
              <a:buAutoNum type="arabicPeriod"/>
            </a:pPr>
            <a:r>
              <a:rPr lang="de-DE" noProof="0" dirty="0"/>
              <a:t>Das  POS System erhält den Response und prozessiert die darin enthaltenen Daten, die wichtig für den Belegdruck sind.</a:t>
            </a:r>
          </a:p>
          <a:p>
            <a:pPr marL="228600" indent="-228600">
              <a:buAutoNum type="arabicPeriod"/>
            </a:pPr>
            <a:r>
              <a:rPr lang="de-DE" noProof="0" dirty="0"/>
              <a:t>Die erhaltenen Daten werden lokal vom  POS System persistiert (siehe dazu auch Pkt. 2)</a:t>
            </a:r>
          </a:p>
          <a:p>
            <a:pPr marL="228600" indent="-228600">
              <a:buAutoNum type="arabicPeriod"/>
            </a:pPr>
            <a:r>
              <a:rPr lang="de-DE" noProof="0" dirty="0"/>
              <a:t>Der Beleg wird erstellt und gedruckt (er enthält die Daten aus dem Signatur-Block des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10</a:t>
            </a:fld>
            <a:endParaRPr lang="en-US" dirty="0"/>
          </a:p>
        </p:txBody>
      </p:sp>
    </p:spTree>
    <p:extLst>
      <p:ext uri="{BB962C8B-B14F-4D97-AF65-F5344CB8AC3E}">
        <p14:creationId xmlns:p14="http://schemas.microsoft.com/office/powerpoint/2010/main" val="3482200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Sonderbelege führen Funktionalität aus. Z.B. Initialisierung der TSE, Tagesabschuss, Monatsabschluss, etc.</a:t>
            </a:r>
          </a:p>
          <a:p>
            <a:endParaRPr lang="de-DE" noProof="0" dirty="0"/>
          </a:p>
          <a:p>
            <a:pPr marL="228600" indent="-228600">
              <a:buAutoNum type="arabicPeriod"/>
            </a:pPr>
            <a:r>
              <a:rPr lang="de-DE" noProof="0" dirty="0"/>
              <a:t>Das  POS System bereitet den Sonderbeleg vor (je nach Funktionalität die ausgeführt werden soll)</a:t>
            </a:r>
          </a:p>
          <a:p>
            <a:pPr marL="228600" indent="-228600">
              <a:buAutoNum type="arabicPeriod"/>
            </a:pPr>
            <a:r>
              <a:rPr lang="de-DE" noProof="0" dirty="0"/>
              <a:t>Das  POS System persistiert lokal die Daten.</a:t>
            </a:r>
          </a:p>
          <a:p>
            <a:pPr marL="228600" indent="-228600">
              <a:buAutoNum type="arabicPeriod"/>
            </a:pPr>
            <a:r>
              <a:rPr lang="de-DE" noProof="0" dirty="0"/>
              <a:t>Das  POS System baut den Request zusammen und sendet die Daten über die </a:t>
            </a:r>
            <a:r>
              <a:rPr lang="de-DE" noProof="0" dirty="0" err="1"/>
              <a:t>sign</a:t>
            </a:r>
            <a:r>
              <a:rPr lang="de-DE" noProof="0" dirty="0"/>
              <a:t>-Methode an die Queue. Die ft.Middleware führt die angeforderte Funktionalität aus und packt das Ergebnis in den Signatur-Block des Response. </a:t>
            </a:r>
          </a:p>
          <a:p>
            <a:pPr marL="228600" indent="-228600">
              <a:buAutoNum type="arabicPeriod"/>
            </a:pPr>
            <a:r>
              <a:rPr lang="de-DE" noProof="0" dirty="0"/>
              <a:t>Das  POS System erhält den Response und prozessiert die darin enthaltenen Daten</a:t>
            </a:r>
          </a:p>
          <a:p>
            <a:pPr marL="228600" indent="-228600">
              <a:buAutoNum type="arabicPeriod"/>
            </a:pPr>
            <a:r>
              <a:rPr lang="de-DE" noProof="0" dirty="0"/>
              <a:t>Die erhaltenen Daten werden lokal vom  POS-System persistiert</a:t>
            </a:r>
          </a:p>
          <a:p>
            <a:pPr marL="228600" indent="-228600">
              <a:buAutoNum type="arabicPeriod"/>
            </a:pPr>
            <a:r>
              <a:rPr lang="de-DE" noProof="0" dirty="0"/>
              <a:t>Der Beleg wird erstellt und gedruckt (er enthält Daten aus dem Signatur-Block des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11</a:t>
            </a:fld>
            <a:endParaRPr lang="en-US" dirty="0"/>
          </a:p>
        </p:txBody>
      </p:sp>
    </p:spTree>
    <p:extLst>
      <p:ext uri="{BB962C8B-B14F-4D97-AF65-F5344CB8AC3E}">
        <p14:creationId xmlns:p14="http://schemas.microsoft.com/office/powerpoint/2010/main" val="2531106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Fällt die Kommunikation mit der TSE aus, so kann das  POS System weiter betrieben werden bis die TSE wieder erreichbar ist. Die Requests werden in diesem Fall weiter an die ft.Middleware gesendet.</a:t>
            </a:r>
          </a:p>
          <a:p>
            <a:endParaRPr lang="de-DE" noProof="0" dirty="0"/>
          </a:p>
          <a:p>
            <a:pPr marL="228600" indent="-228600">
              <a:buAutoNum type="arabicPeriod"/>
            </a:pPr>
            <a:r>
              <a:rPr lang="de-DE" noProof="0" dirty="0"/>
              <a:t>Das  POS System sammelt die Charge- und PayItems für den Request. </a:t>
            </a:r>
          </a:p>
          <a:p>
            <a:pPr marL="228600" indent="-228600">
              <a:buAutoNum type="arabicPeriod"/>
            </a:pPr>
            <a:r>
              <a:rPr lang="de-DE" noProof="0" dirty="0"/>
              <a:t>Das  POS System persistiert lokal die Daten.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de-DE" noProof="0" dirty="0"/>
              <a:t>Das  POS System baut den Request auf und sendet die Daten über die </a:t>
            </a:r>
            <a:r>
              <a:rPr lang="de-DE" noProof="0" dirty="0" err="1"/>
              <a:t>Sign</a:t>
            </a:r>
            <a:r>
              <a:rPr lang="de-DE" noProof="0" dirty="0"/>
              <a:t>-Methode an die Queue. Die TSE ist jedoch für die SCU nicht erreichbar. Deshalb gibt die Queue den Status </a:t>
            </a:r>
            <a:r>
              <a:rPr lang="de-DE" noProof="0" dirty="0" err="1"/>
              <a:t>ft.State</a:t>
            </a:r>
            <a:r>
              <a:rPr lang="de-DE" noProof="0" dirty="0"/>
              <a:t> = 0x02 im Response zurück. Dem Signaturblock im Response wird die Notiz “TSE Kommunikation ausgefallen“ hinzugefügt.</a:t>
            </a:r>
          </a:p>
          <a:p>
            <a:pPr marL="228600" indent="-228600">
              <a:buAutoNum type="arabicPeriod"/>
            </a:pPr>
            <a:r>
              <a:rPr lang="de-DE" noProof="0" dirty="0"/>
              <a:t>Das  POS System erhält den Response und prozessiert die darin enthaltenen Daten</a:t>
            </a:r>
          </a:p>
          <a:p>
            <a:pPr marL="228600" indent="-228600">
              <a:buAutoNum type="arabicPeriod"/>
            </a:pPr>
            <a:r>
              <a:rPr lang="de-DE" noProof="0" dirty="0"/>
              <a:t>Die erhaltenen Daten werden lokal vom  POS System persistiert.</a:t>
            </a:r>
          </a:p>
          <a:p>
            <a:pPr marL="228600" indent="-228600">
              <a:buAutoNum type="arabicPeriod"/>
            </a:pPr>
            <a:r>
              <a:rPr lang="de-DE" noProof="0" dirty="0"/>
              <a:t>Der Beleg wird erstellt und gedruckt (er enthält die Daten aus dem Signatur-Block des Response inkl. Der Notiz, dass die TSE Kommunikation ausgefallen ist)</a:t>
            </a:r>
          </a:p>
          <a:p>
            <a:endParaRPr lang="de-DE" noProof="0" dirty="0"/>
          </a:p>
          <a:p>
            <a:r>
              <a:rPr lang="de-DE" noProof="0" dirty="0"/>
              <a:t>Wichtig: </a:t>
            </a:r>
          </a:p>
          <a:p>
            <a:r>
              <a:rPr lang="de-DE" noProof="0" dirty="0"/>
              <a:t>Kann die Kommunikation mit der TSE nicht wieder hergestellt werden, da zum Beispiel die TSE defekt ist oder entwendet wurde, so muss der Vorfall dokumentiert werden, und ein neues Setup mit einer neuen TSE aufgebaut werden. Dabei muss die ft.Middleware über das Portal neu konfiguriert und ausgerollt werden. Eine entsprechende Meldung an das Finanzamt ist vorzunehmen.</a:t>
            </a:r>
          </a:p>
        </p:txBody>
      </p:sp>
      <p:sp>
        <p:nvSpPr>
          <p:cNvPr id="4" name="Slide Number Placeholder 3"/>
          <p:cNvSpPr>
            <a:spLocks noGrp="1"/>
          </p:cNvSpPr>
          <p:nvPr>
            <p:ph type="sldNum" sz="quarter" idx="5"/>
          </p:nvPr>
        </p:nvSpPr>
        <p:spPr/>
        <p:txBody>
          <a:bodyPr/>
          <a:lstStyle/>
          <a:p>
            <a:fld id="{C3915442-2F4C-E043-BB4A-4206B63E6321}" type="slidenum">
              <a:rPr lang="en-US" smtClean="0"/>
              <a:t>12</a:t>
            </a:fld>
            <a:endParaRPr lang="en-US" dirty="0"/>
          </a:p>
        </p:txBody>
      </p:sp>
    </p:spTree>
    <p:extLst>
      <p:ext uri="{BB962C8B-B14F-4D97-AF65-F5344CB8AC3E}">
        <p14:creationId xmlns:p14="http://schemas.microsoft.com/office/powerpoint/2010/main" val="1606554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Sobald die TSE wahrscheinlich wieder erreichbar ist, muss das  POS System einen Nullbeleg (Sonderbeleg der Funktionalität ausführt) an die Queue senden. Dies ist deshalb wichtig, weil die ft.Middleware nicht selbst versucht herauszufinden, ob die TSE wieder erreichbar ist, um das </a:t>
            </a:r>
            <a:r>
              <a:rPr lang="de-DE" sz="1200" b="0" i="0" kern="1200" noProof="0" dirty="0">
                <a:solidFill>
                  <a:schemeClr val="tx1"/>
                </a:solidFill>
                <a:effectLst/>
                <a:latin typeface="+mn-lt"/>
                <a:ea typeface="+mn-ea"/>
                <a:cs typeface="+mn-cs"/>
              </a:rPr>
              <a:t>O</a:t>
            </a:r>
            <a:r>
              <a:rPr lang="de-DE" sz="1200" b="0" i="0" kern="1200" dirty="0">
                <a:solidFill>
                  <a:schemeClr val="tx1"/>
                </a:solidFill>
                <a:effectLst/>
                <a:latin typeface="+mn-lt"/>
                <a:ea typeface="+mn-ea"/>
                <a:cs typeface="+mn-cs"/>
              </a:rPr>
              <a:t>perative Geschäft nicht durch Timeouts zu stören</a:t>
            </a:r>
            <a:r>
              <a:rPr lang="de-DE" noProof="0" dirty="0"/>
              <a:t>. Wird nun ein Nullbeleg an Queue gesendet, so versucht die SCU die Kommunikation mit der TSE wiederherzustellen. Klappt die Kommunikation weiterhin nicht, so wird weiterhin der ftState =  0x02 (TSE Kommunikation ausgefallen) von der Queue im Response zurückgegeben. Klappt die Kommunikation wieder, so wird an das  POS System der ftState = 0x00 (ok) über den Response zurückgegeben und die ft.Middleware ist wieder bereit für den Normalbetrieb. Des Weiteren beinhaltet der Response ein Listing der Requests, die nicht von der TSE signiert wurden. Die von dem Ausfalls der Kommunikation mit der TSE betroffenen Requests, müssen nach Fehlerbehebung </a:t>
            </a:r>
            <a:r>
              <a:rPr lang="de-DE" b="1" noProof="0" dirty="0"/>
              <a:t>nicht</a:t>
            </a:r>
            <a:r>
              <a:rPr lang="de-DE" noProof="0" dirty="0"/>
              <a:t> erneut an die Queue gesendet werden.</a:t>
            </a:r>
          </a:p>
        </p:txBody>
      </p:sp>
      <p:sp>
        <p:nvSpPr>
          <p:cNvPr id="4" name="Slide Number Placeholder 3"/>
          <p:cNvSpPr>
            <a:spLocks noGrp="1"/>
          </p:cNvSpPr>
          <p:nvPr>
            <p:ph type="sldNum" sz="quarter" idx="5"/>
          </p:nvPr>
        </p:nvSpPr>
        <p:spPr/>
        <p:txBody>
          <a:bodyPr/>
          <a:lstStyle/>
          <a:p>
            <a:fld id="{C3915442-2F4C-E043-BB4A-4206B63E6321}" type="slidenum">
              <a:rPr lang="en-US" smtClean="0"/>
              <a:t>13</a:t>
            </a:fld>
            <a:endParaRPr lang="en-US" dirty="0"/>
          </a:p>
        </p:txBody>
      </p:sp>
    </p:spTree>
    <p:extLst>
      <p:ext uri="{BB962C8B-B14F-4D97-AF65-F5344CB8AC3E}">
        <p14:creationId xmlns:p14="http://schemas.microsoft.com/office/powerpoint/2010/main" val="2918381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In diesem Fall kann die ft.Middleware von dem  POS System nicht erreicht werden:</a:t>
            </a:r>
          </a:p>
          <a:p>
            <a:r>
              <a:rPr lang="de-DE" noProof="0" dirty="0"/>
              <a:t>4. Die Requests müssen markiert werden um später wieder an die ft.Middleware gesendet zu werden. </a:t>
            </a:r>
          </a:p>
          <a:p>
            <a:r>
              <a:rPr lang="de-DE" noProof="0" dirty="0"/>
              <a:t>6. Auf den Beleg muss der Hinweis gedruckt werden, dass der Sicherheitsmechanismus ausgefallen ist. </a:t>
            </a:r>
          </a:p>
        </p:txBody>
      </p:sp>
      <p:sp>
        <p:nvSpPr>
          <p:cNvPr id="4" name="Slide Number Placeholder 3"/>
          <p:cNvSpPr>
            <a:spLocks noGrp="1"/>
          </p:cNvSpPr>
          <p:nvPr>
            <p:ph type="sldNum" sz="quarter" idx="5"/>
          </p:nvPr>
        </p:nvSpPr>
        <p:spPr/>
        <p:txBody>
          <a:bodyPr/>
          <a:lstStyle/>
          <a:p>
            <a:fld id="{C3915442-2F4C-E043-BB4A-4206B63E6321}" type="slidenum">
              <a:rPr lang="en-US" smtClean="0"/>
              <a:t>14</a:t>
            </a:fld>
            <a:endParaRPr lang="en-US" dirty="0"/>
          </a:p>
        </p:txBody>
      </p:sp>
    </p:spTree>
    <p:extLst>
      <p:ext uri="{BB962C8B-B14F-4D97-AF65-F5344CB8AC3E}">
        <p14:creationId xmlns:p14="http://schemas.microsoft.com/office/powerpoint/2010/main" val="999188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Zum späteren Zeitpunkt, wenn die ft.Middleware wieder erreichbar ist, werden vom  POS System im sogenannten „Late Signing Mode“ die zuvor zum Wiederholen markierten Requests an die ft.Middleware gesendet. Jeder Request wird dabei über ein Flag markiert (ftReceiptCase + „failed receipt“ Flag - 0x0000000000010000).</a:t>
            </a:r>
          </a:p>
          <a:p>
            <a:endParaRPr lang="de-DE" noProof="0" dirty="0"/>
          </a:p>
          <a:p>
            <a:r>
              <a:rPr lang="de-DE" noProof="0" dirty="0"/>
              <a:t>Sobald die ft.Middleware den ersten markierten Request erhält wechselt sie in den „Late Signing Mode“. Es können nun vom  POS System weitere Requests in diesem Modus gesendet werden. Die ft.Middleware antwortet mit den ftState 0x08 was soviel bedeutet, dass sie sich im „Late Signing Mode“ befindet. Um den „Late Signing Mode“ zu verlassen muss das  POS System einen Nullbeleg an die ft.Middleware senden (siehe nächste Folie)</a:t>
            </a:r>
          </a:p>
        </p:txBody>
      </p:sp>
      <p:sp>
        <p:nvSpPr>
          <p:cNvPr id="4" name="Slide Number Placeholder 3"/>
          <p:cNvSpPr>
            <a:spLocks noGrp="1"/>
          </p:cNvSpPr>
          <p:nvPr>
            <p:ph type="sldNum" sz="quarter" idx="5"/>
          </p:nvPr>
        </p:nvSpPr>
        <p:spPr/>
        <p:txBody>
          <a:bodyPr/>
          <a:lstStyle/>
          <a:p>
            <a:fld id="{C3915442-2F4C-E043-BB4A-4206B63E6321}" type="slidenum">
              <a:rPr lang="en-US" smtClean="0"/>
              <a:t>15</a:t>
            </a:fld>
            <a:endParaRPr lang="en-US" dirty="0"/>
          </a:p>
        </p:txBody>
      </p:sp>
    </p:spTree>
    <p:extLst>
      <p:ext uri="{BB962C8B-B14F-4D97-AF65-F5344CB8AC3E}">
        <p14:creationId xmlns:p14="http://schemas.microsoft.com/office/powerpoint/2010/main" val="2257919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Um den „Late Signing Mode“ zu beenden muss das  POS System einen Nullbeleg an die ft.Middleware senden. Die Middleware antwortet mit dem ftState = 0x00, das bedeutet, dass sie den “Late Signing Mode“ verlassen hat und für den Normalbetrieb zur Verfügung steht. </a:t>
            </a:r>
          </a:p>
        </p:txBody>
      </p:sp>
      <p:sp>
        <p:nvSpPr>
          <p:cNvPr id="4" name="Slide Number Placeholder 3"/>
          <p:cNvSpPr>
            <a:spLocks noGrp="1"/>
          </p:cNvSpPr>
          <p:nvPr>
            <p:ph type="sldNum" sz="quarter" idx="5"/>
          </p:nvPr>
        </p:nvSpPr>
        <p:spPr/>
        <p:txBody>
          <a:bodyPr/>
          <a:lstStyle/>
          <a:p>
            <a:fld id="{C3915442-2F4C-E043-BB4A-4206B63E6321}" type="slidenum">
              <a:rPr lang="en-US" smtClean="0"/>
              <a:t>16</a:t>
            </a:fld>
            <a:endParaRPr lang="en-US" dirty="0"/>
          </a:p>
        </p:txBody>
      </p:sp>
    </p:spTree>
    <p:extLst>
      <p:ext uri="{BB962C8B-B14F-4D97-AF65-F5344CB8AC3E}">
        <p14:creationId xmlns:p14="http://schemas.microsoft.com/office/powerpoint/2010/main" val="2840793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journal</a:t>
            </a:r>
            <a:r>
              <a:rPr lang="de-DE" noProof="0" dirty="0"/>
              <a:t> Methode des IPOS Interface. </a:t>
            </a:r>
          </a:p>
          <a:p>
            <a:endParaRPr lang="de-DE" noProof="0" dirty="0"/>
          </a:p>
          <a:p>
            <a:r>
              <a:rPr lang="de-DE" noProof="0" dirty="0"/>
              <a:t>Das  POS System ruft die Journal Methode mit dem Parameter „type“ auf. Je nach übergebenen Wert werden die geforderten Daten zurückgegeben. Über WCF erfolgt die Rückgabe der Daten als Stream.</a:t>
            </a:r>
          </a:p>
          <a:p>
            <a:endParaRPr lang="de-DE" noProof="0" dirty="0"/>
          </a:p>
          <a:p>
            <a:endParaRPr lang="de-DE" noProof="0" dirty="0"/>
          </a:p>
          <a:p>
            <a:r>
              <a:rPr lang="de-DE" noProof="0" dirty="0"/>
              <a:t>Typen je nach Land. Beispiele für DE:</a:t>
            </a:r>
            <a:br>
              <a:rPr lang="en-GB" dirty="0"/>
            </a:br>
            <a:r>
              <a:rPr lang="de-DE" noProof="0" dirty="0"/>
              <a:t>1 = </a:t>
            </a:r>
            <a:r>
              <a:rPr lang="en-GB" dirty="0">
                <a:effectLst/>
              </a:rPr>
              <a:t>TAR-File von TSE</a:t>
            </a:r>
          </a:p>
          <a:p>
            <a:r>
              <a:rPr lang="en-GB" noProof="0" dirty="0">
                <a:effectLst/>
              </a:rPr>
              <a:t>2 = </a:t>
            </a:r>
            <a:r>
              <a:rPr lang="en-GB" sz="1200" b="0" i="0" kern="1200" dirty="0">
                <a:solidFill>
                  <a:schemeClr val="tx1"/>
                </a:solidFill>
                <a:effectLst/>
                <a:latin typeface="+mn-lt"/>
                <a:ea typeface="+mn-ea"/>
                <a:cs typeface="+mn-cs"/>
              </a:rPr>
              <a:t>DSFinV-K-File</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17</a:t>
            </a:fld>
            <a:endParaRPr lang="en-US" dirty="0"/>
          </a:p>
        </p:txBody>
      </p:sp>
    </p:spTree>
    <p:extLst>
      <p:ext uri="{BB962C8B-B14F-4D97-AF65-F5344CB8AC3E}">
        <p14:creationId xmlns:p14="http://schemas.microsoft.com/office/powerpoint/2010/main" val="2793253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18</a:t>
            </a:fld>
            <a:endParaRPr lang="en-US" dirty="0"/>
          </a:p>
        </p:txBody>
      </p:sp>
    </p:spTree>
    <p:extLst>
      <p:ext uri="{BB962C8B-B14F-4D97-AF65-F5344CB8AC3E}">
        <p14:creationId xmlns:p14="http://schemas.microsoft.com/office/powerpoint/2010/main" val="1715030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Die Konfiguration einer ft.Middleware Instanz wird über eine sogenannte </a:t>
            </a:r>
            <a:r>
              <a:rPr lang="de-DE" noProof="0" dirty="0" err="1"/>
              <a:t>Cashbox</a:t>
            </a:r>
            <a:r>
              <a:rPr lang="de-DE" noProof="0" dirty="0"/>
              <a:t> im Portal vorgenommen.</a:t>
            </a:r>
          </a:p>
          <a:p>
            <a:endParaRPr lang="de-DE" noProof="0" dirty="0"/>
          </a:p>
          <a:p>
            <a:r>
              <a:rPr lang="de-DE" sz="1200" b="0" i="0" kern="1200" dirty="0">
                <a:solidFill>
                  <a:schemeClr val="tx1"/>
                </a:solidFill>
                <a:effectLst/>
                <a:latin typeface="+mn-lt"/>
                <a:ea typeface="+mn-ea"/>
                <a:cs typeface="+mn-cs"/>
              </a:rPr>
              <a:t>Die </a:t>
            </a:r>
            <a:r>
              <a:rPr lang="de-DE" sz="1200" b="0" i="0" kern="1200" dirty="0" err="1">
                <a:solidFill>
                  <a:schemeClr val="tx1"/>
                </a:solidFill>
                <a:effectLst/>
                <a:latin typeface="+mn-lt"/>
                <a:ea typeface="+mn-ea"/>
                <a:cs typeface="+mn-cs"/>
              </a:rPr>
              <a:t>Cashbox</a:t>
            </a:r>
            <a:r>
              <a:rPr lang="de-DE" sz="1200" b="0" i="0" kern="1200" dirty="0">
                <a:solidFill>
                  <a:schemeClr val="tx1"/>
                </a:solidFill>
                <a:effectLst/>
                <a:latin typeface="+mn-lt"/>
                <a:ea typeface="+mn-ea"/>
                <a:cs typeface="+mn-cs"/>
              </a:rPr>
              <a:t> ist ein Konfigurationscontainer, der die Konfiguration der einzelnen Komponenten der ft.Middleware beinhaltet. Über die </a:t>
            </a:r>
            <a:r>
              <a:rPr lang="de-DE" sz="1200" b="0" i="0" kern="1200" dirty="0" err="1">
                <a:solidFill>
                  <a:schemeClr val="tx1"/>
                </a:solidFill>
                <a:effectLst/>
                <a:latin typeface="+mn-lt"/>
                <a:ea typeface="+mn-ea"/>
                <a:cs typeface="+mn-cs"/>
              </a:rPr>
              <a:t>Cashbox</a:t>
            </a:r>
            <a:r>
              <a:rPr lang="de-DE" sz="1200" b="0" i="0" kern="1200" dirty="0">
                <a:solidFill>
                  <a:schemeClr val="tx1"/>
                </a:solidFill>
                <a:effectLst/>
                <a:latin typeface="+mn-lt"/>
                <a:ea typeface="+mn-ea"/>
                <a:cs typeface="+mn-cs"/>
              </a:rPr>
              <a:t> können die Konfigurationen miteinander verbunden werden. So kann die </a:t>
            </a:r>
            <a:r>
              <a:rPr lang="de-DE" sz="1200" b="0" i="0" kern="1200" dirty="0" err="1">
                <a:solidFill>
                  <a:schemeClr val="tx1"/>
                </a:solidFill>
                <a:effectLst/>
                <a:latin typeface="+mn-lt"/>
                <a:ea typeface="+mn-ea"/>
                <a:cs typeface="+mn-cs"/>
              </a:rPr>
              <a:t>Cashbox</a:t>
            </a:r>
            <a:r>
              <a:rPr lang="de-DE" sz="1200" b="0" i="0" kern="1200" dirty="0">
                <a:solidFill>
                  <a:schemeClr val="tx1"/>
                </a:solidFill>
                <a:effectLst/>
                <a:latin typeface="+mn-lt"/>
                <a:ea typeface="+mn-ea"/>
                <a:cs typeface="+mn-cs"/>
              </a:rPr>
              <a:t> die Konfiguration von Queue, SCU und von diversen Helper beinhalten und diese miteinander verbinden. </a:t>
            </a:r>
          </a:p>
          <a:p>
            <a:endParaRPr lang="de-DE" sz="1200" b="0" i="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kern="1200" dirty="0">
                <a:solidFill>
                  <a:schemeClr val="tx1"/>
                </a:solidFill>
                <a:effectLst/>
                <a:latin typeface="+mn-lt"/>
                <a:ea typeface="+mn-ea"/>
                <a:cs typeface="+mn-cs"/>
              </a:rPr>
              <a:t>Die Queue ist eine Komponente der ft.Middleware, sammelt die Belege und ist für das Erzeugen und Persistieren der Belegkette verantwortlich. Des Weiteren ist die Queue die Komponente der ft.Middleware mit der Ihr  POS System kommuniziert. An sie senden Sie Ihre Belegdaten und erhalten Signaturen und andere Daten zurück.</a:t>
            </a:r>
          </a:p>
          <a:p>
            <a:endParaRPr lang="de-DE" sz="1200" b="0" i="0" kern="1200" noProof="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Die SCU (Security Creation Unit, deutsch: Signatur-Erstellungs-Einheit) ist eine Komponente der ft.Middelware, die für die Signierung zuständig ist. In Deutschland übernimmt sie die Kommunikation mit der TSE, die schlussendlich die Signierung vornimmt. Je nachdem welche TSE Sie benutzen möchten, benötigt die SCU eine entsprechende Konfiguration um auf diese zugreifen zu können.</a:t>
            </a:r>
          </a:p>
          <a:p>
            <a:endParaRPr lang="de-DE" sz="1200" b="0" i="0" kern="1200" noProof="0" dirty="0">
              <a:solidFill>
                <a:schemeClr val="tx1"/>
              </a:solidFill>
              <a:effectLst/>
              <a:latin typeface="+mn-lt"/>
              <a:ea typeface="+mn-ea"/>
              <a:cs typeface="+mn-cs"/>
            </a:endParaRPr>
          </a:p>
          <a:p>
            <a:r>
              <a:rPr lang="de-DE" sz="1200" b="0" i="0" kern="1200" noProof="0" dirty="0">
                <a:solidFill>
                  <a:schemeClr val="tx1"/>
                </a:solidFill>
                <a:effectLst/>
                <a:latin typeface="+mn-lt"/>
                <a:ea typeface="+mn-ea"/>
                <a:cs typeface="+mn-cs"/>
              </a:rPr>
              <a:t>Die </a:t>
            </a:r>
            <a:r>
              <a:rPr lang="de-DE" sz="1200" b="0" i="0" kern="1200" noProof="0" dirty="0" err="1">
                <a:solidFill>
                  <a:schemeClr val="tx1"/>
                </a:solidFill>
                <a:effectLst/>
                <a:latin typeface="+mn-lt"/>
                <a:ea typeface="+mn-ea"/>
                <a:cs typeface="+mn-cs"/>
              </a:rPr>
              <a:t>Cashbox</a:t>
            </a:r>
            <a:r>
              <a:rPr lang="de-DE" sz="1200" b="0" i="0" kern="1200" noProof="0" dirty="0">
                <a:solidFill>
                  <a:schemeClr val="tx1"/>
                </a:solidFill>
                <a:effectLst/>
                <a:latin typeface="+mn-lt"/>
                <a:ea typeface="+mn-ea"/>
                <a:cs typeface="+mn-cs"/>
              </a:rPr>
              <a:t> beinhaltet die benötigten Konfigurationen und verbindet diese miteinander. Jede Middleware Instanz benötigt eine </a:t>
            </a:r>
            <a:r>
              <a:rPr lang="de-DE" sz="1200" b="0" i="0" kern="1200" noProof="0" dirty="0" err="1">
                <a:solidFill>
                  <a:schemeClr val="tx1"/>
                </a:solidFill>
                <a:effectLst/>
                <a:latin typeface="+mn-lt"/>
                <a:ea typeface="+mn-ea"/>
                <a:cs typeface="+mn-cs"/>
              </a:rPr>
              <a:t>Cashbox</a:t>
            </a:r>
            <a:r>
              <a:rPr lang="de-DE" sz="1200" b="0" i="0" kern="1200" noProof="0" dirty="0">
                <a:solidFill>
                  <a:schemeClr val="tx1"/>
                </a:solidFill>
                <a:effectLst/>
                <a:latin typeface="+mn-lt"/>
                <a:ea typeface="+mn-ea"/>
                <a:cs typeface="+mn-cs"/>
              </a:rPr>
              <a:t> um den Betrieb aufnehmen zu können.</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19</a:t>
            </a:fld>
            <a:endParaRPr lang="en-US" dirty="0"/>
          </a:p>
        </p:txBody>
      </p:sp>
    </p:spTree>
    <p:extLst>
      <p:ext uri="{BB962C8B-B14F-4D97-AF65-F5344CB8AC3E}">
        <p14:creationId xmlns:p14="http://schemas.microsoft.com/office/powerpoint/2010/main" val="978600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915442-2F4C-E043-BB4A-4206B63E6321}" type="slidenum">
              <a:rPr lang="en-US" smtClean="0"/>
              <a:t>2</a:t>
            </a:fld>
            <a:endParaRPr lang="en-US" dirty="0"/>
          </a:p>
        </p:txBody>
      </p:sp>
    </p:spTree>
    <p:extLst>
      <p:ext uri="{BB962C8B-B14F-4D97-AF65-F5344CB8AC3E}">
        <p14:creationId xmlns:p14="http://schemas.microsoft.com/office/powerpoint/2010/main" val="780216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Getting started Guide:</a:t>
            </a:r>
            <a:r>
              <a:rPr lang="en-GB" dirty="0">
                <a:hlinkClick r:id="rId3"/>
              </a:rPr>
              <a:t>https://docs.fiskaltrust.cloud/doc/productdescription-de-doc/for-poscreators/getting-started.html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20</a:t>
            </a:fld>
            <a:endParaRPr lang="en-US" dirty="0"/>
          </a:p>
        </p:txBody>
      </p:sp>
    </p:spTree>
    <p:extLst>
      <p:ext uri="{BB962C8B-B14F-4D97-AF65-F5344CB8AC3E}">
        <p14:creationId xmlns:p14="http://schemas.microsoft.com/office/powerpoint/2010/main" val="2485202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provisorisch, startet ab Minute 18:30</a:t>
            </a:r>
          </a:p>
        </p:txBody>
      </p:sp>
      <p:sp>
        <p:nvSpPr>
          <p:cNvPr id="4" name="Slide Number Placeholder 3"/>
          <p:cNvSpPr>
            <a:spLocks noGrp="1"/>
          </p:cNvSpPr>
          <p:nvPr>
            <p:ph type="sldNum" sz="quarter" idx="5"/>
          </p:nvPr>
        </p:nvSpPr>
        <p:spPr/>
        <p:txBody>
          <a:bodyPr/>
          <a:lstStyle/>
          <a:p>
            <a:fld id="{C3915442-2F4C-E043-BB4A-4206B63E6321}" type="slidenum">
              <a:rPr lang="en-US" smtClean="0"/>
              <a:t>21</a:t>
            </a:fld>
            <a:endParaRPr lang="en-US" dirty="0"/>
          </a:p>
        </p:txBody>
      </p:sp>
    </p:spTree>
    <p:extLst>
      <p:ext uri="{BB962C8B-B14F-4D97-AF65-F5344CB8AC3E}">
        <p14:creationId xmlns:p14="http://schemas.microsoft.com/office/powerpoint/2010/main" val="24424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22</a:t>
            </a:fld>
            <a:endParaRPr lang="en-US" dirty="0"/>
          </a:p>
        </p:txBody>
      </p:sp>
    </p:spTree>
    <p:extLst>
      <p:ext uri="{BB962C8B-B14F-4D97-AF65-F5344CB8AC3E}">
        <p14:creationId xmlns:p14="http://schemas.microsoft.com/office/powerpoint/2010/main" val="69766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https://docs.fiskaltrust.cloud/doc/productdescription-de-doc/for-posdealers/02-pre-sales/rollout-scenarios.html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23</a:t>
            </a:fld>
            <a:endParaRPr lang="en-US" dirty="0"/>
          </a:p>
        </p:txBody>
      </p:sp>
    </p:spTree>
    <p:extLst>
      <p:ext uri="{BB962C8B-B14F-4D97-AF65-F5344CB8AC3E}">
        <p14:creationId xmlns:p14="http://schemas.microsoft.com/office/powerpoint/2010/main" val="339554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Überblick, die Ausführung erfolgt auf den folgenden Folien.</a:t>
            </a:r>
          </a:p>
        </p:txBody>
      </p:sp>
      <p:sp>
        <p:nvSpPr>
          <p:cNvPr id="4" name="Slide Number Placeholder 3"/>
          <p:cNvSpPr>
            <a:spLocks noGrp="1"/>
          </p:cNvSpPr>
          <p:nvPr>
            <p:ph type="sldNum" sz="quarter" idx="5"/>
          </p:nvPr>
        </p:nvSpPr>
        <p:spPr/>
        <p:txBody>
          <a:bodyPr/>
          <a:lstStyle/>
          <a:p>
            <a:fld id="{C3915442-2F4C-E043-BB4A-4206B63E6321}" type="slidenum">
              <a:rPr lang="en-US" smtClean="0"/>
              <a:t>24</a:t>
            </a:fld>
            <a:endParaRPr lang="en-US" dirty="0"/>
          </a:p>
        </p:txBody>
      </p:sp>
    </p:spTree>
    <p:extLst>
      <p:ext uri="{BB962C8B-B14F-4D97-AF65-F5344CB8AC3E}">
        <p14:creationId xmlns:p14="http://schemas.microsoft.com/office/powerpoint/2010/main" val="820711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25</a:t>
            </a:fld>
            <a:endParaRPr lang="en-US" dirty="0"/>
          </a:p>
        </p:txBody>
      </p:sp>
    </p:spTree>
    <p:extLst>
      <p:ext uri="{BB962C8B-B14F-4D97-AF65-F5344CB8AC3E}">
        <p14:creationId xmlns:p14="http://schemas.microsoft.com/office/powerpoint/2010/main" val="1305778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26</a:t>
            </a:fld>
            <a:endParaRPr lang="en-US" dirty="0"/>
          </a:p>
        </p:txBody>
      </p:sp>
    </p:spTree>
    <p:extLst>
      <p:ext uri="{BB962C8B-B14F-4D97-AF65-F5344CB8AC3E}">
        <p14:creationId xmlns:p14="http://schemas.microsoft.com/office/powerpoint/2010/main" val="27414826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Kassenhändler (Einkauf) kaufen Add-On Entitlements im ft.Shop</a:t>
            </a:r>
          </a:p>
          <a:p>
            <a:r>
              <a:rPr lang="de-DE" dirty="0"/>
              <a:t>Kassenhändler (Sales) verkaufen Add-On Produkte (z.B. Sorglos-Paket) an die Kassenbetreiber. Diese können über die Entitlements an die Betreiber zugewiesen werden.</a:t>
            </a:r>
          </a:p>
          <a:p>
            <a:r>
              <a:rPr lang="de-DE" dirty="0"/>
              <a:t>Kassenhersteller und Händler (Techniker) besprechen Rolloutszenarien, erstellen Konfigurationstemplates für den Massenrollout im ft.Portal und geben diese frei. Sie erscheinen daraufhin im ft.Shop des Kassenbetreibers.</a:t>
            </a:r>
          </a:p>
          <a:p>
            <a:r>
              <a:rPr lang="de-DE" dirty="0"/>
              <a:t>Kassenhändler (Techniker) installieren vor Ort beim Betreiber mit Hilfe der zuvor angelegten Templates. Beim Auschecken des Template im ft.Shop des Betreibers wird automatisch vom ft.Portal ein Konfigurationscontainer (CashBox) angelegt.</a:t>
            </a:r>
          </a:p>
          <a:p>
            <a:r>
              <a:rPr lang="de-DE" dirty="0"/>
              <a:t>Sales- und Technikvorbereitung können vom Kassenhändler unabhängig voneinander vorgenommen werden</a:t>
            </a:r>
          </a:p>
        </p:txBody>
      </p:sp>
      <p:sp>
        <p:nvSpPr>
          <p:cNvPr id="4" name="Slide Number Placeholder 3"/>
          <p:cNvSpPr>
            <a:spLocks noGrp="1"/>
          </p:cNvSpPr>
          <p:nvPr>
            <p:ph type="sldNum" sz="quarter" idx="5"/>
          </p:nvPr>
        </p:nvSpPr>
        <p:spPr/>
        <p:txBody>
          <a:bodyPr/>
          <a:lstStyle/>
          <a:p>
            <a:fld id="{C3915442-2F4C-E043-BB4A-4206B63E6321}" type="slidenum">
              <a:rPr lang="en-US" smtClean="0"/>
              <a:t>27</a:t>
            </a:fld>
            <a:endParaRPr lang="en-US" dirty="0"/>
          </a:p>
        </p:txBody>
      </p:sp>
    </p:spTree>
    <p:extLst>
      <p:ext uri="{BB962C8B-B14F-4D97-AF65-F5344CB8AC3E}">
        <p14:creationId xmlns:p14="http://schemas.microsoft.com/office/powerpoint/2010/main" val="19024760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Die Variablen werden beim Checkout des Template im ft.Shop des Betreibers vom ft.Portal automatisch befüllt</a:t>
            </a:r>
          </a:p>
        </p:txBody>
      </p:sp>
      <p:sp>
        <p:nvSpPr>
          <p:cNvPr id="4" name="Slide Number Placeholder 3"/>
          <p:cNvSpPr>
            <a:spLocks noGrp="1"/>
          </p:cNvSpPr>
          <p:nvPr>
            <p:ph type="sldNum" sz="quarter" idx="5"/>
          </p:nvPr>
        </p:nvSpPr>
        <p:spPr/>
        <p:txBody>
          <a:bodyPr/>
          <a:lstStyle/>
          <a:p>
            <a:fld id="{C3915442-2F4C-E043-BB4A-4206B63E6321}" type="slidenum">
              <a:rPr lang="en-US" smtClean="0"/>
              <a:t>28</a:t>
            </a:fld>
            <a:endParaRPr lang="en-US" dirty="0"/>
          </a:p>
        </p:txBody>
      </p:sp>
    </p:spTree>
    <p:extLst>
      <p:ext uri="{BB962C8B-B14F-4D97-AF65-F5344CB8AC3E}">
        <p14:creationId xmlns:p14="http://schemas.microsoft.com/office/powerpoint/2010/main" val="7461966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915442-2F4C-E043-BB4A-4206B63E6321}" type="slidenum">
              <a:rPr lang="en-US" smtClean="0"/>
              <a:t>29</a:t>
            </a:fld>
            <a:endParaRPr lang="en-US" dirty="0"/>
          </a:p>
        </p:txBody>
      </p:sp>
    </p:spTree>
    <p:extLst>
      <p:ext uri="{BB962C8B-B14F-4D97-AF65-F5344CB8AC3E}">
        <p14:creationId xmlns:p14="http://schemas.microsoft.com/office/powerpoint/2010/main" val="3283273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a:t>
            </a:fld>
            <a:endParaRPr lang="en-US" dirty="0"/>
          </a:p>
        </p:txBody>
      </p:sp>
    </p:spTree>
    <p:extLst>
      <p:ext uri="{BB962C8B-B14F-4D97-AF65-F5344CB8AC3E}">
        <p14:creationId xmlns:p14="http://schemas.microsoft.com/office/powerpoint/2010/main" val="812767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30</a:t>
            </a:fld>
            <a:endParaRPr lang="en-US" dirty="0"/>
          </a:p>
        </p:txBody>
      </p:sp>
    </p:spTree>
    <p:extLst>
      <p:ext uri="{BB962C8B-B14F-4D97-AF65-F5344CB8AC3E}">
        <p14:creationId xmlns:p14="http://schemas.microsoft.com/office/powerpoint/2010/main" val="352196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noProof="0" dirty="0">
                <a:solidFill>
                  <a:schemeClr val="tx1"/>
                </a:solidFill>
                <a:effectLst/>
                <a:latin typeface="+mn-lt"/>
                <a:ea typeface="+mn-ea"/>
                <a:cs typeface="+mn-cs"/>
              </a:rPr>
              <a:t>Seit dem 1.1.2020 gelten neue Vorschriften für elektronische Aufzeichnungssysteme, die Kassenfunktion haben: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Die mit diesen Systemen aufgezeichneten Daten müssen durch eine zertifizierte technische Sicherheitseinrichtung (TSE) gegen nachträgliche Veränderungen geschützt werden.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Bei Betriebsprüfungen müssen die aufgezeichneten Daten in einem standardisierten Format – der „Digitalen Schnittstelle der Finanzverwaltung für Kassensysteme” (DSFinV-K) – vorgelegt werden. </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Die neuen Pflichten </a:t>
            </a:r>
            <a:endParaRPr lang="de-DE"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a:p>
            <a:r>
              <a:rPr lang="de-DE" sz="1200" kern="1200" dirty="0">
                <a:solidFill>
                  <a:schemeClr val="tx1"/>
                </a:solidFill>
                <a:effectLst/>
                <a:latin typeface="+mn-lt"/>
                <a:ea typeface="+mn-ea"/>
                <a:cs typeface="+mn-cs"/>
              </a:rPr>
              <a:t>Die wesentlichen Anforderungen ergeben sich direkt aus dem Gesetz (§146a Abgabenordnung) und der Kassensicherungsverordnung (KassenSichV):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Einzelaufzeichnung: </a:t>
            </a:r>
            <a:r>
              <a:rPr lang="de-DE" sz="1200" kern="1200" dirty="0">
                <a:solidFill>
                  <a:schemeClr val="tx1"/>
                </a:solidFill>
                <a:effectLst/>
                <a:latin typeface="+mn-lt"/>
                <a:ea typeface="+mn-ea"/>
                <a:cs typeface="+mn-cs"/>
              </a:rPr>
              <a:t>Die Geschäftsvorfälle und anderen Vorgänge müssen einzeln, vollständig, richtig, zeitgerecht und geordnet aufgezeichnet werden.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TSE-Pflicht: </a:t>
            </a:r>
            <a:r>
              <a:rPr lang="de-DE" sz="1200" kern="1200" dirty="0">
                <a:solidFill>
                  <a:schemeClr val="tx1"/>
                </a:solidFill>
                <a:effectLst/>
                <a:latin typeface="+mn-lt"/>
                <a:ea typeface="+mn-ea"/>
                <a:cs typeface="+mn-cs"/>
              </a:rPr>
              <a:t>Die digitalen Aufzeichnungen sind durch eine zertifizierte technische Sicherheitseinrichtung zu schützen.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Datensicherung / Archivierung: </a:t>
            </a:r>
            <a:r>
              <a:rPr lang="de-DE" sz="1200" kern="1200" dirty="0">
                <a:solidFill>
                  <a:schemeClr val="tx1"/>
                </a:solidFill>
                <a:effectLst/>
                <a:latin typeface="+mn-lt"/>
                <a:ea typeface="+mn-ea"/>
                <a:cs typeface="+mn-cs"/>
              </a:rPr>
              <a:t>Die digitalen Aufzeichnungen sind zu sichern und für Kassen-Nachschauen sowie Außenprüfungen verfügbar zu halten (mindestens 10 Jahre).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Belegausgabepflicht: </a:t>
            </a:r>
            <a:r>
              <a:rPr lang="de-DE" sz="1200" kern="1200" dirty="0">
                <a:solidFill>
                  <a:schemeClr val="tx1"/>
                </a:solidFill>
                <a:effectLst/>
                <a:latin typeface="+mn-lt"/>
                <a:ea typeface="+mn-ea"/>
                <a:cs typeface="+mn-cs"/>
              </a:rPr>
              <a:t>Den am Geschäftsvorfall Beteiligten ist ein Beleg über den Geschäftsvorfall auszustellen und zur Verfügung zu stellen.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Meldepflicht: </a:t>
            </a:r>
            <a:r>
              <a:rPr lang="de-DE" sz="1200" kern="1200" dirty="0">
                <a:solidFill>
                  <a:schemeClr val="tx1"/>
                </a:solidFill>
                <a:effectLst/>
                <a:latin typeface="+mn-lt"/>
                <a:ea typeface="+mn-ea"/>
                <a:cs typeface="+mn-cs"/>
              </a:rPr>
              <a:t>Dem zuständigen Finanzamt muss die Anschaffung und Außerbetriebnahme eines elektronischen Aufzeichnungssystems innerhalb eines Monats mitgeteilt werden. </a:t>
            </a:r>
            <a:endParaRPr lang="de-DE" dirty="0">
              <a:effectLst/>
            </a:endParaRPr>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4</a:t>
            </a:fld>
            <a:endParaRPr lang="en-US" dirty="0"/>
          </a:p>
        </p:txBody>
      </p:sp>
    </p:spTree>
    <p:extLst>
      <p:ext uri="{BB962C8B-B14F-4D97-AF65-F5344CB8AC3E}">
        <p14:creationId xmlns:p14="http://schemas.microsoft.com/office/powerpoint/2010/main" val="3519698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5</a:t>
            </a:fld>
            <a:endParaRPr lang="en-US" dirty="0"/>
          </a:p>
        </p:txBody>
      </p:sp>
    </p:spTree>
    <p:extLst>
      <p:ext uri="{BB962C8B-B14F-4D97-AF65-F5344CB8AC3E}">
        <p14:creationId xmlns:p14="http://schemas.microsoft.com/office/powerpoint/2010/main" val="1091464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6</a:t>
            </a:fld>
            <a:endParaRPr lang="en-US" dirty="0"/>
          </a:p>
        </p:txBody>
      </p:sp>
    </p:spTree>
    <p:extLst>
      <p:ext uri="{BB962C8B-B14F-4D97-AF65-F5344CB8AC3E}">
        <p14:creationId xmlns:p14="http://schemas.microsoft.com/office/powerpoint/2010/main" val="260292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Das Kassensystem kommuniziert mit der ft.Middleware Komponente „Queue“ über das iPOS Interface. </a:t>
            </a:r>
          </a:p>
          <a:p>
            <a:r>
              <a:rPr lang="de-DE" noProof="0" dirty="0"/>
              <a:t>Das iPOS Interface ist identisch für alle unterstützen Länder (Länderübergreifend).</a:t>
            </a:r>
          </a:p>
          <a:p>
            <a:r>
              <a:rPr lang="de-DE" noProof="0" dirty="0"/>
              <a:t>Das iPOS Interface ist über REST, gRPC, WCF, TCP-Stream und Serial-Stream erreichbar.</a:t>
            </a:r>
          </a:p>
          <a:p>
            <a:r>
              <a:rPr lang="de-DE" noProof="0" dirty="0"/>
              <a:t>Das iPOS Interface bietet 3 Schnittstellen-Methoden: </a:t>
            </a:r>
            <a:r>
              <a:rPr lang="de-DE" b="1" noProof="0" dirty="0"/>
              <a:t>echo</a:t>
            </a:r>
            <a:r>
              <a:rPr lang="de-DE" noProof="0" dirty="0"/>
              <a:t> (Verfügbarkeit prüfen), </a:t>
            </a:r>
            <a:r>
              <a:rPr lang="de-DE" b="1" noProof="0" dirty="0"/>
              <a:t>sign</a:t>
            </a:r>
            <a:r>
              <a:rPr lang="de-DE" noProof="0" dirty="0"/>
              <a:t> (Signieren der Belegdaten, Absetzen von Sonderbelegen), </a:t>
            </a:r>
            <a:r>
              <a:rPr lang="de-DE" b="1" noProof="0" dirty="0"/>
              <a:t>journal</a:t>
            </a:r>
            <a:r>
              <a:rPr lang="de-DE" noProof="0" dirty="0"/>
              <a:t> (Export von Daten)</a:t>
            </a:r>
          </a:p>
          <a:p>
            <a:r>
              <a:rPr lang="de-DE" noProof="0" dirty="0"/>
              <a:t>Die Requests werden im ft.SecurityMechanism bearbeitet. Dieser ist ein Teil der Queue und kümmert sich um die Erstellung der eindeutigen, fortlaufenden Belegnummer, um die Verkettung der Belegdaten und die Persistenz der Daten.</a:t>
            </a:r>
          </a:p>
          <a:p>
            <a:r>
              <a:rPr lang="de-DE" noProof="0" dirty="0"/>
              <a:t>Die SCU übernimmt die länderspezifische Implementierung der Sicherheitslösung (z.B. in Deutschland mit Hilfe einer TSE Ihrer Wahl)</a:t>
            </a:r>
          </a:p>
        </p:txBody>
      </p:sp>
      <p:sp>
        <p:nvSpPr>
          <p:cNvPr id="4" name="Slide Number Placeholder 3"/>
          <p:cNvSpPr>
            <a:spLocks noGrp="1"/>
          </p:cNvSpPr>
          <p:nvPr>
            <p:ph type="sldNum" sz="quarter" idx="5"/>
          </p:nvPr>
        </p:nvSpPr>
        <p:spPr/>
        <p:txBody>
          <a:bodyPr/>
          <a:lstStyle/>
          <a:p>
            <a:fld id="{C3915442-2F4C-E043-BB4A-4206B63E6321}" type="slidenum">
              <a:rPr lang="en-US" smtClean="0"/>
              <a:t>7</a:t>
            </a:fld>
            <a:endParaRPr lang="en-US" dirty="0"/>
          </a:p>
        </p:txBody>
      </p:sp>
    </p:spTree>
    <p:extLst>
      <p:ext uri="{BB962C8B-B14F-4D97-AF65-F5344CB8AC3E}">
        <p14:creationId xmlns:p14="http://schemas.microsoft.com/office/powerpoint/2010/main" val="192492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echo</a:t>
            </a:r>
            <a:r>
              <a:rPr lang="de-DE" noProof="0" dirty="0"/>
              <a:t> Methode des IPOS Interface. </a:t>
            </a:r>
          </a:p>
          <a:p>
            <a:endParaRPr lang="de-DE" noProof="0" dirty="0"/>
          </a:p>
          <a:p>
            <a:r>
              <a:rPr lang="de-DE" noProof="0" dirty="0"/>
              <a:t>Das Kassensystem sendet eine mit XML oder JSON formatierte Nachricht als Request über die echo Methode des IPOS Interface an die Queue. </a:t>
            </a:r>
          </a:p>
          <a:p>
            <a:r>
              <a:rPr lang="de-DE" noProof="0" dirty="0"/>
              <a:t>Ist die Queue erreichbar, so sendet diese die gleiche Nachricht im Response zurück.</a:t>
            </a:r>
          </a:p>
        </p:txBody>
      </p:sp>
      <p:sp>
        <p:nvSpPr>
          <p:cNvPr id="4" name="Slide Number Placeholder 3"/>
          <p:cNvSpPr>
            <a:spLocks noGrp="1"/>
          </p:cNvSpPr>
          <p:nvPr>
            <p:ph type="sldNum" sz="quarter" idx="5"/>
          </p:nvPr>
        </p:nvSpPr>
        <p:spPr/>
        <p:txBody>
          <a:bodyPr/>
          <a:lstStyle/>
          <a:p>
            <a:fld id="{C3915442-2F4C-E043-BB4A-4206B63E6321}" type="slidenum">
              <a:rPr lang="en-US" smtClean="0"/>
              <a:t>8</a:t>
            </a:fld>
            <a:endParaRPr lang="en-US" dirty="0"/>
          </a:p>
        </p:txBody>
      </p:sp>
    </p:spTree>
    <p:extLst>
      <p:ext uri="{BB962C8B-B14F-4D97-AF65-F5344CB8AC3E}">
        <p14:creationId xmlns:p14="http://schemas.microsoft.com/office/powerpoint/2010/main" val="138340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sign</a:t>
            </a:r>
            <a:r>
              <a:rPr lang="de-DE" noProof="0" dirty="0"/>
              <a:t> Methode des IPOS Interface. </a:t>
            </a:r>
          </a:p>
          <a:p>
            <a:endParaRPr lang="de-DE" noProof="0" dirty="0"/>
          </a:p>
          <a:p>
            <a:r>
              <a:rPr lang="de-DE" noProof="0" dirty="0"/>
              <a:t>Das Kassensystem sendet mit XML oder JSON formatierte Daten über die sign Methode des IPOS Interface an die Queue.</a:t>
            </a:r>
          </a:p>
          <a:p>
            <a:r>
              <a:rPr lang="de-DE" noProof="0" dirty="0"/>
              <a:t>Die Request-Daten sind in 4 Blöcke aufgeteilt: Request-Headerdaten, Charge-Items, Pay-Items, und Request - Footerdaten.</a:t>
            </a:r>
          </a:p>
          <a:p>
            <a:r>
              <a:rPr lang="de-DE" noProof="0" dirty="0"/>
              <a:t>Bsp. – Request - Headerdaten: Identifikationsnummer des  POS System, Identifikationsnummer des verwendeten Terminal, Referenznummer des Request, etc.</a:t>
            </a:r>
          </a:p>
          <a:p>
            <a:r>
              <a:rPr lang="de-DE" noProof="0" dirty="0"/>
              <a:t>Bsp. – Charge - Item: 1 Bier, 19% MwSt. – Menge, Betrag, ChargeItem-Case (delivery normal, 19%), Zeitpunkt der Bestellung, etc.</a:t>
            </a:r>
          </a:p>
          <a:p>
            <a:r>
              <a:rPr lang="de-DE" noProof="0" dirty="0"/>
              <a:t>Bsp. – Pay - Item: Barzahlung - Betrag, PayItem-Case (Barzahlung), Zeitpunkt der Bezahlung etc.</a:t>
            </a:r>
          </a:p>
          <a:p>
            <a:r>
              <a:rPr lang="de-DE" noProof="0" dirty="0"/>
              <a:t>Bsp. – Request - Footerdaten: Bedienername, Beleg-Case (z.B. „pos-receipt“ oder „zero-receipt“ - Nullbeleg), Referenz zum vorherigen - damit zusammenhängenden Beleg (z.B. bei Storno), Individuelle Daten, etc.</a:t>
            </a:r>
          </a:p>
          <a:p>
            <a:r>
              <a:rPr lang="de-DE" noProof="0" dirty="0"/>
              <a:t>Die Queue prozessiert die Daten, fordert Transaktionsnummer und Signaturen von der SCU an und sendet danach die Response-Daten </a:t>
            </a:r>
            <a:r>
              <a:rPr lang="de-DE" b="0" noProof="0" dirty="0"/>
              <a:t>an das Kassensystem zurück. Wichtigster Block ist hierbei der „Signaturen“ Block. Die hier enthaltenen Daten müssen auf den Beleg gedruckt werden um Compliance sicher zu stellen. </a:t>
            </a:r>
          </a:p>
          <a:p>
            <a:r>
              <a:rPr lang="de-DE" b="1" noProof="0" dirty="0"/>
              <a:t>Die initial an die Queue gesendeten Charge- und PayItem Blöcke werden nicht zurückgesendet</a:t>
            </a:r>
            <a:r>
              <a:rPr lang="de-DE" b="0" noProof="0" dirty="0"/>
              <a:t>! Es werden optional nur zusätzliche Charge- und PayItem Blöcke zurückgesendet. (diese Funktionalität wird jedoch momentan nicht genutzt)</a:t>
            </a:r>
          </a:p>
          <a:p>
            <a:r>
              <a:rPr lang="de-DE" b="0" noProof="0" dirty="0"/>
              <a:t>Bsp. Response-Headerdaten: Identifikation der Verarbeitungskette (Queue-</a:t>
            </a:r>
            <a:r>
              <a:rPr lang="de-DE" b="0" noProof="0" dirty="0" err="1"/>
              <a:t>Id</a:t>
            </a:r>
            <a:r>
              <a:rPr lang="de-DE" b="0" noProof="0" dirty="0"/>
              <a:t>), </a:t>
            </a:r>
            <a:r>
              <a:rPr lang="de-DE" noProof="0" dirty="0"/>
              <a:t>Identifikationsnummer des verwendeten Terminal, </a:t>
            </a:r>
            <a:r>
              <a:rPr lang="de-DE" b="0" noProof="0" dirty="0"/>
              <a:t>Referenznummer des Request, Zeitpunkt der Verarbeitung durch die ft.Middleware, etc.</a:t>
            </a:r>
          </a:p>
          <a:p>
            <a:r>
              <a:rPr lang="de-DE" b="0" noProof="0" dirty="0"/>
              <a:t>Bsp. Signaturen: QR-Code, TSE process-type, TSE process-data, Transaktionsnummer, Signaturzähler, Kassenseriennummer etc. (der QR-Code ist optional, alle anderen Daten müssen auf den Beleg gedruckt werden)</a:t>
            </a:r>
          </a:p>
          <a:p>
            <a:r>
              <a:rPr lang="de-DE" b="0" noProof="0" dirty="0"/>
              <a:t>Bsp. Response-Footerdaten: Status, (Status, z.B. ok oder TSE nicht erreichbar, etc.), Detaildaten zum Status (Fehlermeldung, Info, etc.)</a:t>
            </a:r>
          </a:p>
          <a:p>
            <a:endParaRPr lang="de-DE" b="1"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9</a:t>
            </a:fld>
            <a:endParaRPr lang="en-US" dirty="0"/>
          </a:p>
        </p:txBody>
      </p:sp>
    </p:spTree>
    <p:extLst>
      <p:ext uri="{BB962C8B-B14F-4D97-AF65-F5344CB8AC3E}">
        <p14:creationId xmlns:p14="http://schemas.microsoft.com/office/powerpoint/2010/main" val="2565895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11081085"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5206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5216267"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
        <p:nvSpPr>
          <p:cNvPr id="9" name="Inhaltsplatzhalter 2">
            <a:extLst>
              <a:ext uri="{FF2B5EF4-FFF2-40B4-BE49-F238E27FC236}">
                <a16:creationId xmlns:a16="http://schemas.microsoft.com/office/drawing/2014/main" id="{DFE687B2-B4E7-4C3A-9129-73E5C833FF90}"/>
              </a:ext>
            </a:extLst>
          </p:cNvPr>
          <p:cNvSpPr>
            <a:spLocks noGrp="1"/>
          </p:cNvSpPr>
          <p:nvPr>
            <p:ph idx="10"/>
          </p:nvPr>
        </p:nvSpPr>
        <p:spPr>
          <a:xfrm>
            <a:off x="6815472" y="1154110"/>
            <a:ext cx="5216267"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Tree>
    <p:extLst>
      <p:ext uri="{BB962C8B-B14F-4D97-AF65-F5344CB8AC3E}">
        <p14:creationId xmlns:p14="http://schemas.microsoft.com/office/powerpoint/2010/main" val="3141343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11081085"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326896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6BDA19C7-DA6C-4E17-91D2-857F5B61CA4D}"/>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r="21273" b="25332"/>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41494D91-2F90-483B-A403-87200F87A743}"/>
              </a:ext>
            </a:extLst>
          </p:cNvPr>
          <p:cNvSpPr>
            <a:spLocks noGrp="1"/>
          </p:cNvSpPr>
          <p:nvPr>
            <p:ph type="ctrTitle"/>
          </p:nvPr>
        </p:nvSpPr>
        <p:spPr>
          <a:xfrm>
            <a:off x="709863" y="1857294"/>
            <a:ext cx="10491714" cy="2703597"/>
          </a:xfrm>
          <a:prstGeom prst="rect">
            <a:avLst/>
          </a:prstGeom>
        </p:spPr>
        <p:txBody>
          <a:bodyPr anchor="ctr">
            <a:normAutofit/>
          </a:bodyPr>
          <a:lstStyle>
            <a:lvl1pPr algn="l">
              <a:defRPr sz="6600">
                <a:solidFill>
                  <a:schemeClr val="tx1"/>
                </a:solidFill>
                <a:latin typeface="Klavika Bd" panose="02000803050000020004" pitchFamily="50" charset="0"/>
              </a:defRPr>
            </a:lvl1pPr>
          </a:lstStyle>
          <a:p>
            <a:r>
              <a:rPr lang="de-DE" dirty="0"/>
              <a:t>Mastertitelformat bearbeiten</a:t>
            </a:r>
            <a:endParaRPr lang="de-AT" dirty="0"/>
          </a:p>
        </p:txBody>
      </p:sp>
      <p:sp>
        <p:nvSpPr>
          <p:cNvPr id="3" name="Untertitel 2">
            <a:extLst>
              <a:ext uri="{FF2B5EF4-FFF2-40B4-BE49-F238E27FC236}">
                <a16:creationId xmlns:a16="http://schemas.microsoft.com/office/drawing/2014/main" id="{0FCCCD71-7074-4F39-AE92-B2E99CE8743F}"/>
              </a:ext>
            </a:extLst>
          </p:cNvPr>
          <p:cNvSpPr>
            <a:spLocks noGrp="1"/>
          </p:cNvSpPr>
          <p:nvPr>
            <p:ph type="subTitle" idx="1"/>
          </p:nvPr>
        </p:nvSpPr>
        <p:spPr>
          <a:xfrm>
            <a:off x="709861" y="4756558"/>
            <a:ext cx="10491715" cy="1475306"/>
          </a:xfrm>
          <a:prstGeom prst="rect">
            <a:avLst/>
          </a:prstGeom>
        </p:spPr>
        <p:txBody>
          <a:bodyPr>
            <a:normAutofit/>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endParaRPr lang="de-AT" dirty="0"/>
          </a:p>
        </p:txBody>
      </p:sp>
      <p:sp>
        <p:nvSpPr>
          <p:cNvPr id="4" name="Fußzeilenplatzhalter 3">
            <a:extLst>
              <a:ext uri="{FF2B5EF4-FFF2-40B4-BE49-F238E27FC236}">
                <a16:creationId xmlns:a16="http://schemas.microsoft.com/office/drawing/2014/main" id="{330E27C5-5456-41BD-8983-AD03EC043051}"/>
              </a:ext>
            </a:extLst>
          </p:cNvPr>
          <p:cNvSpPr>
            <a:spLocks noGrp="1"/>
          </p:cNvSpPr>
          <p:nvPr>
            <p:ph type="ftr" sz="quarter" idx="10"/>
          </p:nvPr>
        </p:nvSpPr>
        <p:spPr/>
        <p:txBody>
          <a:bodyPr/>
          <a:lstStyle/>
          <a:p>
            <a:r>
              <a:rPr lang="de-AT" dirty="0"/>
              <a:t>fiskaltrust</a:t>
            </a:r>
          </a:p>
        </p:txBody>
      </p:sp>
    </p:spTree>
    <p:extLst>
      <p:ext uri="{BB962C8B-B14F-4D97-AF65-F5344CB8AC3E}">
        <p14:creationId xmlns:p14="http://schemas.microsoft.com/office/powerpoint/2010/main" val="42167109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F443D3D-E329-48E5-A631-67640D27EEB6}"/>
              </a:ext>
            </a:extLst>
          </p:cNvPr>
          <p:cNvPicPr>
            <a:picLocks noChangeAspect="1"/>
          </p:cNvPicPr>
          <p:nvPr userDrawn="1"/>
        </p:nvPicPr>
        <p:blipFill rotWithShape="1">
          <a:blip r:embed="rId6">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pic>
        <p:nvPicPr>
          <p:cNvPr id="12" name="Grafik 11" descr="Ein Bild, das Zeichnung, Schild enthält.&#10;&#10;Automatisch generierte Beschreibung">
            <a:extLst>
              <a:ext uri="{FF2B5EF4-FFF2-40B4-BE49-F238E27FC236}">
                <a16:creationId xmlns:a16="http://schemas.microsoft.com/office/drawing/2014/main" id="{832088B7-4E9E-4688-9CBB-7C311BAAB14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15" name="Fußzeilenplatzhalter 13">
            <a:extLst>
              <a:ext uri="{FF2B5EF4-FFF2-40B4-BE49-F238E27FC236}">
                <a16:creationId xmlns:a16="http://schemas.microsoft.com/office/drawing/2014/main" id="{B1E0FEE3-C035-45A4-9690-F1D03A61F15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377329901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3" r:id="rId4"/>
  </p:sldLayoutIdLst>
  <p:hf hdr="0" dt="0"/>
  <p:txStyles>
    <p:titleStyle>
      <a:lvl1pPr algn="l" defTabSz="914400" rtl="0" eaLnBrk="1" latinLnBrk="0" hangingPunct="1">
        <a:lnSpc>
          <a:spcPct val="90000"/>
        </a:lnSpc>
        <a:spcBef>
          <a:spcPct val="0"/>
        </a:spcBef>
        <a:buNone/>
        <a:defRPr sz="3600" b="1" kern="1200">
          <a:solidFill>
            <a:schemeClr val="tx1">
              <a:lumMod val="65000"/>
              <a:lumOff val="35000"/>
            </a:schemeClr>
          </a:solidFill>
          <a:latin typeface="Klavika Regular" panose="02000506040000020004" pitchFamily="50" charset="0"/>
          <a:ea typeface="Roboto Slab"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de-DE" sz="36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de-DE" sz="32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de-DE" sz="28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de-DE"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de-AT"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video" Target="https://www.youtube.com/embed/mq1hHL8ezOg?feature=oembed" TargetMode="External"/><Relationship Id="rId6" Type="http://schemas.openxmlformats.org/officeDocument/2006/relationships/image" Target="../media/image1.png"/><Relationship Id="rId5" Type="http://schemas.openxmlformats.org/officeDocument/2006/relationships/image" Target="../media/image2.jpeg"/><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html" TargetMode="External"/><Relationship Id="rId7" Type="http://schemas.openxmlformats.org/officeDocument/2006/relationships/hyperlink" Target="https://github.com/fiskaltrust"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s://docs.fiskaltrust.cloud/" TargetMode="External"/><Relationship Id="rId5" Type="http://schemas.openxmlformats.org/officeDocument/2006/relationships/hyperlink" Target="https://docs.fiskaltrust.cloud/doc/productdescription-de-doc/leistungsbeschreibung/README.html" TargetMode="External"/><Relationship Id="rId4" Type="http://schemas.openxmlformats.org/officeDocument/2006/relationships/hyperlink" Target="https://docs.fiskaltrust.cloud/doc/productdescription-de-doc/for-poscreators/getting-started-en.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9A57-A480-4C45-A41F-E6B7CF6B47A0}"/>
              </a:ext>
            </a:extLst>
          </p:cNvPr>
          <p:cNvSpPr>
            <a:spLocks noGrp="1"/>
          </p:cNvSpPr>
          <p:nvPr>
            <p:ph type="ctrTitle"/>
          </p:nvPr>
        </p:nvSpPr>
        <p:spPr/>
        <p:txBody>
          <a:bodyPr/>
          <a:lstStyle/>
          <a:p>
            <a:r>
              <a:rPr lang="de-DE" dirty="0">
                <a:latin typeface="Klavika Bd" panose="02000803050000020004" pitchFamily="50" charset="0"/>
              </a:rPr>
              <a:t>fiskaltrust.Middleware</a:t>
            </a:r>
          </a:p>
        </p:txBody>
      </p:sp>
      <p:sp>
        <p:nvSpPr>
          <p:cNvPr id="3" name="Subtitle 2">
            <a:extLst>
              <a:ext uri="{FF2B5EF4-FFF2-40B4-BE49-F238E27FC236}">
                <a16:creationId xmlns:a16="http://schemas.microsoft.com/office/drawing/2014/main" id="{23099C19-2EA9-4A42-BE7B-BC1A58525FF5}"/>
              </a:ext>
            </a:extLst>
          </p:cNvPr>
          <p:cNvSpPr>
            <a:spLocks noGrp="1"/>
          </p:cNvSpPr>
          <p:nvPr>
            <p:ph type="subTitle" idx="1"/>
          </p:nvPr>
        </p:nvSpPr>
        <p:spPr/>
        <p:txBody>
          <a:bodyPr/>
          <a:lstStyle/>
          <a:p>
            <a:r>
              <a:rPr lang="de-DE" dirty="0"/>
              <a:t>unsere Lösung für Kassenhersteller</a:t>
            </a:r>
          </a:p>
        </p:txBody>
      </p:sp>
    </p:spTree>
    <p:extLst>
      <p:ext uri="{BB962C8B-B14F-4D97-AF65-F5344CB8AC3E}">
        <p14:creationId xmlns:p14="http://schemas.microsoft.com/office/powerpoint/2010/main" val="76797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Datenfluss Sign</a:t>
            </a:r>
          </a:p>
        </p:txBody>
      </p:sp>
      <p:pic>
        <p:nvPicPr>
          <p:cNvPr id="6" name="Grafik 12" descr="Ein Bild, das Zeichnung, Schild enthält.&#10;&#10;Automatisch generierte Beschreibung">
            <a:extLst>
              <a:ext uri="{FF2B5EF4-FFF2-40B4-BE49-F238E27FC236}">
                <a16:creationId xmlns:a16="http://schemas.microsoft.com/office/drawing/2014/main" id="{6881EA55-DD11-2944-B3AF-2C44F11516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DA57025C-72BC-9B4F-9B26-BEBC5293F84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11" name="Picture 10" descr="A picture containing diagram&#10;&#10;Description automatically generated">
            <a:extLst>
              <a:ext uri="{FF2B5EF4-FFF2-40B4-BE49-F238E27FC236}">
                <a16:creationId xmlns:a16="http://schemas.microsoft.com/office/drawing/2014/main" id="{039F7D29-D1D6-064F-819A-6B1E2B2047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412" y="1264132"/>
            <a:ext cx="10623176" cy="4329735"/>
          </a:xfrm>
          <a:prstGeom prst="rect">
            <a:avLst/>
          </a:prstGeom>
        </p:spPr>
      </p:pic>
    </p:spTree>
    <p:extLst>
      <p:ext uri="{BB962C8B-B14F-4D97-AF65-F5344CB8AC3E}">
        <p14:creationId xmlns:p14="http://schemas.microsoft.com/office/powerpoint/2010/main" val="377908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Sonderbelege </a:t>
            </a:r>
            <a:br>
              <a:rPr lang="de-DE" sz="2800" dirty="0"/>
            </a:br>
            <a:r>
              <a:rPr lang="de-DE" sz="2000" dirty="0"/>
              <a:t>(aktivieren Funktionalität: z.B. Initialisierungsbeleg, Tagesabschlussbeleg…)</a:t>
            </a:r>
            <a:br>
              <a:rPr lang="de-DE" sz="2800" dirty="0"/>
            </a:br>
            <a:endParaRPr lang="de-DE" sz="2800" dirty="0"/>
          </a:p>
        </p:txBody>
      </p:sp>
      <p:pic>
        <p:nvPicPr>
          <p:cNvPr id="6" name="Grafik 12" descr="Ein Bild, das Zeichnung, Schild enthält.&#10;&#10;Automatisch generierte Beschreibung">
            <a:extLst>
              <a:ext uri="{FF2B5EF4-FFF2-40B4-BE49-F238E27FC236}">
                <a16:creationId xmlns:a16="http://schemas.microsoft.com/office/drawing/2014/main" id="{92F7D5C0-FBEC-B946-9CD2-A5584ADED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658F0B0F-2B24-D342-A915-168322FC64AC}"/>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9" name="Picture 8" descr="A picture containing diagram&#10;&#10;Description automatically generated">
            <a:extLst>
              <a:ext uri="{FF2B5EF4-FFF2-40B4-BE49-F238E27FC236}">
                <a16:creationId xmlns:a16="http://schemas.microsoft.com/office/drawing/2014/main" id="{987CA088-DA30-CE47-AF0F-8EEBB9F938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1192884"/>
            <a:ext cx="10972800" cy="4472232"/>
          </a:xfrm>
          <a:prstGeom prst="rect">
            <a:avLst/>
          </a:prstGeom>
        </p:spPr>
      </p:pic>
    </p:spTree>
    <p:extLst>
      <p:ext uri="{BB962C8B-B14F-4D97-AF65-F5344CB8AC3E}">
        <p14:creationId xmlns:p14="http://schemas.microsoft.com/office/powerpoint/2010/main" val="918523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im Fehlerfall</a:t>
            </a:r>
            <a:br>
              <a:rPr lang="de-DE" sz="2800" dirty="0"/>
            </a:br>
            <a:r>
              <a:rPr lang="de-DE" sz="2000" dirty="0"/>
              <a:t>(TSE fällt aus)</a:t>
            </a:r>
            <a:br>
              <a:rPr lang="de-DE" sz="2800" dirty="0"/>
            </a:br>
            <a:endParaRPr lang="de-DE" sz="2800" dirty="0"/>
          </a:p>
        </p:txBody>
      </p:sp>
      <p:pic>
        <p:nvPicPr>
          <p:cNvPr id="5" name="Grafik 12" descr="Ein Bild, das Zeichnung, Schild enthält.&#10;&#10;Automatisch generierte Beschreibung">
            <a:extLst>
              <a:ext uri="{FF2B5EF4-FFF2-40B4-BE49-F238E27FC236}">
                <a16:creationId xmlns:a16="http://schemas.microsoft.com/office/drawing/2014/main" id="{03270541-D67A-534C-BFEE-D2E9EA343B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387483AB-6F0E-EA48-B46B-56A21712BF50}"/>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13" name="Picture 12" descr="A picture containing graphical user interface&#10;&#10;Description automatically generated">
            <a:extLst>
              <a:ext uri="{FF2B5EF4-FFF2-40B4-BE49-F238E27FC236}">
                <a16:creationId xmlns:a16="http://schemas.microsoft.com/office/drawing/2014/main" id="{61B9C6D4-847E-0D48-8DC9-B2A7D914EE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872" y="1764695"/>
            <a:ext cx="11596255" cy="3747262"/>
          </a:xfrm>
          <a:prstGeom prst="rect">
            <a:avLst/>
          </a:prstGeom>
        </p:spPr>
      </p:pic>
    </p:spTree>
    <p:extLst>
      <p:ext uri="{BB962C8B-B14F-4D97-AF65-F5344CB8AC3E}">
        <p14:creationId xmlns:p14="http://schemas.microsoft.com/office/powerpoint/2010/main" val="1817427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im Fehlerfall</a:t>
            </a:r>
            <a:br>
              <a:rPr lang="de-DE" sz="2800" dirty="0"/>
            </a:br>
            <a:r>
              <a:rPr lang="de-DE" sz="2000" dirty="0"/>
              <a:t>(TSE ist wieder erreichbar)</a:t>
            </a:r>
            <a:br>
              <a:rPr lang="de-DE" sz="2800" dirty="0"/>
            </a:br>
            <a:endParaRPr lang="de-DE" sz="2800" dirty="0"/>
          </a:p>
        </p:txBody>
      </p:sp>
      <p:pic>
        <p:nvPicPr>
          <p:cNvPr id="5" name="Grafik 12" descr="Ein Bild, das Zeichnung, Schild enthält.&#10;&#10;Automatisch generierte Beschreibung">
            <a:extLst>
              <a:ext uri="{FF2B5EF4-FFF2-40B4-BE49-F238E27FC236}">
                <a16:creationId xmlns:a16="http://schemas.microsoft.com/office/drawing/2014/main" id="{AEF772C6-258C-5D4B-A1ED-83F96C6FC0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F3714649-F805-B949-BEAD-483BAF517FC2}"/>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11" name="Picture 10" descr="A picture containing graphical user interface&#10;&#10;Description automatically generated">
            <a:extLst>
              <a:ext uri="{FF2B5EF4-FFF2-40B4-BE49-F238E27FC236}">
                <a16:creationId xmlns:a16="http://schemas.microsoft.com/office/drawing/2014/main" id="{78545DED-1289-0245-948C-777B91380C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045" y="1764695"/>
            <a:ext cx="11533909" cy="3727115"/>
          </a:xfrm>
          <a:prstGeom prst="rect">
            <a:avLst/>
          </a:prstGeom>
        </p:spPr>
      </p:pic>
    </p:spTree>
    <p:extLst>
      <p:ext uri="{BB962C8B-B14F-4D97-AF65-F5344CB8AC3E}">
        <p14:creationId xmlns:p14="http://schemas.microsoft.com/office/powerpoint/2010/main" val="3149246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im Fehlerfall</a:t>
            </a:r>
            <a:br>
              <a:rPr lang="de-DE" sz="2800" dirty="0"/>
            </a:br>
            <a:r>
              <a:rPr lang="de-DE" sz="2000" dirty="0"/>
              <a:t>(ft.Middleware fällt aus -  nicht erreichbar)</a:t>
            </a:r>
            <a:br>
              <a:rPr lang="de-DE" sz="2800" dirty="0"/>
            </a:br>
            <a:endParaRPr lang="de-DE" sz="2800" dirty="0"/>
          </a:p>
        </p:txBody>
      </p:sp>
      <p:pic>
        <p:nvPicPr>
          <p:cNvPr id="6" name="Grafik 12" descr="Ein Bild, das Zeichnung, Schild enthält.&#10;&#10;Automatisch generierte Beschreibung">
            <a:extLst>
              <a:ext uri="{FF2B5EF4-FFF2-40B4-BE49-F238E27FC236}">
                <a16:creationId xmlns:a16="http://schemas.microsoft.com/office/drawing/2014/main" id="{B8B1C14C-77FA-D849-8838-DBFF3D9A6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BED83F9-CF54-DB4D-A5C1-A5008BE21414}"/>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9" name="Picture 8" descr="A picture containing object, clock, computer, dark&#10;&#10;Description automatically generated">
            <a:extLst>
              <a:ext uri="{FF2B5EF4-FFF2-40B4-BE49-F238E27FC236}">
                <a16:creationId xmlns:a16="http://schemas.microsoft.com/office/drawing/2014/main" id="{5A0C8B7F-4E3B-7A47-BC01-557E03C58D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48452" y="1803617"/>
            <a:ext cx="8095095" cy="3998912"/>
          </a:xfrm>
          <a:prstGeom prst="rect">
            <a:avLst/>
          </a:prstGeom>
        </p:spPr>
      </p:pic>
    </p:spTree>
    <p:extLst>
      <p:ext uri="{BB962C8B-B14F-4D97-AF65-F5344CB8AC3E}">
        <p14:creationId xmlns:p14="http://schemas.microsoft.com/office/powerpoint/2010/main" val="335284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im Fehlerfall</a:t>
            </a:r>
            <a:br>
              <a:rPr lang="de-DE" sz="2800" dirty="0"/>
            </a:br>
            <a:r>
              <a:rPr lang="de-DE" sz="2000" dirty="0"/>
              <a:t>(ft.Middleware fällt aus – wieder erreichbar)</a:t>
            </a:r>
            <a:br>
              <a:rPr lang="de-DE" sz="2800" dirty="0"/>
            </a:br>
            <a:endParaRPr lang="de-DE" sz="2800" dirty="0"/>
          </a:p>
        </p:txBody>
      </p:sp>
      <p:pic>
        <p:nvPicPr>
          <p:cNvPr id="6" name="Grafik 12" descr="Ein Bild, das Zeichnung, Schild enthält.&#10;&#10;Automatisch generierte Beschreibung">
            <a:extLst>
              <a:ext uri="{FF2B5EF4-FFF2-40B4-BE49-F238E27FC236}">
                <a16:creationId xmlns:a16="http://schemas.microsoft.com/office/drawing/2014/main" id="{23E02F43-A8EE-E549-B503-F4EAA775DF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0A843F5-0687-3348-B0EF-EE77FCC70836}"/>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9" name="Picture 8" descr="A picture containing graphical user interface&#10;&#10;Description automatically generated">
            <a:extLst>
              <a:ext uri="{FF2B5EF4-FFF2-40B4-BE49-F238E27FC236}">
                <a16:creationId xmlns:a16="http://schemas.microsoft.com/office/drawing/2014/main" id="{7164A7F4-45E8-3A4D-AB95-56927B6D77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729349"/>
            <a:ext cx="11326091" cy="3778768"/>
          </a:xfrm>
          <a:prstGeom prst="rect">
            <a:avLst/>
          </a:prstGeom>
        </p:spPr>
      </p:pic>
    </p:spTree>
    <p:extLst>
      <p:ext uri="{BB962C8B-B14F-4D97-AF65-F5344CB8AC3E}">
        <p14:creationId xmlns:p14="http://schemas.microsoft.com/office/powerpoint/2010/main" val="1244143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im Fehlerfall</a:t>
            </a:r>
            <a:br>
              <a:rPr lang="de-DE" sz="2800" dirty="0"/>
            </a:br>
            <a:r>
              <a:rPr lang="de-DE" sz="2000" dirty="0"/>
              <a:t>(ft.Middleware fällt aus – Late Signing Mode beenden)</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tretch/>
        </p:blipFill>
        <p:spPr>
          <a:xfrm>
            <a:off x="693999" y="1154113"/>
            <a:ext cx="10848451" cy="5100637"/>
          </a:xfrm>
        </p:spPr>
      </p:pic>
      <p:pic>
        <p:nvPicPr>
          <p:cNvPr id="6" name="Grafik 12" descr="Ein Bild, das Zeichnung, Schild enthält.&#10;&#10;Automatisch generierte Beschreibung">
            <a:extLst>
              <a:ext uri="{FF2B5EF4-FFF2-40B4-BE49-F238E27FC236}">
                <a16:creationId xmlns:a16="http://schemas.microsoft.com/office/drawing/2014/main" id="{DCAD31B4-DFA6-2944-9DD2-FC2E1B1BEC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B6C4EDF7-671C-0A44-AD3D-EB7817CE5265}"/>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04923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a:xfrm>
            <a:off x="719183" y="303800"/>
            <a:ext cx="9454741" cy="530326"/>
          </a:xfrm>
        </p:spPr>
        <p:txBody>
          <a:bodyPr>
            <a:noAutofit/>
          </a:bodyPr>
          <a:lstStyle/>
          <a:p>
            <a:r>
              <a:rPr lang="de-DE" dirty="0"/>
              <a:t>Journal</a:t>
            </a:r>
          </a:p>
        </p:txBody>
      </p:sp>
      <p:pic>
        <p:nvPicPr>
          <p:cNvPr id="6" name="Grafik 12" descr="Ein Bild, das Zeichnung, Schild enthält.&#10;&#10;Automatisch generierte Beschreibung">
            <a:extLst>
              <a:ext uri="{FF2B5EF4-FFF2-40B4-BE49-F238E27FC236}">
                <a16:creationId xmlns:a16="http://schemas.microsoft.com/office/drawing/2014/main" id="{9C1F1DB4-005C-4148-8B15-A856741A7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F46DEF4-1F9D-4744-A9EF-195DEA51BFA6}"/>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C958576E-2164-4145-8A4F-CAE86C6F83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4447" y="1789350"/>
            <a:ext cx="11403106" cy="4059131"/>
          </a:xfrm>
          <a:prstGeom prst="rect">
            <a:avLst/>
          </a:prstGeom>
        </p:spPr>
      </p:pic>
    </p:spTree>
    <p:extLst>
      <p:ext uri="{BB962C8B-B14F-4D97-AF65-F5344CB8AC3E}">
        <p14:creationId xmlns:p14="http://schemas.microsoft.com/office/powerpoint/2010/main" val="3232260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Portal</a:t>
            </a:r>
          </a:p>
        </p:txBody>
      </p:sp>
      <p:sp>
        <p:nvSpPr>
          <p:cNvPr id="4" name="Content Placeholder 3">
            <a:extLst>
              <a:ext uri="{FF2B5EF4-FFF2-40B4-BE49-F238E27FC236}">
                <a16:creationId xmlns:a16="http://schemas.microsoft.com/office/drawing/2014/main" id="{26CA86DA-9D22-F442-9200-9E640FBED681}"/>
              </a:ext>
            </a:extLst>
          </p:cNvPr>
          <p:cNvSpPr>
            <a:spLocks noGrp="1"/>
          </p:cNvSpPr>
          <p:nvPr>
            <p:ph idx="1"/>
          </p:nvPr>
        </p:nvSpPr>
        <p:spPr/>
        <p:txBody>
          <a:bodyPr>
            <a:normAutofit/>
          </a:bodyPr>
          <a:lstStyle/>
          <a:p>
            <a:pPr>
              <a:lnSpc>
                <a:spcPct val="100000"/>
              </a:lnSpc>
              <a:spcBef>
                <a:spcPts val="600"/>
              </a:spcBef>
              <a:spcAft>
                <a:spcPts val="600"/>
              </a:spcAft>
            </a:pPr>
            <a:r>
              <a:rPr lang="de-DE" dirty="0"/>
              <a:t>Erfassung Ihrer  POS Systeme</a:t>
            </a:r>
          </a:p>
          <a:p>
            <a:pPr>
              <a:lnSpc>
                <a:spcPct val="100000"/>
              </a:lnSpc>
              <a:spcBef>
                <a:spcPts val="600"/>
              </a:spcBef>
              <a:spcAft>
                <a:spcPts val="600"/>
              </a:spcAft>
            </a:pPr>
            <a:r>
              <a:rPr lang="de-DE" dirty="0"/>
              <a:t>Konfiguration und Testing der Middleware-Integration</a:t>
            </a:r>
          </a:p>
          <a:p>
            <a:pPr>
              <a:lnSpc>
                <a:spcPct val="100000"/>
              </a:lnSpc>
              <a:spcBef>
                <a:spcPts val="600"/>
              </a:spcBef>
              <a:spcAft>
                <a:spcPts val="600"/>
              </a:spcAft>
            </a:pPr>
            <a:r>
              <a:rPr lang="de-DE" dirty="0"/>
              <a:t>Erfassung und Einladung Ihrer Kassenhändler</a:t>
            </a:r>
          </a:p>
          <a:p>
            <a:pPr>
              <a:lnSpc>
                <a:spcPct val="100000"/>
              </a:lnSpc>
              <a:spcBef>
                <a:spcPts val="600"/>
              </a:spcBef>
              <a:spcAft>
                <a:spcPts val="600"/>
              </a:spcAft>
            </a:pPr>
            <a:r>
              <a:rPr lang="de-DE" dirty="0"/>
              <a:t>Vorbereitung des Rollout mit Hilfe von Templates für Ihre Kassenhändler</a:t>
            </a:r>
          </a:p>
          <a:p>
            <a:pPr>
              <a:lnSpc>
                <a:spcPct val="100000"/>
              </a:lnSpc>
              <a:spcBef>
                <a:spcPts val="600"/>
              </a:spcBef>
              <a:spcAft>
                <a:spcPts val="600"/>
              </a:spcAft>
            </a:pPr>
            <a:r>
              <a:rPr lang="de-DE" dirty="0"/>
              <a:t>Unterstützende Materialien für Ihre Kassenhändler</a:t>
            </a:r>
          </a:p>
        </p:txBody>
      </p:sp>
      <p:pic>
        <p:nvPicPr>
          <p:cNvPr id="5" name="Grafik 12" descr="Ein Bild, das Zeichnung, Schild enthält.&#10;&#10;Automatisch generierte Beschreibung">
            <a:extLst>
              <a:ext uri="{FF2B5EF4-FFF2-40B4-BE49-F238E27FC236}">
                <a16:creationId xmlns:a16="http://schemas.microsoft.com/office/drawing/2014/main" id="{C39FB2CC-48BC-334A-B5D2-DAB8C8DC5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19CEF5F1-9047-254C-91F7-BEC5AB5AB00B}"/>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907362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Konfiguration einer Middleware Instanz</a:t>
            </a:r>
            <a:br>
              <a:rPr lang="de-DE" dirty="0"/>
            </a:br>
            <a:r>
              <a:rPr lang="de-DE" sz="2800" dirty="0"/>
              <a:t>(</a:t>
            </a:r>
            <a:r>
              <a:rPr lang="de-DE" sz="2800" dirty="0" err="1"/>
              <a:t>Cashbox</a:t>
            </a:r>
            <a:r>
              <a:rPr lang="de-DE" sz="2800" dirty="0"/>
              <a:t>)</a:t>
            </a:r>
          </a:p>
        </p:txBody>
      </p:sp>
      <p:pic>
        <p:nvPicPr>
          <p:cNvPr id="5" name="Content Placeholder 4">
            <a:extLst>
              <a:ext uri="{FF2B5EF4-FFF2-40B4-BE49-F238E27FC236}">
                <a16:creationId xmlns:a16="http://schemas.microsoft.com/office/drawing/2014/main" id="{3882BB4F-0055-4644-BBCB-8F314674135A}"/>
              </a:ext>
            </a:extLst>
          </p:cNvPr>
          <p:cNvPicPr>
            <a:picLocks noGrp="1" noChangeAspect="1"/>
          </p:cNvPicPr>
          <p:nvPr>
            <p:ph idx="1"/>
          </p:nvPr>
        </p:nvPicPr>
        <p:blipFill>
          <a:blip r:embed="rId3"/>
          <a:stretch/>
        </p:blipFill>
        <p:spPr>
          <a:xfrm>
            <a:off x="632511" y="1552050"/>
            <a:ext cx="10971428" cy="4304762"/>
          </a:xfrm>
        </p:spPr>
      </p:pic>
      <p:pic>
        <p:nvPicPr>
          <p:cNvPr id="6" name="Grafik 12" descr="Ein Bild, das Zeichnung, Schild enthält.&#10;&#10;Automatisch generierte Beschreibung">
            <a:extLst>
              <a:ext uri="{FF2B5EF4-FFF2-40B4-BE49-F238E27FC236}">
                <a16:creationId xmlns:a16="http://schemas.microsoft.com/office/drawing/2014/main" id="{13A18796-D3B3-2C4C-AB72-4B041DE6F7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00A3E40C-E4BD-1A41-8579-2CD7FA42116D}"/>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86833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Autofit/>
          </a:bodyPr>
          <a:lstStyle/>
          <a:p>
            <a:r>
              <a:rPr lang="de-DE" sz="2800" dirty="0"/>
              <a:t>Herausforderungen für Kassenhersteller</a:t>
            </a:r>
          </a:p>
          <a:p>
            <a:r>
              <a:rPr lang="de-DE" sz="2800" dirty="0"/>
              <a:t>ft.Middleware als Lösung</a:t>
            </a:r>
          </a:p>
          <a:p>
            <a:pPr>
              <a:lnSpc>
                <a:spcPct val="100000"/>
              </a:lnSpc>
              <a:spcBef>
                <a:spcPts val="600"/>
              </a:spcBef>
              <a:spcAft>
                <a:spcPts val="600"/>
              </a:spcAft>
            </a:pPr>
            <a:r>
              <a:rPr lang="de-DE" sz="2800" dirty="0"/>
              <a:t>Funktionsweise</a:t>
            </a:r>
          </a:p>
          <a:p>
            <a:r>
              <a:rPr lang="de-DE" sz="2800" dirty="0"/>
              <a:t>Schnittstelle &amp; Datenfluss</a:t>
            </a:r>
          </a:p>
          <a:p>
            <a:r>
              <a:rPr lang="de-DE" sz="2800" dirty="0"/>
              <a:t>Portal und Konfiguration</a:t>
            </a:r>
          </a:p>
          <a:p>
            <a:r>
              <a:rPr lang="de-DE" sz="2800" dirty="0"/>
              <a:t>Demo</a:t>
            </a:r>
          </a:p>
          <a:p>
            <a:r>
              <a:rPr lang="de-DE" sz="2800" dirty="0"/>
              <a:t>Phasen der Integration</a:t>
            </a:r>
          </a:p>
          <a:p>
            <a:r>
              <a:rPr lang="de-DE" sz="2800" dirty="0"/>
              <a:t>Rolloutszenarien</a:t>
            </a:r>
          </a:p>
          <a:p>
            <a:r>
              <a:rPr lang="de-DE" sz="2800" dirty="0"/>
              <a:t>Das Portal als Rollout-Managementtool</a:t>
            </a:r>
          </a:p>
          <a:p>
            <a:r>
              <a:rPr lang="de-DE" sz="2800" dirty="0"/>
              <a:t>Getting started &amp; Dokumentation</a:t>
            </a:r>
          </a:p>
        </p:txBody>
      </p:sp>
      <p:pic>
        <p:nvPicPr>
          <p:cNvPr id="5" name="Grafik 12" descr="Ein Bild, das Zeichnung, Schild enthält.&#10;&#10;Automatisch generierte Beschreibung">
            <a:extLst>
              <a:ext uri="{FF2B5EF4-FFF2-40B4-BE49-F238E27FC236}">
                <a16:creationId xmlns:a16="http://schemas.microsoft.com/office/drawing/2014/main" id="{E14769A6-0BFF-F24E-BF68-4C4E229CC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5879EE16-834D-DD42-949E-EC5FE83F8CB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262400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Integration der Middleware und Testing</a:t>
            </a:r>
          </a:p>
        </p:txBody>
      </p:sp>
      <p:sp>
        <p:nvSpPr>
          <p:cNvPr id="4" name="Content Placeholder 3">
            <a:extLst>
              <a:ext uri="{FF2B5EF4-FFF2-40B4-BE49-F238E27FC236}">
                <a16:creationId xmlns:a16="http://schemas.microsoft.com/office/drawing/2014/main" id="{37C26208-93A8-0D4F-9BA3-37F9183030FC}"/>
              </a:ext>
            </a:extLst>
          </p:cNvPr>
          <p:cNvSpPr>
            <a:spLocks noGrp="1"/>
          </p:cNvSpPr>
          <p:nvPr>
            <p:ph idx="1"/>
          </p:nvPr>
        </p:nvSpPr>
        <p:spPr/>
        <p:txBody>
          <a:bodyPr>
            <a:noAutofit/>
          </a:bodyPr>
          <a:lstStyle/>
          <a:p>
            <a:pPr>
              <a:lnSpc>
                <a:spcPct val="100000"/>
              </a:lnSpc>
              <a:spcBef>
                <a:spcPts val="600"/>
              </a:spcBef>
              <a:spcAft>
                <a:spcPts val="600"/>
              </a:spcAft>
            </a:pPr>
            <a:r>
              <a:rPr lang="de-DE" dirty="0"/>
              <a:t>Testumgebung „Sandbox“</a:t>
            </a:r>
            <a:endParaRPr lang="de-DE" sz="1000" dirty="0"/>
          </a:p>
          <a:p>
            <a:pPr>
              <a:lnSpc>
                <a:spcPct val="100000"/>
              </a:lnSpc>
              <a:spcBef>
                <a:spcPts val="600"/>
              </a:spcBef>
              <a:spcAft>
                <a:spcPts val="600"/>
              </a:spcAft>
            </a:pPr>
            <a:r>
              <a:rPr lang="de-DE" dirty="0"/>
              <a:t>Getting started Guide</a:t>
            </a:r>
          </a:p>
          <a:p>
            <a:pPr lvl="1">
              <a:lnSpc>
                <a:spcPct val="100000"/>
              </a:lnSpc>
              <a:spcBef>
                <a:spcPts val="600"/>
              </a:spcBef>
              <a:spcAft>
                <a:spcPts val="600"/>
              </a:spcAft>
            </a:pPr>
            <a:r>
              <a:rPr lang="de-DE" dirty="0"/>
              <a:t>Anlegen einer </a:t>
            </a:r>
            <a:r>
              <a:rPr lang="de-DE" dirty="0" err="1"/>
              <a:t>Cashbox</a:t>
            </a:r>
            <a:endParaRPr lang="de-DE" dirty="0"/>
          </a:p>
          <a:p>
            <a:pPr lvl="1">
              <a:lnSpc>
                <a:spcPct val="100000"/>
              </a:lnSpc>
              <a:spcBef>
                <a:spcPts val="600"/>
              </a:spcBef>
              <a:spcAft>
                <a:spcPts val="600"/>
              </a:spcAft>
            </a:pPr>
            <a:r>
              <a:rPr lang="de-DE" dirty="0"/>
              <a:t>Download des Launcher aus dem Portal</a:t>
            </a:r>
          </a:p>
          <a:p>
            <a:pPr lvl="1">
              <a:lnSpc>
                <a:spcPct val="100000"/>
              </a:lnSpc>
              <a:spcBef>
                <a:spcPts val="600"/>
              </a:spcBef>
              <a:spcAft>
                <a:spcPts val="600"/>
              </a:spcAft>
            </a:pPr>
            <a:r>
              <a:rPr lang="de-DE" dirty="0"/>
              <a:t>Starten des Launcher (lokal)</a:t>
            </a:r>
          </a:p>
          <a:p>
            <a:pPr lvl="1">
              <a:lnSpc>
                <a:spcPct val="100000"/>
              </a:lnSpc>
              <a:spcBef>
                <a:spcPts val="600"/>
              </a:spcBef>
              <a:spcAft>
                <a:spcPts val="600"/>
              </a:spcAft>
            </a:pPr>
            <a:r>
              <a:rPr lang="de-DE" dirty="0"/>
              <a:t>Aufruf der Middleware aus dem  POS System</a:t>
            </a:r>
            <a:endParaRPr lang="de-DE" sz="2000" dirty="0"/>
          </a:p>
          <a:p>
            <a:pPr>
              <a:lnSpc>
                <a:spcPct val="100000"/>
              </a:lnSpc>
              <a:spcBef>
                <a:spcPts val="600"/>
              </a:spcBef>
              <a:spcAft>
                <a:spcPts val="600"/>
              </a:spcAft>
            </a:pPr>
            <a:r>
              <a:rPr lang="de-DE" dirty="0"/>
              <a:t>Support bei Unterzeichnung der Partnerverträge im Live-Portal</a:t>
            </a:r>
          </a:p>
        </p:txBody>
      </p:sp>
      <p:pic>
        <p:nvPicPr>
          <p:cNvPr id="5" name="Grafik 12" descr="Ein Bild, das Zeichnung, Schild enthält.&#10;&#10;Automatisch generierte Beschreibung">
            <a:extLst>
              <a:ext uri="{FF2B5EF4-FFF2-40B4-BE49-F238E27FC236}">
                <a16:creationId xmlns:a16="http://schemas.microsoft.com/office/drawing/2014/main" id="{B418ED10-3D26-2A4F-BD89-A412F6106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43125E07-D956-4545-8D34-3B66E4FAB7A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10501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Middleware - Demo</a:t>
            </a:r>
          </a:p>
        </p:txBody>
      </p:sp>
      <p:pic>
        <p:nvPicPr>
          <p:cNvPr id="3" name="Online Media 2" descr="fiskaltrust Webinar 03 06 2020 Middleware 1 3 1">
            <a:hlinkClick r:id="" action="ppaction://media"/>
            <a:extLst>
              <a:ext uri="{FF2B5EF4-FFF2-40B4-BE49-F238E27FC236}">
                <a16:creationId xmlns:a16="http://schemas.microsoft.com/office/drawing/2014/main" id="{4FF8F601-7E59-E541-9F77-788635E42ED6}"/>
              </a:ext>
            </a:extLst>
          </p:cNvPr>
          <p:cNvPicPr>
            <a:picLocks noGrp="1" noRot="1" noChangeAspect="1"/>
          </p:cNvPicPr>
          <p:nvPr>
            <p:ph idx="1"/>
            <a:videoFile r:link="rId1"/>
          </p:nvPr>
        </p:nvPicPr>
        <p:blipFill>
          <a:blip r:embed="rId4"/>
          <a:stretch>
            <a:fillRect/>
          </a:stretch>
        </p:blipFill>
        <p:spPr>
          <a:xfrm>
            <a:off x="3070225" y="1989138"/>
            <a:ext cx="6096000" cy="3429000"/>
          </a:xfrm>
          <a:prstGeom prst="rect">
            <a:avLst/>
          </a:prstGeom>
        </p:spPr>
      </p:pic>
      <p:pic>
        <p:nvPicPr>
          <p:cNvPr id="4" name="Grafik 12" descr="Ein Bild, das Zeichnung, Schild enthält.&#10;&#10;Automatisch generierte Beschreibung">
            <a:extLst>
              <a:ext uri="{FF2B5EF4-FFF2-40B4-BE49-F238E27FC236}">
                <a16:creationId xmlns:a16="http://schemas.microsoft.com/office/drawing/2014/main" id="{9A9C39F8-9C27-A449-8677-1DA774F6C9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5" name="Grafik 7">
            <a:extLst>
              <a:ext uri="{FF2B5EF4-FFF2-40B4-BE49-F238E27FC236}">
                <a16:creationId xmlns:a16="http://schemas.microsoft.com/office/drawing/2014/main" id="{714D81C9-7B0E-154D-B178-E3B391932AD2}"/>
              </a:ext>
            </a:extLst>
          </p:cNvPr>
          <p:cNvPicPr>
            <a:picLocks noChangeAspect="1"/>
          </p:cNvPicPr>
          <p:nvPr/>
        </p:nvPicPr>
        <p:blipFill rotWithShape="1">
          <a:blip r:embed="rId6">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00176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a:t>Phasen der Integration (Empfehlung)</a:t>
            </a:r>
            <a:endParaRPr lang="de-DE"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fontScale="77500" lnSpcReduction="20000"/>
          </a:bodyPr>
          <a:lstStyle/>
          <a:p>
            <a:pPr marL="514350" indent="-514350">
              <a:buFont typeface="+mj-lt"/>
              <a:buAutoNum type="arabicPeriod"/>
            </a:pPr>
            <a:endParaRPr lang="de-DE" sz="2400" dirty="0"/>
          </a:p>
          <a:p>
            <a:pPr>
              <a:lnSpc>
                <a:spcPct val="120000"/>
              </a:lnSpc>
              <a:spcBef>
                <a:spcPts val="600"/>
              </a:spcBef>
              <a:spcAft>
                <a:spcPts val="600"/>
              </a:spcAft>
            </a:pPr>
            <a:r>
              <a:rPr lang="de-DE" dirty="0"/>
              <a:t>Aufruf der lokalen Middleware</a:t>
            </a:r>
          </a:p>
          <a:p>
            <a:pPr>
              <a:lnSpc>
                <a:spcPct val="120000"/>
              </a:lnSpc>
              <a:spcBef>
                <a:spcPts val="600"/>
              </a:spcBef>
              <a:spcAft>
                <a:spcPts val="600"/>
              </a:spcAft>
            </a:pPr>
            <a:r>
              <a:rPr lang="de-DE" dirty="0"/>
              <a:t>Senden der Daten und Verarbeiten der Responses (Kassenbeleg, Nullbeleg, eigene Geschäftsfälle, Kassenabschluss, Tagesende, etc.)</a:t>
            </a:r>
          </a:p>
          <a:p>
            <a:pPr>
              <a:lnSpc>
                <a:spcPct val="120000"/>
              </a:lnSpc>
              <a:spcBef>
                <a:spcPts val="600"/>
              </a:spcBef>
              <a:spcAft>
                <a:spcPts val="600"/>
              </a:spcAft>
            </a:pPr>
            <a:r>
              <a:rPr lang="de-DE" dirty="0"/>
              <a:t>Branchenspezifische Diskussion komplexer Geschäftsfälle mit dem fiskaltrust Support Team</a:t>
            </a:r>
          </a:p>
          <a:p>
            <a:pPr>
              <a:lnSpc>
                <a:spcPct val="120000"/>
              </a:lnSpc>
              <a:spcBef>
                <a:spcPts val="600"/>
              </a:spcBef>
              <a:spcAft>
                <a:spcPts val="600"/>
              </a:spcAft>
            </a:pPr>
            <a:r>
              <a:rPr lang="de-DE" dirty="0"/>
              <a:t>Einladung der Kassenhändler, Rollout/Templating vorbereiten</a:t>
            </a:r>
          </a:p>
          <a:p>
            <a:pPr>
              <a:lnSpc>
                <a:spcPct val="120000"/>
              </a:lnSpc>
              <a:spcBef>
                <a:spcPts val="600"/>
              </a:spcBef>
              <a:spcAft>
                <a:spcPts val="600"/>
              </a:spcAft>
            </a:pPr>
            <a:r>
              <a:rPr lang="de-DE" dirty="0"/>
              <a:t>Pilotinstallation</a:t>
            </a:r>
          </a:p>
          <a:p>
            <a:pPr>
              <a:lnSpc>
                <a:spcPct val="120000"/>
              </a:lnSpc>
              <a:spcBef>
                <a:spcPts val="600"/>
              </a:spcBef>
              <a:spcAft>
                <a:spcPts val="600"/>
              </a:spcAft>
            </a:pPr>
            <a:r>
              <a:rPr lang="de-DE" dirty="0"/>
              <a:t>Übergabe zum Rollout an Ihre Kassenhändler</a:t>
            </a:r>
          </a:p>
        </p:txBody>
      </p:sp>
      <p:pic>
        <p:nvPicPr>
          <p:cNvPr id="7" name="Grafik 12" descr="Ein Bild, das Zeichnung, Schild enthält.&#10;&#10;Automatisch generierte Beschreibung">
            <a:extLst>
              <a:ext uri="{FF2B5EF4-FFF2-40B4-BE49-F238E27FC236}">
                <a16:creationId xmlns:a16="http://schemas.microsoft.com/office/drawing/2014/main" id="{26352FD4-3BBB-A346-8DAE-E3D4E2A468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F2843A41-F825-8642-812B-723423D9B38A}"/>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55264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Rolloutszenarien am Beispiel Deutschland</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fontScale="92500" lnSpcReduction="10000"/>
          </a:bodyPr>
          <a:lstStyle/>
          <a:p>
            <a:pPr>
              <a:lnSpc>
                <a:spcPct val="110000"/>
              </a:lnSpc>
              <a:spcBef>
                <a:spcPts val="600"/>
              </a:spcBef>
              <a:spcAft>
                <a:spcPts val="600"/>
              </a:spcAft>
            </a:pPr>
            <a:r>
              <a:rPr lang="de-DE" dirty="0"/>
              <a:t>Anbindungsvarianten der TSE</a:t>
            </a:r>
          </a:p>
          <a:p>
            <a:pPr>
              <a:lnSpc>
                <a:spcPct val="110000"/>
              </a:lnSpc>
              <a:spcBef>
                <a:spcPts val="600"/>
              </a:spcBef>
              <a:spcAft>
                <a:spcPts val="600"/>
              </a:spcAft>
            </a:pPr>
            <a:r>
              <a:rPr lang="de-DE" dirty="0"/>
              <a:t>Eine TSE pro Kasse</a:t>
            </a:r>
          </a:p>
          <a:p>
            <a:pPr>
              <a:lnSpc>
                <a:spcPct val="110000"/>
              </a:lnSpc>
              <a:spcBef>
                <a:spcPts val="600"/>
              </a:spcBef>
              <a:spcAft>
                <a:spcPts val="600"/>
              </a:spcAft>
            </a:pPr>
            <a:r>
              <a:rPr lang="de-DE" dirty="0"/>
              <a:t>Hardware TSE am lokalen Server oder Hauptkasse</a:t>
            </a:r>
          </a:p>
          <a:p>
            <a:pPr>
              <a:lnSpc>
                <a:spcPct val="110000"/>
              </a:lnSpc>
              <a:spcBef>
                <a:spcPts val="600"/>
              </a:spcBef>
              <a:spcAft>
                <a:spcPts val="600"/>
              </a:spcAft>
            </a:pPr>
            <a:r>
              <a:rPr lang="de-DE" dirty="0"/>
              <a:t>Cloud-TSE für mehrere Kassen</a:t>
            </a:r>
          </a:p>
          <a:p>
            <a:pPr>
              <a:lnSpc>
                <a:spcPct val="110000"/>
              </a:lnSpc>
              <a:spcBef>
                <a:spcPts val="600"/>
              </a:spcBef>
              <a:spcAft>
                <a:spcPts val="600"/>
              </a:spcAft>
            </a:pPr>
            <a:r>
              <a:rPr lang="de-DE" dirty="0"/>
              <a:t>Mehrere Terminals pro Kasse</a:t>
            </a:r>
          </a:p>
          <a:p>
            <a:pPr>
              <a:lnSpc>
                <a:spcPct val="110000"/>
              </a:lnSpc>
              <a:spcBef>
                <a:spcPts val="600"/>
              </a:spcBef>
              <a:spcAft>
                <a:spcPts val="600"/>
              </a:spcAft>
            </a:pPr>
            <a:r>
              <a:rPr lang="de-DE" dirty="0"/>
              <a:t>Bring your own datacenter</a:t>
            </a:r>
          </a:p>
          <a:p>
            <a:pPr marL="0" indent="0">
              <a:buNone/>
            </a:pPr>
            <a:endParaRPr lang="de-DE" dirty="0"/>
          </a:p>
          <a:p>
            <a:pPr marL="0" indent="0">
              <a:buNone/>
            </a:pPr>
            <a:r>
              <a:rPr lang="de-DE" sz="3000" dirty="0"/>
              <a:t>=&gt; Vorführung anhand der Dokumentation in </a:t>
            </a:r>
            <a:r>
              <a:rPr lang="de-DE" sz="3000" dirty="0">
                <a:hlinkClick r:id="rId3"/>
              </a:rPr>
              <a:t>docs.fiskaltrust.cloud</a:t>
            </a:r>
            <a:endParaRPr lang="de-DE" sz="3000" dirty="0"/>
          </a:p>
          <a:p>
            <a:pPr marL="0" indent="0">
              <a:buNone/>
            </a:pPr>
            <a:endParaRPr lang="de-DE" sz="2400" dirty="0"/>
          </a:p>
        </p:txBody>
      </p:sp>
      <p:pic>
        <p:nvPicPr>
          <p:cNvPr id="4" name="Grafik 12" descr="Ein Bild, das Zeichnung, Schild enthält.&#10;&#10;Automatisch generierte Beschreibung">
            <a:extLst>
              <a:ext uri="{FF2B5EF4-FFF2-40B4-BE49-F238E27FC236}">
                <a16:creationId xmlns:a16="http://schemas.microsoft.com/office/drawing/2014/main" id="{C5298807-5150-1D42-BB6A-FB60F7B4E6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FCB4B8D1-A9ED-8B48-B03D-BC5F7B394F37}"/>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730797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Das Portal als Rollout-Managementtool</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pPr marL="0" indent="0">
              <a:buNone/>
            </a:pPr>
            <a:endParaRPr lang="de-DE" sz="2400" dirty="0"/>
          </a:p>
          <a:p>
            <a:pPr>
              <a:lnSpc>
                <a:spcPct val="100000"/>
              </a:lnSpc>
              <a:spcBef>
                <a:spcPts val="600"/>
              </a:spcBef>
              <a:spcAft>
                <a:spcPts val="600"/>
              </a:spcAft>
            </a:pPr>
            <a:r>
              <a:rPr lang="de-DE" dirty="0"/>
              <a:t>Rollenstruktur (Hersteller, Händler, Betreiber)</a:t>
            </a:r>
          </a:p>
          <a:p>
            <a:pPr>
              <a:lnSpc>
                <a:spcPct val="100000"/>
              </a:lnSpc>
              <a:spcBef>
                <a:spcPts val="600"/>
              </a:spcBef>
              <a:spcAft>
                <a:spcPts val="600"/>
              </a:spcAft>
            </a:pPr>
            <a:r>
              <a:rPr lang="de-DE" dirty="0"/>
              <a:t>Einladungsmanagement</a:t>
            </a:r>
          </a:p>
          <a:p>
            <a:pPr>
              <a:lnSpc>
                <a:spcPct val="100000"/>
              </a:lnSpc>
              <a:spcBef>
                <a:spcPts val="600"/>
              </a:spcBef>
              <a:spcAft>
                <a:spcPts val="600"/>
              </a:spcAft>
            </a:pPr>
            <a:r>
              <a:rPr lang="de-DE" dirty="0"/>
              <a:t>Rolloutvorbereitung und Ausführung</a:t>
            </a:r>
          </a:p>
        </p:txBody>
      </p:sp>
      <p:pic>
        <p:nvPicPr>
          <p:cNvPr id="4" name="Grafik 12" descr="Ein Bild, das Zeichnung, Schild enthält.&#10;&#10;Automatisch generierte Beschreibung">
            <a:extLst>
              <a:ext uri="{FF2B5EF4-FFF2-40B4-BE49-F238E27FC236}">
                <a16:creationId xmlns:a16="http://schemas.microsoft.com/office/drawing/2014/main" id="{A8D8AA24-1874-6943-A8D0-4BA55125B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99D66B7A-76CE-1B46-9850-4CB67A786B62}"/>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507318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Das Portal als Rollout-Managementtool</a:t>
            </a:r>
            <a:br>
              <a:rPr lang="de-DE" sz="2800" dirty="0"/>
            </a:br>
            <a:r>
              <a:rPr lang="de-DE" dirty="0"/>
              <a:t>(Rollenstruktur)</a:t>
            </a:r>
          </a:p>
        </p:txBody>
      </p:sp>
      <p:pic>
        <p:nvPicPr>
          <p:cNvPr id="6" name="Grafik 12" descr="Ein Bild, das Zeichnung, Schild enthält.&#10;&#10;Automatisch generierte Beschreibung">
            <a:extLst>
              <a:ext uri="{FF2B5EF4-FFF2-40B4-BE49-F238E27FC236}">
                <a16:creationId xmlns:a16="http://schemas.microsoft.com/office/drawing/2014/main" id="{E52B9F49-A9D6-5E4A-AE4C-988D477BFC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94103442-53C4-424E-B73F-5E0CCDBFA052}"/>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9" name="Content Placeholder 8" descr="Graphical user interface, website&#10;&#10;Description automatically generated">
            <a:extLst>
              <a:ext uri="{FF2B5EF4-FFF2-40B4-BE49-F238E27FC236}">
                <a16:creationId xmlns:a16="http://schemas.microsoft.com/office/drawing/2014/main" id="{53188762-75D3-264D-96A0-9BBD8C56A7F0}"/>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15804" y="1664408"/>
            <a:ext cx="14454578" cy="4278379"/>
          </a:xfrm>
        </p:spPr>
      </p:pic>
    </p:spTree>
    <p:extLst>
      <p:ext uri="{BB962C8B-B14F-4D97-AF65-F5344CB8AC3E}">
        <p14:creationId xmlns:p14="http://schemas.microsoft.com/office/powerpoint/2010/main" val="351330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Das Portal als Rollout-Managementtool</a:t>
            </a:r>
            <a:br>
              <a:rPr lang="de-DE" sz="2800" dirty="0"/>
            </a:br>
            <a:r>
              <a:rPr lang="de-DE" dirty="0"/>
              <a:t>(Einladungsprozess)</a:t>
            </a:r>
          </a:p>
        </p:txBody>
      </p:sp>
      <p:graphicFrame>
        <p:nvGraphicFramePr>
          <p:cNvPr id="6" name="Diagramm 8">
            <a:extLst>
              <a:ext uri="{FF2B5EF4-FFF2-40B4-BE49-F238E27FC236}">
                <a16:creationId xmlns:a16="http://schemas.microsoft.com/office/drawing/2014/main" id="{A3672203-3A2F-364F-A7B0-463115BB8879}"/>
              </a:ext>
            </a:extLst>
          </p:cNvPr>
          <p:cNvGraphicFramePr>
            <a:graphicFrameLocks noGrp="1"/>
          </p:cNvGraphicFramePr>
          <p:nvPr>
            <p:ph idx="1"/>
            <p:extLst>
              <p:ext uri="{D42A27DB-BD31-4B8C-83A1-F6EECF244321}">
                <p14:modId xmlns:p14="http://schemas.microsoft.com/office/powerpoint/2010/main" val="1521587438"/>
              </p:ext>
            </p:extLst>
          </p:nvPr>
        </p:nvGraphicFramePr>
        <p:xfrm>
          <a:off x="577850" y="1154113"/>
          <a:ext cx="11080750" cy="5100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fik 12" descr="Ein Bild, das Zeichnung, Schild enthält.&#10;&#10;Automatisch generierte Beschreibung">
            <a:extLst>
              <a:ext uri="{FF2B5EF4-FFF2-40B4-BE49-F238E27FC236}">
                <a16:creationId xmlns:a16="http://schemas.microsoft.com/office/drawing/2014/main" id="{E2EEA81B-44E5-7946-B125-736C86C9B59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B3AE76A5-58FA-3648-A179-CA938124BC77}"/>
              </a:ext>
            </a:extLst>
          </p:cNvPr>
          <p:cNvPicPr>
            <a:picLocks noChangeAspect="1"/>
          </p:cNvPicPr>
          <p:nvPr/>
        </p:nvPicPr>
        <p:blipFill rotWithShape="1">
          <a:blip r:embed="rId9">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949031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Das Portal als Rollout-Managementtool</a:t>
            </a:r>
            <a:br>
              <a:rPr lang="de-DE" dirty="0"/>
            </a:br>
            <a:r>
              <a:rPr lang="de-DE" sz="3200" dirty="0"/>
              <a:t>(Rolloutvorbereitung)</a:t>
            </a:r>
          </a:p>
        </p:txBody>
      </p:sp>
      <p:pic>
        <p:nvPicPr>
          <p:cNvPr id="6" name="Grafik 12" descr="Ein Bild, das Zeichnung, Schild enthält.&#10;&#10;Automatisch generierte Beschreibung">
            <a:extLst>
              <a:ext uri="{FF2B5EF4-FFF2-40B4-BE49-F238E27FC236}">
                <a16:creationId xmlns:a16="http://schemas.microsoft.com/office/drawing/2014/main" id="{FFA0404E-24C3-A64D-BD75-FB22768FF0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2DB29058-CA69-A541-8407-792AC3B8FA2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9" name="Content Placeholder 8" descr="A picture containing graphical user interface&#10;&#10;Description automatically generated">
            <a:extLst>
              <a:ext uri="{FF2B5EF4-FFF2-40B4-BE49-F238E27FC236}">
                <a16:creationId xmlns:a16="http://schemas.microsoft.com/office/drawing/2014/main" id="{D0E55A44-812B-E145-8CBE-FFDA17D9BD53}"/>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713284" y="1333999"/>
            <a:ext cx="8765432" cy="5261201"/>
          </a:xfrm>
        </p:spPr>
      </p:pic>
    </p:spTree>
    <p:extLst>
      <p:ext uri="{BB962C8B-B14F-4D97-AF65-F5344CB8AC3E}">
        <p14:creationId xmlns:p14="http://schemas.microsoft.com/office/powerpoint/2010/main" val="4042093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1901086-095E-407F-B9B0-57443FF752D6}"/>
              </a:ext>
            </a:extLst>
          </p:cNvPr>
          <p:cNvSpPr>
            <a:spLocks noGrp="1"/>
          </p:cNvSpPr>
          <p:nvPr>
            <p:ph type="title"/>
          </p:nvPr>
        </p:nvSpPr>
        <p:spPr/>
        <p:txBody>
          <a:bodyPr/>
          <a:lstStyle/>
          <a:p>
            <a:r>
              <a:rPr lang="de-DE" dirty="0"/>
              <a:t>Beispiel eines Konfigurations-Template</a:t>
            </a:r>
            <a:br>
              <a:rPr lang="de-DE" dirty="0"/>
            </a:br>
            <a:endParaRPr lang="de-AT" dirty="0"/>
          </a:p>
        </p:txBody>
      </p:sp>
      <p:pic>
        <p:nvPicPr>
          <p:cNvPr id="5" name="Content Placeholder 4" descr="A screenshot of a cell phone&#10;&#10;Description automatically generated">
            <a:extLst>
              <a:ext uri="{FF2B5EF4-FFF2-40B4-BE49-F238E27FC236}">
                <a16:creationId xmlns:a16="http://schemas.microsoft.com/office/drawing/2014/main" id="{7E2CDF14-DB43-BA4E-A056-B8F12D66529C}"/>
              </a:ext>
            </a:extLst>
          </p:cNvPr>
          <p:cNvPicPr>
            <a:picLocks noGrp="1" noChangeAspect="1"/>
          </p:cNvPicPr>
          <p:nvPr>
            <p:ph idx="1"/>
          </p:nvPr>
        </p:nvPicPr>
        <p:blipFill rotWithShape="1">
          <a:blip r:embed="rId3"/>
          <a:stretch/>
        </p:blipFill>
        <p:spPr>
          <a:xfrm>
            <a:off x="577515" y="1027578"/>
            <a:ext cx="3948765" cy="5655226"/>
          </a:xfrm>
          <a:prstGeom prst="rect">
            <a:avLst/>
          </a:prstGeom>
        </p:spPr>
      </p:pic>
      <p:sp>
        <p:nvSpPr>
          <p:cNvPr id="4" name="Inhaltsplatzhalter 3">
            <a:extLst>
              <a:ext uri="{FF2B5EF4-FFF2-40B4-BE49-F238E27FC236}">
                <a16:creationId xmlns:a16="http://schemas.microsoft.com/office/drawing/2014/main" id="{9143DCCB-B008-49CD-93C2-8E80BC8DC390}"/>
              </a:ext>
            </a:extLst>
          </p:cNvPr>
          <p:cNvSpPr>
            <a:spLocks noGrp="1"/>
          </p:cNvSpPr>
          <p:nvPr>
            <p:ph idx="10"/>
          </p:nvPr>
        </p:nvSpPr>
        <p:spPr>
          <a:xfrm>
            <a:off x="5449948" y="1272675"/>
            <a:ext cx="7787640" cy="5165032"/>
          </a:xfrm>
        </p:spPr>
        <p:txBody>
          <a:bodyPr>
            <a:normAutofit fontScale="77500" lnSpcReduction="20000"/>
          </a:bodyPr>
          <a:lstStyle/>
          <a:p>
            <a:pPr>
              <a:lnSpc>
                <a:spcPct val="120000"/>
              </a:lnSpc>
              <a:spcBef>
                <a:spcPts val="600"/>
              </a:spcBef>
              <a:spcAft>
                <a:spcPts val="600"/>
              </a:spcAft>
            </a:pPr>
            <a:r>
              <a:rPr lang="de-DE" sz="3000" dirty="0"/>
              <a:t>Verwendung von Variablen (z.B. [cashbox_id])</a:t>
            </a:r>
            <a:endParaRPr lang="de-DE" sz="2800" dirty="0"/>
          </a:p>
          <a:p>
            <a:pPr>
              <a:lnSpc>
                <a:spcPct val="120000"/>
              </a:lnSpc>
              <a:spcBef>
                <a:spcPts val="600"/>
              </a:spcBef>
              <a:spcAft>
                <a:spcPts val="600"/>
              </a:spcAft>
            </a:pPr>
            <a:r>
              <a:rPr lang="de-DE" sz="3000" dirty="0"/>
              <a:t>Bsp. Konfiguration der SCU</a:t>
            </a:r>
          </a:p>
          <a:p>
            <a:pPr lvl="1">
              <a:lnSpc>
                <a:spcPct val="120000"/>
              </a:lnSpc>
              <a:spcBef>
                <a:spcPts val="600"/>
              </a:spcBef>
              <a:spcAft>
                <a:spcPts val="600"/>
              </a:spcAft>
            </a:pPr>
            <a:r>
              <a:rPr lang="de-DE" sz="2800" dirty="0"/>
              <a:t>TSE Package</a:t>
            </a:r>
          </a:p>
          <a:p>
            <a:pPr lvl="1">
              <a:lnSpc>
                <a:spcPct val="120000"/>
              </a:lnSpc>
              <a:spcBef>
                <a:spcPts val="600"/>
              </a:spcBef>
              <a:spcAft>
                <a:spcPts val="600"/>
              </a:spcAft>
            </a:pPr>
            <a:r>
              <a:rPr lang="de-DE" sz="2800" dirty="0"/>
              <a:t>Pfad zur TSE</a:t>
            </a:r>
          </a:p>
          <a:p>
            <a:pPr lvl="1">
              <a:lnSpc>
                <a:spcPct val="120000"/>
              </a:lnSpc>
              <a:spcBef>
                <a:spcPts val="600"/>
              </a:spcBef>
              <a:spcAft>
                <a:spcPts val="600"/>
              </a:spcAft>
            </a:pPr>
            <a:r>
              <a:rPr lang="de-DE" sz="2800" dirty="0"/>
              <a:t>Endpunkt der SCU</a:t>
            </a:r>
            <a:endParaRPr lang="de-DE" sz="2000" dirty="0"/>
          </a:p>
          <a:p>
            <a:pPr>
              <a:lnSpc>
                <a:spcPct val="120000"/>
              </a:lnSpc>
              <a:spcBef>
                <a:spcPts val="600"/>
              </a:spcBef>
              <a:spcAft>
                <a:spcPts val="600"/>
              </a:spcAft>
            </a:pPr>
            <a:r>
              <a:rPr lang="de-DE" sz="3000" dirty="0"/>
              <a:t>Bsp. Konfiguration der Queue</a:t>
            </a:r>
          </a:p>
          <a:p>
            <a:pPr lvl="1">
              <a:lnSpc>
                <a:spcPct val="120000"/>
              </a:lnSpc>
              <a:spcBef>
                <a:spcPts val="600"/>
              </a:spcBef>
              <a:spcAft>
                <a:spcPts val="600"/>
              </a:spcAft>
            </a:pPr>
            <a:r>
              <a:rPr lang="de-DE" sz="2800" dirty="0"/>
              <a:t>Persistenz</a:t>
            </a:r>
          </a:p>
          <a:p>
            <a:pPr lvl="1">
              <a:lnSpc>
                <a:spcPct val="120000"/>
              </a:lnSpc>
              <a:spcBef>
                <a:spcPts val="600"/>
              </a:spcBef>
              <a:spcAft>
                <a:spcPts val="600"/>
              </a:spcAft>
            </a:pPr>
            <a:r>
              <a:rPr lang="de-DE" sz="2800" dirty="0"/>
              <a:t>Kassenseriennummer/TSE Client-Id</a:t>
            </a:r>
          </a:p>
          <a:p>
            <a:pPr lvl="1">
              <a:lnSpc>
                <a:spcPct val="120000"/>
              </a:lnSpc>
              <a:spcBef>
                <a:spcPts val="600"/>
              </a:spcBef>
              <a:spcAft>
                <a:spcPts val="600"/>
              </a:spcAft>
            </a:pPr>
            <a:r>
              <a:rPr lang="de-DE" sz="2800" dirty="0"/>
              <a:t>Verknüpfung mit SCU</a:t>
            </a:r>
          </a:p>
          <a:p>
            <a:pPr lvl="1">
              <a:lnSpc>
                <a:spcPct val="120000"/>
              </a:lnSpc>
              <a:spcBef>
                <a:spcPts val="600"/>
              </a:spcBef>
              <a:spcAft>
                <a:spcPts val="600"/>
              </a:spcAft>
            </a:pPr>
            <a:r>
              <a:rPr lang="de-DE" sz="2800" dirty="0"/>
              <a:t>Endpunkte der Queue</a:t>
            </a:r>
          </a:p>
          <a:p>
            <a:pPr marL="0" indent="0">
              <a:lnSpc>
                <a:spcPct val="120000"/>
              </a:lnSpc>
              <a:spcBef>
                <a:spcPts val="600"/>
              </a:spcBef>
              <a:spcAft>
                <a:spcPts val="600"/>
              </a:spcAft>
              <a:buNone/>
            </a:pPr>
            <a:endParaRPr lang="de-DE" dirty="0"/>
          </a:p>
          <a:p>
            <a:pPr>
              <a:lnSpc>
                <a:spcPct val="120000"/>
              </a:lnSpc>
              <a:spcBef>
                <a:spcPts val="600"/>
              </a:spcBef>
              <a:spcAft>
                <a:spcPts val="600"/>
              </a:spcAft>
            </a:pPr>
            <a:endParaRPr lang="de-AT" dirty="0"/>
          </a:p>
        </p:txBody>
      </p:sp>
      <p:pic>
        <p:nvPicPr>
          <p:cNvPr id="7" name="Grafik 12" descr="Ein Bild, das Zeichnung, Schild enthält.&#10;&#10;Automatisch generierte Beschreibung">
            <a:extLst>
              <a:ext uri="{FF2B5EF4-FFF2-40B4-BE49-F238E27FC236}">
                <a16:creationId xmlns:a16="http://schemas.microsoft.com/office/drawing/2014/main" id="{46B9E895-A13B-6B41-A77D-7639A5FEEB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B56E0004-EC22-DB4D-9FDF-1F6EF110FA36}"/>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798186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a:t>Das Portal als Rollout-Managementtool</a:t>
            </a:r>
            <a:br>
              <a:rPr lang="de-DE" sz="2800"/>
            </a:br>
            <a:r>
              <a:rPr lang="de-DE"/>
              <a:t>(Ausführung Rollout mit Template)</a:t>
            </a:r>
            <a:endParaRPr lang="de-DE" dirty="0"/>
          </a:p>
        </p:txBody>
      </p:sp>
      <p:pic>
        <p:nvPicPr>
          <p:cNvPr id="5" name="Content Placeholder 4">
            <a:extLst>
              <a:ext uri="{FF2B5EF4-FFF2-40B4-BE49-F238E27FC236}">
                <a16:creationId xmlns:a16="http://schemas.microsoft.com/office/drawing/2014/main" id="{3882BB4F-0055-4644-BBCB-8F314674135A}"/>
              </a:ext>
            </a:extLst>
          </p:cNvPr>
          <p:cNvPicPr>
            <a:picLocks noGrp="1" noChangeAspect="1"/>
          </p:cNvPicPr>
          <p:nvPr>
            <p:ph idx="1"/>
          </p:nvPr>
        </p:nvPicPr>
        <p:blipFill>
          <a:blip r:embed="rId3"/>
          <a:stretch/>
        </p:blipFill>
        <p:spPr>
          <a:xfrm>
            <a:off x="311719" y="2992798"/>
            <a:ext cx="11065368" cy="1381494"/>
          </a:xfrm>
        </p:spPr>
      </p:pic>
      <p:pic>
        <p:nvPicPr>
          <p:cNvPr id="8" name="Grafik 12" descr="Ein Bild, das Zeichnung, Schild enthält.&#10;&#10;Automatisch generierte Beschreibung">
            <a:extLst>
              <a:ext uri="{FF2B5EF4-FFF2-40B4-BE49-F238E27FC236}">
                <a16:creationId xmlns:a16="http://schemas.microsoft.com/office/drawing/2014/main" id="{F0D7D8AF-7347-7E4E-9C9E-4CAFB0C9B5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9" name="Grafik 7">
            <a:extLst>
              <a:ext uri="{FF2B5EF4-FFF2-40B4-BE49-F238E27FC236}">
                <a16:creationId xmlns:a16="http://schemas.microsoft.com/office/drawing/2014/main" id="{D50FA242-6CDC-904E-942F-B5E0079148E5}"/>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385734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Herausforderung Fiskalisierung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a:lnSpc>
                <a:spcPct val="100000"/>
              </a:lnSpc>
              <a:spcBef>
                <a:spcPts val="600"/>
              </a:spcBef>
              <a:spcAft>
                <a:spcPts val="600"/>
              </a:spcAft>
            </a:pPr>
            <a:r>
              <a:rPr lang="de-DE" dirty="0"/>
              <a:t>Konformität mit den nationalen Gesetzen implementieren</a:t>
            </a:r>
          </a:p>
          <a:p>
            <a:pPr>
              <a:lnSpc>
                <a:spcPct val="100000"/>
              </a:lnSpc>
              <a:spcBef>
                <a:spcPts val="600"/>
              </a:spcBef>
              <a:spcAft>
                <a:spcPts val="600"/>
              </a:spcAft>
            </a:pPr>
            <a:r>
              <a:rPr lang="de-DE" dirty="0"/>
              <a:t>Dennoch sollen die Kosten der Kassenbetreiber für das Kassensystem nicht steigen </a:t>
            </a:r>
          </a:p>
        </p:txBody>
      </p:sp>
      <p:pic>
        <p:nvPicPr>
          <p:cNvPr id="5" name="Grafik 12" descr="Ein Bild, das Zeichnung, Schild enthält.&#10;&#10;Automatisch generierte Beschreibung">
            <a:extLst>
              <a:ext uri="{FF2B5EF4-FFF2-40B4-BE49-F238E27FC236}">
                <a16:creationId xmlns:a16="http://schemas.microsoft.com/office/drawing/2014/main" id="{22CEB4A9-3E8B-BF4E-BE52-1A1210415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C0A404A6-82FC-2545-B26F-71ABAB757089}"/>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81872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Getting started &amp; Dokumentation</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lstStyle/>
          <a:p>
            <a:endParaRPr lang="de-DE" dirty="0"/>
          </a:p>
          <a:p>
            <a:r>
              <a:rPr lang="de-DE" dirty="0">
                <a:hlinkClick r:id="rId3"/>
              </a:rPr>
              <a:t>Getting Started Guide Deutsch</a:t>
            </a:r>
            <a:endParaRPr lang="de-DE" dirty="0"/>
          </a:p>
          <a:p>
            <a:r>
              <a:rPr lang="de-DE" dirty="0">
                <a:hlinkClick r:id="rId4"/>
              </a:rPr>
              <a:t>Getting Started Guide English</a:t>
            </a:r>
            <a:endParaRPr lang="de-DE" dirty="0"/>
          </a:p>
          <a:p>
            <a:r>
              <a:rPr lang="de-DE" dirty="0">
                <a:hlinkClick r:id="rId5"/>
              </a:rPr>
              <a:t>Produktbeschreibung</a:t>
            </a:r>
            <a:endParaRPr lang="de-DE" dirty="0"/>
          </a:p>
          <a:p>
            <a:r>
              <a:rPr lang="de-DE" dirty="0">
                <a:hlinkClick r:id="rId6"/>
              </a:rPr>
              <a:t>docs.fiskaltrust.cloud</a:t>
            </a:r>
            <a:endParaRPr lang="de-DE" dirty="0"/>
          </a:p>
          <a:p>
            <a:r>
              <a:rPr lang="de-DE" dirty="0">
                <a:hlinkClick r:id="rId7"/>
              </a:rPr>
              <a:t>Github Repos</a:t>
            </a:r>
            <a:endParaRPr lang="de-DE" dirty="0"/>
          </a:p>
          <a:p>
            <a:endParaRPr lang="de-DE" dirty="0"/>
          </a:p>
        </p:txBody>
      </p:sp>
    </p:spTree>
    <p:extLst>
      <p:ext uri="{BB962C8B-B14F-4D97-AF65-F5344CB8AC3E}">
        <p14:creationId xmlns:p14="http://schemas.microsoft.com/office/powerpoint/2010/main" val="4203388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Herausforderung in Deutschland</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lnSpcReduction="10000"/>
          </a:bodyPr>
          <a:lstStyle/>
          <a:p>
            <a:pPr>
              <a:lnSpc>
                <a:spcPct val="100000"/>
              </a:lnSpc>
              <a:spcBef>
                <a:spcPts val="600"/>
              </a:spcBef>
              <a:spcAft>
                <a:spcPts val="600"/>
              </a:spcAft>
            </a:pPr>
            <a:r>
              <a:rPr lang="de-DE" sz="3500" dirty="0"/>
              <a:t>Neue Pflichten für Kassensysteme (01.01.2020)</a:t>
            </a:r>
          </a:p>
          <a:p>
            <a:pPr lvl="1">
              <a:lnSpc>
                <a:spcPct val="100000"/>
              </a:lnSpc>
              <a:spcBef>
                <a:spcPts val="600"/>
              </a:spcBef>
              <a:spcAft>
                <a:spcPts val="600"/>
              </a:spcAft>
            </a:pPr>
            <a:r>
              <a:rPr lang="de-DE" dirty="0"/>
              <a:t>Einzelaufzeichnung</a:t>
            </a:r>
          </a:p>
          <a:p>
            <a:pPr lvl="1">
              <a:lnSpc>
                <a:spcPct val="100000"/>
              </a:lnSpc>
              <a:spcBef>
                <a:spcPts val="600"/>
              </a:spcBef>
              <a:spcAft>
                <a:spcPts val="600"/>
              </a:spcAft>
            </a:pPr>
            <a:r>
              <a:rPr lang="de-DE" dirty="0"/>
              <a:t>TSE-Pflicht</a:t>
            </a:r>
          </a:p>
          <a:p>
            <a:pPr lvl="1">
              <a:lnSpc>
                <a:spcPct val="100000"/>
              </a:lnSpc>
              <a:spcBef>
                <a:spcPts val="600"/>
              </a:spcBef>
              <a:spcAft>
                <a:spcPts val="600"/>
              </a:spcAft>
            </a:pPr>
            <a:r>
              <a:rPr lang="de-DE" dirty="0"/>
              <a:t>Archivierung</a:t>
            </a:r>
          </a:p>
          <a:p>
            <a:pPr lvl="1">
              <a:lnSpc>
                <a:spcPct val="100000"/>
              </a:lnSpc>
              <a:spcBef>
                <a:spcPts val="600"/>
              </a:spcBef>
              <a:spcAft>
                <a:spcPts val="600"/>
              </a:spcAft>
            </a:pPr>
            <a:r>
              <a:rPr lang="de-DE" dirty="0"/>
              <a:t>Belegausgabepflicht</a:t>
            </a:r>
          </a:p>
          <a:p>
            <a:pPr lvl="1">
              <a:lnSpc>
                <a:spcPct val="100000"/>
              </a:lnSpc>
              <a:spcBef>
                <a:spcPts val="600"/>
              </a:spcBef>
              <a:spcAft>
                <a:spcPts val="600"/>
              </a:spcAft>
            </a:pPr>
            <a:r>
              <a:rPr lang="de-DE" dirty="0"/>
              <a:t>Meldepflicht </a:t>
            </a:r>
            <a:endParaRPr lang="de-DE" sz="600" dirty="0"/>
          </a:p>
          <a:p>
            <a:pPr>
              <a:lnSpc>
                <a:spcPct val="100000"/>
              </a:lnSpc>
              <a:spcBef>
                <a:spcPts val="600"/>
              </a:spcBef>
              <a:spcAft>
                <a:spcPts val="600"/>
              </a:spcAft>
            </a:pPr>
            <a:r>
              <a:rPr lang="de-DE" sz="3500" dirty="0"/>
              <a:t>Integration einer oder mehrerer TSE-Lösungen</a:t>
            </a:r>
          </a:p>
          <a:p>
            <a:pPr>
              <a:lnSpc>
                <a:spcPct val="100000"/>
              </a:lnSpc>
              <a:spcBef>
                <a:spcPts val="600"/>
              </a:spcBef>
              <a:spcAft>
                <a:spcPts val="600"/>
              </a:spcAft>
            </a:pPr>
            <a:r>
              <a:rPr lang="de-DE" sz="3500" dirty="0"/>
              <a:t>Anpassungen für DSFinV-K</a:t>
            </a:r>
          </a:p>
          <a:p>
            <a:pPr marL="0" indent="0">
              <a:buNone/>
            </a:pPr>
            <a:endParaRPr lang="de-DE" dirty="0"/>
          </a:p>
        </p:txBody>
      </p:sp>
      <p:pic>
        <p:nvPicPr>
          <p:cNvPr id="5" name="Grafik 12" descr="Ein Bild, das Zeichnung, Schild enthält.&#10;&#10;Automatisch generierte Beschreibung">
            <a:extLst>
              <a:ext uri="{FF2B5EF4-FFF2-40B4-BE49-F238E27FC236}">
                <a16:creationId xmlns:a16="http://schemas.microsoft.com/office/drawing/2014/main" id="{CA5C9EB8-92A6-9F48-B88C-4D0802B9F5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44A1D87F-9903-6D4C-BB38-9073DC4CD794}"/>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41898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ft.Middleware als Lösung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Autofit/>
          </a:bodyPr>
          <a:lstStyle/>
          <a:p>
            <a:pPr marL="0" indent="0">
              <a:buNone/>
            </a:pPr>
            <a:r>
              <a:rPr lang="de-DE" sz="3000" dirty="0"/>
              <a:t>Compliance-As-A-Service durch Integration ins Kassensystem</a:t>
            </a:r>
          </a:p>
          <a:p>
            <a:pPr marL="0" indent="0">
              <a:buNone/>
            </a:pPr>
            <a:endParaRPr lang="de-DE" sz="1000" dirty="0"/>
          </a:p>
          <a:p>
            <a:pPr marL="0" indent="0">
              <a:lnSpc>
                <a:spcPct val="100000"/>
              </a:lnSpc>
              <a:spcBef>
                <a:spcPts val="600"/>
              </a:spcBef>
              <a:spcAft>
                <a:spcPts val="600"/>
              </a:spcAft>
              <a:buNone/>
            </a:pPr>
            <a:r>
              <a:rPr lang="de-DE" sz="3000" u="sng" dirty="0"/>
              <a:t>Vorteile:</a:t>
            </a:r>
          </a:p>
          <a:p>
            <a:pPr marL="360000" lvl="1">
              <a:lnSpc>
                <a:spcPct val="100000"/>
              </a:lnSpc>
              <a:spcBef>
                <a:spcPts val="600"/>
              </a:spcBef>
              <a:spcAft>
                <a:spcPts val="600"/>
              </a:spcAft>
            </a:pPr>
            <a:r>
              <a:rPr lang="de-DE" sz="3000" dirty="0"/>
              <a:t>International gleiche Schnittstelle (DE, AT, FR)</a:t>
            </a:r>
          </a:p>
          <a:p>
            <a:pPr>
              <a:lnSpc>
                <a:spcPct val="100000"/>
              </a:lnSpc>
              <a:spcBef>
                <a:spcPts val="600"/>
              </a:spcBef>
              <a:spcAft>
                <a:spcPts val="600"/>
              </a:spcAft>
            </a:pPr>
            <a:r>
              <a:rPr lang="de-DE" sz="3000" dirty="0"/>
              <a:t>In Deutschland: Anbindung aller TSE-Lösungen</a:t>
            </a:r>
          </a:p>
          <a:p>
            <a:pPr>
              <a:lnSpc>
                <a:spcPct val="100000"/>
              </a:lnSpc>
              <a:spcBef>
                <a:spcPts val="600"/>
              </a:spcBef>
              <a:spcAft>
                <a:spcPts val="600"/>
              </a:spcAft>
            </a:pPr>
            <a:r>
              <a:rPr lang="de-DE" sz="3000" dirty="0"/>
              <a:t>Export der Daten in den gesetzlich vorgegebenen Formaten</a:t>
            </a:r>
          </a:p>
          <a:p>
            <a:pPr>
              <a:lnSpc>
                <a:spcPct val="100000"/>
              </a:lnSpc>
              <a:spcBef>
                <a:spcPts val="600"/>
              </a:spcBef>
              <a:spcAft>
                <a:spcPts val="600"/>
              </a:spcAft>
            </a:pPr>
            <a:r>
              <a:rPr lang="de-DE" sz="3000" dirty="0"/>
              <a:t>„As-A-Service“, d.h. immer automatisch konform mit den aktuellen Anforderungen des entsprechenden Marktes</a:t>
            </a:r>
          </a:p>
          <a:p>
            <a:pPr>
              <a:lnSpc>
                <a:spcPct val="100000"/>
              </a:lnSpc>
              <a:spcBef>
                <a:spcPts val="600"/>
              </a:spcBef>
              <a:spcAft>
                <a:spcPts val="600"/>
              </a:spcAft>
            </a:pPr>
            <a:r>
              <a:rPr lang="de-DE" sz="3000" dirty="0"/>
              <a:t>Kann lokal oder im Rechenzentrum betrieben werden</a:t>
            </a:r>
          </a:p>
          <a:p>
            <a:pPr>
              <a:lnSpc>
                <a:spcPct val="100000"/>
              </a:lnSpc>
              <a:spcBef>
                <a:spcPts val="600"/>
              </a:spcBef>
              <a:spcAft>
                <a:spcPts val="600"/>
              </a:spcAft>
            </a:pPr>
            <a:r>
              <a:rPr lang="de-DE" sz="3000" dirty="0"/>
              <a:t>Kostenlos</a:t>
            </a:r>
          </a:p>
        </p:txBody>
      </p:sp>
      <p:pic>
        <p:nvPicPr>
          <p:cNvPr id="7" name="Grafik 12" descr="Ein Bild, das Zeichnung, Schild enthält.&#10;&#10;Automatisch generierte Beschreibung">
            <a:extLst>
              <a:ext uri="{FF2B5EF4-FFF2-40B4-BE49-F238E27FC236}">
                <a16:creationId xmlns:a16="http://schemas.microsoft.com/office/drawing/2014/main" id="{703AD440-DA3D-FC41-84C1-BF89AAD00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A6190C2F-E1B9-9544-AA62-44EB9B7F3F0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11748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ft.Middleware als Lösung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marL="0" indent="0">
              <a:buNone/>
            </a:pPr>
            <a:r>
              <a:rPr lang="de-DE" dirty="0"/>
              <a:t>Wieso ist die ft.Middleware kostenlos?</a:t>
            </a:r>
          </a:p>
          <a:p>
            <a:pPr marL="0" indent="0">
              <a:buNone/>
            </a:pPr>
            <a:endParaRPr lang="de-DE" sz="1000" dirty="0"/>
          </a:p>
          <a:p>
            <a:pPr>
              <a:lnSpc>
                <a:spcPct val="100000"/>
              </a:lnSpc>
              <a:spcBef>
                <a:spcPts val="600"/>
              </a:spcBef>
              <a:spcAft>
                <a:spcPts val="600"/>
              </a:spcAft>
            </a:pPr>
            <a:r>
              <a:rPr lang="de-DE" sz="3200" dirty="0"/>
              <a:t>Erleichtert die „make or buy“ Entscheidung</a:t>
            </a:r>
          </a:p>
          <a:p>
            <a:pPr>
              <a:lnSpc>
                <a:spcPct val="100000"/>
              </a:lnSpc>
              <a:spcBef>
                <a:spcPts val="600"/>
              </a:spcBef>
              <a:spcAft>
                <a:spcPts val="600"/>
              </a:spcAft>
            </a:pPr>
            <a:r>
              <a:rPr lang="de-DE" sz="3200" dirty="0"/>
              <a:t>fiskaltrust bietet dafür über Kassenhändler Fiskalisierungsprodukte für Kassenbetreiber an, wie z.B.:</a:t>
            </a:r>
          </a:p>
          <a:p>
            <a:pPr lvl="1">
              <a:lnSpc>
                <a:spcPct val="100000"/>
              </a:lnSpc>
              <a:spcBef>
                <a:spcPts val="600"/>
              </a:spcBef>
              <a:spcAft>
                <a:spcPts val="600"/>
              </a:spcAft>
            </a:pPr>
            <a:r>
              <a:rPr lang="de-DE" sz="2800" dirty="0"/>
              <a:t>Revisionssichere Archivierung der Daten</a:t>
            </a:r>
          </a:p>
          <a:p>
            <a:pPr lvl="1">
              <a:lnSpc>
                <a:spcPct val="100000"/>
              </a:lnSpc>
              <a:spcBef>
                <a:spcPts val="600"/>
              </a:spcBef>
              <a:spcAft>
                <a:spcPts val="600"/>
              </a:spcAft>
            </a:pPr>
            <a:r>
              <a:rPr lang="de-DE" sz="2800" dirty="0"/>
              <a:t>Automatisierte Meldungen ans Finanzamt</a:t>
            </a:r>
          </a:p>
          <a:p>
            <a:pPr lvl="1">
              <a:lnSpc>
                <a:spcPct val="100000"/>
              </a:lnSpc>
              <a:spcBef>
                <a:spcPts val="600"/>
              </a:spcBef>
              <a:spcAft>
                <a:spcPts val="600"/>
              </a:spcAft>
            </a:pPr>
            <a:r>
              <a:rPr lang="de-DE" sz="2800" dirty="0"/>
              <a:t>Sorglos-Pakete mit und ohne TSE As-A-Service</a:t>
            </a:r>
          </a:p>
        </p:txBody>
      </p:sp>
      <p:pic>
        <p:nvPicPr>
          <p:cNvPr id="5" name="Grafik 12" descr="Ein Bild, das Zeichnung, Schild enthält.&#10;&#10;Automatisch generierte Beschreibung">
            <a:extLst>
              <a:ext uri="{FF2B5EF4-FFF2-40B4-BE49-F238E27FC236}">
                <a16:creationId xmlns:a16="http://schemas.microsoft.com/office/drawing/2014/main" id="{259C9EFB-F988-534E-B11A-7D2BF2CB5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67AE94C2-25AF-3D4A-8687-C781EED0260E}"/>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1697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Funktionsweise</a:t>
            </a:r>
          </a:p>
        </p:txBody>
      </p:sp>
      <p:sp>
        <p:nvSpPr>
          <p:cNvPr id="12" name="Rectangle: Rounded Corners 11">
            <a:extLst>
              <a:ext uri="{FF2B5EF4-FFF2-40B4-BE49-F238E27FC236}">
                <a16:creationId xmlns:a16="http://schemas.microsoft.com/office/drawing/2014/main" id="{5AF38068-6EF2-4340-AC05-4D8DCE739C8B}"/>
              </a:ext>
            </a:extLst>
          </p:cNvPr>
          <p:cNvSpPr/>
          <p:nvPr/>
        </p:nvSpPr>
        <p:spPr>
          <a:xfrm>
            <a:off x="3543300" y="771525"/>
            <a:ext cx="914400" cy="914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fik 12" descr="Ein Bild, das Zeichnung, Schild enthält.&#10;&#10;Automatisch generierte Beschreibung">
            <a:extLst>
              <a:ext uri="{FF2B5EF4-FFF2-40B4-BE49-F238E27FC236}">
                <a16:creationId xmlns:a16="http://schemas.microsoft.com/office/drawing/2014/main" id="{1D5313BB-C218-364C-A682-ACB6261768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9" name="Grafik 7">
            <a:extLst>
              <a:ext uri="{FF2B5EF4-FFF2-40B4-BE49-F238E27FC236}">
                <a16:creationId xmlns:a16="http://schemas.microsoft.com/office/drawing/2014/main" id="{910323BD-A9BE-984F-86E6-8FAFBD915F7E}"/>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6" name="Picture 5" descr="Diagram&#10;&#10;Description automatically generated">
            <a:extLst>
              <a:ext uri="{FF2B5EF4-FFF2-40B4-BE49-F238E27FC236}">
                <a16:creationId xmlns:a16="http://schemas.microsoft.com/office/drawing/2014/main" id="{8CD46450-50B4-7A40-8CF0-E3F9119924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212" y="2063082"/>
            <a:ext cx="10680952" cy="3679992"/>
          </a:xfrm>
          <a:prstGeom prst="rect">
            <a:avLst/>
          </a:prstGeom>
        </p:spPr>
      </p:pic>
    </p:spTree>
    <p:extLst>
      <p:ext uri="{BB962C8B-B14F-4D97-AF65-F5344CB8AC3E}">
        <p14:creationId xmlns:p14="http://schemas.microsoft.com/office/powerpoint/2010/main" val="154382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Echo</a:t>
            </a:r>
          </a:p>
        </p:txBody>
      </p:sp>
      <p:pic>
        <p:nvPicPr>
          <p:cNvPr id="9" name="Grafik 12" descr="Ein Bild, das Zeichnung, Schild enthält.&#10;&#10;Automatisch generierte Beschreibung">
            <a:extLst>
              <a:ext uri="{FF2B5EF4-FFF2-40B4-BE49-F238E27FC236}">
                <a16:creationId xmlns:a16="http://schemas.microsoft.com/office/drawing/2014/main" id="{A87FD192-152D-974F-8994-042665E83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10" name="Grafik 7">
            <a:extLst>
              <a:ext uri="{FF2B5EF4-FFF2-40B4-BE49-F238E27FC236}">
                <a16:creationId xmlns:a16="http://schemas.microsoft.com/office/drawing/2014/main" id="{C51083D6-9ADE-044F-8484-883FC62A16BB}"/>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18" name="Picture 17" descr="A picture containing graphical user interface&#10;&#10;Description automatically generated">
            <a:extLst>
              <a:ext uri="{FF2B5EF4-FFF2-40B4-BE49-F238E27FC236}">
                <a16:creationId xmlns:a16="http://schemas.microsoft.com/office/drawing/2014/main" id="{6706C5E5-17F2-F644-A721-D71F01DEFA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4800" y="1733550"/>
            <a:ext cx="6502400" cy="3390900"/>
          </a:xfrm>
          <a:prstGeom prst="rect">
            <a:avLst/>
          </a:prstGeom>
        </p:spPr>
      </p:pic>
    </p:spTree>
    <p:extLst>
      <p:ext uri="{BB962C8B-B14F-4D97-AF65-F5344CB8AC3E}">
        <p14:creationId xmlns:p14="http://schemas.microsoft.com/office/powerpoint/2010/main" val="8584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Sign</a:t>
            </a:r>
          </a:p>
        </p:txBody>
      </p:sp>
      <p:pic>
        <p:nvPicPr>
          <p:cNvPr id="7" name="Grafik 12" descr="Ein Bild, das Zeichnung, Schild enthält.&#10;&#10;Automatisch generierte Beschreibung">
            <a:extLst>
              <a:ext uri="{FF2B5EF4-FFF2-40B4-BE49-F238E27FC236}">
                <a16:creationId xmlns:a16="http://schemas.microsoft.com/office/drawing/2014/main" id="{D51B4DC2-47FC-B745-B5D5-6750FC395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51BA19EE-A92F-3E4B-BDE2-32AF18A04273}"/>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17" name="Picture 16" descr="Graphical user interface, diagram&#10;&#10;Description automatically generated">
            <a:extLst>
              <a:ext uri="{FF2B5EF4-FFF2-40B4-BE49-F238E27FC236}">
                <a16:creationId xmlns:a16="http://schemas.microsoft.com/office/drawing/2014/main" id="{D5E00B30-BEB9-AB4E-90F0-09562562B5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630" y="65753"/>
            <a:ext cx="10700740" cy="6726494"/>
          </a:xfrm>
          <a:prstGeom prst="rect">
            <a:avLst/>
          </a:prstGeom>
        </p:spPr>
      </p:pic>
    </p:spTree>
    <p:extLst>
      <p:ext uri="{BB962C8B-B14F-4D97-AF65-F5344CB8AC3E}">
        <p14:creationId xmlns:p14="http://schemas.microsoft.com/office/powerpoint/2010/main" val="322736181"/>
      </p:ext>
    </p:extLst>
  </p:cSld>
  <p:clrMapOvr>
    <a:masterClrMapping/>
  </p:clrMapOvr>
</p:sld>
</file>

<file path=ppt/theme/theme1.xml><?xml version="1.0" encoding="utf-8"?>
<a:theme xmlns:a="http://schemas.openxmlformats.org/drawingml/2006/main" name="1_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A087929988544A956B845A242A1874" ma:contentTypeVersion="9" ma:contentTypeDescription="Create a new document." ma:contentTypeScope="" ma:versionID="a063f29419c0dc871a57124984a5c02e">
  <xsd:schema xmlns:xsd="http://www.w3.org/2001/XMLSchema" xmlns:xs="http://www.w3.org/2001/XMLSchema" xmlns:p="http://schemas.microsoft.com/office/2006/metadata/properties" xmlns:ns2="c3142773-ea53-476f-8961-6b85122cde25" targetNamespace="http://schemas.microsoft.com/office/2006/metadata/properties" ma:root="true" ma:fieldsID="a552620fe450120d7f85de4f65b137a4" ns2:_="">
    <xsd:import namespace="c3142773-ea53-476f-8961-6b85122cde2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142773-ea53-476f-8961-6b85122cde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70BCC9-0480-4A5F-A5A5-05648EB4249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A4E1077-0687-4F67-BE9D-7A4D4029BB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142773-ea53-476f-8961-6b85122cde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F407387-4BEA-45E7-A546-EAF24BCEAD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300</TotalTime>
  <Words>2755</Words>
  <Application>Microsoft Macintosh PowerPoint</Application>
  <PresentationFormat>Widescreen</PresentationFormat>
  <Paragraphs>254</Paragraphs>
  <Slides>30</Slides>
  <Notes>30</Notes>
  <HiddenSlides>0</HiddenSlides>
  <MMClips>1</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30</vt:i4>
      </vt:variant>
      <vt:variant>
        <vt:lpstr>Custom Shows</vt:lpstr>
      </vt:variant>
      <vt:variant>
        <vt:i4>2</vt:i4>
      </vt:variant>
    </vt:vector>
  </HeadingPairs>
  <TitlesOfParts>
    <vt:vector size="39" baseType="lpstr">
      <vt:lpstr>Arial</vt:lpstr>
      <vt:lpstr>Calibri</vt:lpstr>
      <vt:lpstr>Klavika Bd</vt:lpstr>
      <vt:lpstr>Klavika Regular</vt:lpstr>
      <vt:lpstr>Roboto</vt:lpstr>
      <vt:lpstr>Roboto Light</vt:lpstr>
      <vt:lpstr>1_Office</vt:lpstr>
      <vt:lpstr>fiskaltrust.Middleware</vt:lpstr>
      <vt:lpstr>Agenda</vt:lpstr>
      <vt:lpstr>Herausforderung Fiskalisierung</vt:lpstr>
      <vt:lpstr>Herausforderung in Deutschland</vt:lpstr>
      <vt:lpstr>ft.Middleware als Lösung</vt:lpstr>
      <vt:lpstr>ft.Middleware als Lösung</vt:lpstr>
      <vt:lpstr>Funktionsweise</vt:lpstr>
      <vt:lpstr>Echo</vt:lpstr>
      <vt:lpstr>Sign</vt:lpstr>
      <vt:lpstr>Datenfluss Sign</vt:lpstr>
      <vt:lpstr>Datenfluss Sign: Sonderbelege  (aktivieren Funktionalität: z.B. Initialisierungsbeleg, Tagesabschlussbeleg…) </vt:lpstr>
      <vt:lpstr>Datenfluss Sign: im Fehlerfall (TSE fällt aus) </vt:lpstr>
      <vt:lpstr>Datenfluss Sign: im Fehlerfall (TSE ist wieder erreichbar) </vt:lpstr>
      <vt:lpstr>Datenfluss Sign: im Fehlerfall (ft.Middleware fällt aus -  nicht erreichbar) </vt:lpstr>
      <vt:lpstr>Datenfluss Sign: im Fehlerfall (ft.Middleware fällt aus – wieder erreichbar) </vt:lpstr>
      <vt:lpstr>Datenfluss Sign: im Fehlerfall (ft.Middleware fällt aus – Late Signing Mode beenden) </vt:lpstr>
      <vt:lpstr>Journal</vt:lpstr>
      <vt:lpstr>Portal</vt:lpstr>
      <vt:lpstr>Konfiguration einer Middleware Instanz (Cashbox)</vt:lpstr>
      <vt:lpstr>Integration der Middleware und Testing</vt:lpstr>
      <vt:lpstr>Middleware - Demo</vt:lpstr>
      <vt:lpstr>Phasen der Integration (Empfehlung)</vt:lpstr>
      <vt:lpstr>Rolloutszenarien am Beispiel Deutschland</vt:lpstr>
      <vt:lpstr>Das Portal als Rollout-Managementtool</vt:lpstr>
      <vt:lpstr>Das Portal als Rollout-Managementtool (Rollenstruktur)</vt:lpstr>
      <vt:lpstr>Das Portal als Rollout-Managementtool (Einladungsprozess)</vt:lpstr>
      <vt:lpstr>Das Portal als Rollout-Managementtool (Rolloutvorbereitung)</vt:lpstr>
      <vt:lpstr>Beispiel eines Konfigurations-Template </vt:lpstr>
      <vt:lpstr>Das Portal als Rollout-Managementtool (Ausführung Rollout mit Template)</vt:lpstr>
      <vt:lpstr>Getting started &amp; Dokumentation</vt:lpstr>
      <vt:lpstr>20 Minuten</vt:lpstr>
      <vt:lpstr>Kassenhändler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Sonja Bechlenberg</dc:creator>
  <cp:lastModifiedBy>Christian Rogobete</cp:lastModifiedBy>
  <cp:revision>336</cp:revision>
  <cp:lastPrinted>2019-11-01T15:49:21Z</cp:lastPrinted>
  <dcterms:created xsi:type="dcterms:W3CDTF">2018-10-20T12:01:50Z</dcterms:created>
  <dcterms:modified xsi:type="dcterms:W3CDTF">2020-10-19T15:31:30Z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0x01010003A087929988544A956B845A242A1874</vt:lpwstr>
  </property>
  <property fmtid="{D5CDD505-2E9C-101B-9397-08002B2CF9AE}" pid="3" name="AuthorIds_UIVersion_4096">
    <vt:lpwstr>13</vt:lpwstr>
  </property>
  <property fmtid="{D5CDD505-2E9C-101B-9397-08002B2CF9AE}" pid="4" name="AuthorIds_UIVersion_2560">
    <vt:lpwstr>13</vt:lpwstr>
  </property>
</Properties>
</file>