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87" r:id="rId3"/>
    <p:sldId id="288" r:id="rId4"/>
    <p:sldId id="298" r:id="rId5"/>
    <p:sldId id="289" r:id="rId6"/>
    <p:sldId id="290" r:id="rId7"/>
    <p:sldId id="291" r:id="rId8"/>
    <p:sldId id="292" r:id="rId9"/>
    <p:sldId id="304" r:id="rId10"/>
    <p:sldId id="293" r:id="rId11"/>
    <p:sldId id="295" r:id="rId12"/>
    <p:sldId id="296" r:id="rId13"/>
    <p:sldId id="301" r:id="rId14"/>
    <p:sldId id="297" r:id="rId15"/>
    <p:sldId id="299" r:id="rId16"/>
    <p:sldId id="300" r:id="rId17"/>
    <p:sldId id="303" r:id="rId18"/>
    <p:sldId id="305" r:id="rId19"/>
    <p:sldId id="306" r:id="rId20"/>
    <p:sldId id="307" r:id="rId21"/>
    <p:sldId id="308" r:id="rId22"/>
    <p:sldId id="309" r:id="rId23"/>
    <p:sldId id="310" r:id="rId24"/>
    <p:sldId id="312" r:id="rId25"/>
    <p:sldId id="313" r:id="rId26"/>
    <p:sldId id="314" r:id="rId27"/>
    <p:sldId id="317" r:id="rId28"/>
    <p:sldId id="318" r:id="rId29"/>
    <p:sldId id="319" r:id="rId30"/>
    <p:sldId id="311" r:id="rId3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114"/>
  </p:normalViewPr>
  <p:slideViewPr>
    <p:cSldViewPr snapToGrid="0" snapToObjects="1">
      <p:cViewPr varScale="1">
        <p:scale>
          <a:sx n="97" d="100"/>
          <a:sy n="97" d="100"/>
        </p:scale>
        <p:origin x="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2ED46-3EAD-4F47-A11C-81FB3102CCC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B1FED7-A684-4A5B-8B24-6B6F70FEC70F}">
      <dgm:prSet phldrT="[Text]"/>
      <dgm:spPr/>
      <dgm:t>
        <a:bodyPr/>
        <a:lstStyle/>
        <a:p>
          <a:r>
            <a:rPr lang="de-DE" noProof="0" dirty="0"/>
            <a:t>PosSystem</a:t>
          </a:r>
        </a:p>
      </dgm:t>
    </dgm:pt>
    <dgm:pt modelId="{3D5B4A14-BFDE-4AC5-AA96-211507BBE006}" type="parTrans" cxnId="{A6AA44D2-8723-445A-B1A2-5F098723D81B}">
      <dgm:prSet/>
      <dgm:spPr/>
      <dgm:t>
        <a:bodyPr/>
        <a:lstStyle/>
        <a:p>
          <a:endParaRPr lang="en-US"/>
        </a:p>
      </dgm:t>
    </dgm:pt>
    <dgm:pt modelId="{D84524BE-72C8-4EF7-9FB9-363763A2F363}" type="sibTrans" cxnId="{A6AA44D2-8723-445A-B1A2-5F098723D81B}">
      <dgm:prSet/>
      <dgm:spPr/>
      <dgm:t>
        <a:bodyPr/>
        <a:lstStyle/>
        <a:p>
          <a:endParaRPr lang="en-US"/>
        </a:p>
      </dgm:t>
    </dgm:pt>
    <dgm:pt modelId="{B18C206A-E65F-4357-9A21-BAE600E08067}">
      <dgm:prSet phldrT="[Text]"/>
      <dgm:spPr/>
      <dgm:t>
        <a:bodyPr/>
        <a:lstStyle/>
        <a:p>
          <a:r>
            <a:rPr lang="de-DE" noProof="0" dirty="0"/>
            <a:t>Händler 1</a:t>
          </a:r>
        </a:p>
      </dgm:t>
    </dgm:pt>
    <dgm:pt modelId="{9D4B5DBD-CB9C-4FB4-AAA6-979D46D6684A}" type="parTrans" cxnId="{C4500742-DF8F-4517-8A5F-102B00E77012}">
      <dgm:prSet/>
      <dgm:spPr/>
      <dgm:t>
        <a:bodyPr/>
        <a:lstStyle/>
        <a:p>
          <a:endParaRPr lang="de-DE" noProof="0" dirty="0"/>
        </a:p>
      </dgm:t>
    </dgm:pt>
    <dgm:pt modelId="{E794E13D-5DE6-4B79-9264-999E14EA6263}" type="sibTrans" cxnId="{C4500742-DF8F-4517-8A5F-102B00E77012}">
      <dgm:prSet/>
      <dgm:spPr/>
      <dgm:t>
        <a:bodyPr/>
        <a:lstStyle/>
        <a:p>
          <a:endParaRPr lang="en-US"/>
        </a:p>
      </dgm:t>
    </dgm:pt>
    <dgm:pt modelId="{9E07314B-9A62-4299-9E8A-584F2F7C5059}">
      <dgm:prSet phldrT="[Text]"/>
      <dgm:spPr/>
      <dgm:t>
        <a:bodyPr/>
        <a:lstStyle/>
        <a:p>
          <a:r>
            <a:rPr lang="de-DE" noProof="0" dirty="0"/>
            <a:t>Betreiber 1</a:t>
          </a:r>
        </a:p>
      </dgm:t>
    </dgm:pt>
    <dgm:pt modelId="{0DF6DED7-5192-46F3-976D-838BE73AB713}" type="parTrans" cxnId="{8D998158-EBD4-42F5-98E1-A69E9366D652}">
      <dgm:prSet/>
      <dgm:spPr/>
      <dgm:t>
        <a:bodyPr/>
        <a:lstStyle/>
        <a:p>
          <a:endParaRPr lang="de-DE" noProof="0" dirty="0"/>
        </a:p>
      </dgm:t>
    </dgm:pt>
    <dgm:pt modelId="{CD6597A3-3B31-45D5-9876-15EB6DDE0B1B}" type="sibTrans" cxnId="{8D998158-EBD4-42F5-98E1-A69E9366D652}">
      <dgm:prSet/>
      <dgm:spPr/>
      <dgm:t>
        <a:bodyPr/>
        <a:lstStyle/>
        <a:p>
          <a:endParaRPr lang="en-US"/>
        </a:p>
      </dgm:t>
    </dgm:pt>
    <dgm:pt modelId="{507D00CA-35C4-416C-A8AC-C71B5C468C96}">
      <dgm:prSet phldrT="[Text]"/>
      <dgm:spPr/>
      <dgm:t>
        <a:bodyPr/>
        <a:lstStyle/>
        <a:p>
          <a:r>
            <a:rPr lang="de-DE" noProof="0" dirty="0"/>
            <a:t>Betreiber 2</a:t>
          </a:r>
        </a:p>
      </dgm:t>
    </dgm:pt>
    <dgm:pt modelId="{50DDEC0C-6225-49E4-9435-2892A959F271}" type="parTrans" cxnId="{4220A49C-03E2-4145-AAD7-FA6F074A93D6}">
      <dgm:prSet/>
      <dgm:spPr/>
      <dgm:t>
        <a:bodyPr/>
        <a:lstStyle/>
        <a:p>
          <a:endParaRPr lang="de-DE" noProof="0" dirty="0"/>
        </a:p>
      </dgm:t>
    </dgm:pt>
    <dgm:pt modelId="{58EF5F35-EB00-493B-A24A-3B4F83CDD588}" type="sibTrans" cxnId="{4220A49C-03E2-4145-AAD7-FA6F074A93D6}">
      <dgm:prSet/>
      <dgm:spPr/>
      <dgm:t>
        <a:bodyPr/>
        <a:lstStyle/>
        <a:p>
          <a:endParaRPr lang="en-US"/>
        </a:p>
      </dgm:t>
    </dgm:pt>
    <dgm:pt modelId="{D0D91676-B0F9-429A-85B7-A4A18DF2BB37}">
      <dgm:prSet phldrT="[Text]"/>
      <dgm:spPr/>
      <dgm:t>
        <a:bodyPr/>
        <a:lstStyle/>
        <a:p>
          <a:r>
            <a:rPr lang="de-DE" noProof="0" dirty="0"/>
            <a:t>Händler 2</a:t>
          </a:r>
        </a:p>
      </dgm:t>
    </dgm:pt>
    <dgm:pt modelId="{26127BF6-3D13-4828-AFE0-E15425FA8684}" type="parTrans" cxnId="{88EBF330-6F30-4914-87D3-A7B4EB21211D}">
      <dgm:prSet/>
      <dgm:spPr/>
      <dgm:t>
        <a:bodyPr/>
        <a:lstStyle/>
        <a:p>
          <a:endParaRPr lang="de-DE" noProof="0" dirty="0"/>
        </a:p>
      </dgm:t>
    </dgm:pt>
    <dgm:pt modelId="{7AD784FA-959A-4DFB-A638-74C8AB7F811C}" type="sibTrans" cxnId="{88EBF330-6F30-4914-87D3-A7B4EB21211D}">
      <dgm:prSet/>
      <dgm:spPr/>
      <dgm:t>
        <a:bodyPr/>
        <a:lstStyle/>
        <a:p>
          <a:endParaRPr lang="en-US"/>
        </a:p>
      </dgm:t>
    </dgm:pt>
    <dgm:pt modelId="{0D9F98DC-57D5-4723-A394-8CDC6BF75DF0}">
      <dgm:prSet phldrT="[Text]"/>
      <dgm:spPr/>
      <dgm:t>
        <a:bodyPr/>
        <a:lstStyle/>
        <a:p>
          <a:r>
            <a:rPr lang="de-DE" noProof="0" dirty="0"/>
            <a:t>Betreiber 3</a:t>
          </a:r>
        </a:p>
      </dgm:t>
    </dgm:pt>
    <dgm:pt modelId="{75E9BAA1-7697-41F9-9D69-D44BBB192BF4}" type="parTrans" cxnId="{E95FDE10-C55F-460A-965E-94DB8241EA62}">
      <dgm:prSet/>
      <dgm:spPr/>
      <dgm:t>
        <a:bodyPr/>
        <a:lstStyle/>
        <a:p>
          <a:endParaRPr lang="de-DE" noProof="0" dirty="0"/>
        </a:p>
      </dgm:t>
    </dgm:pt>
    <dgm:pt modelId="{B2C6817B-8D97-4758-86B4-7FBDA9CCD908}" type="sibTrans" cxnId="{E95FDE10-C55F-460A-965E-94DB8241EA62}">
      <dgm:prSet/>
      <dgm:spPr/>
      <dgm:t>
        <a:bodyPr/>
        <a:lstStyle/>
        <a:p>
          <a:endParaRPr lang="en-US"/>
        </a:p>
      </dgm:t>
    </dgm:pt>
    <dgm:pt modelId="{BB083CF8-6273-46E7-BE3B-5DC61CFAA06F}">
      <dgm:prSet phldrT="[Text]"/>
      <dgm:spPr>
        <a:solidFill>
          <a:schemeClr val="accent1">
            <a:lumMod val="20000"/>
            <a:lumOff val="80000"/>
          </a:schemeClr>
        </a:solidFill>
      </dgm:spPr>
      <dgm:t>
        <a:bodyPr/>
        <a:lstStyle/>
        <a:p>
          <a:pPr algn="l"/>
          <a:r>
            <a:rPr lang="de-DE" noProof="0" dirty="0"/>
            <a:t>Kassenhersteller</a:t>
          </a:r>
        </a:p>
      </dgm:t>
    </dgm:pt>
    <dgm:pt modelId="{261B7F11-9211-448F-95DC-3AB369415B2E}" type="parTrans" cxnId="{D3228101-D367-4A6B-8E53-5E92E243551B}">
      <dgm:prSet/>
      <dgm:spPr/>
      <dgm:t>
        <a:bodyPr/>
        <a:lstStyle/>
        <a:p>
          <a:endParaRPr lang="en-US"/>
        </a:p>
      </dgm:t>
    </dgm:pt>
    <dgm:pt modelId="{52F6A06D-1F44-4665-9DD3-C98F3565ECF7}" type="sibTrans" cxnId="{D3228101-D367-4A6B-8E53-5E92E243551B}">
      <dgm:prSet/>
      <dgm:spPr/>
      <dgm:t>
        <a:bodyPr/>
        <a:lstStyle/>
        <a:p>
          <a:endParaRPr lang="en-US"/>
        </a:p>
      </dgm:t>
    </dgm:pt>
    <dgm:pt modelId="{0BF3FAA1-DCF8-4325-9623-5294C0B07C37}">
      <dgm:prSet phldrT="[Text]"/>
      <dgm:spPr>
        <a:solidFill>
          <a:schemeClr val="accent1">
            <a:lumMod val="20000"/>
            <a:lumOff val="80000"/>
          </a:schemeClr>
        </a:solidFill>
      </dgm:spPr>
      <dgm:t>
        <a:bodyPr/>
        <a:lstStyle/>
        <a:p>
          <a:pPr algn="l"/>
          <a:r>
            <a:rPr lang="de-DE" noProof="0" dirty="0"/>
            <a:t>Kassenhändler</a:t>
          </a:r>
        </a:p>
      </dgm:t>
    </dgm:pt>
    <dgm:pt modelId="{52BCC518-5CB5-48D8-BAF6-A66188048B9A}" type="parTrans" cxnId="{B4E588E7-9D9E-473D-BBDA-9B139B746E20}">
      <dgm:prSet/>
      <dgm:spPr/>
      <dgm:t>
        <a:bodyPr/>
        <a:lstStyle/>
        <a:p>
          <a:endParaRPr lang="en-US"/>
        </a:p>
      </dgm:t>
    </dgm:pt>
    <dgm:pt modelId="{52391B16-91CA-4DB1-BD01-4BB5A28DC69C}" type="sibTrans" cxnId="{B4E588E7-9D9E-473D-BBDA-9B139B746E20}">
      <dgm:prSet/>
      <dgm:spPr/>
      <dgm:t>
        <a:bodyPr/>
        <a:lstStyle/>
        <a:p>
          <a:endParaRPr lang="en-US"/>
        </a:p>
      </dgm:t>
    </dgm:pt>
    <dgm:pt modelId="{464C62C9-D11C-486A-9636-0478A4C24FD5}">
      <dgm:prSet phldrT="[Text]"/>
      <dgm:spPr>
        <a:solidFill>
          <a:schemeClr val="accent1">
            <a:lumMod val="20000"/>
            <a:lumOff val="80000"/>
          </a:schemeClr>
        </a:solidFill>
      </dgm:spPr>
      <dgm:t>
        <a:bodyPr/>
        <a:lstStyle/>
        <a:p>
          <a:pPr algn="l"/>
          <a:r>
            <a:rPr lang="de-DE" noProof="0" dirty="0"/>
            <a:t>Kassenbetreiber</a:t>
          </a:r>
        </a:p>
      </dgm:t>
    </dgm:pt>
    <dgm:pt modelId="{787CA906-D853-4CE9-B09B-2E4EDAA16BE9}" type="parTrans" cxnId="{41CBC2F1-9BA6-48C3-B757-43ADF410DDA0}">
      <dgm:prSet/>
      <dgm:spPr/>
      <dgm:t>
        <a:bodyPr/>
        <a:lstStyle/>
        <a:p>
          <a:endParaRPr lang="en-US"/>
        </a:p>
      </dgm:t>
    </dgm:pt>
    <dgm:pt modelId="{B3D21F76-CB59-4423-A7D9-B9F83D0EE3DD}" type="sibTrans" cxnId="{41CBC2F1-9BA6-48C3-B757-43ADF410DDA0}">
      <dgm:prSet/>
      <dgm:spPr/>
      <dgm:t>
        <a:bodyPr/>
        <a:lstStyle/>
        <a:p>
          <a:endParaRPr lang="en-US"/>
        </a:p>
      </dgm:t>
    </dgm:pt>
    <dgm:pt modelId="{C7994BF7-B41E-4BA6-BF45-40E2C8B1E270}">
      <dgm:prSet phldrT="[Text]"/>
      <dgm:spPr/>
      <dgm:t>
        <a:bodyPr/>
        <a:lstStyle/>
        <a:p>
          <a:r>
            <a:rPr lang="de-DE" noProof="0" dirty="0"/>
            <a:t>Betreiber 4</a:t>
          </a:r>
        </a:p>
      </dgm:t>
    </dgm:pt>
    <dgm:pt modelId="{86256DAC-6B50-48EE-8E6D-4682846CC9BA}" type="parTrans" cxnId="{87F4757F-0E90-4ACD-B1C0-B85D3802CE53}">
      <dgm:prSet/>
      <dgm:spPr/>
      <dgm:t>
        <a:bodyPr/>
        <a:lstStyle/>
        <a:p>
          <a:endParaRPr lang="de-DE" noProof="0" dirty="0"/>
        </a:p>
      </dgm:t>
    </dgm:pt>
    <dgm:pt modelId="{21EC5055-A5A1-4095-BEDD-2F6E73D56B80}" type="sibTrans" cxnId="{87F4757F-0E90-4ACD-B1C0-B85D3802CE53}">
      <dgm:prSet/>
      <dgm:spPr/>
      <dgm:t>
        <a:bodyPr/>
        <a:lstStyle/>
        <a:p>
          <a:endParaRPr lang="en-US"/>
        </a:p>
      </dgm:t>
    </dgm:pt>
    <dgm:pt modelId="{3A2EE188-EEB4-4E77-BB51-A446A4332D34}">
      <dgm:prSet phldrT="[Text]"/>
      <dgm:spPr/>
      <dgm:t>
        <a:bodyPr/>
        <a:lstStyle/>
        <a:p>
          <a:r>
            <a:rPr lang="de-DE" noProof="0" dirty="0"/>
            <a:t>CashBox41</a:t>
          </a:r>
          <a:br>
            <a:rPr lang="de-DE" noProof="0" dirty="0"/>
          </a:br>
          <a:r>
            <a:rPr lang="de-DE" noProof="0" dirty="0"/>
            <a:t> (a-trust TSTE)</a:t>
          </a:r>
        </a:p>
      </dgm:t>
    </dgm:pt>
    <dgm:pt modelId="{A5B7A9E9-3757-43B8-BF1F-DEE0FC47105D}" type="parTrans" cxnId="{A7E3BFD4-85A6-4AC2-AABA-C11EE5654E33}">
      <dgm:prSet/>
      <dgm:spPr/>
      <dgm:t>
        <a:bodyPr/>
        <a:lstStyle/>
        <a:p>
          <a:endParaRPr lang="de-DE" noProof="0" dirty="0"/>
        </a:p>
      </dgm:t>
    </dgm:pt>
    <dgm:pt modelId="{3094ED83-203A-479A-B3A9-A88952199368}" type="sibTrans" cxnId="{A7E3BFD4-85A6-4AC2-AABA-C11EE5654E33}">
      <dgm:prSet/>
      <dgm:spPr/>
      <dgm:t>
        <a:bodyPr/>
        <a:lstStyle/>
        <a:p>
          <a:endParaRPr lang="en-US"/>
        </a:p>
      </dgm:t>
    </dgm:pt>
    <dgm:pt modelId="{4685CF5A-6A16-4D76-893F-57E7DC1EF1E5}">
      <dgm:prSet phldrT="[Text]"/>
      <dgm:spPr/>
      <dgm:t>
        <a:bodyPr/>
        <a:lstStyle/>
        <a:p>
          <a:r>
            <a:rPr lang="de-DE" noProof="0" dirty="0"/>
            <a:t>CashBox11 (Swissbit TSE)</a:t>
          </a:r>
        </a:p>
      </dgm:t>
    </dgm:pt>
    <dgm:pt modelId="{CC23981C-F92C-42AD-8DA4-AE4B7990CF7E}" type="parTrans" cxnId="{43958AAB-7298-4C0B-8420-B89E69B8159A}">
      <dgm:prSet/>
      <dgm:spPr/>
      <dgm:t>
        <a:bodyPr/>
        <a:lstStyle/>
        <a:p>
          <a:endParaRPr lang="de-DE" noProof="0" dirty="0"/>
        </a:p>
      </dgm:t>
    </dgm:pt>
    <dgm:pt modelId="{5130F7F8-20F8-4A5E-86CF-2C1D04151AEC}" type="sibTrans" cxnId="{43958AAB-7298-4C0B-8420-B89E69B8159A}">
      <dgm:prSet/>
      <dgm:spPr/>
      <dgm:t>
        <a:bodyPr/>
        <a:lstStyle/>
        <a:p>
          <a:endParaRPr lang="en-US"/>
        </a:p>
      </dgm:t>
    </dgm:pt>
    <dgm:pt modelId="{8C6F7D70-ECF2-45C9-A96A-878E3721B892}">
      <dgm:prSet phldrT="[Text]"/>
      <dgm:spPr/>
      <dgm:t>
        <a:bodyPr/>
        <a:lstStyle/>
        <a:p>
          <a:r>
            <a:rPr lang="de-DE" noProof="0" dirty="0"/>
            <a:t>CashBox21</a:t>
          </a:r>
          <a:br>
            <a:rPr lang="de-DE" noProof="0" dirty="0"/>
          </a:br>
          <a:r>
            <a:rPr lang="de-DE" noProof="0" dirty="0"/>
            <a:t>(Cryptovision TSE)</a:t>
          </a:r>
        </a:p>
      </dgm:t>
    </dgm:pt>
    <dgm:pt modelId="{31B9B58C-F89D-4B88-A80E-50913EC35ABA}" type="parTrans" cxnId="{E226C31F-F458-445B-B8CC-70A2D8F4224F}">
      <dgm:prSet/>
      <dgm:spPr/>
      <dgm:t>
        <a:bodyPr/>
        <a:lstStyle/>
        <a:p>
          <a:endParaRPr lang="de-DE" noProof="0" dirty="0"/>
        </a:p>
      </dgm:t>
    </dgm:pt>
    <dgm:pt modelId="{F61901F5-C556-41EB-B988-9A78B3622536}" type="sibTrans" cxnId="{E226C31F-F458-445B-B8CC-70A2D8F4224F}">
      <dgm:prSet/>
      <dgm:spPr/>
      <dgm:t>
        <a:bodyPr/>
        <a:lstStyle/>
        <a:p>
          <a:endParaRPr lang="en-US"/>
        </a:p>
      </dgm:t>
    </dgm:pt>
    <dgm:pt modelId="{063167D2-9902-43F0-8B5B-2CCBBEDBDC2A}">
      <dgm:prSet phldrT="[Text]"/>
      <dgm:spPr/>
      <dgm:t>
        <a:bodyPr/>
        <a:lstStyle/>
        <a:p>
          <a:r>
            <a:rPr lang="de-DE" noProof="0" dirty="0"/>
            <a:t>CashBox22</a:t>
          </a:r>
          <a:br>
            <a:rPr lang="de-DE" noProof="0" dirty="0"/>
          </a:br>
          <a:r>
            <a:rPr lang="de-DE" noProof="0" dirty="0"/>
            <a:t>(Diebold-Nixdorf TSE)</a:t>
          </a:r>
        </a:p>
      </dgm:t>
    </dgm:pt>
    <dgm:pt modelId="{A4A34996-CC96-449F-829D-D317AA4C8DF4}" type="parTrans" cxnId="{3E232159-66DF-491E-9700-FE88C856AC8E}">
      <dgm:prSet/>
      <dgm:spPr/>
      <dgm:t>
        <a:bodyPr/>
        <a:lstStyle/>
        <a:p>
          <a:endParaRPr lang="de-DE" noProof="0" dirty="0"/>
        </a:p>
      </dgm:t>
    </dgm:pt>
    <dgm:pt modelId="{641CB160-2787-4CE2-B181-9EDBD4E97365}" type="sibTrans" cxnId="{3E232159-66DF-491E-9700-FE88C856AC8E}">
      <dgm:prSet/>
      <dgm:spPr/>
      <dgm:t>
        <a:bodyPr/>
        <a:lstStyle/>
        <a:p>
          <a:endParaRPr lang="en-US"/>
        </a:p>
      </dgm:t>
    </dgm:pt>
    <dgm:pt modelId="{7DAD59AA-17C4-4E3D-BE81-76A21AB7E281}">
      <dgm:prSet phldrT="[Text]"/>
      <dgm:spPr/>
      <dgm:t>
        <a:bodyPr/>
        <a:lstStyle/>
        <a:p>
          <a:r>
            <a:rPr lang="de-DE" noProof="0" dirty="0"/>
            <a:t>CashBox31</a:t>
          </a:r>
          <a:br>
            <a:rPr lang="de-DE" noProof="0" dirty="0"/>
          </a:br>
          <a:r>
            <a:rPr lang="de-DE" noProof="0" dirty="0"/>
            <a:t>(fiskaly TSE)</a:t>
          </a:r>
        </a:p>
      </dgm:t>
    </dgm:pt>
    <dgm:pt modelId="{6EBE2D93-55C8-40D4-BBE5-E6D16DB4F7A6}" type="parTrans" cxnId="{00E268D2-2B92-4E00-8244-AD5552017E6E}">
      <dgm:prSet/>
      <dgm:spPr/>
      <dgm:t>
        <a:bodyPr/>
        <a:lstStyle/>
        <a:p>
          <a:endParaRPr lang="de-DE" noProof="0" dirty="0"/>
        </a:p>
      </dgm:t>
    </dgm:pt>
    <dgm:pt modelId="{88EAE525-97C5-47D1-BC53-D10F0F1C957D}" type="sibTrans" cxnId="{00E268D2-2B92-4E00-8244-AD5552017E6E}">
      <dgm:prSet/>
      <dgm:spPr/>
      <dgm:t>
        <a:bodyPr/>
        <a:lstStyle/>
        <a:p>
          <a:endParaRPr lang="en-US"/>
        </a:p>
      </dgm:t>
    </dgm:pt>
    <dgm:pt modelId="{99E3105A-3C8A-4844-B536-4D6775DDB6FC}">
      <dgm:prSet phldrT="[Text]"/>
      <dgm:spPr/>
      <dgm:t>
        <a:bodyPr/>
        <a:lstStyle/>
        <a:p>
          <a:r>
            <a:rPr lang="de-DE" noProof="0" dirty="0"/>
            <a:t>CashBox32 (Epson TSE)</a:t>
          </a:r>
        </a:p>
      </dgm:t>
    </dgm:pt>
    <dgm:pt modelId="{C9A1D3E0-E3C8-48BD-BAA1-4C0FFE8125CE}" type="parTrans" cxnId="{9A3B9AC6-26B7-4D9F-A894-4BCBFF28571A}">
      <dgm:prSet/>
      <dgm:spPr/>
      <dgm:t>
        <a:bodyPr/>
        <a:lstStyle/>
        <a:p>
          <a:endParaRPr lang="de-DE" noProof="0" dirty="0"/>
        </a:p>
      </dgm:t>
    </dgm:pt>
    <dgm:pt modelId="{5AECCD80-B172-4913-87DE-456F3D8A9531}" type="sibTrans" cxnId="{9A3B9AC6-26B7-4D9F-A894-4BCBFF28571A}">
      <dgm:prSet/>
      <dgm:spPr/>
      <dgm:t>
        <a:bodyPr/>
        <a:lstStyle/>
        <a:p>
          <a:endParaRPr lang="en-US"/>
        </a:p>
      </dgm:t>
    </dgm:pt>
    <dgm:pt modelId="{0BD06960-C0AA-4121-A913-D8F92A6CC5D6}">
      <dgm:prSet phldrT="[Text]"/>
      <dgm:spPr>
        <a:solidFill>
          <a:schemeClr val="accent6">
            <a:lumMod val="40000"/>
            <a:lumOff val="60000"/>
          </a:schemeClr>
        </a:solidFill>
      </dgm:spPr>
      <dgm:t>
        <a:bodyPr/>
        <a:lstStyle/>
        <a:p>
          <a:pPr algn="l"/>
          <a:r>
            <a:rPr lang="de-DE" noProof="0" dirty="0"/>
            <a:t>Kasse</a:t>
          </a:r>
        </a:p>
      </dgm:t>
    </dgm:pt>
    <dgm:pt modelId="{11DC519E-4742-47C1-AB05-86DE620F4D73}" type="parTrans" cxnId="{FC65A77A-04DE-4A14-92F0-BAF79B999465}">
      <dgm:prSet/>
      <dgm:spPr/>
      <dgm:t>
        <a:bodyPr/>
        <a:lstStyle/>
        <a:p>
          <a:endParaRPr lang="en-US"/>
        </a:p>
      </dgm:t>
    </dgm:pt>
    <dgm:pt modelId="{33D68886-6919-4645-8982-8F63F6A67426}" type="sibTrans" cxnId="{FC65A77A-04DE-4A14-92F0-BAF79B999465}">
      <dgm:prSet/>
      <dgm:spPr/>
      <dgm:t>
        <a:bodyPr/>
        <a:lstStyle/>
        <a:p>
          <a:endParaRPr lang="en-US"/>
        </a:p>
      </dgm:t>
    </dgm:pt>
    <dgm:pt modelId="{1BECA6C4-6D56-4BBB-9411-337B74116256}" type="pres">
      <dgm:prSet presAssocID="{95F2ED46-3EAD-4F47-A11C-81FB3102CCCA}" presName="mainComposite" presStyleCnt="0">
        <dgm:presLayoutVars>
          <dgm:chPref val="1"/>
          <dgm:dir/>
          <dgm:animOne val="branch"/>
          <dgm:animLvl val="lvl"/>
          <dgm:resizeHandles val="exact"/>
        </dgm:presLayoutVars>
      </dgm:prSet>
      <dgm:spPr/>
    </dgm:pt>
    <dgm:pt modelId="{12C55E51-94CF-4B4F-9BA1-0BA9335A881F}" type="pres">
      <dgm:prSet presAssocID="{95F2ED46-3EAD-4F47-A11C-81FB3102CCCA}" presName="hierFlow" presStyleCnt="0"/>
      <dgm:spPr/>
    </dgm:pt>
    <dgm:pt modelId="{57194DC3-2D66-4D2E-ABDC-BBC253B8E95C}" type="pres">
      <dgm:prSet presAssocID="{95F2ED46-3EAD-4F47-A11C-81FB3102CCCA}" presName="firstBuf" presStyleCnt="0"/>
      <dgm:spPr/>
    </dgm:pt>
    <dgm:pt modelId="{1585C360-BEF3-4CDE-A785-111DDA2661F3}" type="pres">
      <dgm:prSet presAssocID="{95F2ED46-3EAD-4F47-A11C-81FB3102CCCA}" presName="hierChild1" presStyleCnt="0">
        <dgm:presLayoutVars>
          <dgm:chPref val="1"/>
          <dgm:animOne val="branch"/>
          <dgm:animLvl val="lvl"/>
        </dgm:presLayoutVars>
      </dgm:prSet>
      <dgm:spPr/>
    </dgm:pt>
    <dgm:pt modelId="{7BB9C5E2-092F-45EE-8C52-718FA260967A}" type="pres">
      <dgm:prSet presAssocID="{5AB1FED7-A684-4A5B-8B24-6B6F70FEC70F}" presName="Name14" presStyleCnt="0"/>
      <dgm:spPr/>
    </dgm:pt>
    <dgm:pt modelId="{9DF05028-9C79-44A6-B539-EA799B590245}" type="pres">
      <dgm:prSet presAssocID="{5AB1FED7-A684-4A5B-8B24-6B6F70FEC70F}" presName="level1Shape" presStyleLbl="node0" presStyleIdx="0" presStyleCnt="1">
        <dgm:presLayoutVars>
          <dgm:chPref val="3"/>
        </dgm:presLayoutVars>
      </dgm:prSet>
      <dgm:spPr/>
    </dgm:pt>
    <dgm:pt modelId="{43FCC05D-CE1F-4E06-8DDC-91601C92D1A6}" type="pres">
      <dgm:prSet presAssocID="{5AB1FED7-A684-4A5B-8B24-6B6F70FEC70F}" presName="hierChild2" presStyleCnt="0"/>
      <dgm:spPr/>
    </dgm:pt>
    <dgm:pt modelId="{6EA8E6A9-46AA-4831-9DAC-0263F933A90E}" type="pres">
      <dgm:prSet presAssocID="{9D4B5DBD-CB9C-4FB4-AAA6-979D46D6684A}" presName="Name19" presStyleLbl="parChTrans1D2" presStyleIdx="0" presStyleCnt="2"/>
      <dgm:spPr/>
    </dgm:pt>
    <dgm:pt modelId="{E6640F16-65A7-43DF-A34F-0390DE8C6DA4}" type="pres">
      <dgm:prSet presAssocID="{B18C206A-E65F-4357-9A21-BAE600E08067}" presName="Name21" presStyleCnt="0"/>
      <dgm:spPr/>
    </dgm:pt>
    <dgm:pt modelId="{C6D98E60-1DBA-41EF-804D-ACE775443728}" type="pres">
      <dgm:prSet presAssocID="{B18C206A-E65F-4357-9A21-BAE600E08067}" presName="level2Shape" presStyleLbl="node2" presStyleIdx="0" presStyleCnt="2"/>
      <dgm:spPr/>
    </dgm:pt>
    <dgm:pt modelId="{D0547627-E25A-4C20-A8FE-47B69A4219CF}" type="pres">
      <dgm:prSet presAssocID="{B18C206A-E65F-4357-9A21-BAE600E08067}" presName="hierChild3" presStyleCnt="0"/>
      <dgm:spPr/>
    </dgm:pt>
    <dgm:pt modelId="{B8F1E1C1-1E37-4104-A383-7A7B9EE527EC}" type="pres">
      <dgm:prSet presAssocID="{0DF6DED7-5192-46F3-976D-838BE73AB713}" presName="Name19" presStyleLbl="parChTrans1D3" presStyleIdx="0" presStyleCnt="4"/>
      <dgm:spPr/>
    </dgm:pt>
    <dgm:pt modelId="{0C63A21C-D776-46F6-BAB2-A58815031DD0}" type="pres">
      <dgm:prSet presAssocID="{9E07314B-9A62-4299-9E8A-584F2F7C5059}" presName="Name21" presStyleCnt="0"/>
      <dgm:spPr/>
    </dgm:pt>
    <dgm:pt modelId="{A0B4A37F-2B34-4BC0-91C3-088320D09B37}" type="pres">
      <dgm:prSet presAssocID="{9E07314B-9A62-4299-9E8A-584F2F7C5059}" presName="level2Shape" presStyleLbl="node3" presStyleIdx="0" presStyleCnt="4"/>
      <dgm:spPr/>
    </dgm:pt>
    <dgm:pt modelId="{B3D1AF74-DC46-4D00-B88D-2FF301260B9B}" type="pres">
      <dgm:prSet presAssocID="{9E07314B-9A62-4299-9E8A-584F2F7C5059}" presName="hierChild3" presStyleCnt="0"/>
      <dgm:spPr/>
    </dgm:pt>
    <dgm:pt modelId="{90010041-8D0C-42AE-BF61-B8EE3A6C6603}" type="pres">
      <dgm:prSet presAssocID="{CC23981C-F92C-42AD-8DA4-AE4B7990CF7E}" presName="Name19" presStyleLbl="parChTrans1D4" presStyleIdx="0" presStyleCnt="6"/>
      <dgm:spPr/>
    </dgm:pt>
    <dgm:pt modelId="{2D2A59D2-7F4F-4AD4-A09C-C81D04C637E1}" type="pres">
      <dgm:prSet presAssocID="{4685CF5A-6A16-4D76-893F-57E7DC1EF1E5}" presName="Name21" presStyleCnt="0"/>
      <dgm:spPr/>
    </dgm:pt>
    <dgm:pt modelId="{081726CD-4B88-4266-AEEC-E2F061221D9D}" type="pres">
      <dgm:prSet presAssocID="{4685CF5A-6A16-4D76-893F-57E7DC1EF1E5}" presName="level2Shape" presStyleLbl="node4" presStyleIdx="0" presStyleCnt="6"/>
      <dgm:spPr/>
    </dgm:pt>
    <dgm:pt modelId="{95CF4F07-94F2-4242-8311-C2C582E3104B}" type="pres">
      <dgm:prSet presAssocID="{4685CF5A-6A16-4D76-893F-57E7DC1EF1E5}" presName="hierChild3" presStyleCnt="0"/>
      <dgm:spPr/>
    </dgm:pt>
    <dgm:pt modelId="{A394A375-99C7-430F-919D-3365A866BC9B}" type="pres">
      <dgm:prSet presAssocID="{50DDEC0C-6225-49E4-9435-2892A959F271}" presName="Name19" presStyleLbl="parChTrans1D3" presStyleIdx="1" presStyleCnt="4"/>
      <dgm:spPr/>
    </dgm:pt>
    <dgm:pt modelId="{9849A1BE-D14B-4D81-B67E-A4F135AE9A09}" type="pres">
      <dgm:prSet presAssocID="{507D00CA-35C4-416C-A8AC-C71B5C468C96}" presName="Name21" presStyleCnt="0"/>
      <dgm:spPr/>
    </dgm:pt>
    <dgm:pt modelId="{CD4EC904-BEBF-4E6F-B665-23A079759C19}" type="pres">
      <dgm:prSet presAssocID="{507D00CA-35C4-416C-A8AC-C71B5C468C96}" presName="level2Shape" presStyleLbl="node3" presStyleIdx="1" presStyleCnt="4"/>
      <dgm:spPr/>
    </dgm:pt>
    <dgm:pt modelId="{BE8AE3C5-9966-4A87-8FE3-71A4AB88CBF1}" type="pres">
      <dgm:prSet presAssocID="{507D00CA-35C4-416C-A8AC-C71B5C468C96}" presName="hierChild3" presStyleCnt="0"/>
      <dgm:spPr/>
    </dgm:pt>
    <dgm:pt modelId="{776D28A1-896A-4837-843B-9D58F4EC836B}" type="pres">
      <dgm:prSet presAssocID="{31B9B58C-F89D-4B88-A80E-50913EC35ABA}" presName="Name19" presStyleLbl="parChTrans1D4" presStyleIdx="1" presStyleCnt="6"/>
      <dgm:spPr/>
    </dgm:pt>
    <dgm:pt modelId="{FBF6F6E8-C9C9-4A1E-AC7A-EAF6635A1DD8}" type="pres">
      <dgm:prSet presAssocID="{8C6F7D70-ECF2-45C9-A96A-878E3721B892}" presName="Name21" presStyleCnt="0"/>
      <dgm:spPr/>
    </dgm:pt>
    <dgm:pt modelId="{A907B97B-57B6-4AA4-A4B1-A15A8C26B25E}" type="pres">
      <dgm:prSet presAssocID="{8C6F7D70-ECF2-45C9-A96A-878E3721B892}" presName="level2Shape" presStyleLbl="node4" presStyleIdx="1" presStyleCnt="6"/>
      <dgm:spPr/>
    </dgm:pt>
    <dgm:pt modelId="{0F7B012C-54E4-4E5D-9D70-4DC94B2F3AE7}" type="pres">
      <dgm:prSet presAssocID="{8C6F7D70-ECF2-45C9-A96A-878E3721B892}" presName="hierChild3" presStyleCnt="0"/>
      <dgm:spPr/>
    </dgm:pt>
    <dgm:pt modelId="{5B6A780A-B50D-4544-B4A4-40B578FF58AE}" type="pres">
      <dgm:prSet presAssocID="{A4A34996-CC96-449F-829D-D317AA4C8DF4}" presName="Name19" presStyleLbl="parChTrans1D4" presStyleIdx="2" presStyleCnt="6"/>
      <dgm:spPr/>
    </dgm:pt>
    <dgm:pt modelId="{30C640FB-3CF5-42AC-8C16-490F591051FE}" type="pres">
      <dgm:prSet presAssocID="{063167D2-9902-43F0-8B5B-2CCBBEDBDC2A}" presName="Name21" presStyleCnt="0"/>
      <dgm:spPr/>
    </dgm:pt>
    <dgm:pt modelId="{17DD1A3F-ED07-4398-9220-5AC1FDA0C52A}" type="pres">
      <dgm:prSet presAssocID="{063167D2-9902-43F0-8B5B-2CCBBEDBDC2A}" presName="level2Shape" presStyleLbl="node4" presStyleIdx="2" presStyleCnt="6"/>
      <dgm:spPr/>
    </dgm:pt>
    <dgm:pt modelId="{42F947EE-A0B4-4DBD-87DF-5BDF999BF8E8}" type="pres">
      <dgm:prSet presAssocID="{063167D2-9902-43F0-8B5B-2CCBBEDBDC2A}" presName="hierChild3" presStyleCnt="0"/>
      <dgm:spPr/>
    </dgm:pt>
    <dgm:pt modelId="{E1441E74-DFF0-4FDD-A87B-5C7D3F8CB9C1}" type="pres">
      <dgm:prSet presAssocID="{26127BF6-3D13-4828-AFE0-E15425FA8684}" presName="Name19" presStyleLbl="parChTrans1D2" presStyleIdx="1" presStyleCnt="2"/>
      <dgm:spPr/>
    </dgm:pt>
    <dgm:pt modelId="{E4E0CAE4-5378-4C48-8B70-34F7D1C32529}" type="pres">
      <dgm:prSet presAssocID="{D0D91676-B0F9-429A-85B7-A4A18DF2BB37}" presName="Name21" presStyleCnt="0"/>
      <dgm:spPr/>
    </dgm:pt>
    <dgm:pt modelId="{B00885B9-E24B-4380-8776-2C7A505AE04A}" type="pres">
      <dgm:prSet presAssocID="{D0D91676-B0F9-429A-85B7-A4A18DF2BB37}" presName="level2Shape" presStyleLbl="node2" presStyleIdx="1" presStyleCnt="2"/>
      <dgm:spPr/>
    </dgm:pt>
    <dgm:pt modelId="{145D6DAF-E55C-41D3-9AA1-5787AE07BE66}" type="pres">
      <dgm:prSet presAssocID="{D0D91676-B0F9-429A-85B7-A4A18DF2BB37}" presName="hierChild3" presStyleCnt="0"/>
      <dgm:spPr/>
    </dgm:pt>
    <dgm:pt modelId="{17ECFE45-BF85-496C-86A5-FCE9FDF1B031}" type="pres">
      <dgm:prSet presAssocID="{75E9BAA1-7697-41F9-9D69-D44BBB192BF4}" presName="Name19" presStyleLbl="parChTrans1D3" presStyleIdx="2" presStyleCnt="4"/>
      <dgm:spPr/>
    </dgm:pt>
    <dgm:pt modelId="{B26A942C-5C6A-4ADB-8D70-4D905058A6D9}" type="pres">
      <dgm:prSet presAssocID="{0D9F98DC-57D5-4723-A394-8CDC6BF75DF0}" presName="Name21" presStyleCnt="0"/>
      <dgm:spPr/>
    </dgm:pt>
    <dgm:pt modelId="{C4D1141A-CC53-454B-9BD2-16C9F97C6850}" type="pres">
      <dgm:prSet presAssocID="{0D9F98DC-57D5-4723-A394-8CDC6BF75DF0}" presName="level2Shape" presStyleLbl="node3" presStyleIdx="2" presStyleCnt="4"/>
      <dgm:spPr/>
    </dgm:pt>
    <dgm:pt modelId="{6AD2D118-9B8B-4416-B4E2-3A7A785C2D10}" type="pres">
      <dgm:prSet presAssocID="{0D9F98DC-57D5-4723-A394-8CDC6BF75DF0}" presName="hierChild3" presStyleCnt="0"/>
      <dgm:spPr/>
    </dgm:pt>
    <dgm:pt modelId="{DD98744D-9D72-4929-9AB7-E8B7188FAB84}" type="pres">
      <dgm:prSet presAssocID="{6EBE2D93-55C8-40D4-BBE5-E6D16DB4F7A6}" presName="Name19" presStyleLbl="parChTrans1D4" presStyleIdx="3" presStyleCnt="6"/>
      <dgm:spPr/>
    </dgm:pt>
    <dgm:pt modelId="{BE257EA2-5C24-470C-8DCE-A19034ED422F}" type="pres">
      <dgm:prSet presAssocID="{7DAD59AA-17C4-4E3D-BE81-76A21AB7E281}" presName="Name21" presStyleCnt="0"/>
      <dgm:spPr/>
    </dgm:pt>
    <dgm:pt modelId="{60E2B908-0339-48A8-B511-7FB2296C73A0}" type="pres">
      <dgm:prSet presAssocID="{7DAD59AA-17C4-4E3D-BE81-76A21AB7E281}" presName="level2Shape" presStyleLbl="node4" presStyleIdx="3" presStyleCnt="6"/>
      <dgm:spPr/>
    </dgm:pt>
    <dgm:pt modelId="{5082505A-8958-41E4-BE0D-4FA59E68B5ED}" type="pres">
      <dgm:prSet presAssocID="{7DAD59AA-17C4-4E3D-BE81-76A21AB7E281}" presName="hierChild3" presStyleCnt="0"/>
      <dgm:spPr/>
    </dgm:pt>
    <dgm:pt modelId="{2F84EBD1-F1A1-469F-BB64-84626DEC3FE5}" type="pres">
      <dgm:prSet presAssocID="{C9A1D3E0-E3C8-48BD-BAA1-4C0FFE8125CE}" presName="Name19" presStyleLbl="parChTrans1D4" presStyleIdx="4" presStyleCnt="6"/>
      <dgm:spPr/>
    </dgm:pt>
    <dgm:pt modelId="{3FDA5A4F-8379-484A-AAF8-4C3FBFEC44FF}" type="pres">
      <dgm:prSet presAssocID="{99E3105A-3C8A-4844-B536-4D6775DDB6FC}" presName="Name21" presStyleCnt="0"/>
      <dgm:spPr/>
    </dgm:pt>
    <dgm:pt modelId="{AD9BB9F6-4B97-4CD1-97FF-A2BFBE11A26A}" type="pres">
      <dgm:prSet presAssocID="{99E3105A-3C8A-4844-B536-4D6775DDB6FC}" presName="level2Shape" presStyleLbl="node4" presStyleIdx="4" presStyleCnt="6"/>
      <dgm:spPr/>
    </dgm:pt>
    <dgm:pt modelId="{1030C25C-79F1-4A89-B5E7-D2736F170C19}" type="pres">
      <dgm:prSet presAssocID="{99E3105A-3C8A-4844-B536-4D6775DDB6FC}" presName="hierChild3" presStyleCnt="0"/>
      <dgm:spPr/>
    </dgm:pt>
    <dgm:pt modelId="{3420DE1F-F791-4A3F-BB8E-16BB7C36B1B7}" type="pres">
      <dgm:prSet presAssocID="{86256DAC-6B50-48EE-8E6D-4682846CC9BA}" presName="Name19" presStyleLbl="parChTrans1D3" presStyleIdx="3" presStyleCnt="4"/>
      <dgm:spPr/>
    </dgm:pt>
    <dgm:pt modelId="{C4A4DCBB-B629-4D9F-B3D0-0FEEAFC92FDA}" type="pres">
      <dgm:prSet presAssocID="{C7994BF7-B41E-4BA6-BF45-40E2C8B1E270}" presName="Name21" presStyleCnt="0"/>
      <dgm:spPr/>
    </dgm:pt>
    <dgm:pt modelId="{38C9458A-ABC9-4739-BC7E-430C33421FAE}" type="pres">
      <dgm:prSet presAssocID="{C7994BF7-B41E-4BA6-BF45-40E2C8B1E270}" presName="level2Shape" presStyleLbl="node3" presStyleIdx="3" presStyleCnt="4"/>
      <dgm:spPr/>
    </dgm:pt>
    <dgm:pt modelId="{01ACBC17-0D97-4B96-8566-C7B53CA61A6D}" type="pres">
      <dgm:prSet presAssocID="{C7994BF7-B41E-4BA6-BF45-40E2C8B1E270}" presName="hierChild3" presStyleCnt="0"/>
      <dgm:spPr/>
    </dgm:pt>
    <dgm:pt modelId="{8039987C-A271-49A4-9F09-B6423BEFB495}" type="pres">
      <dgm:prSet presAssocID="{A5B7A9E9-3757-43B8-BF1F-DEE0FC47105D}" presName="Name19" presStyleLbl="parChTrans1D4" presStyleIdx="5" presStyleCnt="6"/>
      <dgm:spPr/>
    </dgm:pt>
    <dgm:pt modelId="{2C35557D-C6C9-48E0-B33B-BD476BFC5D5C}" type="pres">
      <dgm:prSet presAssocID="{3A2EE188-EEB4-4E77-BB51-A446A4332D34}" presName="Name21" presStyleCnt="0"/>
      <dgm:spPr/>
    </dgm:pt>
    <dgm:pt modelId="{F314310E-3B7F-4BB8-8BCF-245F9C3375E7}" type="pres">
      <dgm:prSet presAssocID="{3A2EE188-EEB4-4E77-BB51-A446A4332D34}" presName="level2Shape" presStyleLbl="node4" presStyleIdx="5" presStyleCnt="6"/>
      <dgm:spPr/>
    </dgm:pt>
    <dgm:pt modelId="{9E36A9A5-CA7F-4EA9-8850-E2F38CB3A354}" type="pres">
      <dgm:prSet presAssocID="{3A2EE188-EEB4-4E77-BB51-A446A4332D34}" presName="hierChild3" presStyleCnt="0"/>
      <dgm:spPr/>
    </dgm:pt>
    <dgm:pt modelId="{39D66EC1-3994-4104-AF14-B78EBD142657}" type="pres">
      <dgm:prSet presAssocID="{95F2ED46-3EAD-4F47-A11C-81FB3102CCCA}" presName="bgShapesFlow" presStyleCnt="0"/>
      <dgm:spPr/>
    </dgm:pt>
    <dgm:pt modelId="{498317B1-6332-4C32-8D19-EE853F874A0C}" type="pres">
      <dgm:prSet presAssocID="{BB083CF8-6273-46E7-BE3B-5DC61CFAA06F}" presName="rectComp" presStyleCnt="0"/>
      <dgm:spPr/>
    </dgm:pt>
    <dgm:pt modelId="{C8849357-154D-4C6F-A755-6FFE34A7B3F5}" type="pres">
      <dgm:prSet presAssocID="{BB083CF8-6273-46E7-BE3B-5DC61CFAA06F}" presName="bgRect" presStyleLbl="bgShp" presStyleIdx="0" presStyleCnt="4" custLinFactNeighborX="-7971" custLinFactNeighborY="-5807"/>
      <dgm:spPr/>
    </dgm:pt>
    <dgm:pt modelId="{ECCBD3B2-61EB-4705-BD0E-4CCDA06FD7F5}" type="pres">
      <dgm:prSet presAssocID="{BB083CF8-6273-46E7-BE3B-5DC61CFAA06F}" presName="bgRectTx" presStyleLbl="bgShp" presStyleIdx="0" presStyleCnt="4">
        <dgm:presLayoutVars>
          <dgm:bulletEnabled val="1"/>
        </dgm:presLayoutVars>
      </dgm:prSet>
      <dgm:spPr/>
    </dgm:pt>
    <dgm:pt modelId="{CB2D5BC2-3C1F-485E-AA7C-55A91010F5EB}" type="pres">
      <dgm:prSet presAssocID="{BB083CF8-6273-46E7-BE3B-5DC61CFAA06F}" presName="spComp" presStyleCnt="0"/>
      <dgm:spPr/>
    </dgm:pt>
    <dgm:pt modelId="{37F8F09D-699B-4C0B-8491-77BDEE0F314D}" type="pres">
      <dgm:prSet presAssocID="{BB083CF8-6273-46E7-BE3B-5DC61CFAA06F}" presName="vSp" presStyleCnt="0"/>
      <dgm:spPr/>
    </dgm:pt>
    <dgm:pt modelId="{FF321360-1372-451A-B4D7-5A4E29B5134E}" type="pres">
      <dgm:prSet presAssocID="{0BF3FAA1-DCF8-4325-9623-5294C0B07C37}" presName="rectComp" presStyleCnt="0"/>
      <dgm:spPr/>
    </dgm:pt>
    <dgm:pt modelId="{1DE8B0B1-D863-472F-9FA5-2ABE2316C376}" type="pres">
      <dgm:prSet presAssocID="{0BF3FAA1-DCF8-4325-9623-5294C0B07C37}" presName="bgRect" presStyleLbl="bgShp" presStyleIdx="1" presStyleCnt="4"/>
      <dgm:spPr/>
    </dgm:pt>
    <dgm:pt modelId="{5CA3C01F-EF5C-402C-AEC5-F59EDAAA728A}" type="pres">
      <dgm:prSet presAssocID="{0BF3FAA1-DCF8-4325-9623-5294C0B07C37}" presName="bgRectTx" presStyleLbl="bgShp" presStyleIdx="1" presStyleCnt="4">
        <dgm:presLayoutVars>
          <dgm:bulletEnabled val="1"/>
        </dgm:presLayoutVars>
      </dgm:prSet>
      <dgm:spPr/>
    </dgm:pt>
    <dgm:pt modelId="{EA315E09-08B0-4AF3-B8D6-38870AF5E2D3}" type="pres">
      <dgm:prSet presAssocID="{0BF3FAA1-DCF8-4325-9623-5294C0B07C37}" presName="spComp" presStyleCnt="0"/>
      <dgm:spPr/>
    </dgm:pt>
    <dgm:pt modelId="{5D3574F5-5CED-474D-8B4A-45112A1BABBF}" type="pres">
      <dgm:prSet presAssocID="{0BF3FAA1-DCF8-4325-9623-5294C0B07C37}" presName="vSp" presStyleCnt="0"/>
      <dgm:spPr/>
    </dgm:pt>
    <dgm:pt modelId="{768B5B8B-08F6-4ED3-A759-94A49A7153C5}" type="pres">
      <dgm:prSet presAssocID="{464C62C9-D11C-486A-9636-0478A4C24FD5}" presName="rectComp" presStyleCnt="0"/>
      <dgm:spPr/>
    </dgm:pt>
    <dgm:pt modelId="{599EC7A2-D025-460C-842C-0F11618A7DA2}" type="pres">
      <dgm:prSet presAssocID="{464C62C9-D11C-486A-9636-0478A4C24FD5}" presName="bgRect" presStyleLbl="bgShp" presStyleIdx="2" presStyleCnt="4"/>
      <dgm:spPr/>
    </dgm:pt>
    <dgm:pt modelId="{FEEB547A-7F76-4A7B-B514-238FB6163DB7}" type="pres">
      <dgm:prSet presAssocID="{464C62C9-D11C-486A-9636-0478A4C24FD5}" presName="bgRectTx" presStyleLbl="bgShp" presStyleIdx="2" presStyleCnt="4">
        <dgm:presLayoutVars>
          <dgm:bulletEnabled val="1"/>
        </dgm:presLayoutVars>
      </dgm:prSet>
      <dgm:spPr/>
    </dgm:pt>
    <dgm:pt modelId="{63DBBE65-9D09-4FD0-A739-7AA6A5F348EC}" type="pres">
      <dgm:prSet presAssocID="{464C62C9-D11C-486A-9636-0478A4C24FD5}" presName="spComp" presStyleCnt="0"/>
      <dgm:spPr/>
    </dgm:pt>
    <dgm:pt modelId="{947533D3-B58A-4145-9F95-1035A1EC19AD}" type="pres">
      <dgm:prSet presAssocID="{464C62C9-D11C-486A-9636-0478A4C24FD5}" presName="vSp" presStyleCnt="0"/>
      <dgm:spPr/>
    </dgm:pt>
    <dgm:pt modelId="{BBC6D892-D696-47B9-AB8E-7E2BE18F12E1}" type="pres">
      <dgm:prSet presAssocID="{0BD06960-C0AA-4121-A913-D8F92A6CC5D6}" presName="rectComp" presStyleCnt="0"/>
      <dgm:spPr/>
    </dgm:pt>
    <dgm:pt modelId="{B659A45F-E8DC-4D75-910E-52A21731D3A3}" type="pres">
      <dgm:prSet presAssocID="{0BD06960-C0AA-4121-A913-D8F92A6CC5D6}" presName="bgRect" presStyleLbl="bgShp" presStyleIdx="3" presStyleCnt="4"/>
      <dgm:spPr/>
    </dgm:pt>
    <dgm:pt modelId="{3858C2BB-F29A-461D-87C2-F98EC6DFB565}" type="pres">
      <dgm:prSet presAssocID="{0BD06960-C0AA-4121-A913-D8F92A6CC5D6}" presName="bgRectTx" presStyleLbl="bgShp" presStyleIdx="3" presStyleCnt="4">
        <dgm:presLayoutVars>
          <dgm:bulletEnabled val="1"/>
        </dgm:presLayoutVars>
      </dgm:prSet>
      <dgm:spPr/>
    </dgm:pt>
  </dgm:ptLst>
  <dgm:cxnLst>
    <dgm:cxn modelId="{D3228101-D367-4A6B-8E53-5E92E243551B}" srcId="{95F2ED46-3EAD-4F47-A11C-81FB3102CCCA}" destId="{BB083CF8-6273-46E7-BE3B-5DC61CFAA06F}" srcOrd="1" destOrd="0" parTransId="{261B7F11-9211-448F-95DC-3AB369415B2E}" sibTransId="{52F6A06D-1F44-4665-9DD3-C98F3565ECF7}"/>
    <dgm:cxn modelId="{FF964F02-25BC-4266-BED9-6570FB85CDF8}" type="presOf" srcId="{BB083CF8-6273-46E7-BE3B-5DC61CFAA06F}" destId="{C8849357-154D-4C6F-A755-6FFE34A7B3F5}" srcOrd="0" destOrd="0" presId="urn:microsoft.com/office/officeart/2005/8/layout/hierarchy6"/>
    <dgm:cxn modelId="{0A985C02-1652-4349-8B2C-CE508B59CF41}" type="presOf" srcId="{31B9B58C-F89D-4B88-A80E-50913EC35ABA}" destId="{776D28A1-896A-4837-843B-9D58F4EC836B}" srcOrd="0" destOrd="0" presId="urn:microsoft.com/office/officeart/2005/8/layout/hierarchy6"/>
    <dgm:cxn modelId="{7B7B5E05-87B8-4672-9F4A-3D656C1C6355}" type="presOf" srcId="{8C6F7D70-ECF2-45C9-A96A-878E3721B892}" destId="{A907B97B-57B6-4AA4-A4B1-A15A8C26B25E}" srcOrd="0" destOrd="0" presId="urn:microsoft.com/office/officeart/2005/8/layout/hierarchy6"/>
    <dgm:cxn modelId="{E95FDE10-C55F-460A-965E-94DB8241EA62}" srcId="{D0D91676-B0F9-429A-85B7-A4A18DF2BB37}" destId="{0D9F98DC-57D5-4723-A394-8CDC6BF75DF0}" srcOrd="0" destOrd="0" parTransId="{75E9BAA1-7697-41F9-9D69-D44BBB192BF4}" sibTransId="{B2C6817B-8D97-4758-86B4-7FBDA9CCD908}"/>
    <dgm:cxn modelId="{FEA6D31B-9BCD-4929-9BA9-514E4FC1B45F}" type="presOf" srcId="{26127BF6-3D13-4828-AFE0-E15425FA8684}" destId="{E1441E74-DFF0-4FDD-A87B-5C7D3F8CB9C1}" srcOrd="0" destOrd="0" presId="urn:microsoft.com/office/officeart/2005/8/layout/hierarchy6"/>
    <dgm:cxn modelId="{E226C31F-F458-445B-B8CC-70A2D8F4224F}" srcId="{507D00CA-35C4-416C-A8AC-C71B5C468C96}" destId="{8C6F7D70-ECF2-45C9-A96A-878E3721B892}" srcOrd="0" destOrd="0" parTransId="{31B9B58C-F89D-4B88-A80E-50913EC35ABA}" sibTransId="{F61901F5-C556-41EB-B988-9A78B3622536}"/>
    <dgm:cxn modelId="{F1559120-8E0B-48AD-B369-5A93DF0724D1}" type="presOf" srcId="{0D9F98DC-57D5-4723-A394-8CDC6BF75DF0}" destId="{C4D1141A-CC53-454B-9BD2-16C9F97C6850}" srcOrd="0" destOrd="0" presId="urn:microsoft.com/office/officeart/2005/8/layout/hierarchy6"/>
    <dgm:cxn modelId="{3348CD27-8AAC-461C-B587-8E26746906E6}" type="presOf" srcId="{3A2EE188-EEB4-4E77-BB51-A446A4332D34}" destId="{F314310E-3B7F-4BB8-8BCF-245F9C3375E7}" srcOrd="0" destOrd="0" presId="urn:microsoft.com/office/officeart/2005/8/layout/hierarchy6"/>
    <dgm:cxn modelId="{13FE5B2D-21E2-4889-B956-5B59141A20BB}" type="presOf" srcId="{99E3105A-3C8A-4844-B536-4D6775DDB6FC}" destId="{AD9BB9F6-4B97-4CD1-97FF-A2BFBE11A26A}" srcOrd="0" destOrd="0" presId="urn:microsoft.com/office/officeart/2005/8/layout/hierarchy6"/>
    <dgm:cxn modelId="{88EBF330-6F30-4914-87D3-A7B4EB21211D}" srcId="{5AB1FED7-A684-4A5B-8B24-6B6F70FEC70F}" destId="{D0D91676-B0F9-429A-85B7-A4A18DF2BB37}" srcOrd="1" destOrd="0" parTransId="{26127BF6-3D13-4828-AFE0-E15425FA8684}" sibTransId="{7AD784FA-959A-4DFB-A638-74C8AB7F811C}"/>
    <dgm:cxn modelId="{5B3CB831-E5B5-46D0-88FE-5092F746C584}" type="presOf" srcId="{C9A1D3E0-E3C8-48BD-BAA1-4C0FFE8125CE}" destId="{2F84EBD1-F1A1-469F-BB64-84626DEC3FE5}" srcOrd="0" destOrd="0" presId="urn:microsoft.com/office/officeart/2005/8/layout/hierarchy6"/>
    <dgm:cxn modelId="{5CCCED37-AC8A-4750-9A45-9A7BA55A9EDD}" type="presOf" srcId="{BB083CF8-6273-46E7-BE3B-5DC61CFAA06F}" destId="{ECCBD3B2-61EB-4705-BD0E-4CCDA06FD7F5}" srcOrd="1" destOrd="0" presId="urn:microsoft.com/office/officeart/2005/8/layout/hierarchy6"/>
    <dgm:cxn modelId="{F9906D3E-2ACA-4FD6-9289-31389B947137}" type="presOf" srcId="{6EBE2D93-55C8-40D4-BBE5-E6D16DB4F7A6}" destId="{DD98744D-9D72-4929-9AB7-E8B7188FAB84}" srcOrd="0" destOrd="0" presId="urn:microsoft.com/office/officeart/2005/8/layout/hierarchy6"/>
    <dgm:cxn modelId="{9054E33E-9B47-4F1B-9BF2-105B12D385D3}" type="presOf" srcId="{0BF3FAA1-DCF8-4325-9623-5294C0B07C37}" destId="{5CA3C01F-EF5C-402C-AEC5-F59EDAAA728A}" srcOrd="1" destOrd="0" presId="urn:microsoft.com/office/officeart/2005/8/layout/hierarchy6"/>
    <dgm:cxn modelId="{06E9E540-25CA-4673-8C42-74EE08153BDB}" type="presOf" srcId="{9D4B5DBD-CB9C-4FB4-AAA6-979D46D6684A}" destId="{6EA8E6A9-46AA-4831-9DAC-0263F933A90E}" srcOrd="0" destOrd="0" presId="urn:microsoft.com/office/officeart/2005/8/layout/hierarchy6"/>
    <dgm:cxn modelId="{C4500742-DF8F-4517-8A5F-102B00E77012}" srcId="{5AB1FED7-A684-4A5B-8B24-6B6F70FEC70F}" destId="{B18C206A-E65F-4357-9A21-BAE600E08067}" srcOrd="0" destOrd="0" parTransId="{9D4B5DBD-CB9C-4FB4-AAA6-979D46D6684A}" sibTransId="{E794E13D-5DE6-4B79-9264-999E14EA6263}"/>
    <dgm:cxn modelId="{1109BB47-E5C2-4C14-8A73-CD57B75F77BD}" type="presOf" srcId="{C7994BF7-B41E-4BA6-BF45-40E2C8B1E270}" destId="{38C9458A-ABC9-4739-BC7E-430C33421FAE}" srcOrd="0" destOrd="0" presId="urn:microsoft.com/office/officeart/2005/8/layout/hierarchy6"/>
    <dgm:cxn modelId="{8D998158-EBD4-42F5-98E1-A69E9366D652}" srcId="{B18C206A-E65F-4357-9A21-BAE600E08067}" destId="{9E07314B-9A62-4299-9E8A-584F2F7C5059}" srcOrd="0" destOrd="0" parTransId="{0DF6DED7-5192-46F3-976D-838BE73AB713}" sibTransId="{CD6597A3-3B31-45D5-9876-15EB6DDE0B1B}"/>
    <dgm:cxn modelId="{3E232159-66DF-491E-9700-FE88C856AC8E}" srcId="{507D00CA-35C4-416C-A8AC-C71B5C468C96}" destId="{063167D2-9902-43F0-8B5B-2CCBBEDBDC2A}" srcOrd="1" destOrd="0" parTransId="{A4A34996-CC96-449F-829D-D317AA4C8DF4}" sibTransId="{641CB160-2787-4CE2-B181-9EDBD4E97365}"/>
    <dgm:cxn modelId="{AF41AD5C-588D-41F0-8095-E184F78A0B36}" type="presOf" srcId="{50DDEC0C-6225-49E4-9435-2892A959F271}" destId="{A394A375-99C7-430F-919D-3365A866BC9B}" srcOrd="0" destOrd="0" presId="urn:microsoft.com/office/officeart/2005/8/layout/hierarchy6"/>
    <dgm:cxn modelId="{C506F05E-0FDF-4AB9-A08E-DAFDB92AA181}" type="presOf" srcId="{86256DAC-6B50-48EE-8E6D-4682846CC9BA}" destId="{3420DE1F-F791-4A3F-BB8E-16BB7C36B1B7}" srcOrd="0" destOrd="0" presId="urn:microsoft.com/office/officeart/2005/8/layout/hierarchy6"/>
    <dgm:cxn modelId="{CE5CFB62-5962-4464-B7E0-E9C9BC355288}" type="presOf" srcId="{95F2ED46-3EAD-4F47-A11C-81FB3102CCCA}" destId="{1BECA6C4-6D56-4BBB-9411-337B74116256}" srcOrd="0" destOrd="0" presId="urn:microsoft.com/office/officeart/2005/8/layout/hierarchy6"/>
    <dgm:cxn modelId="{6D86CD65-FBF7-4913-85F6-CCE09F46545B}" type="presOf" srcId="{9E07314B-9A62-4299-9E8A-584F2F7C5059}" destId="{A0B4A37F-2B34-4BC0-91C3-088320D09B37}" srcOrd="0" destOrd="0" presId="urn:microsoft.com/office/officeart/2005/8/layout/hierarchy6"/>
    <dgm:cxn modelId="{AC3ACD66-EA66-4720-9A08-CE936C9A935F}" type="presOf" srcId="{5AB1FED7-A684-4A5B-8B24-6B6F70FEC70F}" destId="{9DF05028-9C79-44A6-B539-EA799B590245}" srcOrd="0" destOrd="0" presId="urn:microsoft.com/office/officeart/2005/8/layout/hierarchy6"/>
    <dgm:cxn modelId="{EDBCE76F-AF9E-4759-B585-A45A1D9B72D2}" type="presOf" srcId="{4685CF5A-6A16-4D76-893F-57E7DC1EF1E5}" destId="{081726CD-4B88-4266-AEEC-E2F061221D9D}" srcOrd="0" destOrd="0" presId="urn:microsoft.com/office/officeart/2005/8/layout/hierarchy6"/>
    <dgm:cxn modelId="{FC65A77A-04DE-4A14-92F0-BAF79B999465}" srcId="{95F2ED46-3EAD-4F47-A11C-81FB3102CCCA}" destId="{0BD06960-C0AA-4121-A913-D8F92A6CC5D6}" srcOrd="4" destOrd="0" parTransId="{11DC519E-4742-47C1-AB05-86DE620F4D73}" sibTransId="{33D68886-6919-4645-8982-8F63F6A67426}"/>
    <dgm:cxn modelId="{3D4BF77D-EF39-40D2-B401-02F78699EC6D}" type="presOf" srcId="{464C62C9-D11C-486A-9636-0478A4C24FD5}" destId="{599EC7A2-D025-460C-842C-0F11618A7DA2}" srcOrd="0" destOrd="0" presId="urn:microsoft.com/office/officeart/2005/8/layout/hierarchy6"/>
    <dgm:cxn modelId="{87F4757F-0E90-4ACD-B1C0-B85D3802CE53}" srcId="{D0D91676-B0F9-429A-85B7-A4A18DF2BB37}" destId="{C7994BF7-B41E-4BA6-BF45-40E2C8B1E270}" srcOrd="1" destOrd="0" parTransId="{86256DAC-6B50-48EE-8E6D-4682846CC9BA}" sibTransId="{21EC5055-A5A1-4095-BEDD-2F6E73D56B80}"/>
    <dgm:cxn modelId="{77F82285-2C39-4277-9CAB-5331C3BB9542}" type="presOf" srcId="{063167D2-9902-43F0-8B5B-2CCBBEDBDC2A}" destId="{17DD1A3F-ED07-4398-9220-5AC1FDA0C52A}" srcOrd="0" destOrd="0" presId="urn:microsoft.com/office/officeart/2005/8/layout/hierarchy6"/>
    <dgm:cxn modelId="{37803389-E92E-48A3-8B8E-6AC6887124D4}" type="presOf" srcId="{0DF6DED7-5192-46F3-976D-838BE73AB713}" destId="{B8F1E1C1-1E37-4104-A383-7A7B9EE527EC}" srcOrd="0" destOrd="0" presId="urn:microsoft.com/office/officeart/2005/8/layout/hierarchy6"/>
    <dgm:cxn modelId="{1DBE9D8C-FE81-44FB-A03E-13311556851C}" type="presOf" srcId="{75E9BAA1-7697-41F9-9D69-D44BBB192BF4}" destId="{17ECFE45-BF85-496C-86A5-FCE9FDF1B031}" srcOrd="0" destOrd="0" presId="urn:microsoft.com/office/officeart/2005/8/layout/hierarchy6"/>
    <dgm:cxn modelId="{9935AD8D-0F6A-4624-B475-D25537659D02}" type="presOf" srcId="{B18C206A-E65F-4357-9A21-BAE600E08067}" destId="{C6D98E60-1DBA-41EF-804D-ACE775443728}" srcOrd="0" destOrd="0" presId="urn:microsoft.com/office/officeart/2005/8/layout/hierarchy6"/>
    <dgm:cxn modelId="{4220A49C-03E2-4145-AAD7-FA6F074A93D6}" srcId="{B18C206A-E65F-4357-9A21-BAE600E08067}" destId="{507D00CA-35C4-416C-A8AC-C71B5C468C96}" srcOrd="1" destOrd="0" parTransId="{50DDEC0C-6225-49E4-9435-2892A959F271}" sibTransId="{58EF5F35-EB00-493B-A24A-3B4F83CDD588}"/>
    <dgm:cxn modelId="{F57F9EA0-7C46-427C-9A1B-E99EA30A7EF6}" type="presOf" srcId="{464C62C9-D11C-486A-9636-0478A4C24FD5}" destId="{FEEB547A-7F76-4A7B-B514-238FB6163DB7}" srcOrd="1" destOrd="0" presId="urn:microsoft.com/office/officeart/2005/8/layout/hierarchy6"/>
    <dgm:cxn modelId="{4D3F5CA3-FFDF-4893-9FA8-FD1AE0407312}" type="presOf" srcId="{0BD06960-C0AA-4121-A913-D8F92A6CC5D6}" destId="{B659A45F-E8DC-4D75-910E-52A21731D3A3}" srcOrd="0" destOrd="0" presId="urn:microsoft.com/office/officeart/2005/8/layout/hierarchy6"/>
    <dgm:cxn modelId="{43958AAB-7298-4C0B-8420-B89E69B8159A}" srcId="{9E07314B-9A62-4299-9E8A-584F2F7C5059}" destId="{4685CF5A-6A16-4D76-893F-57E7DC1EF1E5}" srcOrd="0" destOrd="0" parTransId="{CC23981C-F92C-42AD-8DA4-AE4B7990CF7E}" sibTransId="{5130F7F8-20F8-4A5E-86CF-2C1D04151AEC}"/>
    <dgm:cxn modelId="{CAB11BC4-702B-4C47-87CD-22323DF83A21}" type="presOf" srcId="{A4A34996-CC96-449F-829D-D317AA4C8DF4}" destId="{5B6A780A-B50D-4544-B4A4-40B578FF58AE}" srcOrd="0" destOrd="0" presId="urn:microsoft.com/office/officeart/2005/8/layout/hierarchy6"/>
    <dgm:cxn modelId="{9A3B9AC6-26B7-4D9F-A894-4BCBFF28571A}" srcId="{0D9F98DC-57D5-4723-A394-8CDC6BF75DF0}" destId="{99E3105A-3C8A-4844-B536-4D6775DDB6FC}" srcOrd="1" destOrd="0" parTransId="{C9A1D3E0-E3C8-48BD-BAA1-4C0FFE8125CE}" sibTransId="{5AECCD80-B172-4913-87DE-456F3D8A9531}"/>
    <dgm:cxn modelId="{FA1E02CC-A5C7-4EEB-9499-37D541FC78C8}" type="presOf" srcId="{507D00CA-35C4-416C-A8AC-C71B5C468C96}" destId="{CD4EC904-BEBF-4E6F-B665-23A079759C19}" srcOrd="0" destOrd="0" presId="urn:microsoft.com/office/officeart/2005/8/layout/hierarchy6"/>
    <dgm:cxn modelId="{DC6809D1-3C15-4912-8123-2BFAB7F2D2EB}" type="presOf" srcId="{A5B7A9E9-3757-43B8-BF1F-DEE0FC47105D}" destId="{8039987C-A271-49A4-9F09-B6423BEFB495}" srcOrd="0" destOrd="0" presId="urn:microsoft.com/office/officeart/2005/8/layout/hierarchy6"/>
    <dgm:cxn modelId="{A6AA44D2-8723-445A-B1A2-5F098723D81B}" srcId="{95F2ED46-3EAD-4F47-A11C-81FB3102CCCA}" destId="{5AB1FED7-A684-4A5B-8B24-6B6F70FEC70F}" srcOrd="0" destOrd="0" parTransId="{3D5B4A14-BFDE-4AC5-AA96-211507BBE006}" sibTransId="{D84524BE-72C8-4EF7-9FB9-363763A2F363}"/>
    <dgm:cxn modelId="{00E268D2-2B92-4E00-8244-AD5552017E6E}" srcId="{0D9F98DC-57D5-4723-A394-8CDC6BF75DF0}" destId="{7DAD59AA-17C4-4E3D-BE81-76A21AB7E281}" srcOrd="0" destOrd="0" parTransId="{6EBE2D93-55C8-40D4-BBE5-E6D16DB4F7A6}" sibTransId="{88EAE525-97C5-47D1-BC53-D10F0F1C957D}"/>
    <dgm:cxn modelId="{A7E3BFD4-85A6-4AC2-AABA-C11EE5654E33}" srcId="{C7994BF7-B41E-4BA6-BF45-40E2C8B1E270}" destId="{3A2EE188-EEB4-4E77-BB51-A446A4332D34}" srcOrd="0" destOrd="0" parTransId="{A5B7A9E9-3757-43B8-BF1F-DEE0FC47105D}" sibTransId="{3094ED83-203A-479A-B3A9-A88952199368}"/>
    <dgm:cxn modelId="{ED0E52DE-EA76-4889-9058-1F187795759E}" type="presOf" srcId="{0BF3FAA1-DCF8-4325-9623-5294C0B07C37}" destId="{1DE8B0B1-D863-472F-9FA5-2ABE2316C376}" srcOrd="0" destOrd="0" presId="urn:microsoft.com/office/officeart/2005/8/layout/hierarchy6"/>
    <dgm:cxn modelId="{B4E588E7-9D9E-473D-BBDA-9B139B746E20}" srcId="{95F2ED46-3EAD-4F47-A11C-81FB3102CCCA}" destId="{0BF3FAA1-DCF8-4325-9623-5294C0B07C37}" srcOrd="2" destOrd="0" parTransId="{52BCC518-5CB5-48D8-BAF6-A66188048B9A}" sibTransId="{52391B16-91CA-4DB1-BD01-4BB5A28DC69C}"/>
    <dgm:cxn modelId="{574805EC-20F9-4012-AB92-EA98486B67B7}" type="presOf" srcId="{7DAD59AA-17C4-4E3D-BE81-76A21AB7E281}" destId="{60E2B908-0339-48A8-B511-7FB2296C73A0}" srcOrd="0" destOrd="0" presId="urn:microsoft.com/office/officeart/2005/8/layout/hierarchy6"/>
    <dgm:cxn modelId="{41CBC2F1-9BA6-48C3-B757-43ADF410DDA0}" srcId="{95F2ED46-3EAD-4F47-A11C-81FB3102CCCA}" destId="{464C62C9-D11C-486A-9636-0478A4C24FD5}" srcOrd="3" destOrd="0" parTransId="{787CA906-D853-4CE9-B09B-2E4EDAA16BE9}" sibTransId="{B3D21F76-CB59-4423-A7D9-B9F83D0EE3DD}"/>
    <dgm:cxn modelId="{FF9BA2F2-52A1-4C32-A168-0A48178BD805}" type="presOf" srcId="{D0D91676-B0F9-429A-85B7-A4A18DF2BB37}" destId="{B00885B9-E24B-4380-8776-2C7A505AE04A}" srcOrd="0" destOrd="0" presId="urn:microsoft.com/office/officeart/2005/8/layout/hierarchy6"/>
    <dgm:cxn modelId="{43B2BEF4-5FBC-4F78-9D90-26CC4F81238F}" type="presOf" srcId="{CC23981C-F92C-42AD-8DA4-AE4B7990CF7E}" destId="{90010041-8D0C-42AE-BF61-B8EE3A6C6603}" srcOrd="0" destOrd="0" presId="urn:microsoft.com/office/officeart/2005/8/layout/hierarchy6"/>
    <dgm:cxn modelId="{A3E55BFA-15CB-48B2-8248-C01DDFD6708D}" type="presOf" srcId="{0BD06960-C0AA-4121-A913-D8F92A6CC5D6}" destId="{3858C2BB-F29A-461D-87C2-F98EC6DFB565}" srcOrd="1" destOrd="0" presId="urn:microsoft.com/office/officeart/2005/8/layout/hierarchy6"/>
    <dgm:cxn modelId="{0467C4DF-73AF-4A87-B49F-803103DB4253}" type="presParOf" srcId="{1BECA6C4-6D56-4BBB-9411-337B74116256}" destId="{12C55E51-94CF-4B4F-9BA1-0BA9335A881F}" srcOrd="0" destOrd="0" presId="urn:microsoft.com/office/officeart/2005/8/layout/hierarchy6"/>
    <dgm:cxn modelId="{71E43F4A-32F4-40CE-863D-CF3DD7CDA2DE}" type="presParOf" srcId="{12C55E51-94CF-4B4F-9BA1-0BA9335A881F}" destId="{57194DC3-2D66-4D2E-ABDC-BBC253B8E95C}" srcOrd="0" destOrd="0" presId="urn:microsoft.com/office/officeart/2005/8/layout/hierarchy6"/>
    <dgm:cxn modelId="{1D55BE62-9C82-4509-B737-B609C6E58166}" type="presParOf" srcId="{12C55E51-94CF-4B4F-9BA1-0BA9335A881F}" destId="{1585C360-BEF3-4CDE-A785-111DDA2661F3}" srcOrd="1" destOrd="0" presId="urn:microsoft.com/office/officeart/2005/8/layout/hierarchy6"/>
    <dgm:cxn modelId="{1C7B32BA-0D66-4B43-9B2B-B0A23C84F63D}" type="presParOf" srcId="{1585C360-BEF3-4CDE-A785-111DDA2661F3}" destId="{7BB9C5E2-092F-45EE-8C52-718FA260967A}" srcOrd="0" destOrd="0" presId="urn:microsoft.com/office/officeart/2005/8/layout/hierarchy6"/>
    <dgm:cxn modelId="{CF4BE116-F648-42FA-B1F8-9F140DD7FBEB}" type="presParOf" srcId="{7BB9C5E2-092F-45EE-8C52-718FA260967A}" destId="{9DF05028-9C79-44A6-B539-EA799B590245}" srcOrd="0" destOrd="0" presId="urn:microsoft.com/office/officeart/2005/8/layout/hierarchy6"/>
    <dgm:cxn modelId="{702BA7A6-B31B-4B97-9D8C-171C9D9162B4}" type="presParOf" srcId="{7BB9C5E2-092F-45EE-8C52-718FA260967A}" destId="{43FCC05D-CE1F-4E06-8DDC-91601C92D1A6}" srcOrd="1" destOrd="0" presId="urn:microsoft.com/office/officeart/2005/8/layout/hierarchy6"/>
    <dgm:cxn modelId="{DAEB6E63-22DA-4229-B664-BB4AEA8D9344}" type="presParOf" srcId="{43FCC05D-CE1F-4E06-8DDC-91601C92D1A6}" destId="{6EA8E6A9-46AA-4831-9DAC-0263F933A90E}" srcOrd="0" destOrd="0" presId="urn:microsoft.com/office/officeart/2005/8/layout/hierarchy6"/>
    <dgm:cxn modelId="{CC830C7A-31A3-4064-9B6E-EB8411324AFB}" type="presParOf" srcId="{43FCC05D-CE1F-4E06-8DDC-91601C92D1A6}" destId="{E6640F16-65A7-43DF-A34F-0390DE8C6DA4}" srcOrd="1" destOrd="0" presId="urn:microsoft.com/office/officeart/2005/8/layout/hierarchy6"/>
    <dgm:cxn modelId="{247CB638-0AF0-49E3-AF7A-01827D63F3AB}" type="presParOf" srcId="{E6640F16-65A7-43DF-A34F-0390DE8C6DA4}" destId="{C6D98E60-1DBA-41EF-804D-ACE775443728}" srcOrd="0" destOrd="0" presId="urn:microsoft.com/office/officeart/2005/8/layout/hierarchy6"/>
    <dgm:cxn modelId="{348BE065-5E77-43E3-BC4A-08A69040FE58}" type="presParOf" srcId="{E6640F16-65A7-43DF-A34F-0390DE8C6DA4}" destId="{D0547627-E25A-4C20-A8FE-47B69A4219CF}" srcOrd="1" destOrd="0" presId="urn:microsoft.com/office/officeart/2005/8/layout/hierarchy6"/>
    <dgm:cxn modelId="{37525D61-0BFD-4FEE-BD56-CE24E0A6D1AD}" type="presParOf" srcId="{D0547627-E25A-4C20-A8FE-47B69A4219CF}" destId="{B8F1E1C1-1E37-4104-A383-7A7B9EE527EC}" srcOrd="0" destOrd="0" presId="urn:microsoft.com/office/officeart/2005/8/layout/hierarchy6"/>
    <dgm:cxn modelId="{768716A4-BD99-4DDD-865D-54DFD54F97EA}" type="presParOf" srcId="{D0547627-E25A-4C20-A8FE-47B69A4219CF}" destId="{0C63A21C-D776-46F6-BAB2-A58815031DD0}" srcOrd="1" destOrd="0" presId="urn:microsoft.com/office/officeart/2005/8/layout/hierarchy6"/>
    <dgm:cxn modelId="{AE974794-BBB6-4653-B8EC-A14690766DDD}" type="presParOf" srcId="{0C63A21C-D776-46F6-BAB2-A58815031DD0}" destId="{A0B4A37F-2B34-4BC0-91C3-088320D09B37}" srcOrd="0" destOrd="0" presId="urn:microsoft.com/office/officeart/2005/8/layout/hierarchy6"/>
    <dgm:cxn modelId="{98C2FD1E-8724-4328-AF5A-58F5B3CD02A5}" type="presParOf" srcId="{0C63A21C-D776-46F6-BAB2-A58815031DD0}" destId="{B3D1AF74-DC46-4D00-B88D-2FF301260B9B}" srcOrd="1" destOrd="0" presId="urn:microsoft.com/office/officeart/2005/8/layout/hierarchy6"/>
    <dgm:cxn modelId="{91976280-61D6-4116-BA2F-A8B929429A08}" type="presParOf" srcId="{B3D1AF74-DC46-4D00-B88D-2FF301260B9B}" destId="{90010041-8D0C-42AE-BF61-B8EE3A6C6603}" srcOrd="0" destOrd="0" presId="urn:microsoft.com/office/officeart/2005/8/layout/hierarchy6"/>
    <dgm:cxn modelId="{D73AC911-7FBD-4DC6-BC0D-B12B8C72731D}" type="presParOf" srcId="{B3D1AF74-DC46-4D00-B88D-2FF301260B9B}" destId="{2D2A59D2-7F4F-4AD4-A09C-C81D04C637E1}" srcOrd="1" destOrd="0" presId="urn:microsoft.com/office/officeart/2005/8/layout/hierarchy6"/>
    <dgm:cxn modelId="{F7064AD7-3569-46B9-BB37-A714F0099436}" type="presParOf" srcId="{2D2A59D2-7F4F-4AD4-A09C-C81D04C637E1}" destId="{081726CD-4B88-4266-AEEC-E2F061221D9D}" srcOrd="0" destOrd="0" presId="urn:microsoft.com/office/officeart/2005/8/layout/hierarchy6"/>
    <dgm:cxn modelId="{EF4E8775-8CE8-4749-A424-7A97DAE9127F}" type="presParOf" srcId="{2D2A59D2-7F4F-4AD4-A09C-C81D04C637E1}" destId="{95CF4F07-94F2-4242-8311-C2C582E3104B}" srcOrd="1" destOrd="0" presId="urn:microsoft.com/office/officeart/2005/8/layout/hierarchy6"/>
    <dgm:cxn modelId="{C8563C0B-EE56-44DB-8E1D-D32323A5A011}" type="presParOf" srcId="{D0547627-E25A-4C20-A8FE-47B69A4219CF}" destId="{A394A375-99C7-430F-919D-3365A866BC9B}" srcOrd="2" destOrd="0" presId="urn:microsoft.com/office/officeart/2005/8/layout/hierarchy6"/>
    <dgm:cxn modelId="{71F81B43-9840-41A9-AC1C-94C87976BAF6}" type="presParOf" srcId="{D0547627-E25A-4C20-A8FE-47B69A4219CF}" destId="{9849A1BE-D14B-4D81-B67E-A4F135AE9A09}" srcOrd="3" destOrd="0" presId="urn:microsoft.com/office/officeart/2005/8/layout/hierarchy6"/>
    <dgm:cxn modelId="{AC7D8F78-B4DE-47F4-B3F6-B74955CE4F77}" type="presParOf" srcId="{9849A1BE-D14B-4D81-B67E-A4F135AE9A09}" destId="{CD4EC904-BEBF-4E6F-B665-23A079759C19}" srcOrd="0" destOrd="0" presId="urn:microsoft.com/office/officeart/2005/8/layout/hierarchy6"/>
    <dgm:cxn modelId="{153C7B33-97BF-4D54-8128-B7BFB8455D0B}" type="presParOf" srcId="{9849A1BE-D14B-4D81-B67E-A4F135AE9A09}" destId="{BE8AE3C5-9966-4A87-8FE3-71A4AB88CBF1}" srcOrd="1" destOrd="0" presId="urn:microsoft.com/office/officeart/2005/8/layout/hierarchy6"/>
    <dgm:cxn modelId="{D9AEE9BE-1EA0-4200-A435-9895FA7C1B0D}" type="presParOf" srcId="{BE8AE3C5-9966-4A87-8FE3-71A4AB88CBF1}" destId="{776D28A1-896A-4837-843B-9D58F4EC836B}" srcOrd="0" destOrd="0" presId="urn:microsoft.com/office/officeart/2005/8/layout/hierarchy6"/>
    <dgm:cxn modelId="{6D4959FC-531F-4413-AA78-995E769C74E8}" type="presParOf" srcId="{BE8AE3C5-9966-4A87-8FE3-71A4AB88CBF1}" destId="{FBF6F6E8-C9C9-4A1E-AC7A-EAF6635A1DD8}" srcOrd="1" destOrd="0" presId="urn:microsoft.com/office/officeart/2005/8/layout/hierarchy6"/>
    <dgm:cxn modelId="{1E08A99D-3B32-4186-AD27-A9CBBB74111D}" type="presParOf" srcId="{FBF6F6E8-C9C9-4A1E-AC7A-EAF6635A1DD8}" destId="{A907B97B-57B6-4AA4-A4B1-A15A8C26B25E}" srcOrd="0" destOrd="0" presId="urn:microsoft.com/office/officeart/2005/8/layout/hierarchy6"/>
    <dgm:cxn modelId="{2E95D7F6-9F93-4E08-9A20-12838B4299FD}" type="presParOf" srcId="{FBF6F6E8-C9C9-4A1E-AC7A-EAF6635A1DD8}" destId="{0F7B012C-54E4-4E5D-9D70-4DC94B2F3AE7}" srcOrd="1" destOrd="0" presId="urn:microsoft.com/office/officeart/2005/8/layout/hierarchy6"/>
    <dgm:cxn modelId="{803E9760-2FDF-4847-BC85-AD4CB41B1B3E}" type="presParOf" srcId="{BE8AE3C5-9966-4A87-8FE3-71A4AB88CBF1}" destId="{5B6A780A-B50D-4544-B4A4-40B578FF58AE}" srcOrd="2" destOrd="0" presId="urn:microsoft.com/office/officeart/2005/8/layout/hierarchy6"/>
    <dgm:cxn modelId="{16C64108-26C1-4BA3-A4CC-61006B1434F3}" type="presParOf" srcId="{BE8AE3C5-9966-4A87-8FE3-71A4AB88CBF1}" destId="{30C640FB-3CF5-42AC-8C16-490F591051FE}" srcOrd="3" destOrd="0" presId="urn:microsoft.com/office/officeart/2005/8/layout/hierarchy6"/>
    <dgm:cxn modelId="{7F8DF777-23A1-4F60-9821-96587FE480FB}" type="presParOf" srcId="{30C640FB-3CF5-42AC-8C16-490F591051FE}" destId="{17DD1A3F-ED07-4398-9220-5AC1FDA0C52A}" srcOrd="0" destOrd="0" presId="urn:microsoft.com/office/officeart/2005/8/layout/hierarchy6"/>
    <dgm:cxn modelId="{E39A80D5-BE5F-4ED1-A988-A3C233A0C7D2}" type="presParOf" srcId="{30C640FB-3CF5-42AC-8C16-490F591051FE}" destId="{42F947EE-A0B4-4DBD-87DF-5BDF999BF8E8}" srcOrd="1" destOrd="0" presId="urn:microsoft.com/office/officeart/2005/8/layout/hierarchy6"/>
    <dgm:cxn modelId="{7139FD84-7BE2-4B49-902F-0536BF603676}" type="presParOf" srcId="{43FCC05D-CE1F-4E06-8DDC-91601C92D1A6}" destId="{E1441E74-DFF0-4FDD-A87B-5C7D3F8CB9C1}" srcOrd="2" destOrd="0" presId="urn:microsoft.com/office/officeart/2005/8/layout/hierarchy6"/>
    <dgm:cxn modelId="{2287AA44-5C74-49D6-B6EA-41956BB0B721}" type="presParOf" srcId="{43FCC05D-CE1F-4E06-8DDC-91601C92D1A6}" destId="{E4E0CAE4-5378-4C48-8B70-34F7D1C32529}" srcOrd="3" destOrd="0" presId="urn:microsoft.com/office/officeart/2005/8/layout/hierarchy6"/>
    <dgm:cxn modelId="{5B7781F1-FD70-4589-976A-D5AD10640C6E}" type="presParOf" srcId="{E4E0CAE4-5378-4C48-8B70-34F7D1C32529}" destId="{B00885B9-E24B-4380-8776-2C7A505AE04A}" srcOrd="0" destOrd="0" presId="urn:microsoft.com/office/officeart/2005/8/layout/hierarchy6"/>
    <dgm:cxn modelId="{4AE205C9-108F-46CE-ABE0-68BF91E3BAC3}" type="presParOf" srcId="{E4E0CAE4-5378-4C48-8B70-34F7D1C32529}" destId="{145D6DAF-E55C-41D3-9AA1-5787AE07BE66}" srcOrd="1" destOrd="0" presId="urn:microsoft.com/office/officeart/2005/8/layout/hierarchy6"/>
    <dgm:cxn modelId="{8CFA5823-C5A5-44ED-A1E7-C8F8D3C19967}" type="presParOf" srcId="{145D6DAF-E55C-41D3-9AA1-5787AE07BE66}" destId="{17ECFE45-BF85-496C-86A5-FCE9FDF1B031}" srcOrd="0" destOrd="0" presId="urn:microsoft.com/office/officeart/2005/8/layout/hierarchy6"/>
    <dgm:cxn modelId="{7CB76AD0-85A9-4315-85C7-2134F4C02BD5}" type="presParOf" srcId="{145D6DAF-E55C-41D3-9AA1-5787AE07BE66}" destId="{B26A942C-5C6A-4ADB-8D70-4D905058A6D9}" srcOrd="1" destOrd="0" presId="urn:microsoft.com/office/officeart/2005/8/layout/hierarchy6"/>
    <dgm:cxn modelId="{009E3F71-1C05-4188-82F5-27DBFE99ECDF}" type="presParOf" srcId="{B26A942C-5C6A-4ADB-8D70-4D905058A6D9}" destId="{C4D1141A-CC53-454B-9BD2-16C9F97C6850}" srcOrd="0" destOrd="0" presId="urn:microsoft.com/office/officeart/2005/8/layout/hierarchy6"/>
    <dgm:cxn modelId="{6FC23B16-F7AE-4911-AE83-B35F6C4906A7}" type="presParOf" srcId="{B26A942C-5C6A-4ADB-8D70-4D905058A6D9}" destId="{6AD2D118-9B8B-4416-B4E2-3A7A785C2D10}" srcOrd="1" destOrd="0" presId="urn:microsoft.com/office/officeart/2005/8/layout/hierarchy6"/>
    <dgm:cxn modelId="{4F302054-F861-49F0-B93E-309E1D58A112}" type="presParOf" srcId="{6AD2D118-9B8B-4416-B4E2-3A7A785C2D10}" destId="{DD98744D-9D72-4929-9AB7-E8B7188FAB84}" srcOrd="0" destOrd="0" presId="urn:microsoft.com/office/officeart/2005/8/layout/hierarchy6"/>
    <dgm:cxn modelId="{DE0AD136-1A90-41D2-968D-1F63CE036426}" type="presParOf" srcId="{6AD2D118-9B8B-4416-B4E2-3A7A785C2D10}" destId="{BE257EA2-5C24-470C-8DCE-A19034ED422F}" srcOrd="1" destOrd="0" presId="urn:microsoft.com/office/officeart/2005/8/layout/hierarchy6"/>
    <dgm:cxn modelId="{7F289232-E1AB-4F8E-9A63-539CB2C8F406}" type="presParOf" srcId="{BE257EA2-5C24-470C-8DCE-A19034ED422F}" destId="{60E2B908-0339-48A8-B511-7FB2296C73A0}" srcOrd="0" destOrd="0" presId="urn:microsoft.com/office/officeart/2005/8/layout/hierarchy6"/>
    <dgm:cxn modelId="{2887F9B2-6780-4BA9-8252-547C9BE118E0}" type="presParOf" srcId="{BE257EA2-5C24-470C-8DCE-A19034ED422F}" destId="{5082505A-8958-41E4-BE0D-4FA59E68B5ED}" srcOrd="1" destOrd="0" presId="urn:microsoft.com/office/officeart/2005/8/layout/hierarchy6"/>
    <dgm:cxn modelId="{A93B0DEB-734E-41C7-9D90-A56A17FA38B0}" type="presParOf" srcId="{6AD2D118-9B8B-4416-B4E2-3A7A785C2D10}" destId="{2F84EBD1-F1A1-469F-BB64-84626DEC3FE5}" srcOrd="2" destOrd="0" presId="urn:microsoft.com/office/officeart/2005/8/layout/hierarchy6"/>
    <dgm:cxn modelId="{2B8316F8-CF30-476C-958A-95D11543A1E8}" type="presParOf" srcId="{6AD2D118-9B8B-4416-B4E2-3A7A785C2D10}" destId="{3FDA5A4F-8379-484A-AAF8-4C3FBFEC44FF}" srcOrd="3" destOrd="0" presId="urn:microsoft.com/office/officeart/2005/8/layout/hierarchy6"/>
    <dgm:cxn modelId="{2E49B4BF-F878-4CFC-8841-CF80AFCF54B1}" type="presParOf" srcId="{3FDA5A4F-8379-484A-AAF8-4C3FBFEC44FF}" destId="{AD9BB9F6-4B97-4CD1-97FF-A2BFBE11A26A}" srcOrd="0" destOrd="0" presId="urn:microsoft.com/office/officeart/2005/8/layout/hierarchy6"/>
    <dgm:cxn modelId="{BD35B193-608E-4177-BBC2-87249509AE9D}" type="presParOf" srcId="{3FDA5A4F-8379-484A-AAF8-4C3FBFEC44FF}" destId="{1030C25C-79F1-4A89-B5E7-D2736F170C19}" srcOrd="1" destOrd="0" presId="urn:microsoft.com/office/officeart/2005/8/layout/hierarchy6"/>
    <dgm:cxn modelId="{AAE38E00-EEAA-4769-91D0-7AF28A4CB7AC}" type="presParOf" srcId="{145D6DAF-E55C-41D3-9AA1-5787AE07BE66}" destId="{3420DE1F-F791-4A3F-BB8E-16BB7C36B1B7}" srcOrd="2" destOrd="0" presId="urn:microsoft.com/office/officeart/2005/8/layout/hierarchy6"/>
    <dgm:cxn modelId="{AD6E5070-31FB-4619-AAEE-4EB596BE65B4}" type="presParOf" srcId="{145D6DAF-E55C-41D3-9AA1-5787AE07BE66}" destId="{C4A4DCBB-B629-4D9F-B3D0-0FEEAFC92FDA}" srcOrd="3" destOrd="0" presId="urn:microsoft.com/office/officeart/2005/8/layout/hierarchy6"/>
    <dgm:cxn modelId="{11199270-DE60-44EC-9E15-BF0A01F6F275}" type="presParOf" srcId="{C4A4DCBB-B629-4D9F-B3D0-0FEEAFC92FDA}" destId="{38C9458A-ABC9-4739-BC7E-430C33421FAE}" srcOrd="0" destOrd="0" presId="urn:microsoft.com/office/officeart/2005/8/layout/hierarchy6"/>
    <dgm:cxn modelId="{470D5A99-B3D6-434B-A27B-8706BC91081F}" type="presParOf" srcId="{C4A4DCBB-B629-4D9F-B3D0-0FEEAFC92FDA}" destId="{01ACBC17-0D97-4B96-8566-C7B53CA61A6D}" srcOrd="1" destOrd="0" presId="urn:microsoft.com/office/officeart/2005/8/layout/hierarchy6"/>
    <dgm:cxn modelId="{26996325-E7B7-4E97-8B85-8BAAAA17AA2C}" type="presParOf" srcId="{01ACBC17-0D97-4B96-8566-C7B53CA61A6D}" destId="{8039987C-A271-49A4-9F09-B6423BEFB495}" srcOrd="0" destOrd="0" presId="urn:microsoft.com/office/officeart/2005/8/layout/hierarchy6"/>
    <dgm:cxn modelId="{197D0CF8-F383-47A7-91DF-C1AF3E034BA8}" type="presParOf" srcId="{01ACBC17-0D97-4B96-8566-C7B53CA61A6D}" destId="{2C35557D-C6C9-48E0-B33B-BD476BFC5D5C}" srcOrd="1" destOrd="0" presId="urn:microsoft.com/office/officeart/2005/8/layout/hierarchy6"/>
    <dgm:cxn modelId="{A0F21A15-FFB5-4B1F-BA0C-64BA0FFAA872}" type="presParOf" srcId="{2C35557D-C6C9-48E0-B33B-BD476BFC5D5C}" destId="{F314310E-3B7F-4BB8-8BCF-245F9C3375E7}" srcOrd="0" destOrd="0" presId="urn:microsoft.com/office/officeart/2005/8/layout/hierarchy6"/>
    <dgm:cxn modelId="{485CA5F2-D30C-4D32-9326-16C4B5AFD6E4}" type="presParOf" srcId="{2C35557D-C6C9-48E0-B33B-BD476BFC5D5C}" destId="{9E36A9A5-CA7F-4EA9-8850-E2F38CB3A354}" srcOrd="1" destOrd="0" presId="urn:microsoft.com/office/officeart/2005/8/layout/hierarchy6"/>
    <dgm:cxn modelId="{29B4876F-0543-4C76-BA56-971874B11C2D}" type="presParOf" srcId="{1BECA6C4-6D56-4BBB-9411-337B74116256}" destId="{39D66EC1-3994-4104-AF14-B78EBD142657}" srcOrd="1" destOrd="0" presId="urn:microsoft.com/office/officeart/2005/8/layout/hierarchy6"/>
    <dgm:cxn modelId="{BFBC560E-6FDA-4749-B9FB-3AFC4CFC56F2}" type="presParOf" srcId="{39D66EC1-3994-4104-AF14-B78EBD142657}" destId="{498317B1-6332-4C32-8D19-EE853F874A0C}" srcOrd="0" destOrd="0" presId="urn:microsoft.com/office/officeart/2005/8/layout/hierarchy6"/>
    <dgm:cxn modelId="{D7C03441-0F72-49BE-BCBF-5C95B2A1FD23}" type="presParOf" srcId="{498317B1-6332-4C32-8D19-EE853F874A0C}" destId="{C8849357-154D-4C6F-A755-6FFE34A7B3F5}" srcOrd="0" destOrd="0" presId="urn:microsoft.com/office/officeart/2005/8/layout/hierarchy6"/>
    <dgm:cxn modelId="{5A93F728-988F-4B14-8668-3E7441B366CF}" type="presParOf" srcId="{498317B1-6332-4C32-8D19-EE853F874A0C}" destId="{ECCBD3B2-61EB-4705-BD0E-4CCDA06FD7F5}" srcOrd="1" destOrd="0" presId="urn:microsoft.com/office/officeart/2005/8/layout/hierarchy6"/>
    <dgm:cxn modelId="{97618DB1-A6E7-4890-807E-04B09587A2D2}" type="presParOf" srcId="{39D66EC1-3994-4104-AF14-B78EBD142657}" destId="{CB2D5BC2-3C1F-485E-AA7C-55A91010F5EB}" srcOrd="1" destOrd="0" presId="urn:microsoft.com/office/officeart/2005/8/layout/hierarchy6"/>
    <dgm:cxn modelId="{C968FB2E-7B5C-458F-B5A3-5032ED4D1CC4}" type="presParOf" srcId="{CB2D5BC2-3C1F-485E-AA7C-55A91010F5EB}" destId="{37F8F09D-699B-4C0B-8491-77BDEE0F314D}" srcOrd="0" destOrd="0" presId="urn:microsoft.com/office/officeart/2005/8/layout/hierarchy6"/>
    <dgm:cxn modelId="{0DD4F37A-36F2-47BD-9A18-6038C9EB3BCF}" type="presParOf" srcId="{39D66EC1-3994-4104-AF14-B78EBD142657}" destId="{FF321360-1372-451A-B4D7-5A4E29B5134E}" srcOrd="2" destOrd="0" presId="urn:microsoft.com/office/officeart/2005/8/layout/hierarchy6"/>
    <dgm:cxn modelId="{C09DC2DF-BC35-41AA-941A-057CF2CB5416}" type="presParOf" srcId="{FF321360-1372-451A-B4D7-5A4E29B5134E}" destId="{1DE8B0B1-D863-472F-9FA5-2ABE2316C376}" srcOrd="0" destOrd="0" presId="urn:microsoft.com/office/officeart/2005/8/layout/hierarchy6"/>
    <dgm:cxn modelId="{DE5817B1-095B-4818-94B2-D6A479226927}" type="presParOf" srcId="{FF321360-1372-451A-B4D7-5A4E29B5134E}" destId="{5CA3C01F-EF5C-402C-AEC5-F59EDAAA728A}" srcOrd="1" destOrd="0" presId="urn:microsoft.com/office/officeart/2005/8/layout/hierarchy6"/>
    <dgm:cxn modelId="{1FD82471-3517-44F6-8420-854C880734F0}" type="presParOf" srcId="{39D66EC1-3994-4104-AF14-B78EBD142657}" destId="{EA315E09-08B0-4AF3-B8D6-38870AF5E2D3}" srcOrd="3" destOrd="0" presId="urn:microsoft.com/office/officeart/2005/8/layout/hierarchy6"/>
    <dgm:cxn modelId="{713DDE00-FC09-4192-823F-3E75EF53DE32}" type="presParOf" srcId="{EA315E09-08B0-4AF3-B8D6-38870AF5E2D3}" destId="{5D3574F5-5CED-474D-8B4A-45112A1BABBF}" srcOrd="0" destOrd="0" presId="urn:microsoft.com/office/officeart/2005/8/layout/hierarchy6"/>
    <dgm:cxn modelId="{FE277609-E6CD-49B6-B383-0A14B75CC041}" type="presParOf" srcId="{39D66EC1-3994-4104-AF14-B78EBD142657}" destId="{768B5B8B-08F6-4ED3-A759-94A49A7153C5}" srcOrd="4" destOrd="0" presId="urn:microsoft.com/office/officeart/2005/8/layout/hierarchy6"/>
    <dgm:cxn modelId="{D131FB7F-3A3C-4FB9-B892-BDB95E974A55}" type="presParOf" srcId="{768B5B8B-08F6-4ED3-A759-94A49A7153C5}" destId="{599EC7A2-D025-460C-842C-0F11618A7DA2}" srcOrd="0" destOrd="0" presId="urn:microsoft.com/office/officeart/2005/8/layout/hierarchy6"/>
    <dgm:cxn modelId="{B1AC1980-6CF3-48BF-823F-5DC52BB5C558}" type="presParOf" srcId="{768B5B8B-08F6-4ED3-A759-94A49A7153C5}" destId="{FEEB547A-7F76-4A7B-B514-238FB6163DB7}" srcOrd="1" destOrd="0" presId="urn:microsoft.com/office/officeart/2005/8/layout/hierarchy6"/>
    <dgm:cxn modelId="{D0FC25C9-D9D7-43E2-9132-E3E0CC89F260}" type="presParOf" srcId="{39D66EC1-3994-4104-AF14-B78EBD142657}" destId="{63DBBE65-9D09-4FD0-A739-7AA6A5F348EC}" srcOrd="5" destOrd="0" presId="urn:microsoft.com/office/officeart/2005/8/layout/hierarchy6"/>
    <dgm:cxn modelId="{B85B3EE3-5793-40DC-8290-1F6C557F06CC}" type="presParOf" srcId="{63DBBE65-9D09-4FD0-A739-7AA6A5F348EC}" destId="{947533D3-B58A-4145-9F95-1035A1EC19AD}" srcOrd="0" destOrd="0" presId="urn:microsoft.com/office/officeart/2005/8/layout/hierarchy6"/>
    <dgm:cxn modelId="{AB300019-23B0-4AC3-9ACB-0BD785185660}" type="presParOf" srcId="{39D66EC1-3994-4104-AF14-B78EBD142657}" destId="{BBC6D892-D696-47B9-AB8E-7E2BE18F12E1}" srcOrd="6" destOrd="0" presId="urn:microsoft.com/office/officeart/2005/8/layout/hierarchy6"/>
    <dgm:cxn modelId="{8D0F6231-198A-4AB2-941F-102C84123C38}" type="presParOf" srcId="{BBC6D892-D696-47B9-AB8E-7E2BE18F12E1}" destId="{B659A45F-E8DC-4D75-910E-52A21731D3A3}" srcOrd="0" destOrd="0" presId="urn:microsoft.com/office/officeart/2005/8/layout/hierarchy6"/>
    <dgm:cxn modelId="{0EA7A09B-C46D-4ACA-AC4A-D835C18CD58C}" type="presParOf" srcId="{BBC6D892-D696-47B9-AB8E-7E2BE18F12E1}" destId="{3858C2BB-F29A-461D-87C2-F98EC6DFB56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a:t>Hersteller</a:t>
          </a:r>
          <a:endParaRPr lang="de-DE" dirty="0"/>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D690E6B1-ED93-4978-AC10-25C06B709E1D}">
      <dgm:prSet phldrT="[Text]"/>
      <dgm:spPr/>
      <dgm:t>
        <a:bodyPr/>
        <a:lstStyle/>
        <a:p>
          <a:r>
            <a:rPr lang="de-DE" dirty="0"/>
            <a:t>Einladungs- E-Mail an die Händler</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dgm:t>
        <a:bodyPr/>
        <a:lstStyle/>
        <a:p>
          <a:endParaRPr lang="en-GB"/>
        </a:p>
      </dgm:t>
    </dgm:pt>
    <dgm:pt modelId="{20741808-44F9-9443-B020-C2DBEB25E341}">
      <dgm:prSet phldrT="[Text]"/>
      <dgm:spPr/>
      <dgm:t>
        <a:bodyPr/>
        <a:lstStyle/>
        <a:p>
          <a:r>
            <a:rPr lang="de-DE" dirty="0" err="1"/>
            <a:t>csv</a:t>
          </a:r>
          <a:r>
            <a:rPr lang="de-DE" dirty="0"/>
            <a:t>-file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dgm:t>
        <a:bodyPr/>
        <a:lstStyle/>
        <a:p>
          <a:endParaRPr lang="en-GB"/>
        </a:p>
      </dgm:t>
    </dgm:pt>
    <dgm:pt modelId="{1B3290C7-72D7-4746-9957-7044F630C828}">
      <dgm:prSet phldrT="[Text]"/>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de-DE"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de-DE" dirty="0"/>
            <a:t>Vertrag unterzeichnen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A45F-E8DC-4D75-910E-52A21731D3A3}">
      <dsp:nvSpPr>
        <dsp:cNvPr id="0" name=""/>
        <dsp:cNvSpPr/>
      </dsp:nvSpPr>
      <dsp:spPr>
        <a:xfrm>
          <a:off x="0" y="3128131"/>
          <a:ext cx="10515600" cy="761970"/>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a:t>
          </a:r>
        </a:p>
      </dsp:txBody>
      <dsp:txXfrm>
        <a:off x="0" y="3128131"/>
        <a:ext cx="3154680" cy="761970"/>
      </dsp:txXfrm>
    </dsp:sp>
    <dsp:sp modelId="{599EC7A2-D025-460C-842C-0F11618A7DA2}">
      <dsp:nvSpPr>
        <dsp:cNvPr id="0" name=""/>
        <dsp:cNvSpPr/>
      </dsp:nvSpPr>
      <dsp:spPr>
        <a:xfrm>
          <a:off x="0" y="2239166"/>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Kassenbetreiber</a:t>
          </a:r>
        </a:p>
      </dsp:txBody>
      <dsp:txXfrm>
        <a:off x="0" y="2239166"/>
        <a:ext cx="3154680" cy="761970"/>
      </dsp:txXfrm>
    </dsp:sp>
    <dsp:sp modelId="{1DE8B0B1-D863-472F-9FA5-2ABE2316C376}">
      <dsp:nvSpPr>
        <dsp:cNvPr id="0" name=""/>
        <dsp:cNvSpPr/>
      </dsp:nvSpPr>
      <dsp:spPr>
        <a:xfrm>
          <a:off x="0" y="1350201"/>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Kassenhändler</a:t>
          </a:r>
        </a:p>
      </dsp:txBody>
      <dsp:txXfrm>
        <a:off x="0" y="1350201"/>
        <a:ext cx="3154680" cy="761970"/>
      </dsp:txXfrm>
    </dsp:sp>
    <dsp:sp modelId="{C8849357-154D-4C6F-A755-6FFE34A7B3F5}">
      <dsp:nvSpPr>
        <dsp:cNvPr id="0" name=""/>
        <dsp:cNvSpPr/>
      </dsp:nvSpPr>
      <dsp:spPr>
        <a:xfrm>
          <a:off x="0" y="416988"/>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Kassenhersteller</a:t>
          </a:r>
        </a:p>
      </dsp:txBody>
      <dsp:txXfrm>
        <a:off x="0" y="416988"/>
        <a:ext cx="3154680" cy="761970"/>
      </dsp:txXfrm>
    </dsp:sp>
    <dsp:sp modelId="{9DF05028-9C79-44A6-B539-EA799B590245}">
      <dsp:nvSpPr>
        <dsp:cNvPr id="0" name=""/>
        <dsp:cNvSpPr/>
      </dsp:nvSpPr>
      <dsp:spPr>
        <a:xfrm>
          <a:off x="6253752" y="524733"/>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PosSystem</a:t>
          </a:r>
        </a:p>
      </dsp:txBody>
      <dsp:txXfrm>
        <a:off x="6272350" y="543331"/>
        <a:ext cx="915266" cy="597779"/>
      </dsp:txXfrm>
    </dsp:sp>
    <dsp:sp modelId="{6EA8E6A9-46AA-4831-9DAC-0263F933A90E}">
      <dsp:nvSpPr>
        <dsp:cNvPr id="0" name=""/>
        <dsp:cNvSpPr/>
      </dsp:nvSpPr>
      <dsp:spPr>
        <a:xfrm>
          <a:off x="4563131" y="1159708"/>
          <a:ext cx="2166852" cy="253990"/>
        </a:xfrm>
        <a:custGeom>
          <a:avLst/>
          <a:gdLst/>
          <a:ahLst/>
          <a:cxnLst/>
          <a:rect l="0" t="0" r="0" b="0"/>
          <a:pathLst>
            <a:path>
              <a:moveTo>
                <a:pt x="2166852" y="0"/>
              </a:moveTo>
              <a:lnTo>
                <a:pt x="2166852" y="126995"/>
              </a:lnTo>
              <a:lnTo>
                <a:pt x="0" y="126995"/>
              </a:lnTo>
              <a:lnTo>
                <a:pt x="0"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98E60-1DBA-41EF-804D-ACE775443728}">
      <dsp:nvSpPr>
        <dsp:cNvPr id="0" name=""/>
        <dsp:cNvSpPr/>
      </dsp:nvSpPr>
      <dsp:spPr>
        <a:xfrm>
          <a:off x="4086899"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Händler 1</a:t>
          </a:r>
        </a:p>
      </dsp:txBody>
      <dsp:txXfrm>
        <a:off x="4105497" y="1432296"/>
        <a:ext cx="915266" cy="597779"/>
      </dsp:txXfrm>
    </dsp:sp>
    <dsp:sp modelId="{B8F1E1C1-1E37-4104-A383-7A7B9EE527EC}">
      <dsp:nvSpPr>
        <dsp:cNvPr id="0" name=""/>
        <dsp:cNvSpPr/>
      </dsp:nvSpPr>
      <dsp:spPr>
        <a:xfrm>
          <a:off x="3634479"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4A37F-2B34-4BC0-91C3-088320D09B37}">
      <dsp:nvSpPr>
        <dsp:cNvPr id="0" name=""/>
        <dsp:cNvSpPr/>
      </dsp:nvSpPr>
      <dsp:spPr>
        <a:xfrm>
          <a:off x="3158248"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1</a:t>
          </a:r>
        </a:p>
      </dsp:txBody>
      <dsp:txXfrm>
        <a:off x="3176846" y="2321262"/>
        <a:ext cx="915266" cy="597779"/>
      </dsp:txXfrm>
    </dsp:sp>
    <dsp:sp modelId="{90010041-8D0C-42AE-BF61-B8EE3A6C6603}">
      <dsp:nvSpPr>
        <dsp:cNvPr id="0" name=""/>
        <dsp:cNvSpPr/>
      </dsp:nvSpPr>
      <dsp:spPr>
        <a:xfrm>
          <a:off x="3588759"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1726CD-4B88-4266-AEEC-E2F061221D9D}">
      <dsp:nvSpPr>
        <dsp:cNvPr id="0" name=""/>
        <dsp:cNvSpPr/>
      </dsp:nvSpPr>
      <dsp:spPr>
        <a:xfrm>
          <a:off x="3158248"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CashBox11 (Swissbit TSE)</a:t>
          </a:r>
        </a:p>
      </dsp:txBody>
      <dsp:txXfrm>
        <a:off x="3176846" y="3210227"/>
        <a:ext cx="915266" cy="597779"/>
      </dsp:txXfrm>
    </dsp:sp>
    <dsp:sp modelId="{A394A375-99C7-430F-919D-3365A866BC9B}">
      <dsp:nvSpPr>
        <dsp:cNvPr id="0" name=""/>
        <dsp:cNvSpPr/>
      </dsp:nvSpPr>
      <dsp:spPr>
        <a:xfrm>
          <a:off x="4563131"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4EC904-BEBF-4E6F-B665-23A079759C19}">
      <dsp:nvSpPr>
        <dsp:cNvPr id="0" name=""/>
        <dsp:cNvSpPr/>
      </dsp:nvSpPr>
      <dsp:spPr>
        <a:xfrm>
          <a:off x="5015550"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2</a:t>
          </a:r>
        </a:p>
      </dsp:txBody>
      <dsp:txXfrm>
        <a:off x="5034148" y="2321262"/>
        <a:ext cx="915266" cy="597779"/>
      </dsp:txXfrm>
    </dsp:sp>
    <dsp:sp modelId="{776D28A1-896A-4837-843B-9D58F4EC836B}">
      <dsp:nvSpPr>
        <dsp:cNvPr id="0" name=""/>
        <dsp:cNvSpPr/>
      </dsp:nvSpPr>
      <dsp:spPr>
        <a:xfrm>
          <a:off x="4872681"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07B97B-57B6-4AA4-A4B1-A15A8C26B25E}">
      <dsp:nvSpPr>
        <dsp:cNvPr id="0" name=""/>
        <dsp:cNvSpPr/>
      </dsp:nvSpPr>
      <dsp:spPr>
        <a:xfrm>
          <a:off x="4396450"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CashBox21</a:t>
          </a:r>
          <a:br>
            <a:rPr lang="de-DE" sz="1200" kern="1200" noProof="0" dirty="0"/>
          </a:br>
          <a:r>
            <a:rPr lang="de-DE" sz="1200" kern="1200" noProof="0" dirty="0"/>
            <a:t>(Cryptovision TSE)</a:t>
          </a:r>
        </a:p>
      </dsp:txBody>
      <dsp:txXfrm>
        <a:off x="4415048" y="3210227"/>
        <a:ext cx="915266" cy="597779"/>
      </dsp:txXfrm>
    </dsp:sp>
    <dsp:sp modelId="{5B6A780A-B50D-4544-B4A4-40B578FF58AE}">
      <dsp:nvSpPr>
        <dsp:cNvPr id="0" name=""/>
        <dsp:cNvSpPr/>
      </dsp:nvSpPr>
      <dsp:spPr>
        <a:xfrm>
          <a:off x="5491782"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D1A3F-ED07-4398-9220-5AC1FDA0C52A}">
      <dsp:nvSpPr>
        <dsp:cNvPr id="0" name=""/>
        <dsp:cNvSpPr/>
      </dsp:nvSpPr>
      <dsp:spPr>
        <a:xfrm>
          <a:off x="5634651"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CashBox22</a:t>
          </a:r>
          <a:br>
            <a:rPr lang="de-DE" sz="1200" kern="1200" noProof="0" dirty="0"/>
          </a:br>
          <a:r>
            <a:rPr lang="de-DE" sz="1200" kern="1200" noProof="0" dirty="0"/>
            <a:t>(Diebold-Nixdorf TSE)</a:t>
          </a:r>
        </a:p>
      </dsp:txBody>
      <dsp:txXfrm>
        <a:off x="5653249" y="3210227"/>
        <a:ext cx="915266" cy="597779"/>
      </dsp:txXfrm>
    </dsp:sp>
    <dsp:sp modelId="{E1441E74-DFF0-4FDD-A87B-5C7D3F8CB9C1}">
      <dsp:nvSpPr>
        <dsp:cNvPr id="0" name=""/>
        <dsp:cNvSpPr/>
      </dsp:nvSpPr>
      <dsp:spPr>
        <a:xfrm>
          <a:off x="6729984" y="1159708"/>
          <a:ext cx="2166852" cy="253990"/>
        </a:xfrm>
        <a:custGeom>
          <a:avLst/>
          <a:gdLst/>
          <a:ahLst/>
          <a:cxnLst/>
          <a:rect l="0" t="0" r="0" b="0"/>
          <a:pathLst>
            <a:path>
              <a:moveTo>
                <a:pt x="0" y="0"/>
              </a:moveTo>
              <a:lnTo>
                <a:pt x="0" y="126995"/>
              </a:lnTo>
              <a:lnTo>
                <a:pt x="2166852" y="126995"/>
              </a:lnTo>
              <a:lnTo>
                <a:pt x="2166852"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885B9-E24B-4380-8776-2C7A505AE04A}">
      <dsp:nvSpPr>
        <dsp:cNvPr id="0" name=""/>
        <dsp:cNvSpPr/>
      </dsp:nvSpPr>
      <dsp:spPr>
        <a:xfrm>
          <a:off x="8420605"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Händler 2</a:t>
          </a:r>
        </a:p>
      </dsp:txBody>
      <dsp:txXfrm>
        <a:off x="8439203" y="1432296"/>
        <a:ext cx="915266" cy="597779"/>
      </dsp:txXfrm>
    </dsp:sp>
    <dsp:sp modelId="{17ECFE45-BF85-496C-86A5-FCE9FDF1B031}">
      <dsp:nvSpPr>
        <dsp:cNvPr id="0" name=""/>
        <dsp:cNvSpPr/>
      </dsp:nvSpPr>
      <dsp:spPr>
        <a:xfrm>
          <a:off x="7968185"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1141A-CC53-454B-9BD2-16C9F97C6850}">
      <dsp:nvSpPr>
        <dsp:cNvPr id="0" name=""/>
        <dsp:cNvSpPr/>
      </dsp:nvSpPr>
      <dsp:spPr>
        <a:xfrm>
          <a:off x="7491954"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3</a:t>
          </a:r>
        </a:p>
      </dsp:txBody>
      <dsp:txXfrm>
        <a:off x="7510552" y="2321262"/>
        <a:ext cx="915266" cy="597779"/>
      </dsp:txXfrm>
    </dsp:sp>
    <dsp:sp modelId="{DD98744D-9D72-4929-9AB7-E8B7188FAB84}">
      <dsp:nvSpPr>
        <dsp:cNvPr id="0" name=""/>
        <dsp:cNvSpPr/>
      </dsp:nvSpPr>
      <dsp:spPr>
        <a:xfrm>
          <a:off x="7349084"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2B908-0339-48A8-B511-7FB2296C73A0}">
      <dsp:nvSpPr>
        <dsp:cNvPr id="0" name=""/>
        <dsp:cNvSpPr/>
      </dsp:nvSpPr>
      <dsp:spPr>
        <a:xfrm>
          <a:off x="6872853"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CashBox31</a:t>
          </a:r>
          <a:br>
            <a:rPr lang="de-DE" sz="1200" kern="1200" noProof="0" dirty="0"/>
          </a:br>
          <a:r>
            <a:rPr lang="de-DE" sz="1200" kern="1200" noProof="0" dirty="0"/>
            <a:t>(fiskaly TSE)</a:t>
          </a:r>
        </a:p>
      </dsp:txBody>
      <dsp:txXfrm>
        <a:off x="6891451" y="3210227"/>
        <a:ext cx="915266" cy="597779"/>
      </dsp:txXfrm>
    </dsp:sp>
    <dsp:sp modelId="{2F84EBD1-F1A1-469F-BB64-84626DEC3FE5}">
      <dsp:nvSpPr>
        <dsp:cNvPr id="0" name=""/>
        <dsp:cNvSpPr/>
      </dsp:nvSpPr>
      <dsp:spPr>
        <a:xfrm>
          <a:off x="7968185"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BB9F6-4B97-4CD1-97FF-A2BFBE11A26A}">
      <dsp:nvSpPr>
        <dsp:cNvPr id="0" name=""/>
        <dsp:cNvSpPr/>
      </dsp:nvSpPr>
      <dsp:spPr>
        <a:xfrm>
          <a:off x="8111055"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CashBox32 (Epson TSE)</a:t>
          </a:r>
        </a:p>
      </dsp:txBody>
      <dsp:txXfrm>
        <a:off x="8129653" y="3210227"/>
        <a:ext cx="915266" cy="597779"/>
      </dsp:txXfrm>
    </dsp:sp>
    <dsp:sp modelId="{3420DE1F-F791-4A3F-BB8E-16BB7C36B1B7}">
      <dsp:nvSpPr>
        <dsp:cNvPr id="0" name=""/>
        <dsp:cNvSpPr/>
      </dsp:nvSpPr>
      <dsp:spPr>
        <a:xfrm>
          <a:off x="8896836"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9458A-ABC9-4739-BC7E-430C33421FAE}">
      <dsp:nvSpPr>
        <dsp:cNvPr id="0" name=""/>
        <dsp:cNvSpPr/>
      </dsp:nvSpPr>
      <dsp:spPr>
        <a:xfrm>
          <a:off x="9349256"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4</a:t>
          </a:r>
        </a:p>
      </dsp:txBody>
      <dsp:txXfrm>
        <a:off x="9367854" y="2321262"/>
        <a:ext cx="915266" cy="597779"/>
      </dsp:txXfrm>
    </dsp:sp>
    <dsp:sp modelId="{8039987C-A271-49A4-9F09-B6423BEFB495}">
      <dsp:nvSpPr>
        <dsp:cNvPr id="0" name=""/>
        <dsp:cNvSpPr/>
      </dsp:nvSpPr>
      <dsp:spPr>
        <a:xfrm>
          <a:off x="9779768"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4310E-3B7F-4BB8-8BCF-245F9C3375E7}">
      <dsp:nvSpPr>
        <dsp:cNvPr id="0" name=""/>
        <dsp:cNvSpPr/>
      </dsp:nvSpPr>
      <dsp:spPr>
        <a:xfrm>
          <a:off x="9349256"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CashBox41</a:t>
          </a:r>
          <a:br>
            <a:rPr lang="de-DE" sz="1200" kern="1200" noProof="0" dirty="0"/>
          </a:br>
          <a:r>
            <a:rPr lang="de-DE" sz="1200" kern="1200" noProof="0" dirty="0"/>
            <a:t> (a-trust TSTE)</a:t>
          </a:r>
        </a:p>
      </dsp:txBody>
      <dsp:txXfrm>
        <a:off x="9367854" y="3210227"/>
        <a:ext cx="915266" cy="597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endParaRPr lang="de-DE" sz="1200" kern="1200" dirty="0"/>
        </a:p>
        <a:p>
          <a:pPr marL="114300" lvl="1" indent="-114300" algn="l" defTabSz="533400">
            <a:lnSpc>
              <a:spcPct val="90000"/>
            </a:lnSpc>
            <a:spcBef>
              <a:spcPct val="0"/>
            </a:spcBef>
            <a:spcAft>
              <a:spcPct val="15000"/>
            </a:spcAft>
            <a:buChar char="•"/>
          </a:pPr>
          <a:r>
            <a:rPr lang="de-DE" sz="1200" kern="1200" dirty="0"/>
            <a:t>Vertrag unterzeichnen</a:t>
          </a:r>
        </a:p>
        <a:p>
          <a:pPr marL="114300" lvl="1" indent="-114300" algn="l" defTabSz="533400">
            <a:lnSpc>
              <a:spcPct val="90000"/>
            </a:lnSpc>
            <a:spcBef>
              <a:spcPct val="0"/>
            </a:spcBef>
            <a:spcAft>
              <a:spcPct val="15000"/>
            </a:spcAft>
            <a:buChar char="•"/>
          </a:pPr>
          <a:r>
            <a:rPr lang="de-DE" sz="1200" kern="1200" dirty="0"/>
            <a:t>Einladungs- E-Mail an die Händler</a:t>
          </a:r>
        </a:p>
      </dsp:txBody>
      <dsp:txXfrm>
        <a:off x="31364" y="1526133"/>
        <a:ext cx="1588345" cy="1007268"/>
      </dsp:txXfrm>
    </dsp:sp>
    <dsp:sp modelId="{67EE90C8-39C2-4B24-A6E2-73ED47BE406D}">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6691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a:t>Hersteller</a:t>
          </a:r>
          <a:endParaRPr lang="de-DE" sz="2600" kern="1200" dirty="0"/>
        </a:p>
      </dsp:txBody>
      <dsp:txXfrm>
        <a:off x="384012" y="2581832"/>
        <a:ext cx="1433389" cy="549420"/>
      </dsp:txXfrm>
    </dsp:sp>
    <dsp:sp modelId="{6C198CF6-4B48-EC47-9895-532AAD4630E7}">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E-Mail Link</a:t>
          </a:r>
        </a:p>
        <a:p>
          <a:pPr marL="114300" lvl="1" indent="-114300" algn="l" defTabSz="533400">
            <a:lnSpc>
              <a:spcPct val="90000"/>
            </a:lnSpc>
            <a:spcBef>
              <a:spcPct val="0"/>
            </a:spcBef>
            <a:spcAft>
              <a:spcPct val="15000"/>
            </a:spcAft>
            <a:buChar char="•"/>
          </a:pPr>
          <a:r>
            <a:rPr lang="de-DE" sz="1200" kern="1200" dirty="0"/>
            <a:t>Passwort setzen</a:t>
          </a:r>
        </a:p>
        <a:p>
          <a:pPr marL="114300" lvl="1" indent="-114300" algn="l" defTabSz="533400">
            <a:lnSpc>
              <a:spcPct val="90000"/>
            </a:lnSpc>
            <a:spcBef>
              <a:spcPct val="0"/>
            </a:spcBef>
            <a:spcAft>
              <a:spcPct val="15000"/>
            </a:spcAft>
            <a:buChar char="•"/>
          </a:pPr>
          <a:r>
            <a:rPr lang="de-DE" sz="1200" kern="1200" dirty="0"/>
            <a:t>Vertrag unterzeichnen</a:t>
          </a:r>
        </a:p>
      </dsp:txBody>
      <dsp:txXfrm>
        <a:off x="2201633" y="1817936"/>
        <a:ext cx="1588345" cy="1007268"/>
      </dsp:txXfrm>
    </dsp:sp>
    <dsp:sp modelId="{96926518-CE60-6148-9BAA-8671800A1B08}">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53718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2554282" y="1220084"/>
        <a:ext cx="1433389" cy="549420"/>
      </dsp:txXfrm>
    </dsp:sp>
    <dsp:sp modelId="{DB47F245-2784-474A-9BA8-6F043C5AB87D}">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err="1"/>
            <a:t>csv</a:t>
          </a:r>
          <a:r>
            <a:rPr lang="de-DE" sz="1200" kern="1200" dirty="0"/>
            <a:t>-file Erstellen (Masseneinladung der Betreiber)</a:t>
          </a:r>
        </a:p>
        <a:p>
          <a:pPr marL="114300" lvl="1" indent="-114300" algn="l" defTabSz="533400">
            <a:lnSpc>
              <a:spcPct val="90000"/>
            </a:lnSpc>
            <a:spcBef>
              <a:spcPct val="0"/>
            </a:spcBef>
            <a:spcAft>
              <a:spcPct val="15000"/>
            </a:spcAft>
            <a:buChar char="•"/>
          </a:pPr>
          <a:r>
            <a:rPr lang="de-DE" sz="1200" kern="1200" dirty="0"/>
            <a:t>Einladungs- E-Mail an die Kassenbetreiber</a:t>
          </a:r>
        </a:p>
      </dsp:txBody>
      <dsp:txXfrm>
        <a:off x="4371903" y="1526133"/>
        <a:ext cx="1588345" cy="1007268"/>
      </dsp:txXfrm>
    </dsp:sp>
    <dsp:sp modelId="{7F2083C2-E59F-3C4D-836B-1E6D60ED1040}">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70745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4724552" y="2581832"/>
        <a:ext cx="1433389" cy="549420"/>
      </dsp:txXfrm>
    </dsp:sp>
    <dsp:sp modelId="{E5EBECDA-B2A2-1A46-872A-670086EE71E5}">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E-Mail Link</a:t>
          </a:r>
        </a:p>
        <a:p>
          <a:pPr marL="114300" lvl="1" indent="-114300" algn="l" defTabSz="533400">
            <a:lnSpc>
              <a:spcPct val="90000"/>
            </a:lnSpc>
            <a:spcBef>
              <a:spcPct val="0"/>
            </a:spcBef>
            <a:spcAft>
              <a:spcPct val="15000"/>
            </a:spcAft>
            <a:buChar char="•"/>
          </a:pPr>
          <a:r>
            <a:rPr lang="de-DE" sz="1200" kern="1200" dirty="0"/>
            <a:t>Passwort setzen</a:t>
          </a:r>
        </a:p>
        <a:p>
          <a:pPr marL="114300" lvl="1" indent="-114300" algn="l" defTabSz="533400">
            <a:lnSpc>
              <a:spcPct val="90000"/>
            </a:lnSpc>
            <a:spcBef>
              <a:spcPct val="0"/>
            </a:spcBef>
            <a:spcAft>
              <a:spcPct val="15000"/>
            </a:spcAft>
            <a:buChar char="•"/>
          </a:pPr>
          <a:r>
            <a:rPr lang="de-DE" sz="1200" kern="1200" dirty="0"/>
            <a:t>Vertrag unterzeichnen</a:t>
          </a:r>
        </a:p>
      </dsp:txBody>
      <dsp:txXfrm>
        <a:off x="6542173" y="1817936"/>
        <a:ext cx="1588345" cy="1007268"/>
      </dsp:txXfrm>
    </dsp:sp>
    <dsp:sp modelId="{003BFA7E-758F-E347-A380-03AA289010DE}">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687772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Betreiber</a:t>
          </a:r>
        </a:p>
      </dsp:txBody>
      <dsp:txXfrm>
        <a:off x="6894822" y="1220084"/>
        <a:ext cx="1433389" cy="549420"/>
      </dsp:txXfrm>
    </dsp:sp>
    <dsp:sp modelId="{F0B01F51-E46F-DA4B-88E1-9F10333DC2ED}">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Zugriffoptionen auf Betreiberkonto</a:t>
          </a:r>
        </a:p>
        <a:p>
          <a:pPr marL="114300" lvl="1" indent="-114300" algn="l" defTabSz="533400">
            <a:lnSpc>
              <a:spcPct val="90000"/>
            </a:lnSpc>
            <a:spcBef>
              <a:spcPct val="0"/>
            </a:spcBef>
            <a:spcAft>
              <a:spcPct val="15000"/>
            </a:spcAft>
            <a:buChar char="•"/>
          </a:pPr>
          <a:endParaRPr lang="de-DE" sz="1200" kern="1200" dirty="0"/>
        </a:p>
      </dsp:txBody>
      <dsp:txXfrm>
        <a:off x="8712443" y="1526133"/>
        <a:ext cx="1588345" cy="1007268"/>
      </dsp:txXfrm>
    </dsp:sp>
    <dsp:sp modelId="{D0EB118E-DEA3-024F-A526-15F101524331}">
      <dsp:nvSpPr>
        <dsp:cNvPr id="0" name=""/>
        <dsp:cNvSpPr/>
      </dsp:nvSpPr>
      <dsp:spPr>
        <a:xfrm>
          <a:off x="9047998"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9065091" y="2581832"/>
        <a:ext cx="1433389" cy="5494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a:t>
            </a:r>
          </a:p>
          <a:p>
            <a:endParaRPr lang="de-DE" noProof="0" dirty="0"/>
          </a:p>
          <a:p>
            <a:pPr marL="228600" indent="-228600">
              <a:buAutoNum type="arabicPeriod"/>
            </a:pPr>
            <a:r>
              <a:rPr lang="de-DE" noProof="0" dirty="0"/>
              <a:t>Das POS-System bereitet den Sonderbeleg vor (je nach Funktionalität die ausgeführt werden soll)</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zusammen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253110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Zum Signieren werden die relevanten Daten an die angeschlossenen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Middleware persistiert und alle 5 Minuten an den fiskaltrust „</a:t>
            </a:r>
            <a:r>
              <a:rPr lang="de-DE" noProof="0" dirty="0" err="1"/>
              <a:t>Helipad</a:t>
            </a:r>
            <a:r>
              <a:rPr lang="de-DE" noProof="0" dirty="0"/>
              <a:t>“ Server zur Archivierung gesendet.</a:t>
            </a:r>
          </a:p>
          <a:p>
            <a:pPr marL="228600" indent="-228600">
              <a:buAutoNum type="arabicPeriod"/>
            </a:pPr>
            <a:r>
              <a:rPr lang="de-DE" noProof="0" dirty="0"/>
              <a:t>Der Response mit Fehlercode wird aufgebaut und zurück an das POS-System gesendet (der Response gibt im Feld </a:t>
            </a:r>
            <a:r>
              <a:rPr lang="de-DE" noProof="0" dirty="0" err="1"/>
              <a:t>ftState</a:t>
            </a:r>
            <a:r>
              <a:rPr lang="de-DE" noProof="0" dirty="0"/>
              <a:t> den Fehlercode an.)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POS-System einen Nullbeleg an die ft.Middleware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err="1">
                <a:solidFill>
                  <a:schemeClr val="tx1"/>
                </a:solidFill>
                <a:effectLst/>
                <a:latin typeface="+mn-lt"/>
                <a:ea typeface="+mn-ea"/>
                <a:cs typeface="+mn-cs"/>
              </a:rPr>
              <a:t>perative</a:t>
            </a:r>
            <a:r>
              <a:rPr lang="de-DE" sz="1200" b="0" i="0" kern="1200" dirty="0">
                <a:solidFill>
                  <a:schemeClr val="tx1"/>
                </a:solidFill>
                <a:effectLst/>
                <a:latin typeface="+mn-lt"/>
                <a:ea typeface="+mn-ea"/>
                <a:cs typeface="+mn-cs"/>
              </a:rPr>
              <a:t> Geschäft nicht durch Timeouts zu stören</a:t>
            </a:r>
            <a:r>
              <a:rPr lang="de-DE" noProof="0" dirty="0"/>
              <a:t>. Wird nun ein Nullbeleg an die ft.Middleware gesendet, so versucht diese die Kommunikation mit der TSE wiederherzustellen. Klappt die Kommunikation weiterhin nicht, so wird weiterhin der </a:t>
            </a:r>
            <a:r>
              <a:rPr lang="de-DE" noProof="0" dirty="0" err="1"/>
              <a:t>ftState</a:t>
            </a:r>
            <a:r>
              <a:rPr lang="de-DE" noProof="0" dirty="0"/>
              <a:t> =  0x02 (TSE Kommunikation ausgefallen) im Response zurückgegeben. Klappt die Kommunikation wieder, so wird an das POS-System der </a:t>
            </a:r>
            <a:r>
              <a:rPr lang="de-DE" noProof="0" dirty="0" err="1"/>
              <a:t>ftState</a:t>
            </a:r>
            <a:r>
              <a:rPr lang="de-DE" noProof="0" dirty="0"/>
              <a:t>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nicht erneut an die ft.Middleware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291838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POS-System im sogenannten „Late Signing Mode“ die zuvor zum Wiederholen markierten Requests an die Middleware gesendet. Jeder Request wird dabei über ein Flag markiert (</a:t>
            </a:r>
            <a:r>
              <a:rPr lang="de-DE" noProof="0" dirty="0" err="1"/>
              <a:t>ftReceiptCase</a:t>
            </a:r>
            <a:r>
              <a:rPr lang="de-DE" noProof="0" dirty="0"/>
              <a:t> + „</a:t>
            </a:r>
            <a:r>
              <a:rPr lang="de-DE" noProof="0" dirty="0" err="1"/>
              <a:t>failed</a:t>
            </a:r>
            <a:r>
              <a:rPr lang="de-DE" noProof="0" dirty="0"/>
              <a:t> receipt“ Flag - 0x0000000000010000).</a:t>
            </a:r>
          </a:p>
          <a:p>
            <a:endParaRPr lang="de-DE" noProof="0" dirty="0"/>
          </a:p>
          <a:p>
            <a:r>
              <a:rPr lang="de-DE" noProof="0" dirty="0"/>
              <a:t>Sobald die Middleware den ersten markierten Request erhält wechselt sie in den „Late Signing Mode“. Es können nun vom POS-System weitere Requests in diesem Modus gesendet werden. Die Middleware antwortet mit den </a:t>
            </a:r>
            <a:r>
              <a:rPr lang="de-DE" noProof="0" dirty="0" err="1"/>
              <a:t>ftState</a:t>
            </a:r>
            <a:r>
              <a:rPr lang="de-DE" noProof="0" dirty="0"/>
              <a:t> 0x08 was soviel bedeutet, dass sie sich im „Late Signing Mode“ befindet. Um den „Late Signing Mode“ zu verlassen muss das POS-System einen Nullbeleg an die 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POS-System einen Nullbeleg an die Middleware senden. Die Middleware antwortet mit dem </a:t>
            </a:r>
            <a:r>
              <a:rPr lang="de-DE" noProof="0" dirty="0" err="1"/>
              <a:t>ftState</a:t>
            </a:r>
            <a:r>
              <a:rPr lang="de-DE" noProof="0" dirty="0"/>
              <a:t>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err="1">
                <a:solidFill>
                  <a:schemeClr val="tx1"/>
                </a:solidFill>
                <a:effectLst/>
                <a:latin typeface="+mn-lt"/>
                <a:ea typeface="+mn-ea"/>
                <a:cs typeface="+mn-cs"/>
              </a:rPr>
              <a:t>DSFinV</a:t>
            </a:r>
            <a:r>
              <a:rPr lang="en-GB" sz="1200" b="0" i="0" kern="1200" dirty="0">
                <a:solidFill>
                  <a:schemeClr val="tx1"/>
                </a:solidFill>
                <a:effectLst/>
                <a:latin typeface="+mn-lt"/>
                <a:ea typeface="+mn-ea"/>
                <a:cs typeface="+mn-cs"/>
              </a:rPr>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a:p>
        </p:txBody>
      </p:sp>
    </p:spTree>
    <p:extLst>
      <p:ext uri="{BB962C8B-B14F-4D97-AF65-F5344CB8AC3E}">
        <p14:creationId xmlns:p14="http://schemas.microsoft.com/office/powerpoint/2010/main" val="279325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a:p>
        </p:txBody>
      </p:sp>
    </p:spTree>
    <p:extLst>
      <p:ext uri="{BB962C8B-B14F-4D97-AF65-F5344CB8AC3E}">
        <p14:creationId xmlns:p14="http://schemas.microsoft.com/office/powerpoint/2010/main" val="171503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Middleware Instanz wird über eine sogenannte Cashbox im Portal vorgenommen.</a:t>
            </a:r>
          </a:p>
          <a:p>
            <a:endParaRPr lang="de-DE" noProof="0" dirty="0"/>
          </a:p>
          <a:p>
            <a:r>
              <a:rPr lang="de-DE" sz="1200" b="0" i="0" kern="1200" dirty="0">
                <a:solidFill>
                  <a:schemeClr val="tx1"/>
                </a:solidFill>
                <a:effectLst/>
                <a:latin typeface="+mn-lt"/>
                <a:ea typeface="+mn-ea"/>
                <a:cs typeface="+mn-cs"/>
              </a:rPr>
              <a:t>Die Cashbox ist ein Konfigurationscontainer, der die Konfiguration der einzelnen Komponenten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sammelt die Belege und ist für das Erzeugen und Persistieren der Belegkette verantwortlich. Des Weiteren ist die Queue die Komponente der ft.Middleware mit der Ihr POS-System kommuniziert. An sie senden Sie Ihre Belegdaten und erhalten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a:t>
            </a:r>
            <a:r>
              <a:rPr lang="de-DE" sz="1200" b="0" i="0" kern="1200" dirty="0" err="1">
                <a:solidFill>
                  <a:schemeClr val="tx1"/>
                </a:solidFill>
                <a:effectLst/>
                <a:latin typeface="+mn-lt"/>
                <a:ea typeface="+mn-ea"/>
                <a:cs typeface="+mn-cs"/>
              </a:rPr>
              <a:t>Creation</a:t>
            </a:r>
            <a:r>
              <a:rPr lang="de-DE" sz="1200" b="0" i="0" kern="1200" dirty="0">
                <a:solidFill>
                  <a:schemeClr val="tx1"/>
                </a:solidFill>
                <a:effectLst/>
                <a:latin typeface="+mn-lt"/>
                <a:ea typeface="+mn-ea"/>
                <a:cs typeface="+mn-cs"/>
              </a:rPr>
              <a:t> Unit, deutsch: Signatur-Erstellungs-Einheit) ist eine Komponente der </a:t>
            </a:r>
            <a:r>
              <a:rPr lang="de-DE" sz="1200" b="0" i="0" kern="1200" dirty="0" err="1">
                <a:solidFill>
                  <a:schemeClr val="tx1"/>
                </a:solidFill>
                <a:effectLst/>
                <a:latin typeface="+mn-lt"/>
                <a:ea typeface="+mn-ea"/>
                <a:cs typeface="+mn-cs"/>
              </a:rPr>
              <a:t>ft.Middelware</a:t>
            </a:r>
            <a:r>
              <a:rPr lang="de-DE" sz="12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a:p>
        </p:txBody>
      </p:sp>
    </p:spTree>
    <p:extLst>
      <p:ext uri="{BB962C8B-B14F-4D97-AF65-F5344CB8AC3E}">
        <p14:creationId xmlns:p14="http://schemas.microsoft.com/office/powerpoint/2010/main" val="97860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a:p>
        </p:txBody>
      </p:sp>
    </p:spTree>
    <p:extLst>
      <p:ext uri="{BB962C8B-B14F-4D97-AF65-F5344CB8AC3E}">
        <p14:creationId xmlns:p14="http://schemas.microsoft.com/office/powerpoint/2010/main" val="24852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provisiorisch</a:t>
            </a:r>
            <a:r>
              <a:rPr lang="de-DE" noProof="0" dirty="0"/>
              <a:t>,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a:p>
        </p:txBody>
      </p:sp>
    </p:spTree>
    <p:extLst>
      <p:ext uri="{BB962C8B-B14F-4D97-AF65-F5344CB8AC3E}">
        <p14:creationId xmlns:p14="http://schemas.microsoft.com/office/powerpoint/2010/main" val="2442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a:p>
        </p:txBody>
      </p:sp>
    </p:spTree>
    <p:extLst>
      <p:ext uri="{BB962C8B-B14F-4D97-AF65-F5344CB8AC3E}">
        <p14:creationId xmlns:p14="http://schemas.microsoft.com/office/powerpoint/2010/main" val="69766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a:p>
        </p:txBody>
      </p:sp>
    </p:spTree>
    <p:extLst>
      <p:ext uri="{BB962C8B-B14F-4D97-AF65-F5344CB8AC3E}">
        <p14:creationId xmlns:p14="http://schemas.microsoft.com/office/powerpoint/2010/main" val="33955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a:p>
        </p:txBody>
      </p:sp>
    </p:spTree>
    <p:extLst>
      <p:ext uri="{BB962C8B-B14F-4D97-AF65-F5344CB8AC3E}">
        <p14:creationId xmlns:p14="http://schemas.microsoft.com/office/powerpoint/2010/main" val="820711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a:p>
        </p:txBody>
      </p:sp>
    </p:spTree>
    <p:extLst>
      <p:ext uri="{BB962C8B-B14F-4D97-AF65-F5344CB8AC3E}">
        <p14:creationId xmlns:p14="http://schemas.microsoft.com/office/powerpoint/2010/main" val="1305778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a:p>
        </p:txBody>
      </p:sp>
    </p:spTree>
    <p:extLst>
      <p:ext uri="{BB962C8B-B14F-4D97-AF65-F5344CB8AC3E}">
        <p14:creationId xmlns:p14="http://schemas.microsoft.com/office/powerpoint/2010/main" val="2741482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a:t>
            </a:r>
            <a:r>
              <a:rPr lang="de-DE" dirty="0" err="1"/>
              <a:t>Entitlements</a:t>
            </a:r>
            <a:r>
              <a:rPr lang="de-DE" dirty="0"/>
              <a:t> im </a:t>
            </a:r>
            <a:r>
              <a:rPr lang="de-DE" dirty="0" err="1"/>
              <a:t>ft.Shop</a:t>
            </a:r>
            <a:endParaRPr lang="de-DE" dirty="0"/>
          </a:p>
          <a:p>
            <a:r>
              <a:rPr lang="de-DE" dirty="0"/>
              <a:t>Kassenhändler (</a:t>
            </a:r>
            <a:r>
              <a:rPr lang="de-DE" dirty="0" err="1"/>
              <a:t>Sales</a:t>
            </a:r>
            <a:r>
              <a:rPr lang="de-DE" dirty="0"/>
              <a:t>) verkaufen Add-On Produkte (z.B. Sorglos-Paket) an die Kassenbetreiber über den </a:t>
            </a:r>
            <a:r>
              <a:rPr lang="de-DE" dirty="0" err="1"/>
              <a:t>ft.Shop</a:t>
            </a:r>
            <a:endParaRPr lang="de-DE" dirty="0"/>
          </a:p>
          <a:p>
            <a:r>
              <a:rPr lang="de-DE" dirty="0"/>
              <a:t>Kassenhersteller und Händler (Techniker) besprechen Rolloutszenarien, erstellen Konfigurationstemplates für den Massenrollout im </a:t>
            </a:r>
            <a:r>
              <a:rPr lang="de-DE" dirty="0" err="1"/>
              <a:t>ft.Portal</a:t>
            </a:r>
            <a:r>
              <a:rPr lang="de-DE" dirty="0"/>
              <a:t> und geben diese frei. Sie erscheinen daraufhin im </a:t>
            </a:r>
            <a:r>
              <a:rPr lang="de-DE" dirty="0" err="1"/>
              <a:t>ft.Shop</a:t>
            </a:r>
            <a:r>
              <a:rPr lang="de-DE" dirty="0"/>
              <a:t> des Kassenbetreibers.</a:t>
            </a:r>
          </a:p>
          <a:p>
            <a:r>
              <a:rPr lang="de-DE" dirty="0"/>
              <a:t>Kassenhändler (Techniker) installieren vor Ort beim Betreiber mit Hilfe der zuvor angelegten Templates. Beim </a:t>
            </a:r>
            <a:r>
              <a:rPr lang="de-DE" dirty="0" err="1"/>
              <a:t>Auscheken</a:t>
            </a:r>
            <a:r>
              <a:rPr lang="de-DE" dirty="0"/>
              <a:t> des Template im </a:t>
            </a:r>
            <a:r>
              <a:rPr lang="de-DE" dirty="0" err="1"/>
              <a:t>ft.Shop</a:t>
            </a:r>
            <a:r>
              <a:rPr lang="de-DE" dirty="0"/>
              <a:t> des Betreibers wird automatisch vom </a:t>
            </a:r>
            <a:r>
              <a:rPr lang="de-DE" dirty="0" err="1"/>
              <a:t>ft.Portal</a:t>
            </a:r>
            <a:r>
              <a:rPr lang="de-DE" dirty="0"/>
              <a:t> ein </a:t>
            </a:r>
            <a:r>
              <a:rPr lang="de-DE" dirty="0" err="1"/>
              <a:t>Konfigurationskontainer</a:t>
            </a:r>
            <a:r>
              <a:rPr lang="de-DE" dirty="0"/>
              <a:t> (</a:t>
            </a:r>
            <a:r>
              <a:rPr lang="de-DE" dirty="0" err="1"/>
              <a:t>CashBox</a:t>
            </a:r>
            <a:r>
              <a:rPr lang="de-DE" dirty="0"/>
              <a:t>) angelegt.</a:t>
            </a:r>
          </a:p>
          <a:p>
            <a:r>
              <a:rPr lang="de-DE" dirty="0" err="1"/>
              <a:t>Sales</a:t>
            </a:r>
            <a:r>
              <a:rPr lang="de-DE" dirty="0"/>
              <a:t>-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a:p>
        </p:txBody>
      </p:sp>
    </p:spTree>
    <p:extLst>
      <p:ext uri="{BB962C8B-B14F-4D97-AF65-F5344CB8AC3E}">
        <p14:creationId xmlns:p14="http://schemas.microsoft.com/office/powerpoint/2010/main" val="1902476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a:t>
            </a:r>
            <a:r>
              <a:rPr lang="de-DE" dirty="0" err="1"/>
              <a:t>Checkout</a:t>
            </a:r>
            <a:r>
              <a:rPr lang="de-DE" dirty="0"/>
              <a:t> des Template im </a:t>
            </a:r>
            <a:r>
              <a:rPr lang="de-DE" dirty="0" err="1"/>
              <a:t>ft.Shop</a:t>
            </a:r>
            <a:r>
              <a:rPr lang="de-DE" dirty="0"/>
              <a:t> des Betreibers vom </a:t>
            </a:r>
            <a:r>
              <a:rPr lang="de-DE" dirty="0" err="1"/>
              <a:t>ft.Portal</a:t>
            </a:r>
            <a:r>
              <a:rPr lang="de-DE" dirty="0"/>
              <a:t>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a:p>
        </p:txBody>
      </p:sp>
    </p:spTree>
    <p:extLst>
      <p:ext uri="{BB962C8B-B14F-4D97-AF65-F5344CB8AC3E}">
        <p14:creationId xmlns:p14="http://schemas.microsoft.com/office/powerpoint/2010/main" val="746196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a:p>
        </p:txBody>
      </p:sp>
    </p:spTree>
    <p:extLst>
      <p:ext uri="{BB962C8B-B14F-4D97-AF65-F5344CB8AC3E}">
        <p14:creationId xmlns:p14="http://schemas.microsoft.com/office/powerpoint/2010/main" val="328327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a:p>
        </p:txBody>
      </p:sp>
    </p:spTree>
    <p:extLst>
      <p:ext uri="{BB962C8B-B14F-4D97-AF65-F5344CB8AC3E}">
        <p14:creationId xmlns:p14="http://schemas.microsoft.com/office/powerpoint/2010/main" val="35219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a:t>
            </a:r>
            <a:r>
              <a:rPr lang="de-DE" sz="1200" kern="1200" dirty="0" err="1">
                <a:solidFill>
                  <a:schemeClr val="tx1"/>
                </a:solidFill>
                <a:effectLst/>
                <a:latin typeface="+mn-lt"/>
                <a:ea typeface="+mn-ea"/>
                <a:cs typeface="+mn-cs"/>
              </a:rPr>
              <a:t>DSFinV</a:t>
            </a:r>
            <a:r>
              <a:rPr lang="de-DE" sz="1200" kern="1200" dirty="0">
                <a:solidFill>
                  <a:schemeClr val="tx1"/>
                </a:solidFill>
                <a:effectLst/>
                <a:latin typeface="+mn-lt"/>
                <a:ea typeface="+mn-ea"/>
                <a:cs typeface="+mn-cs"/>
              </a:rPr>
              <a:t>-K)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a:t>
            </a:r>
            <a:r>
              <a:rPr lang="de-DE" sz="1200" kern="1200" dirty="0" err="1">
                <a:solidFill>
                  <a:schemeClr val="tx1"/>
                </a:solidFill>
                <a:effectLst/>
                <a:latin typeface="+mn-lt"/>
                <a:ea typeface="+mn-ea"/>
                <a:cs typeface="+mn-cs"/>
              </a:rPr>
              <a:t>midestens</a:t>
            </a:r>
            <a:r>
              <a:rPr lang="de-DE" sz="1200" kern="1200" dirty="0">
                <a:solidFill>
                  <a:schemeClr val="tx1"/>
                </a:solidFill>
                <a:effectLst/>
                <a:latin typeface="+mn-lt"/>
                <a:ea typeface="+mn-ea"/>
                <a:cs typeface="+mn-cs"/>
              </a:rPr>
              <a:t>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a:t>
            </a:r>
            <a:r>
              <a:rPr lang="de-DE" noProof="0" dirty="0" err="1"/>
              <a:t>iPOS</a:t>
            </a:r>
            <a:r>
              <a:rPr lang="de-DE" noProof="0" dirty="0"/>
              <a:t> Interface. </a:t>
            </a:r>
          </a:p>
          <a:p>
            <a:r>
              <a:rPr lang="de-DE" noProof="0" dirty="0"/>
              <a:t>Das </a:t>
            </a:r>
            <a:r>
              <a:rPr lang="de-DE" noProof="0" dirty="0" err="1"/>
              <a:t>iPOS</a:t>
            </a:r>
            <a:r>
              <a:rPr lang="de-DE" noProof="0" dirty="0"/>
              <a:t> Interface ist identisch für alle unterstützen Länder (Länderübergreifend).</a:t>
            </a:r>
          </a:p>
          <a:p>
            <a:r>
              <a:rPr lang="de-DE" noProof="0" dirty="0"/>
              <a:t>Das </a:t>
            </a:r>
            <a:r>
              <a:rPr lang="de-DE" noProof="0" dirty="0" err="1"/>
              <a:t>iPOS</a:t>
            </a:r>
            <a:r>
              <a:rPr lang="de-DE" noProof="0" dirty="0"/>
              <a:t> Interface ist über REST, </a:t>
            </a:r>
            <a:r>
              <a:rPr lang="de-DE" noProof="0" dirty="0" err="1"/>
              <a:t>gRPC</a:t>
            </a:r>
            <a:r>
              <a:rPr lang="de-DE" noProof="0" dirty="0"/>
              <a:t>, WCF, TCP-Stream und Serial-Stream erreichbar.</a:t>
            </a:r>
          </a:p>
          <a:p>
            <a:r>
              <a:rPr lang="de-DE" noProof="0" dirty="0"/>
              <a:t>Das </a:t>
            </a:r>
            <a:r>
              <a:rPr lang="de-DE" noProof="0" dirty="0" err="1"/>
              <a:t>iPOS</a:t>
            </a:r>
            <a:r>
              <a:rPr lang="de-DE" noProof="0" dirty="0"/>
              <a:t> Interface bietet 3 Schnittstellen-Methoden: Echo (Verfügbarkeit prüfen), Sign (Signieren der Belegdaten, Absetzen von Sonderbelegen), Journal (Export von Daten)</a:t>
            </a:r>
          </a:p>
          <a:p>
            <a:r>
              <a:rPr lang="de-DE" noProof="0" dirty="0"/>
              <a:t>Die Requests werden im </a:t>
            </a:r>
            <a:r>
              <a:rPr lang="de-DE" noProof="0" dirty="0" err="1"/>
              <a:t>ft.SecurityMechanism</a:t>
            </a:r>
            <a:r>
              <a:rPr lang="de-DE" noProof="0" dirty="0"/>
              <a:t> bearbeitet. Dieser kümmert sich um die Erstellung der eindeutigen, fortlaufenden Belegnummer, um die Verkettung, Signierung und die Persistenz der Daten.</a:t>
            </a:r>
          </a:p>
          <a:p>
            <a:r>
              <a:rPr lang="de-DE" noProof="0" dirty="0"/>
              <a:t>Der ft.SecurityMechanism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ft.Middleware. </a:t>
            </a:r>
          </a:p>
          <a:p>
            <a:r>
              <a:rPr lang="de-DE" noProof="0" dirty="0"/>
              <a:t>Ist die ft.Middleware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ft.Middleware.</a:t>
            </a:r>
          </a:p>
          <a:p>
            <a:r>
              <a:rPr lang="de-DE" noProof="0" dirty="0"/>
              <a:t>Die Request-Daten sind in 4 Blöcke aufgeteilt: Request-Headerdaten, Charge-Items, Pay-Items, und Request - Footerdaten.</a:t>
            </a:r>
          </a:p>
          <a:p>
            <a:r>
              <a:rPr lang="de-DE" noProof="0" dirty="0"/>
              <a:t>Bsp. – Request - Headerdaten: Identifikationsnummer des POS-System, Identifikationsnummer des verwendeten Terminal, Referenznummer des Request, etc.</a:t>
            </a:r>
          </a:p>
          <a:p>
            <a:r>
              <a:rPr lang="de-DE" noProof="0" dirty="0"/>
              <a:t>Bsp. – Charge - Item: 1 Bier, 19% MwSt. – Menge, Betrag, </a:t>
            </a:r>
            <a:r>
              <a:rPr lang="de-DE" noProof="0" dirty="0" err="1"/>
              <a:t>ChargeItem</a:t>
            </a:r>
            <a:r>
              <a:rPr lang="de-DE" noProof="0" dirty="0"/>
              <a:t>-Case (</a:t>
            </a:r>
            <a:r>
              <a:rPr lang="de-DE" noProof="0" dirty="0" err="1"/>
              <a:t>delivery</a:t>
            </a:r>
            <a:r>
              <a:rPr lang="de-DE" noProof="0" dirty="0"/>
              <a:t> normal, 19%), Zeitpunkt der Bestellung, etc.</a:t>
            </a:r>
          </a:p>
          <a:p>
            <a:r>
              <a:rPr lang="de-DE" noProof="0" dirty="0"/>
              <a:t>Bsp. – Pay - Item: Barzahlung - Betrag, </a:t>
            </a:r>
            <a:r>
              <a:rPr lang="de-DE" noProof="0" dirty="0" err="1"/>
              <a:t>PayItem</a:t>
            </a:r>
            <a:r>
              <a:rPr lang="de-DE" noProof="0" dirty="0"/>
              <a:t>-Case (Barzahlung), Zeitpunkt der Bezahlung etc.</a:t>
            </a:r>
          </a:p>
          <a:p>
            <a:r>
              <a:rPr lang="de-DE" noProof="0" dirty="0"/>
              <a:t>Bsp. – Request - Footerdaten: Bedienername, Beleg-Case (</a:t>
            </a:r>
            <a:r>
              <a:rPr lang="de-DE" noProof="0" dirty="0" err="1"/>
              <a:t>z.b.</a:t>
            </a:r>
            <a:r>
              <a:rPr lang="de-DE" noProof="0" dirty="0"/>
              <a:t> „</a:t>
            </a:r>
            <a:r>
              <a:rPr lang="de-DE" noProof="0" dirty="0" err="1"/>
              <a:t>pos</a:t>
            </a:r>
            <a:r>
              <a:rPr lang="de-DE" noProof="0" dirty="0"/>
              <a:t>-receipt“ oder „zero-receipt“ - Nullbeleg), Referenz zum vorherigen - damit zusammenhängenden Beleg (z.B. bei Storno), Individuelle Daten, etc.</a:t>
            </a:r>
          </a:p>
          <a:p>
            <a:r>
              <a:rPr lang="de-DE" noProof="0" dirty="0"/>
              <a:t>Die Middleware prozessiert die Daten und sendet Response-Daten </a:t>
            </a:r>
            <a:r>
              <a:rPr lang="de-DE" b="0" noProof="0" dirty="0"/>
              <a:t>an das Kassensystem zurück. Wichtigster Block ist hierbei der „</a:t>
            </a:r>
            <a:r>
              <a:rPr lang="de-DE" b="0" noProof="0" dirty="0" err="1"/>
              <a:t>Signatures</a:t>
            </a:r>
            <a:r>
              <a:rPr lang="de-DE" b="0" noProof="0" dirty="0"/>
              <a:t>“ Block. Die hier enthaltenen Daten müssen auf den Beleg gedruckt werden um Compliance sicher zu stellen. </a:t>
            </a:r>
          </a:p>
          <a:p>
            <a:r>
              <a:rPr lang="de-DE" b="1" noProof="0" dirty="0"/>
              <a:t>Die initial an die ft.Middleware gesendeten Charge- und </a:t>
            </a:r>
            <a:r>
              <a:rPr lang="de-DE" b="1" noProof="0" dirty="0" err="1"/>
              <a:t>PayItem</a:t>
            </a:r>
            <a:r>
              <a:rPr lang="de-DE" b="1" noProof="0" dirty="0"/>
              <a:t> Blöcke werden nicht zurückgesendet</a:t>
            </a:r>
            <a:r>
              <a:rPr lang="de-DE" b="0" noProof="0" dirty="0"/>
              <a:t>! Es werden optional nur zusätzliche Charge- und </a:t>
            </a:r>
            <a:r>
              <a:rPr lang="de-DE" b="0" noProof="0" dirty="0" err="1"/>
              <a:t>PayItem</a:t>
            </a:r>
            <a:r>
              <a:rPr lang="de-DE" b="0" noProof="0" dirty="0"/>
              <a:t> Blöcke zurückgesendet. (diese Funktionalität wird jedoch momentan nicht genutzt)</a:t>
            </a:r>
          </a:p>
          <a:p>
            <a:r>
              <a:rPr lang="de-DE" b="0" noProof="0" dirty="0"/>
              <a:t>Bsp. Response-Headerdaten: Identifikation der Verarbeitungskette (Queue), </a:t>
            </a:r>
            <a:r>
              <a:rPr lang="de-DE" noProof="0" dirty="0"/>
              <a:t>Identifikationsnummer des verwendeten Terminal, </a:t>
            </a:r>
            <a:r>
              <a:rPr lang="de-DE" b="0" noProof="0" dirty="0"/>
              <a:t>Referenznummer des Request, Zeitpunkt der Verarbeitung durch die Middleware, etc.</a:t>
            </a:r>
          </a:p>
          <a:p>
            <a:r>
              <a:rPr lang="de-DE" b="0" noProof="0" dirty="0"/>
              <a:t>Bsp. Signaturen: QR-Code, TSE </a:t>
            </a:r>
            <a:r>
              <a:rPr lang="de-DE" b="0" noProof="0" dirty="0" err="1"/>
              <a:t>process</a:t>
            </a:r>
            <a:r>
              <a:rPr lang="de-DE" b="0" noProof="0" dirty="0"/>
              <a:t>-type, TSE </a:t>
            </a:r>
            <a:r>
              <a:rPr lang="de-DE" b="0" noProof="0" dirty="0" err="1"/>
              <a:t>process-data</a:t>
            </a:r>
            <a:r>
              <a:rPr lang="de-DE" b="0" noProof="0" dirty="0"/>
              <a:t>,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256589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sollte die Daten lokal persistieren. Das Persistieren der Daten ist wichtig, weil die Request-Daten nicht von der Middleware zurückgesendet werden. Zudem ist die lokale Archivierung essentiell für den Fall, dass die fiskaltrust Archivierung nicht verfügbar ist.</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Zum Signieren, werden die relevanten Daten an die angeschossene TSE übertragen und von dieser signiert.</a:t>
            </a:r>
          </a:p>
          <a:p>
            <a:pPr marL="228600" indent="-228600">
              <a:buAutoNum type="arabicPeriod"/>
            </a:pPr>
            <a:r>
              <a:rPr lang="de-DE" noProof="0" dirty="0"/>
              <a:t>Die Daten werden von der Middleware persistiert und alle 5 Minuten an den fiskaltrust „</a:t>
            </a:r>
            <a:r>
              <a:rPr lang="de-DE" noProof="0" dirty="0" err="1"/>
              <a:t>Helipad</a:t>
            </a:r>
            <a:r>
              <a:rPr lang="de-DE" noProof="0" dirty="0"/>
              <a:t>“ Server zur Archivierung gesendet.</a:t>
            </a:r>
          </a:p>
          <a:p>
            <a:pPr marL="228600" indent="-228600">
              <a:buAutoNum type="arabicPeriod"/>
            </a:pPr>
            <a:r>
              <a:rPr lang="de-DE" noProof="0" dirty="0"/>
              <a:t>Der Response wird erstellt und zurück an das POS-System gesendet (der Response beinhaltet wichtige Daten, die auf den Beleg gedruckt werden müssen)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348220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mq1hHL8ezOg?feature=oembed"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Sonderbelege </a:t>
            </a:r>
            <a:br>
              <a:rPr lang="de-DE" sz="2800" dirty="0"/>
            </a:br>
            <a:r>
              <a:rPr lang="de-DE" sz="2000" dirty="0"/>
              <a:t>(aktivieren Funktionalität: Nullbeleg, Initialisierungsbeleg, Tagesabschlussbeleg…)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7" y="1690688"/>
            <a:ext cx="9640852" cy="4632209"/>
          </a:xfr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506162"/>
            <a:ext cx="9129600" cy="4618966"/>
          </a:xfr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627864"/>
            <a:ext cx="9129600" cy="4375561"/>
          </a:xfr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42251" y="1442209"/>
            <a:ext cx="6944694" cy="4613402"/>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82007" y="1564249"/>
            <a:ext cx="10600196" cy="4230263"/>
          </a:xfr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474797"/>
            <a:ext cx="9717157" cy="4568734"/>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7"/>
            <a:ext cx="8979578" cy="2808427"/>
          </a:xfr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de-DE" sz="2400" dirty="0"/>
              <a:t>Erfassung Ihrer POS-Systeme</a:t>
            </a:r>
          </a:p>
          <a:p>
            <a:r>
              <a:rPr lang="de-DE" sz="2400" dirty="0"/>
              <a:t>Konfiguration und </a:t>
            </a:r>
            <a:r>
              <a:rPr lang="de-DE" sz="2400" dirty="0" err="1"/>
              <a:t>Testing</a:t>
            </a:r>
            <a:r>
              <a:rPr lang="de-DE" sz="2400" dirty="0"/>
              <a:t> der Middleware-Integration</a:t>
            </a:r>
          </a:p>
          <a:p>
            <a:r>
              <a:rPr lang="de-DE" sz="2400" dirty="0"/>
              <a:t>Erfassung und Einladung Ihrer Kassenhändler</a:t>
            </a:r>
          </a:p>
          <a:p>
            <a:r>
              <a:rPr lang="de-DE" sz="2400" dirty="0"/>
              <a:t>Vorbereitung des Rollout mit Hilfe von Templates für Ihre Kassenhändler</a:t>
            </a:r>
          </a:p>
          <a:p>
            <a:r>
              <a:rPr lang="de-DE" sz="2400" dirty="0"/>
              <a:t>Unterstützende Materialien für Ihre Kassenhändler</a:t>
            </a:r>
          </a:p>
        </p:txBody>
      </p:sp>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Konfiguration einer Middleware Instanz (Cashbox)</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838201" y="1938338"/>
            <a:ext cx="10515598" cy="4125912"/>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400" dirty="0"/>
              <a:t>Herausforderungen für Kassenhersteller</a:t>
            </a:r>
          </a:p>
          <a:p>
            <a:r>
              <a:rPr lang="de-DE" sz="2400" dirty="0"/>
              <a:t>ft.Middleware als Lösung</a:t>
            </a:r>
          </a:p>
          <a:p>
            <a:r>
              <a:rPr lang="de-DE" sz="2400" dirty="0"/>
              <a:t>Funktionsweise</a:t>
            </a:r>
          </a:p>
          <a:p>
            <a:r>
              <a:rPr lang="de-DE" sz="2400" dirty="0"/>
              <a:t>Schnittstelle &amp; Datenfluss</a:t>
            </a:r>
          </a:p>
          <a:p>
            <a:r>
              <a:rPr lang="de-DE" sz="2400" dirty="0"/>
              <a:t>Portal und Konfiguration</a:t>
            </a:r>
          </a:p>
          <a:p>
            <a:r>
              <a:rPr lang="de-DE" sz="2400" dirty="0"/>
              <a:t>Demo</a:t>
            </a:r>
          </a:p>
          <a:p>
            <a:r>
              <a:rPr lang="de-DE" sz="2400" dirty="0"/>
              <a:t>Phasen der Integration</a:t>
            </a:r>
          </a:p>
          <a:p>
            <a:r>
              <a:rPr lang="de-DE" sz="2400" dirty="0"/>
              <a:t>Rolloutszenarien</a:t>
            </a:r>
          </a:p>
          <a:p>
            <a:r>
              <a:rPr lang="de-DE" sz="2400" dirty="0"/>
              <a:t>Das Portal als Rollout-Managementtool</a:t>
            </a:r>
          </a:p>
          <a:p>
            <a:r>
              <a:rPr lang="de-DE" sz="2400" dirty="0"/>
              <a:t>Getting started &amp; Dokumentation</a:t>
            </a:r>
          </a:p>
        </p:txBody>
      </p:sp>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Integration der Middleware und </a:t>
            </a:r>
            <a:r>
              <a:rPr lang="de-DE" sz="2800" dirty="0" err="1"/>
              <a:t>Testing</a:t>
            </a:r>
            <a:endParaRPr lang="de-DE" sz="2800"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rmAutofit/>
          </a:bodyPr>
          <a:lstStyle/>
          <a:p>
            <a:r>
              <a:rPr lang="de-DE" sz="2400" dirty="0"/>
              <a:t>Testumgebung „Sandbox“</a:t>
            </a:r>
          </a:p>
          <a:p>
            <a:pPr marL="0" indent="0">
              <a:buNone/>
            </a:pPr>
            <a:endParaRPr lang="de-DE" sz="2400" dirty="0"/>
          </a:p>
          <a:p>
            <a:r>
              <a:rPr lang="de-DE" sz="2400" dirty="0"/>
              <a:t>Getting started Guide</a:t>
            </a:r>
          </a:p>
          <a:p>
            <a:pPr lvl="1"/>
            <a:r>
              <a:rPr lang="de-DE" dirty="0"/>
              <a:t>Anlegen einer Cashbox</a:t>
            </a:r>
          </a:p>
          <a:p>
            <a:pPr lvl="1"/>
            <a:r>
              <a:rPr lang="de-DE" dirty="0"/>
              <a:t>Download des Launcher aus dem Portal</a:t>
            </a:r>
          </a:p>
          <a:p>
            <a:pPr lvl="1"/>
            <a:r>
              <a:rPr lang="de-DE" dirty="0"/>
              <a:t>Starten des Launcher (lokal)</a:t>
            </a:r>
          </a:p>
          <a:p>
            <a:pPr lvl="1"/>
            <a:r>
              <a:rPr lang="de-DE" dirty="0"/>
              <a:t>Aufruf der Middleware aus dem POS-System</a:t>
            </a:r>
          </a:p>
          <a:p>
            <a:pPr marL="457200" lvl="1" indent="0">
              <a:buNone/>
            </a:pPr>
            <a:endParaRPr lang="de-DE" dirty="0"/>
          </a:p>
          <a:p>
            <a:r>
              <a:rPr lang="de-DE" sz="2400" dirty="0"/>
              <a:t>Support bei Unterzeichnung der Partnerverträge im Live-Portal</a:t>
            </a:r>
          </a:p>
        </p:txBody>
      </p:sp>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Phasen der Integration </a:t>
            </a:r>
            <a:r>
              <a:rPr lang="de-DE" sz="2800"/>
              <a:t>(Empfehlung)</a:t>
            </a:r>
            <a:endParaRPr lang="de-DE" sz="2800"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514350" indent="-514350">
              <a:buFont typeface="+mj-lt"/>
              <a:buAutoNum type="arabicPeriod"/>
            </a:pPr>
            <a:endParaRPr lang="de-DE" sz="2400" dirty="0"/>
          </a:p>
          <a:p>
            <a:pPr marL="514350" indent="-514350">
              <a:buFont typeface="+mj-lt"/>
              <a:buAutoNum type="arabicPeriod"/>
            </a:pPr>
            <a:r>
              <a:rPr lang="de-DE" sz="2400" dirty="0"/>
              <a:t>Aufruf der lokalen Middleware</a:t>
            </a:r>
          </a:p>
          <a:p>
            <a:pPr marL="514350" indent="-514350">
              <a:buAutoNum type="arabicPeriod"/>
            </a:pPr>
            <a:r>
              <a:rPr lang="de-DE" sz="2400" dirty="0"/>
              <a:t>Senden der Daten und Verarbeiten der Responses (Kassenbeleg, Nullbeleg, eigene Geschäftsfälle, Kassenabschluss, Tagesende, etc.)</a:t>
            </a:r>
          </a:p>
          <a:p>
            <a:pPr marL="514350" indent="-514350">
              <a:buAutoNum type="arabicPeriod"/>
            </a:pPr>
            <a:r>
              <a:rPr lang="de-DE" sz="2400" dirty="0"/>
              <a:t>Branchenspezifische Diskussion komplexer Geschäftsfälle mit dem fiskaltrust Support Team</a:t>
            </a:r>
          </a:p>
          <a:p>
            <a:pPr marL="514350" indent="-514350">
              <a:buAutoNum type="arabicPeriod"/>
            </a:pPr>
            <a:r>
              <a:rPr lang="de-DE" sz="2400" dirty="0"/>
              <a:t>Einladung der Kassenhändler, Rollout/</a:t>
            </a:r>
            <a:r>
              <a:rPr lang="de-DE" sz="2400" dirty="0" err="1"/>
              <a:t>Templating</a:t>
            </a:r>
            <a:r>
              <a:rPr lang="de-DE" sz="2400" dirty="0"/>
              <a:t> vorbereiten</a:t>
            </a:r>
          </a:p>
          <a:p>
            <a:pPr marL="514350" indent="-514350">
              <a:buAutoNum type="arabicPeriod"/>
            </a:pPr>
            <a:r>
              <a:rPr lang="de-DE" sz="2400" dirty="0"/>
              <a:t>Pilotinstallation</a:t>
            </a:r>
          </a:p>
          <a:p>
            <a:pPr marL="514350" indent="-514350">
              <a:buAutoNum type="arabicPeriod"/>
            </a:pPr>
            <a:r>
              <a:rPr lang="de-DE" sz="2400" dirty="0"/>
              <a:t>Übergabe zum Rollout an Ihre Kassenhändler</a:t>
            </a:r>
          </a:p>
        </p:txBody>
      </p:sp>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r>
              <a:rPr lang="de-DE" sz="2400" dirty="0"/>
              <a:t>Anbindungsvarianten der TSE</a:t>
            </a:r>
          </a:p>
          <a:p>
            <a:r>
              <a:rPr lang="de-DE" sz="2400" dirty="0"/>
              <a:t>Eine TSE pro Kasse</a:t>
            </a:r>
          </a:p>
          <a:p>
            <a:r>
              <a:rPr lang="de-DE" sz="2400" dirty="0"/>
              <a:t>Hardware TSE am lokalen Server oder Hauptkasse</a:t>
            </a:r>
          </a:p>
          <a:p>
            <a:r>
              <a:rPr lang="de-DE" sz="2400" dirty="0"/>
              <a:t>Cloud-TSE für mehrere Kassen</a:t>
            </a:r>
          </a:p>
          <a:p>
            <a:r>
              <a:rPr lang="de-DE" sz="2400" dirty="0"/>
              <a:t>Mehrere Terminals pro Kasse</a:t>
            </a:r>
          </a:p>
          <a:p>
            <a:r>
              <a:rPr lang="de-DE" sz="2400" dirty="0"/>
              <a:t>Bring </a:t>
            </a:r>
            <a:r>
              <a:rPr lang="de-DE" sz="2400" dirty="0" err="1"/>
              <a:t>your</a:t>
            </a:r>
            <a:r>
              <a:rPr lang="de-DE" sz="2400" dirty="0"/>
              <a:t> </a:t>
            </a:r>
            <a:r>
              <a:rPr lang="de-DE" sz="2400" dirty="0" err="1"/>
              <a:t>own</a:t>
            </a:r>
            <a:r>
              <a:rPr lang="de-DE" sz="2400" dirty="0"/>
              <a:t> </a:t>
            </a:r>
            <a:r>
              <a:rPr lang="de-DE" sz="2400" dirty="0" err="1"/>
              <a:t>datacenter</a:t>
            </a:r>
            <a:endParaRPr lang="de-DE" sz="2400" dirty="0"/>
          </a:p>
          <a:p>
            <a:pPr marL="0" indent="0">
              <a:buNone/>
            </a:pPr>
            <a:endParaRPr lang="de-DE" sz="2400" dirty="0"/>
          </a:p>
          <a:p>
            <a:pPr marL="0" indent="0">
              <a:buNone/>
            </a:pPr>
            <a:r>
              <a:rPr lang="de-DE" sz="2400" dirty="0"/>
              <a:t>=&gt; Vorführung anhand der Dokumentation in </a:t>
            </a:r>
            <a:r>
              <a:rPr lang="de-DE" sz="2400" dirty="0">
                <a:hlinkClick r:id="rId3"/>
              </a:rPr>
              <a:t>docs.fiskaltrust.cloud</a:t>
            </a:r>
            <a:endParaRPr lang="de-DE" sz="2400" dirty="0"/>
          </a:p>
          <a:p>
            <a:pPr marL="0" indent="0">
              <a:buNone/>
            </a:pPr>
            <a:endParaRPr lang="de-DE" sz="2400" dirty="0"/>
          </a:p>
        </p:txBody>
      </p:sp>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r>
              <a:rPr lang="de-DE" sz="2400" dirty="0"/>
              <a:t>Rollenstruktur (Hersteller, Händler, Betreiber)</a:t>
            </a:r>
          </a:p>
          <a:p>
            <a:r>
              <a:rPr lang="de-DE" sz="2400" dirty="0"/>
              <a:t>Einladungsmanagement</a:t>
            </a:r>
          </a:p>
          <a:p>
            <a:r>
              <a:rPr lang="de-DE" sz="2400" dirty="0"/>
              <a:t>Rolloutvorbereitung und Ausführung</a:t>
            </a:r>
          </a:p>
        </p:txBody>
      </p:sp>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(Rollenstruktur)</a:t>
            </a:r>
          </a:p>
        </p:txBody>
      </p:sp>
      <p:graphicFrame>
        <p:nvGraphicFramePr>
          <p:cNvPr id="4" name="Content Placeholder 4">
            <a:extLst>
              <a:ext uri="{FF2B5EF4-FFF2-40B4-BE49-F238E27FC236}">
                <a16:creationId xmlns:a16="http://schemas.microsoft.com/office/drawing/2014/main" id="{01D83687-ED35-5840-9A67-B010805A3D43}"/>
              </a:ext>
            </a:extLst>
          </p:cNvPr>
          <p:cNvGraphicFramePr>
            <a:graphicFrameLocks noGrp="1"/>
          </p:cNvGraphicFramePr>
          <p:nvPr>
            <p:ph idx="1"/>
            <p:extLst>
              <p:ext uri="{D42A27DB-BD31-4B8C-83A1-F6EECF244321}">
                <p14:modId xmlns:p14="http://schemas.microsoft.com/office/powerpoint/2010/main" val="21233654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15558359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(Rolloutvorbereitung)</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987182" y="1781193"/>
            <a:ext cx="10483874" cy="4125912"/>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rcRect b="4197"/>
          <a:stretch/>
        </p:blipFill>
        <p:spPr>
          <a:xfrm>
            <a:off x="20" y="10"/>
            <a:ext cx="4992985" cy="6857990"/>
          </a:xfrm>
          <a:prstGeom prst="rect">
            <a:avLst/>
          </a:prstGeom>
        </p:spPr>
      </p:pic>
      <p:sp>
        <p:nvSpPr>
          <p:cNvPr id="7" name="Title 1">
            <a:extLst>
              <a:ext uri="{FF2B5EF4-FFF2-40B4-BE49-F238E27FC236}">
                <a16:creationId xmlns:a16="http://schemas.microsoft.com/office/drawing/2014/main" id="{F629CB6E-91A9-9A4D-AA98-97CBF1000178}"/>
              </a:ext>
            </a:extLst>
          </p:cNvPr>
          <p:cNvSpPr txBox="1">
            <a:spLocks/>
          </p:cNvSpPr>
          <p:nvPr/>
        </p:nvSpPr>
        <p:spPr>
          <a:xfrm>
            <a:off x="5168348" y="365126"/>
            <a:ext cx="6185452"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800" dirty="0"/>
              <a:t>Beispiel eines Konfigurations-Template</a:t>
            </a:r>
          </a:p>
        </p:txBody>
      </p:sp>
      <p:sp>
        <p:nvSpPr>
          <p:cNvPr id="6" name="TextBox 5">
            <a:extLst>
              <a:ext uri="{FF2B5EF4-FFF2-40B4-BE49-F238E27FC236}">
                <a16:creationId xmlns:a16="http://schemas.microsoft.com/office/drawing/2014/main" id="{316C5E6A-FDDA-FD47-AA4E-5830A0A37A5B}"/>
              </a:ext>
            </a:extLst>
          </p:cNvPr>
          <p:cNvSpPr txBox="1"/>
          <p:nvPr/>
        </p:nvSpPr>
        <p:spPr>
          <a:xfrm>
            <a:off x="5274365" y="1497496"/>
            <a:ext cx="5950226" cy="4062651"/>
          </a:xfrm>
          <a:prstGeom prst="rect">
            <a:avLst/>
          </a:prstGeom>
          <a:noFill/>
        </p:spPr>
        <p:txBody>
          <a:bodyPr wrap="square" rtlCol="0">
            <a:spAutoFit/>
          </a:bodyPr>
          <a:lstStyle/>
          <a:p>
            <a:pPr marL="285750" indent="-285750">
              <a:buFontTx/>
              <a:buChar char="-"/>
            </a:pPr>
            <a:r>
              <a:rPr lang="de-DE" sz="2000" dirty="0"/>
              <a:t>Verwendung von Variablen (z.B. [</a:t>
            </a:r>
            <a:r>
              <a:rPr lang="de-DE" sz="2000" dirty="0" err="1"/>
              <a:t>cashbox_id</a:t>
            </a:r>
            <a:r>
              <a:rPr lang="de-DE" sz="2000" dirty="0"/>
              <a:t>])</a:t>
            </a:r>
          </a:p>
          <a:p>
            <a:pPr marL="285750" indent="-285750">
              <a:buFontTx/>
              <a:buChar char="-"/>
            </a:pPr>
            <a:endParaRPr lang="de-DE" sz="2000" dirty="0"/>
          </a:p>
          <a:p>
            <a:pPr marL="285750" indent="-285750">
              <a:buFontTx/>
              <a:buChar char="-"/>
            </a:pPr>
            <a:r>
              <a:rPr lang="de-DE" sz="2000" dirty="0"/>
              <a:t>Bsp. Konfiguration der SCU</a:t>
            </a:r>
          </a:p>
          <a:p>
            <a:pPr marL="742950" lvl="1" indent="-285750">
              <a:buFontTx/>
              <a:buChar char="-"/>
            </a:pPr>
            <a:r>
              <a:rPr lang="de-DE" sz="2000" dirty="0"/>
              <a:t>TSE Package</a:t>
            </a:r>
          </a:p>
          <a:p>
            <a:pPr marL="742950" lvl="1" indent="-285750">
              <a:buFontTx/>
              <a:buChar char="-"/>
            </a:pPr>
            <a:r>
              <a:rPr lang="de-DE" sz="2000" dirty="0"/>
              <a:t>Pfad zur TSE</a:t>
            </a:r>
          </a:p>
          <a:p>
            <a:pPr marL="742950" lvl="1" indent="-285750">
              <a:buFontTx/>
              <a:buChar char="-"/>
            </a:pPr>
            <a:r>
              <a:rPr lang="de-DE" sz="2000" dirty="0"/>
              <a:t>Endpunkt der SCU</a:t>
            </a:r>
          </a:p>
          <a:p>
            <a:pPr lvl="1"/>
            <a:endParaRPr lang="de-DE" sz="2000" dirty="0"/>
          </a:p>
          <a:p>
            <a:pPr marL="285750" indent="-285750">
              <a:buFontTx/>
              <a:buChar char="-"/>
            </a:pPr>
            <a:r>
              <a:rPr lang="de-DE" sz="2000" dirty="0"/>
              <a:t>Bsp. Konfiguration der Queue</a:t>
            </a:r>
          </a:p>
          <a:p>
            <a:pPr marL="742950" lvl="1" indent="-285750">
              <a:buFontTx/>
              <a:buChar char="-"/>
            </a:pPr>
            <a:r>
              <a:rPr lang="de-DE" sz="2000" dirty="0"/>
              <a:t>Persistenz</a:t>
            </a:r>
          </a:p>
          <a:p>
            <a:pPr marL="742950" lvl="1" indent="-285750">
              <a:buFontTx/>
              <a:buChar char="-"/>
            </a:pPr>
            <a:r>
              <a:rPr lang="de-DE" sz="2000" dirty="0"/>
              <a:t>Kassenseriennummer/TSE Client-</a:t>
            </a:r>
            <a:r>
              <a:rPr lang="de-DE" sz="2000" dirty="0" err="1"/>
              <a:t>Id</a:t>
            </a:r>
            <a:endParaRPr lang="de-DE" sz="2000" dirty="0"/>
          </a:p>
          <a:p>
            <a:pPr marL="742950" lvl="1" indent="-285750">
              <a:buFontTx/>
              <a:buChar char="-"/>
            </a:pPr>
            <a:r>
              <a:rPr lang="de-DE" sz="2000" dirty="0"/>
              <a:t>Verknüpfung mit SCU</a:t>
            </a:r>
          </a:p>
          <a:p>
            <a:pPr marL="742950" lvl="1" indent="-285750">
              <a:buFontTx/>
              <a:buChar char="-"/>
            </a:pPr>
            <a:r>
              <a:rPr lang="de-DE" sz="2000" dirty="0"/>
              <a:t>Endpunkte der Queue</a:t>
            </a:r>
          </a:p>
          <a:p>
            <a:pPr marL="285750" indent="-285750">
              <a:buFontTx/>
              <a:buChar char="-"/>
            </a:pPr>
            <a:endParaRPr lang="de-DE" dirty="0"/>
          </a:p>
        </p:txBody>
      </p:sp>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(Ausführung Rollout mit Template)</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987182" y="3189701"/>
            <a:ext cx="10483874" cy="1308895"/>
          </a:xfr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a:xfrm>
            <a:off x="838200" y="1825625"/>
            <a:ext cx="10757452" cy="4351338"/>
          </a:xfrm>
        </p:spPr>
        <p:txBody>
          <a:bodyPr>
            <a:normAutofit/>
          </a:bodyPr>
          <a:lstStyle/>
          <a:p>
            <a:pPr marL="0" indent="0">
              <a:buNone/>
            </a:pPr>
            <a:endParaRPr lang="de-DE" sz="2400" dirty="0"/>
          </a:p>
          <a:p>
            <a:pPr>
              <a:buFont typeface="Symbol" pitchFamily="2" charset="2"/>
              <a:buChar char="Þ"/>
            </a:pPr>
            <a:r>
              <a:rPr lang="de-DE" sz="2400" dirty="0"/>
              <a:t> Konformität mit den nationalen Gesetzen implementieren</a:t>
            </a:r>
          </a:p>
          <a:p>
            <a:pPr marL="0" indent="0">
              <a:buNone/>
            </a:pPr>
            <a:endParaRPr lang="de-DE" sz="2400" dirty="0"/>
          </a:p>
          <a:p>
            <a:pPr>
              <a:buFont typeface="Symbol" pitchFamily="2" charset="2"/>
              <a:buChar char="Þ"/>
            </a:pPr>
            <a:r>
              <a:rPr lang="de-DE" sz="2400" dirty="0"/>
              <a:t> Dennoch sollen die Kosten der Kassenbetreiber für das Kassensystem nicht steigen </a:t>
            </a:r>
          </a:p>
        </p:txBody>
      </p:sp>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a:t>
            </a:r>
            <a:r>
              <a:rPr lang="de-DE" dirty="0" err="1">
                <a:hlinkClick r:id="rId7"/>
              </a:rPr>
              <a:t>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sz="2400" dirty="0"/>
              <a:t>Neue Pflichten für Kassensysteme (01.01.2020)</a:t>
            </a:r>
          </a:p>
          <a:p>
            <a:pPr lvl="1"/>
            <a:r>
              <a:rPr lang="de-DE" dirty="0"/>
              <a:t>Einzelaufzeichnung</a:t>
            </a:r>
          </a:p>
          <a:p>
            <a:pPr lvl="1"/>
            <a:r>
              <a:rPr lang="de-DE" dirty="0"/>
              <a:t>TSE-Pflicht</a:t>
            </a:r>
          </a:p>
          <a:p>
            <a:pPr lvl="1"/>
            <a:r>
              <a:rPr lang="de-DE" dirty="0"/>
              <a:t>Archivierung</a:t>
            </a:r>
          </a:p>
          <a:p>
            <a:pPr lvl="1"/>
            <a:r>
              <a:rPr lang="de-DE" dirty="0"/>
              <a:t>Belegausgabepflicht</a:t>
            </a:r>
          </a:p>
          <a:p>
            <a:pPr lvl="1"/>
            <a:r>
              <a:rPr lang="de-DE" dirty="0"/>
              <a:t>Meldepflicht </a:t>
            </a:r>
          </a:p>
          <a:p>
            <a:endParaRPr lang="de-DE" sz="2400" dirty="0"/>
          </a:p>
          <a:p>
            <a:r>
              <a:rPr lang="de-DE" sz="2400" dirty="0"/>
              <a:t>Integration einer oder mehrerer TSE-Lösungen</a:t>
            </a:r>
          </a:p>
          <a:p>
            <a:r>
              <a:rPr lang="de-DE" sz="2400" dirty="0"/>
              <a:t>Anpassungen für DSFinV-K</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2400" dirty="0"/>
              <a:t>Compliance-As-A-Service durch Integration ins Kassensystem.</a:t>
            </a:r>
          </a:p>
          <a:p>
            <a:pPr marL="0" indent="0">
              <a:buNone/>
            </a:pPr>
            <a:endParaRPr lang="de-DE" sz="2400" dirty="0"/>
          </a:p>
          <a:p>
            <a:pPr marL="0" indent="0">
              <a:buNone/>
            </a:pPr>
            <a:r>
              <a:rPr lang="de-DE" sz="2400" u="sng" dirty="0"/>
              <a:t>Vorteile:</a:t>
            </a:r>
          </a:p>
          <a:p>
            <a:r>
              <a:rPr lang="de-DE" sz="2400" dirty="0"/>
              <a:t>International gleiche Schnittstelle (DE, AT, FR)</a:t>
            </a:r>
          </a:p>
          <a:p>
            <a:r>
              <a:rPr lang="de-DE" sz="2400" dirty="0"/>
              <a:t>In Deutschland: Anbindung aller TSE-Lösungen</a:t>
            </a:r>
          </a:p>
          <a:p>
            <a:r>
              <a:rPr lang="de-DE" sz="2400" dirty="0"/>
              <a:t>Export der Daten in den gesetzlich vorgegebenen Formaten</a:t>
            </a:r>
          </a:p>
          <a:p>
            <a:r>
              <a:rPr lang="de-DE" sz="2400" dirty="0"/>
              <a:t>„As-A-Service“, d.h. immer automatisch konform mit den aktuellen Anforderungen des entsprechenden Marktes</a:t>
            </a:r>
          </a:p>
          <a:p>
            <a:r>
              <a:rPr lang="de-DE" sz="2400" dirty="0"/>
              <a:t>Kann lokal oder im Rechenzentrum betrieben werden</a:t>
            </a:r>
          </a:p>
          <a:p>
            <a:r>
              <a:rPr lang="de-DE" sz="2400" dirty="0"/>
              <a:t>Kostenlos</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sz="2400" dirty="0"/>
              <a:t>Wieso ist die ft.Middleware kostenlos?</a:t>
            </a:r>
          </a:p>
          <a:p>
            <a:pPr marL="0" indent="0">
              <a:buNone/>
            </a:pPr>
            <a:endParaRPr lang="de-DE" sz="2400" dirty="0"/>
          </a:p>
          <a:p>
            <a:r>
              <a:rPr lang="de-DE" sz="2400" dirty="0"/>
              <a:t>erleichtert die „make or buy“ Entscheidung</a:t>
            </a:r>
          </a:p>
          <a:p>
            <a:pPr marL="0" indent="0">
              <a:buNone/>
            </a:pPr>
            <a:endParaRPr lang="de-DE" sz="2400" dirty="0"/>
          </a:p>
          <a:p>
            <a:r>
              <a:rPr lang="de-DE" sz="2400" dirty="0"/>
              <a:t>fiskaltrust bietet dafür über Kassenhändler Fiskalisierungsprodukte für Kassenbetreiber an, z.B.:</a:t>
            </a:r>
          </a:p>
          <a:p>
            <a:pPr lvl="1">
              <a:buFont typeface="Wingdings" pitchFamily="2" charset="2"/>
              <a:buChar char="ü"/>
            </a:pPr>
            <a:r>
              <a:rPr lang="de-DE" dirty="0"/>
              <a:t> Revisionssichere Archivierung der Daten</a:t>
            </a:r>
          </a:p>
          <a:p>
            <a:pPr lvl="1">
              <a:buFont typeface="Wingdings" pitchFamily="2" charset="2"/>
              <a:buChar char="ü"/>
            </a:pPr>
            <a:r>
              <a:rPr lang="de-DE" dirty="0"/>
              <a:t> Automatisierte Meldungen ans Finanzamt</a:t>
            </a:r>
          </a:p>
          <a:p>
            <a:pPr lvl="1">
              <a:buFont typeface="Wingdings" pitchFamily="2" charset="2"/>
              <a:buChar char="ü"/>
            </a:pPr>
            <a:r>
              <a:rPr lang="de-DE" dirty="0"/>
              <a:t> Sorglos-Pakete mit und ohne TSE As-A-Service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Funktionsweise</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690688"/>
            <a:ext cx="10336291" cy="4502938"/>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6"/>
            <a:ext cx="8979578" cy="2808427"/>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684563"/>
            <a:ext cx="8979578" cy="4037114"/>
          </a:xfr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2915</Words>
  <Application>Microsoft Macintosh PowerPoint</Application>
  <PresentationFormat>Widescreen</PresentationFormat>
  <Paragraphs>291</Paragraphs>
  <Slides>30</Slides>
  <Notes>29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Wingdings</vt:lpstr>
      <vt:lpstr>Office Theme</vt:lpstr>
      <vt:lpstr>ft.Middleware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Nullbeleg,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PowerPoint Presentation</vt:lpstr>
      <vt:lpstr>Das Portal als Rollout-Managementtool (Ausführung Rollout mit Template)</vt:lpstr>
      <vt:lpstr>Getting started &amp; Dokumentation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Christian Rogobete</cp:lastModifiedBy>
  <cp:revision>32</cp:revision>
  <dcterms:created xsi:type="dcterms:W3CDTF">2020-08-19T12:11:40Z</dcterms:created>
  <dcterms:modified xsi:type="dcterms:W3CDTF">2020-08-19T12:57:45Z</dcterms:modified>
</cp:coreProperties>
</file>