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71" r:id="rId5"/>
    <p:sldId id="289" r:id="rId6"/>
    <p:sldId id="290" r:id="rId7"/>
    <p:sldId id="291" r:id="rId8"/>
    <p:sldId id="292" r:id="rId9"/>
    <p:sldId id="307" r:id="rId10"/>
    <p:sldId id="293" r:id="rId11"/>
    <p:sldId id="294" r:id="rId12"/>
    <p:sldId id="295" r:id="rId13"/>
    <p:sldId id="296" r:id="rId14"/>
    <p:sldId id="297" r:id="rId15"/>
    <p:sldId id="298" r:id="rId16"/>
    <p:sldId id="308" r:id="rId17"/>
    <p:sldId id="299" r:id="rId18"/>
    <p:sldId id="300" r:id="rId19"/>
    <p:sldId id="301" r:id="rId20"/>
    <p:sldId id="302" r:id="rId21"/>
    <p:sldId id="303" r:id="rId22"/>
    <p:sldId id="304" r:id="rId23"/>
    <p:sldId id="305" r:id="rId24"/>
    <p:sldId id="306" r:id="rId25"/>
    <p:sldId id="288"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C11F"/>
    <a:srgbClr val="00A8CE"/>
    <a:srgbClr val="00A7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7844A-7D50-40DA-37AD-1DC77642983F}" v="36" dt="2020-07-05T16:48:44.277"/>
    <p1510:client id="{119001ED-8351-41E2-9EA0-2CF2AD5BCFBB}" v="1255" dt="2020-07-06T01:12:20.887"/>
    <p1510:client id="{1A77F45B-2D0D-B695-1D23-5A1109A79E57}" v="55" dt="2020-07-06T06:54:38.713"/>
    <p1510:client id="{1B2233D9-5612-C63E-948A-A056E172CD79}" v="149" dt="2020-07-06T08:34:22.476"/>
    <p1510:client id="{2885444E-DBE1-FD91-A292-D90D579CDFA7}" v="10" dt="2020-07-05T19:10:13.922"/>
    <p1510:client id="{DFC27C48-44A2-43FA-9C78-5D1CA6A91D5C}" v="681" dt="2020-07-06T08:33:28.4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4"/>
    <p:restoredTop sz="73116"/>
  </p:normalViewPr>
  <p:slideViewPr>
    <p:cSldViewPr snapToGrid="0">
      <p:cViewPr varScale="1">
        <p:scale>
          <a:sx n="100" d="100"/>
          <a:sy n="100" d="100"/>
        </p:scale>
        <p:origin x="30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in Marlon Bielek" userId="S::marlon.bielek@fiskaltrust.services::f6339258-219c-4358-b7ce-6fc206e30e9f" providerId="AD" clId="Web-{92AD5FFB-5768-822C-09C5-9F219A9BA4CD}"/>
    <pc:docChg chg="modSld">
      <pc:chgData name="Marcin Marlon Bielek" userId="S::marlon.bielek@fiskaltrust.services::f6339258-219c-4358-b7ce-6fc206e30e9f" providerId="AD" clId="Web-{92AD5FFB-5768-822C-09C5-9F219A9BA4CD}" dt="2020-07-03T12:10:42.928" v="7" actId="20577"/>
      <pc:docMkLst>
        <pc:docMk/>
      </pc:docMkLst>
      <pc:sldChg chg="modSp">
        <pc:chgData name="Marcin Marlon Bielek" userId="S::marlon.bielek@fiskaltrust.services::f6339258-219c-4358-b7ce-6fc206e30e9f" providerId="AD" clId="Web-{92AD5FFB-5768-822C-09C5-9F219A9BA4CD}" dt="2020-07-03T12:10:42.928" v="6" actId="20577"/>
        <pc:sldMkLst>
          <pc:docMk/>
          <pc:sldMk cId="230558098" sldId="258"/>
        </pc:sldMkLst>
        <pc:spChg chg="mod">
          <ac:chgData name="Marcin Marlon Bielek" userId="S::marlon.bielek@fiskaltrust.services::f6339258-219c-4358-b7ce-6fc206e30e9f" providerId="AD" clId="Web-{92AD5FFB-5768-822C-09C5-9F219A9BA4CD}" dt="2020-07-03T12:10:42.928" v="6" actId="20577"/>
          <ac:spMkLst>
            <pc:docMk/>
            <pc:sldMk cId="230558098" sldId="258"/>
            <ac:spMk id="3" creationId="{65269683-B519-4C97-8181-AA92E086E4C7}"/>
          </ac:spMkLst>
        </pc:spChg>
      </pc:sldChg>
    </pc:docChg>
  </pc:docChgLst>
  <pc:docChgLst>
    <pc:chgData name="Fritz Hajek" userId="98a0c822-ac22-4cd6-9692-9836c8c7fa0c" providerId="ADAL" clId="{DFC27C48-44A2-43FA-9C78-5D1CA6A91D5C}"/>
    <pc:docChg chg="undo custSel modSld sldOrd">
      <pc:chgData name="Fritz Hajek" userId="98a0c822-ac22-4cd6-9692-9836c8c7fa0c" providerId="ADAL" clId="{DFC27C48-44A2-43FA-9C78-5D1CA6A91D5C}" dt="2020-07-06T08:33:28.457" v="729" actId="20577"/>
      <pc:docMkLst>
        <pc:docMk/>
      </pc:docMkLst>
      <pc:sldChg chg="addSp delSp modSp ord">
        <pc:chgData name="Fritz Hajek" userId="98a0c822-ac22-4cd6-9692-9836c8c7fa0c" providerId="ADAL" clId="{DFC27C48-44A2-43FA-9C78-5D1CA6A91D5C}" dt="2020-07-06T08:33:28.457" v="729" actId="20577"/>
        <pc:sldMkLst>
          <pc:docMk/>
          <pc:sldMk cId="4187864237" sldId="279"/>
        </pc:sldMkLst>
        <pc:spChg chg="mod">
          <ac:chgData name="Fritz Hajek" userId="98a0c822-ac22-4cd6-9692-9836c8c7fa0c" providerId="ADAL" clId="{DFC27C48-44A2-43FA-9C78-5D1CA6A91D5C}" dt="2020-07-06T08:33:28.457" v="729" actId="20577"/>
          <ac:spMkLst>
            <pc:docMk/>
            <pc:sldMk cId="4187864237" sldId="279"/>
            <ac:spMk id="2" creationId="{A9586F81-0E30-4691-8632-02AA6D49C689}"/>
          </ac:spMkLst>
        </pc:spChg>
        <pc:spChg chg="mod">
          <ac:chgData name="Fritz Hajek" userId="98a0c822-ac22-4cd6-9692-9836c8c7fa0c" providerId="ADAL" clId="{DFC27C48-44A2-43FA-9C78-5D1CA6A91D5C}" dt="2020-07-05T19:17:20.846" v="59" actId="5793"/>
          <ac:spMkLst>
            <pc:docMk/>
            <pc:sldMk cId="4187864237" sldId="279"/>
            <ac:spMk id="3" creationId="{C03AF612-B306-4640-B2E4-C0D67A4E9CE2}"/>
          </ac:spMkLst>
        </pc:spChg>
        <pc:spChg chg="mod">
          <ac:chgData name="Fritz Hajek" userId="98a0c822-ac22-4cd6-9692-9836c8c7fa0c" providerId="ADAL" clId="{DFC27C48-44A2-43FA-9C78-5D1CA6A91D5C}" dt="2020-07-05T20:24:21.584" v="599" actId="1076"/>
          <ac:spMkLst>
            <pc:docMk/>
            <pc:sldMk cId="4187864237" sldId="279"/>
            <ac:spMk id="6" creationId="{F4B2F9C9-1AA7-4189-913B-4D78E08C3E6D}"/>
          </ac:spMkLst>
        </pc:spChg>
        <pc:spChg chg="mod">
          <ac:chgData name="Fritz Hajek" userId="98a0c822-ac22-4cd6-9692-9836c8c7fa0c" providerId="ADAL" clId="{DFC27C48-44A2-43FA-9C78-5D1CA6A91D5C}" dt="2020-07-05T19:24:44.002" v="117" actId="1076"/>
          <ac:spMkLst>
            <pc:docMk/>
            <pc:sldMk cId="4187864237" sldId="279"/>
            <ac:spMk id="8" creationId="{95FD1478-1463-4F95-B342-4C6D8CDBE990}"/>
          </ac:spMkLst>
        </pc:spChg>
        <pc:spChg chg="add mod">
          <ac:chgData name="Fritz Hajek" userId="98a0c822-ac22-4cd6-9692-9836c8c7fa0c" providerId="ADAL" clId="{DFC27C48-44A2-43FA-9C78-5D1CA6A91D5C}" dt="2020-07-05T19:21:36.801" v="98" actId="255"/>
          <ac:spMkLst>
            <pc:docMk/>
            <pc:sldMk cId="4187864237" sldId="279"/>
            <ac:spMk id="23" creationId="{85187A34-9E3C-46A4-BC8A-2969281EC7ED}"/>
          </ac:spMkLst>
        </pc:spChg>
        <pc:spChg chg="add mod">
          <ac:chgData name="Fritz Hajek" userId="98a0c822-ac22-4cd6-9692-9836c8c7fa0c" providerId="ADAL" clId="{DFC27C48-44A2-43FA-9C78-5D1CA6A91D5C}" dt="2020-07-05T19:21:50.584" v="108" actId="20577"/>
          <ac:spMkLst>
            <pc:docMk/>
            <pc:sldMk cId="4187864237" sldId="279"/>
            <ac:spMk id="29" creationId="{C35ED5C3-3BBA-4723-B127-2A6F02379AE3}"/>
          </ac:spMkLst>
        </pc:spChg>
        <pc:spChg chg="add mod">
          <ac:chgData name="Fritz Hajek" userId="98a0c822-ac22-4cd6-9692-9836c8c7fa0c" providerId="ADAL" clId="{DFC27C48-44A2-43FA-9C78-5D1CA6A91D5C}" dt="2020-07-05T19:22:18.382" v="112" actId="20577"/>
          <ac:spMkLst>
            <pc:docMk/>
            <pc:sldMk cId="4187864237" sldId="279"/>
            <ac:spMk id="30" creationId="{9707F609-18CF-4EBA-96C7-95E656DFD0AE}"/>
          </ac:spMkLst>
        </pc:spChg>
        <pc:spChg chg="add del">
          <ac:chgData name="Fritz Hajek" userId="98a0c822-ac22-4cd6-9692-9836c8c7fa0c" providerId="ADAL" clId="{DFC27C48-44A2-43FA-9C78-5D1CA6A91D5C}" dt="2020-07-05T19:24:44.618" v="118"/>
          <ac:spMkLst>
            <pc:docMk/>
            <pc:sldMk cId="4187864237" sldId="279"/>
            <ac:spMk id="31" creationId="{39752814-2654-4810-9129-E98C7A3C9D67}"/>
          </ac:spMkLst>
        </pc:spChg>
        <pc:spChg chg="add mod">
          <ac:chgData name="Fritz Hajek" userId="98a0c822-ac22-4cd6-9692-9836c8c7fa0c" providerId="ADAL" clId="{DFC27C48-44A2-43FA-9C78-5D1CA6A91D5C}" dt="2020-07-05T19:25:14.813" v="144" actId="1076"/>
          <ac:spMkLst>
            <pc:docMk/>
            <pc:sldMk cId="4187864237" sldId="279"/>
            <ac:spMk id="32" creationId="{BE6F5CB6-676C-4901-9E20-F80D866737CF}"/>
          </ac:spMkLst>
        </pc:spChg>
        <pc:spChg chg="add mod">
          <ac:chgData name="Fritz Hajek" userId="98a0c822-ac22-4cd6-9692-9836c8c7fa0c" providerId="ADAL" clId="{DFC27C48-44A2-43FA-9C78-5D1CA6A91D5C}" dt="2020-07-05T20:26:16.231" v="676" actId="207"/>
          <ac:spMkLst>
            <pc:docMk/>
            <pc:sldMk cId="4187864237" sldId="279"/>
            <ac:spMk id="33" creationId="{1959979C-232D-44E2-A663-8F14D482C260}"/>
          </ac:spMkLst>
        </pc:spChg>
        <pc:spChg chg="add mod">
          <ac:chgData name="Fritz Hajek" userId="98a0c822-ac22-4cd6-9692-9836c8c7fa0c" providerId="ADAL" clId="{DFC27C48-44A2-43FA-9C78-5D1CA6A91D5C}" dt="2020-07-05T20:26:16.231" v="676" actId="207"/>
          <ac:spMkLst>
            <pc:docMk/>
            <pc:sldMk cId="4187864237" sldId="279"/>
            <ac:spMk id="34" creationId="{483B22F6-F11C-4161-B731-CE8CBE4DB324}"/>
          </ac:spMkLst>
        </pc:spChg>
        <pc:spChg chg="add mod">
          <ac:chgData name="Fritz Hajek" userId="98a0c822-ac22-4cd6-9692-9836c8c7fa0c" providerId="ADAL" clId="{DFC27C48-44A2-43FA-9C78-5D1CA6A91D5C}" dt="2020-07-05T20:26:46.228" v="677" actId="6549"/>
          <ac:spMkLst>
            <pc:docMk/>
            <pc:sldMk cId="4187864237" sldId="279"/>
            <ac:spMk id="35" creationId="{E295521D-B5D5-4625-A84A-68A834C9AB8A}"/>
          </ac:spMkLst>
        </pc:spChg>
        <pc:picChg chg="mod">
          <ac:chgData name="Fritz Hajek" userId="98a0c822-ac22-4cd6-9692-9836c8c7fa0c" providerId="ADAL" clId="{DFC27C48-44A2-43FA-9C78-5D1CA6A91D5C}" dt="2020-07-05T20:24:17.558" v="598" actId="1076"/>
          <ac:picMkLst>
            <pc:docMk/>
            <pc:sldMk cId="4187864237" sldId="279"/>
            <ac:picMk id="27" creationId="{3257D376-09B5-44AB-A97F-9B86EA945F1D}"/>
          </ac:picMkLst>
        </pc:picChg>
        <pc:picChg chg="mod">
          <ac:chgData name="Fritz Hajek" userId="98a0c822-ac22-4cd6-9692-9836c8c7fa0c" providerId="ADAL" clId="{DFC27C48-44A2-43FA-9C78-5D1CA6A91D5C}" dt="2020-07-05T19:17:56.679" v="85" actId="1076"/>
          <ac:picMkLst>
            <pc:docMk/>
            <pc:sldMk cId="4187864237" sldId="279"/>
            <ac:picMk id="28" creationId="{E80F035C-4D91-4148-B885-B79BDD2C32AE}"/>
          </ac:picMkLst>
        </pc:picChg>
      </pc:sldChg>
      <pc:sldChg chg="modSp">
        <pc:chgData name="Fritz Hajek" userId="98a0c822-ac22-4cd6-9692-9836c8c7fa0c" providerId="ADAL" clId="{DFC27C48-44A2-43FA-9C78-5D1CA6A91D5C}" dt="2020-07-06T07:43:36.014" v="719" actId="20577"/>
        <pc:sldMkLst>
          <pc:docMk/>
          <pc:sldMk cId="3538270374" sldId="285"/>
        </pc:sldMkLst>
        <pc:spChg chg="mod">
          <ac:chgData name="Fritz Hajek" userId="98a0c822-ac22-4cd6-9692-9836c8c7fa0c" providerId="ADAL" clId="{DFC27C48-44A2-43FA-9C78-5D1CA6A91D5C}" dt="2020-07-05T20:12:09.578" v="228" actId="20577"/>
          <ac:spMkLst>
            <pc:docMk/>
            <pc:sldMk cId="3538270374" sldId="285"/>
            <ac:spMk id="4" creationId="{70DFE018-2EC0-4A22-9519-8F6A808E2466}"/>
          </ac:spMkLst>
        </pc:spChg>
        <pc:spChg chg="mod">
          <ac:chgData name="Fritz Hajek" userId="98a0c822-ac22-4cd6-9692-9836c8c7fa0c" providerId="ADAL" clId="{DFC27C48-44A2-43FA-9C78-5D1CA6A91D5C}" dt="2020-07-06T07:43:36.014" v="719" actId="20577"/>
          <ac:spMkLst>
            <pc:docMk/>
            <pc:sldMk cId="3538270374" sldId="285"/>
            <ac:spMk id="5" creationId="{5C0B40AF-0010-4C0C-A1F7-A9615B200968}"/>
          </ac:spMkLst>
        </pc:spChg>
      </pc:sldChg>
    </pc:docChg>
  </pc:docChgLst>
  <pc:docChgLst>
    <pc:chgData name="Andreas Edler" userId="S::andreas.edler@fiskaltrust.services::1c5b4421-a50c-4d38-ab8f-79911dbf2b71" providerId="AD" clId="Web-{CA9D710D-C6FC-1F3B-FAA1-5FE3D73B3590}"/>
    <pc:docChg chg="modSld">
      <pc:chgData name="Andreas Edler" userId="S::andreas.edler@fiskaltrust.services::1c5b4421-a50c-4d38-ab8f-79911dbf2b71" providerId="AD" clId="Web-{CA9D710D-C6FC-1F3B-FAA1-5FE3D73B3590}" dt="2020-07-03T12:31:35.739" v="5" actId="20577"/>
      <pc:docMkLst>
        <pc:docMk/>
      </pc:docMkLst>
      <pc:sldChg chg="modSp">
        <pc:chgData name="Andreas Edler" userId="S::andreas.edler@fiskaltrust.services::1c5b4421-a50c-4d38-ab8f-79911dbf2b71" providerId="AD" clId="Web-{CA9D710D-C6FC-1F3B-FAA1-5FE3D73B3590}" dt="2020-07-03T12:31:35.739" v="4" actId="20577"/>
        <pc:sldMkLst>
          <pc:docMk/>
          <pc:sldMk cId="4019860454" sldId="271"/>
        </pc:sldMkLst>
        <pc:spChg chg="mod">
          <ac:chgData name="Andreas Edler" userId="S::andreas.edler@fiskaltrust.services::1c5b4421-a50c-4d38-ab8f-79911dbf2b71" providerId="AD" clId="Web-{CA9D710D-C6FC-1F3B-FAA1-5FE3D73B3590}" dt="2020-07-03T12:31:35.739" v="4" actId="20577"/>
          <ac:spMkLst>
            <pc:docMk/>
            <pc:sldMk cId="4019860454" sldId="271"/>
            <ac:spMk id="2" creationId="{6C9EAF6C-3C56-48C9-A429-BA49459AEA45}"/>
          </ac:spMkLst>
        </pc:spChg>
      </pc:sldChg>
    </pc:docChg>
  </pc:docChgLst>
  <pc:docChgLst>
    <pc:chgData name="Axel Kutschera" userId="S::axel.kutschera@fiskaltrust.services::49c0cfda-805c-4a15-abee-7cc33ef2e9d4" providerId="AD" clId="Web-{2885444E-DBE1-FD91-A292-D90D579CDFA7}"/>
    <pc:docChg chg="modSld">
      <pc:chgData name="Axel Kutschera" userId="S::axel.kutschera@fiskaltrust.services::49c0cfda-805c-4a15-abee-7cc33ef2e9d4" providerId="AD" clId="Web-{2885444E-DBE1-FD91-A292-D90D579CDFA7}" dt="2020-07-05T19:10:10" v="8" actId="20577"/>
      <pc:docMkLst>
        <pc:docMk/>
      </pc:docMkLst>
      <pc:sldChg chg="modSp">
        <pc:chgData name="Axel Kutschera" userId="S::axel.kutschera@fiskaltrust.services::49c0cfda-805c-4a15-abee-7cc33ef2e9d4" providerId="AD" clId="Web-{2885444E-DBE1-FD91-A292-D90D579CDFA7}" dt="2020-07-05T19:10:06.516" v="6" actId="20577"/>
        <pc:sldMkLst>
          <pc:docMk/>
          <pc:sldMk cId="3891787124" sldId="274"/>
        </pc:sldMkLst>
        <pc:spChg chg="mod">
          <ac:chgData name="Axel Kutschera" userId="S::axel.kutschera@fiskaltrust.services::49c0cfda-805c-4a15-abee-7cc33ef2e9d4" providerId="AD" clId="Web-{2885444E-DBE1-FD91-A292-D90D579CDFA7}" dt="2020-07-05T19:10:06.516" v="6" actId="20577"/>
          <ac:spMkLst>
            <pc:docMk/>
            <pc:sldMk cId="3891787124" sldId="274"/>
            <ac:spMk id="2" creationId="{079981EC-456D-4AF0-9DAA-49D3ADF0B91F}"/>
          </ac:spMkLst>
        </pc:spChg>
        <pc:spChg chg="mod">
          <ac:chgData name="Axel Kutschera" userId="S::axel.kutschera@fiskaltrust.services::49c0cfda-805c-4a15-abee-7cc33ef2e9d4" providerId="AD" clId="Web-{2885444E-DBE1-FD91-A292-D90D579CDFA7}" dt="2020-07-05T19:09:59.500" v="4" actId="20577"/>
          <ac:spMkLst>
            <pc:docMk/>
            <pc:sldMk cId="3891787124" sldId="274"/>
            <ac:spMk id="7" creationId="{8A063A1C-94EA-4EE6-B2F8-598DAE274AFD}"/>
          </ac:spMkLst>
        </pc:spChg>
      </pc:sldChg>
    </pc:docChg>
  </pc:docChgLst>
  <pc:docChgLst>
    <pc:chgData name="Axel Kutschera" userId="49c0cfda-805c-4a15-abee-7cc33ef2e9d4" providerId="ADAL" clId="{119001ED-8351-41E2-9EA0-2CF2AD5BCFBB}"/>
    <pc:docChg chg="undo redo custSel addSld delSld modSld sldOrd delMainMaster modMainMaster addSection delSection modSection">
      <pc:chgData name="Axel Kutschera" userId="49c0cfda-805c-4a15-abee-7cc33ef2e9d4" providerId="ADAL" clId="{119001ED-8351-41E2-9EA0-2CF2AD5BCFBB}" dt="2020-07-06T01:18:41.481" v="6225" actId="20577"/>
      <pc:docMkLst>
        <pc:docMk/>
      </pc:docMkLst>
      <pc:sldChg chg="addSp delSp modSp add ord modTransition">
        <pc:chgData name="Axel Kutschera" userId="49c0cfda-805c-4a15-abee-7cc33ef2e9d4" providerId="ADAL" clId="{119001ED-8351-41E2-9EA0-2CF2AD5BCFBB}" dt="2020-07-06T01:00:04.854" v="6093"/>
        <pc:sldMkLst>
          <pc:docMk/>
          <pc:sldMk cId="1625035218" sldId="257"/>
        </pc:sldMkLst>
        <pc:spChg chg="mod">
          <ac:chgData name="Axel Kutschera" userId="49c0cfda-805c-4a15-abee-7cc33ef2e9d4" providerId="ADAL" clId="{119001ED-8351-41E2-9EA0-2CF2AD5BCFBB}" dt="2020-07-05T00:39:01.548" v="3541" actId="20577"/>
          <ac:spMkLst>
            <pc:docMk/>
            <pc:sldMk cId="1625035218" sldId="257"/>
            <ac:spMk id="2" creationId="{F2CCFCDE-7054-4882-B9A1-53270ECD5EC0}"/>
          </ac:spMkLst>
        </pc:spChg>
        <pc:spChg chg="mod">
          <ac:chgData name="Axel Kutschera" userId="49c0cfda-805c-4a15-abee-7cc33ef2e9d4" providerId="ADAL" clId="{119001ED-8351-41E2-9EA0-2CF2AD5BCFBB}" dt="2020-07-06T00:50:12.890" v="5933" actId="20577"/>
          <ac:spMkLst>
            <pc:docMk/>
            <pc:sldMk cId="1625035218" sldId="257"/>
            <ac:spMk id="3" creationId="{FAE1F45C-AD28-4887-B5B2-EEDEF537C4BB}"/>
          </ac:spMkLst>
        </pc:spChg>
        <pc:spChg chg="del mod">
          <ac:chgData name="Axel Kutschera" userId="49c0cfda-805c-4a15-abee-7cc33ef2e9d4" providerId="ADAL" clId="{119001ED-8351-41E2-9EA0-2CF2AD5BCFBB}" dt="2020-07-05T00:38:40.998" v="3538" actId="478"/>
          <ac:spMkLst>
            <pc:docMk/>
            <pc:sldMk cId="1625035218" sldId="257"/>
            <ac:spMk id="4" creationId="{49142853-1FC1-4F84-AD50-EDEBA2B76940}"/>
          </ac:spMkLst>
        </pc:spChg>
        <pc:spChg chg="del mod">
          <ac:chgData name="Axel Kutschera" userId="49c0cfda-805c-4a15-abee-7cc33ef2e9d4" providerId="ADAL" clId="{119001ED-8351-41E2-9EA0-2CF2AD5BCFBB}" dt="2020-07-05T00:38:40.998" v="3538" actId="478"/>
          <ac:spMkLst>
            <pc:docMk/>
            <pc:sldMk cId="1625035218" sldId="257"/>
            <ac:spMk id="5" creationId="{DB4F9546-4108-4B5A-892D-22F8D2192613}"/>
          </ac:spMkLst>
        </pc:spChg>
        <pc:spChg chg="mod">
          <ac:chgData name="Axel Kutschera" userId="49c0cfda-805c-4a15-abee-7cc33ef2e9d4" providerId="ADAL" clId="{119001ED-8351-41E2-9EA0-2CF2AD5BCFBB}" dt="2020-07-05T00:14:03.990" v="2793" actId="2711"/>
          <ac:spMkLst>
            <pc:docMk/>
            <pc:sldMk cId="1625035218" sldId="257"/>
            <ac:spMk id="8" creationId="{32556BE6-3BBB-4C8C-BF33-3EAA85609474}"/>
          </ac:spMkLst>
        </pc:spChg>
        <pc:spChg chg="mod">
          <ac:chgData name="Axel Kutschera" userId="49c0cfda-805c-4a15-abee-7cc33ef2e9d4" providerId="ADAL" clId="{119001ED-8351-41E2-9EA0-2CF2AD5BCFBB}" dt="2020-07-05T00:30:10.831" v="3441" actId="14100"/>
          <ac:spMkLst>
            <pc:docMk/>
            <pc:sldMk cId="1625035218" sldId="257"/>
            <ac:spMk id="9" creationId="{92E27995-35A2-4767-ABBD-BFAFEE6918CF}"/>
          </ac:spMkLst>
        </pc:spChg>
        <pc:spChg chg="mod">
          <ac:chgData name="Axel Kutschera" userId="49c0cfda-805c-4a15-abee-7cc33ef2e9d4" providerId="ADAL" clId="{119001ED-8351-41E2-9EA0-2CF2AD5BCFBB}" dt="2020-07-05T00:14:03.990" v="2793" actId="2711"/>
          <ac:spMkLst>
            <pc:docMk/>
            <pc:sldMk cId="1625035218" sldId="257"/>
            <ac:spMk id="10" creationId="{5FE40EBD-C054-493D-8634-0C14BA333987}"/>
          </ac:spMkLst>
        </pc:spChg>
        <pc:spChg chg="mod">
          <ac:chgData name="Axel Kutschera" userId="49c0cfda-805c-4a15-abee-7cc33ef2e9d4" providerId="ADAL" clId="{119001ED-8351-41E2-9EA0-2CF2AD5BCFBB}" dt="2020-07-05T00:27:14.011" v="3369" actId="20577"/>
          <ac:spMkLst>
            <pc:docMk/>
            <pc:sldMk cId="1625035218" sldId="257"/>
            <ac:spMk id="11" creationId="{D90E3617-92B4-4D61-95D2-C2D15EDDE5E7}"/>
          </ac:spMkLst>
        </pc:spChg>
        <pc:spChg chg="mod">
          <ac:chgData name="Axel Kutschera" userId="49c0cfda-805c-4a15-abee-7cc33ef2e9d4" providerId="ADAL" clId="{119001ED-8351-41E2-9EA0-2CF2AD5BCFBB}" dt="2020-07-05T00:29:56.941" v="3440" actId="403"/>
          <ac:spMkLst>
            <pc:docMk/>
            <pc:sldMk cId="1625035218" sldId="257"/>
            <ac:spMk id="12" creationId="{ECE470E6-EFA9-4025-9A15-57197D67CDB9}"/>
          </ac:spMkLst>
        </pc:spChg>
        <pc:spChg chg="mod">
          <ac:chgData name="Axel Kutschera" userId="49c0cfda-805c-4a15-abee-7cc33ef2e9d4" providerId="ADAL" clId="{119001ED-8351-41E2-9EA0-2CF2AD5BCFBB}" dt="2020-07-05T00:17:48.134" v="2917" actId="20577"/>
          <ac:spMkLst>
            <pc:docMk/>
            <pc:sldMk cId="1625035218" sldId="257"/>
            <ac:spMk id="13" creationId="{324C6CAF-063F-41AF-BDAA-4882E5360AE2}"/>
          </ac:spMkLst>
        </pc:spChg>
        <pc:spChg chg="mod">
          <ac:chgData name="Axel Kutschera" userId="49c0cfda-805c-4a15-abee-7cc33ef2e9d4" providerId="ADAL" clId="{119001ED-8351-41E2-9EA0-2CF2AD5BCFBB}" dt="2020-07-05T00:14:03.990" v="2793" actId="2711"/>
          <ac:spMkLst>
            <pc:docMk/>
            <pc:sldMk cId="1625035218" sldId="257"/>
            <ac:spMk id="22" creationId="{8A5F6E77-E465-4B0A-9C8C-C73CCABF8C45}"/>
          </ac:spMkLst>
        </pc:spChg>
        <pc:spChg chg="mod">
          <ac:chgData name="Axel Kutschera" userId="49c0cfda-805c-4a15-abee-7cc33ef2e9d4" providerId="ADAL" clId="{119001ED-8351-41E2-9EA0-2CF2AD5BCFBB}" dt="2020-07-05T00:16:36.664" v="2866" actId="404"/>
          <ac:spMkLst>
            <pc:docMk/>
            <pc:sldMk cId="1625035218" sldId="257"/>
            <ac:spMk id="23" creationId="{79C5FD59-ADCE-4C4E-AF55-41AF15E27E91}"/>
          </ac:spMkLst>
        </pc:spChg>
        <pc:spChg chg="mod">
          <ac:chgData name="Axel Kutschera" userId="49c0cfda-805c-4a15-abee-7cc33ef2e9d4" providerId="ADAL" clId="{119001ED-8351-41E2-9EA0-2CF2AD5BCFBB}" dt="2020-07-05T00:14:03.990" v="2793" actId="2711"/>
          <ac:spMkLst>
            <pc:docMk/>
            <pc:sldMk cId="1625035218" sldId="257"/>
            <ac:spMk id="24" creationId="{CBBAADC7-3838-451D-85DE-BFA2CEFD887C}"/>
          </ac:spMkLst>
        </pc:spChg>
        <pc:spChg chg="mod">
          <ac:chgData name="Axel Kutschera" userId="49c0cfda-805c-4a15-abee-7cc33ef2e9d4" providerId="ADAL" clId="{119001ED-8351-41E2-9EA0-2CF2AD5BCFBB}" dt="2020-07-05T00:16:28.459" v="2859" actId="404"/>
          <ac:spMkLst>
            <pc:docMk/>
            <pc:sldMk cId="1625035218" sldId="257"/>
            <ac:spMk id="25" creationId="{90DD988F-34C9-4389-B9AD-8FE30087F010}"/>
          </ac:spMkLst>
        </pc:spChg>
        <pc:spChg chg="mod">
          <ac:chgData name="Axel Kutschera" userId="49c0cfda-805c-4a15-abee-7cc33ef2e9d4" providerId="ADAL" clId="{119001ED-8351-41E2-9EA0-2CF2AD5BCFBB}" dt="2020-07-05T00:14:03.990" v="2793" actId="2711"/>
          <ac:spMkLst>
            <pc:docMk/>
            <pc:sldMk cId="1625035218" sldId="257"/>
            <ac:spMk id="26" creationId="{CFE564B9-9EDA-41A5-A939-DD259EA153FA}"/>
          </ac:spMkLst>
        </pc:spChg>
        <pc:spChg chg="mod">
          <ac:chgData name="Axel Kutschera" userId="49c0cfda-805c-4a15-abee-7cc33ef2e9d4" providerId="ADAL" clId="{119001ED-8351-41E2-9EA0-2CF2AD5BCFBB}" dt="2020-07-05T00:15:05.716" v="2814" actId="20577"/>
          <ac:spMkLst>
            <pc:docMk/>
            <pc:sldMk cId="1625035218" sldId="257"/>
            <ac:spMk id="27" creationId="{11D5E7B3-EE4F-4943-B2FB-8837269680FB}"/>
          </ac:spMkLst>
        </pc:spChg>
        <pc:spChg chg="mod">
          <ac:chgData name="Axel Kutschera" userId="49c0cfda-805c-4a15-abee-7cc33ef2e9d4" providerId="ADAL" clId="{119001ED-8351-41E2-9EA0-2CF2AD5BCFBB}" dt="2020-07-05T00:14:03.990" v="2793" actId="2711"/>
          <ac:spMkLst>
            <pc:docMk/>
            <pc:sldMk cId="1625035218" sldId="257"/>
            <ac:spMk id="28" creationId="{B2CD779D-EB5B-44E9-A8C9-72669E725024}"/>
          </ac:spMkLst>
        </pc:spChg>
        <pc:spChg chg="mod">
          <ac:chgData name="Axel Kutschera" userId="49c0cfda-805c-4a15-abee-7cc33ef2e9d4" providerId="ADAL" clId="{119001ED-8351-41E2-9EA0-2CF2AD5BCFBB}" dt="2020-07-05T00:14:46.508" v="2807" actId="404"/>
          <ac:spMkLst>
            <pc:docMk/>
            <pc:sldMk cId="1625035218" sldId="257"/>
            <ac:spMk id="29" creationId="{405F710A-9A20-480D-83AC-7E244DA56424}"/>
          </ac:spMkLst>
        </pc:spChg>
        <pc:spChg chg="del mod">
          <ac:chgData name="Axel Kutschera" userId="49c0cfda-805c-4a15-abee-7cc33ef2e9d4" providerId="ADAL" clId="{119001ED-8351-41E2-9EA0-2CF2AD5BCFBB}" dt="2020-07-05T00:38:40.998" v="3538" actId="478"/>
          <ac:spMkLst>
            <pc:docMk/>
            <pc:sldMk cId="1625035218" sldId="257"/>
            <ac:spMk id="30" creationId="{CB80D1FC-27AE-4B6F-B9DA-32B3D33BE709}"/>
          </ac:spMkLst>
        </pc:spChg>
        <pc:spChg chg="del mod">
          <ac:chgData name="Axel Kutschera" userId="49c0cfda-805c-4a15-abee-7cc33ef2e9d4" providerId="ADAL" clId="{119001ED-8351-41E2-9EA0-2CF2AD5BCFBB}" dt="2020-07-05T00:38:40.998" v="3538" actId="478"/>
          <ac:spMkLst>
            <pc:docMk/>
            <pc:sldMk cId="1625035218" sldId="257"/>
            <ac:spMk id="31" creationId="{AADCE60F-0987-437D-93F1-F05700C17333}"/>
          </ac:spMkLst>
        </pc:spChg>
        <pc:spChg chg="del mod">
          <ac:chgData name="Axel Kutschera" userId="49c0cfda-805c-4a15-abee-7cc33ef2e9d4" providerId="ADAL" clId="{119001ED-8351-41E2-9EA0-2CF2AD5BCFBB}" dt="2020-07-05T00:38:40.998" v="3538" actId="478"/>
          <ac:spMkLst>
            <pc:docMk/>
            <pc:sldMk cId="1625035218" sldId="257"/>
            <ac:spMk id="32" creationId="{DB844E42-3F6B-4CEB-A7CA-4C7C4123B3E2}"/>
          </ac:spMkLst>
        </pc:spChg>
        <pc:spChg chg="del mod">
          <ac:chgData name="Axel Kutschera" userId="49c0cfda-805c-4a15-abee-7cc33ef2e9d4" providerId="ADAL" clId="{119001ED-8351-41E2-9EA0-2CF2AD5BCFBB}" dt="2020-07-05T00:38:40.998" v="3538" actId="478"/>
          <ac:spMkLst>
            <pc:docMk/>
            <pc:sldMk cId="1625035218" sldId="257"/>
            <ac:spMk id="33" creationId="{70904ABB-867E-4442-B327-7CE2C8B3545F}"/>
          </ac:spMkLst>
        </pc:spChg>
        <pc:spChg chg="mod">
          <ac:chgData name="Axel Kutschera" userId="49c0cfda-805c-4a15-abee-7cc33ef2e9d4" providerId="ADAL" clId="{119001ED-8351-41E2-9EA0-2CF2AD5BCFBB}" dt="2020-07-05T00:14:03.990" v="2793" actId="2711"/>
          <ac:spMkLst>
            <pc:docMk/>
            <pc:sldMk cId="1625035218" sldId="257"/>
            <ac:spMk id="35" creationId="{2F06F655-447E-4C65-B994-506A6CD16D29}"/>
          </ac:spMkLst>
        </pc:spChg>
        <pc:spChg chg="mod">
          <ac:chgData name="Axel Kutschera" userId="49c0cfda-805c-4a15-abee-7cc33ef2e9d4" providerId="ADAL" clId="{119001ED-8351-41E2-9EA0-2CF2AD5BCFBB}" dt="2020-07-05T00:15:33.584" v="2826" actId="404"/>
          <ac:spMkLst>
            <pc:docMk/>
            <pc:sldMk cId="1625035218" sldId="257"/>
            <ac:spMk id="36" creationId="{6B46B021-7F7F-43E6-8BAA-42E471EAC983}"/>
          </ac:spMkLst>
        </pc:spChg>
        <pc:spChg chg="mod">
          <ac:chgData name="Axel Kutschera" userId="49c0cfda-805c-4a15-abee-7cc33ef2e9d4" providerId="ADAL" clId="{119001ED-8351-41E2-9EA0-2CF2AD5BCFBB}" dt="2020-07-05T00:14:03.990" v="2793" actId="2711"/>
          <ac:spMkLst>
            <pc:docMk/>
            <pc:sldMk cId="1625035218" sldId="257"/>
            <ac:spMk id="38" creationId="{8EB64550-7B8C-497E-9683-EF998D2EA9B8}"/>
          </ac:spMkLst>
        </pc:spChg>
        <pc:spChg chg="mod">
          <ac:chgData name="Axel Kutschera" userId="49c0cfda-805c-4a15-abee-7cc33ef2e9d4" providerId="ADAL" clId="{119001ED-8351-41E2-9EA0-2CF2AD5BCFBB}" dt="2020-07-05T00:15:43.500" v="2832" actId="404"/>
          <ac:spMkLst>
            <pc:docMk/>
            <pc:sldMk cId="1625035218" sldId="257"/>
            <ac:spMk id="39" creationId="{B3D39201-A4A4-4764-A590-885D5E4A7EF2}"/>
          </ac:spMkLst>
        </pc:spChg>
        <pc:spChg chg="mod">
          <ac:chgData name="Axel Kutschera" userId="49c0cfda-805c-4a15-abee-7cc33ef2e9d4" providerId="ADAL" clId="{119001ED-8351-41E2-9EA0-2CF2AD5BCFBB}" dt="2020-07-05T00:14:03.990" v="2793" actId="2711"/>
          <ac:spMkLst>
            <pc:docMk/>
            <pc:sldMk cId="1625035218" sldId="257"/>
            <ac:spMk id="41" creationId="{B0926861-D9EF-41FA-99B7-A3416214E0AF}"/>
          </ac:spMkLst>
        </pc:spChg>
        <pc:spChg chg="mod">
          <ac:chgData name="Axel Kutschera" userId="49c0cfda-805c-4a15-abee-7cc33ef2e9d4" providerId="ADAL" clId="{119001ED-8351-41E2-9EA0-2CF2AD5BCFBB}" dt="2020-07-05T00:16:44.777" v="2873" actId="404"/>
          <ac:spMkLst>
            <pc:docMk/>
            <pc:sldMk cId="1625035218" sldId="257"/>
            <ac:spMk id="42" creationId="{2B50FC02-DA52-4445-BCB3-9E1AB2695416}"/>
          </ac:spMkLst>
        </pc:spChg>
        <pc:spChg chg="mod">
          <ac:chgData name="Axel Kutschera" userId="49c0cfda-805c-4a15-abee-7cc33ef2e9d4" providerId="ADAL" clId="{119001ED-8351-41E2-9EA0-2CF2AD5BCFBB}" dt="2020-07-05T00:14:03.990" v="2793" actId="2711"/>
          <ac:spMkLst>
            <pc:docMk/>
            <pc:sldMk cId="1625035218" sldId="257"/>
            <ac:spMk id="44" creationId="{C01F1380-9DC3-45D1-A60D-C7345E9B1119}"/>
          </ac:spMkLst>
        </pc:spChg>
        <pc:spChg chg="mod">
          <ac:chgData name="Axel Kutschera" userId="49c0cfda-805c-4a15-abee-7cc33ef2e9d4" providerId="ADAL" clId="{119001ED-8351-41E2-9EA0-2CF2AD5BCFBB}" dt="2020-07-05T00:16:55.597" v="2879" actId="404"/>
          <ac:spMkLst>
            <pc:docMk/>
            <pc:sldMk cId="1625035218" sldId="257"/>
            <ac:spMk id="45" creationId="{0BD75A8B-CBA6-4188-B7F4-5767AEC5287D}"/>
          </ac:spMkLst>
        </pc:spChg>
        <pc:spChg chg="mod">
          <ac:chgData name="Axel Kutschera" userId="49c0cfda-805c-4a15-abee-7cc33ef2e9d4" providerId="ADAL" clId="{119001ED-8351-41E2-9EA0-2CF2AD5BCFBB}" dt="2020-07-05T00:14:03.990" v="2793" actId="2711"/>
          <ac:spMkLst>
            <pc:docMk/>
            <pc:sldMk cId="1625035218" sldId="257"/>
            <ac:spMk id="50" creationId="{47BBC127-1CF8-40BB-8F50-9CD58D3F02C7}"/>
          </ac:spMkLst>
        </pc:spChg>
        <pc:spChg chg="mod">
          <ac:chgData name="Axel Kutschera" userId="49c0cfda-805c-4a15-abee-7cc33ef2e9d4" providerId="ADAL" clId="{119001ED-8351-41E2-9EA0-2CF2AD5BCFBB}" dt="2020-07-05T00:14:03.990" v="2793" actId="2711"/>
          <ac:spMkLst>
            <pc:docMk/>
            <pc:sldMk cId="1625035218" sldId="257"/>
            <ac:spMk id="51" creationId="{46DE14A7-CD66-4ABF-8382-73252B01B9C2}"/>
          </ac:spMkLst>
        </pc:spChg>
        <pc:spChg chg="mod">
          <ac:chgData name="Axel Kutschera" userId="49c0cfda-805c-4a15-abee-7cc33ef2e9d4" providerId="ADAL" clId="{119001ED-8351-41E2-9EA0-2CF2AD5BCFBB}" dt="2020-07-05T00:14:03.990" v="2793" actId="2711"/>
          <ac:spMkLst>
            <pc:docMk/>
            <pc:sldMk cId="1625035218" sldId="257"/>
            <ac:spMk id="52" creationId="{B8A527AC-C69C-49C6-A28D-0B1D247B4088}"/>
          </ac:spMkLst>
        </pc:spChg>
        <pc:spChg chg="mod">
          <ac:chgData name="Axel Kutschera" userId="49c0cfda-805c-4a15-abee-7cc33ef2e9d4" providerId="ADAL" clId="{119001ED-8351-41E2-9EA0-2CF2AD5BCFBB}" dt="2020-07-05T00:14:03.990" v="2793" actId="2711"/>
          <ac:spMkLst>
            <pc:docMk/>
            <pc:sldMk cId="1625035218" sldId="257"/>
            <ac:spMk id="53" creationId="{D31003E4-754B-4984-B855-CD70626AF481}"/>
          </ac:spMkLst>
        </pc:spChg>
        <pc:spChg chg="mod">
          <ac:chgData name="Axel Kutschera" userId="49c0cfda-805c-4a15-abee-7cc33ef2e9d4" providerId="ADAL" clId="{119001ED-8351-41E2-9EA0-2CF2AD5BCFBB}" dt="2020-07-05T00:15:56.519" v="2838" actId="404"/>
          <ac:spMkLst>
            <pc:docMk/>
            <pc:sldMk cId="1625035218" sldId="257"/>
            <ac:spMk id="54" creationId="{E502AED9-DF28-4C79-9C54-62D6A6563BFF}"/>
          </ac:spMkLst>
        </pc:spChg>
        <pc:spChg chg="mod">
          <ac:chgData name="Axel Kutschera" userId="49c0cfda-805c-4a15-abee-7cc33ef2e9d4" providerId="ADAL" clId="{119001ED-8351-41E2-9EA0-2CF2AD5BCFBB}" dt="2020-07-05T00:17:52.181" v="2919" actId="20577"/>
          <ac:spMkLst>
            <pc:docMk/>
            <pc:sldMk cId="1625035218" sldId="257"/>
            <ac:spMk id="55" creationId="{3A2EA6AB-1B85-4C6C-A9D8-4E21039B8E7B}"/>
          </ac:spMkLst>
        </pc:spChg>
        <pc:spChg chg="mod">
          <ac:chgData name="Axel Kutschera" userId="49c0cfda-805c-4a15-abee-7cc33ef2e9d4" providerId="ADAL" clId="{119001ED-8351-41E2-9EA0-2CF2AD5BCFBB}" dt="2020-07-05T00:14:03.990" v="2793" actId="2711"/>
          <ac:spMkLst>
            <pc:docMk/>
            <pc:sldMk cId="1625035218" sldId="257"/>
            <ac:spMk id="64" creationId="{959163C1-FF95-4236-B74F-8FAC1FCCD117}"/>
          </ac:spMkLst>
        </pc:spChg>
        <pc:spChg chg="mod">
          <ac:chgData name="Axel Kutschera" userId="49c0cfda-805c-4a15-abee-7cc33ef2e9d4" providerId="ADAL" clId="{119001ED-8351-41E2-9EA0-2CF2AD5BCFBB}" dt="2020-07-05T00:17:18.732" v="2892" actId="404"/>
          <ac:spMkLst>
            <pc:docMk/>
            <pc:sldMk cId="1625035218" sldId="257"/>
            <ac:spMk id="65" creationId="{AE33FD34-05F7-4B15-ACB9-199F9FA2C22D}"/>
          </ac:spMkLst>
        </pc:spChg>
        <pc:spChg chg="mod">
          <ac:chgData name="Axel Kutschera" userId="49c0cfda-805c-4a15-abee-7cc33ef2e9d4" providerId="ADAL" clId="{119001ED-8351-41E2-9EA0-2CF2AD5BCFBB}" dt="2020-07-05T00:14:03.990" v="2793" actId="2711"/>
          <ac:spMkLst>
            <pc:docMk/>
            <pc:sldMk cId="1625035218" sldId="257"/>
            <ac:spMk id="66" creationId="{78703427-723C-41DD-94A5-C995874B039F}"/>
          </ac:spMkLst>
        </pc:spChg>
        <pc:spChg chg="mod">
          <ac:chgData name="Axel Kutschera" userId="49c0cfda-805c-4a15-abee-7cc33ef2e9d4" providerId="ADAL" clId="{119001ED-8351-41E2-9EA0-2CF2AD5BCFBB}" dt="2020-07-05T00:17:05.664" v="2886" actId="404"/>
          <ac:spMkLst>
            <pc:docMk/>
            <pc:sldMk cId="1625035218" sldId="257"/>
            <ac:spMk id="67" creationId="{B97BC676-F355-4BFD-890C-6504D6F45498}"/>
          </ac:spMkLst>
        </pc:spChg>
        <pc:spChg chg="mod">
          <ac:chgData name="Axel Kutschera" userId="49c0cfda-805c-4a15-abee-7cc33ef2e9d4" providerId="ADAL" clId="{119001ED-8351-41E2-9EA0-2CF2AD5BCFBB}" dt="2020-07-05T00:14:03.990" v="2793" actId="2711"/>
          <ac:spMkLst>
            <pc:docMk/>
            <pc:sldMk cId="1625035218" sldId="257"/>
            <ac:spMk id="68" creationId="{708FFFEA-439B-4736-BC15-1C92FD2E42B8}"/>
          </ac:spMkLst>
        </pc:spChg>
        <pc:spChg chg="mod">
          <ac:chgData name="Axel Kutschera" userId="49c0cfda-805c-4a15-abee-7cc33ef2e9d4" providerId="ADAL" clId="{119001ED-8351-41E2-9EA0-2CF2AD5BCFBB}" dt="2020-07-05T00:16:18.604" v="2852" actId="404"/>
          <ac:spMkLst>
            <pc:docMk/>
            <pc:sldMk cId="1625035218" sldId="257"/>
            <ac:spMk id="69" creationId="{9EA7445C-1B0D-483D-91DB-FBECBC8C1D63}"/>
          </ac:spMkLst>
        </pc:spChg>
        <pc:spChg chg="mod">
          <ac:chgData name="Axel Kutschera" userId="49c0cfda-805c-4a15-abee-7cc33ef2e9d4" providerId="ADAL" clId="{119001ED-8351-41E2-9EA0-2CF2AD5BCFBB}" dt="2020-07-05T00:14:03.990" v="2793" actId="2711"/>
          <ac:spMkLst>
            <pc:docMk/>
            <pc:sldMk cId="1625035218" sldId="257"/>
            <ac:spMk id="70" creationId="{0ACB3214-FE5B-4C72-87A9-234023AA0427}"/>
          </ac:spMkLst>
        </pc:spChg>
        <pc:spChg chg="mod">
          <ac:chgData name="Axel Kutschera" userId="49c0cfda-805c-4a15-abee-7cc33ef2e9d4" providerId="ADAL" clId="{119001ED-8351-41E2-9EA0-2CF2AD5BCFBB}" dt="2020-07-05T00:16:09.695" v="2845" actId="404"/>
          <ac:spMkLst>
            <pc:docMk/>
            <pc:sldMk cId="1625035218" sldId="257"/>
            <ac:spMk id="71" creationId="{B771ECE5-A81F-4CFD-B2BD-61B77DD69CF7}"/>
          </ac:spMkLst>
        </pc:spChg>
        <pc:spChg chg="mod">
          <ac:chgData name="Axel Kutschera" userId="49c0cfda-805c-4a15-abee-7cc33ef2e9d4" providerId="ADAL" clId="{119001ED-8351-41E2-9EA0-2CF2AD5BCFBB}" dt="2020-07-05T00:14:03.990" v="2793" actId="2711"/>
          <ac:spMkLst>
            <pc:docMk/>
            <pc:sldMk cId="1625035218" sldId="257"/>
            <ac:spMk id="85" creationId="{BF70DF4C-5909-40BA-9824-B5CDFD59F9FD}"/>
          </ac:spMkLst>
        </pc:spChg>
        <pc:spChg chg="add del mod">
          <ac:chgData name="Axel Kutschera" userId="49c0cfda-805c-4a15-abee-7cc33ef2e9d4" providerId="ADAL" clId="{119001ED-8351-41E2-9EA0-2CF2AD5BCFBB}" dt="2020-07-05T00:38:40.998" v="3538" actId="478"/>
          <ac:spMkLst>
            <pc:docMk/>
            <pc:sldMk cId="1625035218" sldId="257"/>
            <ac:spMk id="112" creationId="{00D23703-5D42-4BE9-974F-D4952F664ACA}"/>
          </ac:spMkLst>
        </pc:spChg>
        <pc:spChg chg="add del mod">
          <ac:chgData name="Axel Kutschera" userId="49c0cfda-805c-4a15-abee-7cc33ef2e9d4" providerId="ADAL" clId="{119001ED-8351-41E2-9EA0-2CF2AD5BCFBB}" dt="2020-07-05T00:38:40.998" v="3538" actId="478"/>
          <ac:spMkLst>
            <pc:docMk/>
            <pc:sldMk cId="1625035218" sldId="257"/>
            <ac:spMk id="113" creationId="{3A06093A-0544-4718-9096-B38B0C9D734C}"/>
          </ac:spMkLst>
        </pc:spChg>
        <pc:spChg chg="add del mod">
          <ac:chgData name="Axel Kutschera" userId="49c0cfda-805c-4a15-abee-7cc33ef2e9d4" providerId="ADAL" clId="{119001ED-8351-41E2-9EA0-2CF2AD5BCFBB}" dt="2020-07-05T00:38:40.998" v="3538" actId="478"/>
          <ac:spMkLst>
            <pc:docMk/>
            <pc:sldMk cId="1625035218" sldId="257"/>
            <ac:spMk id="132" creationId="{88EDEAF1-B348-4486-A74D-ED8651916C05}"/>
          </ac:spMkLst>
        </pc:spChg>
        <pc:spChg chg="add del mod">
          <ac:chgData name="Axel Kutschera" userId="49c0cfda-805c-4a15-abee-7cc33ef2e9d4" providerId="ADAL" clId="{119001ED-8351-41E2-9EA0-2CF2AD5BCFBB}" dt="2020-07-05T00:38:40.998" v="3538" actId="478"/>
          <ac:spMkLst>
            <pc:docMk/>
            <pc:sldMk cId="1625035218" sldId="257"/>
            <ac:spMk id="133" creationId="{7BD95FC7-8321-471B-8782-C4D3C48CF18A}"/>
          </ac:spMkLst>
        </pc:spChg>
        <pc:spChg chg="add del mod">
          <ac:chgData name="Axel Kutschera" userId="49c0cfda-805c-4a15-abee-7cc33ef2e9d4" providerId="ADAL" clId="{119001ED-8351-41E2-9EA0-2CF2AD5BCFBB}" dt="2020-07-05T00:38:40.998" v="3538" actId="478"/>
          <ac:spMkLst>
            <pc:docMk/>
            <pc:sldMk cId="1625035218" sldId="257"/>
            <ac:spMk id="134" creationId="{C32A3E9D-8032-497F-AE43-7CDB3A6E0B54}"/>
          </ac:spMkLst>
        </pc:spChg>
        <pc:spChg chg="add del mod">
          <ac:chgData name="Axel Kutschera" userId="49c0cfda-805c-4a15-abee-7cc33ef2e9d4" providerId="ADAL" clId="{119001ED-8351-41E2-9EA0-2CF2AD5BCFBB}" dt="2020-07-05T00:38:40.998" v="3538" actId="478"/>
          <ac:spMkLst>
            <pc:docMk/>
            <pc:sldMk cId="1625035218" sldId="257"/>
            <ac:spMk id="135" creationId="{A2C352E9-B463-4B1D-BAC4-D6EB9AEF7FF0}"/>
          </ac:spMkLst>
        </pc:spChg>
        <pc:grpChg chg="del mod">
          <ac:chgData name="Axel Kutschera" userId="49c0cfda-805c-4a15-abee-7cc33ef2e9d4" providerId="ADAL" clId="{119001ED-8351-41E2-9EA0-2CF2AD5BCFBB}" dt="2020-07-05T00:38:40.998" v="3538" actId="478"/>
          <ac:grpSpMkLst>
            <pc:docMk/>
            <pc:sldMk cId="1625035218" sldId="257"/>
            <ac:grpSpMk id="7" creationId="{CF5135B9-08C7-4F26-A666-F03DBCBE2B84}"/>
          </ac:grpSpMkLst>
        </pc:grpChg>
        <pc:grpChg chg="mod">
          <ac:chgData name="Axel Kutschera" userId="49c0cfda-805c-4a15-abee-7cc33ef2e9d4" providerId="ADAL" clId="{119001ED-8351-41E2-9EA0-2CF2AD5BCFBB}" dt="2020-07-05T00:12:49.128" v="2774"/>
          <ac:grpSpMkLst>
            <pc:docMk/>
            <pc:sldMk cId="1625035218" sldId="257"/>
            <ac:grpSpMk id="14" creationId="{9231C679-9FA7-4862-9932-AF4D156BD3A8}"/>
          </ac:grpSpMkLst>
        </pc:grpChg>
        <pc:grpChg chg="mod">
          <ac:chgData name="Axel Kutschera" userId="49c0cfda-805c-4a15-abee-7cc33ef2e9d4" providerId="ADAL" clId="{119001ED-8351-41E2-9EA0-2CF2AD5BCFBB}" dt="2020-07-05T00:13:09.060" v="2779"/>
          <ac:grpSpMkLst>
            <pc:docMk/>
            <pc:sldMk cId="1625035218" sldId="257"/>
            <ac:grpSpMk id="15" creationId="{8ADF2F99-3579-4CC4-B535-B3D46000C624}"/>
          </ac:grpSpMkLst>
        </pc:grpChg>
        <pc:grpChg chg="mod">
          <ac:chgData name="Axel Kutschera" userId="49c0cfda-805c-4a15-abee-7cc33ef2e9d4" providerId="ADAL" clId="{119001ED-8351-41E2-9EA0-2CF2AD5BCFBB}" dt="2020-07-05T00:16:21.782" v="2853"/>
          <ac:grpSpMkLst>
            <pc:docMk/>
            <pc:sldMk cId="1625035218" sldId="257"/>
            <ac:grpSpMk id="16" creationId="{D38E5B20-6FD0-4008-8EEA-DA5376118E76}"/>
          </ac:grpSpMkLst>
        </pc:grpChg>
        <pc:grpChg chg="mod">
          <ac:chgData name="Axel Kutschera" userId="49c0cfda-805c-4a15-abee-7cc33ef2e9d4" providerId="ADAL" clId="{119001ED-8351-41E2-9EA0-2CF2AD5BCFBB}" dt="2020-07-05T00:16:30.974" v="2860"/>
          <ac:grpSpMkLst>
            <pc:docMk/>
            <pc:sldMk cId="1625035218" sldId="257"/>
            <ac:grpSpMk id="17" creationId="{05E40701-13D1-446F-A530-59907B2B8946}"/>
          </ac:grpSpMkLst>
        </pc:grpChg>
        <pc:grpChg chg="del mod">
          <ac:chgData name="Axel Kutschera" userId="49c0cfda-805c-4a15-abee-7cc33ef2e9d4" providerId="ADAL" clId="{119001ED-8351-41E2-9EA0-2CF2AD5BCFBB}" dt="2020-07-05T00:38:40.998" v="3538" actId="478"/>
          <ac:grpSpMkLst>
            <pc:docMk/>
            <pc:sldMk cId="1625035218" sldId="257"/>
            <ac:grpSpMk id="34" creationId="{4948A866-480D-48DC-BF8F-C16FC2B7B273}"/>
          </ac:grpSpMkLst>
        </pc:grpChg>
        <pc:grpChg chg="del mod">
          <ac:chgData name="Axel Kutschera" userId="49c0cfda-805c-4a15-abee-7cc33ef2e9d4" providerId="ADAL" clId="{119001ED-8351-41E2-9EA0-2CF2AD5BCFBB}" dt="2020-07-05T00:38:40.998" v="3538" actId="478"/>
          <ac:grpSpMkLst>
            <pc:docMk/>
            <pc:sldMk cId="1625035218" sldId="257"/>
            <ac:grpSpMk id="37" creationId="{4E32B4A3-3F6C-4C2B-B83A-C4B857DEA5FD}"/>
          </ac:grpSpMkLst>
        </pc:grpChg>
        <pc:grpChg chg="del mod">
          <ac:chgData name="Axel Kutschera" userId="49c0cfda-805c-4a15-abee-7cc33ef2e9d4" providerId="ADAL" clId="{119001ED-8351-41E2-9EA0-2CF2AD5BCFBB}" dt="2020-07-05T00:38:40.998" v="3538" actId="478"/>
          <ac:grpSpMkLst>
            <pc:docMk/>
            <pc:sldMk cId="1625035218" sldId="257"/>
            <ac:grpSpMk id="40" creationId="{D15EDFEE-4156-4E49-BF6E-67276D1A65B0}"/>
          </ac:grpSpMkLst>
        </pc:grpChg>
        <pc:grpChg chg="del mod">
          <ac:chgData name="Axel Kutschera" userId="49c0cfda-805c-4a15-abee-7cc33ef2e9d4" providerId="ADAL" clId="{119001ED-8351-41E2-9EA0-2CF2AD5BCFBB}" dt="2020-07-05T00:38:40.998" v="3538" actId="478"/>
          <ac:grpSpMkLst>
            <pc:docMk/>
            <pc:sldMk cId="1625035218" sldId="257"/>
            <ac:grpSpMk id="43" creationId="{D8ED144B-D234-4AEC-AB37-7183CA286E20}"/>
          </ac:grpSpMkLst>
        </pc:grpChg>
        <pc:grpChg chg="del mod">
          <ac:chgData name="Axel Kutschera" userId="49c0cfda-805c-4a15-abee-7cc33ef2e9d4" providerId="ADAL" clId="{119001ED-8351-41E2-9EA0-2CF2AD5BCFBB}" dt="2020-07-05T00:38:40.998" v="3538" actId="478"/>
          <ac:grpSpMkLst>
            <pc:docMk/>
            <pc:sldMk cId="1625035218" sldId="257"/>
            <ac:grpSpMk id="49" creationId="{6A650418-6F81-4DB0-B53B-BEACAD389CF6}"/>
          </ac:grpSpMkLst>
        </pc:grpChg>
        <pc:grpChg chg="mod">
          <ac:chgData name="Axel Kutschera" userId="49c0cfda-805c-4a15-abee-7cc33ef2e9d4" providerId="ADAL" clId="{119001ED-8351-41E2-9EA0-2CF2AD5BCFBB}" dt="2020-07-05T00:16:02.046" v="2839"/>
          <ac:grpSpMkLst>
            <pc:docMk/>
            <pc:sldMk cId="1625035218" sldId="257"/>
            <ac:grpSpMk id="56" creationId="{4D4C3795-FC5D-4FBB-A1C0-1EE59D6014D9}"/>
          </ac:grpSpMkLst>
        </pc:grpChg>
        <pc:grpChg chg="mod">
          <ac:chgData name="Axel Kutschera" userId="49c0cfda-805c-4a15-abee-7cc33ef2e9d4" providerId="ADAL" clId="{119001ED-8351-41E2-9EA0-2CF2AD5BCFBB}" dt="2020-07-05T00:16:13.083" v="2846"/>
          <ac:grpSpMkLst>
            <pc:docMk/>
            <pc:sldMk cId="1625035218" sldId="257"/>
            <ac:grpSpMk id="57" creationId="{E5D790F1-B31F-47FF-8C52-130FDA5482FD}"/>
          </ac:grpSpMkLst>
        </pc:grpChg>
        <pc:grpChg chg="mod">
          <ac:chgData name="Axel Kutschera" userId="49c0cfda-805c-4a15-abee-7cc33ef2e9d4" providerId="ADAL" clId="{119001ED-8351-41E2-9EA0-2CF2AD5BCFBB}" dt="2020-07-05T00:16:58.721" v="2880"/>
          <ac:grpSpMkLst>
            <pc:docMk/>
            <pc:sldMk cId="1625035218" sldId="257"/>
            <ac:grpSpMk id="58" creationId="{3963C676-80B2-453E-AE76-1CA402E0AAEE}"/>
          </ac:grpSpMkLst>
        </pc:grpChg>
        <pc:grpChg chg="mod">
          <ac:chgData name="Axel Kutschera" userId="49c0cfda-805c-4a15-abee-7cc33ef2e9d4" providerId="ADAL" clId="{119001ED-8351-41E2-9EA0-2CF2AD5BCFBB}" dt="2020-07-05T00:17:10.187" v="2887"/>
          <ac:grpSpMkLst>
            <pc:docMk/>
            <pc:sldMk cId="1625035218" sldId="257"/>
            <ac:grpSpMk id="59" creationId="{DC2CA905-C1B0-463A-B857-633A21B2FE85}"/>
          </ac:grpSpMkLst>
        </pc:grpChg>
        <pc:picChg chg="add del mod ord">
          <ac:chgData name="Axel Kutschera" userId="49c0cfda-805c-4a15-abee-7cc33ef2e9d4" providerId="ADAL" clId="{119001ED-8351-41E2-9EA0-2CF2AD5BCFBB}" dt="2020-07-05T00:38:40.998" v="3538" actId="478"/>
          <ac:picMkLst>
            <pc:docMk/>
            <pc:sldMk cId="1625035218" sldId="257"/>
            <ac:picMk id="75" creationId="{299B1475-520F-4C61-94BD-4FBDBABFE471}"/>
          </ac:picMkLst>
        </pc:picChg>
        <pc:picChg chg="add del mod">
          <ac:chgData name="Axel Kutschera" userId="49c0cfda-805c-4a15-abee-7cc33ef2e9d4" providerId="ADAL" clId="{119001ED-8351-41E2-9EA0-2CF2AD5BCFBB}" dt="2020-07-05T00:38:40.998" v="3538" actId="478"/>
          <ac:picMkLst>
            <pc:docMk/>
            <pc:sldMk cId="1625035218" sldId="257"/>
            <ac:picMk id="76" creationId="{2F5094A6-6BC4-4A1B-9EBE-1513C370E228}"/>
          </ac:picMkLst>
        </pc:picChg>
        <pc:picChg chg="add del mod">
          <ac:chgData name="Axel Kutschera" userId="49c0cfda-805c-4a15-abee-7cc33ef2e9d4" providerId="ADAL" clId="{119001ED-8351-41E2-9EA0-2CF2AD5BCFBB}" dt="2020-07-05T00:38:40.998" v="3538" actId="478"/>
          <ac:picMkLst>
            <pc:docMk/>
            <pc:sldMk cId="1625035218" sldId="257"/>
            <ac:picMk id="77" creationId="{655628F4-E753-496C-8188-211C5B3D3587}"/>
          </ac:picMkLst>
        </pc:picChg>
        <pc:picChg chg="add del mod">
          <ac:chgData name="Axel Kutschera" userId="49c0cfda-805c-4a15-abee-7cc33ef2e9d4" providerId="ADAL" clId="{119001ED-8351-41E2-9EA0-2CF2AD5BCFBB}" dt="2020-07-05T00:38:40.998" v="3538" actId="478"/>
          <ac:picMkLst>
            <pc:docMk/>
            <pc:sldMk cId="1625035218" sldId="257"/>
            <ac:picMk id="78" creationId="{AA85D3AF-1C29-4A59-9185-7BB049136123}"/>
          </ac:picMkLst>
        </pc:picChg>
        <pc:picChg chg="add del mod">
          <ac:chgData name="Axel Kutschera" userId="49c0cfda-805c-4a15-abee-7cc33ef2e9d4" providerId="ADAL" clId="{119001ED-8351-41E2-9EA0-2CF2AD5BCFBB}" dt="2020-07-05T00:34:07.700" v="3507"/>
          <ac:picMkLst>
            <pc:docMk/>
            <pc:sldMk cId="1625035218" sldId="257"/>
            <ac:picMk id="79" creationId="{71ED79EE-57FA-4F2B-9F04-FD778BD8E4D7}"/>
          </ac:picMkLst>
        </pc:picChg>
        <pc:picChg chg="add del mod">
          <ac:chgData name="Axel Kutschera" userId="49c0cfda-805c-4a15-abee-7cc33ef2e9d4" providerId="ADAL" clId="{119001ED-8351-41E2-9EA0-2CF2AD5BCFBB}" dt="2020-07-05T00:28:33.543" v="3413" actId="478"/>
          <ac:picMkLst>
            <pc:docMk/>
            <pc:sldMk cId="1625035218" sldId="257"/>
            <ac:picMk id="80" creationId="{F99C84F4-A233-4EE2-9D78-A22FB4F0DA0E}"/>
          </ac:picMkLst>
        </pc:picChg>
        <pc:picChg chg="add del mod">
          <ac:chgData name="Axel Kutschera" userId="49c0cfda-805c-4a15-abee-7cc33ef2e9d4" providerId="ADAL" clId="{119001ED-8351-41E2-9EA0-2CF2AD5BCFBB}" dt="2020-07-05T00:28:58.115" v="3431" actId="478"/>
          <ac:picMkLst>
            <pc:docMk/>
            <pc:sldMk cId="1625035218" sldId="257"/>
            <ac:picMk id="81" creationId="{3355A5DA-6A5C-4F4B-A3DA-5DB7D1E5FA4C}"/>
          </ac:picMkLst>
        </pc:picChg>
        <pc:picChg chg="add del mod">
          <ac:chgData name="Axel Kutschera" userId="49c0cfda-805c-4a15-abee-7cc33ef2e9d4" providerId="ADAL" clId="{119001ED-8351-41E2-9EA0-2CF2AD5BCFBB}" dt="2020-07-05T00:05:03.426" v="2618" actId="478"/>
          <ac:picMkLst>
            <pc:docMk/>
            <pc:sldMk cId="1625035218" sldId="257"/>
            <ac:picMk id="82" creationId="{7717B1BC-B716-4738-B533-A8154C2964FF}"/>
          </ac:picMkLst>
        </pc:picChg>
        <pc:picChg chg="add del">
          <ac:chgData name="Axel Kutschera" userId="49c0cfda-805c-4a15-abee-7cc33ef2e9d4" providerId="ADAL" clId="{119001ED-8351-41E2-9EA0-2CF2AD5BCFBB}" dt="2020-07-04T23:59:49.305" v="2333" actId="478"/>
          <ac:picMkLst>
            <pc:docMk/>
            <pc:sldMk cId="1625035218" sldId="257"/>
            <ac:picMk id="83" creationId="{97CBC54F-E515-4D85-85BA-AD629543DA91}"/>
          </ac:picMkLst>
        </pc:picChg>
        <pc:picChg chg="add del mod">
          <ac:chgData name="Axel Kutschera" userId="49c0cfda-805c-4a15-abee-7cc33ef2e9d4" providerId="ADAL" clId="{119001ED-8351-41E2-9EA0-2CF2AD5BCFBB}" dt="2020-07-05T00:28:58.115" v="3431" actId="478"/>
          <ac:picMkLst>
            <pc:docMk/>
            <pc:sldMk cId="1625035218" sldId="257"/>
            <ac:picMk id="84" creationId="{A1AF4CE2-6C16-4321-8A53-20F1761FD031}"/>
          </ac:picMkLst>
        </pc:picChg>
        <pc:picChg chg="add del mod">
          <ac:chgData name="Axel Kutschera" userId="49c0cfda-805c-4a15-abee-7cc33ef2e9d4" providerId="ADAL" clId="{119001ED-8351-41E2-9EA0-2CF2AD5BCFBB}" dt="2020-07-05T00:38:40.998" v="3538" actId="478"/>
          <ac:picMkLst>
            <pc:docMk/>
            <pc:sldMk cId="1625035218" sldId="257"/>
            <ac:picMk id="86" creationId="{94613019-06AF-4DA3-A926-AC13A43E5B8E}"/>
          </ac:picMkLst>
        </pc:picChg>
        <pc:picChg chg="add del mod">
          <ac:chgData name="Axel Kutschera" userId="49c0cfda-805c-4a15-abee-7cc33ef2e9d4" providerId="ADAL" clId="{119001ED-8351-41E2-9EA0-2CF2AD5BCFBB}" dt="2020-07-05T00:31:13.294" v="3473" actId="478"/>
          <ac:picMkLst>
            <pc:docMk/>
            <pc:sldMk cId="1625035218" sldId="257"/>
            <ac:picMk id="87" creationId="{17C6A96D-AE41-44D6-8D6F-B05C13B25BB9}"/>
          </ac:picMkLst>
        </pc:picChg>
        <pc:picChg chg="add del mod">
          <ac:chgData name="Axel Kutschera" userId="49c0cfda-805c-4a15-abee-7cc33ef2e9d4" providerId="ADAL" clId="{119001ED-8351-41E2-9EA0-2CF2AD5BCFBB}" dt="2020-07-05T00:28:58.115" v="3431" actId="478"/>
          <ac:picMkLst>
            <pc:docMk/>
            <pc:sldMk cId="1625035218" sldId="257"/>
            <ac:picMk id="88" creationId="{B4BECF50-FA9B-4DB1-B930-4B7562FF59F8}"/>
          </ac:picMkLst>
        </pc:picChg>
        <pc:picChg chg="add del mod">
          <ac:chgData name="Axel Kutschera" userId="49c0cfda-805c-4a15-abee-7cc33ef2e9d4" providerId="ADAL" clId="{119001ED-8351-41E2-9EA0-2CF2AD5BCFBB}" dt="2020-07-05T00:28:58.115" v="3431" actId="478"/>
          <ac:picMkLst>
            <pc:docMk/>
            <pc:sldMk cId="1625035218" sldId="257"/>
            <ac:picMk id="89" creationId="{82105861-6B21-4DA4-86E3-C8DB5F678056}"/>
          </ac:picMkLst>
        </pc:picChg>
        <pc:picChg chg="add del mod">
          <ac:chgData name="Axel Kutschera" userId="49c0cfda-805c-4a15-abee-7cc33ef2e9d4" providerId="ADAL" clId="{119001ED-8351-41E2-9EA0-2CF2AD5BCFBB}" dt="2020-07-05T00:38:40.998" v="3538" actId="478"/>
          <ac:picMkLst>
            <pc:docMk/>
            <pc:sldMk cId="1625035218" sldId="257"/>
            <ac:picMk id="90" creationId="{405A8C4B-CB7F-4CCE-BFEC-062A713A4FD2}"/>
          </ac:picMkLst>
        </pc:picChg>
        <pc:picChg chg="add del mod">
          <ac:chgData name="Axel Kutschera" userId="49c0cfda-805c-4a15-abee-7cc33ef2e9d4" providerId="ADAL" clId="{119001ED-8351-41E2-9EA0-2CF2AD5BCFBB}" dt="2020-07-05T00:31:30.074" v="3476" actId="478"/>
          <ac:picMkLst>
            <pc:docMk/>
            <pc:sldMk cId="1625035218" sldId="257"/>
            <ac:picMk id="91" creationId="{8F52E287-6D97-4792-B823-E61A289DE898}"/>
          </ac:picMkLst>
        </pc:picChg>
        <pc:picChg chg="add del mod">
          <ac:chgData name="Axel Kutschera" userId="49c0cfda-805c-4a15-abee-7cc33ef2e9d4" providerId="ADAL" clId="{119001ED-8351-41E2-9EA0-2CF2AD5BCFBB}" dt="2020-07-05T00:31:46.114" v="3479" actId="478"/>
          <ac:picMkLst>
            <pc:docMk/>
            <pc:sldMk cId="1625035218" sldId="257"/>
            <ac:picMk id="92" creationId="{4978289E-F51C-46D7-ADF7-0E179E3C8F4F}"/>
          </ac:picMkLst>
        </pc:picChg>
        <pc:picChg chg="add del mod">
          <ac:chgData name="Axel Kutschera" userId="49c0cfda-805c-4a15-abee-7cc33ef2e9d4" providerId="ADAL" clId="{119001ED-8351-41E2-9EA0-2CF2AD5BCFBB}" dt="2020-07-05T00:31:46.114" v="3479" actId="478"/>
          <ac:picMkLst>
            <pc:docMk/>
            <pc:sldMk cId="1625035218" sldId="257"/>
            <ac:picMk id="93" creationId="{D6342086-BED1-478B-AF97-E53BEB0AA8CC}"/>
          </ac:picMkLst>
        </pc:picChg>
        <pc:picChg chg="add del mod">
          <ac:chgData name="Axel Kutschera" userId="49c0cfda-805c-4a15-abee-7cc33ef2e9d4" providerId="ADAL" clId="{119001ED-8351-41E2-9EA0-2CF2AD5BCFBB}" dt="2020-07-05T00:38:40.998" v="3538" actId="478"/>
          <ac:picMkLst>
            <pc:docMk/>
            <pc:sldMk cId="1625035218" sldId="257"/>
            <ac:picMk id="94" creationId="{997888C9-F4EF-45D5-B186-C2D8828EEC25}"/>
          </ac:picMkLst>
        </pc:picChg>
        <pc:picChg chg="add del mod">
          <ac:chgData name="Axel Kutschera" userId="49c0cfda-805c-4a15-abee-7cc33ef2e9d4" providerId="ADAL" clId="{119001ED-8351-41E2-9EA0-2CF2AD5BCFBB}" dt="2020-07-05T00:31:46.114" v="3479" actId="478"/>
          <ac:picMkLst>
            <pc:docMk/>
            <pc:sldMk cId="1625035218" sldId="257"/>
            <ac:picMk id="95" creationId="{E7918678-CC2F-47E9-9A92-E03D5A0204C9}"/>
          </ac:picMkLst>
        </pc:picChg>
        <pc:picChg chg="add del mod">
          <ac:chgData name="Axel Kutschera" userId="49c0cfda-805c-4a15-abee-7cc33ef2e9d4" providerId="ADAL" clId="{119001ED-8351-41E2-9EA0-2CF2AD5BCFBB}" dt="2020-07-05T00:31:46.114" v="3479" actId="478"/>
          <ac:picMkLst>
            <pc:docMk/>
            <pc:sldMk cId="1625035218" sldId="257"/>
            <ac:picMk id="96" creationId="{33D76223-44D8-4203-9B07-D475807B4249}"/>
          </ac:picMkLst>
        </pc:picChg>
        <pc:picChg chg="add del mod">
          <ac:chgData name="Axel Kutschera" userId="49c0cfda-805c-4a15-abee-7cc33ef2e9d4" providerId="ADAL" clId="{119001ED-8351-41E2-9EA0-2CF2AD5BCFBB}" dt="2020-07-05T00:31:46.114" v="3479" actId="478"/>
          <ac:picMkLst>
            <pc:docMk/>
            <pc:sldMk cId="1625035218" sldId="257"/>
            <ac:picMk id="97" creationId="{01DEEFCE-0684-4844-A895-4C790D7D0FE3}"/>
          </ac:picMkLst>
        </pc:picChg>
        <pc:picChg chg="add del mod">
          <ac:chgData name="Axel Kutschera" userId="49c0cfda-805c-4a15-abee-7cc33ef2e9d4" providerId="ADAL" clId="{119001ED-8351-41E2-9EA0-2CF2AD5BCFBB}" dt="2020-07-05T00:28:58.115" v="3431" actId="478"/>
          <ac:picMkLst>
            <pc:docMk/>
            <pc:sldMk cId="1625035218" sldId="257"/>
            <ac:picMk id="98" creationId="{CBB0D6DA-F28D-4BF2-B8CE-D89837D8E7BF}"/>
          </ac:picMkLst>
        </pc:picChg>
        <pc:picChg chg="add del mod">
          <ac:chgData name="Axel Kutschera" userId="49c0cfda-805c-4a15-abee-7cc33ef2e9d4" providerId="ADAL" clId="{119001ED-8351-41E2-9EA0-2CF2AD5BCFBB}" dt="2020-07-05T00:28:58.115" v="3431" actId="478"/>
          <ac:picMkLst>
            <pc:docMk/>
            <pc:sldMk cId="1625035218" sldId="257"/>
            <ac:picMk id="99" creationId="{90E967AC-F071-41CD-A6C8-2422C8E9B053}"/>
          </ac:picMkLst>
        </pc:picChg>
        <pc:picChg chg="add del mod">
          <ac:chgData name="Axel Kutschera" userId="49c0cfda-805c-4a15-abee-7cc33ef2e9d4" providerId="ADAL" clId="{119001ED-8351-41E2-9EA0-2CF2AD5BCFBB}" dt="2020-07-05T00:28:58.115" v="3431" actId="478"/>
          <ac:picMkLst>
            <pc:docMk/>
            <pc:sldMk cId="1625035218" sldId="257"/>
            <ac:picMk id="100" creationId="{3D1ED79B-CC09-4C1B-8666-A8A82C843E4A}"/>
          </ac:picMkLst>
        </pc:picChg>
        <pc:picChg chg="add del mod">
          <ac:chgData name="Axel Kutschera" userId="49c0cfda-805c-4a15-abee-7cc33ef2e9d4" providerId="ADAL" clId="{119001ED-8351-41E2-9EA0-2CF2AD5BCFBB}" dt="2020-07-05T00:28:58.115" v="3431" actId="478"/>
          <ac:picMkLst>
            <pc:docMk/>
            <pc:sldMk cId="1625035218" sldId="257"/>
            <ac:picMk id="101" creationId="{538B4F1A-2D06-4BB2-8761-991F8F62243E}"/>
          </ac:picMkLst>
        </pc:picChg>
        <pc:picChg chg="add del mod">
          <ac:chgData name="Axel Kutschera" userId="49c0cfda-805c-4a15-abee-7cc33ef2e9d4" providerId="ADAL" clId="{119001ED-8351-41E2-9EA0-2CF2AD5BCFBB}" dt="2020-07-05T00:38:40.998" v="3538" actId="478"/>
          <ac:picMkLst>
            <pc:docMk/>
            <pc:sldMk cId="1625035218" sldId="257"/>
            <ac:picMk id="102" creationId="{9D067C69-D99B-4981-B0B7-09B8AD6C21D4}"/>
          </ac:picMkLst>
        </pc:picChg>
        <pc:picChg chg="add del mod">
          <ac:chgData name="Axel Kutschera" userId="49c0cfda-805c-4a15-abee-7cc33ef2e9d4" providerId="ADAL" clId="{119001ED-8351-41E2-9EA0-2CF2AD5BCFBB}" dt="2020-07-05T00:38:40.998" v="3538" actId="478"/>
          <ac:picMkLst>
            <pc:docMk/>
            <pc:sldMk cId="1625035218" sldId="257"/>
            <ac:picMk id="103" creationId="{AB52FC9F-C622-41BB-9DD1-728089023547}"/>
          </ac:picMkLst>
        </pc:picChg>
        <pc:picChg chg="add del mod">
          <ac:chgData name="Axel Kutschera" userId="49c0cfda-805c-4a15-abee-7cc33ef2e9d4" providerId="ADAL" clId="{119001ED-8351-41E2-9EA0-2CF2AD5BCFBB}" dt="2020-07-05T00:21:37.467" v="3047" actId="478"/>
          <ac:picMkLst>
            <pc:docMk/>
            <pc:sldMk cId="1625035218" sldId="257"/>
            <ac:picMk id="123" creationId="{86D6047A-2B22-4CE2-B0F2-33422D34669E}"/>
          </ac:picMkLst>
        </pc:picChg>
        <pc:picChg chg="add del mod">
          <ac:chgData name="Axel Kutschera" userId="49c0cfda-805c-4a15-abee-7cc33ef2e9d4" providerId="ADAL" clId="{119001ED-8351-41E2-9EA0-2CF2AD5BCFBB}" dt="2020-07-05T00:38:40.998" v="3538" actId="478"/>
          <ac:picMkLst>
            <pc:docMk/>
            <pc:sldMk cId="1625035218" sldId="257"/>
            <ac:picMk id="124" creationId="{AD86B8C0-74ED-46AE-A85C-547113649554}"/>
          </ac:picMkLst>
        </pc:picChg>
        <pc:picChg chg="add del mod">
          <ac:chgData name="Axel Kutschera" userId="49c0cfda-805c-4a15-abee-7cc33ef2e9d4" providerId="ADAL" clId="{119001ED-8351-41E2-9EA0-2CF2AD5BCFBB}" dt="2020-07-05T00:19:53.028" v="3034" actId="478"/>
          <ac:picMkLst>
            <pc:docMk/>
            <pc:sldMk cId="1625035218" sldId="257"/>
            <ac:picMk id="125" creationId="{EFF9630E-EF2F-4D55-B44E-332D8644E3A7}"/>
          </ac:picMkLst>
        </pc:picChg>
        <pc:picChg chg="add del mod">
          <ac:chgData name="Axel Kutschera" userId="49c0cfda-805c-4a15-abee-7cc33ef2e9d4" providerId="ADAL" clId="{119001ED-8351-41E2-9EA0-2CF2AD5BCFBB}" dt="2020-07-05T00:38:40.998" v="3538" actId="478"/>
          <ac:picMkLst>
            <pc:docMk/>
            <pc:sldMk cId="1625035218" sldId="257"/>
            <ac:picMk id="127" creationId="{B9992CD2-1F87-4422-82A1-871083A3670B}"/>
          </ac:picMkLst>
        </pc:picChg>
        <pc:picChg chg="add del mod">
          <ac:chgData name="Axel Kutschera" userId="49c0cfda-805c-4a15-abee-7cc33ef2e9d4" providerId="ADAL" clId="{119001ED-8351-41E2-9EA0-2CF2AD5BCFBB}" dt="2020-07-05T00:38:40.998" v="3538" actId="478"/>
          <ac:picMkLst>
            <pc:docMk/>
            <pc:sldMk cId="1625035218" sldId="257"/>
            <ac:picMk id="129" creationId="{FBE4B8D9-05C3-41BD-8AE2-DB89570C43E3}"/>
          </ac:picMkLst>
        </pc:picChg>
        <pc:picChg chg="add del mod">
          <ac:chgData name="Axel Kutschera" userId="49c0cfda-805c-4a15-abee-7cc33ef2e9d4" providerId="ADAL" clId="{119001ED-8351-41E2-9EA0-2CF2AD5BCFBB}" dt="2020-07-05T00:38:40.998" v="3538" actId="478"/>
          <ac:picMkLst>
            <pc:docMk/>
            <pc:sldMk cId="1625035218" sldId="257"/>
            <ac:picMk id="131" creationId="{7D99A560-4BC1-4493-A89A-5E928D1B0B9A}"/>
          </ac:picMkLst>
        </pc:picChg>
        <pc:picChg chg="add del mod">
          <ac:chgData name="Axel Kutschera" userId="49c0cfda-805c-4a15-abee-7cc33ef2e9d4" providerId="ADAL" clId="{119001ED-8351-41E2-9EA0-2CF2AD5BCFBB}" dt="2020-07-05T00:38:40.998" v="3538" actId="478"/>
          <ac:picMkLst>
            <pc:docMk/>
            <pc:sldMk cId="1625035218" sldId="257"/>
            <ac:picMk id="136" creationId="{81766DA6-1610-4116-80DF-C7D2DEEDD10D}"/>
          </ac:picMkLst>
        </pc:picChg>
        <pc:picChg chg="add del mod">
          <ac:chgData name="Axel Kutschera" userId="49c0cfda-805c-4a15-abee-7cc33ef2e9d4" providerId="ADAL" clId="{119001ED-8351-41E2-9EA0-2CF2AD5BCFBB}" dt="2020-07-05T00:38:40.998" v="3538" actId="478"/>
          <ac:picMkLst>
            <pc:docMk/>
            <pc:sldMk cId="1625035218" sldId="257"/>
            <ac:picMk id="137" creationId="{B80D0AAA-5D7D-4E4B-A589-22180F18EE36}"/>
          </ac:picMkLst>
        </pc:picChg>
        <pc:picChg chg="add del mod">
          <ac:chgData name="Axel Kutschera" userId="49c0cfda-805c-4a15-abee-7cc33ef2e9d4" providerId="ADAL" clId="{119001ED-8351-41E2-9EA0-2CF2AD5BCFBB}" dt="2020-07-05T00:38:40.998" v="3538" actId="478"/>
          <ac:picMkLst>
            <pc:docMk/>
            <pc:sldMk cId="1625035218" sldId="257"/>
            <ac:picMk id="138" creationId="{647EE2F2-129B-4992-8BAB-6BCFA2B8D4CB}"/>
          </ac:picMkLst>
        </pc:picChg>
        <pc:picChg chg="add del mod">
          <ac:chgData name="Axel Kutschera" userId="49c0cfda-805c-4a15-abee-7cc33ef2e9d4" providerId="ADAL" clId="{119001ED-8351-41E2-9EA0-2CF2AD5BCFBB}" dt="2020-07-05T00:38:40.998" v="3538" actId="478"/>
          <ac:picMkLst>
            <pc:docMk/>
            <pc:sldMk cId="1625035218" sldId="257"/>
            <ac:picMk id="139" creationId="{C8566C01-A9FB-4397-B27F-AE7A2952527E}"/>
          </ac:picMkLst>
        </pc:picChg>
        <pc:picChg chg="add del mod">
          <ac:chgData name="Axel Kutschera" userId="49c0cfda-805c-4a15-abee-7cc33ef2e9d4" providerId="ADAL" clId="{119001ED-8351-41E2-9EA0-2CF2AD5BCFBB}" dt="2020-07-05T00:38:40.998" v="3538" actId="478"/>
          <ac:picMkLst>
            <pc:docMk/>
            <pc:sldMk cId="1625035218" sldId="257"/>
            <ac:picMk id="140" creationId="{748829E2-36E8-4B70-AA7C-FA1D9DFB46F0}"/>
          </ac:picMkLst>
        </pc:picChg>
        <pc:picChg chg="add del mod">
          <ac:chgData name="Axel Kutschera" userId="49c0cfda-805c-4a15-abee-7cc33ef2e9d4" providerId="ADAL" clId="{119001ED-8351-41E2-9EA0-2CF2AD5BCFBB}" dt="2020-07-05T00:38:40.998" v="3538" actId="478"/>
          <ac:picMkLst>
            <pc:docMk/>
            <pc:sldMk cId="1625035218" sldId="257"/>
            <ac:picMk id="141" creationId="{E4830675-B18D-45C9-A7FC-7DD9DB8211C0}"/>
          </ac:picMkLst>
        </pc:picChg>
        <pc:picChg chg="add del mod">
          <ac:chgData name="Axel Kutschera" userId="49c0cfda-805c-4a15-abee-7cc33ef2e9d4" providerId="ADAL" clId="{119001ED-8351-41E2-9EA0-2CF2AD5BCFBB}" dt="2020-07-05T00:38:40.998" v="3538" actId="478"/>
          <ac:picMkLst>
            <pc:docMk/>
            <pc:sldMk cId="1625035218" sldId="257"/>
            <ac:picMk id="142" creationId="{66A13307-C86F-4B77-A30E-306A22ABBBC7}"/>
          </ac:picMkLst>
        </pc:picChg>
        <pc:picChg chg="add del mod">
          <ac:chgData name="Axel Kutschera" userId="49c0cfda-805c-4a15-abee-7cc33ef2e9d4" providerId="ADAL" clId="{119001ED-8351-41E2-9EA0-2CF2AD5BCFBB}" dt="2020-07-05T00:38:40.998" v="3538" actId="478"/>
          <ac:picMkLst>
            <pc:docMk/>
            <pc:sldMk cId="1625035218" sldId="257"/>
            <ac:picMk id="143" creationId="{B0FB43E8-5BDC-497F-B39A-1B95BBDD3A00}"/>
          </ac:picMkLst>
        </pc:picChg>
        <pc:picChg chg="add del mod">
          <ac:chgData name="Axel Kutschera" userId="49c0cfda-805c-4a15-abee-7cc33ef2e9d4" providerId="ADAL" clId="{119001ED-8351-41E2-9EA0-2CF2AD5BCFBB}" dt="2020-07-05T00:38:40.998" v="3538" actId="478"/>
          <ac:picMkLst>
            <pc:docMk/>
            <pc:sldMk cId="1625035218" sldId="257"/>
            <ac:picMk id="144" creationId="{66584A94-F528-4C9F-BD92-DF481B02373E}"/>
          </ac:picMkLst>
        </pc:picChg>
        <pc:picChg chg="add del mod">
          <ac:chgData name="Axel Kutschera" userId="49c0cfda-805c-4a15-abee-7cc33ef2e9d4" providerId="ADAL" clId="{119001ED-8351-41E2-9EA0-2CF2AD5BCFBB}" dt="2020-07-05T00:38:40.998" v="3538" actId="478"/>
          <ac:picMkLst>
            <pc:docMk/>
            <pc:sldMk cId="1625035218" sldId="257"/>
            <ac:picMk id="145" creationId="{C01D67BC-86A7-475E-ADC5-D9AF0BF3CE0D}"/>
          </ac:picMkLst>
        </pc:picChg>
        <pc:picChg chg="add del mod">
          <ac:chgData name="Axel Kutschera" userId="49c0cfda-805c-4a15-abee-7cc33ef2e9d4" providerId="ADAL" clId="{119001ED-8351-41E2-9EA0-2CF2AD5BCFBB}" dt="2020-07-05T00:38:40.998" v="3538" actId="478"/>
          <ac:picMkLst>
            <pc:docMk/>
            <pc:sldMk cId="1625035218" sldId="257"/>
            <ac:picMk id="146" creationId="{6B1D10A9-58AD-4333-9567-F8E74025AB0F}"/>
          </ac:picMkLst>
        </pc:picChg>
        <pc:picChg chg="add del mod">
          <ac:chgData name="Axel Kutschera" userId="49c0cfda-805c-4a15-abee-7cc33ef2e9d4" providerId="ADAL" clId="{119001ED-8351-41E2-9EA0-2CF2AD5BCFBB}" dt="2020-07-05T00:38:40.998" v="3538" actId="478"/>
          <ac:picMkLst>
            <pc:docMk/>
            <pc:sldMk cId="1625035218" sldId="257"/>
            <ac:picMk id="147" creationId="{BFDD0FD7-814A-4ECF-8298-1F6D6E34C543}"/>
          </ac:picMkLst>
        </pc:picChg>
        <pc:picChg chg="add del mod">
          <ac:chgData name="Axel Kutschera" userId="49c0cfda-805c-4a15-abee-7cc33ef2e9d4" providerId="ADAL" clId="{119001ED-8351-41E2-9EA0-2CF2AD5BCFBB}" dt="2020-07-05T00:38:40.998" v="3538" actId="478"/>
          <ac:picMkLst>
            <pc:docMk/>
            <pc:sldMk cId="1625035218" sldId="257"/>
            <ac:picMk id="148" creationId="{72A731E0-5D8D-4FF4-999C-CC70D2951674}"/>
          </ac:picMkLst>
        </pc:picChg>
        <pc:picChg chg="add del mod">
          <ac:chgData name="Axel Kutschera" userId="49c0cfda-805c-4a15-abee-7cc33ef2e9d4" providerId="ADAL" clId="{119001ED-8351-41E2-9EA0-2CF2AD5BCFBB}" dt="2020-07-05T00:38:40.998" v="3538" actId="478"/>
          <ac:picMkLst>
            <pc:docMk/>
            <pc:sldMk cId="1625035218" sldId="257"/>
            <ac:picMk id="149" creationId="{9309AA21-4CE9-4FF8-BB1C-1B16DB8B2AC3}"/>
          </ac:picMkLst>
        </pc:picChg>
        <pc:picChg chg="add del mod">
          <ac:chgData name="Axel Kutschera" userId="49c0cfda-805c-4a15-abee-7cc33ef2e9d4" providerId="ADAL" clId="{119001ED-8351-41E2-9EA0-2CF2AD5BCFBB}" dt="2020-07-05T00:38:40.998" v="3538" actId="478"/>
          <ac:picMkLst>
            <pc:docMk/>
            <pc:sldMk cId="1625035218" sldId="257"/>
            <ac:picMk id="150" creationId="{50237C9E-D959-4854-A2A0-AE44FFEDA7E9}"/>
          </ac:picMkLst>
        </pc:picChg>
        <pc:picChg chg="add del mod">
          <ac:chgData name="Axel Kutschera" userId="49c0cfda-805c-4a15-abee-7cc33ef2e9d4" providerId="ADAL" clId="{119001ED-8351-41E2-9EA0-2CF2AD5BCFBB}" dt="2020-07-05T00:38:40.998" v="3538" actId="478"/>
          <ac:picMkLst>
            <pc:docMk/>
            <pc:sldMk cId="1625035218" sldId="257"/>
            <ac:picMk id="151" creationId="{375DFB06-A388-48BF-958B-63046403D790}"/>
          </ac:picMkLst>
        </pc:picChg>
        <pc:picChg chg="add del">
          <ac:chgData name="Axel Kutschera" userId="49c0cfda-805c-4a15-abee-7cc33ef2e9d4" providerId="ADAL" clId="{119001ED-8351-41E2-9EA0-2CF2AD5BCFBB}" dt="2020-07-05T00:33:28.462" v="3503" actId="478"/>
          <ac:picMkLst>
            <pc:docMk/>
            <pc:sldMk cId="1625035218" sldId="257"/>
            <ac:picMk id="152" creationId="{B1DFE314-AE97-47F7-A3C7-91680AF07FE9}"/>
          </ac:picMkLst>
        </pc:picChg>
        <pc:picChg chg="add del mod">
          <ac:chgData name="Axel Kutschera" userId="49c0cfda-805c-4a15-abee-7cc33ef2e9d4" providerId="ADAL" clId="{119001ED-8351-41E2-9EA0-2CF2AD5BCFBB}" dt="2020-07-05T00:38:40.998" v="3538" actId="478"/>
          <ac:picMkLst>
            <pc:docMk/>
            <pc:sldMk cId="1625035218" sldId="257"/>
            <ac:picMk id="153" creationId="{B72611F2-1962-477E-97A5-5B32F8A6176C}"/>
          </ac:picMkLst>
        </pc:picChg>
        <pc:picChg chg="add del mod">
          <ac:chgData name="Axel Kutschera" userId="49c0cfda-805c-4a15-abee-7cc33ef2e9d4" providerId="ADAL" clId="{119001ED-8351-41E2-9EA0-2CF2AD5BCFBB}" dt="2020-07-05T00:38:40.998" v="3538" actId="478"/>
          <ac:picMkLst>
            <pc:docMk/>
            <pc:sldMk cId="1625035218" sldId="257"/>
            <ac:picMk id="154" creationId="{970622D2-42D4-4791-8F98-A9EE070DE5BA}"/>
          </ac:picMkLst>
        </pc:picChg>
        <pc:picChg chg="add del">
          <ac:chgData name="Axel Kutschera" userId="49c0cfda-805c-4a15-abee-7cc33ef2e9d4" providerId="ADAL" clId="{119001ED-8351-41E2-9EA0-2CF2AD5BCFBB}" dt="2020-07-05T00:33:07.055" v="3498"/>
          <ac:picMkLst>
            <pc:docMk/>
            <pc:sldMk cId="1625035218" sldId="257"/>
            <ac:picMk id="155" creationId="{836FF4B3-529B-4134-AF32-D6AA9EEBFBFA}"/>
          </ac:picMkLst>
        </pc:picChg>
        <pc:picChg chg="add del mod">
          <ac:chgData name="Axel Kutschera" userId="49c0cfda-805c-4a15-abee-7cc33ef2e9d4" providerId="ADAL" clId="{119001ED-8351-41E2-9EA0-2CF2AD5BCFBB}" dt="2020-07-05T00:38:40.998" v="3538" actId="478"/>
          <ac:picMkLst>
            <pc:docMk/>
            <pc:sldMk cId="1625035218" sldId="257"/>
            <ac:picMk id="156" creationId="{69A513CE-8775-4479-BE3C-3A29601DD5B1}"/>
          </ac:picMkLst>
        </pc:picChg>
        <pc:picChg chg="add del mod">
          <ac:chgData name="Axel Kutschera" userId="49c0cfda-805c-4a15-abee-7cc33ef2e9d4" providerId="ADAL" clId="{119001ED-8351-41E2-9EA0-2CF2AD5BCFBB}" dt="2020-07-05T00:38:40.998" v="3538" actId="478"/>
          <ac:picMkLst>
            <pc:docMk/>
            <pc:sldMk cId="1625035218" sldId="257"/>
            <ac:picMk id="157" creationId="{2C063343-601E-407A-A268-F1953FDF3099}"/>
          </ac:picMkLst>
        </pc:picChg>
        <pc:picChg chg="add del mod">
          <ac:chgData name="Axel Kutschera" userId="49c0cfda-805c-4a15-abee-7cc33ef2e9d4" providerId="ADAL" clId="{119001ED-8351-41E2-9EA0-2CF2AD5BCFBB}" dt="2020-07-05T00:38:40.998" v="3538" actId="478"/>
          <ac:picMkLst>
            <pc:docMk/>
            <pc:sldMk cId="1625035218" sldId="257"/>
            <ac:picMk id="158" creationId="{E899E9C0-F5BB-4DCF-B652-CFAE2E8D56D5}"/>
          </ac:picMkLst>
        </pc:picChg>
        <pc:picChg chg="add del mod">
          <ac:chgData name="Axel Kutschera" userId="49c0cfda-805c-4a15-abee-7cc33ef2e9d4" providerId="ADAL" clId="{119001ED-8351-41E2-9EA0-2CF2AD5BCFBB}" dt="2020-07-05T00:38:40.998" v="3538" actId="478"/>
          <ac:picMkLst>
            <pc:docMk/>
            <pc:sldMk cId="1625035218" sldId="257"/>
            <ac:picMk id="159" creationId="{976D7341-0DA4-4B1C-95AB-0A1BB4F542DC}"/>
          </ac:picMkLst>
        </pc:picChg>
        <pc:picChg chg="add del mod">
          <ac:chgData name="Axel Kutschera" userId="49c0cfda-805c-4a15-abee-7cc33ef2e9d4" providerId="ADAL" clId="{119001ED-8351-41E2-9EA0-2CF2AD5BCFBB}" dt="2020-07-05T00:36:00.636" v="3525"/>
          <ac:picMkLst>
            <pc:docMk/>
            <pc:sldMk cId="1625035218" sldId="257"/>
            <ac:picMk id="160" creationId="{77224B3C-B2E2-45B7-892E-62653582F09A}"/>
          </ac:picMkLst>
        </pc:picChg>
        <pc:cxnChg chg="del mod">
          <ac:chgData name="Axel Kutschera" userId="49c0cfda-805c-4a15-abee-7cc33ef2e9d4" providerId="ADAL" clId="{119001ED-8351-41E2-9EA0-2CF2AD5BCFBB}" dt="2020-07-05T00:38:40.998" v="3538" actId="478"/>
          <ac:cxnSpMkLst>
            <pc:docMk/>
            <pc:sldMk cId="1625035218" sldId="257"/>
            <ac:cxnSpMk id="6" creationId="{8B5807E0-40A0-4F99-8EE3-84507EE1ED4A}"/>
          </ac:cxnSpMkLst>
        </pc:cxnChg>
        <pc:cxnChg chg="del">
          <ac:chgData name="Axel Kutschera" userId="49c0cfda-805c-4a15-abee-7cc33ef2e9d4" providerId="ADAL" clId="{119001ED-8351-41E2-9EA0-2CF2AD5BCFBB}" dt="2020-07-05T00:38:40.998" v="3538" actId="478"/>
          <ac:cxnSpMkLst>
            <pc:docMk/>
            <pc:sldMk cId="1625035218" sldId="257"/>
            <ac:cxnSpMk id="46" creationId="{EB6ADA9E-E698-4315-9418-D0E37B9C7996}"/>
          </ac:cxnSpMkLst>
        </pc:cxnChg>
        <pc:cxnChg chg="del">
          <ac:chgData name="Axel Kutschera" userId="49c0cfda-805c-4a15-abee-7cc33ef2e9d4" providerId="ADAL" clId="{119001ED-8351-41E2-9EA0-2CF2AD5BCFBB}" dt="2020-07-05T00:38:40.998" v="3538" actId="478"/>
          <ac:cxnSpMkLst>
            <pc:docMk/>
            <pc:sldMk cId="1625035218" sldId="257"/>
            <ac:cxnSpMk id="47" creationId="{500FDCE3-0986-4BF9-98D7-6E24FB6F41DC}"/>
          </ac:cxnSpMkLst>
        </pc:cxnChg>
        <pc:cxnChg chg="del">
          <ac:chgData name="Axel Kutschera" userId="49c0cfda-805c-4a15-abee-7cc33ef2e9d4" providerId="ADAL" clId="{119001ED-8351-41E2-9EA0-2CF2AD5BCFBB}" dt="2020-07-05T00:38:40.998" v="3538" actId="478"/>
          <ac:cxnSpMkLst>
            <pc:docMk/>
            <pc:sldMk cId="1625035218" sldId="257"/>
            <ac:cxnSpMk id="48" creationId="{AA75A972-BC6C-4202-B2AF-3F39B4E0A18A}"/>
          </ac:cxnSpMkLst>
        </pc:cxnChg>
        <pc:cxnChg chg="mod">
          <ac:chgData name="Axel Kutschera" userId="49c0cfda-805c-4a15-abee-7cc33ef2e9d4" providerId="ADAL" clId="{119001ED-8351-41E2-9EA0-2CF2AD5BCFBB}" dt="2020-07-05T00:06:59.985" v="2644" actId="14100"/>
          <ac:cxnSpMkLst>
            <pc:docMk/>
            <pc:sldMk cId="1625035218" sldId="257"/>
            <ac:cxnSpMk id="63" creationId="{3DA4CAFB-AD4D-49C3-B00C-056AF06B5DBF}"/>
          </ac:cxnSpMkLst>
        </pc:cxnChg>
        <pc:cxnChg chg="del mod">
          <ac:chgData name="Axel Kutschera" userId="49c0cfda-805c-4a15-abee-7cc33ef2e9d4" providerId="ADAL" clId="{119001ED-8351-41E2-9EA0-2CF2AD5BCFBB}" dt="2020-07-05T00:38:40.998" v="3538" actId="478"/>
          <ac:cxnSpMkLst>
            <pc:docMk/>
            <pc:sldMk cId="1625035218" sldId="257"/>
            <ac:cxnSpMk id="72" creationId="{83186804-8D17-4954-ADC7-3F420AFE65ED}"/>
          </ac:cxnSpMkLst>
        </pc:cxnChg>
        <pc:cxnChg chg="del mod">
          <ac:chgData name="Axel Kutschera" userId="49c0cfda-805c-4a15-abee-7cc33ef2e9d4" providerId="ADAL" clId="{119001ED-8351-41E2-9EA0-2CF2AD5BCFBB}" dt="2020-07-05T00:38:40.998" v="3538" actId="478"/>
          <ac:cxnSpMkLst>
            <pc:docMk/>
            <pc:sldMk cId="1625035218" sldId="257"/>
            <ac:cxnSpMk id="73" creationId="{AEA6F888-0236-436B-A8F7-CF1A47AA470A}"/>
          </ac:cxnSpMkLst>
        </pc:cxnChg>
        <pc:cxnChg chg="add del mod">
          <ac:chgData name="Axel Kutschera" userId="49c0cfda-805c-4a15-abee-7cc33ef2e9d4" providerId="ADAL" clId="{119001ED-8351-41E2-9EA0-2CF2AD5BCFBB}" dt="2020-07-05T00:38:40.998" v="3538" actId="478"/>
          <ac:cxnSpMkLst>
            <pc:docMk/>
            <pc:sldMk cId="1625035218" sldId="257"/>
            <ac:cxnSpMk id="104" creationId="{B44ADD3E-01C4-4385-9A1F-9E2362832EA8}"/>
          </ac:cxnSpMkLst>
        </pc:cxnChg>
        <pc:cxnChg chg="add del mod">
          <ac:chgData name="Axel Kutschera" userId="49c0cfda-805c-4a15-abee-7cc33ef2e9d4" providerId="ADAL" clId="{119001ED-8351-41E2-9EA0-2CF2AD5BCFBB}" dt="2020-07-05T00:38:40.998" v="3538" actId="478"/>
          <ac:cxnSpMkLst>
            <pc:docMk/>
            <pc:sldMk cId="1625035218" sldId="257"/>
            <ac:cxnSpMk id="109" creationId="{C41A7965-61CB-43B9-A01B-B81022535B0D}"/>
          </ac:cxnSpMkLst>
        </pc:cxnChg>
        <pc:cxnChg chg="add del mod">
          <ac:chgData name="Axel Kutschera" userId="49c0cfda-805c-4a15-abee-7cc33ef2e9d4" providerId="ADAL" clId="{119001ED-8351-41E2-9EA0-2CF2AD5BCFBB}" dt="2020-07-05T00:38:40.998" v="3538" actId="478"/>
          <ac:cxnSpMkLst>
            <pc:docMk/>
            <pc:sldMk cId="1625035218" sldId="257"/>
            <ac:cxnSpMk id="114" creationId="{E1FE2122-CCBE-4608-BC22-431E11FB32AC}"/>
          </ac:cxnSpMkLst>
        </pc:cxnChg>
      </pc:sldChg>
      <pc:sldChg chg="modSp ord">
        <pc:chgData name="Axel Kutschera" userId="49c0cfda-805c-4a15-abee-7cc33ef2e9d4" providerId="ADAL" clId="{119001ED-8351-41E2-9EA0-2CF2AD5BCFBB}" dt="2020-07-05T21:40:04.405" v="5610" actId="20577"/>
        <pc:sldMkLst>
          <pc:docMk/>
          <pc:sldMk cId="230558098" sldId="258"/>
        </pc:sldMkLst>
        <pc:spChg chg="mod">
          <ac:chgData name="Axel Kutschera" userId="49c0cfda-805c-4a15-abee-7cc33ef2e9d4" providerId="ADAL" clId="{119001ED-8351-41E2-9EA0-2CF2AD5BCFBB}" dt="2020-07-05T21:40:04.405" v="5610" actId="20577"/>
          <ac:spMkLst>
            <pc:docMk/>
            <pc:sldMk cId="230558098" sldId="258"/>
            <ac:spMk id="3" creationId="{65269683-B519-4C97-8181-AA92E086E4C7}"/>
          </ac:spMkLst>
        </pc:spChg>
      </pc:sldChg>
      <pc:sldChg chg="del">
        <pc:chgData name="Axel Kutschera" userId="49c0cfda-805c-4a15-abee-7cc33ef2e9d4" providerId="ADAL" clId="{119001ED-8351-41E2-9EA0-2CF2AD5BCFBB}" dt="2020-07-04T22:20:39.784" v="950" actId="2696"/>
        <pc:sldMkLst>
          <pc:docMk/>
          <pc:sldMk cId="3828111023" sldId="265"/>
        </pc:sldMkLst>
      </pc:sldChg>
      <pc:sldChg chg="addSp delSp modSp del">
        <pc:chgData name="Axel Kutschera" userId="49c0cfda-805c-4a15-abee-7cc33ef2e9d4" providerId="ADAL" clId="{119001ED-8351-41E2-9EA0-2CF2AD5BCFBB}" dt="2020-07-04T22:17:46.751" v="838" actId="2696"/>
        <pc:sldMkLst>
          <pc:docMk/>
          <pc:sldMk cId="2806754366" sldId="267"/>
        </pc:sldMkLst>
        <pc:spChg chg="del">
          <ac:chgData name="Axel Kutschera" userId="49c0cfda-805c-4a15-abee-7cc33ef2e9d4" providerId="ADAL" clId="{119001ED-8351-41E2-9EA0-2CF2AD5BCFBB}" dt="2020-07-04T22:17:27.658" v="812"/>
          <ac:spMkLst>
            <pc:docMk/>
            <pc:sldMk cId="2806754366" sldId="267"/>
            <ac:spMk id="3" creationId="{65269683-B519-4C97-8181-AA92E086E4C7}"/>
          </ac:spMkLst>
        </pc:spChg>
        <pc:spChg chg="add mod">
          <ac:chgData name="Axel Kutschera" userId="49c0cfda-805c-4a15-abee-7cc33ef2e9d4" providerId="ADAL" clId="{119001ED-8351-41E2-9EA0-2CF2AD5BCFBB}" dt="2020-07-04T22:17:27.658" v="812"/>
          <ac:spMkLst>
            <pc:docMk/>
            <pc:sldMk cId="2806754366" sldId="267"/>
            <ac:spMk id="4" creationId="{8BDB9BAF-B581-488E-ADAD-8AC350632CF8}"/>
          </ac:spMkLst>
        </pc:spChg>
      </pc:sldChg>
      <pc:sldChg chg="del">
        <pc:chgData name="Axel Kutschera" userId="49c0cfda-805c-4a15-abee-7cc33ef2e9d4" providerId="ADAL" clId="{119001ED-8351-41E2-9EA0-2CF2AD5BCFBB}" dt="2020-07-04T22:18:14.105" v="843" actId="2696"/>
        <pc:sldMkLst>
          <pc:docMk/>
          <pc:sldMk cId="1491309012" sldId="268"/>
        </pc:sldMkLst>
      </pc:sldChg>
      <pc:sldChg chg="del">
        <pc:chgData name="Axel Kutschera" userId="49c0cfda-805c-4a15-abee-7cc33ef2e9d4" providerId="ADAL" clId="{119001ED-8351-41E2-9EA0-2CF2AD5BCFBB}" dt="2020-07-04T22:20:28.720" v="949" actId="2696"/>
        <pc:sldMkLst>
          <pc:docMk/>
          <pc:sldMk cId="1154780253" sldId="270"/>
        </pc:sldMkLst>
      </pc:sldChg>
      <pc:sldChg chg="addSp delSp modSp modNotesTx">
        <pc:chgData name="Axel Kutschera" userId="49c0cfda-805c-4a15-abee-7cc33ef2e9d4" providerId="ADAL" clId="{119001ED-8351-41E2-9EA0-2CF2AD5BCFBB}" dt="2020-07-05T20:51:03.702" v="5335" actId="5793"/>
        <pc:sldMkLst>
          <pc:docMk/>
          <pc:sldMk cId="4019860454" sldId="271"/>
        </pc:sldMkLst>
        <pc:spChg chg="del">
          <ac:chgData name="Axel Kutschera" userId="49c0cfda-805c-4a15-abee-7cc33ef2e9d4" providerId="ADAL" clId="{119001ED-8351-41E2-9EA0-2CF2AD5BCFBB}" dt="2020-07-04T22:10:08.958" v="604" actId="478"/>
          <ac:spMkLst>
            <pc:docMk/>
            <pc:sldMk cId="4019860454" sldId="271"/>
            <ac:spMk id="2" creationId="{6C9EAF6C-3C56-48C9-A429-BA49459AEA45}"/>
          </ac:spMkLst>
        </pc:spChg>
        <pc:spChg chg="add del mod">
          <ac:chgData name="Axel Kutschera" userId="49c0cfda-805c-4a15-abee-7cc33ef2e9d4" providerId="ADAL" clId="{119001ED-8351-41E2-9EA0-2CF2AD5BCFBB}" dt="2020-07-04T21:52:23.898" v="537"/>
          <ac:spMkLst>
            <pc:docMk/>
            <pc:sldMk cId="4019860454" sldId="271"/>
            <ac:spMk id="3" creationId="{4F46A877-7A31-4696-9B78-4A42BEF515A2}"/>
          </ac:spMkLst>
        </pc:spChg>
        <pc:spChg chg="add del mod">
          <ac:chgData name="Axel Kutschera" userId="49c0cfda-805c-4a15-abee-7cc33ef2e9d4" providerId="ADAL" clId="{119001ED-8351-41E2-9EA0-2CF2AD5BCFBB}" dt="2020-07-04T21:52:23.898" v="537"/>
          <ac:spMkLst>
            <pc:docMk/>
            <pc:sldMk cId="4019860454" sldId="271"/>
            <ac:spMk id="5" creationId="{62D7BECF-1BCE-423F-A83A-120C33F75F97}"/>
          </ac:spMkLst>
        </pc:spChg>
        <pc:spChg chg="add del mod">
          <ac:chgData name="Axel Kutschera" userId="49c0cfda-805c-4a15-abee-7cc33ef2e9d4" providerId="ADAL" clId="{119001ED-8351-41E2-9EA0-2CF2AD5BCFBB}" dt="2020-07-04T22:07:15.503" v="591"/>
          <ac:spMkLst>
            <pc:docMk/>
            <pc:sldMk cId="4019860454" sldId="271"/>
            <ac:spMk id="6" creationId="{F49C72E0-E267-4906-8EBA-FD983B6A86E6}"/>
          </ac:spMkLst>
        </pc:spChg>
        <pc:spChg chg="add del mod">
          <ac:chgData name="Axel Kutschera" userId="49c0cfda-805c-4a15-abee-7cc33ef2e9d4" providerId="ADAL" clId="{119001ED-8351-41E2-9EA0-2CF2AD5BCFBB}" dt="2020-07-04T22:07:15.503" v="591"/>
          <ac:spMkLst>
            <pc:docMk/>
            <pc:sldMk cId="4019860454" sldId="271"/>
            <ac:spMk id="7" creationId="{5207E9BC-08C7-49FE-8F44-D2CF7213B85D}"/>
          </ac:spMkLst>
        </pc:spChg>
        <pc:spChg chg="add del mod">
          <ac:chgData name="Axel Kutschera" userId="49c0cfda-805c-4a15-abee-7cc33ef2e9d4" providerId="ADAL" clId="{119001ED-8351-41E2-9EA0-2CF2AD5BCFBB}" dt="2020-07-04T22:09:47.336" v="594"/>
          <ac:spMkLst>
            <pc:docMk/>
            <pc:sldMk cId="4019860454" sldId="271"/>
            <ac:spMk id="8" creationId="{B90C9CAC-1DDB-457D-9208-D67176BD660F}"/>
          </ac:spMkLst>
        </pc:spChg>
        <pc:spChg chg="add del mod">
          <ac:chgData name="Axel Kutschera" userId="49c0cfda-805c-4a15-abee-7cc33ef2e9d4" providerId="ADAL" clId="{119001ED-8351-41E2-9EA0-2CF2AD5BCFBB}" dt="2020-07-04T22:09:47.336" v="594"/>
          <ac:spMkLst>
            <pc:docMk/>
            <pc:sldMk cId="4019860454" sldId="271"/>
            <ac:spMk id="9" creationId="{DAD11F4D-4158-428D-90F0-9F37014D81F9}"/>
          </ac:spMkLst>
        </pc:spChg>
        <pc:spChg chg="add mod">
          <ac:chgData name="Axel Kutschera" userId="49c0cfda-805c-4a15-abee-7cc33ef2e9d4" providerId="ADAL" clId="{119001ED-8351-41E2-9EA0-2CF2AD5BCFBB}" dt="2020-07-05T20:49:58.696" v="5309" actId="6549"/>
          <ac:spMkLst>
            <pc:docMk/>
            <pc:sldMk cId="4019860454" sldId="271"/>
            <ac:spMk id="10" creationId="{53183919-AC11-431E-AAD8-AB64C586D22C}"/>
          </ac:spMkLst>
        </pc:spChg>
        <pc:spChg chg="add mod">
          <ac:chgData name="Axel Kutschera" userId="49c0cfda-805c-4a15-abee-7cc33ef2e9d4" providerId="ADAL" clId="{119001ED-8351-41E2-9EA0-2CF2AD5BCFBB}" dt="2020-07-05T20:51:03.702" v="5335" actId="5793"/>
          <ac:spMkLst>
            <pc:docMk/>
            <pc:sldMk cId="4019860454" sldId="271"/>
            <ac:spMk id="11" creationId="{D27EEF6F-402F-4BF5-BC53-D7BEE4F54FF1}"/>
          </ac:spMkLst>
        </pc:spChg>
        <pc:spChg chg="mod">
          <ac:chgData name="Axel Kutschera" userId="49c0cfda-805c-4a15-abee-7cc33ef2e9d4" providerId="ADAL" clId="{119001ED-8351-41E2-9EA0-2CF2AD5BCFBB}" dt="2020-07-04T23:02:51.417" v="1289"/>
          <ac:spMkLst>
            <pc:docMk/>
            <pc:sldMk cId="4019860454" sldId="271"/>
            <ac:spMk id="13" creationId="{405A96DF-DAE7-44F4-AD74-4DED3795634D}"/>
          </ac:spMkLst>
        </pc:spChg>
        <pc:picChg chg="del">
          <ac:chgData name="Axel Kutschera" userId="49c0cfda-805c-4a15-abee-7cc33ef2e9d4" providerId="ADAL" clId="{119001ED-8351-41E2-9EA0-2CF2AD5BCFBB}" dt="2020-07-04T22:10:03.041" v="603" actId="478"/>
          <ac:picMkLst>
            <pc:docMk/>
            <pc:sldMk cId="4019860454" sldId="271"/>
            <ac:picMk id="4" creationId="{57071A7E-F7D0-44B3-99BC-27427E46DEF7}"/>
          </ac:picMkLst>
        </pc:picChg>
        <pc:picChg chg="del">
          <ac:chgData name="Axel Kutschera" userId="49c0cfda-805c-4a15-abee-7cc33ef2e9d4" providerId="ADAL" clId="{119001ED-8351-41E2-9EA0-2CF2AD5BCFBB}" dt="2020-07-04T22:09:50.422" v="595" actId="478"/>
          <ac:picMkLst>
            <pc:docMk/>
            <pc:sldMk cId="4019860454" sldId="271"/>
            <ac:picMk id="12" creationId="{8B1DBC23-D802-4E3E-A574-8169D879BB05}"/>
          </ac:picMkLst>
        </pc:picChg>
        <pc:picChg chg="del">
          <ac:chgData name="Axel Kutschera" userId="49c0cfda-805c-4a15-abee-7cc33ef2e9d4" providerId="ADAL" clId="{119001ED-8351-41E2-9EA0-2CF2AD5BCFBB}" dt="2020-07-04T22:09:58.937" v="602" actId="478"/>
          <ac:picMkLst>
            <pc:docMk/>
            <pc:sldMk cId="4019860454" sldId="271"/>
            <ac:picMk id="14" creationId="{5AF0DF1F-7AF0-4156-9F59-247FBC0E16B4}"/>
          </ac:picMkLst>
        </pc:picChg>
      </pc:sldChg>
      <pc:sldChg chg="delSp modSp ord">
        <pc:chgData name="Axel Kutschera" userId="49c0cfda-805c-4a15-abee-7cc33ef2e9d4" providerId="ADAL" clId="{119001ED-8351-41E2-9EA0-2CF2AD5BCFBB}" dt="2020-07-06T01:18:41.481" v="6225" actId="20577"/>
        <pc:sldMkLst>
          <pc:docMk/>
          <pc:sldMk cId="1383442581" sldId="272"/>
        </pc:sldMkLst>
        <pc:spChg chg="mod">
          <ac:chgData name="Axel Kutschera" userId="49c0cfda-805c-4a15-abee-7cc33ef2e9d4" providerId="ADAL" clId="{119001ED-8351-41E2-9EA0-2CF2AD5BCFBB}" dt="2020-07-04T21:46:26.721" v="310" actId="113"/>
          <ac:spMkLst>
            <pc:docMk/>
            <pc:sldMk cId="1383442581" sldId="272"/>
            <ac:spMk id="2" creationId="{A9586F81-0E30-4691-8632-02AA6D49C689}"/>
          </ac:spMkLst>
        </pc:spChg>
        <pc:spChg chg="mod">
          <ac:chgData name="Axel Kutschera" userId="49c0cfda-805c-4a15-abee-7cc33ef2e9d4" providerId="ADAL" clId="{119001ED-8351-41E2-9EA0-2CF2AD5BCFBB}" dt="2020-07-06T01:18:41.481" v="6225" actId="20577"/>
          <ac:spMkLst>
            <pc:docMk/>
            <pc:sldMk cId="1383442581" sldId="272"/>
            <ac:spMk id="3" creationId="{65269683-B519-4C97-8181-AA92E086E4C7}"/>
          </ac:spMkLst>
        </pc:spChg>
        <pc:spChg chg="del">
          <ac:chgData name="Axel Kutschera" userId="49c0cfda-805c-4a15-abee-7cc33ef2e9d4" providerId="ADAL" clId="{119001ED-8351-41E2-9EA0-2CF2AD5BCFBB}" dt="2020-07-04T21:42:12.465" v="219"/>
          <ac:spMkLst>
            <pc:docMk/>
            <pc:sldMk cId="1383442581" sldId="272"/>
            <ac:spMk id="4" creationId="{EC2513E6-B53C-4F81-AEEA-A05F3BF516DE}"/>
          </ac:spMkLst>
        </pc:spChg>
      </pc:sldChg>
      <pc:sldChg chg="addSp delSp modSp modTransition">
        <pc:chgData name="Axel Kutschera" userId="49c0cfda-805c-4a15-abee-7cc33ef2e9d4" providerId="ADAL" clId="{119001ED-8351-41E2-9EA0-2CF2AD5BCFBB}" dt="2020-07-06T01:00:04.854" v="6093"/>
        <pc:sldMkLst>
          <pc:docMk/>
          <pc:sldMk cId="1248282003" sldId="273"/>
        </pc:sldMkLst>
        <pc:spChg chg="mod">
          <ac:chgData name="Axel Kutschera" userId="49c0cfda-805c-4a15-abee-7cc33ef2e9d4" providerId="ADAL" clId="{119001ED-8351-41E2-9EA0-2CF2AD5BCFBB}" dt="2020-07-05T21:40:44.406" v="5618" actId="20577"/>
          <ac:spMkLst>
            <pc:docMk/>
            <pc:sldMk cId="1248282003" sldId="273"/>
            <ac:spMk id="2" creationId="{079981EC-456D-4AF0-9DAA-49D3ADF0B91F}"/>
          </ac:spMkLst>
        </pc:spChg>
        <pc:spChg chg="add mod">
          <ac:chgData name="Axel Kutschera" userId="49c0cfda-805c-4a15-abee-7cc33ef2e9d4" providerId="ADAL" clId="{119001ED-8351-41E2-9EA0-2CF2AD5BCFBB}" dt="2020-07-05T12:30:33.601" v="4904" actId="20577"/>
          <ac:spMkLst>
            <pc:docMk/>
            <pc:sldMk cId="1248282003" sldId="273"/>
            <ac:spMk id="3" creationId="{2884F496-6B28-4B16-A8EC-D39AAC49A4A4}"/>
          </ac:spMkLst>
        </pc:spChg>
        <pc:spChg chg="mod">
          <ac:chgData name="Axel Kutschera" userId="49c0cfda-805c-4a15-abee-7cc33ef2e9d4" providerId="ADAL" clId="{119001ED-8351-41E2-9EA0-2CF2AD5BCFBB}" dt="2020-07-04T23:03:11.349" v="1291"/>
          <ac:spMkLst>
            <pc:docMk/>
            <pc:sldMk cId="1248282003" sldId="273"/>
            <ac:spMk id="4" creationId="{99B68691-E0C8-4C2D-A4B7-AB3932112F63}"/>
          </ac:spMkLst>
        </pc:spChg>
        <pc:spChg chg="del">
          <ac:chgData name="Axel Kutschera" userId="49c0cfda-805c-4a15-abee-7cc33ef2e9d4" providerId="ADAL" clId="{119001ED-8351-41E2-9EA0-2CF2AD5BCFBB}" dt="2020-07-04T22:13:04.861" v="674"/>
          <ac:spMkLst>
            <pc:docMk/>
            <pc:sldMk cId="1248282003" sldId="273"/>
            <ac:spMk id="7" creationId="{8A063A1C-94EA-4EE6-B2F8-598DAE274AFD}"/>
          </ac:spMkLst>
        </pc:spChg>
        <pc:picChg chg="add mod ord">
          <ac:chgData name="Axel Kutschera" userId="49c0cfda-805c-4a15-abee-7cc33ef2e9d4" providerId="ADAL" clId="{119001ED-8351-41E2-9EA0-2CF2AD5BCFBB}" dt="2020-07-05T12:29:31.389" v="4870" actId="1076"/>
          <ac:picMkLst>
            <pc:docMk/>
            <pc:sldMk cId="1248282003" sldId="273"/>
            <ac:picMk id="8" creationId="{71A5958D-B68C-44B5-A3D4-2E5D3DAB98C8}"/>
          </ac:picMkLst>
        </pc:picChg>
        <pc:picChg chg="add mod ord">
          <ac:chgData name="Axel Kutschera" userId="49c0cfda-805c-4a15-abee-7cc33ef2e9d4" providerId="ADAL" clId="{119001ED-8351-41E2-9EA0-2CF2AD5BCFBB}" dt="2020-07-05T12:29:03.455" v="4865" actId="1076"/>
          <ac:picMkLst>
            <pc:docMk/>
            <pc:sldMk cId="1248282003" sldId="273"/>
            <ac:picMk id="9" creationId="{F6A74840-C844-48B1-9718-A0FE2716507C}"/>
          </ac:picMkLst>
        </pc:picChg>
        <pc:picChg chg="add mod">
          <ac:chgData name="Axel Kutschera" userId="49c0cfda-805c-4a15-abee-7cc33ef2e9d4" providerId="ADAL" clId="{119001ED-8351-41E2-9EA0-2CF2AD5BCFBB}" dt="2020-07-05T12:29:35.682" v="4871" actId="1076"/>
          <ac:picMkLst>
            <pc:docMk/>
            <pc:sldMk cId="1248282003" sldId="273"/>
            <ac:picMk id="10" creationId="{CF895D14-AB64-478D-83DC-62E5146E0100}"/>
          </ac:picMkLst>
        </pc:picChg>
        <pc:picChg chg="add del mod">
          <ac:chgData name="Axel Kutschera" userId="49c0cfda-805c-4a15-abee-7cc33ef2e9d4" providerId="ADAL" clId="{119001ED-8351-41E2-9EA0-2CF2AD5BCFBB}" dt="2020-07-05T01:07:15.311" v="4679" actId="478"/>
          <ac:picMkLst>
            <pc:docMk/>
            <pc:sldMk cId="1248282003" sldId="273"/>
            <ac:picMk id="11" creationId="{449EEA56-CD44-43AF-B30F-5B12AB25749F}"/>
          </ac:picMkLst>
        </pc:picChg>
        <pc:picChg chg="add mod">
          <ac:chgData name="Axel Kutschera" userId="49c0cfda-805c-4a15-abee-7cc33ef2e9d4" providerId="ADAL" clId="{119001ED-8351-41E2-9EA0-2CF2AD5BCFBB}" dt="2020-07-05T12:30:05.528" v="4880" actId="1076"/>
          <ac:picMkLst>
            <pc:docMk/>
            <pc:sldMk cId="1248282003" sldId="273"/>
            <ac:picMk id="11" creationId="{CFD007AB-9ED3-45A0-A30C-78D8FA0A416C}"/>
          </ac:picMkLst>
        </pc:picChg>
        <pc:picChg chg="add mod">
          <ac:chgData name="Axel Kutschera" userId="49c0cfda-805c-4a15-abee-7cc33ef2e9d4" providerId="ADAL" clId="{119001ED-8351-41E2-9EA0-2CF2AD5BCFBB}" dt="2020-07-05T12:30:10.718" v="4881" actId="1076"/>
          <ac:picMkLst>
            <pc:docMk/>
            <pc:sldMk cId="1248282003" sldId="273"/>
            <ac:picMk id="12" creationId="{E758EB35-A4D3-463C-BEDC-36685755D60D}"/>
          </ac:picMkLst>
        </pc:picChg>
        <pc:picChg chg="add mod">
          <ac:chgData name="Axel Kutschera" userId="49c0cfda-805c-4a15-abee-7cc33ef2e9d4" providerId="ADAL" clId="{119001ED-8351-41E2-9EA0-2CF2AD5BCFBB}" dt="2020-07-05T12:29:55.860" v="4877" actId="1076"/>
          <ac:picMkLst>
            <pc:docMk/>
            <pc:sldMk cId="1248282003" sldId="273"/>
            <ac:picMk id="13" creationId="{7B17B73E-1958-42A0-AE82-D45B75AF0D37}"/>
          </ac:picMkLst>
        </pc:picChg>
        <pc:picChg chg="add mod">
          <ac:chgData name="Axel Kutschera" userId="49c0cfda-805c-4a15-abee-7cc33ef2e9d4" providerId="ADAL" clId="{119001ED-8351-41E2-9EA0-2CF2AD5BCFBB}" dt="2020-07-05T12:29:45.236" v="4875" actId="1076"/>
          <ac:picMkLst>
            <pc:docMk/>
            <pc:sldMk cId="1248282003" sldId="273"/>
            <ac:picMk id="14" creationId="{BACDCD46-9F68-48B0-984E-C4B58AA0F3D9}"/>
          </ac:picMkLst>
        </pc:picChg>
      </pc:sldChg>
      <pc:sldChg chg="modSp">
        <pc:chgData name="Axel Kutschera" userId="49c0cfda-805c-4a15-abee-7cc33ef2e9d4" providerId="ADAL" clId="{119001ED-8351-41E2-9EA0-2CF2AD5BCFBB}" dt="2020-07-05T21:41:26.115" v="5629" actId="20577"/>
        <pc:sldMkLst>
          <pc:docMk/>
          <pc:sldMk cId="3891787124" sldId="274"/>
        </pc:sldMkLst>
        <pc:spChg chg="mod">
          <ac:chgData name="Axel Kutschera" userId="49c0cfda-805c-4a15-abee-7cc33ef2e9d4" providerId="ADAL" clId="{119001ED-8351-41E2-9EA0-2CF2AD5BCFBB}" dt="2020-07-05T21:41:26.115" v="5629" actId="20577"/>
          <ac:spMkLst>
            <pc:docMk/>
            <pc:sldMk cId="3891787124" sldId="274"/>
            <ac:spMk id="2" creationId="{079981EC-456D-4AF0-9DAA-49D3ADF0B91F}"/>
          </ac:spMkLst>
        </pc:spChg>
        <pc:spChg chg="mod">
          <ac:chgData name="Axel Kutschera" userId="49c0cfda-805c-4a15-abee-7cc33ef2e9d4" providerId="ADAL" clId="{119001ED-8351-41E2-9EA0-2CF2AD5BCFBB}" dt="2020-07-04T23:03:22.021" v="1292"/>
          <ac:spMkLst>
            <pc:docMk/>
            <pc:sldMk cId="3891787124" sldId="274"/>
            <ac:spMk id="3" creationId="{5F8ADFD6-87FC-4AC8-AE65-3EDEDDFA16F8}"/>
          </ac:spMkLst>
        </pc:spChg>
        <pc:spChg chg="mod">
          <ac:chgData name="Axel Kutschera" userId="49c0cfda-805c-4a15-abee-7cc33ef2e9d4" providerId="ADAL" clId="{119001ED-8351-41E2-9EA0-2CF2AD5BCFBB}" dt="2020-07-04T22:19:14.874" v="892" actId="20577"/>
          <ac:spMkLst>
            <pc:docMk/>
            <pc:sldMk cId="3891787124" sldId="274"/>
            <ac:spMk id="7" creationId="{8A063A1C-94EA-4EE6-B2F8-598DAE274AFD}"/>
          </ac:spMkLst>
        </pc:spChg>
      </pc:sldChg>
      <pc:sldChg chg="addSp delSp modSp del">
        <pc:chgData name="Axel Kutschera" userId="49c0cfda-805c-4a15-abee-7cc33ef2e9d4" providerId="ADAL" clId="{119001ED-8351-41E2-9EA0-2CF2AD5BCFBB}" dt="2020-07-05T20:15:35.336" v="5094" actId="2696"/>
        <pc:sldMkLst>
          <pc:docMk/>
          <pc:sldMk cId="1117473431" sldId="275"/>
        </pc:sldMkLst>
        <pc:spChg chg="mod">
          <ac:chgData name="Axel Kutschera" userId="49c0cfda-805c-4a15-abee-7cc33ef2e9d4" providerId="ADAL" clId="{119001ED-8351-41E2-9EA0-2CF2AD5BCFBB}" dt="2020-07-04T23:20:51.888" v="1544" actId="113"/>
          <ac:spMkLst>
            <pc:docMk/>
            <pc:sldMk cId="1117473431" sldId="275"/>
            <ac:spMk id="2" creationId="{B67737A2-BA97-4A2F-907B-9FD8A461E5BA}"/>
          </ac:spMkLst>
        </pc:spChg>
        <pc:spChg chg="mod">
          <ac:chgData name="Axel Kutschera" userId="49c0cfda-805c-4a15-abee-7cc33ef2e9d4" providerId="ADAL" clId="{119001ED-8351-41E2-9EA0-2CF2AD5BCFBB}" dt="2020-07-04T23:22:13.616" v="1571" actId="20577"/>
          <ac:spMkLst>
            <pc:docMk/>
            <pc:sldMk cId="1117473431" sldId="275"/>
            <ac:spMk id="3" creationId="{A8264024-E5C7-4238-B0F5-AFBA7A8E6F8C}"/>
          </ac:spMkLst>
        </pc:spChg>
        <pc:spChg chg="mod">
          <ac:chgData name="Axel Kutschera" userId="49c0cfda-805c-4a15-abee-7cc33ef2e9d4" providerId="ADAL" clId="{119001ED-8351-41E2-9EA0-2CF2AD5BCFBB}" dt="2020-07-04T23:22:05.274" v="1559" actId="6549"/>
          <ac:spMkLst>
            <pc:docMk/>
            <pc:sldMk cId="1117473431" sldId="275"/>
            <ac:spMk id="12" creationId="{E031FFF7-C923-40EA-AB50-B57BBFDB4F7B}"/>
          </ac:spMkLst>
        </pc:spChg>
        <pc:spChg chg="mod">
          <ac:chgData name="Axel Kutschera" userId="49c0cfda-805c-4a15-abee-7cc33ef2e9d4" providerId="ADAL" clId="{119001ED-8351-41E2-9EA0-2CF2AD5BCFBB}" dt="2020-07-05T01:11:38.819" v="4695" actId="14100"/>
          <ac:spMkLst>
            <pc:docMk/>
            <pc:sldMk cId="1117473431" sldId="275"/>
            <ac:spMk id="27" creationId="{A8294D24-9C4A-4F94-97F2-699352F977CF}"/>
          </ac:spMkLst>
        </pc:spChg>
        <pc:spChg chg="mod">
          <ac:chgData name="Axel Kutschera" userId="49c0cfda-805c-4a15-abee-7cc33ef2e9d4" providerId="ADAL" clId="{119001ED-8351-41E2-9EA0-2CF2AD5BCFBB}" dt="2020-07-05T01:11:20.023" v="4694" actId="14100"/>
          <ac:spMkLst>
            <pc:docMk/>
            <pc:sldMk cId="1117473431" sldId="275"/>
            <ac:spMk id="28" creationId="{286E8F98-EA9F-40E3-9514-E7A2774247B0}"/>
          </ac:spMkLst>
        </pc:spChg>
        <pc:grpChg chg="mod">
          <ac:chgData name="Axel Kutschera" userId="49c0cfda-805c-4a15-abee-7cc33ef2e9d4" providerId="ADAL" clId="{119001ED-8351-41E2-9EA0-2CF2AD5BCFBB}" dt="2020-07-05T01:11:11.142" v="4693" actId="14100"/>
          <ac:grpSpMkLst>
            <pc:docMk/>
            <pc:sldMk cId="1117473431" sldId="275"/>
            <ac:grpSpMk id="37" creationId="{28FDC7E3-0ADE-4F1E-8105-90E6125A9665}"/>
          </ac:grpSpMkLst>
        </pc:grpChg>
        <pc:picChg chg="mod">
          <ac:chgData name="Axel Kutschera" userId="49c0cfda-805c-4a15-abee-7cc33ef2e9d4" providerId="ADAL" clId="{119001ED-8351-41E2-9EA0-2CF2AD5BCFBB}" dt="2020-07-04T23:21:33.736" v="1547" actId="1076"/>
          <ac:picMkLst>
            <pc:docMk/>
            <pc:sldMk cId="1117473431" sldId="275"/>
            <ac:picMk id="4" creationId="{1D67604E-F9E3-4D67-8C42-B1AF68368F6F}"/>
          </ac:picMkLst>
        </pc:picChg>
        <pc:picChg chg="del">
          <ac:chgData name="Axel Kutschera" userId="49c0cfda-805c-4a15-abee-7cc33ef2e9d4" providerId="ADAL" clId="{119001ED-8351-41E2-9EA0-2CF2AD5BCFBB}" dt="2020-07-05T01:01:08.212" v="4551" actId="478"/>
          <ac:picMkLst>
            <pc:docMk/>
            <pc:sldMk cId="1117473431" sldId="275"/>
            <ac:picMk id="7" creationId="{B3938920-2501-431F-9126-1D920830112C}"/>
          </ac:picMkLst>
        </pc:picChg>
        <pc:picChg chg="del">
          <ac:chgData name="Axel Kutschera" userId="49c0cfda-805c-4a15-abee-7cc33ef2e9d4" providerId="ADAL" clId="{119001ED-8351-41E2-9EA0-2CF2AD5BCFBB}" dt="2020-07-05T01:01:30.423" v="4556" actId="478"/>
          <ac:picMkLst>
            <pc:docMk/>
            <pc:sldMk cId="1117473431" sldId="275"/>
            <ac:picMk id="8" creationId="{ED0E1C3C-E288-4F52-BD8D-6FCC377EAE16}"/>
          </ac:picMkLst>
        </pc:picChg>
        <pc:picChg chg="add mod">
          <ac:chgData name="Axel Kutschera" userId="49c0cfda-805c-4a15-abee-7cc33ef2e9d4" providerId="ADAL" clId="{119001ED-8351-41E2-9EA0-2CF2AD5BCFBB}" dt="2020-07-05T01:04:45.362" v="4668" actId="207"/>
          <ac:picMkLst>
            <pc:docMk/>
            <pc:sldMk cId="1117473431" sldId="275"/>
            <ac:picMk id="25" creationId="{53EB9F18-0289-4F5F-8220-DCD0B2FEE6A6}"/>
          </ac:picMkLst>
        </pc:picChg>
        <pc:picChg chg="add mod">
          <ac:chgData name="Axel Kutschera" userId="49c0cfda-805c-4a15-abee-7cc33ef2e9d4" providerId="ADAL" clId="{119001ED-8351-41E2-9EA0-2CF2AD5BCFBB}" dt="2020-07-05T01:02:20.551" v="4638" actId="29295"/>
          <ac:picMkLst>
            <pc:docMk/>
            <pc:sldMk cId="1117473431" sldId="275"/>
            <ac:picMk id="26" creationId="{58899055-9299-40BA-A3DB-B9DFA8B9E433}"/>
          </ac:picMkLst>
        </pc:picChg>
        <pc:picChg chg="mod">
          <ac:chgData name="Axel Kutschera" userId="49c0cfda-805c-4a15-abee-7cc33ef2e9d4" providerId="ADAL" clId="{119001ED-8351-41E2-9EA0-2CF2AD5BCFBB}" dt="2020-07-05T01:11:48.633" v="4696" actId="14100"/>
          <ac:picMkLst>
            <pc:docMk/>
            <pc:sldMk cId="1117473431" sldId="275"/>
            <ac:picMk id="33" creationId="{BA66B1BB-965D-4E38-8C52-F60611B0EEE9}"/>
          </ac:picMkLst>
        </pc:picChg>
      </pc:sldChg>
      <pc:sldChg chg="addSp delSp modSp">
        <pc:chgData name="Axel Kutschera" userId="49c0cfda-805c-4a15-abee-7cc33ef2e9d4" providerId="ADAL" clId="{119001ED-8351-41E2-9EA0-2CF2AD5BCFBB}" dt="2020-07-05T20:14:25.474" v="5079" actId="20577"/>
        <pc:sldMkLst>
          <pc:docMk/>
          <pc:sldMk cId="219434254" sldId="276"/>
        </pc:sldMkLst>
        <pc:spChg chg="mod">
          <ac:chgData name="Axel Kutschera" userId="49c0cfda-805c-4a15-abee-7cc33ef2e9d4" providerId="ADAL" clId="{119001ED-8351-41E2-9EA0-2CF2AD5BCFBB}" dt="2020-07-04T23:20:48.946" v="1543" actId="113"/>
          <ac:spMkLst>
            <pc:docMk/>
            <pc:sldMk cId="219434254" sldId="276"/>
            <ac:spMk id="2" creationId="{B67737A2-BA97-4A2F-907B-9FD8A461E5BA}"/>
          </ac:spMkLst>
        </pc:spChg>
        <pc:spChg chg="add mod">
          <ac:chgData name="Axel Kutschera" userId="49c0cfda-805c-4a15-abee-7cc33ef2e9d4" providerId="ADAL" clId="{119001ED-8351-41E2-9EA0-2CF2AD5BCFBB}" dt="2020-07-04T22:21:46.865" v="956"/>
          <ac:spMkLst>
            <pc:docMk/>
            <pc:sldMk cId="219434254" sldId="276"/>
            <ac:spMk id="3" creationId="{A87244F8-BE9E-489D-8973-BBCDDBF8E8AF}"/>
          </ac:spMkLst>
        </pc:spChg>
        <pc:spChg chg="mod">
          <ac:chgData name="Axel Kutschera" userId="49c0cfda-805c-4a15-abee-7cc33ef2e9d4" providerId="ADAL" clId="{119001ED-8351-41E2-9EA0-2CF2AD5BCFBB}" dt="2020-07-05T19:52:53.260" v="5015" actId="20577"/>
          <ac:spMkLst>
            <pc:docMk/>
            <pc:sldMk cId="219434254" sldId="276"/>
            <ac:spMk id="14" creationId="{2DE37ABD-0DA7-4F19-BBA5-D6DAFBF37F72}"/>
          </ac:spMkLst>
        </pc:spChg>
        <pc:spChg chg="mod">
          <ac:chgData name="Axel Kutschera" userId="49c0cfda-805c-4a15-abee-7cc33ef2e9d4" providerId="ADAL" clId="{119001ED-8351-41E2-9EA0-2CF2AD5BCFBB}" dt="2020-07-05T19:53:01.276" v="5021" actId="20577"/>
          <ac:spMkLst>
            <pc:docMk/>
            <pc:sldMk cId="219434254" sldId="276"/>
            <ac:spMk id="15" creationId="{E965E043-E3C9-402E-B5E9-72FCFDD64717}"/>
          </ac:spMkLst>
        </pc:spChg>
        <pc:spChg chg="mod">
          <ac:chgData name="Axel Kutschera" userId="49c0cfda-805c-4a15-abee-7cc33ef2e9d4" providerId="ADAL" clId="{119001ED-8351-41E2-9EA0-2CF2AD5BCFBB}" dt="2020-07-05T20:14:10.921" v="5071" actId="20577"/>
          <ac:spMkLst>
            <pc:docMk/>
            <pc:sldMk cId="219434254" sldId="276"/>
            <ac:spMk id="18" creationId="{BAC7029E-5C27-45E7-87BF-7C4DB2743302}"/>
          </ac:spMkLst>
        </pc:spChg>
        <pc:spChg chg="mod">
          <ac:chgData name="Axel Kutschera" userId="49c0cfda-805c-4a15-abee-7cc33ef2e9d4" providerId="ADAL" clId="{119001ED-8351-41E2-9EA0-2CF2AD5BCFBB}" dt="2020-07-04T23:48:27.453" v="2088" actId="20577"/>
          <ac:spMkLst>
            <pc:docMk/>
            <pc:sldMk cId="219434254" sldId="276"/>
            <ac:spMk id="22" creationId="{29149940-0B39-4C9D-933F-3EB8C91A26F8}"/>
          </ac:spMkLst>
        </pc:spChg>
        <pc:spChg chg="mod">
          <ac:chgData name="Axel Kutschera" userId="49c0cfda-805c-4a15-abee-7cc33ef2e9d4" providerId="ADAL" clId="{119001ED-8351-41E2-9EA0-2CF2AD5BCFBB}" dt="2020-07-04T23:48:32.933" v="2100" actId="20577"/>
          <ac:spMkLst>
            <pc:docMk/>
            <pc:sldMk cId="219434254" sldId="276"/>
            <ac:spMk id="23" creationId="{CDC1652D-3949-4311-A531-E5A4749E32E8}"/>
          </ac:spMkLst>
        </pc:spChg>
        <pc:spChg chg="mod">
          <ac:chgData name="Axel Kutschera" userId="49c0cfda-805c-4a15-abee-7cc33ef2e9d4" providerId="ADAL" clId="{119001ED-8351-41E2-9EA0-2CF2AD5BCFBB}" dt="2020-07-05T20:14:25.474" v="5079" actId="20577"/>
          <ac:spMkLst>
            <pc:docMk/>
            <pc:sldMk cId="219434254" sldId="276"/>
            <ac:spMk id="26" creationId="{511C6A66-62FA-4B51-B674-A127F0F8553F}"/>
          </ac:spMkLst>
        </pc:spChg>
        <pc:picChg chg="del">
          <ac:chgData name="Axel Kutschera" userId="49c0cfda-805c-4a15-abee-7cc33ef2e9d4" providerId="ADAL" clId="{119001ED-8351-41E2-9EA0-2CF2AD5BCFBB}" dt="2020-07-05T01:02:41.898" v="4641" actId="478"/>
          <ac:picMkLst>
            <pc:docMk/>
            <pc:sldMk cId="219434254" sldId="276"/>
            <ac:picMk id="9" creationId="{A02C4F54-0DF7-4CB5-A0A1-76B27D8CDF38}"/>
          </ac:picMkLst>
        </pc:picChg>
        <pc:picChg chg="del">
          <ac:chgData name="Axel Kutschera" userId="49c0cfda-805c-4a15-abee-7cc33ef2e9d4" providerId="ADAL" clId="{119001ED-8351-41E2-9EA0-2CF2AD5BCFBB}" dt="2020-07-05T01:02:39.224" v="4640" actId="478"/>
          <ac:picMkLst>
            <pc:docMk/>
            <pc:sldMk cId="219434254" sldId="276"/>
            <ac:picMk id="10" creationId="{11A1A5CF-63F9-4A59-A455-8A7D1D3D368D}"/>
          </ac:picMkLst>
        </pc:picChg>
        <pc:picChg chg="add mod">
          <ac:chgData name="Axel Kutschera" userId="49c0cfda-805c-4a15-abee-7cc33ef2e9d4" providerId="ADAL" clId="{119001ED-8351-41E2-9EA0-2CF2AD5BCFBB}" dt="2020-07-05T01:04:30.014" v="4666" actId="207"/>
          <ac:picMkLst>
            <pc:docMk/>
            <pc:sldMk cId="219434254" sldId="276"/>
            <ac:picMk id="32" creationId="{F21FD728-13F0-4FE9-B122-2A5ABE31BEBA}"/>
          </ac:picMkLst>
        </pc:picChg>
        <pc:picChg chg="add mod">
          <ac:chgData name="Axel Kutschera" userId="49c0cfda-805c-4a15-abee-7cc33ef2e9d4" providerId="ADAL" clId="{119001ED-8351-41E2-9EA0-2CF2AD5BCFBB}" dt="2020-07-05T01:04:30.014" v="4666" actId="207"/>
          <ac:picMkLst>
            <pc:docMk/>
            <pc:sldMk cId="219434254" sldId="276"/>
            <ac:picMk id="37" creationId="{A369161D-0623-43D2-8725-2DFAAF24B874}"/>
          </ac:picMkLst>
        </pc:picChg>
        <pc:cxnChg chg="mod">
          <ac:chgData name="Axel Kutschera" userId="49c0cfda-805c-4a15-abee-7cc33ef2e9d4" providerId="ADAL" clId="{119001ED-8351-41E2-9EA0-2CF2AD5BCFBB}" dt="2020-07-05T01:02:41.898" v="4641" actId="478"/>
          <ac:cxnSpMkLst>
            <pc:docMk/>
            <pc:sldMk cId="219434254" sldId="276"/>
            <ac:cxnSpMk id="19" creationId="{507CFCB4-A6BE-4ADA-A077-FABECA975267}"/>
          </ac:cxnSpMkLst>
        </pc:cxnChg>
      </pc:sldChg>
      <pc:sldChg chg="addSp delSp modSp addAnim delAnim modAnim">
        <pc:chgData name="Axel Kutschera" userId="49c0cfda-805c-4a15-abee-7cc33ef2e9d4" providerId="ADAL" clId="{119001ED-8351-41E2-9EA0-2CF2AD5BCFBB}" dt="2020-07-05T20:15:16.415" v="5093" actId="20577"/>
        <pc:sldMkLst>
          <pc:docMk/>
          <pc:sldMk cId="3989439463" sldId="277"/>
        </pc:sldMkLst>
        <pc:spChg chg="mod">
          <ac:chgData name="Axel Kutschera" userId="49c0cfda-805c-4a15-abee-7cc33ef2e9d4" providerId="ADAL" clId="{119001ED-8351-41E2-9EA0-2CF2AD5BCFBB}" dt="2020-07-05T20:15:16.415" v="5093" actId="20577"/>
          <ac:spMkLst>
            <pc:docMk/>
            <pc:sldMk cId="3989439463" sldId="277"/>
            <ac:spMk id="2" creationId="{B67737A2-BA97-4A2F-907B-9FD8A461E5BA}"/>
          </ac:spMkLst>
        </pc:spChg>
        <pc:spChg chg="del mod">
          <ac:chgData name="Axel Kutschera" userId="49c0cfda-805c-4a15-abee-7cc33ef2e9d4" providerId="ADAL" clId="{119001ED-8351-41E2-9EA0-2CF2AD5BCFBB}" dt="2020-07-04T23:23:51.712" v="1625" actId="478"/>
          <ac:spMkLst>
            <pc:docMk/>
            <pc:sldMk cId="3989439463" sldId="277"/>
            <ac:spMk id="3" creationId="{397FAF71-48BE-4AF6-A7B1-6F112CE06552}"/>
          </ac:spMkLst>
        </pc:spChg>
        <pc:spChg chg="add mod">
          <ac:chgData name="Axel Kutschera" userId="49c0cfda-805c-4a15-abee-7cc33ef2e9d4" providerId="ADAL" clId="{119001ED-8351-41E2-9EA0-2CF2AD5BCFBB}" dt="2020-07-04T23:24:14.197" v="1634" actId="20577"/>
          <ac:spMkLst>
            <pc:docMk/>
            <pc:sldMk cId="3989439463" sldId="277"/>
            <ac:spMk id="4" creationId="{9B648907-8ED0-4B5E-9807-98E80E5E3DC4}"/>
          </ac:spMkLst>
        </pc:spChg>
        <pc:spChg chg="mod">
          <ac:chgData name="Axel Kutschera" userId="49c0cfda-805c-4a15-abee-7cc33ef2e9d4" providerId="ADAL" clId="{119001ED-8351-41E2-9EA0-2CF2AD5BCFBB}" dt="2020-07-04T23:23:11.697" v="1612" actId="207"/>
          <ac:spMkLst>
            <pc:docMk/>
            <pc:sldMk cId="3989439463" sldId="277"/>
            <ac:spMk id="7" creationId="{C754023F-DEFB-43ED-AAE5-F0723F21602E}"/>
          </ac:spMkLst>
        </pc:spChg>
        <pc:spChg chg="mod">
          <ac:chgData name="Axel Kutschera" userId="49c0cfda-805c-4a15-abee-7cc33ef2e9d4" providerId="ADAL" clId="{119001ED-8351-41E2-9EA0-2CF2AD5BCFBB}" dt="2020-07-05T00:11:57.317" v="2743" actId="20577"/>
          <ac:spMkLst>
            <pc:docMk/>
            <pc:sldMk cId="3989439463" sldId="277"/>
            <ac:spMk id="14" creationId="{2DE37ABD-0DA7-4F19-BBA5-D6DAFBF37F72}"/>
          </ac:spMkLst>
        </pc:spChg>
        <pc:spChg chg="mod">
          <ac:chgData name="Axel Kutschera" userId="49c0cfda-805c-4a15-abee-7cc33ef2e9d4" providerId="ADAL" clId="{119001ED-8351-41E2-9EA0-2CF2AD5BCFBB}" dt="2020-07-05T19:54:38.695" v="5023" actId="20577"/>
          <ac:spMkLst>
            <pc:docMk/>
            <pc:sldMk cId="3989439463" sldId="277"/>
            <ac:spMk id="15" creationId="{E965E043-E3C9-402E-B5E9-72FCFDD64717}"/>
          </ac:spMkLst>
        </pc:spChg>
        <pc:spChg chg="mod">
          <ac:chgData name="Axel Kutschera" userId="49c0cfda-805c-4a15-abee-7cc33ef2e9d4" providerId="ADAL" clId="{119001ED-8351-41E2-9EA0-2CF2AD5BCFBB}" dt="2020-07-04T23:45:36.277" v="2049" actId="20577"/>
          <ac:spMkLst>
            <pc:docMk/>
            <pc:sldMk cId="3989439463" sldId="277"/>
            <ac:spMk id="22" creationId="{29149940-0B39-4C9D-933F-3EB8C91A26F8}"/>
          </ac:spMkLst>
        </pc:spChg>
        <pc:spChg chg="mod">
          <ac:chgData name="Axel Kutschera" userId="49c0cfda-805c-4a15-abee-7cc33ef2e9d4" providerId="ADAL" clId="{119001ED-8351-41E2-9EA0-2CF2AD5BCFBB}" dt="2020-07-04T23:28:47.774" v="1838" actId="1037"/>
          <ac:spMkLst>
            <pc:docMk/>
            <pc:sldMk cId="3989439463" sldId="277"/>
            <ac:spMk id="23" creationId="{CDC1652D-3949-4311-A531-E5A4749E32E8}"/>
          </ac:spMkLst>
        </pc:spChg>
        <pc:spChg chg="mod">
          <ac:chgData name="Axel Kutschera" userId="49c0cfda-805c-4a15-abee-7cc33ef2e9d4" providerId="ADAL" clId="{119001ED-8351-41E2-9EA0-2CF2AD5BCFBB}" dt="2020-07-04T23:28:47.774" v="1838" actId="1037"/>
          <ac:spMkLst>
            <pc:docMk/>
            <pc:sldMk cId="3989439463" sldId="277"/>
            <ac:spMk id="39" creationId="{D3409E47-C5B9-4BB7-A8DA-131E64B83AB8}"/>
          </ac:spMkLst>
        </pc:spChg>
        <pc:spChg chg="mod">
          <ac:chgData name="Axel Kutschera" userId="49c0cfda-805c-4a15-abee-7cc33ef2e9d4" providerId="ADAL" clId="{119001ED-8351-41E2-9EA0-2CF2AD5BCFBB}" dt="2020-07-04T23:28:47.774" v="1838" actId="1037"/>
          <ac:spMkLst>
            <pc:docMk/>
            <pc:sldMk cId="3989439463" sldId="277"/>
            <ac:spMk id="41" creationId="{153D8F10-87C8-4341-8171-03C9D9D18FB8}"/>
          </ac:spMkLst>
        </pc:spChg>
        <pc:spChg chg="mod">
          <ac:chgData name="Axel Kutschera" userId="49c0cfda-805c-4a15-abee-7cc33ef2e9d4" providerId="ADAL" clId="{119001ED-8351-41E2-9EA0-2CF2AD5BCFBB}" dt="2020-07-05T19:50:31.578" v="4991" actId="20577"/>
          <ac:spMkLst>
            <pc:docMk/>
            <pc:sldMk cId="3989439463" sldId="277"/>
            <ac:spMk id="42" creationId="{6D449AAB-2506-4E33-BFC1-E1241CBF08B4}"/>
          </ac:spMkLst>
        </pc:spChg>
        <pc:spChg chg="del mod">
          <ac:chgData name="Axel Kutschera" userId="49c0cfda-805c-4a15-abee-7cc33ef2e9d4" providerId="ADAL" clId="{119001ED-8351-41E2-9EA0-2CF2AD5BCFBB}" dt="2020-07-05T00:11:30.701" v="2741" actId="478"/>
          <ac:spMkLst>
            <pc:docMk/>
            <pc:sldMk cId="3989439463" sldId="277"/>
            <ac:spMk id="105" creationId="{C4F459F5-D896-42AA-A3D8-E58BFFA211E4}"/>
          </ac:spMkLst>
        </pc:spChg>
        <pc:spChg chg="mod">
          <ac:chgData name="Axel Kutschera" userId="49c0cfda-805c-4a15-abee-7cc33ef2e9d4" providerId="ADAL" clId="{119001ED-8351-41E2-9EA0-2CF2AD5BCFBB}" dt="2020-07-04T23:28:47.774" v="1838" actId="1037"/>
          <ac:spMkLst>
            <pc:docMk/>
            <pc:sldMk cId="3989439463" sldId="277"/>
            <ac:spMk id="107" creationId="{B5C07169-6195-4A7A-A656-EF3A60452AFA}"/>
          </ac:spMkLst>
        </pc:spChg>
        <pc:spChg chg="mod">
          <ac:chgData name="Axel Kutschera" userId="49c0cfda-805c-4a15-abee-7cc33ef2e9d4" providerId="ADAL" clId="{119001ED-8351-41E2-9EA0-2CF2AD5BCFBB}" dt="2020-07-04T23:45:51.393" v="2056" actId="20577"/>
          <ac:spMkLst>
            <pc:docMk/>
            <pc:sldMk cId="3989439463" sldId="277"/>
            <ac:spMk id="110" creationId="{F885F597-CFCB-4550-AA7B-C1AF876C313E}"/>
          </ac:spMkLst>
        </pc:spChg>
        <pc:spChg chg="mod">
          <ac:chgData name="Axel Kutschera" userId="49c0cfda-805c-4a15-abee-7cc33ef2e9d4" providerId="ADAL" clId="{119001ED-8351-41E2-9EA0-2CF2AD5BCFBB}" dt="2020-07-04T23:28:47.774" v="1838" actId="1037"/>
          <ac:spMkLst>
            <pc:docMk/>
            <pc:sldMk cId="3989439463" sldId="277"/>
            <ac:spMk id="111" creationId="{2E0FA4A0-41D5-4A81-8805-4D5C5ACE8789}"/>
          </ac:spMkLst>
        </pc:spChg>
        <pc:spChg chg="mod">
          <ac:chgData name="Axel Kutschera" userId="49c0cfda-805c-4a15-abee-7cc33ef2e9d4" providerId="ADAL" clId="{119001ED-8351-41E2-9EA0-2CF2AD5BCFBB}" dt="2020-07-04T23:28:47.774" v="1838" actId="1037"/>
          <ac:spMkLst>
            <pc:docMk/>
            <pc:sldMk cId="3989439463" sldId="277"/>
            <ac:spMk id="114" creationId="{CC09D10A-68CF-46AF-A8B1-D6DD70F1ABAB}"/>
          </ac:spMkLst>
        </pc:spChg>
        <pc:spChg chg="mod">
          <ac:chgData name="Axel Kutschera" userId="49c0cfda-805c-4a15-abee-7cc33ef2e9d4" providerId="ADAL" clId="{119001ED-8351-41E2-9EA0-2CF2AD5BCFBB}" dt="2020-07-04T23:28:47.774" v="1838" actId="1037"/>
          <ac:spMkLst>
            <pc:docMk/>
            <pc:sldMk cId="3989439463" sldId="277"/>
            <ac:spMk id="116" creationId="{CCB4062B-20DA-4FBF-8FAE-46232A443F72}"/>
          </ac:spMkLst>
        </pc:spChg>
        <pc:spChg chg="mod">
          <ac:chgData name="Axel Kutschera" userId="49c0cfda-805c-4a15-abee-7cc33ef2e9d4" providerId="ADAL" clId="{119001ED-8351-41E2-9EA0-2CF2AD5BCFBB}" dt="2020-07-04T23:28:47.774" v="1838" actId="1037"/>
          <ac:spMkLst>
            <pc:docMk/>
            <pc:sldMk cId="3989439463" sldId="277"/>
            <ac:spMk id="117" creationId="{D22E8F71-18AC-4478-BAB3-BEE747462F38}"/>
          </ac:spMkLst>
        </pc:spChg>
        <pc:spChg chg="del mod">
          <ac:chgData name="Axel Kutschera" userId="49c0cfda-805c-4a15-abee-7cc33ef2e9d4" providerId="ADAL" clId="{119001ED-8351-41E2-9EA0-2CF2AD5BCFBB}" dt="2020-07-05T00:11:30.701" v="2741" actId="478"/>
          <ac:spMkLst>
            <pc:docMk/>
            <pc:sldMk cId="3989439463" sldId="277"/>
            <ac:spMk id="120" creationId="{A3A09DD4-2CCE-4135-8E16-A938E040396E}"/>
          </ac:spMkLst>
        </pc:spChg>
        <pc:spChg chg="mod">
          <ac:chgData name="Axel Kutschera" userId="49c0cfda-805c-4a15-abee-7cc33ef2e9d4" providerId="ADAL" clId="{119001ED-8351-41E2-9EA0-2CF2AD5BCFBB}" dt="2020-07-05T19:47:01.405" v="4966" actId="20577"/>
          <ac:spMkLst>
            <pc:docMk/>
            <pc:sldMk cId="3989439463" sldId="277"/>
            <ac:spMk id="122" creationId="{DC8E9EBD-C188-42C0-AB27-0E1293AF6B11}"/>
          </ac:spMkLst>
        </pc:spChg>
        <pc:spChg chg="mod">
          <ac:chgData name="Axel Kutschera" userId="49c0cfda-805c-4a15-abee-7cc33ef2e9d4" providerId="ADAL" clId="{119001ED-8351-41E2-9EA0-2CF2AD5BCFBB}" dt="2020-07-05T19:45:09.044" v="4960" actId="20577"/>
          <ac:spMkLst>
            <pc:docMk/>
            <pc:sldMk cId="3989439463" sldId="277"/>
            <ac:spMk id="125" creationId="{670A3D33-41B5-4F46-AD68-3BB032F3EEE0}"/>
          </ac:spMkLst>
        </pc:spChg>
        <pc:spChg chg="mod">
          <ac:chgData name="Axel Kutschera" userId="49c0cfda-805c-4a15-abee-7cc33ef2e9d4" providerId="ADAL" clId="{119001ED-8351-41E2-9EA0-2CF2AD5BCFBB}" dt="2020-07-04T23:28:47.774" v="1838" actId="1037"/>
          <ac:spMkLst>
            <pc:docMk/>
            <pc:sldMk cId="3989439463" sldId="277"/>
            <ac:spMk id="126" creationId="{A6F96EBB-5832-45CA-946E-29E9430612BE}"/>
          </ac:spMkLst>
        </pc:spChg>
        <pc:spChg chg="mod">
          <ac:chgData name="Axel Kutschera" userId="49c0cfda-805c-4a15-abee-7cc33ef2e9d4" providerId="ADAL" clId="{119001ED-8351-41E2-9EA0-2CF2AD5BCFBB}" dt="2020-07-05T19:47:56.363" v="4970" actId="20577"/>
          <ac:spMkLst>
            <pc:docMk/>
            <pc:sldMk cId="3989439463" sldId="277"/>
            <ac:spMk id="129" creationId="{DE51C9DC-05FF-412D-AFD0-F4A21E198F06}"/>
          </ac:spMkLst>
        </pc:spChg>
        <pc:spChg chg="mod">
          <ac:chgData name="Axel Kutschera" userId="49c0cfda-805c-4a15-abee-7cc33ef2e9d4" providerId="ADAL" clId="{119001ED-8351-41E2-9EA0-2CF2AD5BCFBB}" dt="2020-07-04T23:28:47.774" v="1838" actId="1037"/>
          <ac:spMkLst>
            <pc:docMk/>
            <pc:sldMk cId="3989439463" sldId="277"/>
            <ac:spMk id="131" creationId="{3D49B9F6-1D01-498C-B80A-4178DD85523E}"/>
          </ac:spMkLst>
        </pc:spChg>
        <pc:spChg chg="mod">
          <ac:chgData name="Axel Kutschera" userId="49c0cfda-805c-4a15-abee-7cc33ef2e9d4" providerId="ADAL" clId="{119001ED-8351-41E2-9EA0-2CF2AD5BCFBB}" dt="2020-07-05T19:49:25.326" v="4974" actId="20577"/>
          <ac:spMkLst>
            <pc:docMk/>
            <pc:sldMk cId="3989439463" sldId="277"/>
            <ac:spMk id="132" creationId="{0182D223-2984-4BF8-9E35-EC3CE405E80B}"/>
          </ac:spMkLst>
        </pc:spChg>
        <pc:spChg chg="mod">
          <ac:chgData name="Axel Kutschera" userId="49c0cfda-805c-4a15-abee-7cc33ef2e9d4" providerId="ADAL" clId="{119001ED-8351-41E2-9EA0-2CF2AD5BCFBB}" dt="2020-07-05T19:49:39.818" v="4982" actId="20577"/>
          <ac:spMkLst>
            <pc:docMk/>
            <pc:sldMk cId="3989439463" sldId="277"/>
            <ac:spMk id="133" creationId="{F856247E-C135-4E09-9F75-3041D09C30A2}"/>
          </ac:spMkLst>
        </pc:spChg>
        <pc:picChg chg="mod">
          <ac:chgData name="Axel Kutschera" userId="49c0cfda-805c-4a15-abee-7cc33ef2e9d4" providerId="ADAL" clId="{119001ED-8351-41E2-9EA0-2CF2AD5BCFBB}" dt="2020-07-04T23:28:47.774" v="1838" actId="1037"/>
          <ac:picMkLst>
            <pc:docMk/>
            <pc:sldMk cId="3989439463" sldId="277"/>
            <ac:picMk id="6" creationId="{A60C0B80-5F82-4D34-9ADE-8EF4CCE0903A}"/>
          </ac:picMkLst>
        </pc:picChg>
        <pc:picChg chg="del mod ord">
          <ac:chgData name="Axel Kutschera" userId="49c0cfda-805c-4a15-abee-7cc33ef2e9d4" providerId="ADAL" clId="{119001ED-8351-41E2-9EA0-2CF2AD5BCFBB}" dt="2020-07-05T01:03:13.272" v="4649" actId="478"/>
          <ac:picMkLst>
            <pc:docMk/>
            <pc:sldMk cId="3989439463" sldId="277"/>
            <ac:picMk id="9" creationId="{A02C4F54-0DF7-4CB5-A0A1-76B27D8CDF38}"/>
          </ac:picMkLst>
        </pc:picChg>
        <pc:picChg chg="del mod">
          <ac:chgData name="Axel Kutschera" userId="49c0cfda-805c-4a15-abee-7cc33ef2e9d4" providerId="ADAL" clId="{119001ED-8351-41E2-9EA0-2CF2AD5BCFBB}" dt="2020-07-05T01:03:47.879" v="4657" actId="478"/>
          <ac:picMkLst>
            <pc:docMk/>
            <pc:sldMk cId="3989439463" sldId="277"/>
            <ac:picMk id="10" creationId="{11A1A5CF-63F9-4A59-A455-8A7D1D3D368D}"/>
          </ac:picMkLst>
        </pc:picChg>
        <pc:picChg chg="mod">
          <ac:chgData name="Axel Kutschera" userId="49c0cfda-805c-4a15-abee-7cc33ef2e9d4" providerId="ADAL" clId="{119001ED-8351-41E2-9EA0-2CF2AD5BCFBB}" dt="2020-07-04T23:28:47.774" v="1838" actId="1037"/>
          <ac:picMkLst>
            <pc:docMk/>
            <pc:sldMk cId="3989439463" sldId="277"/>
            <ac:picMk id="16" creationId="{ED25BC29-BCAF-4FC2-94AE-C249DE231CCB}"/>
          </ac:picMkLst>
        </pc:picChg>
        <pc:picChg chg="add mod">
          <ac:chgData name="Axel Kutschera" userId="49c0cfda-805c-4a15-abee-7cc33ef2e9d4" providerId="ADAL" clId="{119001ED-8351-41E2-9EA0-2CF2AD5BCFBB}" dt="2020-07-05T01:05:20.517" v="4672" actId="1076"/>
          <ac:picMkLst>
            <pc:docMk/>
            <pc:sldMk cId="3989439463" sldId="277"/>
            <ac:picMk id="54" creationId="{B79D4D9E-6C81-4596-9E47-C63AD8657A89}"/>
          </ac:picMkLst>
        </pc:picChg>
        <pc:picChg chg="add mod">
          <ac:chgData name="Axel Kutschera" userId="49c0cfda-805c-4a15-abee-7cc33ef2e9d4" providerId="ADAL" clId="{119001ED-8351-41E2-9EA0-2CF2AD5BCFBB}" dt="2020-07-05T01:03:58.937" v="4660" actId="1076"/>
          <ac:picMkLst>
            <pc:docMk/>
            <pc:sldMk cId="3989439463" sldId="277"/>
            <ac:picMk id="55" creationId="{CD3AFFEC-F9D4-4E31-8468-9305DD9E31B5}"/>
          </ac:picMkLst>
        </pc:picChg>
        <pc:picChg chg="add mod">
          <ac:chgData name="Axel Kutschera" userId="49c0cfda-805c-4a15-abee-7cc33ef2e9d4" providerId="ADAL" clId="{119001ED-8351-41E2-9EA0-2CF2AD5BCFBB}" dt="2020-07-05T01:04:07.745" v="4662" actId="1076"/>
          <ac:picMkLst>
            <pc:docMk/>
            <pc:sldMk cId="3989439463" sldId="277"/>
            <ac:picMk id="56" creationId="{7F250DB8-773A-4ED7-A393-F26C4015995F}"/>
          </ac:picMkLst>
        </pc:picChg>
        <pc:picChg chg="add mod">
          <ac:chgData name="Axel Kutschera" userId="49c0cfda-805c-4a15-abee-7cc33ef2e9d4" providerId="ADAL" clId="{119001ED-8351-41E2-9EA0-2CF2AD5BCFBB}" dt="2020-07-05T01:04:16.346" v="4664" actId="1076"/>
          <ac:picMkLst>
            <pc:docMk/>
            <pc:sldMk cId="3989439463" sldId="277"/>
            <ac:picMk id="57" creationId="{444AA600-CFD8-40B7-BDB2-696EDBF346FE}"/>
          </ac:picMkLst>
        </pc:picChg>
        <pc:picChg chg="add del mod">
          <ac:chgData name="Axel Kutschera" userId="49c0cfda-805c-4a15-abee-7cc33ef2e9d4" providerId="ADAL" clId="{119001ED-8351-41E2-9EA0-2CF2AD5BCFBB}" dt="2020-07-05T01:00:29.533" v="4548" actId="478"/>
          <ac:picMkLst>
            <pc:docMk/>
            <pc:sldMk cId="3989439463" sldId="277"/>
            <ac:picMk id="103" creationId="{58C9512F-90DA-4718-9557-02E87E2481EC}"/>
          </ac:picMkLst>
        </pc:picChg>
        <pc:picChg chg="del mod ord">
          <ac:chgData name="Axel Kutschera" userId="49c0cfda-805c-4a15-abee-7cc33ef2e9d4" providerId="ADAL" clId="{119001ED-8351-41E2-9EA0-2CF2AD5BCFBB}" dt="2020-07-05T00:11:30.701" v="2741" actId="478"/>
          <ac:picMkLst>
            <pc:docMk/>
            <pc:sldMk cId="3989439463" sldId="277"/>
            <ac:picMk id="104" creationId="{B1773D9A-CD1D-481F-8D5E-9C4927A9BB15}"/>
          </ac:picMkLst>
        </pc:picChg>
        <pc:picChg chg="del mod">
          <ac:chgData name="Axel Kutschera" userId="49c0cfda-805c-4a15-abee-7cc33ef2e9d4" providerId="ADAL" clId="{119001ED-8351-41E2-9EA0-2CF2AD5BCFBB}" dt="2020-07-05T01:03:50.176" v="4658" actId="478"/>
          <ac:picMkLst>
            <pc:docMk/>
            <pc:sldMk cId="3989439463" sldId="277"/>
            <ac:picMk id="106" creationId="{641507BA-1500-40F2-B2D7-7F3B08EF34D7}"/>
          </ac:picMkLst>
        </pc:picChg>
        <pc:picChg chg="mod">
          <ac:chgData name="Axel Kutschera" userId="49c0cfda-805c-4a15-abee-7cc33ef2e9d4" providerId="ADAL" clId="{119001ED-8351-41E2-9EA0-2CF2AD5BCFBB}" dt="2020-07-04T23:28:47.774" v="1838" actId="1037"/>
          <ac:picMkLst>
            <pc:docMk/>
            <pc:sldMk cId="3989439463" sldId="277"/>
            <ac:picMk id="108" creationId="{9307B60C-5FDE-4828-8D20-6356FFCE0AAB}"/>
          </ac:picMkLst>
        </pc:picChg>
        <pc:picChg chg="add del mod">
          <ac:chgData name="Axel Kutschera" userId="49c0cfda-805c-4a15-abee-7cc33ef2e9d4" providerId="ADAL" clId="{119001ED-8351-41E2-9EA0-2CF2AD5BCFBB}" dt="2020-07-05T01:00:28.668" v="4547" actId="478"/>
          <ac:picMkLst>
            <pc:docMk/>
            <pc:sldMk cId="3989439463" sldId="277"/>
            <ac:picMk id="118" creationId="{86B32928-2F2B-4AF0-8482-BBBECB4B4B74}"/>
          </ac:picMkLst>
        </pc:picChg>
        <pc:picChg chg="del mod ord">
          <ac:chgData name="Axel Kutschera" userId="49c0cfda-805c-4a15-abee-7cc33ef2e9d4" providerId="ADAL" clId="{119001ED-8351-41E2-9EA0-2CF2AD5BCFBB}" dt="2020-07-05T00:11:30.701" v="2741" actId="478"/>
          <ac:picMkLst>
            <pc:docMk/>
            <pc:sldMk cId="3989439463" sldId="277"/>
            <ac:picMk id="119" creationId="{548E660A-9CD5-4557-95A7-3B53424D9DA0}"/>
          </ac:picMkLst>
        </pc:picChg>
        <pc:picChg chg="del mod">
          <ac:chgData name="Axel Kutschera" userId="49c0cfda-805c-4a15-abee-7cc33ef2e9d4" providerId="ADAL" clId="{119001ED-8351-41E2-9EA0-2CF2AD5BCFBB}" dt="2020-07-05T01:03:52.329" v="4659" actId="478"/>
          <ac:picMkLst>
            <pc:docMk/>
            <pc:sldMk cId="3989439463" sldId="277"/>
            <ac:picMk id="121" creationId="{664CA74D-6D29-43B2-93E3-68886FFF25DE}"/>
          </ac:picMkLst>
        </pc:picChg>
        <pc:picChg chg="mod">
          <ac:chgData name="Axel Kutschera" userId="49c0cfda-805c-4a15-abee-7cc33ef2e9d4" providerId="ADAL" clId="{119001ED-8351-41E2-9EA0-2CF2AD5BCFBB}" dt="2020-07-04T23:28:47.774" v="1838" actId="1037"/>
          <ac:picMkLst>
            <pc:docMk/>
            <pc:sldMk cId="3989439463" sldId="277"/>
            <ac:picMk id="123" creationId="{097F5FBC-A818-4BD2-A120-0E9F74529EBA}"/>
          </ac:picMkLst>
        </pc:picChg>
        <pc:cxnChg chg="mod">
          <ac:chgData name="Axel Kutschera" userId="49c0cfda-805c-4a15-abee-7cc33ef2e9d4" providerId="ADAL" clId="{119001ED-8351-41E2-9EA0-2CF2AD5BCFBB}" dt="2020-07-04T23:28:47.774" v="1838" actId="1037"/>
          <ac:cxnSpMkLst>
            <pc:docMk/>
            <pc:sldMk cId="3989439463" sldId="277"/>
            <ac:cxnSpMk id="19" creationId="{507CFCB4-A6BE-4ADA-A077-FABECA975267}"/>
          </ac:cxnSpMkLst>
        </pc:cxnChg>
        <pc:cxnChg chg="mod">
          <ac:chgData name="Axel Kutschera" userId="49c0cfda-805c-4a15-abee-7cc33ef2e9d4" providerId="ADAL" clId="{119001ED-8351-41E2-9EA0-2CF2AD5BCFBB}" dt="2020-07-04T23:28:47.774" v="1838" actId="1037"/>
          <ac:cxnSpMkLst>
            <pc:docMk/>
            <pc:sldMk cId="3989439463" sldId="277"/>
            <ac:cxnSpMk id="24" creationId="{6A1BFD7B-949B-4BF2-A643-48DE4BB47DD0}"/>
          </ac:cxnSpMkLst>
        </pc:cxnChg>
        <pc:cxnChg chg="mod">
          <ac:chgData name="Axel Kutschera" userId="49c0cfda-805c-4a15-abee-7cc33ef2e9d4" providerId="ADAL" clId="{119001ED-8351-41E2-9EA0-2CF2AD5BCFBB}" dt="2020-07-04T23:28:47.774" v="1838" actId="1037"/>
          <ac:cxnSpMkLst>
            <pc:docMk/>
            <pc:sldMk cId="3989439463" sldId="277"/>
            <ac:cxnSpMk id="32" creationId="{5EFEFABE-2CF3-4A2F-AA85-CC441B3B09B1}"/>
          </ac:cxnSpMkLst>
        </pc:cxnChg>
        <pc:cxnChg chg="mod">
          <ac:chgData name="Axel Kutschera" userId="49c0cfda-805c-4a15-abee-7cc33ef2e9d4" providerId="ADAL" clId="{119001ED-8351-41E2-9EA0-2CF2AD5BCFBB}" dt="2020-07-04T23:28:47.774" v="1838" actId="1037"/>
          <ac:cxnSpMkLst>
            <pc:docMk/>
            <pc:sldMk cId="3989439463" sldId="277"/>
            <ac:cxnSpMk id="38" creationId="{F1926794-CCEC-4AC9-BC35-03CEA2490282}"/>
          </ac:cxnSpMkLst>
        </pc:cxnChg>
        <pc:cxnChg chg="mod">
          <ac:chgData name="Axel Kutschera" userId="49c0cfda-805c-4a15-abee-7cc33ef2e9d4" providerId="ADAL" clId="{119001ED-8351-41E2-9EA0-2CF2AD5BCFBB}" dt="2020-07-04T23:28:47.774" v="1838" actId="1037"/>
          <ac:cxnSpMkLst>
            <pc:docMk/>
            <pc:sldMk cId="3989439463" sldId="277"/>
            <ac:cxnSpMk id="40" creationId="{73AD7039-E2DA-40E5-8282-AEBA7F3BBC30}"/>
          </ac:cxnSpMkLst>
        </pc:cxnChg>
        <pc:cxnChg chg="mod">
          <ac:chgData name="Axel Kutschera" userId="49c0cfda-805c-4a15-abee-7cc33ef2e9d4" providerId="ADAL" clId="{119001ED-8351-41E2-9EA0-2CF2AD5BCFBB}" dt="2020-07-04T23:28:47.774" v="1838" actId="1037"/>
          <ac:cxnSpMkLst>
            <pc:docMk/>
            <pc:sldMk cId="3989439463" sldId="277"/>
            <ac:cxnSpMk id="109" creationId="{73458C0E-D3B4-4F57-B74E-A45930DE3FE9}"/>
          </ac:cxnSpMkLst>
        </pc:cxnChg>
        <pc:cxnChg chg="mod">
          <ac:chgData name="Axel Kutschera" userId="49c0cfda-805c-4a15-abee-7cc33ef2e9d4" providerId="ADAL" clId="{119001ED-8351-41E2-9EA0-2CF2AD5BCFBB}" dt="2020-07-04T23:28:47.774" v="1838" actId="1037"/>
          <ac:cxnSpMkLst>
            <pc:docMk/>
            <pc:sldMk cId="3989439463" sldId="277"/>
            <ac:cxnSpMk id="112" creationId="{56DDEB85-77F2-4E1C-8E64-6F4238DA452F}"/>
          </ac:cxnSpMkLst>
        </pc:cxnChg>
        <pc:cxnChg chg="mod">
          <ac:chgData name="Axel Kutschera" userId="49c0cfda-805c-4a15-abee-7cc33ef2e9d4" providerId="ADAL" clId="{119001ED-8351-41E2-9EA0-2CF2AD5BCFBB}" dt="2020-07-04T23:28:47.774" v="1838" actId="1037"/>
          <ac:cxnSpMkLst>
            <pc:docMk/>
            <pc:sldMk cId="3989439463" sldId="277"/>
            <ac:cxnSpMk id="113" creationId="{42F513FE-E9DD-4F48-A4CA-DF3E565DC93E}"/>
          </ac:cxnSpMkLst>
        </pc:cxnChg>
        <pc:cxnChg chg="mod">
          <ac:chgData name="Axel Kutschera" userId="49c0cfda-805c-4a15-abee-7cc33ef2e9d4" providerId="ADAL" clId="{119001ED-8351-41E2-9EA0-2CF2AD5BCFBB}" dt="2020-07-04T23:28:47.774" v="1838" actId="1037"/>
          <ac:cxnSpMkLst>
            <pc:docMk/>
            <pc:sldMk cId="3989439463" sldId="277"/>
            <ac:cxnSpMk id="115" creationId="{E113ABB3-737F-4A02-94A8-09A0A6800FE1}"/>
          </ac:cxnSpMkLst>
        </pc:cxnChg>
        <pc:cxnChg chg="mod">
          <ac:chgData name="Axel Kutschera" userId="49c0cfda-805c-4a15-abee-7cc33ef2e9d4" providerId="ADAL" clId="{119001ED-8351-41E2-9EA0-2CF2AD5BCFBB}" dt="2020-07-04T23:28:47.774" v="1838" actId="1037"/>
          <ac:cxnSpMkLst>
            <pc:docMk/>
            <pc:sldMk cId="3989439463" sldId="277"/>
            <ac:cxnSpMk id="124" creationId="{31A741DF-EB6A-43DE-AB8B-2B6C33523270}"/>
          </ac:cxnSpMkLst>
        </pc:cxnChg>
        <pc:cxnChg chg="mod">
          <ac:chgData name="Axel Kutschera" userId="49c0cfda-805c-4a15-abee-7cc33ef2e9d4" providerId="ADAL" clId="{119001ED-8351-41E2-9EA0-2CF2AD5BCFBB}" dt="2020-07-04T23:28:47.774" v="1838" actId="1037"/>
          <ac:cxnSpMkLst>
            <pc:docMk/>
            <pc:sldMk cId="3989439463" sldId="277"/>
            <ac:cxnSpMk id="127" creationId="{CAB00D02-FD3A-4494-B5EB-C3644E638B55}"/>
          </ac:cxnSpMkLst>
        </pc:cxnChg>
        <pc:cxnChg chg="mod">
          <ac:chgData name="Axel Kutschera" userId="49c0cfda-805c-4a15-abee-7cc33ef2e9d4" providerId="ADAL" clId="{119001ED-8351-41E2-9EA0-2CF2AD5BCFBB}" dt="2020-07-04T23:28:47.774" v="1838" actId="1037"/>
          <ac:cxnSpMkLst>
            <pc:docMk/>
            <pc:sldMk cId="3989439463" sldId="277"/>
            <ac:cxnSpMk id="128" creationId="{073B5FF9-F84A-471D-90DA-156E79F776C8}"/>
          </ac:cxnSpMkLst>
        </pc:cxnChg>
        <pc:cxnChg chg="mod">
          <ac:chgData name="Axel Kutschera" userId="49c0cfda-805c-4a15-abee-7cc33ef2e9d4" providerId="ADAL" clId="{119001ED-8351-41E2-9EA0-2CF2AD5BCFBB}" dt="2020-07-04T23:28:47.774" v="1838" actId="1037"/>
          <ac:cxnSpMkLst>
            <pc:docMk/>
            <pc:sldMk cId="3989439463" sldId="277"/>
            <ac:cxnSpMk id="130" creationId="{B7484125-B33C-4B90-8623-5E10AA081613}"/>
          </ac:cxnSpMkLst>
        </pc:cxnChg>
      </pc:sldChg>
      <pc:sldChg chg="addSp delSp modSp delAnim">
        <pc:chgData name="Axel Kutschera" userId="49c0cfda-805c-4a15-abee-7cc33ef2e9d4" providerId="ADAL" clId="{119001ED-8351-41E2-9EA0-2CF2AD5BCFBB}" dt="2020-07-05T20:11:44.915" v="5035" actId="6549"/>
        <pc:sldMkLst>
          <pc:docMk/>
          <pc:sldMk cId="237689270" sldId="278"/>
        </pc:sldMkLst>
        <pc:spChg chg="mod">
          <ac:chgData name="Axel Kutschera" userId="49c0cfda-805c-4a15-abee-7cc33ef2e9d4" providerId="ADAL" clId="{119001ED-8351-41E2-9EA0-2CF2AD5BCFBB}" dt="2020-07-05T00:57:45.323" v="4488" actId="20577"/>
          <ac:spMkLst>
            <pc:docMk/>
            <pc:sldMk cId="237689270" sldId="278"/>
            <ac:spMk id="2" creationId="{B67737A2-BA97-4A2F-907B-9FD8A461E5BA}"/>
          </ac:spMkLst>
        </pc:spChg>
        <pc:spChg chg="del mod">
          <ac:chgData name="Axel Kutschera" userId="49c0cfda-805c-4a15-abee-7cc33ef2e9d4" providerId="ADAL" clId="{119001ED-8351-41E2-9EA0-2CF2AD5BCFBB}" dt="2020-07-04T23:29:06.435" v="1840" actId="478"/>
          <ac:spMkLst>
            <pc:docMk/>
            <pc:sldMk cId="237689270" sldId="278"/>
            <ac:spMk id="3" creationId="{397FAF71-48BE-4AF6-A7B1-6F112CE06552}"/>
          </ac:spMkLst>
        </pc:spChg>
        <pc:spChg chg="add mod">
          <ac:chgData name="Axel Kutschera" userId="49c0cfda-805c-4a15-abee-7cc33ef2e9d4" providerId="ADAL" clId="{119001ED-8351-41E2-9EA0-2CF2AD5BCFBB}" dt="2020-07-04T23:30:36.279" v="1917" actId="207"/>
          <ac:spMkLst>
            <pc:docMk/>
            <pc:sldMk cId="237689270" sldId="278"/>
            <ac:spMk id="4" creationId="{CC996A5B-5AC4-4C2E-8ABF-3F2A4485FBF5}"/>
          </ac:spMkLst>
        </pc:spChg>
        <pc:spChg chg="mod">
          <ac:chgData name="Axel Kutschera" userId="49c0cfda-805c-4a15-abee-7cc33ef2e9d4" providerId="ADAL" clId="{119001ED-8351-41E2-9EA0-2CF2AD5BCFBB}" dt="2020-07-04T23:30:36.279" v="1917" actId="207"/>
          <ac:spMkLst>
            <pc:docMk/>
            <pc:sldMk cId="237689270" sldId="278"/>
            <ac:spMk id="7" creationId="{43715C19-7137-427B-A738-502C8CDACC2C}"/>
          </ac:spMkLst>
        </pc:spChg>
        <pc:spChg chg="mod">
          <ac:chgData name="Axel Kutschera" userId="49c0cfda-805c-4a15-abee-7cc33ef2e9d4" providerId="ADAL" clId="{119001ED-8351-41E2-9EA0-2CF2AD5BCFBB}" dt="2020-07-05T00:12:04.006" v="2745" actId="20577"/>
          <ac:spMkLst>
            <pc:docMk/>
            <pc:sldMk cId="237689270" sldId="278"/>
            <ac:spMk id="14" creationId="{2DE37ABD-0DA7-4F19-BBA5-D6DAFBF37F72}"/>
          </ac:spMkLst>
        </pc:spChg>
        <pc:spChg chg="mod">
          <ac:chgData name="Axel Kutschera" userId="49c0cfda-805c-4a15-abee-7cc33ef2e9d4" providerId="ADAL" clId="{119001ED-8351-41E2-9EA0-2CF2AD5BCFBB}" dt="2020-07-04T23:31:16.070" v="1988" actId="1038"/>
          <ac:spMkLst>
            <pc:docMk/>
            <pc:sldMk cId="237689270" sldId="278"/>
            <ac:spMk id="15" creationId="{E965E043-E3C9-402E-B5E9-72FCFDD64717}"/>
          </ac:spMkLst>
        </pc:spChg>
        <pc:spChg chg="mod">
          <ac:chgData name="Axel Kutschera" userId="49c0cfda-805c-4a15-abee-7cc33ef2e9d4" providerId="ADAL" clId="{119001ED-8351-41E2-9EA0-2CF2AD5BCFBB}" dt="2020-07-04T23:45:28.050" v="2044" actId="20577"/>
          <ac:spMkLst>
            <pc:docMk/>
            <pc:sldMk cId="237689270" sldId="278"/>
            <ac:spMk id="22" creationId="{29149940-0B39-4C9D-933F-3EB8C91A26F8}"/>
          </ac:spMkLst>
        </pc:spChg>
        <pc:spChg chg="mod">
          <ac:chgData name="Axel Kutschera" userId="49c0cfda-805c-4a15-abee-7cc33ef2e9d4" providerId="ADAL" clId="{119001ED-8351-41E2-9EA0-2CF2AD5BCFBB}" dt="2020-07-04T23:32:05.938" v="1989" actId="12788"/>
          <ac:spMkLst>
            <pc:docMk/>
            <pc:sldMk cId="237689270" sldId="278"/>
            <ac:spMk id="23" creationId="{CDC1652D-3949-4311-A531-E5A4749E32E8}"/>
          </ac:spMkLst>
        </pc:spChg>
        <pc:spChg chg="mod">
          <ac:chgData name="Axel Kutschera" userId="49c0cfda-805c-4a15-abee-7cc33ef2e9d4" providerId="ADAL" clId="{119001ED-8351-41E2-9EA0-2CF2AD5BCFBB}" dt="2020-07-04T23:30:36.279" v="1917" actId="207"/>
          <ac:spMkLst>
            <pc:docMk/>
            <pc:sldMk cId="237689270" sldId="278"/>
            <ac:spMk id="39" creationId="{D3409E47-C5B9-4BB7-A8DA-131E64B83AB8}"/>
          </ac:spMkLst>
        </pc:spChg>
        <pc:spChg chg="mod">
          <ac:chgData name="Axel Kutschera" userId="49c0cfda-805c-4a15-abee-7cc33ef2e9d4" providerId="ADAL" clId="{119001ED-8351-41E2-9EA0-2CF2AD5BCFBB}" dt="2020-07-04T23:32:05.938" v="1989" actId="12788"/>
          <ac:spMkLst>
            <pc:docMk/>
            <pc:sldMk cId="237689270" sldId="278"/>
            <ac:spMk id="41" creationId="{153D8F10-87C8-4341-8171-03C9D9D18FB8}"/>
          </ac:spMkLst>
        </pc:spChg>
        <pc:spChg chg="mod">
          <ac:chgData name="Axel Kutschera" userId="49c0cfda-805c-4a15-abee-7cc33ef2e9d4" providerId="ADAL" clId="{119001ED-8351-41E2-9EA0-2CF2AD5BCFBB}" dt="2020-07-05T19:58:58.289" v="5032" actId="20577"/>
          <ac:spMkLst>
            <pc:docMk/>
            <pc:sldMk cId="237689270" sldId="278"/>
            <ac:spMk id="42" creationId="{6D449AAB-2506-4E33-BFC1-E1241CBF08B4}"/>
          </ac:spMkLst>
        </pc:spChg>
        <pc:spChg chg="mod">
          <ac:chgData name="Axel Kutschera" userId="49c0cfda-805c-4a15-abee-7cc33ef2e9d4" providerId="ADAL" clId="{119001ED-8351-41E2-9EA0-2CF2AD5BCFBB}" dt="2020-07-05T12:13:29.011" v="4772" actId="20577"/>
          <ac:spMkLst>
            <pc:docMk/>
            <pc:sldMk cId="237689270" sldId="278"/>
            <ac:spMk id="107" creationId="{B5C07169-6195-4A7A-A656-EF3A60452AFA}"/>
          </ac:spMkLst>
        </pc:spChg>
        <pc:spChg chg="mod">
          <ac:chgData name="Axel Kutschera" userId="49c0cfda-805c-4a15-abee-7cc33ef2e9d4" providerId="ADAL" clId="{119001ED-8351-41E2-9EA0-2CF2AD5BCFBB}" dt="2020-07-04T23:32:05.938" v="1989" actId="12788"/>
          <ac:spMkLst>
            <pc:docMk/>
            <pc:sldMk cId="237689270" sldId="278"/>
            <ac:spMk id="111" creationId="{2E0FA4A0-41D5-4A81-8805-4D5C5ACE8789}"/>
          </ac:spMkLst>
        </pc:spChg>
        <pc:spChg chg="mod">
          <ac:chgData name="Axel Kutschera" userId="49c0cfda-805c-4a15-abee-7cc33ef2e9d4" providerId="ADAL" clId="{119001ED-8351-41E2-9EA0-2CF2AD5BCFBB}" dt="2020-07-04T23:32:05.938" v="1989" actId="12788"/>
          <ac:spMkLst>
            <pc:docMk/>
            <pc:sldMk cId="237689270" sldId="278"/>
            <ac:spMk id="116" creationId="{CCB4062B-20DA-4FBF-8FAE-46232A443F72}"/>
          </ac:spMkLst>
        </pc:spChg>
        <pc:spChg chg="mod">
          <ac:chgData name="Axel Kutschera" userId="49c0cfda-805c-4a15-abee-7cc33ef2e9d4" providerId="ADAL" clId="{119001ED-8351-41E2-9EA0-2CF2AD5BCFBB}" dt="2020-07-05T20:11:36.957" v="5033" actId="6549"/>
          <ac:spMkLst>
            <pc:docMk/>
            <pc:sldMk cId="237689270" sldId="278"/>
            <ac:spMk id="117" creationId="{D22E8F71-18AC-4478-BAB3-BEE747462F38}"/>
          </ac:spMkLst>
        </pc:spChg>
        <pc:spChg chg="mod">
          <ac:chgData name="Axel Kutschera" userId="49c0cfda-805c-4a15-abee-7cc33ef2e9d4" providerId="ADAL" clId="{119001ED-8351-41E2-9EA0-2CF2AD5BCFBB}" dt="2020-07-05T19:51:24.553" v="5009" actId="20577"/>
          <ac:spMkLst>
            <pc:docMk/>
            <pc:sldMk cId="237689270" sldId="278"/>
            <ac:spMk id="122" creationId="{DC8E9EBD-C188-42C0-AB27-0E1293AF6B11}"/>
          </ac:spMkLst>
        </pc:spChg>
        <pc:spChg chg="mod">
          <ac:chgData name="Axel Kutschera" userId="49c0cfda-805c-4a15-abee-7cc33ef2e9d4" providerId="ADAL" clId="{119001ED-8351-41E2-9EA0-2CF2AD5BCFBB}" dt="2020-07-04T23:32:05.938" v="1989" actId="12788"/>
          <ac:spMkLst>
            <pc:docMk/>
            <pc:sldMk cId="237689270" sldId="278"/>
            <ac:spMk id="126" creationId="{A6F96EBB-5832-45CA-946E-29E9430612BE}"/>
          </ac:spMkLst>
        </pc:spChg>
        <pc:spChg chg="mod">
          <ac:chgData name="Axel Kutschera" userId="49c0cfda-805c-4a15-abee-7cc33ef2e9d4" providerId="ADAL" clId="{119001ED-8351-41E2-9EA0-2CF2AD5BCFBB}" dt="2020-07-04T23:32:05.938" v="1989" actId="12788"/>
          <ac:spMkLst>
            <pc:docMk/>
            <pc:sldMk cId="237689270" sldId="278"/>
            <ac:spMk id="131" creationId="{3D49B9F6-1D01-498C-B80A-4178DD85523E}"/>
          </ac:spMkLst>
        </pc:spChg>
        <pc:spChg chg="mod">
          <ac:chgData name="Axel Kutschera" userId="49c0cfda-805c-4a15-abee-7cc33ef2e9d4" providerId="ADAL" clId="{119001ED-8351-41E2-9EA0-2CF2AD5BCFBB}" dt="2020-07-05T20:11:41.559" v="5034" actId="6549"/>
          <ac:spMkLst>
            <pc:docMk/>
            <pc:sldMk cId="237689270" sldId="278"/>
            <ac:spMk id="132" creationId="{0182D223-2984-4BF8-9E35-EC3CE405E80B}"/>
          </ac:spMkLst>
        </pc:spChg>
        <pc:spChg chg="mod">
          <ac:chgData name="Axel Kutschera" userId="49c0cfda-805c-4a15-abee-7cc33ef2e9d4" providerId="ADAL" clId="{119001ED-8351-41E2-9EA0-2CF2AD5BCFBB}" dt="2020-07-05T20:11:44.915" v="5035" actId="6549"/>
          <ac:spMkLst>
            <pc:docMk/>
            <pc:sldMk cId="237689270" sldId="278"/>
            <ac:spMk id="133" creationId="{F856247E-C135-4E09-9F75-3041D09C30A2}"/>
          </ac:spMkLst>
        </pc:spChg>
        <pc:picChg chg="mod">
          <ac:chgData name="Axel Kutschera" userId="49c0cfda-805c-4a15-abee-7cc33ef2e9d4" providerId="ADAL" clId="{119001ED-8351-41E2-9EA0-2CF2AD5BCFBB}" dt="2020-07-04T23:30:36.279" v="1917" actId="207"/>
          <ac:picMkLst>
            <pc:docMk/>
            <pc:sldMk cId="237689270" sldId="278"/>
            <ac:picMk id="6" creationId="{A60C0B80-5F82-4D34-9ADE-8EF4CCE0903A}"/>
          </ac:picMkLst>
        </pc:picChg>
        <pc:picChg chg="del mod">
          <ac:chgData name="Axel Kutschera" userId="49c0cfda-805c-4a15-abee-7cc33ef2e9d4" providerId="ADAL" clId="{119001ED-8351-41E2-9EA0-2CF2AD5BCFBB}" dt="2020-07-05T01:05:03.294" v="4669" actId="478"/>
          <ac:picMkLst>
            <pc:docMk/>
            <pc:sldMk cId="237689270" sldId="278"/>
            <ac:picMk id="9" creationId="{A02C4F54-0DF7-4CB5-A0A1-76B27D8CDF38}"/>
          </ac:picMkLst>
        </pc:picChg>
        <pc:picChg chg="del mod">
          <ac:chgData name="Axel Kutschera" userId="49c0cfda-805c-4a15-abee-7cc33ef2e9d4" providerId="ADAL" clId="{119001ED-8351-41E2-9EA0-2CF2AD5BCFBB}" dt="2020-07-05T01:05:03.294" v="4669" actId="478"/>
          <ac:picMkLst>
            <pc:docMk/>
            <pc:sldMk cId="237689270" sldId="278"/>
            <ac:picMk id="10" creationId="{11A1A5CF-63F9-4A59-A455-8A7D1D3D368D}"/>
          </ac:picMkLst>
        </pc:picChg>
        <pc:picChg chg="mod">
          <ac:chgData name="Axel Kutschera" userId="49c0cfda-805c-4a15-abee-7cc33ef2e9d4" providerId="ADAL" clId="{119001ED-8351-41E2-9EA0-2CF2AD5BCFBB}" dt="2020-07-04T23:31:16.070" v="1988" actId="1038"/>
          <ac:picMkLst>
            <pc:docMk/>
            <pc:sldMk cId="237689270" sldId="278"/>
            <ac:picMk id="16" creationId="{ED25BC29-BCAF-4FC2-94AE-C249DE231CCB}"/>
          </ac:picMkLst>
        </pc:picChg>
        <pc:picChg chg="add mod">
          <ac:chgData name="Axel Kutschera" userId="49c0cfda-805c-4a15-abee-7cc33ef2e9d4" providerId="ADAL" clId="{119001ED-8351-41E2-9EA0-2CF2AD5BCFBB}" dt="2020-07-05T01:05:13.884" v="4671" actId="1076"/>
          <ac:picMkLst>
            <pc:docMk/>
            <pc:sldMk cId="237689270" sldId="278"/>
            <ac:picMk id="43" creationId="{AA70EFA8-79C8-494D-A717-005596D03222}"/>
          </ac:picMkLst>
        </pc:picChg>
        <pc:picChg chg="add">
          <ac:chgData name="Axel Kutschera" userId="49c0cfda-805c-4a15-abee-7cc33ef2e9d4" providerId="ADAL" clId="{119001ED-8351-41E2-9EA0-2CF2AD5BCFBB}" dt="2020-07-05T01:05:04.195" v="4670"/>
          <ac:picMkLst>
            <pc:docMk/>
            <pc:sldMk cId="237689270" sldId="278"/>
            <ac:picMk id="44" creationId="{18545AF5-1959-4D7F-8F61-05EDDCE8275F}"/>
          </ac:picMkLst>
        </pc:picChg>
        <pc:picChg chg="add">
          <ac:chgData name="Axel Kutschera" userId="49c0cfda-805c-4a15-abee-7cc33ef2e9d4" providerId="ADAL" clId="{119001ED-8351-41E2-9EA0-2CF2AD5BCFBB}" dt="2020-07-05T01:05:04.195" v="4670"/>
          <ac:picMkLst>
            <pc:docMk/>
            <pc:sldMk cId="237689270" sldId="278"/>
            <ac:picMk id="45" creationId="{4C9F397A-F1D8-4F32-A8DE-69E9159B4928}"/>
          </ac:picMkLst>
        </pc:picChg>
        <pc:picChg chg="add">
          <ac:chgData name="Axel Kutschera" userId="49c0cfda-805c-4a15-abee-7cc33ef2e9d4" providerId="ADAL" clId="{119001ED-8351-41E2-9EA0-2CF2AD5BCFBB}" dt="2020-07-05T01:05:04.195" v="4670"/>
          <ac:picMkLst>
            <pc:docMk/>
            <pc:sldMk cId="237689270" sldId="278"/>
            <ac:picMk id="46" creationId="{14046A43-EFF9-49E4-9B2F-01CE0DB0C34B}"/>
          </ac:picMkLst>
        </pc:picChg>
        <pc:picChg chg="del mod">
          <ac:chgData name="Axel Kutschera" userId="49c0cfda-805c-4a15-abee-7cc33ef2e9d4" providerId="ADAL" clId="{119001ED-8351-41E2-9EA0-2CF2AD5BCFBB}" dt="2020-07-05T01:05:03.294" v="4669" actId="478"/>
          <ac:picMkLst>
            <pc:docMk/>
            <pc:sldMk cId="237689270" sldId="278"/>
            <ac:picMk id="106" creationId="{641507BA-1500-40F2-B2D7-7F3B08EF34D7}"/>
          </ac:picMkLst>
        </pc:picChg>
        <pc:picChg chg="mod">
          <ac:chgData name="Axel Kutschera" userId="49c0cfda-805c-4a15-abee-7cc33ef2e9d4" providerId="ADAL" clId="{119001ED-8351-41E2-9EA0-2CF2AD5BCFBB}" dt="2020-07-04T23:31:16.070" v="1988" actId="1038"/>
          <ac:picMkLst>
            <pc:docMk/>
            <pc:sldMk cId="237689270" sldId="278"/>
            <ac:picMk id="108" creationId="{9307B60C-5FDE-4828-8D20-6356FFCE0AAB}"/>
          </ac:picMkLst>
        </pc:picChg>
        <pc:picChg chg="del mod">
          <ac:chgData name="Axel Kutschera" userId="49c0cfda-805c-4a15-abee-7cc33ef2e9d4" providerId="ADAL" clId="{119001ED-8351-41E2-9EA0-2CF2AD5BCFBB}" dt="2020-07-05T01:05:03.294" v="4669" actId="478"/>
          <ac:picMkLst>
            <pc:docMk/>
            <pc:sldMk cId="237689270" sldId="278"/>
            <ac:picMk id="121" creationId="{664CA74D-6D29-43B2-93E3-68886FFF25DE}"/>
          </ac:picMkLst>
        </pc:picChg>
        <pc:picChg chg="mod">
          <ac:chgData name="Axel Kutschera" userId="49c0cfda-805c-4a15-abee-7cc33ef2e9d4" providerId="ADAL" clId="{119001ED-8351-41E2-9EA0-2CF2AD5BCFBB}" dt="2020-07-04T23:31:16.070" v="1988" actId="1038"/>
          <ac:picMkLst>
            <pc:docMk/>
            <pc:sldMk cId="237689270" sldId="278"/>
            <ac:picMk id="123" creationId="{097F5FBC-A818-4BD2-A120-0E9F74529EBA}"/>
          </ac:picMkLst>
        </pc:picChg>
        <pc:cxnChg chg="mod">
          <ac:chgData name="Axel Kutschera" userId="49c0cfda-805c-4a15-abee-7cc33ef2e9d4" providerId="ADAL" clId="{119001ED-8351-41E2-9EA0-2CF2AD5BCFBB}" dt="2020-07-04T23:30:36.279" v="1917" actId="207"/>
          <ac:cxnSpMkLst>
            <pc:docMk/>
            <pc:sldMk cId="237689270" sldId="278"/>
            <ac:cxnSpMk id="19" creationId="{507CFCB4-A6BE-4ADA-A077-FABECA975267}"/>
          </ac:cxnSpMkLst>
        </pc:cxnChg>
        <pc:cxnChg chg="mod">
          <ac:chgData name="Axel Kutschera" userId="49c0cfda-805c-4a15-abee-7cc33ef2e9d4" providerId="ADAL" clId="{119001ED-8351-41E2-9EA0-2CF2AD5BCFBB}" dt="2020-07-04T23:31:16.070" v="1988" actId="1038"/>
          <ac:cxnSpMkLst>
            <pc:docMk/>
            <pc:sldMk cId="237689270" sldId="278"/>
            <ac:cxnSpMk id="24" creationId="{6A1BFD7B-949B-4BF2-A643-48DE4BB47DD0}"/>
          </ac:cxnSpMkLst>
        </pc:cxnChg>
        <pc:cxnChg chg="mod">
          <ac:chgData name="Axel Kutschera" userId="49c0cfda-805c-4a15-abee-7cc33ef2e9d4" providerId="ADAL" clId="{119001ED-8351-41E2-9EA0-2CF2AD5BCFBB}" dt="2020-07-04T23:32:05.938" v="1989" actId="12788"/>
          <ac:cxnSpMkLst>
            <pc:docMk/>
            <pc:sldMk cId="237689270" sldId="278"/>
            <ac:cxnSpMk id="32" creationId="{5EFEFABE-2CF3-4A2F-AA85-CC441B3B09B1}"/>
          </ac:cxnSpMkLst>
        </pc:cxnChg>
        <pc:cxnChg chg="mod">
          <ac:chgData name="Axel Kutschera" userId="49c0cfda-805c-4a15-abee-7cc33ef2e9d4" providerId="ADAL" clId="{119001ED-8351-41E2-9EA0-2CF2AD5BCFBB}" dt="2020-07-04T23:30:36.279" v="1917" actId="207"/>
          <ac:cxnSpMkLst>
            <pc:docMk/>
            <pc:sldMk cId="237689270" sldId="278"/>
            <ac:cxnSpMk id="38" creationId="{F1926794-CCEC-4AC9-BC35-03CEA2490282}"/>
          </ac:cxnSpMkLst>
        </pc:cxnChg>
        <pc:cxnChg chg="mod">
          <ac:chgData name="Axel Kutschera" userId="49c0cfda-805c-4a15-abee-7cc33ef2e9d4" providerId="ADAL" clId="{119001ED-8351-41E2-9EA0-2CF2AD5BCFBB}" dt="2020-07-04T23:32:05.938" v="1989" actId="12788"/>
          <ac:cxnSpMkLst>
            <pc:docMk/>
            <pc:sldMk cId="237689270" sldId="278"/>
            <ac:cxnSpMk id="40" creationId="{73AD7039-E2DA-40E5-8282-AEBA7F3BBC30}"/>
          </ac:cxnSpMkLst>
        </pc:cxnChg>
        <pc:cxnChg chg="mod">
          <ac:chgData name="Axel Kutschera" userId="49c0cfda-805c-4a15-abee-7cc33ef2e9d4" providerId="ADAL" clId="{119001ED-8351-41E2-9EA0-2CF2AD5BCFBB}" dt="2020-07-04T23:32:05.938" v="1989" actId="12788"/>
          <ac:cxnSpMkLst>
            <pc:docMk/>
            <pc:sldMk cId="237689270" sldId="278"/>
            <ac:cxnSpMk id="112" creationId="{56DDEB85-77F2-4E1C-8E64-6F4238DA452F}"/>
          </ac:cxnSpMkLst>
        </pc:cxnChg>
        <pc:cxnChg chg="mod">
          <ac:chgData name="Axel Kutschera" userId="49c0cfda-805c-4a15-abee-7cc33ef2e9d4" providerId="ADAL" clId="{119001ED-8351-41E2-9EA0-2CF2AD5BCFBB}" dt="2020-07-04T23:32:05.938" v="1989" actId="12788"/>
          <ac:cxnSpMkLst>
            <pc:docMk/>
            <pc:sldMk cId="237689270" sldId="278"/>
            <ac:cxnSpMk id="115" creationId="{E113ABB3-737F-4A02-94A8-09A0A6800FE1}"/>
          </ac:cxnSpMkLst>
        </pc:cxnChg>
        <pc:cxnChg chg="mod">
          <ac:chgData name="Axel Kutschera" userId="49c0cfda-805c-4a15-abee-7cc33ef2e9d4" providerId="ADAL" clId="{119001ED-8351-41E2-9EA0-2CF2AD5BCFBB}" dt="2020-07-04T23:32:05.938" v="1989" actId="12788"/>
          <ac:cxnSpMkLst>
            <pc:docMk/>
            <pc:sldMk cId="237689270" sldId="278"/>
            <ac:cxnSpMk id="127" creationId="{CAB00D02-FD3A-4494-B5EB-C3644E638B55}"/>
          </ac:cxnSpMkLst>
        </pc:cxnChg>
        <pc:cxnChg chg="mod">
          <ac:chgData name="Axel Kutschera" userId="49c0cfda-805c-4a15-abee-7cc33ef2e9d4" providerId="ADAL" clId="{119001ED-8351-41E2-9EA0-2CF2AD5BCFBB}" dt="2020-07-04T23:32:05.938" v="1989" actId="12788"/>
          <ac:cxnSpMkLst>
            <pc:docMk/>
            <pc:sldMk cId="237689270" sldId="278"/>
            <ac:cxnSpMk id="130" creationId="{B7484125-B33C-4B90-8623-5E10AA081613}"/>
          </ac:cxnSpMkLst>
        </pc:cxnChg>
      </pc:sldChg>
      <pc:sldChg chg="addSp delSp modSp">
        <pc:chgData name="Axel Kutschera" userId="49c0cfda-805c-4a15-abee-7cc33ef2e9d4" providerId="ADAL" clId="{119001ED-8351-41E2-9EA0-2CF2AD5BCFBB}" dt="2020-07-05T01:09:33.797" v="4689" actId="1076"/>
        <pc:sldMkLst>
          <pc:docMk/>
          <pc:sldMk cId="4187864237" sldId="279"/>
        </pc:sldMkLst>
        <pc:spChg chg="mod">
          <ac:chgData name="Axel Kutschera" userId="49c0cfda-805c-4a15-abee-7cc33ef2e9d4" providerId="ADAL" clId="{119001ED-8351-41E2-9EA0-2CF2AD5BCFBB}" dt="2020-07-04T23:20:19.876" v="1539" actId="403"/>
          <ac:spMkLst>
            <pc:docMk/>
            <pc:sldMk cId="4187864237" sldId="279"/>
            <ac:spMk id="2" creationId="{A9586F81-0E30-4691-8632-02AA6D49C689}"/>
          </ac:spMkLst>
        </pc:spChg>
        <pc:spChg chg="add mod">
          <ac:chgData name="Axel Kutschera" userId="49c0cfda-805c-4a15-abee-7cc33ef2e9d4" providerId="ADAL" clId="{119001ED-8351-41E2-9EA0-2CF2AD5BCFBB}" dt="2020-07-04T22:20:55.443" v="953"/>
          <ac:spMkLst>
            <pc:docMk/>
            <pc:sldMk cId="4187864237" sldId="279"/>
            <ac:spMk id="3" creationId="{C03AF612-B306-4640-B2E4-C0D67A4E9CE2}"/>
          </ac:spMkLst>
        </pc:spChg>
        <pc:spChg chg="del">
          <ac:chgData name="Axel Kutschera" userId="49c0cfda-805c-4a15-abee-7cc33ef2e9d4" providerId="ADAL" clId="{119001ED-8351-41E2-9EA0-2CF2AD5BCFBB}" dt="2020-07-04T22:20:55.443" v="953"/>
          <ac:spMkLst>
            <pc:docMk/>
            <pc:sldMk cId="4187864237" sldId="279"/>
            <ac:spMk id="26" creationId="{C7735975-FC6B-4596-8114-0E849730DABA}"/>
          </ac:spMkLst>
        </pc:spChg>
        <pc:picChg chg="del">
          <ac:chgData name="Axel Kutschera" userId="49c0cfda-805c-4a15-abee-7cc33ef2e9d4" providerId="ADAL" clId="{119001ED-8351-41E2-9EA0-2CF2AD5BCFBB}" dt="2020-07-05T01:09:01.553" v="4685" actId="478"/>
          <ac:picMkLst>
            <pc:docMk/>
            <pc:sldMk cId="4187864237" sldId="279"/>
            <ac:picMk id="5" creationId="{B66D8ECA-8A38-4486-9653-347BE20B1744}"/>
          </ac:picMkLst>
        </pc:picChg>
        <pc:picChg chg="del">
          <ac:chgData name="Axel Kutschera" userId="49c0cfda-805c-4a15-abee-7cc33ef2e9d4" providerId="ADAL" clId="{119001ED-8351-41E2-9EA0-2CF2AD5BCFBB}" dt="2020-07-05T01:09:05.027" v="4686" actId="478"/>
          <ac:picMkLst>
            <pc:docMk/>
            <pc:sldMk cId="4187864237" sldId="279"/>
            <ac:picMk id="7" creationId="{07793735-ACE8-485D-8C44-CF59CB15B246}"/>
          </ac:picMkLst>
        </pc:picChg>
        <pc:picChg chg="add mod">
          <ac:chgData name="Axel Kutschera" userId="49c0cfda-805c-4a15-abee-7cc33ef2e9d4" providerId="ADAL" clId="{119001ED-8351-41E2-9EA0-2CF2AD5BCFBB}" dt="2020-07-05T01:09:16.684" v="4688" actId="1076"/>
          <ac:picMkLst>
            <pc:docMk/>
            <pc:sldMk cId="4187864237" sldId="279"/>
            <ac:picMk id="27" creationId="{3257D376-09B5-44AB-A97F-9B86EA945F1D}"/>
          </ac:picMkLst>
        </pc:picChg>
        <pc:picChg chg="add mod">
          <ac:chgData name="Axel Kutschera" userId="49c0cfda-805c-4a15-abee-7cc33ef2e9d4" providerId="ADAL" clId="{119001ED-8351-41E2-9EA0-2CF2AD5BCFBB}" dt="2020-07-05T01:09:33.797" v="4689" actId="1076"/>
          <ac:picMkLst>
            <pc:docMk/>
            <pc:sldMk cId="4187864237" sldId="279"/>
            <ac:picMk id="28" creationId="{E80F035C-4D91-4148-B885-B79BDD2C32AE}"/>
          </ac:picMkLst>
        </pc:picChg>
      </pc:sldChg>
      <pc:sldChg chg="modSp add ord">
        <pc:chgData name="Axel Kutschera" userId="49c0cfda-805c-4a15-abee-7cc33ef2e9d4" providerId="ADAL" clId="{119001ED-8351-41E2-9EA0-2CF2AD5BCFBB}" dt="2020-07-05T21:39:29.641" v="5576" actId="20577"/>
        <pc:sldMkLst>
          <pc:docMk/>
          <pc:sldMk cId="994379266" sldId="280"/>
        </pc:sldMkLst>
        <pc:spChg chg="mod">
          <ac:chgData name="Axel Kutschera" userId="49c0cfda-805c-4a15-abee-7cc33ef2e9d4" providerId="ADAL" clId="{119001ED-8351-41E2-9EA0-2CF2AD5BCFBB}" dt="2020-07-05T21:39:29.641" v="5576" actId="20577"/>
          <ac:spMkLst>
            <pc:docMk/>
            <pc:sldMk cId="994379266" sldId="280"/>
            <ac:spMk id="2" creationId="{6E3F5975-C885-4D50-B617-50821DB22912}"/>
          </ac:spMkLst>
        </pc:spChg>
        <pc:spChg chg="mod">
          <ac:chgData name="Axel Kutschera" userId="49c0cfda-805c-4a15-abee-7cc33ef2e9d4" providerId="ADAL" clId="{119001ED-8351-41E2-9EA0-2CF2AD5BCFBB}" dt="2020-07-04T22:13:53.658" v="729" actId="20577"/>
          <ac:spMkLst>
            <pc:docMk/>
            <pc:sldMk cId="994379266" sldId="280"/>
            <ac:spMk id="3" creationId="{030CA7FC-5B46-4A6A-8976-9EFB9B7DC3C8}"/>
          </ac:spMkLst>
        </pc:spChg>
        <pc:spChg chg="mod">
          <ac:chgData name="Axel Kutschera" userId="49c0cfda-805c-4a15-abee-7cc33ef2e9d4" providerId="ADAL" clId="{119001ED-8351-41E2-9EA0-2CF2AD5BCFBB}" dt="2020-07-04T23:02:56.813" v="1290"/>
          <ac:spMkLst>
            <pc:docMk/>
            <pc:sldMk cId="994379266" sldId="280"/>
            <ac:spMk id="4" creationId="{B7AFAFD5-A64B-40D9-9A50-A4AC71C388B7}"/>
          </ac:spMkLst>
        </pc:spChg>
      </pc:sldChg>
      <pc:sldChg chg="modSp add">
        <pc:chgData name="Axel Kutschera" userId="49c0cfda-805c-4a15-abee-7cc33ef2e9d4" providerId="ADAL" clId="{119001ED-8351-41E2-9EA0-2CF2AD5BCFBB}" dt="2020-07-04T23:03:55.272" v="1293"/>
        <pc:sldMkLst>
          <pc:docMk/>
          <pc:sldMk cId="2639517683" sldId="281"/>
        </pc:sldMkLst>
        <pc:spChg chg="mod">
          <ac:chgData name="Axel Kutschera" userId="49c0cfda-805c-4a15-abee-7cc33ef2e9d4" providerId="ADAL" clId="{119001ED-8351-41E2-9EA0-2CF2AD5BCFBB}" dt="2020-07-04T22:28:37.459" v="966" actId="20577"/>
          <ac:spMkLst>
            <pc:docMk/>
            <pc:sldMk cId="2639517683" sldId="281"/>
            <ac:spMk id="2" creationId="{42865DCD-50FE-4B6C-B7D6-930B5990F4D1}"/>
          </ac:spMkLst>
        </pc:spChg>
        <pc:spChg chg="mod">
          <ac:chgData name="Axel Kutschera" userId="49c0cfda-805c-4a15-abee-7cc33ef2e9d4" providerId="ADAL" clId="{119001ED-8351-41E2-9EA0-2CF2AD5BCFBB}" dt="2020-07-04T22:19:48.856" v="903" actId="20577"/>
          <ac:spMkLst>
            <pc:docMk/>
            <pc:sldMk cId="2639517683" sldId="281"/>
            <ac:spMk id="3" creationId="{40EE664F-5730-4275-B73B-0F6BB807B7DC}"/>
          </ac:spMkLst>
        </pc:spChg>
        <pc:spChg chg="mod">
          <ac:chgData name="Axel Kutschera" userId="49c0cfda-805c-4a15-abee-7cc33ef2e9d4" providerId="ADAL" clId="{119001ED-8351-41E2-9EA0-2CF2AD5BCFBB}" dt="2020-07-04T23:03:55.272" v="1293"/>
          <ac:spMkLst>
            <pc:docMk/>
            <pc:sldMk cId="2639517683" sldId="281"/>
            <ac:spMk id="4" creationId="{27F1CB95-41F9-4CAE-B509-FF116B730FD0}"/>
          </ac:spMkLst>
        </pc:spChg>
      </pc:sldChg>
      <pc:sldChg chg="modSp add">
        <pc:chgData name="Axel Kutschera" userId="49c0cfda-805c-4a15-abee-7cc33ef2e9d4" providerId="ADAL" clId="{119001ED-8351-41E2-9EA0-2CF2AD5BCFBB}" dt="2020-07-04T23:04:05.542" v="1294"/>
        <pc:sldMkLst>
          <pc:docMk/>
          <pc:sldMk cId="4060182824" sldId="282"/>
        </pc:sldMkLst>
        <pc:spChg chg="mod">
          <ac:chgData name="Axel Kutschera" userId="49c0cfda-805c-4a15-abee-7cc33ef2e9d4" providerId="ADAL" clId="{119001ED-8351-41E2-9EA0-2CF2AD5BCFBB}" dt="2020-07-04T22:18:31.858" v="861" actId="20577"/>
          <ac:spMkLst>
            <pc:docMk/>
            <pc:sldMk cId="4060182824" sldId="282"/>
            <ac:spMk id="2" creationId="{42865DCD-50FE-4B6C-B7D6-930B5990F4D1}"/>
          </ac:spMkLst>
        </pc:spChg>
        <pc:spChg chg="mod">
          <ac:chgData name="Axel Kutschera" userId="49c0cfda-805c-4a15-abee-7cc33ef2e9d4" providerId="ADAL" clId="{119001ED-8351-41E2-9EA0-2CF2AD5BCFBB}" dt="2020-07-04T22:18:45.695" v="877" actId="20577"/>
          <ac:spMkLst>
            <pc:docMk/>
            <pc:sldMk cId="4060182824" sldId="282"/>
            <ac:spMk id="3" creationId="{40EE664F-5730-4275-B73B-0F6BB807B7DC}"/>
          </ac:spMkLst>
        </pc:spChg>
        <pc:spChg chg="mod">
          <ac:chgData name="Axel Kutschera" userId="49c0cfda-805c-4a15-abee-7cc33ef2e9d4" providerId="ADAL" clId="{119001ED-8351-41E2-9EA0-2CF2AD5BCFBB}" dt="2020-07-04T23:04:05.542" v="1294"/>
          <ac:spMkLst>
            <pc:docMk/>
            <pc:sldMk cId="4060182824" sldId="282"/>
            <ac:spMk id="4" creationId="{09B5653E-A9D9-40C8-8B73-2836AC968898}"/>
          </ac:spMkLst>
        </pc:spChg>
      </pc:sldChg>
      <pc:sldChg chg="modSp add">
        <pc:chgData name="Axel Kutschera" userId="49c0cfda-805c-4a15-abee-7cc33ef2e9d4" providerId="ADAL" clId="{119001ED-8351-41E2-9EA0-2CF2AD5BCFBB}" dt="2020-07-04T23:04:48.285" v="1295"/>
        <pc:sldMkLst>
          <pc:docMk/>
          <pc:sldMk cId="3490915909" sldId="283"/>
        </pc:sldMkLst>
        <pc:spChg chg="mod">
          <ac:chgData name="Axel Kutschera" userId="49c0cfda-805c-4a15-abee-7cc33ef2e9d4" providerId="ADAL" clId="{119001ED-8351-41E2-9EA0-2CF2AD5BCFBB}" dt="2020-07-04T22:20:06.711" v="931" actId="20577"/>
          <ac:spMkLst>
            <pc:docMk/>
            <pc:sldMk cId="3490915909" sldId="283"/>
            <ac:spMk id="2" creationId="{42865DCD-50FE-4B6C-B7D6-930B5990F4D1}"/>
          </ac:spMkLst>
        </pc:spChg>
        <pc:spChg chg="mod">
          <ac:chgData name="Axel Kutschera" userId="49c0cfda-805c-4a15-abee-7cc33ef2e9d4" providerId="ADAL" clId="{119001ED-8351-41E2-9EA0-2CF2AD5BCFBB}" dt="2020-07-04T22:20:11.853" v="948" actId="20577"/>
          <ac:spMkLst>
            <pc:docMk/>
            <pc:sldMk cId="3490915909" sldId="283"/>
            <ac:spMk id="3" creationId="{40EE664F-5730-4275-B73B-0F6BB807B7DC}"/>
          </ac:spMkLst>
        </pc:spChg>
        <pc:spChg chg="mod">
          <ac:chgData name="Axel Kutschera" userId="49c0cfda-805c-4a15-abee-7cc33ef2e9d4" providerId="ADAL" clId="{119001ED-8351-41E2-9EA0-2CF2AD5BCFBB}" dt="2020-07-04T23:04:48.285" v="1295"/>
          <ac:spMkLst>
            <pc:docMk/>
            <pc:sldMk cId="3490915909" sldId="283"/>
            <ac:spMk id="4" creationId="{4A67B88F-F04C-48E1-BC90-F8CD050C0EBE}"/>
          </ac:spMkLst>
        </pc:spChg>
      </pc:sldChg>
      <pc:sldChg chg="addSp delSp modSp add del">
        <pc:chgData name="Axel Kutschera" userId="49c0cfda-805c-4a15-abee-7cc33ef2e9d4" providerId="ADAL" clId="{119001ED-8351-41E2-9EA0-2CF2AD5BCFBB}" dt="2020-07-05T21:42:17.991" v="5633" actId="2696"/>
        <pc:sldMkLst>
          <pc:docMk/>
          <pc:sldMk cId="553543910" sldId="284"/>
        </pc:sldMkLst>
        <pc:spChg chg="del">
          <ac:chgData name="Axel Kutschera" userId="49c0cfda-805c-4a15-abee-7cc33ef2e9d4" providerId="ADAL" clId="{119001ED-8351-41E2-9EA0-2CF2AD5BCFBB}" dt="2020-07-04T22:20:47.421" v="952"/>
          <ac:spMkLst>
            <pc:docMk/>
            <pc:sldMk cId="553543910" sldId="284"/>
            <ac:spMk id="2" creationId="{557776AF-AD15-4C62-904C-12BE491C2E3A}"/>
          </ac:spMkLst>
        </pc:spChg>
        <pc:spChg chg="del">
          <ac:chgData name="Axel Kutschera" userId="49c0cfda-805c-4a15-abee-7cc33ef2e9d4" providerId="ADAL" clId="{119001ED-8351-41E2-9EA0-2CF2AD5BCFBB}" dt="2020-07-04T22:20:47.421" v="952"/>
          <ac:spMkLst>
            <pc:docMk/>
            <pc:sldMk cId="553543910" sldId="284"/>
            <ac:spMk id="3" creationId="{00A0EF94-6A5A-42B0-893E-C6778CFCE5FC}"/>
          </ac:spMkLst>
        </pc:spChg>
        <pc:spChg chg="add mod">
          <ac:chgData name="Axel Kutschera" userId="49c0cfda-805c-4a15-abee-7cc33ef2e9d4" providerId="ADAL" clId="{119001ED-8351-41E2-9EA0-2CF2AD5BCFBB}" dt="2020-07-04T23:20:07.821" v="1538" actId="113"/>
          <ac:spMkLst>
            <pc:docMk/>
            <pc:sldMk cId="553543910" sldId="284"/>
            <ac:spMk id="4" creationId="{04E77A11-C748-4C45-A45D-0D558D326017}"/>
          </ac:spMkLst>
        </pc:spChg>
        <pc:spChg chg="add mod">
          <ac:chgData name="Axel Kutschera" userId="49c0cfda-805c-4a15-abee-7cc33ef2e9d4" providerId="ADAL" clId="{119001ED-8351-41E2-9EA0-2CF2AD5BCFBB}" dt="2020-07-04T22:20:47.421" v="952"/>
          <ac:spMkLst>
            <pc:docMk/>
            <pc:sldMk cId="553543910" sldId="284"/>
            <ac:spMk id="5" creationId="{DE662868-0ECB-465F-97A8-C9C0A4C3006C}"/>
          </ac:spMkLst>
        </pc:spChg>
      </pc:sldChg>
      <pc:sldChg chg="addSp delSp modSp add">
        <pc:chgData name="Axel Kutschera" userId="49c0cfda-805c-4a15-abee-7cc33ef2e9d4" providerId="ADAL" clId="{119001ED-8351-41E2-9EA0-2CF2AD5BCFBB}" dt="2020-07-05T21:41:55.682" v="5632" actId="20577"/>
        <pc:sldMkLst>
          <pc:docMk/>
          <pc:sldMk cId="3538270374" sldId="285"/>
        </pc:sldMkLst>
        <pc:spChg chg="del">
          <ac:chgData name="Axel Kutschera" userId="49c0cfda-805c-4a15-abee-7cc33ef2e9d4" providerId="ADAL" clId="{119001ED-8351-41E2-9EA0-2CF2AD5BCFBB}" dt="2020-07-04T22:21:24.897" v="955"/>
          <ac:spMkLst>
            <pc:docMk/>
            <pc:sldMk cId="3538270374" sldId="285"/>
            <ac:spMk id="2" creationId="{B8F31ED8-80BA-4B68-86E3-75FB10C99E8B}"/>
          </ac:spMkLst>
        </pc:spChg>
        <pc:spChg chg="del">
          <ac:chgData name="Axel Kutschera" userId="49c0cfda-805c-4a15-abee-7cc33ef2e9d4" providerId="ADAL" clId="{119001ED-8351-41E2-9EA0-2CF2AD5BCFBB}" dt="2020-07-04T22:21:24.897" v="955"/>
          <ac:spMkLst>
            <pc:docMk/>
            <pc:sldMk cId="3538270374" sldId="285"/>
            <ac:spMk id="3" creationId="{EBF27A3A-9B8C-4ACB-B0F0-07B1E36F36C2}"/>
          </ac:spMkLst>
        </pc:spChg>
        <pc:spChg chg="add mod">
          <ac:chgData name="Axel Kutschera" userId="49c0cfda-805c-4a15-abee-7cc33ef2e9d4" providerId="ADAL" clId="{119001ED-8351-41E2-9EA0-2CF2AD5BCFBB}" dt="2020-07-04T23:20:32.255" v="1540" actId="113"/>
          <ac:spMkLst>
            <pc:docMk/>
            <pc:sldMk cId="3538270374" sldId="285"/>
            <ac:spMk id="4" creationId="{70DFE018-2EC0-4A22-9519-8F6A808E2466}"/>
          </ac:spMkLst>
        </pc:spChg>
        <pc:spChg chg="add mod">
          <ac:chgData name="Axel Kutschera" userId="49c0cfda-805c-4a15-abee-7cc33ef2e9d4" providerId="ADAL" clId="{119001ED-8351-41E2-9EA0-2CF2AD5BCFBB}" dt="2020-07-05T21:41:55.682" v="5632" actId="20577"/>
          <ac:spMkLst>
            <pc:docMk/>
            <pc:sldMk cId="3538270374" sldId="285"/>
            <ac:spMk id="5" creationId="{5C0B40AF-0010-4C0C-A1F7-A9615B200968}"/>
          </ac:spMkLst>
        </pc:spChg>
      </pc:sldChg>
      <pc:sldChg chg="addSp delSp modSp add modTransition">
        <pc:chgData name="Axel Kutschera" userId="49c0cfda-805c-4a15-abee-7cc33ef2e9d4" providerId="ADAL" clId="{119001ED-8351-41E2-9EA0-2CF2AD5BCFBB}" dt="2020-07-06T01:00:04.854" v="6093"/>
        <pc:sldMkLst>
          <pc:docMk/>
          <pc:sldMk cId="3133315996" sldId="286"/>
        </pc:sldMkLst>
        <pc:spChg chg="del">
          <ac:chgData name="Axel Kutschera" userId="49c0cfda-805c-4a15-abee-7cc33ef2e9d4" providerId="ADAL" clId="{119001ED-8351-41E2-9EA0-2CF2AD5BCFBB}" dt="2020-07-04T22:22:08.206" v="958"/>
          <ac:spMkLst>
            <pc:docMk/>
            <pc:sldMk cId="3133315996" sldId="286"/>
            <ac:spMk id="2" creationId="{6A220053-D0E0-421A-B553-58D1414DEBB5}"/>
          </ac:spMkLst>
        </pc:spChg>
        <pc:spChg chg="del">
          <ac:chgData name="Axel Kutschera" userId="49c0cfda-805c-4a15-abee-7cc33ef2e9d4" providerId="ADAL" clId="{119001ED-8351-41E2-9EA0-2CF2AD5BCFBB}" dt="2020-07-04T22:22:08.206" v="958"/>
          <ac:spMkLst>
            <pc:docMk/>
            <pc:sldMk cId="3133315996" sldId="286"/>
            <ac:spMk id="3" creationId="{B6966C6D-2467-41C8-BD93-E00AC54A9370}"/>
          </ac:spMkLst>
        </pc:spChg>
        <pc:spChg chg="add mod">
          <ac:chgData name="Axel Kutschera" userId="49c0cfda-805c-4a15-abee-7cc33ef2e9d4" providerId="ADAL" clId="{119001ED-8351-41E2-9EA0-2CF2AD5BCFBB}" dt="2020-07-05T00:54:10.749" v="4411" actId="20577"/>
          <ac:spMkLst>
            <pc:docMk/>
            <pc:sldMk cId="3133315996" sldId="286"/>
            <ac:spMk id="4" creationId="{23B0BF57-84D0-447A-B48B-D9358FBC8C5F}"/>
          </ac:spMkLst>
        </pc:spChg>
        <pc:spChg chg="add del mod">
          <ac:chgData name="Axel Kutschera" userId="49c0cfda-805c-4a15-abee-7cc33ef2e9d4" providerId="ADAL" clId="{119001ED-8351-41E2-9EA0-2CF2AD5BCFBB}" dt="2020-07-04T23:53:26.688" v="2120" actId="931"/>
          <ac:spMkLst>
            <pc:docMk/>
            <pc:sldMk cId="3133315996" sldId="286"/>
            <ac:spMk id="5" creationId="{427C35BA-2F1E-4332-B3CE-2014F5D12CD0}"/>
          </ac:spMkLst>
        </pc:spChg>
        <pc:spChg chg="add mod">
          <ac:chgData name="Axel Kutschera" userId="49c0cfda-805c-4a15-abee-7cc33ef2e9d4" providerId="ADAL" clId="{119001ED-8351-41E2-9EA0-2CF2AD5BCFBB}" dt="2020-07-06T00:55:14.275" v="6045" actId="20577"/>
          <ac:spMkLst>
            <pc:docMk/>
            <pc:sldMk cId="3133315996" sldId="286"/>
            <ac:spMk id="23" creationId="{E9813EC6-90A7-4A3B-AA87-CE22F4140CDB}"/>
          </ac:spMkLst>
        </pc:spChg>
        <pc:picChg chg="add del mod">
          <ac:chgData name="Axel Kutschera" userId="49c0cfda-805c-4a15-abee-7cc33ef2e9d4" providerId="ADAL" clId="{119001ED-8351-41E2-9EA0-2CF2AD5BCFBB}" dt="2020-07-04T23:59:46.801" v="2331"/>
          <ac:picMkLst>
            <pc:docMk/>
            <pc:sldMk cId="3133315996" sldId="286"/>
            <ac:picMk id="9" creationId="{F6DFAD55-D217-4937-AB3A-CF6927A753AA}"/>
          </ac:picMkLst>
        </pc:picChg>
        <pc:picChg chg="add del mod">
          <ac:chgData name="Axel Kutschera" userId="49c0cfda-805c-4a15-abee-7cc33ef2e9d4" providerId="ADAL" clId="{119001ED-8351-41E2-9EA0-2CF2AD5BCFBB}" dt="2020-07-04T23:58:22.091" v="2210"/>
          <ac:picMkLst>
            <pc:docMk/>
            <pc:sldMk cId="3133315996" sldId="286"/>
            <ac:picMk id="11" creationId="{A3CC54C5-CDAD-4584-8A0C-6D5C99C03AA9}"/>
          </ac:picMkLst>
        </pc:picChg>
        <pc:picChg chg="add del mod">
          <ac:chgData name="Axel Kutschera" userId="49c0cfda-805c-4a15-abee-7cc33ef2e9d4" providerId="ADAL" clId="{119001ED-8351-41E2-9EA0-2CF2AD5BCFBB}" dt="2020-07-04T23:58:41.920" v="2320"/>
          <ac:picMkLst>
            <pc:docMk/>
            <pc:sldMk cId="3133315996" sldId="286"/>
            <ac:picMk id="13" creationId="{2F330CB7-69C9-41FE-B5F2-7E2FB7EA13A4}"/>
          </ac:picMkLst>
        </pc:picChg>
        <pc:picChg chg="add del mod">
          <ac:chgData name="Axel Kutschera" userId="49c0cfda-805c-4a15-abee-7cc33ef2e9d4" providerId="ADAL" clId="{119001ED-8351-41E2-9EA0-2CF2AD5BCFBB}" dt="2020-07-04T23:59:05.516" v="2323"/>
          <ac:picMkLst>
            <pc:docMk/>
            <pc:sldMk cId="3133315996" sldId="286"/>
            <ac:picMk id="15" creationId="{1AA4D236-ADE8-48D1-9B14-6484C3E2BE88}"/>
          </ac:picMkLst>
        </pc:picChg>
        <pc:picChg chg="add del mod">
          <ac:chgData name="Axel Kutschera" userId="49c0cfda-805c-4a15-abee-7cc33ef2e9d4" providerId="ADAL" clId="{119001ED-8351-41E2-9EA0-2CF2AD5BCFBB}" dt="2020-07-04T23:56:56.894" v="2133"/>
          <ac:picMkLst>
            <pc:docMk/>
            <pc:sldMk cId="3133315996" sldId="286"/>
            <ac:picMk id="17" creationId="{C81AAB28-F2D0-4594-B450-913E766F56B5}"/>
          </ac:picMkLst>
        </pc:picChg>
        <pc:picChg chg="add del mod">
          <ac:chgData name="Axel Kutschera" userId="49c0cfda-805c-4a15-abee-7cc33ef2e9d4" providerId="ADAL" clId="{119001ED-8351-41E2-9EA0-2CF2AD5BCFBB}" dt="2020-07-04T23:59:36.089" v="2328"/>
          <ac:picMkLst>
            <pc:docMk/>
            <pc:sldMk cId="3133315996" sldId="286"/>
            <ac:picMk id="19" creationId="{D2382B08-7A8B-4DA1-B20E-1F1BF32167A8}"/>
          </ac:picMkLst>
        </pc:picChg>
        <pc:picChg chg="add del mod">
          <ac:chgData name="Axel Kutschera" userId="49c0cfda-805c-4a15-abee-7cc33ef2e9d4" providerId="ADAL" clId="{119001ED-8351-41E2-9EA0-2CF2AD5BCFBB}" dt="2020-07-04T23:56:39.995" v="2130"/>
          <ac:picMkLst>
            <pc:docMk/>
            <pc:sldMk cId="3133315996" sldId="286"/>
            <ac:picMk id="21" creationId="{103EF0D1-3CCE-4241-88D7-1400F8985276}"/>
          </ac:picMkLst>
        </pc:picChg>
        <pc:picChg chg="add del">
          <ac:chgData name="Axel Kutschera" userId="49c0cfda-805c-4a15-abee-7cc33ef2e9d4" providerId="ADAL" clId="{119001ED-8351-41E2-9EA0-2CF2AD5BCFBB}" dt="2020-07-04T23:57:00.003" v="2135"/>
          <ac:picMkLst>
            <pc:docMk/>
            <pc:sldMk cId="3133315996" sldId="286"/>
            <ac:picMk id="22" creationId="{9006C540-AB5C-4A46-BFE1-7CA0F9DC2C68}"/>
          </ac:picMkLst>
        </pc:picChg>
      </pc:sldChg>
      <pc:sldChg chg="addSp delSp modSp add">
        <pc:chgData name="Axel Kutschera" userId="49c0cfda-805c-4a15-abee-7cc33ef2e9d4" providerId="ADAL" clId="{119001ED-8351-41E2-9EA0-2CF2AD5BCFBB}" dt="2020-07-04T23:21:01.326" v="1546" actId="113"/>
        <pc:sldMkLst>
          <pc:docMk/>
          <pc:sldMk cId="3282102194" sldId="287"/>
        </pc:sldMkLst>
        <pc:spChg chg="del">
          <ac:chgData name="Axel Kutschera" userId="49c0cfda-805c-4a15-abee-7cc33ef2e9d4" providerId="ADAL" clId="{119001ED-8351-41E2-9EA0-2CF2AD5BCFBB}" dt="2020-07-04T22:22:24.924" v="960"/>
          <ac:spMkLst>
            <pc:docMk/>
            <pc:sldMk cId="3282102194" sldId="287"/>
            <ac:spMk id="2" creationId="{CC775F79-CAC9-49E3-807F-C3B086AC6F58}"/>
          </ac:spMkLst>
        </pc:spChg>
        <pc:spChg chg="del">
          <ac:chgData name="Axel Kutschera" userId="49c0cfda-805c-4a15-abee-7cc33ef2e9d4" providerId="ADAL" clId="{119001ED-8351-41E2-9EA0-2CF2AD5BCFBB}" dt="2020-07-04T22:22:24.924" v="960"/>
          <ac:spMkLst>
            <pc:docMk/>
            <pc:sldMk cId="3282102194" sldId="287"/>
            <ac:spMk id="3" creationId="{ADD55BDB-0A18-4A04-8E88-EA5FA346B6A5}"/>
          </ac:spMkLst>
        </pc:spChg>
        <pc:spChg chg="add mod">
          <ac:chgData name="Axel Kutschera" userId="49c0cfda-805c-4a15-abee-7cc33ef2e9d4" providerId="ADAL" clId="{119001ED-8351-41E2-9EA0-2CF2AD5BCFBB}" dt="2020-07-04T23:21:01.326" v="1546" actId="113"/>
          <ac:spMkLst>
            <pc:docMk/>
            <pc:sldMk cId="3282102194" sldId="287"/>
            <ac:spMk id="4" creationId="{CAF602A2-75A0-48C3-BA72-0E8A6ED984AC}"/>
          </ac:spMkLst>
        </pc:spChg>
        <pc:spChg chg="add mod">
          <ac:chgData name="Axel Kutschera" userId="49c0cfda-805c-4a15-abee-7cc33ef2e9d4" providerId="ADAL" clId="{119001ED-8351-41E2-9EA0-2CF2AD5BCFBB}" dt="2020-07-04T22:22:24.924" v="960"/>
          <ac:spMkLst>
            <pc:docMk/>
            <pc:sldMk cId="3282102194" sldId="287"/>
            <ac:spMk id="5" creationId="{323B56B4-4B85-4FCD-A382-DB734395D797}"/>
          </ac:spMkLst>
        </pc:spChg>
      </pc:sldChg>
      <pc:sldChg chg="addSp delSp modSp add">
        <pc:chgData name="Axel Kutschera" userId="49c0cfda-805c-4a15-abee-7cc33ef2e9d4" providerId="ADAL" clId="{119001ED-8351-41E2-9EA0-2CF2AD5BCFBB}" dt="2020-07-05T12:11:08.414" v="4770" actId="113"/>
        <pc:sldMkLst>
          <pc:docMk/>
          <pc:sldMk cId="2314181008" sldId="288"/>
        </pc:sldMkLst>
        <pc:spChg chg="mod">
          <ac:chgData name="Axel Kutschera" userId="49c0cfda-805c-4a15-abee-7cc33ef2e9d4" providerId="ADAL" clId="{119001ED-8351-41E2-9EA0-2CF2AD5BCFBB}" dt="2020-07-05T01:10:30.445" v="4692" actId="207"/>
          <ac:spMkLst>
            <pc:docMk/>
            <pc:sldMk cId="2314181008" sldId="288"/>
            <ac:spMk id="2" creationId="{F2DC5A74-1E54-4B24-8655-45A95ACE4DBD}"/>
          </ac:spMkLst>
        </pc:spChg>
        <pc:spChg chg="del">
          <ac:chgData name="Axel Kutschera" userId="49c0cfda-805c-4a15-abee-7cc33ef2e9d4" providerId="ADAL" clId="{119001ED-8351-41E2-9EA0-2CF2AD5BCFBB}" dt="2020-07-04T23:05:53.821" v="1302" actId="478"/>
          <ac:spMkLst>
            <pc:docMk/>
            <pc:sldMk cId="2314181008" sldId="288"/>
            <ac:spMk id="3" creationId="{BD1E1F3A-2B1D-4FE0-90DC-BDC0FEA6B28F}"/>
          </ac:spMkLst>
        </pc:spChg>
        <pc:spChg chg="add del mod">
          <ac:chgData name="Axel Kutschera" userId="49c0cfda-805c-4a15-abee-7cc33ef2e9d4" providerId="ADAL" clId="{119001ED-8351-41E2-9EA0-2CF2AD5BCFBB}" dt="2020-07-04T23:05:42.464" v="1299" actId="478"/>
          <ac:spMkLst>
            <pc:docMk/>
            <pc:sldMk cId="2314181008" sldId="288"/>
            <ac:spMk id="5" creationId="{B2BCC8C7-B36B-4AB3-A109-7813F0B035F5}"/>
          </ac:spMkLst>
        </pc:spChg>
        <pc:spChg chg="add mod">
          <ac:chgData name="Axel Kutschera" userId="49c0cfda-805c-4a15-abee-7cc33ef2e9d4" providerId="ADAL" clId="{119001ED-8351-41E2-9EA0-2CF2AD5BCFBB}" dt="2020-07-04T23:13:18.195" v="1400" actId="1037"/>
          <ac:spMkLst>
            <pc:docMk/>
            <pc:sldMk cId="2314181008" sldId="288"/>
            <ac:spMk id="6" creationId="{B7A1F9BC-4E68-4143-BD85-E5EFA0E9EE57}"/>
          </ac:spMkLst>
        </pc:spChg>
        <pc:spChg chg="add mod">
          <ac:chgData name="Axel Kutschera" userId="49c0cfda-805c-4a15-abee-7cc33ef2e9d4" providerId="ADAL" clId="{119001ED-8351-41E2-9EA0-2CF2AD5BCFBB}" dt="2020-07-05T12:11:08.414" v="4770" actId="113"/>
          <ac:spMkLst>
            <pc:docMk/>
            <pc:sldMk cId="2314181008" sldId="288"/>
            <ac:spMk id="7" creationId="{AD5F4181-AB0E-4C1E-8D63-52BFE6E822CB}"/>
          </ac:spMkLst>
        </pc:spChg>
        <pc:spChg chg="add del">
          <ac:chgData name="Axel Kutschera" userId="49c0cfda-805c-4a15-abee-7cc33ef2e9d4" providerId="ADAL" clId="{119001ED-8351-41E2-9EA0-2CF2AD5BCFBB}" dt="2020-07-04T23:12:17.509" v="1321" actId="478"/>
          <ac:spMkLst>
            <pc:docMk/>
            <pc:sldMk cId="2314181008" sldId="288"/>
            <ac:spMk id="12" creationId="{2E358353-A5D5-46E4-8F48-EE45759CA225}"/>
          </ac:spMkLst>
        </pc:spChg>
        <pc:spChg chg="add mod">
          <ac:chgData name="Axel Kutschera" userId="49c0cfda-805c-4a15-abee-7cc33ef2e9d4" providerId="ADAL" clId="{119001ED-8351-41E2-9EA0-2CF2AD5BCFBB}" dt="2020-07-04T23:13:18.195" v="1400" actId="1037"/>
          <ac:spMkLst>
            <pc:docMk/>
            <pc:sldMk cId="2314181008" sldId="288"/>
            <ac:spMk id="14" creationId="{5562FAA1-368C-4E61-A47F-43327D0F0AB8}"/>
          </ac:spMkLst>
        </pc:spChg>
        <pc:spChg chg="add mod">
          <ac:chgData name="Axel Kutschera" userId="49c0cfda-805c-4a15-abee-7cc33ef2e9d4" providerId="ADAL" clId="{119001ED-8351-41E2-9EA0-2CF2AD5BCFBB}" dt="2020-07-04T23:18:28.602" v="1529" actId="20577"/>
          <ac:spMkLst>
            <pc:docMk/>
            <pc:sldMk cId="2314181008" sldId="288"/>
            <ac:spMk id="15" creationId="{687766BA-E6A2-4979-9F3B-961452D489D2}"/>
          </ac:spMkLst>
        </pc:spChg>
        <pc:spChg chg="add mod">
          <ac:chgData name="Axel Kutschera" userId="49c0cfda-805c-4a15-abee-7cc33ef2e9d4" providerId="ADAL" clId="{119001ED-8351-41E2-9EA0-2CF2AD5BCFBB}" dt="2020-07-04T23:13:18.195" v="1400" actId="1037"/>
          <ac:spMkLst>
            <pc:docMk/>
            <pc:sldMk cId="2314181008" sldId="288"/>
            <ac:spMk id="17" creationId="{EEBFA3B1-F3D9-444C-8D80-F57F753AE5CA}"/>
          </ac:spMkLst>
        </pc:spChg>
        <pc:spChg chg="add mod">
          <ac:chgData name="Axel Kutschera" userId="49c0cfda-805c-4a15-abee-7cc33ef2e9d4" providerId="ADAL" clId="{119001ED-8351-41E2-9EA0-2CF2AD5BCFBB}" dt="2020-07-04T23:18:16.953" v="1523" actId="20577"/>
          <ac:spMkLst>
            <pc:docMk/>
            <pc:sldMk cId="2314181008" sldId="288"/>
            <ac:spMk id="18" creationId="{15C71F62-A733-475A-A332-F54672A87593}"/>
          </ac:spMkLst>
        </pc:spChg>
        <pc:spChg chg="add del">
          <ac:chgData name="Axel Kutschera" userId="49c0cfda-805c-4a15-abee-7cc33ef2e9d4" providerId="ADAL" clId="{119001ED-8351-41E2-9EA0-2CF2AD5BCFBB}" dt="2020-07-04T23:05:59.026" v="1304" actId="478"/>
          <ac:spMkLst>
            <pc:docMk/>
            <pc:sldMk cId="2314181008" sldId="288"/>
            <ac:spMk id="20" creationId="{524A0B17-FB87-474A-9ED5-4E68CF749B46}"/>
          </ac:spMkLst>
        </pc:spChg>
        <pc:picChg chg="add mod">
          <ac:chgData name="Axel Kutschera" userId="49c0cfda-805c-4a15-abee-7cc33ef2e9d4" providerId="ADAL" clId="{119001ED-8351-41E2-9EA0-2CF2AD5BCFBB}" dt="2020-07-04T23:13:18.195" v="1400" actId="1037"/>
          <ac:picMkLst>
            <pc:docMk/>
            <pc:sldMk cId="2314181008" sldId="288"/>
            <ac:picMk id="11" creationId="{013025F4-1779-4F12-A3F1-320484C2F3B8}"/>
          </ac:picMkLst>
        </pc:picChg>
        <pc:picChg chg="add del">
          <ac:chgData name="Axel Kutschera" userId="49c0cfda-805c-4a15-abee-7cc33ef2e9d4" providerId="ADAL" clId="{119001ED-8351-41E2-9EA0-2CF2AD5BCFBB}" dt="2020-07-04T23:05:56.780" v="1303" actId="478"/>
          <ac:picMkLst>
            <pc:docMk/>
            <pc:sldMk cId="2314181008" sldId="288"/>
            <ac:picMk id="13" creationId="{F9D65560-486B-4C03-9240-58812F65ECC1}"/>
          </ac:picMkLst>
        </pc:picChg>
        <pc:picChg chg="add mod">
          <ac:chgData name="Axel Kutschera" userId="49c0cfda-805c-4a15-abee-7cc33ef2e9d4" providerId="ADAL" clId="{119001ED-8351-41E2-9EA0-2CF2AD5BCFBB}" dt="2020-07-04T23:13:18.195" v="1400" actId="1037"/>
          <ac:picMkLst>
            <pc:docMk/>
            <pc:sldMk cId="2314181008" sldId="288"/>
            <ac:picMk id="16" creationId="{AAF6CCF8-396E-443E-B079-59BB0B40442F}"/>
          </ac:picMkLst>
        </pc:picChg>
        <pc:picChg chg="add mod">
          <ac:chgData name="Axel Kutschera" userId="49c0cfda-805c-4a15-abee-7cc33ef2e9d4" providerId="ADAL" clId="{119001ED-8351-41E2-9EA0-2CF2AD5BCFBB}" dt="2020-07-04T23:13:18.195" v="1400" actId="1037"/>
          <ac:picMkLst>
            <pc:docMk/>
            <pc:sldMk cId="2314181008" sldId="288"/>
            <ac:picMk id="19" creationId="{1A20F45B-9286-4903-ACA4-0193275AB628}"/>
          </ac:picMkLst>
        </pc:picChg>
        <pc:picChg chg="add mod">
          <ac:chgData name="Axel Kutschera" userId="49c0cfda-805c-4a15-abee-7cc33ef2e9d4" providerId="ADAL" clId="{119001ED-8351-41E2-9EA0-2CF2AD5BCFBB}" dt="2020-07-05T01:10:17.284" v="4691" actId="207"/>
          <ac:picMkLst>
            <pc:docMk/>
            <pc:sldMk cId="2314181008" sldId="288"/>
            <ac:picMk id="21" creationId="{A55D4014-572B-4CC1-9DE8-6407C424814C}"/>
          </ac:picMkLst>
        </pc:picChg>
        <pc:picChg chg="add mod">
          <ac:chgData name="Axel Kutschera" userId="49c0cfda-805c-4a15-abee-7cc33ef2e9d4" providerId="ADAL" clId="{119001ED-8351-41E2-9EA0-2CF2AD5BCFBB}" dt="2020-07-05T01:10:17.284" v="4691" actId="207"/>
          <ac:picMkLst>
            <pc:docMk/>
            <pc:sldMk cId="2314181008" sldId="288"/>
            <ac:picMk id="22" creationId="{DCFBB653-61F2-4439-980F-0AE786161A7B}"/>
          </ac:picMkLst>
        </pc:picChg>
        <pc:picChg chg="add mod">
          <ac:chgData name="Axel Kutschera" userId="49c0cfda-805c-4a15-abee-7cc33ef2e9d4" providerId="ADAL" clId="{119001ED-8351-41E2-9EA0-2CF2AD5BCFBB}" dt="2020-07-05T01:10:17.284" v="4691" actId="207"/>
          <ac:picMkLst>
            <pc:docMk/>
            <pc:sldMk cId="2314181008" sldId="288"/>
            <ac:picMk id="23" creationId="{7B7EC1EB-6ECA-42AD-AB47-2442F2C48150}"/>
          </ac:picMkLst>
        </pc:picChg>
        <pc:picChg chg="add mod">
          <ac:chgData name="Axel Kutschera" userId="49c0cfda-805c-4a15-abee-7cc33ef2e9d4" providerId="ADAL" clId="{119001ED-8351-41E2-9EA0-2CF2AD5BCFBB}" dt="2020-07-05T01:10:17.284" v="4691" actId="207"/>
          <ac:picMkLst>
            <pc:docMk/>
            <pc:sldMk cId="2314181008" sldId="288"/>
            <ac:picMk id="24" creationId="{D78B95A7-26D9-4906-A004-9DF539E83DCE}"/>
          </ac:picMkLst>
        </pc:picChg>
        <pc:picChg chg="add mod">
          <ac:chgData name="Axel Kutschera" userId="49c0cfda-805c-4a15-abee-7cc33ef2e9d4" providerId="ADAL" clId="{119001ED-8351-41E2-9EA0-2CF2AD5BCFBB}" dt="2020-07-05T01:10:17.284" v="4691" actId="207"/>
          <ac:picMkLst>
            <pc:docMk/>
            <pc:sldMk cId="2314181008" sldId="288"/>
            <ac:picMk id="25" creationId="{07BE9BA3-8972-4617-B3B8-3671B995735D}"/>
          </ac:picMkLst>
        </pc:picChg>
        <pc:picChg chg="add mod">
          <ac:chgData name="Axel Kutschera" userId="49c0cfda-805c-4a15-abee-7cc33ef2e9d4" providerId="ADAL" clId="{119001ED-8351-41E2-9EA0-2CF2AD5BCFBB}" dt="2020-07-05T01:10:17.284" v="4691" actId="207"/>
          <ac:picMkLst>
            <pc:docMk/>
            <pc:sldMk cId="2314181008" sldId="288"/>
            <ac:picMk id="26" creationId="{AF758836-9309-40DE-AE98-C59724E7F7D8}"/>
          </ac:picMkLst>
        </pc:picChg>
        <pc:picChg chg="add mod">
          <ac:chgData name="Axel Kutschera" userId="49c0cfda-805c-4a15-abee-7cc33ef2e9d4" providerId="ADAL" clId="{119001ED-8351-41E2-9EA0-2CF2AD5BCFBB}" dt="2020-07-05T01:10:17.284" v="4691" actId="207"/>
          <ac:picMkLst>
            <pc:docMk/>
            <pc:sldMk cId="2314181008" sldId="288"/>
            <ac:picMk id="27" creationId="{1FABA797-9A54-4973-BB28-D0298ECDE1FC}"/>
          </ac:picMkLst>
        </pc:picChg>
        <pc:picChg chg="add mod">
          <ac:chgData name="Axel Kutschera" userId="49c0cfda-805c-4a15-abee-7cc33ef2e9d4" providerId="ADAL" clId="{119001ED-8351-41E2-9EA0-2CF2AD5BCFBB}" dt="2020-07-05T12:10:57.612" v="4769" actId="1036"/>
          <ac:picMkLst>
            <pc:docMk/>
            <pc:sldMk cId="2314181008" sldId="288"/>
            <ac:picMk id="28" creationId="{355620C1-01EF-4F78-BFBC-FBBB36825EDE}"/>
          </ac:picMkLst>
        </pc:picChg>
        <pc:picChg chg="add del mod">
          <ac:chgData name="Axel Kutschera" userId="49c0cfda-805c-4a15-abee-7cc33ef2e9d4" providerId="ADAL" clId="{119001ED-8351-41E2-9EA0-2CF2AD5BCFBB}" dt="2020-07-04T23:19:24.704" v="1535" actId="478"/>
          <ac:picMkLst>
            <pc:docMk/>
            <pc:sldMk cId="2314181008" sldId="288"/>
            <ac:picMk id="28" creationId="{9E82262E-2137-4CB2-9C26-BF9C8E6F03AB}"/>
          </ac:picMkLst>
        </pc:picChg>
        <pc:picChg chg="add mod">
          <ac:chgData name="Axel Kutschera" userId="49c0cfda-805c-4a15-abee-7cc33ef2e9d4" providerId="ADAL" clId="{119001ED-8351-41E2-9EA0-2CF2AD5BCFBB}" dt="2020-07-05T01:10:17.284" v="4691" actId="207"/>
          <ac:picMkLst>
            <pc:docMk/>
            <pc:sldMk cId="2314181008" sldId="288"/>
            <ac:picMk id="29" creationId="{1EB87C50-08DB-46AA-AB5C-13A7EDC2044F}"/>
          </ac:picMkLst>
        </pc:picChg>
        <pc:picChg chg="add mod">
          <ac:chgData name="Axel Kutschera" userId="49c0cfda-805c-4a15-abee-7cc33ef2e9d4" providerId="ADAL" clId="{119001ED-8351-41E2-9EA0-2CF2AD5BCFBB}" dt="2020-07-05T12:10:13.080" v="4765" actId="1036"/>
          <ac:picMkLst>
            <pc:docMk/>
            <pc:sldMk cId="2314181008" sldId="288"/>
            <ac:picMk id="30" creationId="{11F853C1-7789-4095-9331-0612A31BCE2E}"/>
          </ac:picMkLst>
        </pc:picChg>
        <pc:picChg chg="add del mod">
          <ac:chgData name="Axel Kutschera" userId="49c0cfda-805c-4a15-abee-7cc33ef2e9d4" providerId="ADAL" clId="{119001ED-8351-41E2-9EA0-2CF2AD5BCFBB}" dt="2020-07-04T23:18:50.525" v="1530" actId="478"/>
          <ac:picMkLst>
            <pc:docMk/>
            <pc:sldMk cId="2314181008" sldId="288"/>
            <ac:picMk id="31" creationId="{587B482C-C2A2-47B7-8CAB-C956C9B9DFFA}"/>
          </ac:picMkLst>
        </pc:picChg>
        <pc:picChg chg="add del mod">
          <ac:chgData name="Axel Kutschera" userId="49c0cfda-805c-4a15-abee-7cc33ef2e9d4" providerId="ADAL" clId="{119001ED-8351-41E2-9EA0-2CF2AD5BCFBB}" dt="2020-07-05T12:10:34.175" v="4766" actId="478"/>
          <ac:picMkLst>
            <pc:docMk/>
            <pc:sldMk cId="2314181008" sldId="288"/>
            <ac:picMk id="32" creationId="{005D1B53-E0D2-4528-9097-BF2D1F35B8E7}"/>
          </ac:picMkLst>
        </pc:picChg>
        <pc:picChg chg="add mod">
          <ac:chgData name="Axel Kutschera" userId="49c0cfda-805c-4a15-abee-7cc33ef2e9d4" providerId="ADAL" clId="{119001ED-8351-41E2-9EA0-2CF2AD5BCFBB}" dt="2020-07-05T01:10:17.284" v="4691" actId="207"/>
          <ac:picMkLst>
            <pc:docMk/>
            <pc:sldMk cId="2314181008" sldId="288"/>
            <ac:picMk id="33" creationId="{44F79A87-A7A6-475F-821C-E1FF254A9D10}"/>
          </ac:picMkLst>
        </pc:picChg>
        <pc:picChg chg="add mod">
          <ac:chgData name="Axel Kutschera" userId="49c0cfda-805c-4a15-abee-7cc33ef2e9d4" providerId="ADAL" clId="{119001ED-8351-41E2-9EA0-2CF2AD5BCFBB}" dt="2020-07-05T12:09:53.983" v="4732" actId="1036"/>
          <ac:picMkLst>
            <pc:docMk/>
            <pc:sldMk cId="2314181008" sldId="288"/>
            <ac:picMk id="34" creationId="{9730620B-43A3-4405-B08A-7A0723D1CE4D}"/>
          </ac:picMkLst>
        </pc:picChg>
        <pc:cxnChg chg="add mod">
          <ac:chgData name="Axel Kutschera" userId="49c0cfda-805c-4a15-abee-7cc33ef2e9d4" providerId="ADAL" clId="{119001ED-8351-41E2-9EA0-2CF2AD5BCFBB}" dt="2020-07-04T23:16:09.986" v="1419" actId="408"/>
          <ac:cxnSpMkLst>
            <pc:docMk/>
            <pc:sldMk cId="2314181008" sldId="288"/>
            <ac:cxnSpMk id="8" creationId="{52F18AA3-3366-40F8-A2B2-5BC81143B32A}"/>
          </ac:cxnSpMkLst>
        </pc:cxnChg>
        <pc:cxnChg chg="add mod">
          <ac:chgData name="Axel Kutschera" userId="49c0cfda-805c-4a15-abee-7cc33ef2e9d4" providerId="ADAL" clId="{119001ED-8351-41E2-9EA0-2CF2AD5BCFBB}" dt="2020-07-04T23:16:09.986" v="1419" actId="408"/>
          <ac:cxnSpMkLst>
            <pc:docMk/>
            <pc:sldMk cId="2314181008" sldId="288"/>
            <ac:cxnSpMk id="9" creationId="{7A5E064D-030F-45D6-9537-995C6E954EC9}"/>
          </ac:cxnSpMkLst>
        </pc:cxnChg>
        <pc:cxnChg chg="add mod">
          <ac:chgData name="Axel Kutschera" userId="49c0cfda-805c-4a15-abee-7cc33ef2e9d4" providerId="ADAL" clId="{119001ED-8351-41E2-9EA0-2CF2AD5BCFBB}" dt="2020-07-04T23:16:09.986" v="1419" actId="408"/>
          <ac:cxnSpMkLst>
            <pc:docMk/>
            <pc:sldMk cId="2314181008" sldId="288"/>
            <ac:cxnSpMk id="10" creationId="{733D5647-6099-4ED1-91A9-534A8B3E35C2}"/>
          </ac:cxnSpMkLst>
        </pc:cxnChg>
      </pc:sldChg>
      <pc:sldChg chg="addSp delSp modSp add ord modTransition modAnim">
        <pc:chgData name="Axel Kutschera" userId="49c0cfda-805c-4a15-abee-7cc33ef2e9d4" providerId="ADAL" clId="{119001ED-8351-41E2-9EA0-2CF2AD5BCFBB}" dt="2020-07-06T01:12:20.887" v="6178" actId="20577"/>
        <pc:sldMkLst>
          <pc:docMk/>
          <pc:sldMk cId="1320838628" sldId="289"/>
        </pc:sldMkLst>
        <pc:spChg chg="mod">
          <ac:chgData name="Axel Kutschera" userId="49c0cfda-805c-4a15-abee-7cc33ef2e9d4" providerId="ADAL" clId="{119001ED-8351-41E2-9EA0-2CF2AD5BCFBB}" dt="2020-07-05T23:55:54.718" v="5931" actId="6549"/>
          <ac:spMkLst>
            <pc:docMk/>
            <pc:sldMk cId="1320838628" sldId="289"/>
            <ac:spMk id="2" creationId="{F2CCFCDE-7054-4882-B9A1-53270ECD5EC0}"/>
          </ac:spMkLst>
        </pc:spChg>
        <pc:spChg chg="mod">
          <ac:chgData name="Axel Kutschera" userId="49c0cfda-805c-4a15-abee-7cc33ef2e9d4" providerId="ADAL" clId="{119001ED-8351-41E2-9EA0-2CF2AD5BCFBB}" dt="2020-07-06T01:12:20.887" v="6178" actId="20577"/>
          <ac:spMkLst>
            <pc:docMk/>
            <pc:sldMk cId="1320838628" sldId="289"/>
            <ac:spMk id="3" creationId="{FAE1F45C-AD28-4887-B5B2-EEDEF537C4BB}"/>
          </ac:spMkLst>
        </pc:spChg>
        <pc:spChg chg="mod topLvl">
          <ac:chgData name="Axel Kutschera" userId="49c0cfda-805c-4a15-abee-7cc33ef2e9d4" providerId="ADAL" clId="{119001ED-8351-41E2-9EA0-2CF2AD5BCFBB}" dt="2020-07-06T01:05:39.689" v="6108" actId="164"/>
          <ac:spMkLst>
            <pc:docMk/>
            <pc:sldMk cId="1320838628" sldId="289"/>
            <ac:spMk id="4" creationId="{49142853-1FC1-4F84-AD50-EDEBA2B76940}"/>
          </ac:spMkLst>
        </pc:spChg>
        <pc:spChg chg="mod topLvl">
          <ac:chgData name="Axel Kutschera" userId="49c0cfda-805c-4a15-abee-7cc33ef2e9d4" providerId="ADAL" clId="{119001ED-8351-41E2-9EA0-2CF2AD5BCFBB}" dt="2020-07-06T01:05:39.689" v="6108" actId="164"/>
          <ac:spMkLst>
            <pc:docMk/>
            <pc:sldMk cId="1320838628" sldId="289"/>
            <ac:spMk id="5" creationId="{DB4F9546-4108-4B5A-892D-22F8D2192613}"/>
          </ac:spMkLst>
        </pc:spChg>
        <pc:spChg chg="mod topLvl">
          <ac:chgData name="Axel Kutschera" userId="49c0cfda-805c-4a15-abee-7cc33ef2e9d4" providerId="ADAL" clId="{119001ED-8351-41E2-9EA0-2CF2AD5BCFBB}" dt="2020-07-06T01:07:48.317" v="6112" actId="164"/>
          <ac:spMkLst>
            <pc:docMk/>
            <pc:sldMk cId="1320838628" sldId="289"/>
            <ac:spMk id="8" creationId="{32556BE6-3BBB-4C8C-BF33-3EAA85609474}"/>
          </ac:spMkLst>
        </pc:spChg>
        <pc:spChg chg="mod topLvl">
          <ac:chgData name="Axel Kutschera" userId="49c0cfda-805c-4a15-abee-7cc33ef2e9d4" providerId="ADAL" clId="{119001ED-8351-41E2-9EA0-2CF2AD5BCFBB}" dt="2020-07-06T01:08:11.028" v="6114" actId="164"/>
          <ac:spMkLst>
            <pc:docMk/>
            <pc:sldMk cId="1320838628" sldId="289"/>
            <ac:spMk id="9" creationId="{92E27995-35A2-4767-ABBD-BFAFEE6918CF}"/>
          </ac:spMkLst>
        </pc:spChg>
        <pc:spChg chg="mod topLvl">
          <ac:chgData name="Axel Kutschera" userId="49c0cfda-805c-4a15-abee-7cc33ef2e9d4" providerId="ADAL" clId="{119001ED-8351-41E2-9EA0-2CF2AD5BCFBB}" dt="2020-07-06T01:08:32.192" v="6115" actId="164"/>
          <ac:spMkLst>
            <pc:docMk/>
            <pc:sldMk cId="1320838628" sldId="289"/>
            <ac:spMk id="10" creationId="{5FE40EBD-C054-493D-8634-0C14BA333987}"/>
          </ac:spMkLst>
        </pc:spChg>
        <pc:spChg chg="mod topLvl">
          <ac:chgData name="Axel Kutschera" userId="49c0cfda-805c-4a15-abee-7cc33ef2e9d4" providerId="ADAL" clId="{119001ED-8351-41E2-9EA0-2CF2AD5BCFBB}" dt="2020-07-06T01:07:48.317" v="6112" actId="164"/>
          <ac:spMkLst>
            <pc:docMk/>
            <pc:sldMk cId="1320838628" sldId="289"/>
            <ac:spMk id="11" creationId="{D90E3617-92B4-4D61-95D2-C2D15EDDE5E7}"/>
          </ac:spMkLst>
        </pc:spChg>
        <pc:spChg chg="mod topLvl">
          <ac:chgData name="Axel Kutschera" userId="49c0cfda-805c-4a15-abee-7cc33ef2e9d4" providerId="ADAL" clId="{119001ED-8351-41E2-9EA0-2CF2AD5BCFBB}" dt="2020-07-06T01:08:11.028" v="6114" actId="164"/>
          <ac:spMkLst>
            <pc:docMk/>
            <pc:sldMk cId="1320838628" sldId="289"/>
            <ac:spMk id="12" creationId="{ECE470E6-EFA9-4025-9A15-57197D67CDB9}"/>
          </ac:spMkLst>
        </pc:spChg>
        <pc:spChg chg="mod topLvl">
          <ac:chgData name="Axel Kutschera" userId="49c0cfda-805c-4a15-abee-7cc33ef2e9d4" providerId="ADAL" clId="{119001ED-8351-41E2-9EA0-2CF2AD5BCFBB}" dt="2020-07-06T01:08:32.192" v="6115" actId="164"/>
          <ac:spMkLst>
            <pc:docMk/>
            <pc:sldMk cId="1320838628" sldId="289"/>
            <ac:spMk id="13" creationId="{324C6CAF-063F-41AF-BDAA-4882E5360AE2}"/>
          </ac:spMkLst>
        </pc:spChg>
        <pc:spChg chg="mod topLvl">
          <ac:chgData name="Axel Kutschera" userId="49c0cfda-805c-4a15-abee-7cc33ef2e9d4" providerId="ADAL" clId="{119001ED-8351-41E2-9EA0-2CF2AD5BCFBB}" dt="2020-07-06T01:08:11.028" v="6114" actId="164"/>
          <ac:spMkLst>
            <pc:docMk/>
            <pc:sldMk cId="1320838628" sldId="289"/>
            <ac:spMk id="22" creationId="{8A5F6E77-E465-4B0A-9C8C-C73CCABF8C45}"/>
          </ac:spMkLst>
        </pc:spChg>
        <pc:spChg chg="mod topLvl">
          <ac:chgData name="Axel Kutschera" userId="49c0cfda-805c-4a15-abee-7cc33ef2e9d4" providerId="ADAL" clId="{119001ED-8351-41E2-9EA0-2CF2AD5BCFBB}" dt="2020-07-06T01:08:11.028" v="6114" actId="164"/>
          <ac:spMkLst>
            <pc:docMk/>
            <pc:sldMk cId="1320838628" sldId="289"/>
            <ac:spMk id="23" creationId="{79C5FD59-ADCE-4C4E-AF55-41AF15E27E91}"/>
          </ac:spMkLst>
        </pc:spChg>
        <pc:spChg chg="mod topLvl">
          <ac:chgData name="Axel Kutschera" userId="49c0cfda-805c-4a15-abee-7cc33ef2e9d4" providerId="ADAL" clId="{119001ED-8351-41E2-9EA0-2CF2AD5BCFBB}" dt="2020-07-06T01:08:11.028" v="6114" actId="164"/>
          <ac:spMkLst>
            <pc:docMk/>
            <pc:sldMk cId="1320838628" sldId="289"/>
            <ac:spMk id="24" creationId="{CBBAADC7-3838-451D-85DE-BFA2CEFD887C}"/>
          </ac:spMkLst>
        </pc:spChg>
        <pc:spChg chg="mod topLvl">
          <ac:chgData name="Axel Kutschera" userId="49c0cfda-805c-4a15-abee-7cc33ef2e9d4" providerId="ADAL" clId="{119001ED-8351-41E2-9EA0-2CF2AD5BCFBB}" dt="2020-07-06T01:08:11.028" v="6114" actId="164"/>
          <ac:spMkLst>
            <pc:docMk/>
            <pc:sldMk cId="1320838628" sldId="289"/>
            <ac:spMk id="25" creationId="{90DD988F-34C9-4389-B9AD-8FE30087F010}"/>
          </ac:spMkLst>
        </pc:spChg>
        <pc:spChg chg="mod topLvl">
          <ac:chgData name="Axel Kutschera" userId="49c0cfda-805c-4a15-abee-7cc33ef2e9d4" providerId="ADAL" clId="{119001ED-8351-41E2-9EA0-2CF2AD5BCFBB}" dt="2020-07-06T01:08:11.028" v="6114" actId="164"/>
          <ac:spMkLst>
            <pc:docMk/>
            <pc:sldMk cId="1320838628" sldId="289"/>
            <ac:spMk id="26" creationId="{CFE564B9-9EDA-41A5-A939-DD259EA153FA}"/>
          </ac:spMkLst>
        </pc:spChg>
        <pc:spChg chg="mod topLvl">
          <ac:chgData name="Axel Kutschera" userId="49c0cfda-805c-4a15-abee-7cc33ef2e9d4" providerId="ADAL" clId="{119001ED-8351-41E2-9EA0-2CF2AD5BCFBB}" dt="2020-07-06T01:08:11.028" v="6114" actId="164"/>
          <ac:spMkLst>
            <pc:docMk/>
            <pc:sldMk cId="1320838628" sldId="289"/>
            <ac:spMk id="27" creationId="{11D5E7B3-EE4F-4943-B2FB-8837269680FB}"/>
          </ac:spMkLst>
        </pc:spChg>
        <pc:spChg chg="mod topLvl">
          <ac:chgData name="Axel Kutschera" userId="49c0cfda-805c-4a15-abee-7cc33ef2e9d4" providerId="ADAL" clId="{119001ED-8351-41E2-9EA0-2CF2AD5BCFBB}" dt="2020-07-06T01:08:11.028" v="6114" actId="164"/>
          <ac:spMkLst>
            <pc:docMk/>
            <pc:sldMk cId="1320838628" sldId="289"/>
            <ac:spMk id="28" creationId="{B2CD779D-EB5B-44E9-A8C9-72669E725024}"/>
          </ac:spMkLst>
        </pc:spChg>
        <pc:spChg chg="mod topLvl">
          <ac:chgData name="Axel Kutschera" userId="49c0cfda-805c-4a15-abee-7cc33ef2e9d4" providerId="ADAL" clId="{119001ED-8351-41E2-9EA0-2CF2AD5BCFBB}" dt="2020-07-06T01:08:11.028" v="6114" actId="164"/>
          <ac:spMkLst>
            <pc:docMk/>
            <pc:sldMk cId="1320838628" sldId="289"/>
            <ac:spMk id="29" creationId="{405F710A-9A20-480D-83AC-7E244DA56424}"/>
          </ac:spMkLst>
        </pc:spChg>
        <pc:spChg chg="mod topLvl">
          <ac:chgData name="Axel Kutschera" userId="49c0cfda-805c-4a15-abee-7cc33ef2e9d4" providerId="ADAL" clId="{119001ED-8351-41E2-9EA0-2CF2AD5BCFBB}" dt="2020-07-06T01:09:12.778" v="6148" actId="207"/>
          <ac:spMkLst>
            <pc:docMk/>
            <pc:sldMk cId="1320838628" sldId="289"/>
            <ac:spMk id="30" creationId="{CB80D1FC-27AE-4B6F-B9DA-32B3D33BE709}"/>
          </ac:spMkLst>
        </pc:spChg>
        <pc:spChg chg="mod">
          <ac:chgData name="Axel Kutschera" userId="49c0cfda-805c-4a15-abee-7cc33ef2e9d4" providerId="ADAL" clId="{119001ED-8351-41E2-9EA0-2CF2AD5BCFBB}" dt="2020-07-06T01:08:11.028" v="6114" actId="164"/>
          <ac:spMkLst>
            <pc:docMk/>
            <pc:sldMk cId="1320838628" sldId="289"/>
            <ac:spMk id="31" creationId="{AADCE60F-0987-437D-93F1-F05700C17333}"/>
          </ac:spMkLst>
        </pc:spChg>
        <pc:spChg chg="mod">
          <ac:chgData name="Axel Kutschera" userId="49c0cfda-805c-4a15-abee-7cc33ef2e9d4" providerId="ADAL" clId="{119001ED-8351-41E2-9EA0-2CF2AD5BCFBB}" dt="2020-07-06T01:07:48.317" v="6112" actId="164"/>
          <ac:spMkLst>
            <pc:docMk/>
            <pc:sldMk cId="1320838628" sldId="289"/>
            <ac:spMk id="32" creationId="{DB844E42-3F6B-4CEB-A7CA-4C7C4123B3E2}"/>
          </ac:spMkLst>
        </pc:spChg>
        <pc:spChg chg="mod">
          <ac:chgData name="Axel Kutschera" userId="49c0cfda-805c-4a15-abee-7cc33ef2e9d4" providerId="ADAL" clId="{119001ED-8351-41E2-9EA0-2CF2AD5BCFBB}" dt="2020-07-06T01:08:11.028" v="6114" actId="164"/>
          <ac:spMkLst>
            <pc:docMk/>
            <pc:sldMk cId="1320838628" sldId="289"/>
            <ac:spMk id="33" creationId="{70904ABB-867E-4442-B327-7CE2C8B3545F}"/>
          </ac:spMkLst>
        </pc:spChg>
        <pc:spChg chg="mod topLvl">
          <ac:chgData name="Axel Kutschera" userId="49c0cfda-805c-4a15-abee-7cc33ef2e9d4" providerId="ADAL" clId="{119001ED-8351-41E2-9EA0-2CF2AD5BCFBB}" dt="2020-07-06T01:08:11.028" v="6114" actId="164"/>
          <ac:spMkLst>
            <pc:docMk/>
            <pc:sldMk cId="1320838628" sldId="289"/>
            <ac:spMk id="35" creationId="{2F06F655-447E-4C65-B994-506A6CD16D29}"/>
          </ac:spMkLst>
        </pc:spChg>
        <pc:spChg chg="mod topLvl">
          <ac:chgData name="Axel Kutschera" userId="49c0cfda-805c-4a15-abee-7cc33ef2e9d4" providerId="ADAL" clId="{119001ED-8351-41E2-9EA0-2CF2AD5BCFBB}" dt="2020-07-06T01:08:11.028" v="6114" actId="164"/>
          <ac:spMkLst>
            <pc:docMk/>
            <pc:sldMk cId="1320838628" sldId="289"/>
            <ac:spMk id="36" creationId="{6B46B021-7F7F-43E6-8BAA-42E471EAC983}"/>
          </ac:spMkLst>
        </pc:spChg>
        <pc:spChg chg="mod topLvl">
          <ac:chgData name="Axel Kutschera" userId="49c0cfda-805c-4a15-abee-7cc33ef2e9d4" providerId="ADAL" clId="{119001ED-8351-41E2-9EA0-2CF2AD5BCFBB}" dt="2020-07-06T01:08:11.028" v="6114" actId="164"/>
          <ac:spMkLst>
            <pc:docMk/>
            <pc:sldMk cId="1320838628" sldId="289"/>
            <ac:spMk id="38" creationId="{8EB64550-7B8C-497E-9683-EF998D2EA9B8}"/>
          </ac:spMkLst>
        </pc:spChg>
        <pc:spChg chg="mod topLvl">
          <ac:chgData name="Axel Kutschera" userId="49c0cfda-805c-4a15-abee-7cc33ef2e9d4" providerId="ADAL" clId="{119001ED-8351-41E2-9EA0-2CF2AD5BCFBB}" dt="2020-07-06T01:08:11.028" v="6114" actId="164"/>
          <ac:spMkLst>
            <pc:docMk/>
            <pc:sldMk cId="1320838628" sldId="289"/>
            <ac:spMk id="39" creationId="{B3D39201-A4A4-4764-A590-885D5E4A7EF2}"/>
          </ac:spMkLst>
        </pc:spChg>
        <pc:spChg chg="mod topLvl">
          <ac:chgData name="Axel Kutschera" userId="49c0cfda-805c-4a15-abee-7cc33ef2e9d4" providerId="ADAL" clId="{119001ED-8351-41E2-9EA0-2CF2AD5BCFBB}" dt="2020-07-06T01:08:11.028" v="6114" actId="164"/>
          <ac:spMkLst>
            <pc:docMk/>
            <pc:sldMk cId="1320838628" sldId="289"/>
            <ac:spMk id="41" creationId="{B0926861-D9EF-41FA-99B7-A3416214E0AF}"/>
          </ac:spMkLst>
        </pc:spChg>
        <pc:spChg chg="mod topLvl">
          <ac:chgData name="Axel Kutschera" userId="49c0cfda-805c-4a15-abee-7cc33ef2e9d4" providerId="ADAL" clId="{119001ED-8351-41E2-9EA0-2CF2AD5BCFBB}" dt="2020-07-06T01:08:11.028" v="6114" actId="164"/>
          <ac:spMkLst>
            <pc:docMk/>
            <pc:sldMk cId="1320838628" sldId="289"/>
            <ac:spMk id="42" creationId="{2B50FC02-DA52-4445-BCB3-9E1AB2695416}"/>
          </ac:spMkLst>
        </pc:spChg>
        <pc:spChg chg="mod topLvl">
          <ac:chgData name="Axel Kutschera" userId="49c0cfda-805c-4a15-abee-7cc33ef2e9d4" providerId="ADAL" clId="{119001ED-8351-41E2-9EA0-2CF2AD5BCFBB}" dt="2020-07-06T01:08:11.028" v="6114" actId="164"/>
          <ac:spMkLst>
            <pc:docMk/>
            <pc:sldMk cId="1320838628" sldId="289"/>
            <ac:spMk id="44" creationId="{C01F1380-9DC3-45D1-A60D-C7345E9B1119}"/>
          </ac:spMkLst>
        </pc:spChg>
        <pc:spChg chg="mod topLvl">
          <ac:chgData name="Axel Kutschera" userId="49c0cfda-805c-4a15-abee-7cc33ef2e9d4" providerId="ADAL" clId="{119001ED-8351-41E2-9EA0-2CF2AD5BCFBB}" dt="2020-07-06T01:08:11.028" v="6114" actId="164"/>
          <ac:spMkLst>
            <pc:docMk/>
            <pc:sldMk cId="1320838628" sldId="289"/>
            <ac:spMk id="45" creationId="{0BD75A8B-CBA6-4188-B7F4-5767AEC5287D}"/>
          </ac:spMkLst>
        </pc:spChg>
        <pc:spChg chg="mod topLvl">
          <ac:chgData name="Axel Kutschera" userId="49c0cfda-805c-4a15-abee-7cc33ef2e9d4" providerId="ADAL" clId="{119001ED-8351-41E2-9EA0-2CF2AD5BCFBB}" dt="2020-07-06T01:09:24.132" v="6160" actId="207"/>
          <ac:spMkLst>
            <pc:docMk/>
            <pc:sldMk cId="1320838628" sldId="289"/>
            <ac:spMk id="50" creationId="{47BBC127-1CF8-40BB-8F50-9CD58D3F02C7}"/>
          </ac:spMkLst>
        </pc:spChg>
        <pc:spChg chg="mod topLvl">
          <ac:chgData name="Axel Kutschera" userId="49c0cfda-805c-4a15-abee-7cc33ef2e9d4" providerId="ADAL" clId="{119001ED-8351-41E2-9EA0-2CF2AD5BCFBB}" dt="2020-07-06T01:08:11.028" v="6114" actId="164"/>
          <ac:spMkLst>
            <pc:docMk/>
            <pc:sldMk cId="1320838628" sldId="289"/>
            <ac:spMk id="51" creationId="{46DE14A7-CD66-4ABF-8382-73252B01B9C2}"/>
          </ac:spMkLst>
        </pc:spChg>
        <pc:spChg chg="mod topLvl">
          <ac:chgData name="Axel Kutschera" userId="49c0cfda-805c-4a15-abee-7cc33ef2e9d4" providerId="ADAL" clId="{119001ED-8351-41E2-9EA0-2CF2AD5BCFBB}" dt="2020-07-06T01:08:32.192" v="6115" actId="164"/>
          <ac:spMkLst>
            <pc:docMk/>
            <pc:sldMk cId="1320838628" sldId="289"/>
            <ac:spMk id="52" creationId="{B8A527AC-C69C-49C6-A28D-0B1D247B4088}"/>
          </ac:spMkLst>
        </pc:spChg>
        <pc:spChg chg="del mod topLvl">
          <ac:chgData name="Axel Kutschera" userId="49c0cfda-805c-4a15-abee-7cc33ef2e9d4" providerId="ADAL" clId="{119001ED-8351-41E2-9EA0-2CF2AD5BCFBB}" dt="2020-07-06T01:11:19.191" v="6168" actId="478"/>
          <ac:spMkLst>
            <pc:docMk/>
            <pc:sldMk cId="1320838628" sldId="289"/>
            <ac:spMk id="53" creationId="{D31003E4-754B-4984-B855-CD70626AF481}"/>
          </ac:spMkLst>
        </pc:spChg>
        <pc:spChg chg="mod topLvl">
          <ac:chgData name="Axel Kutschera" userId="49c0cfda-805c-4a15-abee-7cc33ef2e9d4" providerId="ADAL" clId="{119001ED-8351-41E2-9EA0-2CF2AD5BCFBB}" dt="2020-07-06T01:08:11.028" v="6114" actId="164"/>
          <ac:spMkLst>
            <pc:docMk/>
            <pc:sldMk cId="1320838628" sldId="289"/>
            <ac:spMk id="54" creationId="{E502AED9-DF28-4C79-9C54-62D6A6563BFF}"/>
          </ac:spMkLst>
        </pc:spChg>
        <pc:spChg chg="mod topLvl">
          <ac:chgData name="Axel Kutschera" userId="49c0cfda-805c-4a15-abee-7cc33ef2e9d4" providerId="ADAL" clId="{119001ED-8351-41E2-9EA0-2CF2AD5BCFBB}" dt="2020-07-06T01:08:32.192" v="6115" actId="164"/>
          <ac:spMkLst>
            <pc:docMk/>
            <pc:sldMk cId="1320838628" sldId="289"/>
            <ac:spMk id="55" creationId="{3A2EA6AB-1B85-4C6C-A9D8-4E21039B8E7B}"/>
          </ac:spMkLst>
        </pc:spChg>
        <pc:spChg chg="mod topLvl">
          <ac:chgData name="Axel Kutschera" userId="49c0cfda-805c-4a15-abee-7cc33ef2e9d4" providerId="ADAL" clId="{119001ED-8351-41E2-9EA0-2CF2AD5BCFBB}" dt="2020-07-06T01:08:11.028" v="6114" actId="164"/>
          <ac:spMkLst>
            <pc:docMk/>
            <pc:sldMk cId="1320838628" sldId="289"/>
            <ac:spMk id="64" creationId="{959163C1-FF95-4236-B74F-8FAC1FCCD117}"/>
          </ac:spMkLst>
        </pc:spChg>
        <pc:spChg chg="add del mod topLvl">
          <ac:chgData name="Axel Kutschera" userId="49c0cfda-805c-4a15-abee-7cc33ef2e9d4" providerId="ADAL" clId="{119001ED-8351-41E2-9EA0-2CF2AD5BCFBB}" dt="2020-07-06T01:08:11.028" v="6114" actId="164"/>
          <ac:spMkLst>
            <pc:docMk/>
            <pc:sldMk cId="1320838628" sldId="289"/>
            <ac:spMk id="65" creationId="{AE33FD34-05F7-4B15-ACB9-199F9FA2C22D}"/>
          </ac:spMkLst>
        </pc:spChg>
        <pc:spChg chg="mod topLvl">
          <ac:chgData name="Axel Kutschera" userId="49c0cfda-805c-4a15-abee-7cc33ef2e9d4" providerId="ADAL" clId="{119001ED-8351-41E2-9EA0-2CF2AD5BCFBB}" dt="2020-07-06T01:08:11.028" v="6114" actId="164"/>
          <ac:spMkLst>
            <pc:docMk/>
            <pc:sldMk cId="1320838628" sldId="289"/>
            <ac:spMk id="66" creationId="{78703427-723C-41DD-94A5-C995874B039F}"/>
          </ac:spMkLst>
        </pc:spChg>
        <pc:spChg chg="mod topLvl">
          <ac:chgData name="Axel Kutschera" userId="49c0cfda-805c-4a15-abee-7cc33ef2e9d4" providerId="ADAL" clId="{119001ED-8351-41E2-9EA0-2CF2AD5BCFBB}" dt="2020-07-06T01:08:11.028" v="6114" actId="164"/>
          <ac:spMkLst>
            <pc:docMk/>
            <pc:sldMk cId="1320838628" sldId="289"/>
            <ac:spMk id="67" creationId="{B97BC676-F355-4BFD-890C-6504D6F45498}"/>
          </ac:spMkLst>
        </pc:spChg>
        <pc:spChg chg="mod topLvl">
          <ac:chgData name="Axel Kutschera" userId="49c0cfda-805c-4a15-abee-7cc33ef2e9d4" providerId="ADAL" clId="{119001ED-8351-41E2-9EA0-2CF2AD5BCFBB}" dt="2020-07-06T01:08:11.028" v="6114" actId="164"/>
          <ac:spMkLst>
            <pc:docMk/>
            <pc:sldMk cId="1320838628" sldId="289"/>
            <ac:spMk id="68" creationId="{708FFFEA-439B-4736-BC15-1C92FD2E42B8}"/>
          </ac:spMkLst>
        </pc:spChg>
        <pc:spChg chg="mod topLvl">
          <ac:chgData name="Axel Kutschera" userId="49c0cfda-805c-4a15-abee-7cc33ef2e9d4" providerId="ADAL" clId="{119001ED-8351-41E2-9EA0-2CF2AD5BCFBB}" dt="2020-07-06T01:08:11.028" v="6114" actId="164"/>
          <ac:spMkLst>
            <pc:docMk/>
            <pc:sldMk cId="1320838628" sldId="289"/>
            <ac:spMk id="69" creationId="{9EA7445C-1B0D-483D-91DB-FBECBC8C1D63}"/>
          </ac:spMkLst>
        </pc:spChg>
        <pc:spChg chg="mod topLvl">
          <ac:chgData name="Axel Kutschera" userId="49c0cfda-805c-4a15-abee-7cc33ef2e9d4" providerId="ADAL" clId="{119001ED-8351-41E2-9EA0-2CF2AD5BCFBB}" dt="2020-07-06T01:08:11.028" v="6114" actId="164"/>
          <ac:spMkLst>
            <pc:docMk/>
            <pc:sldMk cId="1320838628" sldId="289"/>
            <ac:spMk id="70" creationId="{0ACB3214-FE5B-4C72-87A9-234023AA0427}"/>
          </ac:spMkLst>
        </pc:spChg>
        <pc:spChg chg="mod topLvl">
          <ac:chgData name="Axel Kutschera" userId="49c0cfda-805c-4a15-abee-7cc33ef2e9d4" providerId="ADAL" clId="{119001ED-8351-41E2-9EA0-2CF2AD5BCFBB}" dt="2020-07-06T01:08:11.028" v="6114" actId="164"/>
          <ac:spMkLst>
            <pc:docMk/>
            <pc:sldMk cId="1320838628" sldId="289"/>
            <ac:spMk id="71" creationId="{B771ECE5-A81F-4CFD-B2BD-61B77DD69CF7}"/>
          </ac:spMkLst>
        </pc:spChg>
        <pc:spChg chg="mod topLvl">
          <ac:chgData name="Axel Kutschera" userId="49c0cfda-805c-4a15-abee-7cc33ef2e9d4" providerId="ADAL" clId="{119001ED-8351-41E2-9EA0-2CF2AD5BCFBB}" dt="2020-07-06T01:06:17.155" v="6110" actId="164"/>
          <ac:spMkLst>
            <pc:docMk/>
            <pc:sldMk cId="1320838628" sldId="289"/>
            <ac:spMk id="112" creationId="{00D23703-5D42-4BE9-974F-D4952F664ACA}"/>
          </ac:spMkLst>
        </pc:spChg>
        <pc:spChg chg="mod topLvl">
          <ac:chgData name="Axel Kutschera" userId="49c0cfda-805c-4a15-abee-7cc33ef2e9d4" providerId="ADAL" clId="{119001ED-8351-41E2-9EA0-2CF2AD5BCFBB}" dt="2020-07-06T01:06:17.155" v="6110" actId="164"/>
          <ac:spMkLst>
            <pc:docMk/>
            <pc:sldMk cId="1320838628" sldId="289"/>
            <ac:spMk id="113" creationId="{3A06093A-0544-4718-9096-B38B0C9D734C}"/>
          </ac:spMkLst>
        </pc:spChg>
        <pc:spChg chg="mod topLvl">
          <ac:chgData name="Axel Kutschera" userId="49c0cfda-805c-4a15-abee-7cc33ef2e9d4" providerId="ADAL" clId="{119001ED-8351-41E2-9EA0-2CF2AD5BCFBB}" dt="2020-07-06T01:07:48.317" v="6112" actId="164"/>
          <ac:spMkLst>
            <pc:docMk/>
            <pc:sldMk cId="1320838628" sldId="289"/>
            <ac:spMk id="132" creationId="{88EDEAF1-B348-4486-A74D-ED8651916C05}"/>
          </ac:spMkLst>
        </pc:spChg>
        <pc:spChg chg="mod topLvl">
          <ac:chgData name="Axel Kutschera" userId="49c0cfda-805c-4a15-abee-7cc33ef2e9d4" providerId="ADAL" clId="{119001ED-8351-41E2-9EA0-2CF2AD5BCFBB}" dt="2020-07-06T01:07:48.317" v="6112" actId="164"/>
          <ac:spMkLst>
            <pc:docMk/>
            <pc:sldMk cId="1320838628" sldId="289"/>
            <ac:spMk id="133" creationId="{7BD95FC7-8321-471B-8782-C4D3C48CF18A}"/>
          </ac:spMkLst>
        </pc:spChg>
        <pc:spChg chg="mod">
          <ac:chgData name="Axel Kutschera" userId="49c0cfda-805c-4a15-abee-7cc33ef2e9d4" providerId="ADAL" clId="{119001ED-8351-41E2-9EA0-2CF2AD5BCFBB}" dt="2020-07-06T01:07:48.317" v="6112" actId="164"/>
          <ac:spMkLst>
            <pc:docMk/>
            <pc:sldMk cId="1320838628" sldId="289"/>
            <ac:spMk id="134" creationId="{C32A3E9D-8032-497F-AE43-7CDB3A6E0B54}"/>
          </ac:spMkLst>
        </pc:spChg>
        <pc:spChg chg="mod">
          <ac:chgData name="Axel Kutschera" userId="49c0cfda-805c-4a15-abee-7cc33ef2e9d4" providerId="ADAL" clId="{119001ED-8351-41E2-9EA0-2CF2AD5BCFBB}" dt="2020-07-06T01:10:19.533" v="6163" actId="164"/>
          <ac:spMkLst>
            <pc:docMk/>
            <pc:sldMk cId="1320838628" sldId="289"/>
            <ac:spMk id="135" creationId="{A2C352E9-B463-4B1D-BAC4-D6EB9AEF7FF0}"/>
          </ac:spMkLst>
        </pc:spChg>
        <pc:grpChg chg="del">
          <ac:chgData name="Axel Kutschera" userId="49c0cfda-805c-4a15-abee-7cc33ef2e9d4" providerId="ADAL" clId="{119001ED-8351-41E2-9EA0-2CF2AD5BCFBB}" dt="2020-07-06T01:01:34.076" v="6096" actId="165"/>
          <ac:grpSpMkLst>
            <pc:docMk/>
            <pc:sldMk cId="1320838628" sldId="289"/>
            <ac:grpSpMk id="7" creationId="{CF5135B9-08C7-4F26-A666-F03DBCBE2B84}"/>
          </ac:grpSpMkLst>
        </pc:grpChg>
        <pc:grpChg chg="del mod topLvl">
          <ac:chgData name="Axel Kutschera" userId="49c0cfda-805c-4a15-abee-7cc33ef2e9d4" providerId="ADAL" clId="{119001ED-8351-41E2-9EA0-2CF2AD5BCFBB}" dt="2020-07-06T01:04:35.677" v="6102" actId="165"/>
          <ac:grpSpMkLst>
            <pc:docMk/>
            <pc:sldMk cId="1320838628" sldId="289"/>
            <ac:grpSpMk id="14" creationId="{9231C679-9FA7-4862-9932-AF4D156BD3A8}"/>
          </ac:grpSpMkLst>
        </pc:grpChg>
        <pc:grpChg chg="del mod topLvl">
          <ac:chgData name="Axel Kutschera" userId="49c0cfda-805c-4a15-abee-7cc33ef2e9d4" providerId="ADAL" clId="{119001ED-8351-41E2-9EA0-2CF2AD5BCFBB}" dt="2020-07-06T01:04:35.677" v="6102" actId="165"/>
          <ac:grpSpMkLst>
            <pc:docMk/>
            <pc:sldMk cId="1320838628" sldId="289"/>
            <ac:grpSpMk id="15" creationId="{8ADF2F99-3579-4CC4-B535-B3D46000C624}"/>
          </ac:grpSpMkLst>
        </pc:grpChg>
        <pc:grpChg chg="del mod topLvl">
          <ac:chgData name="Axel Kutschera" userId="49c0cfda-805c-4a15-abee-7cc33ef2e9d4" providerId="ADAL" clId="{119001ED-8351-41E2-9EA0-2CF2AD5BCFBB}" dt="2020-07-06T01:04:35.677" v="6102" actId="165"/>
          <ac:grpSpMkLst>
            <pc:docMk/>
            <pc:sldMk cId="1320838628" sldId="289"/>
            <ac:grpSpMk id="16" creationId="{D38E5B20-6FD0-4008-8EEA-DA5376118E76}"/>
          </ac:grpSpMkLst>
        </pc:grpChg>
        <pc:grpChg chg="del mod topLvl">
          <ac:chgData name="Axel Kutschera" userId="49c0cfda-805c-4a15-abee-7cc33ef2e9d4" providerId="ADAL" clId="{119001ED-8351-41E2-9EA0-2CF2AD5BCFBB}" dt="2020-07-06T01:04:35.677" v="6102" actId="165"/>
          <ac:grpSpMkLst>
            <pc:docMk/>
            <pc:sldMk cId="1320838628" sldId="289"/>
            <ac:grpSpMk id="17" creationId="{05E40701-13D1-446F-A530-59907B2B8946}"/>
          </ac:grpSpMkLst>
        </pc:grpChg>
        <pc:grpChg chg="del">
          <ac:chgData name="Axel Kutschera" userId="49c0cfda-805c-4a15-abee-7cc33ef2e9d4" providerId="ADAL" clId="{119001ED-8351-41E2-9EA0-2CF2AD5BCFBB}" dt="2020-07-06T01:04:35.677" v="6102" actId="165"/>
          <ac:grpSpMkLst>
            <pc:docMk/>
            <pc:sldMk cId="1320838628" sldId="289"/>
            <ac:grpSpMk id="34" creationId="{4948A866-480D-48DC-BF8F-C16FC2B7B273}"/>
          </ac:grpSpMkLst>
        </pc:grpChg>
        <pc:grpChg chg="del">
          <ac:chgData name="Axel Kutschera" userId="49c0cfda-805c-4a15-abee-7cc33ef2e9d4" providerId="ADAL" clId="{119001ED-8351-41E2-9EA0-2CF2AD5BCFBB}" dt="2020-07-06T01:04:35.677" v="6102" actId="165"/>
          <ac:grpSpMkLst>
            <pc:docMk/>
            <pc:sldMk cId="1320838628" sldId="289"/>
            <ac:grpSpMk id="37" creationId="{4E32B4A3-3F6C-4C2B-B83A-C4B857DEA5FD}"/>
          </ac:grpSpMkLst>
        </pc:grpChg>
        <pc:grpChg chg="del">
          <ac:chgData name="Axel Kutschera" userId="49c0cfda-805c-4a15-abee-7cc33ef2e9d4" providerId="ADAL" clId="{119001ED-8351-41E2-9EA0-2CF2AD5BCFBB}" dt="2020-07-06T01:04:35.677" v="6102" actId="165"/>
          <ac:grpSpMkLst>
            <pc:docMk/>
            <pc:sldMk cId="1320838628" sldId="289"/>
            <ac:grpSpMk id="40" creationId="{D15EDFEE-4156-4E49-BF6E-67276D1A65B0}"/>
          </ac:grpSpMkLst>
        </pc:grpChg>
        <pc:grpChg chg="del">
          <ac:chgData name="Axel Kutschera" userId="49c0cfda-805c-4a15-abee-7cc33ef2e9d4" providerId="ADAL" clId="{119001ED-8351-41E2-9EA0-2CF2AD5BCFBB}" dt="2020-07-06T01:04:35.677" v="6102" actId="165"/>
          <ac:grpSpMkLst>
            <pc:docMk/>
            <pc:sldMk cId="1320838628" sldId="289"/>
            <ac:grpSpMk id="43" creationId="{D8ED144B-D234-4AEC-AB37-7183CA286E20}"/>
          </ac:grpSpMkLst>
        </pc:grpChg>
        <pc:grpChg chg="del">
          <ac:chgData name="Axel Kutschera" userId="49c0cfda-805c-4a15-abee-7cc33ef2e9d4" providerId="ADAL" clId="{119001ED-8351-41E2-9EA0-2CF2AD5BCFBB}" dt="2020-07-06T01:04:35.677" v="6102" actId="165"/>
          <ac:grpSpMkLst>
            <pc:docMk/>
            <pc:sldMk cId="1320838628" sldId="289"/>
            <ac:grpSpMk id="49" creationId="{6A650418-6F81-4DB0-B53B-BEACAD389CF6}"/>
          </ac:grpSpMkLst>
        </pc:grpChg>
        <pc:grpChg chg="del mod topLvl">
          <ac:chgData name="Axel Kutschera" userId="49c0cfda-805c-4a15-abee-7cc33ef2e9d4" providerId="ADAL" clId="{119001ED-8351-41E2-9EA0-2CF2AD5BCFBB}" dt="2020-07-06T01:04:49.927" v="6103" actId="165"/>
          <ac:grpSpMkLst>
            <pc:docMk/>
            <pc:sldMk cId="1320838628" sldId="289"/>
            <ac:grpSpMk id="56" creationId="{4D4C3795-FC5D-4FBB-A1C0-1EE59D6014D9}"/>
          </ac:grpSpMkLst>
        </pc:grpChg>
        <pc:grpChg chg="del mod topLvl">
          <ac:chgData name="Axel Kutschera" userId="49c0cfda-805c-4a15-abee-7cc33ef2e9d4" providerId="ADAL" clId="{119001ED-8351-41E2-9EA0-2CF2AD5BCFBB}" dt="2020-07-06T01:04:49.927" v="6103" actId="165"/>
          <ac:grpSpMkLst>
            <pc:docMk/>
            <pc:sldMk cId="1320838628" sldId="289"/>
            <ac:grpSpMk id="57" creationId="{E5D790F1-B31F-47FF-8C52-130FDA5482FD}"/>
          </ac:grpSpMkLst>
        </pc:grpChg>
        <pc:grpChg chg="del mod topLvl">
          <ac:chgData name="Axel Kutschera" userId="49c0cfda-805c-4a15-abee-7cc33ef2e9d4" providerId="ADAL" clId="{119001ED-8351-41E2-9EA0-2CF2AD5BCFBB}" dt="2020-07-06T01:04:49.927" v="6103" actId="165"/>
          <ac:grpSpMkLst>
            <pc:docMk/>
            <pc:sldMk cId="1320838628" sldId="289"/>
            <ac:grpSpMk id="58" creationId="{3963C676-80B2-453E-AE76-1CA402E0AAEE}"/>
          </ac:grpSpMkLst>
        </pc:grpChg>
        <pc:grpChg chg="del mod topLvl">
          <ac:chgData name="Axel Kutschera" userId="49c0cfda-805c-4a15-abee-7cc33ef2e9d4" providerId="ADAL" clId="{119001ED-8351-41E2-9EA0-2CF2AD5BCFBB}" dt="2020-07-06T01:04:49.927" v="6103" actId="165"/>
          <ac:grpSpMkLst>
            <pc:docMk/>
            <pc:sldMk cId="1320838628" sldId="289"/>
            <ac:grpSpMk id="59" creationId="{DC2CA905-C1B0-463A-B857-633A21B2FE85}"/>
          </ac:grpSpMkLst>
        </pc:grpChg>
        <pc:grpChg chg="add del mod">
          <ac:chgData name="Axel Kutschera" userId="49c0cfda-805c-4a15-abee-7cc33ef2e9d4" providerId="ADAL" clId="{119001ED-8351-41E2-9EA0-2CF2AD5BCFBB}" dt="2020-07-06T01:04:35.677" v="6102" actId="165"/>
          <ac:grpSpMkLst>
            <pc:docMk/>
            <pc:sldMk cId="1320838628" sldId="289"/>
            <ac:grpSpMk id="74" creationId="{5F7692B1-9B26-4850-806D-D030B3B49470}"/>
          </ac:grpSpMkLst>
        </pc:grpChg>
        <pc:grpChg chg="add del mod">
          <ac:chgData name="Axel Kutschera" userId="49c0cfda-805c-4a15-abee-7cc33ef2e9d4" providerId="ADAL" clId="{119001ED-8351-41E2-9EA0-2CF2AD5BCFBB}" dt="2020-07-06T01:04:35.677" v="6102" actId="165"/>
          <ac:grpSpMkLst>
            <pc:docMk/>
            <pc:sldMk cId="1320838628" sldId="289"/>
            <ac:grpSpMk id="79" creationId="{9A7FD0BE-8253-419C-9B99-C085D59F52D8}"/>
          </ac:grpSpMkLst>
        </pc:grpChg>
        <pc:grpChg chg="add del mod">
          <ac:chgData name="Axel Kutschera" userId="49c0cfda-805c-4a15-abee-7cc33ef2e9d4" providerId="ADAL" clId="{119001ED-8351-41E2-9EA0-2CF2AD5BCFBB}" dt="2020-07-06T01:04:35.677" v="6102" actId="165"/>
          <ac:grpSpMkLst>
            <pc:docMk/>
            <pc:sldMk cId="1320838628" sldId="289"/>
            <ac:grpSpMk id="80" creationId="{198C5526-558C-4552-899B-05BC7DCB4C58}"/>
          </ac:grpSpMkLst>
        </pc:grpChg>
        <pc:grpChg chg="add del mod">
          <ac:chgData name="Axel Kutschera" userId="49c0cfda-805c-4a15-abee-7cc33ef2e9d4" providerId="ADAL" clId="{119001ED-8351-41E2-9EA0-2CF2AD5BCFBB}" dt="2020-07-06T01:04:35.677" v="6102" actId="165"/>
          <ac:grpSpMkLst>
            <pc:docMk/>
            <pc:sldMk cId="1320838628" sldId="289"/>
            <ac:grpSpMk id="81" creationId="{7AEC5960-794B-4DBE-87F6-99A8A973575B}"/>
          </ac:grpSpMkLst>
        </pc:grpChg>
        <pc:grpChg chg="add del mod">
          <ac:chgData name="Axel Kutschera" userId="49c0cfda-805c-4a15-abee-7cc33ef2e9d4" providerId="ADAL" clId="{119001ED-8351-41E2-9EA0-2CF2AD5BCFBB}" dt="2020-07-06T01:04:35.677" v="6102" actId="165"/>
          <ac:grpSpMkLst>
            <pc:docMk/>
            <pc:sldMk cId="1320838628" sldId="289"/>
            <ac:grpSpMk id="82" creationId="{668AB26E-3D65-40F0-A32A-5F1DB40D2A3D}"/>
          </ac:grpSpMkLst>
        </pc:grpChg>
        <pc:grpChg chg="add mod">
          <ac:chgData name="Axel Kutschera" userId="49c0cfda-805c-4a15-abee-7cc33ef2e9d4" providerId="ADAL" clId="{119001ED-8351-41E2-9EA0-2CF2AD5BCFBB}" dt="2020-07-06T01:05:39.689" v="6108" actId="164"/>
          <ac:grpSpMkLst>
            <pc:docMk/>
            <pc:sldMk cId="1320838628" sldId="289"/>
            <ac:grpSpMk id="83" creationId="{7E182004-5C14-4006-A89A-C9C85AEA60DA}"/>
          </ac:grpSpMkLst>
        </pc:grpChg>
        <pc:grpChg chg="add mod">
          <ac:chgData name="Axel Kutschera" userId="49c0cfda-805c-4a15-abee-7cc33ef2e9d4" providerId="ADAL" clId="{119001ED-8351-41E2-9EA0-2CF2AD5BCFBB}" dt="2020-07-06T01:10:19.533" v="6163" actId="164"/>
          <ac:grpSpMkLst>
            <pc:docMk/>
            <pc:sldMk cId="1320838628" sldId="289"/>
            <ac:grpSpMk id="84" creationId="{65D8B4A2-A7BC-4B72-B5A8-175234EB7E1B}"/>
          </ac:grpSpMkLst>
        </pc:grpChg>
        <pc:grpChg chg="add del mod">
          <ac:chgData name="Axel Kutschera" userId="49c0cfda-805c-4a15-abee-7cc33ef2e9d4" providerId="ADAL" clId="{119001ED-8351-41E2-9EA0-2CF2AD5BCFBB}" dt="2020-07-06T01:11:15.271" v="6167"/>
          <ac:grpSpMkLst>
            <pc:docMk/>
            <pc:sldMk cId="1320838628" sldId="289"/>
            <ac:grpSpMk id="87" creationId="{14EF6501-3A72-4707-B5DD-EC224624D870}"/>
          </ac:grpSpMkLst>
        </pc:grpChg>
        <pc:grpChg chg="add mod">
          <ac:chgData name="Axel Kutschera" userId="49c0cfda-805c-4a15-abee-7cc33ef2e9d4" providerId="ADAL" clId="{119001ED-8351-41E2-9EA0-2CF2AD5BCFBB}" dt="2020-07-06T01:08:11.028" v="6114" actId="164"/>
          <ac:grpSpMkLst>
            <pc:docMk/>
            <pc:sldMk cId="1320838628" sldId="289"/>
            <ac:grpSpMk id="88" creationId="{4594604A-50D7-4698-BA21-8511DA4B86C6}"/>
          </ac:grpSpMkLst>
        </pc:grpChg>
        <pc:grpChg chg="add mod">
          <ac:chgData name="Axel Kutschera" userId="49c0cfda-805c-4a15-abee-7cc33ef2e9d4" providerId="ADAL" clId="{119001ED-8351-41E2-9EA0-2CF2AD5BCFBB}" dt="2020-07-06T01:08:32.192" v="6115" actId="164"/>
          <ac:grpSpMkLst>
            <pc:docMk/>
            <pc:sldMk cId="1320838628" sldId="289"/>
            <ac:grpSpMk id="89" creationId="{F42A3897-5844-4813-93A5-367EFF216A1B}"/>
          </ac:grpSpMkLst>
        </pc:grpChg>
        <pc:grpChg chg="add mod">
          <ac:chgData name="Axel Kutschera" userId="49c0cfda-805c-4a15-abee-7cc33ef2e9d4" providerId="ADAL" clId="{119001ED-8351-41E2-9EA0-2CF2AD5BCFBB}" dt="2020-07-06T01:10:38.734" v="6164" actId="164"/>
          <ac:grpSpMkLst>
            <pc:docMk/>
            <pc:sldMk cId="1320838628" sldId="289"/>
            <ac:grpSpMk id="91" creationId="{84E75090-087F-45A2-BB8A-431985DA945C}"/>
          </ac:grpSpMkLst>
        </pc:grpChg>
        <pc:grpChg chg="add mod">
          <ac:chgData name="Axel Kutschera" userId="49c0cfda-805c-4a15-abee-7cc33ef2e9d4" providerId="ADAL" clId="{119001ED-8351-41E2-9EA0-2CF2AD5BCFBB}" dt="2020-07-06T01:10:38.734" v="6164" actId="164"/>
          <ac:grpSpMkLst>
            <pc:docMk/>
            <pc:sldMk cId="1320838628" sldId="289"/>
            <ac:grpSpMk id="92" creationId="{75218FD1-5FD9-4C85-9728-D1436253B9E6}"/>
          </ac:grpSpMkLst>
        </pc:grpChg>
        <pc:grpChg chg="add">
          <ac:chgData name="Axel Kutschera" userId="49c0cfda-805c-4a15-abee-7cc33ef2e9d4" providerId="ADAL" clId="{119001ED-8351-41E2-9EA0-2CF2AD5BCFBB}" dt="2020-07-06T01:11:20.542" v="6169"/>
          <ac:grpSpMkLst>
            <pc:docMk/>
            <pc:sldMk cId="1320838628" sldId="289"/>
            <ac:grpSpMk id="152" creationId="{ED7DAD2E-7B6F-49DB-98F2-56CA54D3DA62}"/>
          </ac:grpSpMkLst>
        </pc:grpChg>
        <pc:picChg chg="mod topLvl">
          <ac:chgData name="Axel Kutschera" userId="49c0cfda-805c-4a15-abee-7cc33ef2e9d4" providerId="ADAL" clId="{119001ED-8351-41E2-9EA0-2CF2AD5BCFBB}" dt="2020-07-06T01:06:17.155" v="6110" actId="164"/>
          <ac:picMkLst>
            <pc:docMk/>
            <pc:sldMk cId="1320838628" sldId="289"/>
            <ac:picMk id="75" creationId="{299B1475-520F-4C61-94BD-4FBDBABFE471}"/>
          </ac:picMkLst>
        </pc:picChg>
        <pc:picChg chg="mod topLvl">
          <ac:chgData name="Axel Kutschera" userId="49c0cfda-805c-4a15-abee-7cc33ef2e9d4" providerId="ADAL" clId="{119001ED-8351-41E2-9EA0-2CF2AD5BCFBB}" dt="2020-07-06T01:07:48.317" v="6112" actId="164"/>
          <ac:picMkLst>
            <pc:docMk/>
            <pc:sldMk cId="1320838628" sldId="289"/>
            <ac:picMk id="76" creationId="{2F5094A6-6BC4-4A1B-9EBE-1513C370E228}"/>
          </ac:picMkLst>
        </pc:picChg>
        <pc:picChg chg="mod topLvl">
          <ac:chgData name="Axel Kutschera" userId="49c0cfda-805c-4a15-abee-7cc33ef2e9d4" providerId="ADAL" clId="{119001ED-8351-41E2-9EA0-2CF2AD5BCFBB}" dt="2020-07-06T01:07:48.317" v="6112" actId="164"/>
          <ac:picMkLst>
            <pc:docMk/>
            <pc:sldMk cId="1320838628" sldId="289"/>
            <ac:picMk id="77" creationId="{655628F4-E753-496C-8188-211C5B3D3587}"/>
          </ac:picMkLst>
        </pc:picChg>
        <pc:picChg chg="mod">
          <ac:chgData name="Axel Kutschera" userId="49c0cfda-805c-4a15-abee-7cc33ef2e9d4" providerId="ADAL" clId="{119001ED-8351-41E2-9EA0-2CF2AD5BCFBB}" dt="2020-07-06T01:07:48.317" v="6112" actId="164"/>
          <ac:picMkLst>
            <pc:docMk/>
            <pc:sldMk cId="1320838628" sldId="289"/>
            <ac:picMk id="78" creationId="{AA85D3AF-1C29-4A59-9185-7BB049136123}"/>
          </ac:picMkLst>
        </pc:picChg>
        <pc:picChg chg="mod">
          <ac:chgData name="Axel Kutschera" userId="49c0cfda-805c-4a15-abee-7cc33ef2e9d4" providerId="ADAL" clId="{119001ED-8351-41E2-9EA0-2CF2AD5BCFBB}" dt="2020-07-06T01:08:11.028" v="6114" actId="164"/>
          <ac:picMkLst>
            <pc:docMk/>
            <pc:sldMk cId="1320838628" sldId="289"/>
            <ac:picMk id="86" creationId="{94613019-06AF-4DA3-A926-AC13A43E5B8E}"/>
          </ac:picMkLst>
        </pc:picChg>
        <pc:picChg chg="mod">
          <ac:chgData name="Axel Kutschera" userId="49c0cfda-805c-4a15-abee-7cc33ef2e9d4" providerId="ADAL" clId="{119001ED-8351-41E2-9EA0-2CF2AD5BCFBB}" dt="2020-07-06T01:08:11.028" v="6114" actId="164"/>
          <ac:picMkLst>
            <pc:docMk/>
            <pc:sldMk cId="1320838628" sldId="289"/>
            <ac:picMk id="90" creationId="{405A8C4B-CB7F-4CCE-BFEC-062A713A4FD2}"/>
          </ac:picMkLst>
        </pc:picChg>
        <pc:picChg chg="mod">
          <ac:chgData name="Axel Kutschera" userId="49c0cfda-805c-4a15-abee-7cc33ef2e9d4" providerId="ADAL" clId="{119001ED-8351-41E2-9EA0-2CF2AD5BCFBB}" dt="2020-07-06T01:08:11.028" v="6114" actId="164"/>
          <ac:picMkLst>
            <pc:docMk/>
            <pc:sldMk cId="1320838628" sldId="289"/>
            <ac:picMk id="94" creationId="{997888C9-F4EF-45D5-B186-C2D8828EEC25}"/>
          </ac:picMkLst>
        </pc:picChg>
        <pc:picChg chg="mod">
          <ac:chgData name="Axel Kutschera" userId="49c0cfda-805c-4a15-abee-7cc33ef2e9d4" providerId="ADAL" clId="{119001ED-8351-41E2-9EA0-2CF2AD5BCFBB}" dt="2020-07-06T01:08:32.192" v="6115" actId="164"/>
          <ac:picMkLst>
            <pc:docMk/>
            <pc:sldMk cId="1320838628" sldId="289"/>
            <ac:picMk id="102" creationId="{9D067C69-D99B-4981-B0B7-09B8AD6C21D4}"/>
          </ac:picMkLst>
        </pc:picChg>
        <pc:picChg chg="mod">
          <ac:chgData name="Axel Kutschera" userId="49c0cfda-805c-4a15-abee-7cc33ef2e9d4" providerId="ADAL" clId="{119001ED-8351-41E2-9EA0-2CF2AD5BCFBB}" dt="2020-07-06T01:08:32.192" v="6115" actId="164"/>
          <ac:picMkLst>
            <pc:docMk/>
            <pc:sldMk cId="1320838628" sldId="289"/>
            <ac:picMk id="103" creationId="{AB52FC9F-C622-41BB-9DD1-728089023547}"/>
          </ac:picMkLst>
        </pc:picChg>
        <pc:picChg chg="mod topLvl">
          <ac:chgData name="Axel Kutschera" userId="49c0cfda-805c-4a15-abee-7cc33ef2e9d4" providerId="ADAL" clId="{119001ED-8351-41E2-9EA0-2CF2AD5BCFBB}" dt="2020-07-06T01:07:48.317" v="6112" actId="164"/>
          <ac:picMkLst>
            <pc:docMk/>
            <pc:sldMk cId="1320838628" sldId="289"/>
            <ac:picMk id="124" creationId="{AD86B8C0-74ED-46AE-A85C-547113649554}"/>
          </ac:picMkLst>
        </pc:picChg>
        <pc:picChg chg="mod topLvl">
          <ac:chgData name="Axel Kutschera" userId="49c0cfda-805c-4a15-abee-7cc33ef2e9d4" providerId="ADAL" clId="{119001ED-8351-41E2-9EA0-2CF2AD5BCFBB}" dt="2020-07-06T01:07:48.317" v="6112" actId="164"/>
          <ac:picMkLst>
            <pc:docMk/>
            <pc:sldMk cId="1320838628" sldId="289"/>
            <ac:picMk id="127" creationId="{B9992CD2-1F87-4422-82A1-871083A3670B}"/>
          </ac:picMkLst>
        </pc:picChg>
        <pc:picChg chg="mod">
          <ac:chgData name="Axel Kutschera" userId="49c0cfda-805c-4a15-abee-7cc33ef2e9d4" providerId="ADAL" clId="{119001ED-8351-41E2-9EA0-2CF2AD5BCFBB}" dt="2020-07-06T01:07:48.317" v="6112" actId="164"/>
          <ac:picMkLst>
            <pc:docMk/>
            <pc:sldMk cId="1320838628" sldId="289"/>
            <ac:picMk id="129" creationId="{FBE4B8D9-05C3-41BD-8AE2-DB89570C43E3}"/>
          </ac:picMkLst>
        </pc:picChg>
        <pc:picChg chg="mod">
          <ac:chgData name="Axel Kutschera" userId="49c0cfda-805c-4a15-abee-7cc33ef2e9d4" providerId="ADAL" clId="{119001ED-8351-41E2-9EA0-2CF2AD5BCFBB}" dt="2020-07-06T01:10:19.533" v="6163" actId="164"/>
          <ac:picMkLst>
            <pc:docMk/>
            <pc:sldMk cId="1320838628" sldId="289"/>
            <ac:picMk id="131" creationId="{7D99A560-4BC1-4493-A89A-5E928D1B0B9A}"/>
          </ac:picMkLst>
        </pc:picChg>
        <pc:picChg chg="mod topLvl">
          <ac:chgData name="Axel Kutschera" userId="49c0cfda-805c-4a15-abee-7cc33ef2e9d4" providerId="ADAL" clId="{119001ED-8351-41E2-9EA0-2CF2AD5BCFBB}" dt="2020-07-06T01:07:48.317" v="6112" actId="164"/>
          <ac:picMkLst>
            <pc:docMk/>
            <pc:sldMk cId="1320838628" sldId="289"/>
            <ac:picMk id="136" creationId="{81766DA6-1610-4116-80DF-C7D2DEEDD10D}"/>
          </ac:picMkLst>
        </pc:picChg>
        <pc:picChg chg="mod">
          <ac:chgData name="Axel Kutschera" userId="49c0cfda-805c-4a15-abee-7cc33ef2e9d4" providerId="ADAL" clId="{119001ED-8351-41E2-9EA0-2CF2AD5BCFBB}" dt="2020-07-06T01:08:11.028" v="6114" actId="164"/>
          <ac:picMkLst>
            <pc:docMk/>
            <pc:sldMk cId="1320838628" sldId="289"/>
            <ac:picMk id="137" creationId="{B80D0AAA-5D7D-4E4B-A589-22180F18EE36}"/>
          </ac:picMkLst>
        </pc:picChg>
        <pc:picChg chg="mod">
          <ac:chgData name="Axel Kutschera" userId="49c0cfda-805c-4a15-abee-7cc33ef2e9d4" providerId="ADAL" clId="{119001ED-8351-41E2-9EA0-2CF2AD5BCFBB}" dt="2020-07-06T01:08:11.028" v="6114" actId="164"/>
          <ac:picMkLst>
            <pc:docMk/>
            <pc:sldMk cId="1320838628" sldId="289"/>
            <ac:picMk id="138" creationId="{647EE2F2-129B-4992-8BAB-6BCFA2B8D4CB}"/>
          </ac:picMkLst>
        </pc:picChg>
        <pc:picChg chg="mod">
          <ac:chgData name="Axel Kutschera" userId="49c0cfda-805c-4a15-abee-7cc33ef2e9d4" providerId="ADAL" clId="{119001ED-8351-41E2-9EA0-2CF2AD5BCFBB}" dt="2020-07-06T01:08:11.028" v="6114" actId="164"/>
          <ac:picMkLst>
            <pc:docMk/>
            <pc:sldMk cId="1320838628" sldId="289"/>
            <ac:picMk id="139" creationId="{C8566C01-A9FB-4397-B27F-AE7A2952527E}"/>
          </ac:picMkLst>
        </pc:picChg>
        <pc:picChg chg="mod">
          <ac:chgData name="Axel Kutschera" userId="49c0cfda-805c-4a15-abee-7cc33ef2e9d4" providerId="ADAL" clId="{119001ED-8351-41E2-9EA0-2CF2AD5BCFBB}" dt="2020-07-06T01:08:11.028" v="6114" actId="164"/>
          <ac:picMkLst>
            <pc:docMk/>
            <pc:sldMk cId="1320838628" sldId="289"/>
            <ac:picMk id="140" creationId="{748829E2-36E8-4B70-AA7C-FA1D9DFB46F0}"/>
          </ac:picMkLst>
        </pc:picChg>
        <pc:picChg chg="mod">
          <ac:chgData name="Axel Kutschera" userId="49c0cfda-805c-4a15-abee-7cc33ef2e9d4" providerId="ADAL" clId="{119001ED-8351-41E2-9EA0-2CF2AD5BCFBB}" dt="2020-07-06T01:08:11.028" v="6114" actId="164"/>
          <ac:picMkLst>
            <pc:docMk/>
            <pc:sldMk cId="1320838628" sldId="289"/>
            <ac:picMk id="141" creationId="{E4830675-B18D-45C9-A7FC-7DD9DB8211C0}"/>
          </ac:picMkLst>
        </pc:picChg>
        <pc:picChg chg="mod">
          <ac:chgData name="Axel Kutschera" userId="49c0cfda-805c-4a15-abee-7cc33ef2e9d4" providerId="ADAL" clId="{119001ED-8351-41E2-9EA0-2CF2AD5BCFBB}" dt="2020-07-06T01:08:11.028" v="6114" actId="164"/>
          <ac:picMkLst>
            <pc:docMk/>
            <pc:sldMk cId="1320838628" sldId="289"/>
            <ac:picMk id="142" creationId="{66A13307-C86F-4B77-A30E-306A22ABBBC7}"/>
          </ac:picMkLst>
        </pc:picChg>
        <pc:picChg chg="mod">
          <ac:chgData name="Axel Kutschera" userId="49c0cfda-805c-4a15-abee-7cc33ef2e9d4" providerId="ADAL" clId="{119001ED-8351-41E2-9EA0-2CF2AD5BCFBB}" dt="2020-07-06T01:08:11.028" v="6114" actId="164"/>
          <ac:picMkLst>
            <pc:docMk/>
            <pc:sldMk cId="1320838628" sldId="289"/>
            <ac:picMk id="143" creationId="{B0FB43E8-5BDC-497F-B39A-1B95BBDD3A00}"/>
          </ac:picMkLst>
        </pc:picChg>
        <pc:picChg chg="mod">
          <ac:chgData name="Axel Kutschera" userId="49c0cfda-805c-4a15-abee-7cc33ef2e9d4" providerId="ADAL" clId="{119001ED-8351-41E2-9EA0-2CF2AD5BCFBB}" dt="2020-07-06T01:08:11.028" v="6114" actId="164"/>
          <ac:picMkLst>
            <pc:docMk/>
            <pc:sldMk cId="1320838628" sldId="289"/>
            <ac:picMk id="144" creationId="{66584A94-F528-4C9F-BD92-DF481B02373E}"/>
          </ac:picMkLst>
        </pc:picChg>
        <pc:picChg chg="mod">
          <ac:chgData name="Axel Kutschera" userId="49c0cfda-805c-4a15-abee-7cc33ef2e9d4" providerId="ADAL" clId="{119001ED-8351-41E2-9EA0-2CF2AD5BCFBB}" dt="2020-07-06T01:08:11.028" v="6114" actId="164"/>
          <ac:picMkLst>
            <pc:docMk/>
            <pc:sldMk cId="1320838628" sldId="289"/>
            <ac:picMk id="145" creationId="{C01D67BC-86A7-475E-ADC5-D9AF0BF3CE0D}"/>
          </ac:picMkLst>
        </pc:picChg>
        <pc:picChg chg="mod">
          <ac:chgData name="Axel Kutschera" userId="49c0cfda-805c-4a15-abee-7cc33ef2e9d4" providerId="ADAL" clId="{119001ED-8351-41E2-9EA0-2CF2AD5BCFBB}" dt="2020-07-06T01:08:11.028" v="6114" actId="164"/>
          <ac:picMkLst>
            <pc:docMk/>
            <pc:sldMk cId="1320838628" sldId="289"/>
            <ac:picMk id="146" creationId="{6B1D10A9-58AD-4333-9567-F8E74025AB0F}"/>
          </ac:picMkLst>
        </pc:picChg>
        <pc:picChg chg="mod">
          <ac:chgData name="Axel Kutschera" userId="49c0cfda-805c-4a15-abee-7cc33ef2e9d4" providerId="ADAL" clId="{119001ED-8351-41E2-9EA0-2CF2AD5BCFBB}" dt="2020-07-06T01:08:11.028" v="6114" actId="164"/>
          <ac:picMkLst>
            <pc:docMk/>
            <pc:sldMk cId="1320838628" sldId="289"/>
            <ac:picMk id="147" creationId="{BFDD0FD7-814A-4ECF-8298-1F6D6E34C543}"/>
          </ac:picMkLst>
        </pc:picChg>
        <pc:picChg chg="mod">
          <ac:chgData name="Axel Kutschera" userId="49c0cfda-805c-4a15-abee-7cc33ef2e9d4" providerId="ADAL" clId="{119001ED-8351-41E2-9EA0-2CF2AD5BCFBB}" dt="2020-07-06T01:08:11.028" v="6114" actId="164"/>
          <ac:picMkLst>
            <pc:docMk/>
            <pc:sldMk cId="1320838628" sldId="289"/>
            <ac:picMk id="148" creationId="{72A731E0-5D8D-4FF4-999C-CC70D2951674}"/>
          </ac:picMkLst>
        </pc:picChg>
        <pc:picChg chg="mod">
          <ac:chgData name="Axel Kutschera" userId="49c0cfda-805c-4a15-abee-7cc33ef2e9d4" providerId="ADAL" clId="{119001ED-8351-41E2-9EA0-2CF2AD5BCFBB}" dt="2020-07-06T01:08:11.028" v="6114" actId="164"/>
          <ac:picMkLst>
            <pc:docMk/>
            <pc:sldMk cId="1320838628" sldId="289"/>
            <ac:picMk id="149" creationId="{9309AA21-4CE9-4FF8-BB1C-1B16DB8B2AC3}"/>
          </ac:picMkLst>
        </pc:picChg>
        <pc:picChg chg="mod">
          <ac:chgData name="Axel Kutschera" userId="49c0cfda-805c-4a15-abee-7cc33ef2e9d4" providerId="ADAL" clId="{119001ED-8351-41E2-9EA0-2CF2AD5BCFBB}" dt="2020-07-06T01:08:11.028" v="6114" actId="164"/>
          <ac:picMkLst>
            <pc:docMk/>
            <pc:sldMk cId="1320838628" sldId="289"/>
            <ac:picMk id="150" creationId="{50237C9E-D959-4854-A2A0-AE44FFEDA7E9}"/>
          </ac:picMkLst>
        </pc:picChg>
        <pc:picChg chg="mod">
          <ac:chgData name="Axel Kutschera" userId="49c0cfda-805c-4a15-abee-7cc33ef2e9d4" providerId="ADAL" clId="{119001ED-8351-41E2-9EA0-2CF2AD5BCFBB}" dt="2020-07-06T01:08:11.028" v="6114" actId="164"/>
          <ac:picMkLst>
            <pc:docMk/>
            <pc:sldMk cId="1320838628" sldId="289"/>
            <ac:picMk id="151" creationId="{375DFB06-A388-48BF-958B-63046403D790}"/>
          </ac:picMkLst>
        </pc:picChg>
        <pc:picChg chg="mod">
          <ac:chgData name="Axel Kutschera" userId="49c0cfda-805c-4a15-abee-7cc33ef2e9d4" providerId="ADAL" clId="{119001ED-8351-41E2-9EA0-2CF2AD5BCFBB}" dt="2020-07-06T01:08:11.028" v="6114" actId="164"/>
          <ac:picMkLst>
            <pc:docMk/>
            <pc:sldMk cId="1320838628" sldId="289"/>
            <ac:picMk id="153" creationId="{B72611F2-1962-477E-97A5-5B32F8A6176C}"/>
          </ac:picMkLst>
        </pc:picChg>
        <pc:picChg chg="mod">
          <ac:chgData name="Axel Kutschera" userId="49c0cfda-805c-4a15-abee-7cc33ef2e9d4" providerId="ADAL" clId="{119001ED-8351-41E2-9EA0-2CF2AD5BCFBB}" dt="2020-07-06T01:08:11.028" v="6114" actId="164"/>
          <ac:picMkLst>
            <pc:docMk/>
            <pc:sldMk cId="1320838628" sldId="289"/>
            <ac:picMk id="154" creationId="{970622D2-42D4-4791-8F98-A9EE070DE5BA}"/>
          </ac:picMkLst>
        </pc:picChg>
        <pc:picChg chg="mod">
          <ac:chgData name="Axel Kutschera" userId="49c0cfda-805c-4a15-abee-7cc33ef2e9d4" providerId="ADAL" clId="{119001ED-8351-41E2-9EA0-2CF2AD5BCFBB}" dt="2020-07-06T01:08:11.028" v="6114" actId="164"/>
          <ac:picMkLst>
            <pc:docMk/>
            <pc:sldMk cId="1320838628" sldId="289"/>
            <ac:picMk id="156" creationId="{69A513CE-8775-4479-BE3C-3A29601DD5B1}"/>
          </ac:picMkLst>
        </pc:picChg>
        <pc:picChg chg="mod">
          <ac:chgData name="Axel Kutschera" userId="49c0cfda-805c-4a15-abee-7cc33ef2e9d4" providerId="ADAL" clId="{119001ED-8351-41E2-9EA0-2CF2AD5BCFBB}" dt="2020-07-06T01:08:11.028" v="6114" actId="164"/>
          <ac:picMkLst>
            <pc:docMk/>
            <pc:sldMk cId="1320838628" sldId="289"/>
            <ac:picMk id="157" creationId="{2C063343-601E-407A-A268-F1953FDF3099}"/>
          </ac:picMkLst>
        </pc:picChg>
        <pc:picChg chg="mod">
          <ac:chgData name="Axel Kutschera" userId="49c0cfda-805c-4a15-abee-7cc33ef2e9d4" providerId="ADAL" clId="{119001ED-8351-41E2-9EA0-2CF2AD5BCFBB}" dt="2020-07-06T01:08:11.028" v="6114" actId="164"/>
          <ac:picMkLst>
            <pc:docMk/>
            <pc:sldMk cId="1320838628" sldId="289"/>
            <ac:picMk id="158" creationId="{E899E9C0-F5BB-4DCF-B652-CFAE2E8D56D5}"/>
          </ac:picMkLst>
        </pc:picChg>
        <pc:picChg chg="mod topLvl">
          <ac:chgData name="Axel Kutschera" userId="49c0cfda-805c-4a15-abee-7cc33ef2e9d4" providerId="ADAL" clId="{119001ED-8351-41E2-9EA0-2CF2AD5BCFBB}" dt="2020-07-06T01:05:39.689" v="6108" actId="164"/>
          <ac:picMkLst>
            <pc:docMk/>
            <pc:sldMk cId="1320838628" sldId="289"/>
            <ac:picMk id="159" creationId="{976D7341-0DA4-4B1C-95AB-0A1BB4F542DC}"/>
          </ac:picMkLst>
        </pc:picChg>
        <pc:cxnChg chg="mod topLvl">
          <ac:chgData name="Axel Kutschera" userId="49c0cfda-805c-4a15-abee-7cc33ef2e9d4" providerId="ADAL" clId="{119001ED-8351-41E2-9EA0-2CF2AD5BCFBB}" dt="2020-07-06T01:07:48.317" v="6112" actId="164"/>
          <ac:cxnSpMkLst>
            <pc:docMk/>
            <pc:sldMk cId="1320838628" sldId="289"/>
            <ac:cxnSpMk id="6" creationId="{8B5807E0-40A0-4F99-8EE3-84507EE1ED4A}"/>
          </ac:cxnSpMkLst>
        </pc:cxnChg>
        <pc:cxnChg chg="mod topLvl">
          <ac:chgData name="Axel Kutschera" userId="49c0cfda-805c-4a15-abee-7cc33ef2e9d4" providerId="ADAL" clId="{119001ED-8351-41E2-9EA0-2CF2AD5BCFBB}" dt="2020-07-06T01:08:11.028" v="6114" actId="164"/>
          <ac:cxnSpMkLst>
            <pc:docMk/>
            <pc:sldMk cId="1320838628" sldId="289"/>
            <ac:cxnSpMk id="18" creationId="{EC49BC7F-958F-494C-815F-F19E6EF936C0}"/>
          </ac:cxnSpMkLst>
        </pc:cxnChg>
        <pc:cxnChg chg="mod topLvl">
          <ac:chgData name="Axel Kutschera" userId="49c0cfda-805c-4a15-abee-7cc33ef2e9d4" providerId="ADAL" clId="{119001ED-8351-41E2-9EA0-2CF2AD5BCFBB}" dt="2020-07-06T01:08:11.028" v="6114" actId="164"/>
          <ac:cxnSpMkLst>
            <pc:docMk/>
            <pc:sldMk cId="1320838628" sldId="289"/>
            <ac:cxnSpMk id="19" creationId="{7AEBCBF9-CEC9-4DAD-B037-5F2759E22CC2}"/>
          </ac:cxnSpMkLst>
        </pc:cxnChg>
        <pc:cxnChg chg="mod topLvl">
          <ac:chgData name="Axel Kutschera" userId="49c0cfda-805c-4a15-abee-7cc33ef2e9d4" providerId="ADAL" clId="{119001ED-8351-41E2-9EA0-2CF2AD5BCFBB}" dt="2020-07-06T01:08:11.028" v="6114" actId="164"/>
          <ac:cxnSpMkLst>
            <pc:docMk/>
            <pc:sldMk cId="1320838628" sldId="289"/>
            <ac:cxnSpMk id="20" creationId="{73A1A353-7727-4F71-8659-1B80E6808646}"/>
          </ac:cxnSpMkLst>
        </pc:cxnChg>
        <pc:cxnChg chg="mod topLvl">
          <ac:chgData name="Axel Kutschera" userId="49c0cfda-805c-4a15-abee-7cc33ef2e9d4" providerId="ADAL" clId="{119001ED-8351-41E2-9EA0-2CF2AD5BCFBB}" dt="2020-07-06T01:08:32.192" v="6115" actId="164"/>
          <ac:cxnSpMkLst>
            <pc:docMk/>
            <pc:sldMk cId="1320838628" sldId="289"/>
            <ac:cxnSpMk id="21" creationId="{F811B4DD-D528-4F52-9CBC-18CC16450E1A}"/>
          </ac:cxnSpMkLst>
        </pc:cxnChg>
        <pc:cxnChg chg="mod">
          <ac:chgData name="Axel Kutschera" userId="49c0cfda-805c-4a15-abee-7cc33ef2e9d4" providerId="ADAL" clId="{119001ED-8351-41E2-9EA0-2CF2AD5BCFBB}" dt="2020-07-06T01:08:11.028" v="6114" actId="164"/>
          <ac:cxnSpMkLst>
            <pc:docMk/>
            <pc:sldMk cId="1320838628" sldId="289"/>
            <ac:cxnSpMk id="46" creationId="{EB6ADA9E-E698-4315-9418-D0E37B9C7996}"/>
          </ac:cxnSpMkLst>
        </pc:cxnChg>
        <pc:cxnChg chg="mod">
          <ac:chgData name="Axel Kutschera" userId="49c0cfda-805c-4a15-abee-7cc33ef2e9d4" providerId="ADAL" clId="{119001ED-8351-41E2-9EA0-2CF2AD5BCFBB}" dt="2020-07-06T01:08:11.028" v="6114" actId="164"/>
          <ac:cxnSpMkLst>
            <pc:docMk/>
            <pc:sldMk cId="1320838628" sldId="289"/>
            <ac:cxnSpMk id="47" creationId="{500FDCE3-0986-4BF9-98D7-6E24FB6F41DC}"/>
          </ac:cxnSpMkLst>
        </pc:cxnChg>
        <pc:cxnChg chg="mod">
          <ac:chgData name="Axel Kutschera" userId="49c0cfda-805c-4a15-abee-7cc33ef2e9d4" providerId="ADAL" clId="{119001ED-8351-41E2-9EA0-2CF2AD5BCFBB}" dt="2020-07-06T01:08:11.028" v="6114" actId="164"/>
          <ac:cxnSpMkLst>
            <pc:docMk/>
            <pc:sldMk cId="1320838628" sldId="289"/>
            <ac:cxnSpMk id="48" creationId="{AA75A972-BC6C-4202-B2AF-3F39B4E0A18A}"/>
          </ac:cxnSpMkLst>
        </pc:cxnChg>
        <pc:cxnChg chg="mod topLvl">
          <ac:chgData name="Axel Kutschera" userId="49c0cfda-805c-4a15-abee-7cc33ef2e9d4" providerId="ADAL" clId="{119001ED-8351-41E2-9EA0-2CF2AD5BCFBB}" dt="2020-07-06T01:08:11.028" v="6114" actId="164"/>
          <ac:cxnSpMkLst>
            <pc:docMk/>
            <pc:sldMk cId="1320838628" sldId="289"/>
            <ac:cxnSpMk id="60" creationId="{77F86A8E-DFB0-437C-BD55-C03298FAC0CC}"/>
          </ac:cxnSpMkLst>
        </pc:cxnChg>
        <pc:cxnChg chg="mod topLvl">
          <ac:chgData name="Axel Kutschera" userId="49c0cfda-805c-4a15-abee-7cc33ef2e9d4" providerId="ADAL" clId="{119001ED-8351-41E2-9EA0-2CF2AD5BCFBB}" dt="2020-07-06T01:08:11.028" v="6114" actId="164"/>
          <ac:cxnSpMkLst>
            <pc:docMk/>
            <pc:sldMk cId="1320838628" sldId="289"/>
            <ac:cxnSpMk id="61" creationId="{065C3BC0-E9F2-4C41-9E9F-B31F0A7A990F}"/>
          </ac:cxnSpMkLst>
        </pc:cxnChg>
        <pc:cxnChg chg="mod topLvl">
          <ac:chgData name="Axel Kutschera" userId="49c0cfda-805c-4a15-abee-7cc33ef2e9d4" providerId="ADAL" clId="{119001ED-8351-41E2-9EA0-2CF2AD5BCFBB}" dt="2020-07-06T01:08:11.028" v="6114" actId="164"/>
          <ac:cxnSpMkLst>
            <pc:docMk/>
            <pc:sldMk cId="1320838628" sldId="289"/>
            <ac:cxnSpMk id="62" creationId="{31283E9D-8969-45A9-8831-B1FE858E9576}"/>
          </ac:cxnSpMkLst>
        </pc:cxnChg>
        <pc:cxnChg chg="mod topLvl">
          <ac:chgData name="Axel Kutschera" userId="49c0cfda-805c-4a15-abee-7cc33ef2e9d4" providerId="ADAL" clId="{119001ED-8351-41E2-9EA0-2CF2AD5BCFBB}" dt="2020-07-06T01:08:32.192" v="6115" actId="164"/>
          <ac:cxnSpMkLst>
            <pc:docMk/>
            <pc:sldMk cId="1320838628" sldId="289"/>
            <ac:cxnSpMk id="63" creationId="{3DA4CAFB-AD4D-49C3-B00C-056AF06B5DBF}"/>
          </ac:cxnSpMkLst>
        </pc:cxnChg>
        <pc:cxnChg chg="mod">
          <ac:chgData name="Axel Kutschera" userId="49c0cfda-805c-4a15-abee-7cc33ef2e9d4" providerId="ADAL" clId="{119001ED-8351-41E2-9EA0-2CF2AD5BCFBB}" dt="2020-07-06T01:07:48.317" v="6112" actId="164"/>
          <ac:cxnSpMkLst>
            <pc:docMk/>
            <pc:sldMk cId="1320838628" sldId="289"/>
            <ac:cxnSpMk id="72" creationId="{83186804-8D17-4954-ADC7-3F420AFE65ED}"/>
          </ac:cxnSpMkLst>
        </pc:cxnChg>
        <pc:cxnChg chg="mod topLvl">
          <ac:chgData name="Axel Kutschera" userId="49c0cfda-805c-4a15-abee-7cc33ef2e9d4" providerId="ADAL" clId="{119001ED-8351-41E2-9EA0-2CF2AD5BCFBB}" dt="2020-07-06T01:07:48.317" v="6112" actId="164"/>
          <ac:cxnSpMkLst>
            <pc:docMk/>
            <pc:sldMk cId="1320838628" sldId="289"/>
            <ac:cxnSpMk id="73" creationId="{AEA6F888-0236-436B-A8F7-CF1A47AA470A}"/>
          </ac:cxnSpMkLst>
        </pc:cxnChg>
        <pc:cxnChg chg="mod">
          <ac:chgData name="Axel Kutschera" userId="49c0cfda-805c-4a15-abee-7cc33ef2e9d4" providerId="ADAL" clId="{119001ED-8351-41E2-9EA0-2CF2AD5BCFBB}" dt="2020-07-06T01:08:32.192" v="6115" actId="164"/>
          <ac:cxnSpMkLst>
            <pc:docMk/>
            <pc:sldMk cId="1320838628" sldId="289"/>
            <ac:cxnSpMk id="104" creationId="{B44ADD3E-01C4-4385-9A1F-9E2362832EA8}"/>
          </ac:cxnSpMkLst>
        </pc:cxnChg>
        <pc:cxnChg chg="mod">
          <ac:chgData name="Axel Kutschera" userId="49c0cfda-805c-4a15-abee-7cc33ef2e9d4" providerId="ADAL" clId="{119001ED-8351-41E2-9EA0-2CF2AD5BCFBB}" dt="2020-07-06T01:08:32.192" v="6115" actId="164"/>
          <ac:cxnSpMkLst>
            <pc:docMk/>
            <pc:sldMk cId="1320838628" sldId="289"/>
            <ac:cxnSpMk id="109" creationId="{C41A7965-61CB-43B9-A01B-B81022535B0D}"/>
          </ac:cxnSpMkLst>
        </pc:cxnChg>
        <pc:cxnChg chg="mod">
          <ac:chgData name="Axel Kutschera" userId="49c0cfda-805c-4a15-abee-7cc33ef2e9d4" providerId="ADAL" clId="{119001ED-8351-41E2-9EA0-2CF2AD5BCFBB}" dt="2020-07-06T01:10:38.734" v="6164" actId="164"/>
          <ac:cxnSpMkLst>
            <pc:docMk/>
            <pc:sldMk cId="1320838628" sldId="289"/>
            <ac:cxnSpMk id="114" creationId="{E1FE2122-CCBE-4608-BC22-431E11FB32AC}"/>
          </ac:cxnSpMkLst>
        </pc:cxnChg>
      </pc:sldChg>
      <pc:sldChg chg="modSp">
        <pc:chgData name="Axel Kutschera" userId="49c0cfda-805c-4a15-abee-7cc33ef2e9d4" providerId="ADAL" clId="{119001ED-8351-41E2-9EA0-2CF2AD5BCFBB}" dt="2020-07-05T20:21:57.160" v="5306" actId="6549"/>
        <pc:sldMkLst>
          <pc:docMk/>
          <pc:sldMk cId="2988174812" sldId="290"/>
        </pc:sldMkLst>
        <pc:spChg chg="mod">
          <ac:chgData name="Axel Kutschera" userId="49c0cfda-805c-4a15-abee-7cc33ef2e9d4" providerId="ADAL" clId="{119001ED-8351-41E2-9EA0-2CF2AD5BCFBB}" dt="2020-07-05T20:21:57.160" v="5306" actId="6549"/>
          <ac:spMkLst>
            <pc:docMk/>
            <pc:sldMk cId="2988174812" sldId="290"/>
            <ac:spMk id="3" creationId="{D28AA85B-27EE-42DB-8F0B-441430530716}"/>
          </ac:spMkLst>
        </pc:spChg>
      </pc:sldChg>
      <pc:sldMasterChg chg="modSp delSldLayout modSldLayout">
        <pc:chgData name="Axel Kutschera" userId="49c0cfda-805c-4a15-abee-7cc33ef2e9d4" providerId="ADAL" clId="{119001ED-8351-41E2-9EA0-2CF2AD5BCFBB}" dt="2020-07-05T19:14:44.806" v="4948" actId="1076"/>
        <pc:sldMasterMkLst>
          <pc:docMk/>
          <pc:sldMasterMk cId="2053616410" sldId="2147483648"/>
        </pc:sldMasterMkLst>
        <pc:spChg chg="mod">
          <ac:chgData name="Axel Kutschera" userId="49c0cfda-805c-4a15-abee-7cc33ef2e9d4" providerId="ADAL" clId="{119001ED-8351-41E2-9EA0-2CF2AD5BCFBB}" dt="2020-07-04T22:54:10.792" v="1225"/>
          <ac:spMkLst>
            <pc:docMk/>
            <pc:sldMasterMk cId="2053616410" sldId="2147483648"/>
            <ac:spMk id="4" creationId="{96BBF4FA-9AA4-424F-926F-2675123B05C6}"/>
          </ac:spMkLst>
        </pc:spChg>
        <pc:spChg chg="mod">
          <ac:chgData name="Axel Kutschera" userId="49c0cfda-805c-4a15-abee-7cc33ef2e9d4" providerId="ADAL" clId="{119001ED-8351-41E2-9EA0-2CF2AD5BCFBB}" dt="2020-07-04T22:54:19.416" v="1231" actId="20577"/>
          <ac:spMkLst>
            <pc:docMk/>
            <pc:sldMasterMk cId="2053616410" sldId="2147483648"/>
            <ac:spMk id="6" creationId="{64D1474C-3BFF-4459-897B-48230AEDA53A}"/>
          </ac:spMkLst>
        </pc:spChg>
        <pc:sldLayoutChg chg="del">
          <pc:chgData name="Axel Kutschera" userId="49c0cfda-805c-4a15-abee-7cc33ef2e9d4" providerId="ADAL" clId="{119001ED-8351-41E2-9EA0-2CF2AD5BCFBB}" dt="2020-07-04T22:49:35.277" v="1169" actId="2696"/>
          <pc:sldLayoutMkLst>
            <pc:docMk/>
            <pc:sldMasterMk cId="2053616410" sldId="2147483648"/>
            <pc:sldLayoutMk cId="271862562" sldId="2147483649"/>
          </pc:sldLayoutMkLst>
        </pc:sldLayoutChg>
        <pc:sldLayoutChg chg="addSp delSp modSp">
          <pc:chgData name="Axel Kutschera" userId="49c0cfda-805c-4a15-abee-7cc33ef2e9d4" providerId="ADAL" clId="{119001ED-8351-41E2-9EA0-2CF2AD5BCFBB}" dt="2020-07-05T19:14:44.806" v="4948" actId="1076"/>
          <pc:sldLayoutMkLst>
            <pc:docMk/>
            <pc:sldMasterMk cId="2053616410" sldId="2147483648"/>
            <pc:sldLayoutMk cId="1015359623" sldId="2147483650"/>
          </pc:sldLayoutMkLst>
          <pc:spChg chg="mod">
            <ac:chgData name="Axel Kutschera" userId="49c0cfda-805c-4a15-abee-7cc33ef2e9d4" providerId="ADAL" clId="{119001ED-8351-41E2-9EA0-2CF2AD5BCFBB}" dt="2020-07-05T00:57:09.134" v="4466" actId="14100"/>
            <ac:spMkLst>
              <pc:docMk/>
              <pc:sldMasterMk cId="2053616410" sldId="2147483648"/>
              <pc:sldLayoutMk cId="1015359623" sldId="2147483650"/>
              <ac:spMk id="2" creationId="{9AF262E4-7288-4029-AC4C-00DECABD858F}"/>
            </ac:spMkLst>
          </pc:spChg>
          <pc:spChg chg="del mod">
            <ac:chgData name="Axel Kutschera" userId="49c0cfda-805c-4a15-abee-7cc33ef2e9d4" providerId="ADAL" clId="{119001ED-8351-41E2-9EA0-2CF2AD5BCFBB}" dt="2020-07-04T22:04:43.695" v="584" actId="478"/>
            <ac:spMkLst>
              <pc:docMk/>
              <pc:sldMasterMk cId="2053616410" sldId="2147483648"/>
              <pc:sldLayoutMk cId="1015359623" sldId="2147483650"/>
              <ac:spMk id="3" creationId="{1A523DCF-763D-4E20-9697-28E2BD4EEC93}"/>
            </ac:spMkLst>
          </pc:spChg>
          <pc:spChg chg="del mod">
            <ac:chgData name="Axel Kutschera" userId="49c0cfda-805c-4a15-abee-7cc33ef2e9d4" providerId="ADAL" clId="{119001ED-8351-41E2-9EA0-2CF2AD5BCFBB}" dt="2020-07-04T23:01:21.315" v="1285" actId="478"/>
            <ac:spMkLst>
              <pc:docMk/>
              <pc:sldMasterMk cId="2053616410" sldId="2147483648"/>
              <pc:sldLayoutMk cId="1015359623" sldId="2147483650"/>
              <ac:spMk id="4" creationId="{2F50B905-173F-49A1-A7A5-7D4F99DF86BB}"/>
            </ac:spMkLst>
          </pc:spChg>
          <pc:spChg chg="del mod">
            <ac:chgData name="Axel Kutschera" userId="49c0cfda-805c-4a15-abee-7cc33ef2e9d4" providerId="ADAL" clId="{119001ED-8351-41E2-9EA0-2CF2AD5BCFBB}" dt="2020-07-04T23:01:03.771" v="1280" actId="478"/>
            <ac:spMkLst>
              <pc:docMk/>
              <pc:sldMasterMk cId="2053616410" sldId="2147483648"/>
              <pc:sldLayoutMk cId="1015359623" sldId="2147483650"/>
              <ac:spMk id="5" creationId="{475FD7FD-B4F1-4FA2-BEA9-A48EA9BEB9C1}"/>
            </ac:spMkLst>
          </pc:spChg>
          <pc:spChg chg="del mod">
            <ac:chgData name="Axel Kutschera" userId="49c0cfda-805c-4a15-abee-7cc33ef2e9d4" providerId="ADAL" clId="{119001ED-8351-41E2-9EA0-2CF2AD5BCFBB}" dt="2020-07-04T23:01:07.138" v="1281" actId="478"/>
            <ac:spMkLst>
              <pc:docMk/>
              <pc:sldMasterMk cId="2053616410" sldId="2147483648"/>
              <pc:sldLayoutMk cId="1015359623" sldId="2147483650"/>
              <ac:spMk id="6" creationId="{130D89F4-8E20-4D56-B2AF-A5A7B0C1546C}"/>
            </ac:spMkLst>
          </pc:spChg>
          <pc:spChg chg="add mod">
            <ac:chgData name="Axel Kutschera" userId="49c0cfda-805c-4a15-abee-7cc33ef2e9d4" providerId="ADAL" clId="{119001ED-8351-41E2-9EA0-2CF2AD5BCFBB}" dt="2020-07-05T00:56:59.146" v="4463" actId="14100"/>
            <ac:spMkLst>
              <pc:docMk/>
              <pc:sldMasterMk cId="2053616410" sldId="2147483648"/>
              <pc:sldLayoutMk cId="1015359623" sldId="2147483650"/>
              <ac:spMk id="9" creationId="{641B9B26-CD5B-43B7-9F56-514A304C25D5}"/>
            </ac:spMkLst>
          </pc:spChg>
          <pc:spChg chg="add del">
            <ac:chgData name="Axel Kutschera" userId="49c0cfda-805c-4a15-abee-7cc33ef2e9d4" providerId="ADAL" clId="{119001ED-8351-41E2-9EA0-2CF2AD5BCFBB}" dt="2020-07-04T23:01:14.433" v="1283"/>
            <ac:spMkLst>
              <pc:docMk/>
              <pc:sldMasterMk cId="2053616410" sldId="2147483648"/>
              <pc:sldLayoutMk cId="1015359623" sldId="2147483650"/>
              <ac:spMk id="12" creationId="{9E374898-3AC9-4D55-8095-5B746D8211B4}"/>
            </ac:spMkLst>
          </pc:spChg>
          <pc:spChg chg="add mod">
            <ac:chgData name="Axel Kutschera" userId="49c0cfda-805c-4a15-abee-7cc33ef2e9d4" providerId="ADAL" clId="{119001ED-8351-41E2-9EA0-2CF2AD5BCFBB}" dt="2020-07-04T23:01:25.292" v="1288"/>
            <ac:spMkLst>
              <pc:docMk/>
              <pc:sldMasterMk cId="2053616410" sldId="2147483648"/>
              <pc:sldLayoutMk cId="1015359623" sldId="2147483650"/>
              <ac:spMk id="13" creationId="{282A9A7B-978B-43AC-8863-EE3F48A72E80}"/>
            </ac:spMkLst>
          </pc:spChg>
          <pc:picChg chg="del mod">
            <ac:chgData name="Axel Kutschera" userId="49c0cfda-805c-4a15-abee-7cc33ef2e9d4" providerId="ADAL" clId="{119001ED-8351-41E2-9EA0-2CF2AD5BCFBB}" dt="2020-07-04T22:03:46.207" v="579" actId="478"/>
            <ac:picMkLst>
              <pc:docMk/>
              <pc:sldMasterMk cId="2053616410" sldId="2147483648"/>
              <pc:sldLayoutMk cId="1015359623" sldId="2147483650"/>
              <ac:picMk id="7" creationId="{F9D3D740-2687-44DF-ADF0-3B88AF760BE5}"/>
            </ac:picMkLst>
          </pc:picChg>
          <pc:picChg chg="add mod ord">
            <ac:chgData name="Axel Kutschera" userId="49c0cfda-805c-4a15-abee-7cc33ef2e9d4" providerId="ADAL" clId="{119001ED-8351-41E2-9EA0-2CF2AD5BCFBB}" dt="2020-07-05T19:14:44.806" v="4948" actId="1076"/>
            <ac:picMkLst>
              <pc:docMk/>
              <pc:sldMasterMk cId="2053616410" sldId="2147483648"/>
              <pc:sldLayoutMk cId="1015359623" sldId="2147483650"/>
              <ac:picMk id="8" creationId="{3DC0A552-7254-4F2D-8FE5-3173B40C8F63}"/>
            </ac:picMkLst>
          </pc:picChg>
          <pc:picChg chg="add">
            <ac:chgData name="Axel Kutschera" userId="49c0cfda-805c-4a15-abee-7cc33ef2e9d4" providerId="ADAL" clId="{119001ED-8351-41E2-9EA0-2CF2AD5BCFBB}" dt="2020-07-04T22:05:09.705" v="588"/>
            <ac:picMkLst>
              <pc:docMk/>
              <pc:sldMasterMk cId="2053616410" sldId="2147483648"/>
              <pc:sldLayoutMk cId="1015359623" sldId="2147483650"/>
              <ac:picMk id="10" creationId="{5987957B-73A7-429E-BF28-701052F03375}"/>
            </ac:picMkLst>
          </pc:picChg>
          <pc:picChg chg="add">
            <ac:chgData name="Axel Kutschera" userId="49c0cfda-805c-4a15-abee-7cc33ef2e9d4" providerId="ADAL" clId="{119001ED-8351-41E2-9EA0-2CF2AD5BCFBB}" dt="2020-07-04T22:05:09.705" v="588"/>
            <ac:picMkLst>
              <pc:docMk/>
              <pc:sldMasterMk cId="2053616410" sldId="2147483648"/>
              <pc:sldLayoutMk cId="1015359623" sldId="2147483650"/>
              <ac:picMk id="11" creationId="{A5C7489A-4DF7-4792-8F22-A00CE4654963}"/>
            </ac:picMkLst>
          </pc:picChg>
        </pc:sldLayoutChg>
        <pc:sldLayoutChg chg="del">
          <pc:chgData name="Axel Kutschera" userId="49c0cfda-805c-4a15-abee-7cc33ef2e9d4" providerId="ADAL" clId="{119001ED-8351-41E2-9EA0-2CF2AD5BCFBB}" dt="2020-07-04T21:18:53.305" v="0" actId="2696"/>
          <pc:sldLayoutMkLst>
            <pc:docMk/>
            <pc:sldMasterMk cId="2053616410" sldId="2147483648"/>
            <pc:sldLayoutMk cId="188317885" sldId="2147483651"/>
          </pc:sldLayoutMkLst>
        </pc:sldLayoutChg>
        <pc:sldLayoutChg chg="del">
          <pc:chgData name="Axel Kutschera" userId="49c0cfda-805c-4a15-abee-7cc33ef2e9d4" providerId="ADAL" clId="{119001ED-8351-41E2-9EA0-2CF2AD5BCFBB}" dt="2020-07-04T21:18:55.574" v="1" actId="2696"/>
          <pc:sldLayoutMkLst>
            <pc:docMk/>
            <pc:sldMasterMk cId="2053616410" sldId="2147483648"/>
            <pc:sldLayoutMk cId="241459935" sldId="2147483652"/>
          </pc:sldLayoutMkLst>
        </pc:sldLayoutChg>
        <pc:sldLayoutChg chg="del">
          <pc:chgData name="Axel Kutschera" userId="49c0cfda-805c-4a15-abee-7cc33ef2e9d4" providerId="ADAL" clId="{119001ED-8351-41E2-9EA0-2CF2AD5BCFBB}" dt="2020-07-04T21:18:57.661" v="2" actId="2696"/>
          <pc:sldLayoutMkLst>
            <pc:docMk/>
            <pc:sldMasterMk cId="2053616410" sldId="2147483648"/>
            <pc:sldLayoutMk cId="1851689372" sldId="2147483653"/>
          </pc:sldLayoutMkLst>
        </pc:sldLayoutChg>
        <pc:sldLayoutChg chg="del">
          <pc:chgData name="Axel Kutschera" userId="49c0cfda-805c-4a15-abee-7cc33ef2e9d4" providerId="ADAL" clId="{119001ED-8351-41E2-9EA0-2CF2AD5BCFBB}" dt="2020-07-04T21:18:59.557" v="3" actId="2696"/>
          <pc:sldLayoutMkLst>
            <pc:docMk/>
            <pc:sldMasterMk cId="2053616410" sldId="2147483648"/>
            <pc:sldLayoutMk cId="2262407142" sldId="2147483654"/>
          </pc:sldLayoutMkLst>
        </pc:sldLayoutChg>
        <pc:sldLayoutChg chg="del">
          <pc:chgData name="Axel Kutschera" userId="49c0cfda-805c-4a15-abee-7cc33ef2e9d4" providerId="ADAL" clId="{119001ED-8351-41E2-9EA0-2CF2AD5BCFBB}" dt="2020-07-04T22:49:39.004" v="1170" actId="2696"/>
          <pc:sldLayoutMkLst>
            <pc:docMk/>
            <pc:sldMasterMk cId="2053616410" sldId="2147483648"/>
            <pc:sldLayoutMk cId="1374733287" sldId="2147483655"/>
          </pc:sldLayoutMkLst>
        </pc:sldLayoutChg>
        <pc:sldLayoutChg chg="addSp delSp modSp">
          <pc:chgData name="Axel Kutschera" userId="49c0cfda-805c-4a15-abee-7cc33ef2e9d4" providerId="ADAL" clId="{119001ED-8351-41E2-9EA0-2CF2AD5BCFBB}" dt="2020-07-05T19:14:13.138" v="4947" actId="167"/>
          <pc:sldLayoutMkLst>
            <pc:docMk/>
            <pc:sldMasterMk cId="2053616410" sldId="2147483648"/>
            <pc:sldLayoutMk cId="1188457023" sldId="2147483656"/>
          </pc:sldLayoutMkLst>
          <pc:spChg chg="mod">
            <ac:chgData name="Axel Kutschera" userId="49c0cfda-805c-4a15-abee-7cc33ef2e9d4" providerId="ADAL" clId="{119001ED-8351-41E2-9EA0-2CF2AD5BCFBB}" dt="2020-07-04T22:59:55.753" v="1274" actId="14100"/>
            <ac:spMkLst>
              <pc:docMk/>
              <pc:sldMasterMk cId="2053616410" sldId="2147483648"/>
              <pc:sldLayoutMk cId="1188457023" sldId="2147483656"/>
              <ac:spMk id="2" creationId="{111F8EF7-D7DB-4448-829C-26F2DEE83E33}"/>
            </ac:spMkLst>
          </pc:spChg>
          <pc:spChg chg="del">
            <ac:chgData name="Axel Kutschera" userId="49c0cfda-805c-4a15-abee-7cc33ef2e9d4" providerId="ADAL" clId="{119001ED-8351-41E2-9EA0-2CF2AD5BCFBB}" dt="2020-07-04T22:52:09.350" v="1187" actId="478"/>
            <ac:spMkLst>
              <pc:docMk/>
              <pc:sldMasterMk cId="2053616410" sldId="2147483648"/>
              <pc:sldLayoutMk cId="1188457023" sldId="2147483656"/>
              <ac:spMk id="3" creationId="{A58EE248-1492-4C2D-87E1-AA69351B2E98}"/>
            </ac:spMkLst>
          </pc:spChg>
          <pc:spChg chg="mod">
            <ac:chgData name="Axel Kutschera" userId="49c0cfda-805c-4a15-abee-7cc33ef2e9d4" providerId="ADAL" clId="{119001ED-8351-41E2-9EA0-2CF2AD5BCFBB}" dt="2020-07-04T23:00:05.203" v="1275" actId="14100"/>
            <ac:spMkLst>
              <pc:docMk/>
              <pc:sldMasterMk cId="2053616410" sldId="2147483648"/>
              <pc:sldLayoutMk cId="1188457023" sldId="2147483656"/>
              <ac:spMk id="4" creationId="{E3C38226-32D3-4BA8-BF58-DD26A37855CF}"/>
            </ac:spMkLst>
          </pc:spChg>
          <pc:spChg chg="add del mod">
            <ac:chgData name="Axel Kutschera" userId="49c0cfda-805c-4a15-abee-7cc33ef2e9d4" providerId="ADAL" clId="{119001ED-8351-41E2-9EA0-2CF2AD5BCFBB}" dt="2020-07-04T22:59:44.171" v="1273"/>
            <ac:spMkLst>
              <pc:docMk/>
              <pc:sldMasterMk cId="2053616410" sldId="2147483648"/>
              <pc:sldLayoutMk cId="1188457023" sldId="2147483656"/>
              <ac:spMk id="5" creationId="{D203164F-7C16-48D1-888C-AF73DC15812B}"/>
            </ac:spMkLst>
          </pc:spChg>
          <pc:spChg chg="mod">
            <ac:chgData name="Axel Kutschera" userId="49c0cfda-805c-4a15-abee-7cc33ef2e9d4" providerId="ADAL" clId="{119001ED-8351-41E2-9EA0-2CF2AD5BCFBB}" dt="2020-07-04T22:53:24.150" v="1223" actId="14100"/>
            <ac:spMkLst>
              <pc:docMk/>
              <pc:sldMasterMk cId="2053616410" sldId="2147483648"/>
              <pc:sldLayoutMk cId="1188457023" sldId="2147483656"/>
              <ac:spMk id="7" creationId="{10F539EE-1151-45A7-8C39-C671AC8B7F64}"/>
            </ac:spMkLst>
          </pc:spChg>
          <pc:spChg chg="add mod">
            <ac:chgData name="Axel Kutschera" userId="49c0cfda-805c-4a15-abee-7cc33ef2e9d4" providerId="ADAL" clId="{119001ED-8351-41E2-9EA0-2CF2AD5BCFBB}" dt="2020-07-04T22:53:00.170" v="1195" actId="14100"/>
            <ac:spMkLst>
              <pc:docMk/>
              <pc:sldMasterMk cId="2053616410" sldId="2147483648"/>
              <pc:sldLayoutMk cId="1188457023" sldId="2147483656"/>
              <ac:spMk id="9" creationId="{45DD66F8-375F-40B0-AB39-5FA55E2B225A}"/>
            </ac:spMkLst>
          </pc:spChg>
          <pc:spChg chg="add del">
            <ac:chgData name="Axel Kutschera" userId="49c0cfda-805c-4a15-abee-7cc33ef2e9d4" providerId="ADAL" clId="{119001ED-8351-41E2-9EA0-2CF2AD5BCFBB}" dt="2020-07-04T22:52:20.871" v="1189"/>
            <ac:spMkLst>
              <pc:docMk/>
              <pc:sldMasterMk cId="2053616410" sldId="2147483648"/>
              <pc:sldLayoutMk cId="1188457023" sldId="2147483656"/>
              <ac:spMk id="10" creationId="{2C531C12-DCC2-435D-94C6-CE026016A10F}"/>
            </ac:spMkLst>
          </pc:spChg>
          <pc:spChg chg="add del mod">
            <ac:chgData name="Axel Kutschera" userId="49c0cfda-805c-4a15-abee-7cc33ef2e9d4" providerId="ADAL" clId="{119001ED-8351-41E2-9EA0-2CF2AD5BCFBB}" dt="2020-07-04T22:59:39.216" v="1271" actId="478"/>
            <ac:spMkLst>
              <pc:docMk/>
              <pc:sldMasterMk cId="2053616410" sldId="2147483648"/>
              <pc:sldLayoutMk cId="1188457023" sldId="2147483656"/>
              <ac:spMk id="13" creationId="{DD42F01D-BB4A-4C50-844C-D4CE9F38D2D4}"/>
            </ac:spMkLst>
          </pc:spChg>
          <pc:picChg chg="del">
            <ac:chgData name="Axel Kutschera" userId="49c0cfda-805c-4a15-abee-7cc33ef2e9d4" providerId="ADAL" clId="{119001ED-8351-41E2-9EA0-2CF2AD5BCFBB}" dt="2020-07-05T19:14:04.333" v="4945" actId="478"/>
            <ac:picMkLst>
              <pc:docMk/>
              <pc:sldMasterMk cId="2053616410" sldId="2147483648"/>
              <pc:sldLayoutMk cId="1188457023" sldId="2147483656"/>
              <ac:picMk id="8" creationId="{93FB0703-BEBA-4C80-AE35-708CC7DC71F9}"/>
            </ac:picMkLst>
          </pc:picChg>
          <pc:picChg chg="add">
            <ac:chgData name="Axel Kutschera" userId="49c0cfda-805c-4a15-abee-7cc33ef2e9d4" providerId="ADAL" clId="{119001ED-8351-41E2-9EA0-2CF2AD5BCFBB}" dt="2020-07-04T22:52:27.515" v="1190"/>
            <ac:picMkLst>
              <pc:docMk/>
              <pc:sldMasterMk cId="2053616410" sldId="2147483648"/>
              <pc:sldLayoutMk cId="1188457023" sldId="2147483656"/>
              <ac:picMk id="11" creationId="{6200182F-79C5-4590-B146-B79F7F99F081}"/>
            </ac:picMkLst>
          </pc:picChg>
          <pc:picChg chg="add">
            <ac:chgData name="Axel Kutschera" userId="49c0cfda-805c-4a15-abee-7cc33ef2e9d4" providerId="ADAL" clId="{119001ED-8351-41E2-9EA0-2CF2AD5BCFBB}" dt="2020-07-04T22:52:27.515" v="1190"/>
            <ac:picMkLst>
              <pc:docMk/>
              <pc:sldMasterMk cId="2053616410" sldId="2147483648"/>
              <pc:sldLayoutMk cId="1188457023" sldId="2147483656"/>
              <ac:picMk id="12" creationId="{649C052B-F57A-4516-95E3-C2ADE747B9EF}"/>
            </ac:picMkLst>
          </pc:picChg>
          <pc:picChg chg="add ord">
            <ac:chgData name="Axel Kutschera" userId="49c0cfda-805c-4a15-abee-7cc33ef2e9d4" providerId="ADAL" clId="{119001ED-8351-41E2-9EA0-2CF2AD5BCFBB}" dt="2020-07-05T19:14:13.138" v="4947" actId="167"/>
            <ac:picMkLst>
              <pc:docMk/>
              <pc:sldMasterMk cId="2053616410" sldId="2147483648"/>
              <pc:sldLayoutMk cId="1188457023" sldId="2147483656"/>
              <ac:picMk id="13" creationId="{15F0D99A-EFB5-455B-A1A8-E46E72CC5C24}"/>
            </ac:picMkLst>
          </pc:picChg>
        </pc:sldLayoutChg>
        <pc:sldLayoutChg chg="addSp delSp modSp">
          <pc:chgData name="Axel Kutschera" userId="49c0cfda-805c-4a15-abee-7cc33ef2e9d4" providerId="ADAL" clId="{119001ED-8351-41E2-9EA0-2CF2AD5BCFBB}" dt="2020-07-05T19:13:43.154" v="4944" actId="167"/>
          <pc:sldLayoutMkLst>
            <pc:docMk/>
            <pc:sldMasterMk cId="2053616410" sldId="2147483648"/>
            <pc:sldLayoutMk cId="184637681" sldId="2147483657"/>
          </pc:sldLayoutMkLst>
          <pc:spChg chg="mod">
            <ac:chgData name="Axel Kutschera" userId="49c0cfda-805c-4a15-abee-7cc33ef2e9d4" providerId="ADAL" clId="{119001ED-8351-41E2-9EA0-2CF2AD5BCFBB}" dt="2020-07-04T23:55:09.800" v="2126" actId="113"/>
            <ac:spMkLst>
              <pc:docMk/>
              <pc:sldMasterMk cId="2053616410" sldId="2147483648"/>
              <pc:sldLayoutMk cId="184637681" sldId="2147483657"/>
              <ac:spMk id="2" creationId="{9B7A3B05-0490-4A74-A282-F711AC34223C}"/>
            </ac:spMkLst>
          </pc:spChg>
          <pc:spChg chg="mod">
            <ac:chgData name="Axel Kutschera" userId="49c0cfda-805c-4a15-abee-7cc33ef2e9d4" providerId="ADAL" clId="{119001ED-8351-41E2-9EA0-2CF2AD5BCFBB}" dt="2020-07-04T22:51:12.286" v="1181" actId="14100"/>
            <ac:spMkLst>
              <pc:docMk/>
              <pc:sldMasterMk cId="2053616410" sldId="2147483648"/>
              <pc:sldLayoutMk cId="184637681" sldId="2147483657"/>
              <ac:spMk id="3" creationId="{3A370192-40EF-42C5-9DAB-791B589D25D3}"/>
            </ac:spMkLst>
          </pc:spChg>
          <pc:spChg chg="del mod">
            <ac:chgData name="Axel Kutschera" userId="49c0cfda-805c-4a15-abee-7cc33ef2e9d4" providerId="ADAL" clId="{119001ED-8351-41E2-9EA0-2CF2AD5BCFBB}" dt="2020-07-04T23:00:41.916" v="1277" actId="478"/>
            <ac:spMkLst>
              <pc:docMk/>
              <pc:sldMasterMk cId="2053616410" sldId="2147483648"/>
              <pc:sldLayoutMk cId="184637681" sldId="2147483657"/>
              <ac:spMk id="13" creationId="{95B5CEE4-B1F4-4446-BED0-C62C399D491C}"/>
            </ac:spMkLst>
          </pc:spChg>
          <pc:spChg chg="del mod">
            <ac:chgData name="Axel Kutschera" userId="49c0cfda-805c-4a15-abee-7cc33ef2e9d4" providerId="ADAL" clId="{119001ED-8351-41E2-9EA0-2CF2AD5BCFBB}" dt="2020-07-04T23:00:45.268" v="1278" actId="478"/>
            <ac:spMkLst>
              <pc:docMk/>
              <pc:sldMasterMk cId="2053616410" sldId="2147483648"/>
              <pc:sldLayoutMk cId="184637681" sldId="2147483657"/>
              <ac:spMk id="14" creationId="{E1CED7ED-12BC-4E7B-ADE5-CF794BB87F77}"/>
            </ac:spMkLst>
          </pc:spChg>
          <pc:spChg chg="add mod">
            <ac:chgData name="Axel Kutschera" userId="49c0cfda-805c-4a15-abee-7cc33ef2e9d4" providerId="ADAL" clId="{119001ED-8351-41E2-9EA0-2CF2AD5BCFBB}" dt="2020-07-04T23:00:54.714" v="1279" actId="14100"/>
            <ac:spMkLst>
              <pc:docMk/>
              <pc:sldMasterMk cId="2053616410" sldId="2147483648"/>
              <pc:sldLayoutMk cId="184637681" sldId="2147483657"/>
              <ac:spMk id="15" creationId="{99CC248B-CC72-4ECA-B03B-B07347A0BF29}"/>
            </ac:spMkLst>
          </pc:spChg>
          <pc:picChg chg="add mod">
            <ac:chgData name="Axel Kutschera" userId="49c0cfda-805c-4a15-abee-7cc33ef2e9d4" providerId="ADAL" clId="{119001ED-8351-41E2-9EA0-2CF2AD5BCFBB}" dt="2020-07-04T21:41:24.902" v="217" actId="1037"/>
            <ac:picMkLst>
              <pc:docMk/>
              <pc:sldMasterMk cId="2053616410" sldId="2147483648"/>
              <pc:sldLayoutMk cId="184637681" sldId="2147483657"/>
              <ac:picMk id="4" creationId="{E468CA85-3A53-491E-A733-3F309053E61C}"/>
            </ac:picMkLst>
          </pc:picChg>
          <pc:picChg chg="del mod">
            <ac:chgData name="Axel Kutschera" userId="49c0cfda-805c-4a15-abee-7cc33ef2e9d4" providerId="ADAL" clId="{119001ED-8351-41E2-9EA0-2CF2AD5BCFBB}" dt="2020-07-05T19:12:21.558" v="4905" actId="478"/>
            <ac:picMkLst>
              <pc:docMk/>
              <pc:sldMasterMk cId="2053616410" sldId="2147483648"/>
              <pc:sldLayoutMk cId="184637681" sldId="2147483657"/>
              <ac:picMk id="5" creationId="{8DB28805-1CD5-45DA-9892-467C805CA658}"/>
            </ac:picMkLst>
          </pc:picChg>
          <pc:picChg chg="add mod ord">
            <ac:chgData name="Axel Kutschera" userId="49c0cfda-805c-4a15-abee-7cc33ef2e9d4" providerId="ADAL" clId="{119001ED-8351-41E2-9EA0-2CF2AD5BCFBB}" dt="2020-07-05T19:13:43.154" v="4944" actId="167"/>
            <ac:picMkLst>
              <pc:docMk/>
              <pc:sldMasterMk cId="2053616410" sldId="2147483648"/>
              <pc:sldLayoutMk cId="184637681" sldId="2147483657"/>
              <ac:picMk id="8" creationId="{F3F8665F-0EBF-4893-BB3A-05A68A8B512D}"/>
            </ac:picMkLst>
          </pc:picChg>
          <pc:picChg chg="add del">
            <ac:chgData name="Axel Kutschera" userId="49c0cfda-805c-4a15-abee-7cc33ef2e9d4" providerId="ADAL" clId="{119001ED-8351-41E2-9EA0-2CF2AD5BCFBB}" dt="2020-07-04T21:38:16.628" v="182"/>
            <ac:picMkLst>
              <pc:docMk/>
              <pc:sldMasterMk cId="2053616410" sldId="2147483648"/>
              <pc:sldLayoutMk cId="184637681" sldId="2147483657"/>
              <ac:picMk id="9" creationId="{0BC5FCDC-0CD6-4FCB-A1FD-DF1C91F6E652}"/>
            </ac:picMkLst>
          </pc:picChg>
          <pc:picChg chg="del mod ord">
            <ac:chgData name="Axel Kutschera" userId="49c0cfda-805c-4a15-abee-7cc33ef2e9d4" providerId="ADAL" clId="{119001ED-8351-41E2-9EA0-2CF2AD5BCFBB}" dt="2020-07-04T21:41:28.770" v="218" actId="478"/>
            <ac:picMkLst>
              <pc:docMk/>
              <pc:sldMasterMk cId="2053616410" sldId="2147483648"/>
              <pc:sldLayoutMk cId="184637681" sldId="2147483657"/>
              <ac:picMk id="11" creationId="{148C3AB7-18E9-4D0E-9094-2EC4144E78D2}"/>
            </ac:picMkLst>
          </pc:picChg>
          <pc:picChg chg="mod">
            <ac:chgData name="Axel Kutschera" userId="49c0cfda-805c-4a15-abee-7cc33ef2e9d4" providerId="ADAL" clId="{119001ED-8351-41E2-9EA0-2CF2AD5BCFBB}" dt="2020-07-04T21:21:44.549" v="13" actId="14100"/>
            <ac:picMkLst>
              <pc:docMk/>
              <pc:sldMasterMk cId="2053616410" sldId="2147483648"/>
              <pc:sldLayoutMk cId="184637681" sldId="2147483657"/>
              <ac:picMk id="12" creationId="{1271F7D9-B7DB-4A31-B68B-5651CA73A2FB}"/>
            </ac:picMkLst>
          </pc:picChg>
        </pc:sldLayoutChg>
        <pc:sldLayoutChg chg="del">
          <pc:chgData name="Axel Kutschera" userId="49c0cfda-805c-4a15-abee-7cc33ef2e9d4" providerId="ADAL" clId="{119001ED-8351-41E2-9EA0-2CF2AD5BCFBB}" dt="2020-07-04T21:19:12.546" v="4" actId="2696"/>
          <pc:sldLayoutMkLst>
            <pc:docMk/>
            <pc:sldMasterMk cId="2053616410" sldId="2147483648"/>
            <pc:sldLayoutMk cId="3929662292" sldId="2147483657"/>
          </pc:sldLayoutMkLst>
        </pc:sldLayoutChg>
        <pc:sldLayoutChg chg="del">
          <pc:chgData name="Axel Kutschera" userId="49c0cfda-805c-4a15-abee-7cc33ef2e9d4" providerId="ADAL" clId="{119001ED-8351-41E2-9EA0-2CF2AD5BCFBB}" dt="2020-07-04T21:19:14.735" v="5" actId="2696"/>
          <pc:sldLayoutMkLst>
            <pc:docMk/>
            <pc:sldMasterMk cId="2053616410" sldId="2147483648"/>
            <pc:sldLayoutMk cId="2809032030" sldId="2147483658"/>
          </pc:sldLayoutMkLst>
        </pc:sldLayoutChg>
        <pc:sldLayoutChg chg="del">
          <pc:chgData name="Axel Kutschera" userId="49c0cfda-805c-4a15-abee-7cc33ef2e9d4" providerId="ADAL" clId="{119001ED-8351-41E2-9EA0-2CF2AD5BCFBB}" dt="2020-07-04T21:19:15.964" v="6" actId="2696"/>
          <pc:sldLayoutMkLst>
            <pc:docMk/>
            <pc:sldMasterMk cId="2053616410" sldId="2147483648"/>
            <pc:sldLayoutMk cId="1438576390" sldId="2147483659"/>
          </pc:sldLayoutMkLst>
        </pc:sldLayoutChg>
      </pc:sldMasterChg>
      <pc:sldMasterChg chg="del delSldLayout">
        <pc:chgData name="Axel Kutschera" userId="49c0cfda-805c-4a15-abee-7cc33ef2e9d4" providerId="ADAL" clId="{119001ED-8351-41E2-9EA0-2CF2AD5BCFBB}" dt="2020-07-04T21:19:27.521" v="10" actId="2696"/>
        <pc:sldMasterMkLst>
          <pc:docMk/>
          <pc:sldMasterMk cId="2715436868" sldId="2147483660"/>
        </pc:sldMasterMkLst>
        <pc:sldLayoutChg chg="del">
          <pc:chgData name="Axel Kutschera" userId="49c0cfda-805c-4a15-abee-7cc33ef2e9d4" providerId="ADAL" clId="{119001ED-8351-41E2-9EA0-2CF2AD5BCFBB}" dt="2020-07-04T21:19:27.510" v="7" actId="2696"/>
          <pc:sldLayoutMkLst>
            <pc:docMk/>
            <pc:sldMasterMk cId="2715436868" sldId="2147483660"/>
            <pc:sldLayoutMk cId="1763760168" sldId="2147483661"/>
          </pc:sldLayoutMkLst>
        </pc:sldLayoutChg>
        <pc:sldLayoutChg chg="del">
          <pc:chgData name="Axel Kutschera" userId="49c0cfda-805c-4a15-abee-7cc33ef2e9d4" providerId="ADAL" clId="{119001ED-8351-41E2-9EA0-2CF2AD5BCFBB}" dt="2020-07-04T21:19:27.515" v="8" actId="2696"/>
          <pc:sldLayoutMkLst>
            <pc:docMk/>
            <pc:sldMasterMk cId="2715436868" sldId="2147483660"/>
            <pc:sldLayoutMk cId="2324407794" sldId="2147483662"/>
          </pc:sldLayoutMkLst>
        </pc:sldLayoutChg>
        <pc:sldLayoutChg chg="del">
          <pc:chgData name="Axel Kutschera" userId="49c0cfda-805c-4a15-abee-7cc33ef2e9d4" providerId="ADAL" clId="{119001ED-8351-41E2-9EA0-2CF2AD5BCFBB}" dt="2020-07-04T21:19:27.517" v="9" actId="2696"/>
          <pc:sldLayoutMkLst>
            <pc:docMk/>
            <pc:sldMasterMk cId="2715436868" sldId="2147483660"/>
            <pc:sldLayoutMk cId="2478610134" sldId="2147483663"/>
          </pc:sldLayoutMkLst>
        </pc:sldLayoutChg>
      </pc:sldMasterChg>
    </pc:docChg>
  </pc:docChgLst>
  <pc:docChgLst>
    <pc:chgData name="Axel Kutschera" userId="49c0cfda-805c-4a15-abee-7cc33ef2e9d4" providerId="ADAL" clId="{BB55E4B0-1EF4-415F-BC6F-71D2923B60C6}"/>
    <pc:docChg chg="custSel modSld">
      <pc:chgData name="Axel Kutschera" userId="49c0cfda-805c-4a15-abee-7cc33ef2e9d4" providerId="ADAL" clId="{BB55E4B0-1EF4-415F-BC6F-71D2923B60C6}" dt="2020-07-06T09:53:19.808" v="4" actId="6549"/>
      <pc:docMkLst>
        <pc:docMk/>
      </pc:docMkLst>
      <pc:sldChg chg="modSp">
        <pc:chgData name="Axel Kutschera" userId="49c0cfda-805c-4a15-abee-7cc33ef2e9d4" providerId="ADAL" clId="{BB55E4B0-1EF4-415F-BC6F-71D2923B60C6}" dt="2020-07-06T09:52:13.153" v="2" actId="6549"/>
        <pc:sldMkLst>
          <pc:docMk/>
          <pc:sldMk cId="4019860454" sldId="271"/>
        </pc:sldMkLst>
        <pc:spChg chg="mod">
          <ac:chgData name="Axel Kutschera" userId="49c0cfda-805c-4a15-abee-7cc33ef2e9d4" providerId="ADAL" clId="{BB55E4B0-1EF4-415F-BC6F-71D2923B60C6}" dt="2020-07-06T09:51:49.439" v="1" actId="27636"/>
          <ac:spMkLst>
            <pc:docMk/>
            <pc:sldMk cId="4019860454" sldId="271"/>
            <ac:spMk id="10" creationId="{53183919-AC11-431E-AAD8-AB64C586D22C}"/>
          </ac:spMkLst>
        </pc:spChg>
        <pc:spChg chg="mod">
          <ac:chgData name="Axel Kutschera" userId="49c0cfda-805c-4a15-abee-7cc33ef2e9d4" providerId="ADAL" clId="{BB55E4B0-1EF4-415F-BC6F-71D2923B60C6}" dt="2020-07-06T09:52:13.153" v="2" actId="6549"/>
          <ac:spMkLst>
            <pc:docMk/>
            <pc:sldMk cId="4019860454" sldId="271"/>
            <ac:spMk id="11" creationId="{D27EEF6F-402F-4BF5-BC53-D7BEE4F54FF1}"/>
          </ac:spMkLst>
        </pc:spChg>
      </pc:sldChg>
      <pc:sldChg chg="modSp">
        <pc:chgData name="Axel Kutschera" userId="49c0cfda-805c-4a15-abee-7cc33ef2e9d4" providerId="ADAL" clId="{BB55E4B0-1EF4-415F-BC6F-71D2923B60C6}" dt="2020-07-06T09:53:19.808" v="4" actId="6549"/>
        <pc:sldMkLst>
          <pc:docMk/>
          <pc:sldMk cId="3297534490" sldId="289"/>
        </pc:sldMkLst>
        <pc:spChg chg="mod">
          <ac:chgData name="Axel Kutschera" userId="49c0cfda-805c-4a15-abee-7cc33ef2e9d4" providerId="ADAL" clId="{BB55E4B0-1EF4-415F-BC6F-71D2923B60C6}" dt="2020-07-06T09:53:14.502" v="3" actId="6549"/>
          <ac:spMkLst>
            <pc:docMk/>
            <pc:sldMk cId="3297534490" sldId="289"/>
            <ac:spMk id="5" creationId="{3BDAB914-87D3-4CE0-B5F7-BB66EC2ADF64}"/>
          </ac:spMkLst>
        </pc:spChg>
        <pc:spChg chg="mod">
          <ac:chgData name="Axel Kutschera" userId="49c0cfda-805c-4a15-abee-7cc33ef2e9d4" providerId="ADAL" clId="{BB55E4B0-1EF4-415F-BC6F-71D2923B60C6}" dt="2020-07-06T09:53:19.808" v="4" actId="6549"/>
          <ac:spMkLst>
            <pc:docMk/>
            <pc:sldMk cId="3297534490" sldId="289"/>
            <ac:spMk id="6" creationId="{902B4942-6079-4325-B9EF-8765C0505437}"/>
          </ac:spMkLst>
        </pc:spChg>
      </pc:sldChg>
    </pc:docChg>
  </pc:docChgLst>
  <pc:docChgLst>
    <pc:chgData name="Andreas Edler" userId="1c5b4421-a50c-4d38-ab8f-79911dbf2b71" providerId="ADAL" clId="{A103BA6A-2A7E-4353-AD64-6C0B37FE0470}"/>
    <pc:docChg chg="undo custSel addSld delSld modSld">
      <pc:chgData name="Andreas Edler" userId="1c5b4421-a50c-4d38-ab8f-79911dbf2b71" providerId="ADAL" clId="{A103BA6A-2A7E-4353-AD64-6C0B37FE0470}" dt="2020-07-05T09:44:48.268" v="397" actId="478"/>
      <pc:docMkLst>
        <pc:docMk/>
      </pc:docMkLst>
      <pc:sldChg chg="del">
        <pc:chgData name="Andreas Edler" userId="1c5b4421-a50c-4d38-ab8f-79911dbf2b71" providerId="ADAL" clId="{A103BA6A-2A7E-4353-AD64-6C0B37FE0470}" dt="2020-07-03T12:28:51.330" v="1" actId="2696"/>
        <pc:sldMkLst>
          <pc:docMk/>
          <pc:sldMk cId="3459025087" sldId="257"/>
        </pc:sldMkLst>
      </pc:sldChg>
      <pc:sldChg chg="del">
        <pc:chgData name="Andreas Edler" userId="1c5b4421-a50c-4d38-ab8f-79911dbf2b71" providerId="ADAL" clId="{A103BA6A-2A7E-4353-AD64-6C0B37FE0470}" dt="2020-07-03T12:29:41.451" v="10" actId="2696"/>
        <pc:sldMkLst>
          <pc:docMk/>
          <pc:sldMk cId="1410246190" sldId="266"/>
        </pc:sldMkLst>
      </pc:sldChg>
      <pc:sldChg chg="del">
        <pc:chgData name="Andreas Edler" userId="1c5b4421-a50c-4d38-ab8f-79911dbf2b71" providerId="ADAL" clId="{A103BA6A-2A7E-4353-AD64-6C0B37FE0470}" dt="2020-07-03T12:30:01.197" v="12" actId="2696"/>
        <pc:sldMkLst>
          <pc:docMk/>
          <pc:sldMk cId="3686597949" sldId="269"/>
        </pc:sldMkLst>
      </pc:sldChg>
      <pc:sldChg chg="modSp add setBg">
        <pc:chgData name="Andreas Edler" userId="1c5b4421-a50c-4d38-ab8f-79911dbf2b71" providerId="ADAL" clId="{A103BA6A-2A7E-4353-AD64-6C0B37FE0470}" dt="2020-07-03T12:28:58.881" v="7" actId="20577"/>
        <pc:sldMkLst>
          <pc:docMk/>
          <pc:sldMk cId="4019860454" sldId="271"/>
        </pc:sldMkLst>
        <pc:spChg chg="mod">
          <ac:chgData name="Andreas Edler" userId="1c5b4421-a50c-4d38-ab8f-79911dbf2b71" providerId="ADAL" clId="{A103BA6A-2A7E-4353-AD64-6C0B37FE0470}" dt="2020-07-03T12:28:58.881" v="7" actId="20577"/>
          <ac:spMkLst>
            <pc:docMk/>
            <pc:sldMk cId="4019860454" sldId="271"/>
            <ac:spMk id="2" creationId="{6C9EAF6C-3C56-48C9-A429-BA49459AEA45}"/>
          </ac:spMkLst>
        </pc:spChg>
      </pc:sldChg>
      <pc:sldChg chg="add">
        <pc:chgData name="Andreas Edler" userId="1c5b4421-a50c-4d38-ab8f-79911dbf2b71" providerId="ADAL" clId="{A103BA6A-2A7E-4353-AD64-6C0B37FE0470}" dt="2020-07-03T12:29:13.953" v="8"/>
        <pc:sldMkLst>
          <pc:docMk/>
          <pc:sldMk cId="1383442581" sldId="272"/>
        </pc:sldMkLst>
      </pc:sldChg>
      <pc:sldChg chg="add">
        <pc:chgData name="Andreas Edler" userId="1c5b4421-a50c-4d38-ab8f-79911dbf2b71" providerId="ADAL" clId="{A103BA6A-2A7E-4353-AD64-6C0B37FE0470}" dt="2020-07-03T12:29:35.765" v="9"/>
        <pc:sldMkLst>
          <pc:docMk/>
          <pc:sldMk cId="1248282003" sldId="273"/>
        </pc:sldMkLst>
      </pc:sldChg>
      <pc:sldChg chg="add">
        <pc:chgData name="Andreas Edler" userId="1c5b4421-a50c-4d38-ab8f-79911dbf2b71" providerId="ADAL" clId="{A103BA6A-2A7E-4353-AD64-6C0B37FE0470}" dt="2020-07-03T12:29:35.765" v="9"/>
        <pc:sldMkLst>
          <pc:docMk/>
          <pc:sldMk cId="3891787124" sldId="274"/>
        </pc:sldMkLst>
      </pc:sldChg>
      <pc:sldChg chg="addSp delSp modSp add">
        <pc:chgData name="Andreas Edler" userId="1c5b4421-a50c-4d38-ab8f-79911dbf2b71" providerId="ADAL" clId="{A103BA6A-2A7E-4353-AD64-6C0B37FE0470}" dt="2020-07-05T09:43:49.131" v="387" actId="478"/>
        <pc:sldMkLst>
          <pc:docMk/>
          <pc:sldMk cId="1117473431" sldId="275"/>
        </pc:sldMkLst>
        <pc:picChg chg="del">
          <ac:chgData name="Andreas Edler" userId="1c5b4421-a50c-4d38-ab8f-79911dbf2b71" providerId="ADAL" clId="{A103BA6A-2A7E-4353-AD64-6C0B37FE0470}" dt="2020-07-05T09:43:49.131" v="387" actId="478"/>
          <ac:picMkLst>
            <pc:docMk/>
            <pc:sldMk cId="1117473431" sldId="275"/>
            <ac:picMk id="25" creationId="{53EB9F18-0289-4F5F-8220-DCD0B2FEE6A6}"/>
          </ac:picMkLst>
        </pc:picChg>
        <pc:picChg chg="del">
          <ac:chgData name="Andreas Edler" userId="1c5b4421-a50c-4d38-ab8f-79911dbf2b71" providerId="ADAL" clId="{A103BA6A-2A7E-4353-AD64-6C0B37FE0470}" dt="2020-07-05T09:42:25.795" v="342" actId="478"/>
          <ac:picMkLst>
            <pc:docMk/>
            <pc:sldMk cId="1117473431" sldId="275"/>
            <ac:picMk id="26" creationId="{58899055-9299-40BA-A3DB-B9DFA8B9E433}"/>
          </ac:picMkLst>
        </pc:picChg>
        <pc:picChg chg="add mod ord">
          <ac:chgData name="Andreas Edler" userId="1c5b4421-a50c-4d38-ab8f-79911dbf2b71" providerId="ADAL" clId="{A103BA6A-2A7E-4353-AD64-6C0B37FE0470}" dt="2020-07-05T09:43:30.611" v="382" actId="29295"/>
          <ac:picMkLst>
            <pc:docMk/>
            <pc:sldMk cId="1117473431" sldId="275"/>
            <ac:picMk id="30" creationId="{41372CD6-08E3-421C-AB31-5187A8D1CB36}"/>
          </ac:picMkLst>
        </pc:picChg>
        <pc:picChg chg="add del mod">
          <ac:chgData name="Andreas Edler" userId="1c5b4421-a50c-4d38-ab8f-79911dbf2b71" providerId="ADAL" clId="{A103BA6A-2A7E-4353-AD64-6C0B37FE0470}" dt="2020-07-05T09:41:49.049" v="336" actId="478"/>
          <ac:picMkLst>
            <pc:docMk/>
            <pc:sldMk cId="1117473431" sldId="275"/>
            <ac:picMk id="31" creationId="{466D2CE3-8D0E-48D3-87F3-0695877246DF}"/>
          </ac:picMkLst>
        </pc:picChg>
        <pc:picChg chg="add del mod ord">
          <ac:chgData name="Andreas Edler" userId="1c5b4421-a50c-4d38-ab8f-79911dbf2b71" providerId="ADAL" clId="{A103BA6A-2A7E-4353-AD64-6C0B37FE0470}" dt="2020-07-05T09:43:44.694" v="386" actId="167"/>
          <ac:picMkLst>
            <pc:docMk/>
            <pc:sldMk cId="1117473431" sldId="275"/>
            <ac:picMk id="40" creationId="{CE5A0E5C-1E0C-41E2-8A1A-396D0C79CB36}"/>
          </ac:picMkLst>
        </pc:picChg>
      </pc:sldChg>
      <pc:sldChg chg="addSp delSp modSp add modAnim">
        <pc:chgData name="Andreas Edler" userId="1c5b4421-a50c-4d38-ab8f-79911dbf2b71" providerId="ADAL" clId="{A103BA6A-2A7E-4353-AD64-6C0B37FE0470}" dt="2020-07-05T09:44:48.268" v="397" actId="478"/>
        <pc:sldMkLst>
          <pc:docMk/>
          <pc:sldMk cId="219434254" sldId="276"/>
        </pc:sldMkLst>
        <pc:spChg chg="del">
          <ac:chgData name="Andreas Edler" userId="1c5b4421-a50c-4d38-ab8f-79911dbf2b71" providerId="ADAL" clId="{A103BA6A-2A7E-4353-AD64-6C0B37FE0470}" dt="2020-07-05T08:27:52.124" v="13" actId="478"/>
          <ac:spMkLst>
            <pc:docMk/>
            <pc:sldMk cId="219434254" sldId="276"/>
            <ac:spMk id="3" creationId="{A87244F8-BE9E-489D-8973-BBCDDBF8E8AF}"/>
          </ac:spMkLst>
        </pc:spChg>
        <pc:spChg chg="mod">
          <ac:chgData name="Andreas Edler" userId="1c5b4421-a50c-4d38-ab8f-79911dbf2b71" providerId="ADAL" clId="{A103BA6A-2A7E-4353-AD64-6C0B37FE0470}" dt="2020-07-05T08:34:17.183" v="184" actId="20577"/>
          <ac:spMkLst>
            <pc:docMk/>
            <pc:sldMk cId="219434254" sldId="276"/>
            <ac:spMk id="15" creationId="{E965E043-E3C9-402E-B5E9-72FCFDD64717}"/>
          </ac:spMkLst>
        </pc:spChg>
        <pc:picChg chg="mod">
          <ac:chgData name="Andreas Edler" userId="1c5b4421-a50c-4d38-ab8f-79911dbf2b71" providerId="ADAL" clId="{A103BA6A-2A7E-4353-AD64-6C0B37FE0470}" dt="2020-07-05T08:34:27.315" v="186" actId="1036"/>
          <ac:picMkLst>
            <pc:docMk/>
            <pc:sldMk cId="219434254" sldId="276"/>
            <ac:picMk id="6" creationId="{A60C0B80-5F82-4D34-9ADE-8EF4CCE0903A}"/>
          </ac:picMkLst>
        </pc:picChg>
        <pc:picChg chg="del">
          <ac:chgData name="Andreas Edler" userId="1c5b4421-a50c-4d38-ab8f-79911dbf2b71" providerId="ADAL" clId="{A103BA6A-2A7E-4353-AD64-6C0B37FE0470}" dt="2020-07-05T09:44:11.667" v="389" actId="478"/>
          <ac:picMkLst>
            <pc:docMk/>
            <pc:sldMk cId="219434254" sldId="276"/>
            <ac:picMk id="32" creationId="{F21FD728-13F0-4FE9-B122-2A5ABE31BEBA}"/>
          </ac:picMkLst>
        </pc:picChg>
        <pc:picChg chg="del">
          <ac:chgData name="Andreas Edler" userId="1c5b4421-a50c-4d38-ab8f-79911dbf2b71" providerId="ADAL" clId="{A103BA6A-2A7E-4353-AD64-6C0B37FE0470}" dt="2020-07-05T09:44:10.611" v="388" actId="478"/>
          <ac:picMkLst>
            <pc:docMk/>
            <pc:sldMk cId="219434254" sldId="276"/>
            <ac:picMk id="37" creationId="{A369161D-0623-43D2-8725-2DFAAF24B874}"/>
          </ac:picMkLst>
        </pc:picChg>
        <pc:picChg chg="add">
          <ac:chgData name="Andreas Edler" userId="1c5b4421-a50c-4d38-ab8f-79911dbf2b71" providerId="ADAL" clId="{A103BA6A-2A7E-4353-AD64-6C0B37FE0470}" dt="2020-07-05T09:44:13.094" v="390"/>
          <ac:picMkLst>
            <pc:docMk/>
            <pc:sldMk cId="219434254" sldId="276"/>
            <ac:picMk id="38" creationId="{1AE40657-7CA1-42C7-8715-2DBA02A9CFB7}"/>
          </ac:picMkLst>
        </pc:picChg>
        <pc:picChg chg="add del mod">
          <ac:chgData name="Andreas Edler" userId="1c5b4421-a50c-4d38-ab8f-79911dbf2b71" providerId="ADAL" clId="{A103BA6A-2A7E-4353-AD64-6C0B37FE0470}" dt="2020-07-05T09:44:48.268" v="397" actId="478"/>
          <ac:picMkLst>
            <pc:docMk/>
            <pc:sldMk cId="219434254" sldId="276"/>
            <ac:picMk id="39" creationId="{8BD42967-53AC-4576-93F0-8191B45A4ACF}"/>
          </ac:picMkLst>
        </pc:picChg>
        <pc:picChg chg="add mod ord">
          <ac:chgData name="Andreas Edler" userId="1c5b4421-a50c-4d38-ab8f-79911dbf2b71" providerId="ADAL" clId="{A103BA6A-2A7E-4353-AD64-6C0B37FE0470}" dt="2020-07-05T09:44:45.072" v="396" actId="171"/>
          <ac:picMkLst>
            <pc:docMk/>
            <pc:sldMk cId="219434254" sldId="276"/>
            <ac:picMk id="40" creationId="{A86CB64D-858A-4F26-91A4-C508A57B859A}"/>
          </ac:picMkLst>
        </pc:picChg>
      </pc:sldChg>
      <pc:sldChg chg="modSp add modAnim">
        <pc:chgData name="Andreas Edler" userId="1c5b4421-a50c-4d38-ab8f-79911dbf2b71" providerId="ADAL" clId="{A103BA6A-2A7E-4353-AD64-6C0B37FE0470}" dt="2020-07-05T09:03:10.685" v="277" actId="255"/>
        <pc:sldMkLst>
          <pc:docMk/>
          <pc:sldMk cId="3989439463" sldId="277"/>
        </pc:sldMkLst>
        <pc:spChg chg="mod">
          <ac:chgData name="Andreas Edler" userId="1c5b4421-a50c-4d38-ab8f-79911dbf2b71" providerId="ADAL" clId="{A103BA6A-2A7E-4353-AD64-6C0B37FE0470}" dt="2020-07-05T09:03:10.685" v="277" actId="255"/>
          <ac:spMkLst>
            <pc:docMk/>
            <pc:sldMk cId="3989439463" sldId="277"/>
            <ac:spMk id="4" creationId="{9B648907-8ED0-4B5E-9807-98E80E5E3DC4}"/>
          </ac:spMkLst>
        </pc:spChg>
        <pc:spChg chg="mod">
          <ac:chgData name="Andreas Edler" userId="1c5b4421-a50c-4d38-ab8f-79911dbf2b71" providerId="ADAL" clId="{A103BA6A-2A7E-4353-AD64-6C0B37FE0470}" dt="2020-07-05T08:31:32.611" v="179" actId="1037"/>
          <ac:spMkLst>
            <pc:docMk/>
            <pc:sldMk cId="3989439463" sldId="277"/>
            <ac:spMk id="14" creationId="{2DE37ABD-0DA7-4F19-BBA5-D6DAFBF37F72}"/>
          </ac:spMkLst>
        </pc:spChg>
        <pc:spChg chg="mod">
          <ac:chgData name="Andreas Edler" userId="1c5b4421-a50c-4d38-ab8f-79911dbf2b71" providerId="ADAL" clId="{A103BA6A-2A7E-4353-AD64-6C0B37FE0470}" dt="2020-07-05T08:28:43.059" v="30" actId="20577"/>
          <ac:spMkLst>
            <pc:docMk/>
            <pc:sldMk cId="3989439463" sldId="277"/>
            <ac:spMk id="15" creationId="{E965E043-E3C9-402E-B5E9-72FCFDD64717}"/>
          </ac:spMkLst>
        </pc:spChg>
        <pc:spChg chg="mod">
          <ac:chgData name="Andreas Edler" userId="1c5b4421-a50c-4d38-ab8f-79911dbf2b71" providerId="ADAL" clId="{A103BA6A-2A7E-4353-AD64-6C0B37FE0470}" dt="2020-07-05T08:28:49.417" v="39" actId="20577"/>
          <ac:spMkLst>
            <pc:docMk/>
            <pc:sldMk cId="3989439463" sldId="277"/>
            <ac:spMk id="107" creationId="{B5C07169-6195-4A7A-A656-EF3A60452AFA}"/>
          </ac:spMkLst>
        </pc:spChg>
        <pc:spChg chg="mod">
          <ac:chgData name="Andreas Edler" userId="1c5b4421-a50c-4d38-ab8f-79911dbf2b71" providerId="ADAL" clId="{A103BA6A-2A7E-4353-AD64-6C0B37FE0470}" dt="2020-07-05T08:29:04.076" v="65" actId="20577"/>
          <ac:spMkLst>
            <pc:docMk/>
            <pc:sldMk cId="3989439463" sldId="277"/>
            <ac:spMk id="122" creationId="{DC8E9EBD-C188-42C0-AB27-0E1293AF6B11}"/>
          </ac:spMkLst>
        </pc:spChg>
        <pc:spChg chg="mod">
          <ac:chgData name="Andreas Edler" userId="1c5b4421-a50c-4d38-ab8f-79911dbf2b71" providerId="ADAL" clId="{A103BA6A-2A7E-4353-AD64-6C0B37FE0470}" dt="2020-07-05T08:54:26.931" v="202" actId="20577"/>
          <ac:spMkLst>
            <pc:docMk/>
            <pc:sldMk cId="3989439463" sldId="277"/>
            <ac:spMk id="125" creationId="{670A3D33-41B5-4F46-AD68-3BB032F3EEE0}"/>
          </ac:spMkLst>
        </pc:spChg>
        <pc:spChg chg="mod">
          <ac:chgData name="Andreas Edler" userId="1c5b4421-a50c-4d38-ab8f-79911dbf2b71" providerId="ADAL" clId="{A103BA6A-2A7E-4353-AD64-6C0B37FE0470}" dt="2020-07-05T08:54:41.897" v="204" actId="20577"/>
          <ac:spMkLst>
            <pc:docMk/>
            <pc:sldMk cId="3989439463" sldId="277"/>
            <ac:spMk id="129" creationId="{DE51C9DC-05FF-412D-AFD0-F4A21E198F06}"/>
          </ac:spMkLst>
        </pc:spChg>
        <pc:spChg chg="mod">
          <ac:chgData name="Andreas Edler" userId="1c5b4421-a50c-4d38-ab8f-79911dbf2b71" providerId="ADAL" clId="{A103BA6A-2A7E-4353-AD64-6C0B37FE0470}" dt="2020-07-05T08:35:43.976" v="187" actId="207"/>
          <ac:spMkLst>
            <pc:docMk/>
            <pc:sldMk cId="3989439463" sldId="277"/>
            <ac:spMk id="133" creationId="{F856247E-C135-4E09-9F75-3041D09C30A2}"/>
          </ac:spMkLst>
        </pc:spChg>
      </pc:sldChg>
      <pc:sldChg chg="modSp add modAnim">
        <pc:chgData name="Andreas Edler" userId="1c5b4421-a50c-4d38-ab8f-79911dbf2b71" providerId="ADAL" clId="{A103BA6A-2A7E-4353-AD64-6C0B37FE0470}" dt="2020-07-05T09:03:42.085" v="278" actId="255"/>
        <pc:sldMkLst>
          <pc:docMk/>
          <pc:sldMk cId="237689270" sldId="278"/>
        </pc:sldMkLst>
        <pc:spChg chg="mod">
          <ac:chgData name="Andreas Edler" userId="1c5b4421-a50c-4d38-ab8f-79911dbf2b71" providerId="ADAL" clId="{A103BA6A-2A7E-4353-AD64-6C0B37FE0470}" dt="2020-07-05T09:00:50.207" v="225" actId="20577"/>
          <ac:spMkLst>
            <pc:docMk/>
            <pc:sldMk cId="237689270" sldId="278"/>
            <ac:spMk id="2" creationId="{B67737A2-BA97-4A2F-907B-9FD8A461E5BA}"/>
          </ac:spMkLst>
        </pc:spChg>
        <pc:spChg chg="mod">
          <ac:chgData name="Andreas Edler" userId="1c5b4421-a50c-4d38-ab8f-79911dbf2b71" providerId="ADAL" clId="{A103BA6A-2A7E-4353-AD64-6C0B37FE0470}" dt="2020-07-05T09:03:42.085" v="278" actId="255"/>
          <ac:spMkLst>
            <pc:docMk/>
            <pc:sldMk cId="237689270" sldId="278"/>
            <ac:spMk id="4" creationId="{CC996A5B-5AC4-4C2E-8ABF-3F2A4485FBF5}"/>
          </ac:spMkLst>
        </pc:spChg>
        <pc:spChg chg="mod">
          <ac:chgData name="Andreas Edler" userId="1c5b4421-a50c-4d38-ab8f-79911dbf2b71" providerId="ADAL" clId="{A103BA6A-2A7E-4353-AD64-6C0B37FE0470}" dt="2020-07-05T08:31:47.150" v="183" actId="1035"/>
          <ac:spMkLst>
            <pc:docMk/>
            <pc:sldMk cId="237689270" sldId="278"/>
            <ac:spMk id="14" creationId="{2DE37ABD-0DA7-4F19-BBA5-D6DAFBF37F72}"/>
          </ac:spMkLst>
        </pc:spChg>
        <pc:spChg chg="mod">
          <ac:chgData name="Andreas Edler" userId="1c5b4421-a50c-4d38-ab8f-79911dbf2b71" providerId="ADAL" clId="{A103BA6A-2A7E-4353-AD64-6C0B37FE0470}" dt="2020-07-05T08:29:20.768" v="83" actId="20577"/>
          <ac:spMkLst>
            <pc:docMk/>
            <pc:sldMk cId="237689270" sldId="278"/>
            <ac:spMk id="15" creationId="{E965E043-E3C9-402E-B5E9-72FCFDD64717}"/>
          </ac:spMkLst>
        </pc:spChg>
        <pc:spChg chg="mod">
          <ac:chgData name="Andreas Edler" userId="1c5b4421-a50c-4d38-ab8f-79911dbf2b71" providerId="ADAL" clId="{A103BA6A-2A7E-4353-AD64-6C0B37FE0470}" dt="2020-07-05T09:02:23.823" v="260" actId="1035"/>
          <ac:spMkLst>
            <pc:docMk/>
            <pc:sldMk cId="237689270" sldId="278"/>
            <ac:spMk id="22" creationId="{29149940-0B39-4C9D-933F-3EB8C91A26F8}"/>
          </ac:spMkLst>
        </pc:spChg>
        <pc:spChg chg="mod">
          <ac:chgData name="Andreas Edler" userId="1c5b4421-a50c-4d38-ab8f-79911dbf2b71" providerId="ADAL" clId="{A103BA6A-2A7E-4353-AD64-6C0B37FE0470}" dt="2020-07-05T08:29:24.379" v="92" actId="20577"/>
          <ac:spMkLst>
            <pc:docMk/>
            <pc:sldMk cId="237689270" sldId="278"/>
            <ac:spMk id="107" creationId="{B5C07169-6195-4A7A-A656-EF3A60452AFA}"/>
          </ac:spMkLst>
        </pc:spChg>
        <pc:spChg chg="mod">
          <ac:chgData name="Andreas Edler" userId="1c5b4421-a50c-4d38-ab8f-79911dbf2b71" providerId="ADAL" clId="{A103BA6A-2A7E-4353-AD64-6C0B37FE0470}" dt="2020-07-05T08:29:38.935" v="143" actId="20577"/>
          <ac:spMkLst>
            <pc:docMk/>
            <pc:sldMk cId="237689270" sldId="278"/>
            <ac:spMk id="122" creationId="{DC8E9EBD-C188-42C0-AB27-0E1293AF6B11}"/>
          </ac:spMkLst>
        </pc:spChg>
        <pc:spChg chg="mod">
          <ac:chgData name="Andreas Edler" userId="1c5b4421-a50c-4d38-ab8f-79911dbf2b71" providerId="ADAL" clId="{A103BA6A-2A7E-4353-AD64-6C0B37FE0470}" dt="2020-07-05T08:35:50.940" v="188" actId="207"/>
          <ac:spMkLst>
            <pc:docMk/>
            <pc:sldMk cId="237689270" sldId="278"/>
            <ac:spMk id="133" creationId="{F856247E-C135-4E09-9F75-3041D09C30A2}"/>
          </ac:spMkLst>
        </pc:spChg>
      </pc:sldChg>
      <pc:sldChg chg="add">
        <pc:chgData name="Andreas Edler" userId="1c5b4421-a50c-4d38-ab8f-79911dbf2b71" providerId="ADAL" clId="{A103BA6A-2A7E-4353-AD64-6C0B37FE0470}" dt="2020-07-03T12:29:56.372" v="11"/>
        <pc:sldMkLst>
          <pc:docMk/>
          <pc:sldMk cId="4187864237" sldId="279"/>
        </pc:sldMkLst>
      </pc:sldChg>
      <pc:sldChg chg="modSp add">
        <pc:chgData name="Andreas Edler" userId="1c5b4421-a50c-4d38-ab8f-79911dbf2b71" providerId="ADAL" clId="{A103BA6A-2A7E-4353-AD64-6C0B37FE0470}" dt="2020-07-05T09:08:35.471" v="331" actId="5793"/>
        <pc:sldMkLst>
          <pc:docMk/>
          <pc:sldMk cId="2988174812" sldId="290"/>
        </pc:sldMkLst>
        <pc:spChg chg="mod">
          <ac:chgData name="Andreas Edler" userId="1c5b4421-a50c-4d38-ab8f-79911dbf2b71" providerId="ADAL" clId="{A103BA6A-2A7E-4353-AD64-6C0B37FE0470}" dt="2020-07-05T09:08:11.186" v="305" actId="20577"/>
          <ac:spMkLst>
            <pc:docMk/>
            <pc:sldMk cId="2988174812" sldId="290"/>
            <ac:spMk id="2" creationId="{85A672EC-EBBD-410E-98DB-E135B70DC6C6}"/>
          </ac:spMkLst>
        </pc:spChg>
        <pc:spChg chg="mod">
          <ac:chgData name="Andreas Edler" userId="1c5b4421-a50c-4d38-ab8f-79911dbf2b71" providerId="ADAL" clId="{A103BA6A-2A7E-4353-AD64-6C0B37FE0470}" dt="2020-07-05T09:08:35.471" v="331" actId="5793"/>
          <ac:spMkLst>
            <pc:docMk/>
            <pc:sldMk cId="2988174812" sldId="290"/>
            <ac:spMk id="3" creationId="{D28AA85B-27EE-42DB-8F0B-441430530716}"/>
          </ac:spMkLst>
        </pc:spChg>
      </pc:sldChg>
    </pc:docChg>
  </pc:docChgLst>
  <pc:docChgLst>
    <pc:chgData name="Axel Kutschera" userId="S::axel.kutschera@fiskaltrust.services::49c0cfda-805c-4a15-abee-7cc33ef2e9d4" providerId="AD" clId="Web-{1B2233D9-5612-C63E-948A-A056E172CD79}"/>
    <pc:docChg chg="delSld modSld modSection">
      <pc:chgData name="Axel Kutschera" userId="S::axel.kutschera@fiskaltrust.services::49c0cfda-805c-4a15-abee-7cc33ef2e9d4" providerId="AD" clId="Web-{1B2233D9-5612-C63E-948A-A056E172CD79}" dt="2020-07-06T08:34:22.476" v="148" actId="20577"/>
      <pc:docMkLst>
        <pc:docMk/>
      </pc:docMkLst>
      <pc:sldChg chg="modSp">
        <pc:chgData name="Axel Kutschera" userId="S::axel.kutschera@fiskaltrust.services::49c0cfda-805c-4a15-abee-7cc33ef2e9d4" providerId="AD" clId="Web-{1B2233D9-5612-C63E-948A-A056E172CD79}" dt="2020-07-06T07:15:32.823" v="76" actId="20577"/>
        <pc:sldMkLst>
          <pc:docMk/>
          <pc:sldMk cId="1625035218" sldId="257"/>
        </pc:sldMkLst>
        <pc:spChg chg="mod">
          <ac:chgData name="Axel Kutschera" userId="S::axel.kutschera@fiskaltrust.services::49c0cfda-805c-4a15-abee-7cc33ef2e9d4" providerId="AD" clId="Web-{1B2233D9-5612-C63E-948A-A056E172CD79}" dt="2020-07-06T07:15:32.823" v="76" actId="20577"/>
          <ac:spMkLst>
            <pc:docMk/>
            <pc:sldMk cId="1625035218" sldId="257"/>
            <ac:spMk id="3" creationId="{FAE1F45C-AD28-4887-B5B2-EEDEF537C4BB}"/>
          </ac:spMkLst>
        </pc:spChg>
      </pc:sldChg>
      <pc:sldChg chg="modSp">
        <pc:chgData name="Axel Kutschera" userId="S::axel.kutschera@fiskaltrust.services::49c0cfda-805c-4a15-abee-7cc33ef2e9d4" providerId="AD" clId="Web-{1B2233D9-5612-C63E-948A-A056E172CD79}" dt="2020-07-06T08:33:03.272" v="106" actId="20577"/>
        <pc:sldMkLst>
          <pc:docMk/>
          <pc:sldMk cId="230558098" sldId="258"/>
        </pc:sldMkLst>
        <pc:spChg chg="mod">
          <ac:chgData name="Axel Kutschera" userId="S::axel.kutschera@fiskaltrust.services::49c0cfda-805c-4a15-abee-7cc33ef2e9d4" providerId="AD" clId="Web-{1B2233D9-5612-C63E-948A-A056E172CD79}" dt="2020-07-06T08:33:03.272" v="106" actId="20577"/>
          <ac:spMkLst>
            <pc:docMk/>
            <pc:sldMk cId="230558098" sldId="258"/>
            <ac:spMk id="3" creationId="{65269683-B519-4C97-8181-AA92E086E4C7}"/>
          </ac:spMkLst>
        </pc:spChg>
      </pc:sldChg>
      <pc:sldChg chg="modSp">
        <pc:chgData name="Axel Kutschera" userId="S::axel.kutschera@fiskaltrust.services::49c0cfda-805c-4a15-abee-7cc33ef2e9d4" providerId="AD" clId="Web-{1B2233D9-5612-C63E-948A-A056E172CD79}" dt="2020-07-06T08:32:46.382" v="88" actId="20577"/>
        <pc:sldMkLst>
          <pc:docMk/>
          <pc:sldMk cId="4019860454" sldId="271"/>
        </pc:sldMkLst>
        <pc:spChg chg="mod">
          <ac:chgData name="Axel Kutschera" userId="S::axel.kutschera@fiskaltrust.services::49c0cfda-805c-4a15-abee-7cc33ef2e9d4" providerId="AD" clId="Web-{1B2233D9-5612-C63E-948A-A056E172CD79}" dt="2020-07-06T08:32:46.382" v="88" actId="20577"/>
          <ac:spMkLst>
            <pc:docMk/>
            <pc:sldMk cId="4019860454" sldId="271"/>
            <ac:spMk id="11" creationId="{D27EEF6F-402F-4BF5-BC53-D7BEE4F54FF1}"/>
          </ac:spMkLst>
        </pc:spChg>
      </pc:sldChg>
      <pc:sldChg chg="modSp">
        <pc:chgData name="Axel Kutschera" userId="S::axel.kutschera@fiskaltrust.services::49c0cfda-805c-4a15-abee-7cc33ef2e9d4" providerId="AD" clId="Web-{1B2233D9-5612-C63E-948A-A056E172CD79}" dt="2020-07-06T08:33:31.507" v="132" actId="20577"/>
        <pc:sldMkLst>
          <pc:docMk/>
          <pc:sldMk cId="1248282003" sldId="273"/>
        </pc:sldMkLst>
        <pc:spChg chg="mod">
          <ac:chgData name="Axel Kutschera" userId="S::axel.kutschera@fiskaltrust.services::49c0cfda-805c-4a15-abee-7cc33ef2e9d4" providerId="AD" clId="Web-{1B2233D9-5612-C63E-948A-A056E172CD79}" dt="2020-07-06T08:33:31.507" v="132" actId="20577"/>
          <ac:spMkLst>
            <pc:docMk/>
            <pc:sldMk cId="1248282003" sldId="273"/>
            <ac:spMk id="2" creationId="{079981EC-456D-4AF0-9DAA-49D3ADF0B91F}"/>
          </ac:spMkLst>
        </pc:spChg>
      </pc:sldChg>
      <pc:sldChg chg="modSp">
        <pc:chgData name="Axel Kutschera" userId="S::axel.kutschera@fiskaltrust.services::49c0cfda-805c-4a15-abee-7cc33ef2e9d4" providerId="AD" clId="Web-{1B2233D9-5612-C63E-948A-A056E172CD79}" dt="2020-07-06T08:34:09.211" v="139" actId="20577"/>
        <pc:sldMkLst>
          <pc:docMk/>
          <pc:sldMk cId="3133315996" sldId="286"/>
        </pc:sldMkLst>
        <pc:spChg chg="mod">
          <ac:chgData name="Axel Kutschera" userId="S::axel.kutschera@fiskaltrust.services::49c0cfda-805c-4a15-abee-7cc33ef2e9d4" providerId="AD" clId="Web-{1B2233D9-5612-C63E-948A-A056E172CD79}" dt="2020-07-06T08:34:09.211" v="139" actId="20577"/>
          <ac:spMkLst>
            <pc:docMk/>
            <pc:sldMk cId="3133315996" sldId="286"/>
            <ac:spMk id="23" creationId="{E9813EC6-90A7-4A3B-AA87-CE22F4140CDB}"/>
          </ac:spMkLst>
        </pc:spChg>
      </pc:sldChg>
      <pc:sldChg chg="del">
        <pc:chgData name="Axel Kutschera" userId="S::axel.kutschera@fiskaltrust.services::49c0cfda-805c-4a15-abee-7cc33ef2e9d4" providerId="AD" clId="Web-{1B2233D9-5612-C63E-948A-A056E172CD79}" dt="2020-07-06T08:33:13.835" v="108"/>
        <pc:sldMkLst>
          <pc:docMk/>
          <pc:sldMk cId="3282102194" sldId="287"/>
        </pc:sldMkLst>
      </pc:sldChg>
      <pc:sldChg chg="modSp">
        <pc:chgData name="Axel Kutschera" userId="S::axel.kutschera@fiskaltrust.services::49c0cfda-805c-4a15-abee-7cc33ef2e9d4" providerId="AD" clId="Web-{1B2233D9-5612-C63E-948A-A056E172CD79}" dt="2020-07-06T08:34:22.461" v="147" actId="20577"/>
        <pc:sldMkLst>
          <pc:docMk/>
          <pc:sldMk cId="1320838628" sldId="289"/>
        </pc:sldMkLst>
        <pc:spChg chg="mod">
          <ac:chgData name="Axel Kutschera" userId="S::axel.kutschera@fiskaltrust.services::49c0cfda-805c-4a15-abee-7cc33ef2e9d4" providerId="AD" clId="Web-{1B2233D9-5612-C63E-948A-A056E172CD79}" dt="2020-07-06T08:34:22.461" v="147" actId="20577"/>
          <ac:spMkLst>
            <pc:docMk/>
            <pc:sldMk cId="1320838628" sldId="289"/>
            <ac:spMk id="3" creationId="{FAE1F45C-AD28-4887-B5B2-EEDEF537C4BB}"/>
          </ac:spMkLst>
        </pc:spChg>
      </pc:sldChg>
    </pc:docChg>
  </pc:docChgLst>
  <pc:docChgLst>
    <pc:chgData name="Andreas Edler" userId="S::andreas.edler@fiskaltrust.services::1c5b4421-a50c-4d38-ab8f-79911dbf2b71" providerId="AD" clId="Web-{1A77F45B-2D0D-B695-1D23-5A1109A79E57}"/>
    <pc:docChg chg="modSld">
      <pc:chgData name="Andreas Edler" userId="S::andreas.edler@fiskaltrust.services::1c5b4421-a50c-4d38-ab8f-79911dbf2b71" providerId="AD" clId="Web-{1A77F45B-2D0D-B695-1D23-5A1109A79E57}" dt="2020-07-06T06:54:37.916" v="48" actId="20577"/>
      <pc:docMkLst>
        <pc:docMk/>
      </pc:docMkLst>
      <pc:sldChg chg="modSp">
        <pc:chgData name="Andreas Edler" userId="S::andreas.edler@fiskaltrust.services::1c5b4421-a50c-4d38-ab8f-79911dbf2b71" providerId="AD" clId="Web-{1A77F45B-2D0D-B695-1D23-5A1109A79E57}" dt="2020-07-06T06:54:28.213" v="41" actId="20577"/>
        <pc:sldMkLst>
          <pc:docMk/>
          <pc:sldMk cId="3989439463" sldId="277"/>
        </pc:sldMkLst>
        <pc:spChg chg="mod">
          <ac:chgData name="Andreas Edler" userId="S::andreas.edler@fiskaltrust.services::1c5b4421-a50c-4d38-ab8f-79911dbf2b71" providerId="AD" clId="Web-{1A77F45B-2D0D-B695-1D23-5A1109A79E57}" dt="2020-07-06T06:53:32.682" v="4" actId="20577"/>
          <ac:spMkLst>
            <pc:docMk/>
            <pc:sldMk cId="3989439463" sldId="277"/>
            <ac:spMk id="42" creationId="{6D449AAB-2506-4E33-BFC1-E1241CBF08B4}"/>
          </ac:spMkLst>
        </pc:spChg>
        <pc:spChg chg="mod">
          <ac:chgData name="Andreas Edler" userId="S::andreas.edler@fiskaltrust.services::1c5b4421-a50c-4d38-ab8f-79911dbf2b71" providerId="AD" clId="Web-{1A77F45B-2D0D-B695-1D23-5A1109A79E57}" dt="2020-07-06T06:54:28.213" v="41" actId="20577"/>
          <ac:spMkLst>
            <pc:docMk/>
            <pc:sldMk cId="3989439463" sldId="277"/>
            <ac:spMk id="122" creationId="{DC8E9EBD-C188-42C0-AB27-0E1293AF6B11}"/>
          </ac:spMkLst>
        </pc:spChg>
      </pc:sldChg>
      <pc:sldChg chg="modSp">
        <pc:chgData name="Andreas Edler" userId="S::andreas.edler@fiskaltrust.services::1c5b4421-a50c-4d38-ab8f-79911dbf2b71" providerId="AD" clId="Web-{1A77F45B-2D0D-B695-1D23-5A1109A79E57}" dt="2020-07-06T06:54:37.135" v="46" actId="20577"/>
        <pc:sldMkLst>
          <pc:docMk/>
          <pc:sldMk cId="237689270" sldId="278"/>
        </pc:sldMkLst>
        <pc:spChg chg="mod">
          <ac:chgData name="Andreas Edler" userId="S::andreas.edler@fiskaltrust.services::1c5b4421-a50c-4d38-ab8f-79911dbf2b71" providerId="AD" clId="Web-{1A77F45B-2D0D-B695-1D23-5A1109A79E57}" dt="2020-07-06T06:53:44.245" v="11" actId="20577"/>
          <ac:spMkLst>
            <pc:docMk/>
            <pc:sldMk cId="237689270" sldId="278"/>
            <ac:spMk id="42" creationId="{6D449AAB-2506-4E33-BFC1-E1241CBF08B4}"/>
          </ac:spMkLst>
        </pc:spChg>
        <pc:spChg chg="mod">
          <ac:chgData name="Andreas Edler" userId="S::andreas.edler@fiskaltrust.services::1c5b4421-a50c-4d38-ab8f-79911dbf2b71" providerId="AD" clId="Web-{1A77F45B-2D0D-B695-1D23-5A1109A79E57}" dt="2020-07-06T06:53:52.323" v="24" actId="20577"/>
          <ac:spMkLst>
            <pc:docMk/>
            <pc:sldMk cId="237689270" sldId="278"/>
            <ac:spMk id="117" creationId="{D22E8F71-18AC-4478-BAB3-BEE747462F38}"/>
          </ac:spMkLst>
        </pc:spChg>
        <pc:spChg chg="mod">
          <ac:chgData name="Andreas Edler" userId="S::andreas.edler@fiskaltrust.services::1c5b4421-a50c-4d38-ab8f-79911dbf2b71" providerId="AD" clId="Web-{1A77F45B-2D0D-B695-1D23-5A1109A79E57}" dt="2020-07-06T06:54:37.135" v="46" actId="20577"/>
          <ac:spMkLst>
            <pc:docMk/>
            <pc:sldMk cId="237689270" sldId="278"/>
            <ac:spMk id="122" creationId="{DC8E9EBD-C188-42C0-AB27-0E1293AF6B11}"/>
          </ac:spMkLst>
        </pc:spChg>
        <pc:spChg chg="mod">
          <ac:chgData name="Andreas Edler" userId="S::andreas.edler@fiskaltrust.services::1c5b4421-a50c-4d38-ab8f-79911dbf2b71" providerId="AD" clId="Web-{1A77F45B-2D0D-B695-1D23-5A1109A79E57}" dt="2020-07-06T06:54:05.182" v="34" actId="20577"/>
          <ac:spMkLst>
            <pc:docMk/>
            <pc:sldMk cId="237689270" sldId="278"/>
            <ac:spMk id="132" creationId="{0182D223-2984-4BF8-9E35-EC3CE405E80B}"/>
          </ac:spMkLst>
        </pc:spChg>
        <pc:spChg chg="mod">
          <ac:chgData name="Andreas Edler" userId="S::andreas.edler@fiskaltrust.services::1c5b4421-a50c-4d38-ab8f-79911dbf2b71" providerId="AD" clId="Web-{1A77F45B-2D0D-B695-1D23-5A1109A79E57}" dt="2020-07-06T06:54:07.526" v="37" actId="20577"/>
          <ac:spMkLst>
            <pc:docMk/>
            <pc:sldMk cId="237689270" sldId="278"/>
            <ac:spMk id="133" creationId="{F856247E-C135-4E09-9F75-3041D09C30A2}"/>
          </ac:spMkLst>
        </pc:spChg>
      </pc:sldChg>
    </pc:docChg>
  </pc:docChgLst>
  <pc:docChgLst>
    <pc:chgData name="Tom Schmiedlechner" userId="S::tom.schmiedlechner@fiskaltrust.services::6024710b-ab26-48c4-bbe2-5d765f49a295" providerId="AD" clId="Web-{0347844A-7D50-40DA-37AD-1DC77642983F}"/>
    <pc:docChg chg="modSld">
      <pc:chgData name="Tom Schmiedlechner" userId="S::tom.schmiedlechner@fiskaltrust.services::6024710b-ab26-48c4-bbe2-5d765f49a295" providerId="AD" clId="Web-{0347844A-7D50-40DA-37AD-1DC77642983F}" dt="2020-07-05T16:48:44.277" v="35" actId="20577"/>
      <pc:docMkLst>
        <pc:docMk/>
      </pc:docMkLst>
      <pc:sldChg chg="modSp">
        <pc:chgData name="Tom Schmiedlechner" userId="S::tom.schmiedlechner@fiskaltrust.services::6024710b-ab26-48c4-bbe2-5d765f49a295" providerId="AD" clId="Web-{0347844A-7D50-40DA-37AD-1DC77642983F}" dt="2020-07-05T16:48:04.527" v="2" actId="20577"/>
        <pc:sldMkLst>
          <pc:docMk/>
          <pc:sldMk cId="4060182824" sldId="282"/>
        </pc:sldMkLst>
        <pc:spChg chg="mod">
          <ac:chgData name="Tom Schmiedlechner" userId="S::tom.schmiedlechner@fiskaltrust.services::6024710b-ab26-48c4-bbe2-5d765f49a295" providerId="AD" clId="Web-{0347844A-7D50-40DA-37AD-1DC77642983F}" dt="2020-07-05T16:48:04.527" v="2" actId="20577"/>
          <ac:spMkLst>
            <pc:docMk/>
            <pc:sldMk cId="4060182824" sldId="282"/>
            <ac:spMk id="3" creationId="{40EE664F-5730-4275-B73B-0F6BB807B7DC}"/>
          </ac:spMkLst>
        </pc:spChg>
      </pc:sldChg>
      <pc:sldChg chg="delSp modSp">
        <pc:chgData name="Tom Schmiedlechner" userId="S::tom.schmiedlechner@fiskaltrust.services::6024710b-ab26-48c4-bbe2-5d765f49a295" providerId="AD" clId="Web-{0347844A-7D50-40DA-37AD-1DC77642983F}" dt="2020-07-05T16:48:44.277" v="34" actId="20577"/>
        <pc:sldMkLst>
          <pc:docMk/>
          <pc:sldMk cId="2314181008" sldId="288"/>
        </pc:sldMkLst>
        <pc:spChg chg="mod">
          <ac:chgData name="Tom Schmiedlechner" userId="S::tom.schmiedlechner@fiskaltrust.services::6024710b-ab26-48c4-bbe2-5d765f49a295" providerId="AD" clId="Web-{0347844A-7D50-40DA-37AD-1DC77642983F}" dt="2020-07-05T16:48:44.277" v="34" actId="20577"/>
          <ac:spMkLst>
            <pc:docMk/>
            <pc:sldMk cId="2314181008" sldId="288"/>
            <ac:spMk id="18" creationId="{15C71F62-A733-475A-A332-F54672A87593}"/>
          </ac:spMkLst>
        </pc:spChg>
        <pc:picChg chg="del">
          <ac:chgData name="Tom Schmiedlechner" userId="S::tom.schmiedlechner@fiskaltrust.services::6024710b-ab26-48c4-bbe2-5d765f49a295" providerId="AD" clId="Web-{0347844A-7D50-40DA-37AD-1DC77642983F}" dt="2020-07-05T16:48:35.605" v="21"/>
          <ac:picMkLst>
            <pc:docMk/>
            <pc:sldMk cId="2314181008" sldId="288"/>
            <ac:picMk id="34" creationId="{9730620B-43A3-4405-B08A-7A0723D1CE4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a:solidFill>
          <a:srgbClr val="00A8CE"/>
        </a:solidFill>
      </dgm:spPr>
      <dgm:t>
        <a:bodyPr/>
        <a:lstStyle/>
        <a:p>
          <a:r>
            <a:rPr lang="de-DE" dirty="0">
              <a:latin typeface="Roboto" panose="02000000000000000000" pitchFamily="2" charset="0"/>
              <a:ea typeface="Roboto" panose="02000000000000000000" pitchFamily="2" charset="0"/>
            </a:rPr>
            <a:t>Händler</a:t>
          </a:r>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a:solidFill>
          <a:srgbClr val="96C11F"/>
        </a:solidFill>
      </dgm:spPr>
      <dgm:t>
        <a:bodyPr/>
        <a:lstStyle/>
        <a:p>
          <a:endParaRPr lang="de-DE"/>
        </a:p>
      </dgm:t>
    </dgm:pt>
    <dgm:pt modelId="{626115E6-AD47-4869-966A-CE8E61220F0A}">
      <dgm:prSet phldrT="[Text]"/>
      <dgm:spPr/>
      <dgm:t>
        <a:bodyPr/>
        <a:lstStyle/>
        <a:p>
          <a:r>
            <a:rPr lang="de-DE" dirty="0">
              <a:latin typeface="Roboto" panose="02000000000000000000" pitchFamily="2" charset="0"/>
              <a:ea typeface="Roboto" panose="02000000000000000000" pitchFamily="2" charset="0"/>
            </a:rPr>
            <a:t>Manuell oder Import mit CSV-Datei</a:t>
          </a:r>
        </a:p>
      </dgm:t>
    </dgm:pt>
    <dgm:pt modelId="{3403EA9F-FE87-4C1D-9769-729877F19A03}" type="parTrans" cxnId="{011F547E-6C54-49FB-AD63-F6A700C9F57B}">
      <dgm:prSet/>
      <dgm:spPr/>
      <dgm:t>
        <a:bodyPr/>
        <a:lstStyle/>
        <a:p>
          <a:endParaRPr lang="de-DE"/>
        </a:p>
      </dgm:t>
    </dgm:pt>
    <dgm:pt modelId="{BF0B59F1-50F3-42AA-B12F-CBB0F79E4BC3}" type="sibTrans" cxnId="{011F547E-6C54-49FB-AD63-F6A700C9F57B}">
      <dgm:prSet/>
      <dgm:spPr/>
      <dgm:t>
        <a:bodyPr/>
        <a:lstStyle/>
        <a:p>
          <a:endParaRPr lang="de-DE"/>
        </a:p>
      </dgm:t>
    </dgm:pt>
    <dgm:pt modelId="{D690E6B1-ED93-4978-AC10-25C06B709E1D}">
      <dgm:prSet phldrT="[Text]"/>
      <dgm:spPr/>
      <dgm:t>
        <a:bodyPr/>
        <a:lstStyle/>
        <a:p>
          <a:r>
            <a:rPr lang="de-DE" dirty="0">
              <a:latin typeface="Roboto" panose="02000000000000000000" pitchFamily="2" charset="0"/>
              <a:ea typeface="Roboto" panose="02000000000000000000" pitchFamily="2" charset="0"/>
            </a:rPr>
            <a:t>Einladungs-E-Mail</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a:solidFill>
          <a:srgbClr val="00A7CE"/>
        </a:solidFill>
      </dgm:spPr>
      <dgm:t>
        <a:bodyPr/>
        <a:lstStyle/>
        <a:p>
          <a:r>
            <a:rPr lang="de-DE" dirty="0">
              <a:latin typeface="Roboto" panose="02000000000000000000" pitchFamily="2" charset="0"/>
              <a:ea typeface="Roboto" panose="02000000000000000000" pitchFamily="2" charset="0"/>
            </a:rPr>
            <a:t>Betreiber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a:solidFill>
          <a:srgbClr val="96C11F"/>
        </a:solidFill>
      </dgm:spPr>
      <dgm:t>
        <a:bodyPr/>
        <a:lstStyle/>
        <a:p>
          <a:endParaRPr lang="de-DE"/>
        </a:p>
      </dgm:t>
    </dgm:pt>
    <dgm:pt modelId="{A4305718-53E2-4A7F-804A-6F3B3A68EDA1}">
      <dgm:prSet phldrT="[Text]"/>
      <dgm:spPr/>
      <dgm:t>
        <a:bodyPr/>
        <a:lstStyle/>
        <a:p>
          <a:r>
            <a:rPr lang="de-DE" dirty="0">
              <a:latin typeface="Roboto" panose="02000000000000000000" pitchFamily="2" charset="0"/>
              <a:ea typeface="Roboto" panose="02000000000000000000" pitchFamily="2" charset="0"/>
            </a:rPr>
            <a:t>Passwort setzen</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a:solidFill>
          <a:srgbClr val="00A8CE"/>
        </a:solidFill>
      </dgm:spPr>
      <dgm:t>
        <a:bodyPr/>
        <a:lstStyle/>
        <a:p>
          <a:r>
            <a:rPr lang="de-DE" dirty="0">
              <a:latin typeface="Roboto" panose="02000000000000000000" pitchFamily="2" charset="0"/>
              <a:ea typeface="Roboto" panose="02000000000000000000" pitchFamily="2" charset="0"/>
            </a:rPr>
            <a:t>Händler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dgm:t>
        <a:bodyPr/>
        <a:lstStyle/>
        <a:p>
          <a:r>
            <a:rPr lang="de-DE" dirty="0">
              <a:latin typeface="Roboto" panose="02000000000000000000" pitchFamily="2" charset="0"/>
              <a:ea typeface="Roboto" panose="02000000000000000000" pitchFamily="2" charset="0"/>
            </a:rPr>
            <a:t>Anfordern von Zugriffsrechten (Surrogation)</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15D92C2D-5742-4574-B3E7-79598663529D}">
      <dgm:prSet phldrT="[Text]"/>
      <dgm:spPr/>
      <dgm:t>
        <a:bodyPr/>
        <a:lstStyle/>
        <a:p>
          <a:r>
            <a:rPr lang="de-DE" dirty="0">
              <a:latin typeface="Roboto" panose="02000000000000000000" pitchFamily="2" charset="0"/>
              <a:ea typeface="Roboto" panose="02000000000000000000" pitchFamily="2" charset="0"/>
            </a:rPr>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dgm:t>
        <a:bodyPr/>
        <a:lstStyle/>
        <a:p>
          <a:r>
            <a:rPr lang="de-DE" dirty="0">
              <a:latin typeface="Roboto" panose="02000000000000000000" pitchFamily="2" charset="0"/>
              <a:ea typeface="Roboto" panose="02000000000000000000" pitchFamily="2" charset="0"/>
            </a:rPr>
            <a:t>Nutzungsvereinbarung unterschreiben</a:t>
          </a:r>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3"/>
      <dgm:spPr/>
    </dgm:pt>
    <dgm:pt modelId="{B02BE0EB-C330-4F32-8D7C-9CA39266E853}" type="pres">
      <dgm:prSet presAssocID="{A127E4B3-65AD-4248-95B2-95D5289D7EA9}" presName="childNode1" presStyleLbl="bgAcc1" presStyleIdx="0" presStyleCnt="3">
        <dgm:presLayoutVars>
          <dgm:bulletEnabled val="1"/>
        </dgm:presLayoutVars>
      </dgm:prSet>
      <dgm:spPr/>
    </dgm:pt>
    <dgm:pt modelId="{4BA1B2B1-C1B8-47F2-8C0E-ADA73BC9C811}" type="pres">
      <dgm:prSet presAssocID="{A127E4B3-65AD-4248-95B2-95D5289D7EA9}" presName="childNode1tx" presStyleLbl="bgAcc1" presStyleIdx="0" presStyleCnt="3">
        <dgm:presLayoutVars>
          <dgm:bulletEnabled val="1"/>
        </dgm:presLayoutVars>
      </dgm:prSet>
      <dgm:spPr/>
    </dgm:pt>
    <dgm:pt modelId="{6C29B79F-2D3A-4853-8A7F-3EBEA7DAF6D1}" type="pres">
      <dgm:prSet presAssocID="{A127E4B3-65AD-4248-95B2-95D5289D7EA9}" presName="parentNode1" presStyleLbl="node1" presStyleIdx="0" presStyleCnt="3">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2"/>
      <dgm:spPr/>
    </dgm:pt>
    <dgm:pt modelId="{A111D8A3-EC94-4695-8728-17FD3B0C5202}" type="pres">
      <dgm:prSet presAssocID="{D4F9471E-5DB8-4527-8A9A-3BA1BC9BC03D}" presName="composite2" presStyleCnt="0"/>
      <dgm:spPr/>
    </dgm:pt>
    <dgm:pt modelId="{AD7C4D02-6E14-46C0-9043-C6B36B1E0944}" type="pres">
      <dgm:prSet presAssocID="{D4F9471E-5DB8-4527-8A9A-3BA1BC9BC03D}" presName="dummyNode2" presStyleLbl="node1" presStyleIdx="0" presStyleCnt="3"/>
      <dgm:spPr/>
    </dgm:pt>
    <dgm:pt modelId="{FDF54E9C-0750-422B-BCCE-276BE25C71B1}" type="pres">
      <dgm:prSet presAssocID="{D4F9471E-5DB8-4527-8A9A-3BA1BC9BC03D}" presName="childNode2" presStyleLbl="bgAcc1" presStyleIdx="1" presStyleCnt="3">
        <dgm:presLayoutVars>
          <dgm:bulletEnabled val="1"/>
        </dgm:presLayoutVars>
      </dgm:prSet>
      <dgm:spPr/>
    </dgm:pt>
    <dgm:pt modelId="{188C989C-C17C-4448-9807-3BC6ED139629}" type="pres">
      <dgm:prSet presAssocID="{D4F9471E-5DB8-4527-8A9A-3BA1BC9BC03D}" presName="childNode2tx" presStyleLbl="bgAcc1" presStyleIdx="1" presStyleCnt="3">
        <dgm:presLayoutVars>
          <dgm:bulletEnabled val="1"/>
        </dgm:presLayoutVars>
      </dgm:prSet>
      <dgm:spPr/>
    </dgm:pt>
    <dgm:pt modelId="{B7B11F5B-5454-4DC0-A365-DC862339A3A5}" type="pres">
      <dgm:prSet presAssocID="{D4F9471E-5DB8-4527-8A9A-3BA1BC9BC03D}" presName="parentNode2" presStyleLbl="node1" presStyleIdx="1" presStyleCnt="3">
        <dgm:presLayoutVars>
          <dgm:chMax val="0"/>
          <dgm:bulletEnabled val="1"/>
        </dgm:presLayoutVars>
      </dgm:prSet>
      <dgm:spPr/>
    </dgm:pt>
    <dgm:pt modelId="{34AE625F-DCCF-4725-89A1-D1A057E55C84}" type="pres">
      <dgm:prSet presAssocID="{D4F9471E-5DB8-4527-8A9A-3BA1BC9BC03D}" presName="connSite2" presStyleCnt="0"/>
      <dgm:spPr/>
    </dgm:pt>
    <dgm:pt modelId="{F83F24C8-958D-4FC4-8571-340B0C782D94}" type="pres">
      <dgm:prSet presAssocID="{DAD872BC-E1FE-4473-A5D3-4F8E2CB8E824}" presName="Name18" presStyleLbl="sibTrans2D1" presStyleIdx="1" presStyleCnt="2"/>
      <dgm:spPr/>
    </dgm:pt>
    <dgm:pt modelId="{3A39CF31-3CBB-4777-B3F7-561DE089D42B}" type="pres">
      <dgm:prSet presAssocID="{939A1577-2324-43EB-B7C5-B0BEC8FE22DE}" presName="composite1" presStyleCnt="0"/>
      <dgm:spPr/>
    </dgm:pt>
    <dgm:pt modelId="{F78685F5-5A12-4FD8-A661-B01B4335B782}" type="pres">
      <dgm:prSet presAssocID="{939A1577-2324-43EB-B7C5-B0BEC8FE22DE}" presName="dummyNode1" presStyleLbl="node1" presStyleIdx="1" presStyleCnt="3"/>
      <dgm:spPr/>
    </dgm:pt>
    <dgm:pt modelId="{5BE17825-D0E8-4D69-992E-D5C1E7D39F21}" type="pres">
      <dgm:prSet presAssocID="{939A1577-2324-43EB-B7C5-B0BEC8FE22DE}" presName="childNode1" presStyleLbl="bgAcc1" presStyleIdx="2" presStyleCnt="3">
        <dgm:presLayoutVars>
          <dgm:bulletEnabled val="1"/>
        </dgm:presLayoutVars>
      </dgm:prSet>
      <dgm:spPr/>
    </dgm:pt>
    <dgm:pt modelId="{372AD9A6-8D12-40F9-B849-B57BBAA7BA69}" type="pres">
      <dgm:prSet presAssocID="{939A1577-2324-43EB-B7C5-B0BEC8FE22DE}" presName="childNode1tx" presStyleLbl="bgAcc1" presStyleIdx="2" presStyleCnt="3">
        <dgm:presLayoutVars>
          <dgm:bulletEnabled val="1"/>
        </dgm:presLayoutVars>
      </dgm:prSet>
      <dgm:spPr/>
    </dgm:pt>
    <dgm:pt modelId="{DD0A6EF8-9419-4735-9241-1BAB89D1DEB0}" type="pres">
      <dgm:prSet presAssocID="{939A1577-2324-43EB-B7C5-B0BEC8FE22DE}" presName="parentNode1" presStyleLbl="node1" presStyleIdx="2" presStyleCnt="3">
        <dgm:presLayoutVars>
          <dgm:chMax val="1"/>
          <dgm:bulletEnabled val="1"/>
        </dgm:presLayoutVars>
      </dgm:prSet>
      <dgm:spPr/>
    </dgm:pt>
    <dgm:pt modelId="{F9F49EFA-CA33-44BF-82D0-BBF2213F801D}" type="pres">
      <dgm:prSet presAssocID="{939A1577-2324-43EB-B7C5-B0BEC8FE22DE}" presName="connSite1" presStyleCnt="0"/>
      <dgm:spPr/>
    </dgm:pt>
  </dgm:ptLst>
  <dgm:cxnLst>
    <dgm:cxn modelId="{07689C06-969F-418B-BA84-044AEFFEEE33}" srcId="{A127E4B3-65AD-4248-95B2-95D5289D7EA9}" destId="{D690E6B1-ED93-4978-AC10-25C06B709E1D}" srcOrd="1" destOrd="0" parTransId="{44261E62-8A2B-49C1-93FA-10BEB09B2730}" sibTransId="{4BEE0D3E-BAE9-45E2-B1D4-A457B1CF87CE}"/>
    <dgm:cxn modelId="{31D2DC0D-C645-4A8F-BD2D-791BA058829D}" type="presOf" srcId="{1D659693-0E7A-4638-9B8A-23A860592A72}" destId="{67EE90C8-39C2-4B24-A6E2-73ED47BE406D}" srcOrd="0" destOrd="0" presId="urn:microsoft.com/office/officeart/2005/8/layout/hProcess4"/>
    <dgm:cxn modelId="{5D331F0E-96E0-4ED9-B4BD-7AE6B5393A2E}" type="presOf" srcId="{939A1577-2324-43EB-B7C5-B0BEC8FE22DE}" destId="{DD0A6EF8-9419-4735-9241-1BAB89D1DEB0}" srcOrd="0" destOrd="0" presId="urn:microsoft.com/office/officeart/2005/8/layout/hProcess4"/>
    <dgm:cxn modelId="{9F266C11-4F12-4715-BFC3-C05D1FFA9EBB}" type="presOf" srcId="{A4305718-53E2-4A7F-804A-6F3B3A68EDA1}" destId="{188C989C-C17C-4448-9807-3BC6ED139629}" srcOrd="1" destOrd="1" presId="urn:microsoft.com/office/officeart/2005/8/layout/hProcess4"/>
    <dgm:cxn modelId="{CF1A5B2B-6757-4E79-8DEE-189266BA7C37}" type="presOf" srcId="{15D92C2D-5742-4574-B3E7-79598663529D}" destId="{FDF54E9C-0750-422B-BCCE-276BE25C71B1}" srcOrd="0" destOrd="0" presId="urn:microsoft.com/office/officeart/2005/8/layout/hProcess4"/>
    <dgm:cxn modelId="{50D9952B-0DAF-4F69-90DE-629AD4575039}" type="presOf" srcId="{626115E6-AD47-4869-966A-CE8E61220F0A}" destId="{4BA1B2B1-C1B8-47F2-8C0E-ADA73BC9C811}" srcOrd="1" destOrd="0" presId="urn:microsoft.com/office/officeart/2005/8/layout/hProcess4"/>
    <dgm:cxn modelId="{E4B85944-C4C9-475A-A222-B3E54630BC40}" type="presOf" srcId="{D690E6B1-ED93-4978-AC10-25C06B709E1D}" destId="{4BA1B2B1-C1B8-47F2-8C0E-ADA73BC9C811}" srcOrd="1" destOrd="1" presId="urn:microsoft.com/office/officeart/2005/8/layout/hProcess4"/>
    <dgm:cxn modelId="{D90BB746-0804-4898-BF96-356E2B873EAA}" srcId="{F0F6B17E-9533-4727-B3CC-A6D0466AC596}" destId="{939A1577-2324-43EB-B7C5-B0BEC8FE22DE}" srcOrd="2" destOrd="0" parTransId="{54852552-1083-4F9C-9B1F-503522ABD84C}" sibTransId="{5D2CC7DE-FDA6-4D6E-A5F3-358AE7439C44}"/>
    <dgm:cxn modelId="{7AF1A46B-8C9C-49F7-A8C3-D781ADC1DF61}" srcId="{939A1577-2324-43EB-B7C5-B0BEC8FE22DE}" destId="{EAAEEAC4-C2C6-4028-807F-BC6BBE918253}" srcOrd="0" destOrd="0" parTransId="{292A3486-B733-4327-90E8-F23FDDCC573D}" sibTransId="{161BD47E-7386-4BB1-8A0E-FA4BBD79F0B5}"/>
    <dgm:cxn modelId="{AC0A3E75-DFB3-48EF-9626-AFA919C3ACD5}" type="presOf" srcId="{15D92C2D-5742-4574-B3E7-79598663529D}" destId="{188C989C-C17C-4448-9807-3BC6ED139629}" srcOrd="1" destOrd="0" presId="urn:microsoft.com/office/officeart/2005/8/layout/hProcess4"/>
    <dgm:cxn modelId="{011F547E-6C54-49FB-AD63-F6A700C9F57B}" srcId="{A127E4B3-65AD-4248-95B2-95D5289D7EA9}" destId="{626115E6-AD47-4869-966A-CE8E61220F0A}" srcOrd="0" destOrd="0" parTransId="{3403EA9F-FE87-4C1D-9769-729877F19A03}" sibTransId="{BF0B59F1-50F3-42AA-B12F-CBB0F79E4BC3}"/>
    <dgm:cxn modelId="{3031F17F-8F4D-4622-BCE9-55A48FDC59CF}" srcId="{D4F9471E-5DB8-4527-8A9A-3BA1BC9BC03D}" destId="{A4305718-53E2-4A7F-804A-6F3B3A68EDA1}" srcOrd="1" destOrd="0" parTransId="{6352A4B0-029B-47A9-B901-39E39478AA01}" sibTransId="{031F83FA-BA7B-481B-8A9D-B4136C226BCE}"/>
    <dgm:cxn modelId="{D74CC28A-2AB0-4943-A105-6A2F4ABA9653}" type="presOf" srcId="{626115E6-AD47-4869-966A-CE8E61220F0A}" destId="{B02BE0EB-C330-4F32-8D7C-9CA39266E853}" srcOrd="0" destOrd="0" presId="urn:microsoft.com/office/officeart/2005/8/layout/hProcess4"/>
    <dgm:cxn modelId="{9799B38E-E495-46AA-9BAA-72D94B3501E1}" type="presOf" srcId="{DAD872BC-E1FE-4473-A5D3-4F8E2CB8E824}" destId="{F83F24C8-958D-4FC4-8571-340B0C782D94}" srcOrd="0" destOrd="0" presId="urn:microsoft.com/office/officeart/2005/8/layout/hProcess4"/>
    <dgm:cxn modelId="{426FE093-C152-4565-8B88-75EEA7DB8FBF}" srcId="{F0F6B17E-9533-4727-B3CC-A6D0466AC596}" destId="{A127E4B3-65AD-4248-95B2-95D5289D7EA9}" srcOrd="0" destOrd="0" parTransId="{7EA8BFFC-7878-4C8B-AD98-3A05865402BF}" sibTransId="{1D659693-0E7A-4638-9B8A-23A860592A72}"/>
    <dgm:cxn modelId="{D58AA598-2FEE-401C-9C34-299753A1C5E8}" type="presOf" srcId="{A4305718-53E2-4A7F-804A-6F3B3A68EDA1}" destId="{FDF54E9C-0750-422B-BCCE-276BE25C71B1}" srcOrd="0" destOrd="1" presId="urn:microsoft.com/office/officeart/2005/8/layout/hProcess4"/>
    <dgm:cxn modelId="{72C844A7-366D-41EC-8CD5-5455AE53DFF3}" type="presOf" srcId="{EAAEEAC4-C2C6-4028-807F-BC6BBE918253}" destId="{372AD9A6-8D12-40F9-B849-B57BBAA7BA69}" srcOrd="1" destOrd="0" presId="urn:microsoft.com/office/officeart/2005/8/layout/hProcess4"/>
    <dgm:cxn modelId="{9E4205B9-274A-49C9-B844-0A20A56D0CD1}" type="presOf" srcId="{EAAEEAC4-C2C6-4028-807F-BC6BBE918253}" destId="{5BE17825-D0E8-4D69-992E-D5C1E7D39F21}" srcOrd="0" destOrd="0"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26C520C0-E298-4D6B-ACA1-6D604C7F1904}" type="presOf" srcId="{F671BBA3-D45D-4509-982C-C5515B0DCAB4}" destId="{188C989C-C17C-4448-9807-3BC6ED139629}" srcOrd="1" destOrd="2" presId="urn:microsoft.com/office/officeart/2005/8/layout/hProcess4"/>
    <dgm:cxn modelId="{A9066FCD-81A8-4E2C-AF56-5A564D8630DA}" type="presOf" srcId="{D4F9471E-5DB8-4527-8A9A-3BA1BC9BC03D}" destId="{B7B11F5B-5454-4DC0-A365-DC862339A3A5}" srcOrd="0" destOrd="0" presId="urn:microsoft.com/office/officeart/2005/8/layout/hProcess4"/>
    <dgm:cxn modelId="{A0589BDA-11AE-4066-98C1-3C740C884487}" type="presOf" srcId="{F671BBA3-D45D-4509-982C-C5515B0DCAB4}" destId="{FDF54E9C-0750-422B-BCCE-276BE25C71B1}" srcOrd="0" destOrd="2"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6907E3F2-5B0F-4BE9-AC1B-712C202681A2}" type="presOf" srcId="{A127E4B3-65AD-4248-95B2-95D5289D7EA9}" destId="{6C29B79F-2D3A-4853-8A7F-3EBEA7DAF6D1}" srcOrd="0" destOrd="0" presId="urn:microsoft.com/office/officeart/2005/8/layout/hProcess4"/>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1" destOrd="0" parTransId="{3E0D2DB4-69F5-4874-BA10-652667F3845F}" sibTransId="{DAD872BC-E1FE-4473-A5D3-4F8E2CB8E824}"/>
    <dgm:cxn modelId="{970834F8-1C1B-47AA-9662-F65A2D8DC219}" type="presOf" srcId="{D690E6B1-ED93-4978-AC10-25C06B709E1D}" destId="{B02BE0EB-C330-4F32-8D7C-9CA39266E853}" srcOrd="0" destOrd="1" presId="urn:microsoft.com/office/officeart/2005/8/layout/hProcess4"/>
    <dgm:cxn modelId="{814C3936-C143-4244-8010-D5D2C49ED2D2}" type="presParOf" srcId="{4AFD1DCE-7613-4DC5-B92D-15D823546BE3}" destId="{C069848C-BF21-40B7-A602-B6242366A092}" srcOrd="0" destOrd="0" presId="urn:microsoft.com/office/officeart/2005/8/layout/hProcess4"/>
    <dgm:cxn modelId="{1834E67A-CD6A-4029-A132-E7D8182EE538}" type="presParOf" srcId="{4AFD1DCE-7613-4DC5-B92D-15D823546BE3}" destId="{89B1B8CE-056B-4BBF-BF94-D880E83F04D2}" srcOrd="1" destOrd="0" presId="urn:microsoft.com/office/officeart/2005/8/layout/hProcess4"/>
    <dgm:cxn modelId="{873933AC-553B-4A50-B4BF-CA9C222C8AC0}" type="presParOf" srcId="{4AFD1DCE-7613-4DC5-B92D-15D823546BE3}" destId="{E25BFEBF-B597-44A8-B691-65D92A11366F}" srcOrd="2" destOrd="0" presId="urn:microsoft.com/office/officeart/2005/8/layout/hProcess4"/>
    <dgm:cxn modelId="{94538BE6-C933-4494-94AA-3793B1AA1297}" type="presParOf" srcId="{E25BFEBF-B597-44A8-B691-65D92A11366F}" destId="{565E187B-74BC-415B-81C0-D2A5CD367E5F}" srcOrd="0" destOrd="0" presId="urn:microsoft.com/office/officeart/2005/8/layout/hProcess4"/>
    <dgm:cxn modelId="{A35CB4D3-FA66-49C1-A0BA-AD71027EE02C}" type="presParOf" srcId="{565E187B-74BC-415B-81C0-D2A5CD367E5F}" destId="{6E64D7FD-5019-4B70-9F1A-F62EF610E68C}" srcOrd="0" destOrd="0" presId="urn:microsoft.com/office/officeart/2005/8/layout/hProcess4"/>
    <dgm:cxn modelId="{9BDA2F00-AB10-46A5-AC53-BA1EA371D8B6}" type="presParOf" srcId="{565E187B-74BC-415B-81C0-D2A5CD367E5F}" destId="{B02BE0EB-C330-4F32-8D7C-9CA39266E853}" srcOrd="1" destOrd="0" presId="urn:microsoft.com/office/officeart/2005/8/layout/hProcess4"/>
    <dgm:cxn modelId="{D2B77979-9A7E-4054-98E4-D56892973955}" type="presParOf" srcId="{565E187B-74BC-415B-81C0-D2A5CD367E5F}" destId="{4BA1B2B1-C1B8-47F2-8C0E-ADA73BC9C811}" srcOrd="2" destOrd="0" presId="urn:microsoft.com/office/officeart/2005/8/layout/hProcess4"/>
    <dgm:cxn modelId="{16D01E0D-5758-4FB8-B0B7-D2423D55A097}" type="presParOf" srcId="{565E187B-74BC-415B-81C0-D2A5CD367E5F}" destId="{6C29B79F-2D3A-4853-8A7F-3EBEA7DAF6D1}" srcOrd="3" destOrd="0" presId="urn:microsoft.com/office/officeart/2005/8/layout/hProcess4"/>
    <dgm:cxn modelId="{822FA747-9A8B-46D0-876D-05C405EAAE2C}" type="presParOf" srcId="{565E187B-74BC-415B-81C0-D2A5CD367E5F}" destId="{1A153C83-4E9F-456A-90AD-F3824BC4F187}" srcOrd="4" destOrd="0" presId="urn:microsoft.com/office/officeart/2005/8/layout/hProcess4"/>
    <dgm:cxn modelId="{29C66BC9-BC70-4065-9450-798F2390639E}" type="presParOf" srcId="{E25BFEBF-B597-44A8-B691-65D92A11366F}" destId="{67EE90C8-39C2-4B24-A6E2-73ED47BE406D}" srcOrd="1" destOrd="0" presId="urn:microsoft.com/office/officeart/2005/8/layout/hProcess4"/>
    <dgm:cxn modelId="{5B73C313-0B0C-4578-BF21-A574A06116D8}" type="presParOf" srcId="{E25BFEBF-B597-44A8-B691-65D92A11366F}" destId="{A111D8A3-EC94-4695-8728-17FD3B0C5202}" srcOrd="2" destOrd="0" presId="urn:microsoft.com/office/officeart/2005/8/layout/hProcess4"/>
    <dgm:cxn modelId="{EFA84A6D-3815-4442-AA2D-2B20DBFAAB5F}" type="presParOf" srcId="{A111D8A3-EC94-4695-8728-17FD3B0C5202}" destId="{AD7C4D02-6E14-46C0-9043-C6B36B1E0944}" srcOrd="0" destOrd="0" presId="urn:microsoft.com/office/officeart/2005/8/layout/hProcess4"/>
    <dgm:cxn modelId="{0060FAF6-20B3-4A91-BF6E-E738420DACB2}" type="presParOf" srcId="{A111D8A3-EC94-4695-8728-17FD3B0C5202}" destId="{FDF54E9C-0750-422B-BCCE-276BE25C71B1}" srcOrd="1" destOrd="0" presId="urn:microsoft.com/office/officeart/2005/8/layout/hProcess4"/>
    <dgm:cxn modelId="{A37AA8CB-67DA-4BE5-B21D-DD120C60A588}" type="presParOf" srcId="{A111D8A3-EC94-4695-8728-17FD3B0C5202}" destId="{188C989C-C17C-4448-9807-3BC6ED139629}" srcOrd="2" destOrd="0" presId="urn:microsoft.com/office/officeart/2005/8/layout/hProcess4"/>
    <dgm:cxn modelId="{A1AD18FB-DC25-40B2-8229-FB4851B1688B}" type="presParOf" srcId="{A111D8A3-EC94-4695-8728-17FD3B0C5202}" destId="{B7B11F5B-5454-4DC0-A365-DC862339A3A5}" srcOrd="3" destOrd="0" presId="urn:microsoft.com/office/officeart/2005/8/layout/hProcess4"/>
    <dgm:cxn modelId="{0C4A5198-0F26-4D74-B371-41F98E9121DD}" type="presParOf" srcId="{A111D8A3-EC94-4695-8728-17FD3B0C5202}" destId="{34AE625F-DCCF-4725-89A1-D1A057E55C84}" srcOrd="4" destOrd="0" presId="urn:microsoft.com/office/officeart/2005/8/layout/hProcess4"/>
    <dgm:cxn modelId="{8AB5FF06-0686-42D5-9CDA-DEC612482484}" type="presParOf" srcId="{E25BFEBF-B597-44A8-B691-65D92A11366F}" destId="{F83F24C8-958D-4FC4-8571-340B0C782D94}" srcOrd="3" destOrd="0" presId="urn:microsoft.com/office/officeart/2005/8/layout/hProcess4"/>
    <dgm:cxn modelId="{911E0814-1270-483F-B543-467EF04A3B29}" type="presParOf" srcId="{E25BFEBF-B597-44A8-B691-65D92A11366F}" destId="{3A39CF31-3CBB-4777-B3F7-561DE089D42B}" srcOrd="4" destOrd="0" presId="urn:microsoft.com/office/officeart/2005/8/layout/hProcess4"/>
    <dgm:cxn modelId="{96FA8DB5-BA3B-4DDF-866C-B6F8ACBCD61D}" type="presParOf" srcId="{3A39CF31-3CBB-4777-B3F7-561DE089D42B}" destId="{F78685F5-5A12-4FD8-A661-B01B4335B782}" srcOrd="0" destOrd="0" presId="urn:microsoft.com/office/officeart/2005/8/layout/hProcess4"/>
    <dgm:cxn modelId="{E4D2D742-3E34-4C0B-B872-CD4CDBE74573}" type="presParOf" srcId="{3A39CF31-3CBB-4777-B3F7-561DE089D42B}" destId="{5BE17825-D0E8-4D69-992E-D5C1E7D39F21}" srcOrd="1" destOrd="0" presId="urn:microsoft.com/office/officeart/2005/8/layout/hProcess4"/>
    <dgm:cxn modelId="{215FDB4F-8117-473C-A2DE-2CFC3876BAB8}" type="presParOf" srcId="{3A39CF31-3CBB-4777-B3F7-561DE089D42B}" destId="{372AD9A6-8D12-40F9-B849-B57BBAA7BA69}" srcOrd="2" destOrd="0" presId="urn:microsoft.com/office/officeart/2005/8/layout/hProcess4"/>
    <dgm:cxn modelId="{5FF0800F-5DC2-4049-A2E9-B26717BEE7DC}" type="presParOf" srcId="{3A39CF31-3CBB-4777-B3F7-561DE089D42B}" destId="{DD0A6EF8-9419-4735-9241-1BAB89D1DEB0}" srcOrd="3" destOrd="0" presId="urn:microsoft.com/office/officeart/2005/8/layout/hProcess4"/>
    <dgm:cxn modelId="{8179F73C-7E42-4F46-A36D-094661E0DA97}" type="presParOf" srcId="{3A39CF31-3CBB-4777-B3F7-561DE089D42B}" destId="{F9F49EFA-CA33-44BF-82D0-BBF2213F801D}"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570937"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Manuell oder Import mit CSV-Datei</a:t>
          </a:r>
        </a:p>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Einladungs-E-Mail</a:t>
          </a:r>
        </a:p>
      </dsp:txBody>
      <dsp:txXfrm>
        <a:off x="612290" y="976506"/>
        <a:ext cx="2095981" cy="1329192"/>
      </dsp:txXfrm>
    </dsp:sp>
    <dsp:sp modelId="{67EE90C8-39C2-4B24-A6E2-73ED47BE406D}">
      <dsp:nvSpPr>
        <dsp:cNvPr id="0" name=""/>
        <dsp:cNvSpPr/>
      </dsp:nvSpPr>
      <dsp:spPr>
        <a:xfrm>
          <a:off x="1763239" y="1247974"/>
          <a:ext cx="2572812" cy="2572812"/>
        </a:xfrm>
        <a:prstGeom prst="leftCircularArrow">
          <a:avLst>
            <a:gd name="adj1" fmla="val 3811"/>
            <a:gd name="adj2" fmla="val 476388"/>
            <a:gd name="adj3" fmla="val 2251899"/>
            <a:gd name="adj4" fmla="val 9024489"/>
            <a:gd name="adj5" fmla="val 4446"/>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1055090" y="2347052"/>
          <a:ext cx="1936611" cy="770126"/>
        </a:xfrm>
        <a:prstGeom prst="roundRect">
          <a:avLst>
            <a:gd name="adj" fmla="val 10000"/>
          </a:avLst>
        </a:prstGeom>
        <a:solidFill>
          <a:srgbClr val="00A8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de-DE" sz="3400" kern="1200" dirty="0">
              <a:latin typeface="Roboto" panose="02000000000000000000" pitchFamily="2" charset="0"/>
              <a:ea typeface="Roboto" panose="02000000000000000000" pitchFamily="2" charset="0"/>
            </a:rPr>
            <a:t>Händler</a:t>
          </a:r>
        </a:p>
      </dsp:txBody>
      <dsp:txXfrm>
        <a:off x="1077646" y="2369608"/>
        <a:ext cx="1891499" cy="725014"/>
      </dsp:txXfrm>
    </dsp:sp>
    <dsp:sp modelId="{FDF54E9C-0750-422B-BCCE-276BE25C71B1}">
      <dsp:nvSpPr>
        <dsp:cNvPr id="0" name=""/>
        <dsp:cNvSpPr/>
      </dsp:nvSpPr>
      <dsp:spPr>
        <a:xfrm>
          <a:off x="3458599"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E-Mail link</a:t>
          </a:r>
        </a:p>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Passwort setzen</a:t>
          </a:r>
        </a:p>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Nutzungsvereinbarung unterschreiben</a:t>
          </a:r>
        </a:p>
      </dsp:txBody>
      <dsp:txXfrm>
        <a:off x="3499952" y="1361569"/>
        <a:ext cx="2095981" cy="1329192"/>
      </dsp:txXfrm>
    </dsp:sp>
    <dsp:sp modelId="{F83F24C8-958D-4FC4-8571-340B0C782D94}">
      <dsp:nvSpPr>
        <dsp:cNvPr id="0" name=""/>
        <dsp:cNvSpPr/>
      </dsp:nvSpPr>
      <dsp:spPr>
        <a:xfrm>
          <a:off x="4632745" y="-223975"/>
          <a:ext cx="2851200" cy="2851200"/>
        </a:xfrm>
        <a:prstGeom prst="circularArrow">
          <a:avLst>
            <a:gd name="adj1" fmla="val 3439"/>
            <a:gd name="adj2" fmla="val 426061"/>
            <a:gd name="adj3" fmla="val 19398428"/>
            <a:gd name="adj4" fmla="val 12575511"/>
            <a:gd name="adj5" fmla="val 4012"/>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B7B11F5B-5454-4DC0-A365-DC862339A3A5}">
      <dsp:nvSpPr>
        <dsp:cNvPr id="0" name=""/>
        <dsp:cNvSpPr/>
      </dsp:nvSpPr>
      <dsp:spPr>
        <a:xfrm>
          <a:off x="3942752" y="550090"/>
          <a:ext cx="1936611" cy="770126"/>
        </a:xfrm>
        <a:prstGeom prst="roundRect">
          <a:avLst>
            <a:gd name="adj" fmla="val 10000"/>
          </a:avLst>
        </a:prstGeom>
        <a:solidFill>
          <a:srgbClr val="00A7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de-DE" sz="3400" kern="1200" dirty="0">
              <a:latin typeface="Roboto" panose="02000000000000000000" pitchFamily="2" charset="0"/>
              <a:ea typeface="Roboto" panose="02000000000000000000" pitchFamily="2" charset="0"/>
            </a:rPr>
            <a:t>Betreiber</a:t>
          </a:r>
        </a:p>
      </dsp:txBody>
      <dsp:txXfrm>
        <a:off x="3965308" y="572646"/>
        <a:ext cx="1891499" cy="725014"/>
      </dsp:txXfrm>
    </dsp:sp>
    <dsp:sp modelId="{5BE17825-D0E8-4D69-992E-D5C1E7D39F21}">
      <dsp:nvSpPr>
        <dsp:cNvPr id="0" name=""/>
        <dsp:cNvSpPr/>
      </dsp:nvSpPr>
      <dsp:spPr>
        <a:xfrm>
          <a:off x="6346262"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Anfordern von Zugriffsrechten (Surrogation)</a:t>
          </a:r>
        </a:p>
      </dsp:txBody>
      <dsp:txXfrm>
        <a:off x="6387615" y="976506"/>
        <a:ext cx="2095981" cy="1329192"/>
      </dsp:txXfrm>
    </dsp:sp>
    <dsp:sp modelId="{DD0A6EF8-9419-4735-9241-1BAB89D1DEB0}">
      <dsp:nvSpPr>
        <dsp:cNvPr id="0" name=""/>
        <dsp:cNvSpPr/>
      </dsp:nvSpPr>
      <dsp:spPr>
        <a:xfrm>
          <a:off x="6830415" y="2347052"/>
          <a:ext cx="1936611" cy="770126"/>
        </a:xfrm>
        <a:prstGeom prst="roundRect">
          <a:avLst>
            <a:gd name="adj" fmla="val 10000"/>
          </a:avLst>
        </a:prstGeom>
        <a:solidFill>
          <a:srgbClr val="00A8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de-DE" sz="3400" kern="1200" dirty="0">
              <a:latin typeface="Roboto" panose="02000000000000000000" pitchFamily="2" charset="0"/>
              <a:ea typeface="Roboto" panose="02000000000000000000" pitchFamily="2" charset="0"/>
            </a:rPr>
            <a:t>Händler</a:t>
          </a:r>
        </a:p>
      </dsp:txBody>
      <dsp:txXfrm>
        <a:off x="6852971" y="2369608"/>
        <a:ext cx="1891499" cy="72501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DCA2D-ADC9-4D7A-A916-9A90AC8F3FDD}" type="datetimeFigureOut">
              <a:rPr lang="de-DE" smtClean="0"/>
              <a:t>07.10.20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FB5468-8034-4A81-91AF-9E789D7C7320}" type="slidenum">
              <a:rPr lang="de-DE" smtClean="0"/>
              <a:t>‹#›</a:t>
            </a:fld>
            <a:endParaRPr lang="de-DE"/>
          </a:p>
        </p:txBody>
      </p:sp>
    </p:spTree>
    <p:extLst>
      <p:ext uri="{BB962C8B-B14F-4D97-AF65-F5344CB8AC3E}">
        <p14:creationId xmlns:p14="http://schemas.microsoft.com/office/powerpoint/2010/main" val="1795510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13:00</a:t>
            </a:r>
            <a:endParaRPr lang="en-AT"/>
          </a:p>
        </p:txBody>
      </p:sp>
      <p:sp>
        <p:nvSpPr>
          <p:cNvPr id="4" name="Slide Number Placeholder 3"/>
          <p:cNvSpPr>
            <a:spLocks noGrp="1"/>
          </p:cNvSpPr>
          <p:nvPr>
            <p:ph type="sldNum" sz="quarter" idx="5"/>
          </p:nvPr>
        </p:nvSpPr>
        <p:spPr/>
        <p:txBody>
          <a:bodyPr/>
          <a:lstStyle/>
          <a:p>
            <a:fld id="{87FB5468-8034-4A81-91AF-9E789D7C7320}" type="slidenum">
              <a:rPr lang="de-DE" smtClean="0"/>
              <a:t>1</a:t>
            </a:fld>
            <a:endParaRPr lang="de-DE"/>
          </a:p>
        </p:txBody>
      </p:sp>
    </p:spTree>
    <p:extLst>
      <p:ext uri="{BB962C8B-B14F-4D97-AF65-F5344CB8AC3E}">
        <p14:creationId xmlns:p14="http://schemas.microsoft.com/office/powerpoint/2010/main" val="2782212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Eine Kasse mit integrierter Middleware sendet Belegdaten an die Queue. Die Queue erhält zudem über die SCU die TSE TAR Files aus der TSE. Die Queue sendet die Belegdaten und TSE TAR Files automatisch an das </a:t>
            </a:r>
            <a:r>
              <a:rPr lang="de-DE" noProof="0" dirty="0" err="1"/>
              <a:t>POSArchiv</a:t>
            </a:r>
            <a:r>
              <a:rPr lang="de-DE" noProof="0" dirty="0"/>
              <a:t>. Das </a:t>
            </a:r>
            <a:r>
              <a:rPr lang="de-DE" noProof="0" dirty="0" err="1"/>
              <a:t>POSArchiv</a:t>
            </a:r>
            <a:r>
              <a:rPr lang="de-DE" noProof="0" dirty="0"/>
              <a:t> sendet mit Hilfe von Server zu Server Übertragung die Daten automatisch an AKO (DSFinV-K + TAR) und an DATEV (DFKA Format). </a:t>
            </a:r>
          </a:p>
          <a:p>
            <a:r>
              <a:rPr lang="de-DE" noProof="0" dirty="0"/>
              <a:t>Der Betreiber einer Kasse ohne integrierter Middleware hat die Möglichkeit Daten manuell ins AKO hochzuladen (auch über die Händler-Website möglich). Alternativ kann das Kassensystem oder ein anderes Programm Daten über die AKO API ins AKO automatisch hochladen. Auch der Betreiber einer Kasse mit integrierter Middleware hat die Möglichkeit Daten manuell hochzuladen (PDF Dateien, z.B. Menükarten, Verfahrensdokumentation). Der Steuerberater hat Zugriff auf AKO Dateien indem der Betreiber Daten freigibt und dem Steuerberater einen Link mit Token für den Zugriff sendet. Um auf das </a:t>
            </a:r>
            <a:r>
              <a:rPr lang="de-DE" noProof="0" dirty="0" err="1"/>
              <a:t>POSArchiv</a:t>
            </a:r>
            <a:r>
              <a:rPr lang="de-DE" noProof="0" dirty="0"/>
              <a:t> Zugriff zu erlangen muss der Steuerberater im </a:t>
            </a:r>
            <a:r>
              <a:rPr lang="de-DE" noProof="0" dirty="0" err="1"/>
              <a:t>ft.Portal</a:t>
            </a:r>
            <a:r>
              <a:rPr lang="de-DE" noProof="0" dirty="0"/>
              <a:t> registriert werden (Rolle: Berater) und mit dem Betreiber verknüpft werden. Dieser kann daraufhin eine Datenfreigabe für den Berater aktivieren.</a:t>
            </a:r>
          </a:p>
          <a:p>
            <a:r>
              <a:rPr lang="de-DE" noProof="0" dirty="0"/>
              <a:t>In einem Hybridszenario (Kassen mit und Kassen ohne ft.Middleware) zum Beispiel können alle Daten der Kassen ohne ft.Middleware manuell oder per API ins AKO hochgeladen werden. Die Daten (Belegdaten + TSE TAR) der Kassen mit ft.Middleware werden automatisch hochgeladen, daraus entstehen die DSFinV-K und TSE TAR Files im </a:t>
            </a:r>
            <a:r>
              <a:rPr lang="de-DE" noProof="0" dirty="0" err="1"/>
              <a:t>POSArchiv</a:t>
            </a:r>
            <a:r>
              <a:rPr lang="de-DE" noProof="0" dirty="0"/>
              <a:t>, die dann ins AKO gelegt werden. So gelangen alle Daten der Filiale in diesem Hybridszenario im AKO.</a:t>
            </a:r>
          </a:p>
        </p:txBody>
      </p:sp>
      <p:sp>
        <p:nvSpPr>
          <p:cNvPr id="4" name="Slide Number Placeholder 3"/>
          <p:cNvSpPr>
            <a:spLocks noGrp="1"/>
          </p:cNvSpPr>
          <p:nvPr>
            <p:ph type="sldNum" sz="quarter" idx="5"/>
          </p:nvPr>
        </p:nvSpPr>
        <p:spPr/>
        <p:txBody>
          <a:bodyPr/>
          <a:lstStyle/>
          <a:p>
            <a:fld id="{87FB5468-8034-4A81-91AF-9E789D7C7320}" type="slidenum">
              <a:rPr lang="de-DE" smtClean="0"/>
              <a:t>13</a:t>
            </a:fld>
            <a:endParaRPr lang="de-DE"/>
          </a:p>
        </p:txBody>
      </p:sp>
    </p:spTree>
    <p:extLst>
      <p:ext uri="{BB962C8B-B14F-4D97-AF65-F5344CB8AC3E}">
        <p14:creationId xmlns:p14="http://schemas.microsoft.com/office/powerpoint/2010/main" val="3251830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de-DE" dirty="0"/>
              <a:t> Kann nur für Kassen eingesetzt werden, die die fiskaltrust.Middleware benutzen.</a:t>
            </a:r>
          </a:p>
          <a:p>
            <a:pPr>
              <a:buFont typeface="Arial" panose="020B0604020202020204" pitchFamily="34" charset="0"/>
              <a:buChar char="•"/>
            </a:pPr>
            <a:r>
              <a:rPr lang="de-DE" dirty="0"/>
              <a:t> Sendet automatisiert Meldungen an das Finanzamt sobald erforderlich.</a:t>
            </a:r>
            <a:endParaRPr lang="de-DE" dirty="0">
              <a:cs typeface="Calibri"/>
            </a:endParaRPr>
          </a:p>
          <a:p>
            <a:pPr>
              <a:buFont typeface="Arial" panose="020B0604020202020204" pitchFamily="34" charset="0"/>
              <a:buChar char="•"/>
            </a:pPr>
            <a:r>
              <a:rPr lang="de-DE" dirty="0"/>
              <a:t>  Wird </a:t>
            </a:r>
            <a:r>
              <a:rPr lang="de-DE" b="1" dirty="0"/>
              <a:t>pro Kasse </a:t>
            </a:r>
            <a:r>
              <a:rPr lang="de-DE" dirty="0"/>
              <a:t>angeboten</a:t>
            </a:r>
            <a:endParaRPr lang="de-DE" dirty="0">
              <a:cs typeface="Calibri" panose="020F0502020204030204"/>
            </a:endParaRPr>
          </a:p>
          <a:p>
            <a:pPr>
              <a:buFont typeface="Arial" panose="020B0604020202020204" pitchFamily="34" charset="0"/>
              <a:buChar char="•"/>
            </a:pPr>
            <a:endParaRPr lang="de-DE" dirty="0">
              <a:cs typeface="Calibri" panose="020F0502020204030204"/>
            </a:endParaRPr>
          </a:p>
          <a:p>
            <a:r>
              <a:rPr lang="de-DE" dirty="0">
                <a:cs typeface="Calibri" panose="020F0502020204030204"/>
              </a:rPr>
              <a:t>Vorteile:</a:t>
            </a:r>
          </a:p>
          <a:p>
            <a:r>
              <a:rPr lang="de-DE" dirty="0">
                <a:cs typeface="Calibri" panose="020F0502020204030204"/>
              </a:rPr>
              <a:t>- Zeit und Kosteneinsparung (z.B. Steuerberaterkosten)</a:t>
            </a:r>
          </a:p>
          <a:p>
            <a:r>
              <a:rPr lang="de-DE" dirty="0">
                <a:cs typeface="Calibri" panose="020F0502020204030204"/>
              </a:rPr>
              <a:t>- Automatisierter Prozess dadurch kommt kein Versäumnis oder Verspätung zu Stande</a:t>
            </a: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14</a:t>
            </a:fld>
            <a:endParaRPr lang="de-DE"/>
          </a:p>
        </p:txBody>
      </p:sp>
    </p:spTree>
    <p:extLst>
      <p:ext uri="{BB962C8B-B14F-4D97-AF65-F5344CB8AC3E}">
        <p14:creationId xmlns:p14="http://schemas.microsoft.com/office/powerpoint/2010/main" val="4061718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de-DE" dirty="0"/>
              <a:t> </a:t>
            </a:r>
            <a:r>
              <a:rPr lang="de-DE" u="sng" dirty="0"/>
              <a:t>Beinhaltet</a:t>
            </a:r>
            <a:r>
              <a:rPr lang="de-DE" dirty="0"/>
              <a:t>:</a:t>
            </a:r>
          </a:p>
          <a:p>
            <a:pPr marL="0" indent="0">
              <a:buNone/>
            </a:pPr>
            <a:endParaRPr lang="de-DE" dirty="0"/>
          </a:p>
          <a:p>
            <a:pPr>
              <a:buFont typeface="Arial" panose="020B0604020202020204" pitchFamily="34" charset="0"/>
              <a:buChar char="•"/>
            </a:pPr>
            <a:r>
              <a:rPr lang="de-DE" dirty="0"/>
              <a:t> POS Archiv (</a:t>
            </a:r>
            <a:r>
              <a:rPr lang="de-DE" dirty="0" err="1"/>
              <a:t>max</a:t>
            </a:r>
            <a:r>
              <a:rPr lang="de-DE" dirty="0"/>
              <a:t> 25 Kassen)</a:t>
            </a:r>
            <a:endParaRPr lang="de-DE" dirty="0">
              <a:cs typeface="Calibri"/>
            </a:endParaRPr>
          </a:p>
          <a:p>
            <a:pPr>
              <a:buFont typeface="Arial" panose="020B0604020202020204" pitchFamily="34" charset="0"/>
              <a:buChar char="•"/>
            </a:pPr>
            <a:r>
              <a:rPr lang="de-DE" dirty="0"/>
              <a:t> AKO (</a:t>
            </a:r>
            <a:r>
              <a:rPr lang="de-DE" dirty="0" err="1"/>
              <a:t>Audicon</a:t>
            </a:r>
            <a:r>
              <a:rPr lang="de-DE" dirty="0"/>
              <a:t> Kassenarchiv Online)</a:t>
            </a:r>
          </a:p>
          <a:p>
            <a:pPr>
              <a:buFont typeface="Arial" panose="020B0604020202020204" pitchFamily="34" charset="0"/>
              <a:buChar char="•"/>
            </a:pPr>
            <a:r>
              <a:rPr lang="de-DE" dirty="0"/>
              <a:t> und automatische </a:t>
            </a:r>
            <a:r>
              <a:rPr lang="de-DE" dirty="0" err="1"/>
              <a:t>Finanzamtmeldungen</a:t>
            </a:r>
            <a:endParaRPr lang="de-DE" dirty="0"/>
          </a:p>
          <a:p>
            <a:pPr>
              <a:buFont typeface="Arial" panose="020B0604020202020204" pitchFamily="34" charset="0"/>
              <a:buChar char="•"/>
            </a:pPr>
            <a:endParaRPr lang="de-DE" dirty="0"/>
          </a:p>
          <a:p>
            <a:pPr marL="0" indent="0">
              <a:buNone/>
            </a:pPr>
            <a:r>
              <a:rPr lang="de-DE" dirty="0"/>
              <a:t>wird </a:t>
            </a:r>
            <a:r>
              <a:rPr lang="de-DE" b="1" dirty="0"/>
              <a:t>pro Filiale </a:t>
            </a:r>
            <a:r>
              <a:rPr lang="de-DE" dirty="0"/>
              <a:t>angeboten – deckt also alle Kassen der Filiale ab (bis auf </a:t>
            </a:r>
            <a:r>
              <a:rPr lang="de-DE" dirty="0" err="1"/>
              <a:t>POSArchiv</a:t>
            </a:r>
            <a:r>
              <a:rPr lang="de-DE" dirty="0"/>
              <a:t> – </a:t>
            </a:r>
            <a:r>
              <a:rPr lang="de-DE" dirty="0" err="1"/>
              <a:t>max</a:t>
            </a:r>
            <a:r>
              <a:rPr lang="de-DE" dirty="0"/>
              <a:t> 25 Kassen).</a:t>
            </a:r>
            <a:endParaRPr lang="de-DE" dirty="0">
              <a:cs typeface="Calibri"/>
            </a:endParaRP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15</a:t>
            </a:fld>
            <a:endParaRPr lang="de-DE"/>
          </a:p>
        </p:txBody>
      </p:sp>
    </p:spTree>
    <p:extLst>
      <p:ext uri="{BB962C8B-B14F-4D97-AF65-F5344CB8AC3E}">
        <p14:creationId xmlns:p14="http://schemas.microsoft.com/office/powerpoint/2010/main" val="18560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de-DE" dirty="0"/>
              <a:t> </a:t>
            </a:r>
            <a:r>
              <a:rPr lang="de-DE" u="sng" dirty="0"/>
              <a:t>Beinhaltet</a:t>
            </a:r>
            <a:r>
              <a:rPr lang="de-DE" dirty="0"/>
              <a:t>:</a:t>
            </a:r>
          </a:p>
          <a:p>
            <a:pPr marL="0" indent="0">
              <a:buNone/>
            </a:pPr>
            <a:endParaRPr lang="de-DE" dirty="0"/>
          </a:p>
          <a:p>
            <a:pPr>
              <a:buFont typeface="Arial" panose="020B0604020202020204" pitchFamily="34" charset="0"/>
              <a:buChar char="•"/>
            </a:pPr>
            <a:r>
              <a:rPr lang="de-DE" dirty="0"/>
              <a:t> POS Archiv</a:t>
            </a:r>
            <a:endParaRPr lang="de-DE" dirty="0">
              <a:cs typeface="Calibri"/>
            </a:endParaRPr>
          </a:p>
          <a:p>
            <a:pPr>
              <a:buFont typeface="Arial" panose="020B0604020202020204" pitchFamily="34" charset="0"/>
              <a:buChar char="•"/>
            </a:pPr>
            <a:r>
              <a:rPr lang="de-DE" dirty="0"/>
              <a:t> AKO (</a:t>
            </a:r>
            <a:r>
              <a:rPr lang="de-DE" dirty="0" err="1"/>
              <a:t>Audicon</a:t>
            </a:r>
            <a:r>
              <a:rPr lang="de-DE" dirty="0"/>
              <a:t> Kassenarchiv Online)</a:t>
            </a:r>
          </a:p>
          <a:p>
            <a:pPr>
              <a:buFont typeface="Arial" panose="020B0604020202020204" pitchFamily="34" charset="0"/>
              <a:buChar char="•"/>
            </a:pPr>
            <a:r>
              <a:rPr lang="de-DE" dirty="0"/>
              <a:t> und Automatische </a:t>
            </a:r>
            <a:r>
              <a:rPr lang="de-DE" dirty="0" err="1"/>
              <a:t>Finanzamtmeldungen</a:t>
            </a:r>
            <a:endParaRPr lang="de-DE" dirty="0"/>
          </a:p>
          <a:p>
            <a:pPr>
              <a:buFont typeface="Arial" panose="020B0604020202020204" pitchFamily="34" charset="0"/>
              <a:buChar char="•"/>
            </a:pPr>
            <a:r>
              <a:rPr lang="de-DE" dirty="0"/>
              <a:t> Je nach Wunsch: eine Hardware - oder Cloud TSE </a:t>
            </a:r>
            <a:r>
              <a:rPr lang="de-DE" dirty="0" err="1"/>
              <a:t>as</a:t>
            </a:r>
            <a:r>
              <a:rPr lang="de-DE" dirty="0"/>
              <a:t> a Service</a:t>
            </a:r>
          </a:p>
          <a:p>
            <a:pPr>
              <a:buFont typeface="Arial" panose="020B0604020202020204" pitchFamily="34" charset="0"/>
              <a:buChar char="•"/>
            </a:pPr>
            <a:endParaRPr lang="de-DE" dirty="0"/>
          </a:p>
          <a:p>
            <a:pPr marL="0" indent="0">
              <a:buNone/>
            </a:pPr>
            <a:r>
              <a:rPr lang="de-DE" dirty="0"/>
              <a:t>wird </a:t>
            </a:r>
            <a:r>
              <a:rPr lang="de-DE" b="1" dirty="0"/>
              <a:t>pro Filiale </a:t>
            </a:r>
            <a:r>
              <a:rPr lang="de-DE" dirty="0"/>
              <a:t>angeboten – deckt also alle Kassen der Filiale ab.</a:t>
            </a:r>
          </a:p>
          <a:p>
            <a:pPr marL="0" indent="0">
              <a:buNone/>
            </a:pPr>
            <a:r>
              <a:rPr lang="de-DE" dirty="0"/>
              <a:t>- </a:t>
            </a:r>
            <a:r>
              <a:rPr lang="de-DE" dirty="0" err="1"/>
              <a:t>POSArchiv</a:t>
            </a:r>
            <a:r>
              <a:rPr lang="de-DE" dirty="0"/>
              <a:t> – </a:t>
            </a:r>
            <a:r>
              <a:rPr lang="de-DE" dirty="0" err="1"/>
              <a:t>max</a:t>
            </a:r>
            <a:r>
              <a:rPr lang="de-DE" dirty="0"/>
              <a:t> 25 Kassen</a:t>
            </a:r>
          </a:p>
          <a:p>
            <a:pPr marL="171450" indent="-171450">
              <a:buFont typeface="Arial"/>
              <a:buChar char="•"/>
            </a:pPr>
            <a:r>
              <a:rPr lang="de-DE" dirty="0"/>
              <a:t>Fair Use Limits für TSE-</a:t>
            </a:r>
            <a:r>
              <a:rPr lang="de-DE" dirty="0" err="1"/>
              <a:t>as</a:t>
            </a:r>
            <a:r>
              <a:rPr lang="de-DE" dirty="0"/>
              <a:t>-a-Service sind zu beachten (z.B.  maximal 150.000 Signaturen pro Kalendermonat zulässig, nur für einen Standort, Regelungen für den Tausch einer TSE)</a:t>
            </a:r>
            <a:endParaRPr lang="de-DE" dirty="0">
              <a:cs typeface="Calibri"/>
            </a:endParaRP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16</a:t>
            </a:fld>
            <a:endParaRPr lang="de-DE"/>
          </a:p>
        </p:txBody>
      </p:sp>
    </p:spTree>
    <p:extLst>
      <p:ext uri="{BB962C8B-B14F-4D97-AF65-F5344CB8AC3E}">
        <p14:creationId xmlns:p14="http://schemas.microsoft.com/office/powerpoint/2010/main" val="3866179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17</a:t>
            </a:fld>
            <a:endParaRPr lang="de-DE"/>
          </a:p>
        </p:txBody>
      </p:sp>
    </p:spTree>
    <p:extLst>
      <p:ext uri="{BB962C8B-B14F-4D97-AF65-F5344CB8AC3E}">
        <p14:creationId xmlns:p14="http://schemas.microsoft.com/office/powerpoint/2010/main" val="10604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Kassenbetreiber können manuell oder automatisiert über das Portal eingeladen werden. Zum automatisierten Einladen vieler Kassenbetreiber wird eine CSV Datei verwendet, die zu diesem Zweck im Portal importiert wird.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Sobald die Einladung abgesetzt wurde, wird eine Einladungs-Email an den Kassenbetreiber gesendet.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Dieser erhält daraufhin die Email mit Informationen und einem Email-Bestätigungs-Link.</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Der Betreiber drückt den Link und wird auf das fiskaltrust Portal weiter geleitet wo er seine Daten überprüfen und sein Passwort setzen kann. Im nächsten Schritt muss er den Kooperationsvertrag mit fiskaltrust digital unterzeichnen. </a:t>
            </a:r>
          </a:p>
          <a:p>
            <a:pPr>
              <a:defRPr/>
            </a:pPr>
            <a:r>
              <a:rPr lang="de-DE" sz="1200" dirty="0"/>
              <a:t>Der Händler Zugriffsrechte für die sogenannte Surrogation Funktion anfordern. </a:t>
            </a:r>
            <a:endParaRPr lang="de-DE" sz="1200" strike="sngStrike" dirty="0">
              <a:cs typeface="Calibri"/>
            </a:endParaRPr>
          </a:p>
        </p:txBody>
      </p:sp>
      <p:sp>
        <p:nvSpPr>
          <p:cNvPr id="4" name="Slide Number Placeholder 3"/>
          <p:cNvSpPr>
            <a:spLocks noGrp="1"/>
          </p:cNvSpPr>
          <p:nvPr>
            <p:ph type="sldNum" sz="quarter" idx="5"/>
          </p:nvPr>
        </p:nvSpPr>
        <p:spPr/>
        <p:txBody>
          <a:bodyPr/>
          <a:lstStyle/>
          <a:p>
            <a:fld id="{87FB5468-8034-4A81-91AF-9E789D7C7320}" type="slidenum">
              <a:rPr lang="de-DE" smtClean="0"/>
              <a:t>18</a:t>
            </a:fld>
            <a:endParaRPr lang="de-DE"/>
          </a:p>
        </p:txBody>
      </p:sp>
    </p:spTree>
    <p:extLst>
      <p:ext uri="{BB962C8B-B14F-4D97-AF65-F5344CB8AC3E}">
        <p14:creationId xmlns:p14="http://schemas.microsoft.com/office/powerpoint/2010/main" val="2591893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de-DE" sz="1200" dirty="0">
                <a:cs typeface="Calibri"/>
              </a:rPr>
              <a:t>Optimierungsmöglichkeit aufgrund des hohen Aufwands der Unterstützung von vielen Betreibern bei der Registrierung.</a:t>
            </a:r>
          </a:p>
          <a:p>
            <a:pPr>
              <a:defRPr/>
            </a:pPr>
            <a:endParaRPr lang="de-DE" sz="1200" dirty="0">
              <a:cs typeface="Calibri"/>
            </a:endParaRPr>
          </a:p>
          <a:p>
            <a:pPr>
              <a:defRPr/>
            </a:pPr>
            <a:r>
              <a:rPr lang="de-DE" sz="1200" dirty="0">
                <a:cs typeface="Calibri"/>
              </a:rPr>
              <a:t>- Der Händler aktiviert die Funktionalität indem er die </a:t>
            </a:r>
            <a:r>
              <a:rPr lang="de-DE" sz="1200" dirty="0" err="1">
                <a:cs typeface="Calibri"/>
              </a:rPr>
              <a:t>zusäzliche</a:t>
            </a:r>
            <a:r>
              <a:rPr lang="de-DE" sz="1200" dirty="0">
                <a:cs typeface="Calibri"/>
              </a:rPr>
              <a:t> Rolle (</a:t>
            </a:r>
            <a:r>
              <a:rPr lang="de-DE" dirty="0" err="1"/>
              <a:t>KassenHändler</a:t>
            </a:r>
            <a:r>
              <a:rPr lang="de-DE" dirty="0"/>
              <a:t> Auto-Invitation (</a:t>
            </a:r>
            <a:r>
              <a:rPr lang="de-DE" dirty="0" err="1"/>
              <a:t>opt</a:t>
            </a:r>
            <a:r>
              <a:rPr lang="de-DE" dirty="0"/>
              <a:t>-in)) aktiviert, dabei muss er einen sog. </a:t>
            </a:r>
            <a:r>
              <a:rPr lang="de-DE" dirty="0" err="1"/>
              <a:t>Opt</a:t>
            </a:r>
            <a:r>
              <a:rPr lang="de-DE" dirty="0"/>
              <a:t>-In Vertrag unterzeichnen indem er versichert, dass er die Vollmacht der Betreiber hat um für diese im Rahmen der Fiskalisierung Verträge unterschreiben und Produkte kaufen zu können.</a:t>
            </a:r>
            <a:endParaRPr lang="de-DE" sz="1200" dirty="0">
              <a:cs typeface="Calibri"/>
            </a:endParaRPr>
          </a:p>
          <a:p>
            <a:pPr>
              <a:defRPr/>
            </a:pPr>
            <a:r>
              <a:rPr lang="de-DE" sz="1200" dirty="0">
                <a:cs typeface="Calibri"/>
              </a:rPr>
              <a:t>- Der Händler lädt die Kassenbetreiber über Masseneinladung ein. </a:t>
            </a:r>
          </a:p>
          <a:p>
            <a:pPr>
              <a:defRPr/>
            </a:pPr>
            <a:r>
              <a:rPr lang="de-DE" sz="1200" dirty="0">
                <a:cs typeface="Calibri"/>
              </a:rPr>
              <a:t>- Konto des Kassenbetreibers wird erstellt</a:t>
            </a:r>
          </a:p>
          <a:p>
            <a:pPr>
              <a:defRPr/>
            </a:pPr>
            <a:r>
              <a:rPr lang="de-DE" sz="1200" dirty="0">
                <a:cs typeface="Calibri"/>
              </a:rPr>
              <a:t>- Verknüpfung zw. Händler und Betreiber wird erstellt</a:t>
            </a:r>
          </a:p>
          <a:p>
            <a:pPr>
              <a:defRPr/>
            </a:pPr>
            <a:r>
              <a:rPr lang="de-DE" sz="1200" dirty="0">
                <a:cs typeface="Calibri"/>
              </a:rPr>
              <a:t>- Volle Zugriffsrechte werden dem Händler zugeordnet</a:t>
            </a:r>
          </a:p>
          <a:p>
            <a:pPr>
              <a:defRPr/>
            </a:pPr>
            <a:r>
              <a:rPr lang="de-DE" sz="1200" dirty="0">
                <a:cs typeface="Calibri"/>
              </a:rPr>
              <a:t>- Speichern der Nutzungsvereinbarung und des </a:t>
            </a:r>
            <a:r>
              <a:rPr lang="de-DE" sz="1200" dirty="0" err="1">
                <a:cs typeface="Calibri"/>
              </a:rPr>
              <a:t>Opt</a:t>
            </a:r>
            <a:r>
              <a:rPr lang="de-DE" sz="1200" dirty="0">
                <a:cs typeface="Calibri"/>
              </a:rPr>
              <a:t>-In Vertrag im Account des Betreibers.</a:t>
            </a:r>
          </a:p>
          <a:p>
            <a:pPr>
              <a:defRPr/>
            </a:pPr>
            <a:r>
              <a:rPr lang="de-DE" sz="1200" dirty="0">
                <a:cs typeface="Calibri"/>
              </a:rPr>
              <a:t>- Der Kassenbetreiber erhält eine E-Mail mit benötigten Information + vom Händler in seinem Namen </a:t>
            </a:r>
            <a:r>
              <a:rPr lang="de-DE" sz="1200" dirty="0" err="1">
                <a:cs typeface="Calibri"/>
              </a:rPr>
              <a:t>unterschriebnen</a:t>
            </a:r>
            <a:r>
              <a:rPr lang="de-DE" sz="1200" dirty="0">
                <a:cs typeface="Calibri"/>
              </a:rPr>
              <a:t> Nutzungsvereinbarung + . </a:t>
            </a:r>
            <a:r>
              <a:rPr lang="de-DE" sz="1200" dirty="0" err="1">
                <a:cs typeface="Calibri"/>
              </a:rPr>
              <a:t>Opt</a:t>
            </a:r>
            <a:r>
              <a:rPr lang="de-DE" sz="1200" dirty="0">
                <a:cs typeface="Calibri"/>
              </a:rPr>
              <a:t>-In Vertrag + evtl. Zusätzliche PDF Dokumente die vom Händler </a:t>
            </a:r>
            <a:r>
              <a:rPr lang="de-DE" sz="1200" dirty="0" err="1">
                <a:cs typeface="Calibri"/>
              </a:rPr>
              <a:t>hohgeladen</a:t>
            </a:r>
            <a:r>
              <a:rPr lang="de-DE" sz="1200" dirty="0">
                <a:cs typeface="Calibri"/>
              </a:rPr>
              <a:t> wurden.</a:t>
            </a:r>
          </a:p>
          <a:p>
            <a:pPr>
              <a:defRPr/>
            </a:pPr>
            <a:r>
              <a:rPr lang="de-DE" sz="1200" dirty="0">
                <a:cs typeface="Calibri"/>
              </a:rPr>
              <a:t>- Der Händler kann für den Kassenbetreiber alle Aufgaben durchführen </a:t>
            </a:r>
          </a:p>
          <a:p>
            <a:pPr>
              <a:defRPr/>
            </a:pPr>
            <a:endParaRPr lang="de-DE" sz="1200" dirty="0">
              <a:cs typeface="Calibri"/>
            </a:endParaRPr>
          </a:p>
          <a:p>
            <a:pPr>
              <a:defRPr/>
            </a:pPr>
            <a:r>
              <a:rPr lang="de-DE" sz="1200" dirty="0">
                <a:cs typeface="Calibri"/>
              </a:rPr>
              <a:t>Vorteil:</a:t>
            </a:r>
          </a:p>
          <a:p>
            <a:pPr>
              <a:defRPr/>
            </a:pPr>
            <a:r>
              <a:rPr lang="de-DE" sz="1200" dirty="0">
                <a:cs typeface="Calibri"/>
              </a:rPr>
              <a:t>- Steigerung der Effektivität, Zeiteinsparung</a:t>
            </a: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19</a:t>
            </a:fld>
            <a:endParaRPr lang="de-DE"/>
          </a:p>
        </p:txBody>
      </p:sp>
    </p:spTree>
    <p:extLst>
      <p:ext uri="{BB962C8B-B14F-4D97-AF65-F5344CB8AC3E}">
        <p14:creationId xmlns:p14="http://schemas.microsoft.com/office/powerpoint/2010/main" val="3754531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Wirtschaftliche und technische Vorbereitung können unabhängig voneinander stattfinden. D.h. Entitlements können bereits im Vorfeld von fiskaltrust gekauft werden und an die Betreiber verkauft werden (siehe auch Bestellungsdeadlines der einzelnen Bundesländer). </a:t>
            </a:r>
            <a:endParaRPr lang="de-DE" dirty="0">
              <a:cs typeface="Calibri" panose="020F0502020204030204"/>
            </a:endParaRPr>
          </a:p>
          <a:p>
            <a:endParaRPr lang="de-DE" dirty="0">
              <a:cs typeface="Calibri" panose="020F0502020204030204"/>
            </a:endParaRPr>
          </a:p>
          <a:p>
            <a:r>
              <a:rPr lang="de-DE" dirty="0" err="1">
                <a:cs typeface="Calibri" panose="020F0502020204030204"/>
              </a:rPr>
              <a:t>Sales</a:t>
            </a:r>
            <a:r>
              <a:rPr lang="de-DE" dirty="0">
                <a:cs typeface="Calibri" panose="020F0502020204030204"/>
              </a:rPr>
              <a:t> Vorbereitung:</a:t>
            </a:r>
            <a:endParaRPr lang="de-DE" dirty="0"/>
          </a:p>
          <a:p>
            <a:r>
              <a:rPr lang="de-DE" dirty="0"/>
              <a:t>Kassenhändler (Einkauf) kaufen Add-On Entitlements im </a:t>
            </a:r>
            <a:r>
              <a:rPr lang="de-DE" dirty="0" err="1"/>
              <a:t>ft.Shop</a:t>
            </a:r>
            <a:endParaRPr lang="de-DE" dirty="0"/>
          </a:p>
          <a:p>
            <a:r>
              <a:rPr lang="de-DE" dirty="0"/>
              <a:t>Kassenhändler (</a:t>
            </a:r>
            <a:r>
              <a:rPr lang="de-DE" dirty="0" err="1"/>
              <a:t>Sales</a:t>
            </a:r>
            <a:r>
              <a:rPr lang="de-DE" dirty="0"/>
              <a:t>) verkaufen Add-On Produkte (z.B. Sorglos-Paket) an die Kassenbetreiber. Diese können über die Entitlements an die Betreiber zugewiesen werden.</a:t>
            </a:r>
          </a:p>
          <a:p>
            <a:endParaRPr lang="de-DE" dirty="0"/>
          </a:p>
          <a:p>
            <a:r>
              <a:rPr lang="de-DE" dirty="0">
                <a:cs typeface="Calibri"/>
              </a:rPr>
              <a:t>Technische Vorbereitung:</a:t>
            </a:r>
            <a:endParaRPr lang="de-DE" dirty="0"/>
          </a:p>
          <a:p>
            <a:r>
              <a:rPr lang="de-DE" dirty="0"/>
              <a:t>Kassenhersteller und Händler (Techniker) besprechen Rolloutszenarien, erstellen Konfigurationstemplates für den Massenrollout im </a:t>
            </a:r>
            <a:r>
              <a:rPr lang="de-DE" dirty="0" err="1"/>
              <a:t>ft.Portal</a:t>
            </a:r>
            <a:r>
              <a:rPr lang="de-DE" dirty="0"/>
              <a:t> und geben diese frei. Sie erscheinen daraufhin im </a:t>
            </a:r>
            <a:r>
              <a:rPr lang="de-DE" dirty="0" err="1"/>
              <a:t>ft.Shop</a:t>
            </a:r>
            <a:r>
              <a:rPr lang="de-DE" dirty="0"/>
              <a:t> des Kassenbetreibers.</a:t>
            </a:r>
          </a:p>
          <a:p>
            <a:r>
              <a:rPr lang="de-DE" dirty="0"/>
              <a:t>Kassenhändler (Techniker) installieren vor Ort beim Betreiber mit Hilfe der zuvor angelegten Templates. Beim Auschecken des Template im </a:t>
            </a:r>
            <a:r>
              <a:rPr lang="de-DE" dirty="0" err="1"/>
              <a:t>ft.Shop</a:t>
            </a:r>
            <a:r>
              <a:rPr lang="de-DE" dirty="0"/>
              <a:t> des Betreibers wird automatisch vom </a:t>
            </a:r>
            <a:r>
              <a:rPr lang="de-DE" dirty="0" err="1"/>
              <a:t>ft.Portal</a:t>
            </a:r>
            <a:r>
              <a:rPr lang="de-DE" dirty="0"/>
              <a:t> ein </a:t>
            </a:r>
            <a:r>
              <a:rPr lang="de-DE" dirty="0" err="1"/>
              <a:t>Konfigurationskontainer</a:t>
            </a:r>
            <a:r>
              <a:rPr lang="de-DE" dirty="0"/>
              <a:t> (</a:t>
            </a:r>
            <a:r>
              <a:rPr lang="de-DE" dirty="0" err="1"/>
              <a:t>CashBox</a:t>
            </a:r>
            <a:r>
              <a:rPr lang="de-DE" dirty="0"/>
              <a:t>) angelegt.</a:t>
            </a:r>
          </a:p>
          <a:p>
            <a:endParaRPr lang="de-DE" dirty="0"/>
          </a:p>
          <a:p>
            <a:r>
              <a:rPr lang="de-DE" dirty="0" err="1"/>
              <a:t>Sales</a:t>
            </a:r>
            <a:r>
              <a:rPr lang="de-DE" dirty="0"/>
              <a:t>- und Technikvorbereitung können vom Kassenhändler unabhängig voneinander vorgenommen werden. D.h. wirtschaftlich kann das Geschäft mit fiskaltrust abgeschlossen werden bevor das genaue roll-out Szenario bekannt ist. Der Techniker kann dann die Entitlements umwandeln in eine Hardware-TSE-Lieferung direkt zum Betreiber oder auch in eine Cloud-TSE. Bei der Konfiguration / bei den Konfigurationstemplates kann das ebenfalls berücksichtigt werden.</a:t>
            </a:r>
            <a:endParaRPr lang="de-DE" dirty="0">
              <a:cs typeface="Calibri"/>
            </a:endParaRPr>
          </a:p>
        </p:txBody>
      </p:sp>
      <p:sp>
        <p:nvSpPr>
          <p:cNvPr id="4" name="Slide Number Placeholder 3"/>
          <p:cNvSpPr>
            <a:spLocks noGrp="1"/>
          </p:cNvSpPr>
          <p:nvPr>
            <p:ph type="sldNum" sz="quarter" idx="5"/>
          </p:nvPr>
        </p:nvSpPr>
        <p:spPr/>
        <p:txBody>
          <a:bodyPr/>
          <a:lstStyle/>
          <a:p>
            <a:fld id="{87FB5468-8034-4A81-91AF-9E789D7C7320}" type="slidenum">
              <a:rPr lang="de-DE" smtClean="0"/>
              <a:t>20</a:t>
            </a:fld>
            <a:endParaRPr lang="de-DE"/>
          </a:p>
        </p:txBody>
      </p:sp>
    </p:spTree>
    <p:extLst>
      <p:ext uri="{BB962C8B-B14F-4D97-AF65-F5344CB8AC3E}">
        <p14:creationId xmlns:p14="http://schemas.microsoft.com/office/powerpoint/2010/main" val="4208554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de-DE" sz="1200" dirty="0">
                <a:cs typeface="Calibri"/>
              </a:rPr>
              <a:t>Optimierungsmöglichkeit aufgrund des hohen Aufwands der Unterstützung von vielen Betreibern bei der Registrierung.</a:t>
            </a:r>
          </a:p>
          <a:p>
            <a:pPr>
              <a:defRPr/>
            </a:pPr>
            <a:endParaRPr lang="de-DE" sz="1200" dirty="0">
              <a:cs typeface="Calibri"/>
            </a:endParaRPr>
          </a:p>
          <a:p>
            <a:pPr>
              <a:defRPr/>
            </a:pPr>
            <a:r>
              <a:rPr lang="de-DE" sz="1200" dirty="0">
                <a:cs typeface="Calibri"/>
              </a:rPr>
              <a:t>- Der Händler aktiviert die Funktionalität indem er die </a:t>
            </a:r>
            <a:r>
              <a:rPr lang="de-DE" sz="1200" dirty="0" err="1">
                <a:cs typeface="Calibri"/>
              </a:rPr>
              <a:t>zusäzliche</a:t>
            </a:r>
            <a:r>
              <a:rPr lang="de-DE" sz="1200" dirty="0">
                <a:cs typeface="Calibri"/>
              </a:rPr>
              <a:t> Rolle (</a:t>
            </a:r>
            <a:r>
              <a:rPr lang="de-DE" dirty="0" err="1"/>
              <a:t>KassenHändler</a:t>
            </a:r>
            <a:r>
              <a:rPr lang="de-DE" dirty="0"/>
              <a:t> Auto-Invitation (</a:t>
            </a:r>
            <a:r>
              <a:rPr lang="de-DE" dirty="0" err="1"/>
              <a:t>opt</a:t>
            </a:r>
            <a:r>
              <a:rPr lang="de-DE" dirty="0"/>
              <a:t>-in)) aktiviert, dabei muss er einen sog. </a:t>
            </a:r>
            <a:r>
              <a:rPr lang="de-DE" dirty="0" err="1"/>
              <a:t>Opt</a:t>
            </a:r>
            <a:r>
              <a:rPr lang="de-DE" dirty="0"/>
              <a:t>-In Vertrag unterzeichnen indem er versichert, dass er die Vollmacht der Betreiber hat um für diese im Rahmen der Fiskalisierung Verträge unterschreiben und Produkte kaufen zu können.</a:t>
            </a:r>
            <a:endParaRPr lang="de-DE" sz="1200" dirty="0">
              <a:cs typeface="Calibri"/>
            </a:endParaRPr>
          </a:p>
          <a:p>
            <a:pPr>
              <a:defRPr/>
            </a:pPr>
            <a:r>
              <a:rPr lang="de-DE" sz="1200" dirty="0">
                <a:cs typeface="Calibri"/>
              </a:rPr>
              <a:t>- Der Händler lädt die Kassenbetreiber über Masseneinladung ein. </a:t>
            </a:r>
          </a:p>
          <a:p>
            <a:pPr>
              <a:defRPr/>
            </a:pPr>
            <a:r>
              <a:rPr lang="de-DE" sz="1200" dirty="0">
                <a:cs typeface="Calibri"/>
              </a:rPr>
              <a:t>- Konto des Kassenbetreibers wird erstellt</a:t>
            </a:r>
          </a:p>
          <a:p>
            <a:pPr>
              <a:defRPr/>
            </a:pPr>
            <a:r>
              <a:rPr lang="de-DE" sz="1200" dirty="0">
                <a:cs typeface="Calibri"/>
              </a:rPr>
              <a:t>- Verknüpfung zw. Händler und Betreiber wird erstellt</a:t>
            </a:r>
          </a:p>
          <a:p>
            <a:pPr>
              <a:defRPr/>
            </a:pPr>
            <a:r>
              <a:rPr lang="de-DE" sz="1200" dirty="0">
                <a:cs typeface="Calibri"/>
              </a:rPr>
              <a:t>- Volle Zugriffsrechte werden dem Händler zugeordnet</a:t>
            </a:r>
          </a:p>
          <a:p>
            <a:pPr>
              <a:defRPr/>
            </a:pPr>
            <a:r>
              <a:rPr lang="de-DE" sz="1200" dirty="0">
                <a:cs typeface="Calibri"/>
              </a:rPr>
              <a:t>- Speichern der Nutzungsvereinbarung und des </a:t>
            </a:r>
            <a:r>
              <a:rPr lang="de-DE" sz="1200" dirty="0" err="1">
                <a:cs typeface="Calibri"/>
              </a:rPr>
              <a:t>Opt</a:t>
            </a:r>
            <a:r>
              <a:rPr lang="de-DE" sz="1200" dirty="0">
                <a:cs typeface="Calibri"/>
              </a:rPr>
              <a:t>-In Vertrag im Account des Betreibers.</a:t>
            </a:r>
          </a:p>
          <a:p>
            <a:pPr>
              <a:defRPr/>
            </a:pPr>
            <a:r>
              <a:rPr lang="de-DE" sz="1200" dirty="0">
                <a:cs typeface="Calibri"/>
              </a:rPr>
              <a:t>- Der Kassenbetreiber erhält eine E-Mail mit benötigten Information + vom Händler in seinem Namen </a:t>
            </a:r>
            <a:r>
              <a:rPr lang="de-DE" sz="1200" dirty="0" err="1">
                <a:cs typeface="Calibri"/>
              </a:rPr>
              <a:t>unterschriebnen</a:t>
            </a:r>
            <a:r>
              <a:rPr lang="de-DE" sz="1200" dirty="0">
                <a:cs typeface="Calibri"/>
              </a:rPr>
              <a:t> Nutzungsvereinbarung + . </a:t>
            </a:r>
            <a:r>
              <a:rPr lang="de-DE" sz="1200" dirty="0" err="1">
                <a:cs typeface="Calibri"/>
              </a:rPr>
              <a:t>Opt</a:t>
            </a:r>
            <a:r>
              <a:rPr lang="de-DE" sz="1200" dirty="0">
                <a:cs typeface="Calibri"/>
              </a:rPr>
              <a:t>-In Vertrag + evtl. Zusätzliche PDF Dokumente die vom Händler </a:t>
            </a:r>
            <a:r>
              <a:rPr lang="de-DE" sz="1200" dirty="0" err="1">
                <a:cs typeface="Calibri"/>
              </a:rPr>
              <a:t>hohgeladen</a:t>
            </a:r>
            <a:r>
              <a:rPr lang="de-DE" sz="1200" dirty="0">
                <a:cs typeface="Calibri"/>
              </a:rPr>
              <a:t> wurden.</a:t>
            </a:r>
          </a:p>
          <a:p>
            <a:pPr>
              <a:defRPr/>
            </a:pPr>
            <a:r>
              <a:rPr lang="de-DE" sz="1200" dirty="0">
                <a:cs typeface="Calibri"/>
              </a:rPr>
              <a:t>- Der Händler kann für den Kassenbetreiber alle Aufgaben durchführen </a:t>
            </a:r>
          </a:p>
          <a:p>
            <a:pPr>
              <a:defRPr/>
            </a:pPr>
            <a:endParaRPr lang="de-DE" sz="1200" dirty="0">
              <a:cs typeface="Calibri"/>
            </a:endParaRPr>
          </a:p>
          <a:p>
            <a:pPr>
              <a:defRPr/>
            </a:pPr>
            <a:r>
              <a:rPr lang="de-DE" sz="1200" dirty="0">
                <a:cs typeface="Calibri"/>
              </a:rPr>
              <a:t>Vorteil:</a:t>
            </a:r>
          </a:p>
          <a:p>
            <a:pPr>
              <a:defRPr/>
            </a:pPr>
            <a:r>
              <a:rPr lang="de-DE" sz="1200" dirty="0">
                <a:cs typeface="Calibri"/>
              </a:rPr>
              <a:t>- Steigerung der Effektivität, Zeiteinsparung</a:t>
            </a: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21</a:t>
            </a:fld>
            <a:endParaRPr lang="de-DE"/>
          </a:p>
        </p:txBody>
      </p:sp>
    </p:spTree>
    <p:extLst>
      <p:ext uri="{BB962C8B-B14F-4D97-AF65-F5344CB8AC3E}">
        <p14:creationId xmlns:p14="http://schemas.microsoft.com/office/powerpoint/2010/main" val="2308203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sz="1100" dirty="0"/>
          </a:p>
        </p:txBody>
      </p:sp>
      <p:sp>
        <p:nvSpPr>
          <p:cNvPr id="4" name="Slide Number Placeholder 3"/>
          <p:cNvSpPr>
            <a:spLocks noGrp="1"/>
          </p:cNvSpPr>
          <p:nvPr>
            <p:ph type="sldNum" sz="quarter" idx="5"/>
          </p:nvPr>
        </p:nvSpPr>
        <p:spPr/>
        <p:txBody>
          <a:bodyPr/>
          <a:lstStyle/>
          <a:p>
            <a:fld id="{87FB5468-8034-4A81-91AF-9E789D7C7320}" type="slidenum">
              <a:rPr lang="de-DE" smtClean="0"/>
              <a:t>3</a:t>
            </a:fld>
            <a:endParaRPr lang="de-DE"/>
          </a:p>
        </p:txBody>
      </p:sp>
    </p:spTree>
    <p:extLst>
      <p:ext uri="{BB962C8B-B14F-4D97-AF65-F5344CB8AC3E}">
        <p14:creationId xmlns:p14="http://schemas.microsoft.com/office/powerpoint/2010/main" val="3259080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de-DE" u="sng" dirty="0"/>
              <a:t>Händler</a:t>
            </a:r>
            <a:r>
              <a:rPr lang="de-DE" dirty="0"/>
              <a:t>:</a:t>
            </a:r>
          </a:p>
          <a:p>
            <a:pPr marL="171450" indent="-171450">
              <a:buFontTx/>
              <a:buChar char="-"/>
            </a:pPr>
            <a:r>
              <a:rPr lang="de-DE" dirty="0"/>
              <a:t>Der Kooperationsvertrag im Portal unterzeichnen, er dient als Basis zur Zusammenarbeit.</a:t>
            </a:r>
          </a:p>
          <a:p>
            <a:pPr marL="171450" indent="-171450">
              <a:buFontTx/>
              <a:buChar char="-"/>
            </a:pPr>
            <a:r>
              <a:rPr lang="de-DE" dirty="0"/>
              <a:t>Für die Bestellung höherer Produktmengen &gt; 10 Stk., stellen wir Rahmenverträge zur Verfügung. Hier wird die Abnahmemenge für einen bestimmten Zeitraum festgelegt und dadurch kann eine entsprechende Rabattierung erfolgen.</a:t>
            </a:r>
            <a:endParaRPr lang="de-DE" dirty="0">
              <a:cs typeface="Calibri"/>
            </a:endParaRPr>
          </a:p>
        </p:txBody>
      </p:sp>
      <p:sp>
        <p:nvSpPr>
          <p:cNvPr id="4" name="Slide Number Placeholder 3"/>
          <p:cNvSpPr>
            <a:spLocks noGrp="1"/>
          </p:cNvSpPr>
          <p:nvPr>
            <p:ph type="sldNum" sz="quarter" idx="5"/>
          </p:nvPr>
        </p:nvSpPr>
        <p:spPr/>
        <p:txBody>
          <a:bodyPr/>
          <a:lstStyle/>
          <a:p>
            <a:fld id="{87FB5468-8034-4A81-91AF-9E789D7C7320}" type="slidenum">
              <a:rPr lang="de-DE" smtClean="0"/>
              <a:t>4</a:t>
            </a:fld>
            <a:endParaRPr lang="de-DE"/>
          </a:p>
        </p:txBody>
      </p:sp>
    </p:spTree>
    <p:extLst>
      <p:ext uri="{BB962C8B-B14F-4D97-AF65-F5344CB8AC3E}">
        <p14:creationId xmlns:p14="http://schemas.microsoft.com/office/powerpoint/2010/main" val="188456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5</a:t>
            </a:fld>
            <a:endParaRPr lang="de-DE"/>
          </a:p>
        </p:txBody>
      </p:sp>
    </p:spTree>
    <p:extLst>
      <p:ext uri="{BB962C8B-B14F-4D97-AF65-F5344CB8AC3E}">
        <p14:creationId xmlns:p14="http://schemas.microsoft.com/office/powerpoint/2010/main" val="751015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6</a:t>
            </a:fld>
            <a:endParaRPr lang="de-DE"/>
          </a:p>
        </p:txBody>
      </p:sp>
    </p:spTree>
    <p:extLst>
      <p:ext uri="{BB962C8B-B14F-4D97-AF65-F5344CB8AC3E}">
        <p14:creationId xmlns:p14="http://schemas.microsoft.com/office/powerpoint/2010/main" val="2852934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de-DE" dirty="0"/>
              <a:t> Das Kassensystem kommuniziert mit der ft.Middleware über das </a:t>
            </a:r>
            <a:r>
              <a:rPr lang="de-DE" dirty="0" err="1"/>
              <a:t>iPOS</a:t>
            </a:r>
            <a:r>
              <a:rPr lang="de-DE" dirty="0"/>
              <a:t> Interface. </a:t>
            </a:r>
            <a:endParaRPr lang="de-DE" dirty="0">
              <a:cs typeface="Calibri" panose="020F0502020204030204"/>
            </a:endParaRPr>
          </a:p>
          <a:p>
            <a:pPr>
              <a:buFont typeface="Arial"/>
              <a:buChar char="•"/>
            </a:pPr>
            <a:r>
              <a:rPr lang="de-DE" dirty="0"/>
              <a:t> Das </a:t>
            </a:r>
            <a:r>
              <a:rPr lang="de-DE" dirty="0" err="1"/>
              <a:t>iPOS</a:t>
            </a:r>
            <a:r>
              <a:rPr lang="de-DE" dirty="0"/>
              <a:t> Interface ist identisch für alle unterstützen Länder (Länderübergreifend).</a:t>
            </a:r>
            <a:endParaRPr lang="de-DE" dirty="0">
              <a:cs typeface="Calibri"/>
            </a:endParaRPr>
          </a:p>
          <a:p>
            <a:pPr>
              <a:buFont typeface="Arial"/>
              <a:buChar char="•"/>
            </a:pPr>
            <a:r>
              <a:rPr lang="de-DE" dirty="0"/>
              <a:t> Das </a:t>
            </a:r>
            <a:r>
              <a:rPr lang="de-DE" dirty="0" err="1"/>
              <a:t>iPOS</a:t>
            </a:r>
            <a:r>
              <a:rPr lang="de-DE" dirty="0"/>
              <a:t> Interface ist über REST, </a:t>
            </a:r>
            <a:r>
              <a:rPr lang="de-DE" dirty="0" err="1"/>
              <a:t>gRPC</a:t>
            </a:r>
            <a:r>
              <a:rPr lang="de-DE" dirty="0"/>
              <a:t>, WCF, TCP-Stream und Serial-Stream erreichbar.</a:t>
            </a:r>
            <a:endParaRPr lang="de-DE" dirty="0">
              <a:cs typeface="Calibri"/>
            </a:endParaRPr>
          </a:p>
          <a:p>
            <a:pPr>
              <a:buFont typeface="Arial"/>
              <a:buChar char="•"/>
            </a:pPr>
            <a:r>
              <a:rPr lang="de-DE" dirty="0"/>
              <a:t> Das </a:t>
            </a:r>
            <a:r>
              <a:rPr lang="de-DE" dirty="0" err="1"/>
              <a:t>iPOS</a:t>
            </a:r>
            <a:r>
              <a:rPr lang="de-DE" dirty="0"/>
              <a:t> Interface bietet 3 Schnittstellen-Methoden: </a:t>
            </a:r>
            <a:r>
              <a:rPr lang="de-DE" b="1" dirty="0"/>
              <a:t>echo</a:t>
            </a:r>
            <a:r>
              <a:rPr lang="de-DE" dirty="0"/>
              <a:t> (Verfügbarkeit prüfen), </a:t>
            </a:r>
            <a:r>
              <a:rPr lang="de-DE" b="1" dirty="0" err="1"/>
              <a:t>sign</a:t>
            </a:r>
            <a:r>
              <a:rPr lang="de-DE" dirty="0"/>
              <a:t> (Signieren der Belegdaten, Absetzen von Sonderbelegen), </a:t>
            </a:r>
            <a:r>
              <a:rPr lang="de-DE" b="1" dirty="0" err="1"/>
              <a:t>journal</a:t>
            </a:r>
            <a:r>
              <a:rPr lang="de-DE" dirty="0"/>
              <a:t> (Export von Daten)</a:t>
            </a:r>
            <a:endParaRPr lang="de-DE" dirty="0">
              <a:cs typeface="Calibri"/>
            </a:endParaRPr>
          </a:p>
          <a:p>
            <a:pPr>
              <a:buFont typeface="Arial"/>
              <a:buChar char="•"/>
            </a:pPr>
            <a:r>
              <a:rPr lang="de-DE" dirty="0"/>
              <a:t> Die Requests werden im ft.SecurityMechanism bearbeitet. Dieser kümmert sich um die Erstellung der eindeutigen, fortlaufenden Belegnummer, um die Verkettung, Signierung und die Persistenz der Daten.</a:t>
            </a:r>
            <a:endParaRPr lang="de-DE" dirty="0">
              <a:cs typeface="Calibri"/>
            </a:endParaRPr>
          </a:p>
          <a:p>
            <a:pPr>
              <a:buFont typeface="Arial"/>
              <a:buChar char="•"/>
            </a:pPr>
            <a:r>
              <a:rPr lang="de-DE" dirty="0"/>
              <a:t> Die SCU übernimmt die länderspezifische Implementierung der Sicherheitslösung (z.B. in Deutschland die Erstellung der Signaturen mit Hilfe einer TSE)</a:t>
            </a:r>
            <a:endParaRPr lang="de-DE" dirty="0">
              <a:cs typeface="Calibri"/>
            </a:endParaRP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9</a:t>
            </a:fld>
            <a:endParaRPr lang="de-DE"/>
          </a:p>
        </p:txBody>
      </p:sp>
    </p:spTree>
    <p:extLst>
      <p:ext uri="{BB962C8B-B14F-4D97-AF65-F5344CB8AC3E}">
        <p14:creationId xmlns:p14="http://schemas.microsoft.com/office/powerpoint/2010/main" val="3991596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de-DE" dirty="0"/>
              <a:t> Kann nur für Kassen eingesetzt werden, die die fiskaltrust.Middleware benutzen.</a:t>
            </a:r>
          </a:p>
          <a:p>
            <a:pPr>
              <a:buFont typeface="Arial" panose="020B0604020202020204" pitchFamily="34" charset="0"/>
              <a:buChar char="•"/>
            </a:pPr>
            <a:r>
              <a:rPr lang="de-DE" dirty="0"/>
              <a:t> Sorgt für die revisionssichere Archivierung der Kassendaten und der TSE Daten.</a:t>
            </a:r>
            <a:endParaRPr lang="de-DE" dirty="0">
              <a:cs typeface="Calibri"/>
            </a:endParaRPr>
          </a:p>
          <a:p>
            <a:pPr>
              <a:buFont typeface="Arial" panose="020B0604020202020204" pitchFamily="34" charset="0"/>
              <a:buChar char="•"/>
            </a:pPr>
            <a:r>
              <a:rPr lang="de-DE" dirty="0"/>
              <a:t> Die Daten werden automatisch, ohne zutun des Betreibers von der fiskaltrust.Middleware hochgeladen.</a:t>
            </a:r>
            <a:endParaRPr lang="de-DE" dirty="0">
              <a:cs typeface="Calibri" panose="020F0502020204030204"/>
            </a:endParaRPr>
          </a:p>
          <a:p>
            <a:pPr>
              <a:buFont typeface="Arial" panose="020B0604020202020204" pitchFamily="34" charset="0"/>
              <a:buChar char="•"/>
            </a:pPr>
            <a:r>
              <a:rPr lang="de-DE" dirty="0"/>
              <a:t> Export: DSFinV-K Format, TSE TAR Files,  fiskaltrust Queue Items Journal und DFKA Format für die DATEV-Schnittstelle</a:t>
            </a:r>
          </a:p>
          <a:p>
            <a:pPr>
              <a:buFont typeface="Arial" panose="020B0604020202020204" pitchFamily="34" charset="0"/>
              <a:buChar char="•"/>
            </a:pPr>
            <a:r>
              <a:rPr lang="de-DE" dirty="0">
                <a:cs typeface="Calibri"/>
              </a:rPr>
              <a:t> Die Daten können über die DATEV Schnittstelle an DATEV automatisch, in regelmäßigen Abständen übertragen werden (im DFKA Format)</a:t>
            </a:r>
            <a:endParaRPr lang="de-DE" dirty="0"/>
          </a:p>
          <a:p>
            <a:pPr>
              <a:buFont typeface="Arial" panose="020B0604020202020204" pitchFamily="34" charset="0"/>
              <a:buChar char="•"/>
            </a:pPr>
            <a:r>
              <a:rPr lang="de-DE" dirty="0">
                <a:cs typeface="Calibri"/>
              </a:rPr>
              <a:t> Die DSFinV-K und TAR Files können über die AKO API an AKO </a:t>
            </a:r>
            <a:r>
              <a:rPr lang="de-DE" dirty="0"/>
              <a:t>automatisch, in regelmäßigen Abständen </a:t>
            </a:r>
            <a:r>
              <a:rPr lang="de-DE" dirty="0">
                <a:cs typeface="Calibri"/>
              </a:rPr>
              <a:t>übertragen werden</a:t>
            </a:r>
          </a:p>
          <a:p>
            <a:pPr>
              <a:buFont typeface="Arial" panose="020B0604020202020204" pitchFamily="34" charset="0"/>
              <a:buChar char="•"/>
            </a:pPr>
            <a:r>
              <a:rPr lang="de-DE" dirty="0"/>
              <a:t> Wird </a:t>
            </a:r>
            <a:r>
              <a:rPr lang="de-DE" b="1" dirty="0"/>
              <a:t>pro Kasse </a:t>
            </a:r>
            <a:r>
              <a:rPr lang="de-DE" dirty="0"/>
              <a:t>(Queue) angeboten</a:t>
            </a:r>
          </a:p>
          <a:p>
            <a:endParaRPr lang="de-DE" dirty="0">
              <a:cs typeface="Calibri" panose="020F0502020204030204"/>
            </a:endParaRPr>
          </a:p>
          <a:p>
            <a:pPr>
              <a:buFont typeface="Arial" panose="020B0604020202020204" pitchFamily="34" charset="0"/>
            </a:pPr>
            <a:r>
              <a:rPr lang="de-DE" dirty="0">
                <a:cs typeface="Calibri" panose="020F0502020204030204"/>
              </a:rPr>
              <a:t>Vorteile: </a:t>
            </a:r>
            <a:endParaRPr lang="de-DE" dirty="0"/>
          </a:p>
          <a:p>
            <a:pPr>
              <a:buFont typeface="Arial" panose="020B0604020202020204" pitchFamily="34" charset="0"/>
              <a:buChar char="•"/>
            </a:pPr>
            <a:r>
              <a:rPr lang="de-DE" dirty="0"/>
              <a:t> Nachweis der Ordnungsmäßigkeit gegenüber der Finanzverwaltung</a:t>
            </a:r>
            <a:endParaRPr lang="de-DE" dirty="0">
              <a:cs typeface="Calibri" panose="020F0502020204030204"/>
            </a:endParaRPr>
          </a:p>
          <a:p>
            <a:pPr>
              <a:buFont typeface="Arial" panose="020B0604020202020204" pitchFamily="34" charset="0"/>
              <a:buChar char="•"/>
            </a:pPr>
            <a:r>
              <a:rPr lang="de-DE" dirty="0"/>
              <a:t> Lösung für begrenzten Speicherplatz in Kassensystem und/oder TSE</a:t>
            </a:r>
            <a:endParaRPr lang="de-DE" dirty="0">
              <a:cs typeface="Calibri" panose="020F0502020204030204"/>
            </a:endParaRPr>
          </a:p>
          <a:p>
            <a:pPr>
              <a:buFont typeface="Arial" panose="020B0604020202020204" pitchFamily="34" charset="0"/>
              <a:buChar char="•"/>
            </a:pPr>
            <a:r>
              <a:rPr lang="de-DE" dirty="0">
                <a:cs typeface="Calibri" panose="020F0502020204030204"/>
              </a:rPr>
              <a:t> </a:t>
            </a:r>
            <a:r>
              <a:rPr lang="de-DE" dirty="0"/>
              <a:t>Vereinfachter Zugriff durch zentralisierte Datenhaltung</a:t>
            </a:r>
            <a:endParaRPr lang="de-DE" dirty="0">
              <a:cs typeface="Calibri" panose="020F0502020204030204"/>
            </a:endParaRPr>
          </a:p>
          <a:p>
            <a:pPr>
              <a:buFont typeface="Arial" panose="020B0604020202020204" pitchFamily="34" charset="0"/>
              <a:buChar char="•"/>
            </a:pPr>
            <a:r>
              <a:rPr lang="de-DE" dirty="0">
                <a:cs typeface="Calibri" panose="020F0502020204030204"/>
              </a:rPr>
              <a:t> </a:t>
            </a:r>
            <a:r>
              <a:rPr lang="de-DE" dirty="0"/>
              <a:t>Möglicher Wegfall der Verpflichtung alte Kassensysteme bzw. TSEs über die Dauer der Aufbewahrungspflicht vorzuhalten. </a:t>
            </a:r>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10</a:t>
            </a:fld>
            <a:endParaRPr lang="de-DE"/>
          </a:p>
        </p:txBody>
      </p:sp>
    </p:spTree>
    <p:extLst>
      <p:ext uri="{BB962C8B-B14F-4D97-AF65-F5344CB8AC3E}">
        <p14:creationId xmlns:p14="http://schemas.microsoft.com/office/powerpoint/2010/main" val="826261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de-DE" dirty="0"/>
              <a:t> Kann nur für Kassen eingesetzt werden, die die fiskaltrust.Middleware benutzen.</a:t>
            </a:r>
          </a:p>
          <a:p>
            <a:pPr>
              <a:buFont typeface="Arial" panose="020B0604020202020204" pitchFamily="34" charset="0"/>
              <a:buChar char="•"/>
            </a:pPr>
            <a:r>
              <a:rPr lang="de-DE" dirty="0"/>
              <a:t> Sendet automatisiert Meldungen an das Finanzamt sobald erforderlich (Anmelden Kasse-&gt;TSE, Ummelden Kasse-&gt;TSE, Abmelden Kasse-&gt;TSE)</a:t>
            </a:r>
            <a:endParaRPr lang="de-DE" dirty="0">
              <a:cs typeface="Calibri"/>
            </a:endParaRPr>
          </a:p>
          <a:p>
            <a:pPr>
              <a:buFont typeface="Arial" panose="020B0604020202020204" pitchFamily="34" charset="0"/>
              <a:buChar char="•"/>
            </a:pPr>
            <a:r>
              <a:rPr lang="de-DE" dirty="0"/>
              <a:t>  Wird </a:t>
            </a:r>
            <a:r>
              <a:rPr lang="de-DE" b="1" dirty="0"/>
              <a:t>pro Kasse </a:t>
            </a:r>
            <a:r>
              <a:rPr lang="de-DE" dirty="0"/>
              <a:t>angeboten</a:t>
            </a:r>
            <a:endParaRPr lang="de-DE" dirty="0">
              <a:cs typeface="Calibri" panose="020F0502020204030204"/>
            </a:endParaRPr>
          </a:p>
          <a:p>
            <a:pPr>
              <a:buFont typeface="Arial" panose="020B0604020202020204" pitchFamily="34" charset="0"/>
              <a:buChar char="•"/>
            </a:pPr>
            <a:endParaRPr lang="de-DE" dirty="0">
              <a:cs typeface="Calibri" panose="020F0502020204030204"/>
            </a:endParaRPr>
          </a:p>
          <a:p>
            <a:r>
              <a:rPr lang="de-DE" dirty="0">
                <a:cs typeface="Calibri" panose="020F0502020204030204"/>
              </a:rPr>
              <a:t>Vorteile:</a:t>
            </a:r>
          </a:p>
          <a:p>
            <a:r>
              <a:rPr lang="de-DE" dirty="0">
                <a:cs typeface="Calibri" panose="020F0502020204030204"/>
              </a:rPr>
              <a:t>- Zeit und Kosteneinsparung (z.B. Steuerberaterkosten)</a:t>
            </a:r>
          </a:p>
          <a:p>
            <a:r>
              <a:rPr lang="de-DE" dirty="0">
                <a:cs typeface="Calibri" panose="020F0502020204030204"/>
              </a:rPr>
              <a:t>- Automatisierter Prozess dadurch kommt kein Versäumnis oder Verspätung zu Stande</a:t>
            </a: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11</a:t>
            </a:fld>
            <a:endParaRPr lang="de-DE"/>
          </a:p>
        </p:txBody>
      </p:sp>
    </p:spTree>
    <p:extLst>
      <p:ext uri="{BB962C8B-B14F-4D97-AF65-F5344CB8AC3E}">
        <p14:creationId xmlns:p14="http://schemas.microsoft.com/office/powerpoint/2010/main" val="756636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de-DE" dirty="0"/>
              <a:t> Unabhängig vom Einsatz der fiskaltrust.Middleware</a:t>
            </a:r>
          </a:p>
          <a:p>
            <a:pPr>
              <a:buFont typeface="Arial" panose="020B0604020202020204" pitchFamily="34" charset="0"/>
              <a:buChar char="•"/>
            </a:pPr>
            <a:r>
              <a:rPr lang="de-DE" dirty="0"/>
              <a:t> Sorgt für die revisionssichere Archivierung </a:t>
            </a:r>
            <a:r>
              <a:rPr lang="de-DE" b="1" dirty="0"/>
              <a:t>manuell</a:t>
            </a:r>
            <a:r>
              <a:rPr lang="de-DE" dirty="0"/>
              <a:t> hochgeladener Daten (DSFinV-K, TSE TAR Files, PDF Dateien).</a:t>
            </a:r>
          </a:p>
          <a:p>
            <a:pPr>
              <a:buFont typeface="Arial" panose="020B0604020202020204" pitchFamily="34" charset="0"/>
              <a:buChar char="•"/>
            </a:pPr>
            <a:r>
              <a:rPr lang="de-DE" dirty="0"/>
              <a:t> Bietet eine API zur Automatisierung des Upload</a:t>
            </a:r>
            <a:endParaRPr lang="de-DE" dirty="0">
              <a:cs typeface="Calibri"/>
            </a:endParaRPr>
          </a:p>
          <a:p>
            <a:pPr>
              <a:buFont typeface="Arial" panose="020B0604020202020204" pitchFamily="34" charset="0"/>
              <a:buChar char="•"/>
            </a:pPr>
            <a:r>
              <a:rPr lang="de-DE" dirty="0"/>
              <a:t> Die </a:t>
            </a:r>
            <a:r>
              <a:rPr lang="de-DE" dirty="0" err="1"/>
              <a:t>Uploadfunktionalität</a:t>
            </a:r>
            <a:r>
              <a:rPr lang="de-DE" dirty="0"/>
              <a:t> (File-Drop) ist auch als HTML Komponente leicht in die Webseite des Händlers integrierbar. Fiskaltrust stellt über </a:t>
            </a:r>
            <a:r>
              <a:rPr lang="de-DE" dirty="0" err="1"/>
              <a:t>github</a:t>
            </a:r>
            <a:r>
              <a:rPr lang="de-DE" dirty="0"/>
              <a:t> ein Source-Code Beispiel (HTML und JS) zur Verfügung. </a:t>
            </a:r>
            <a:endParaRPr lang="de-DE" dirty="0">
              <a:cs typeface="Calibri" panose="020F0502020204030204"/>
            </a:endParaRPr>
          </a:p>
          <a:p>
            <a:pPr>
              <a:buFont typeface="Arial" panose="020B0604020202020204" pitchFamily="34" charset="0"/>
              <a:buChar char="•"/>
            </a:pPr>
            <a:r>
              <a:rPr lang="de-DE" dirty="0">
                <a:cs typeface="Calibri" panose="020F0502020204030204"/>
              </a:rPr>
              <a:t> DSFinV-K und TSE TAR Files können ohne Login/Authentifizierung hochgeladen werden. Hierbei erkennt das AKO aus dem Inhalt der Files wie diese zugeordnet müssen. </a:t>
            </a:r>
          </a:p>
          <a:p>
            <a:pPr>
              <a:buFont typeface="Arial" panose="020B0604020202020204" pitchFamily="34" charset="0"/>
              <a:buChar char="•"/>
            </a:pPr>
            <a:r>
              <a:rPr lang="de-DE" dirty="0">
                <a:cs typeface="Calibri" panose="020F0502020204030204"/>
              </a:rPr>
              <a:t> Dadurch ist die Nutzung (der Upload) auch vor der Registrierung/Kauf möglich. Für den Zugriff auf die Daten muss das Produkt gekauft werden. </a:t>
            </a:r>
          </a:p>
          <a:p>
            <a:pPr>
              <a:buFont typeface="Arial" panose="020B0604020202020204" pitchFamily="34" charset="0"/>
              <a:buChar char="•"/>
            </a:pPr>
            <a:r>
              <a:rPr lang="de-DE" dirty="0">
                <a:cs typeface="Calibri" panose="020F0502020204030204"/>
              </a:rPr>
              <a:t> Mandantenfähiger</a:t>
            </a:r>
            <a:r>
              <a:rPr lang="de-DE" dirty="0"/>
              <a:t> Zugriff über WEB Portal</a:t>
            </a:r>
            <a:endParaRPr lang="de-DE" dirty="0">
              <a:cs typeface="Calibri"/>
            </a:endParaRPr>
          </a:p>
          <a:p>
            <a:pPr>
              <a:buFont typeface="Arial" panose="020B0604020202020204" pitchFamily="34" charset="0"/>
              <a:buChar char="•"/>
            </a:pPr>
            <a:r>
              <a:rPr lang="de-DE" dirty="0"/>
              <a:t> Hochgeladene, externe DSFinV-K Dateien werden technisch validiert</a:t>
            </a:r>
          </a:p>
          <a:p>
            <a:pPr>
              <a:buFont typeface="Arial" panose="020B0604020202020204" pitchFamily="34" charset="0"/>
              <a:buChar char="•"/>
            </a:pPr>
            <a:r>
              <a:rPr lang="de-DE" dirty="0"/>
              <a:t>  Kann auch für Kassen eingesetzt werden, die die fiskaltrust.Middleware benutzen um PDF Dateien revisionssicher zu Archivieren (Verfahrensdokumentation, Speisekarten, etc.)</a:t>
            </a:r>
            <a:endParaRPr lang="de-DE" dirty="0">
              <a:cs typeface="Calibri"/>
            </a:endParaRPr>
          </a:p>
          <a:p>
            <a:pPr>
              <a:buFont typeface="Arial" panose="020B0604020202020204" pitchFamily="34" charset="0"/>
              <a:buChar char="•"/>
            </a:pPr>
            <a:r>
              <a:rPr lang="de-DE" dirty="0"/>
              <a:t> Wird </a:t>
            </a:r>
            <a:r>
              <a:rPr lang="de-DE" b="1" dirty="0"/>
              <a:t>pro Filiale </a:t>
            </a:r>
            <a:r>
              <a:rPr lang="de-DE" dirty="0"/>
              <a:t>angeboten - deckt also alle Kassen der Filiale ab</a:t>
            </a:r>
          </a:p>
          <a:p>
            <a:pPr>
              <a:buFont typeface="Arial" panose="020B0604020202020204" pitchFamily="34" charset="0"/>
              <a:buChar char="•"/>
            </a:pPr>
            <a:endParaRPr lang="de-DE" dirty="0">
              <a:cs typeface="Calibri"/>
            </a:endParaRPr>
          </a:p>
          <a:p>
            <a:r>
              <a:rPr lang="de-DE" dirty="0">
                <a:cs typeface="Calibri"/>
              </a:rPr>
              <a:t>Vorteile:</a:t>
            </a:r>
          </a:p>
          <a:p>
            <a:pPr marL="171450" indent="-171450">
              <a:buFont typeface="Arial,Sans-Serif"/>
              <a:buChar char="•"/>
            </a:pPr>
            <a:r>
              <a:rPr lang="de-DE" dirty="0">
                <a:cs typeface="Calibri"/>
              </a:rPr>
              <a:t>Einfacher Upload der Daten</a:t>
            </a:r>
            <a:endParaRPr lang="de-DE" dirty="0"/>
          </a:p>
          <a:p>
            <a:pPr marL="171450" indent="-171450">
              <a:buFont typeface="Arial,Sans-Serif"/>
              <a:buChar char="•"/>
            </a:pPr>
            <a:r>
              <a:rPr lang="de-DE" dirty="0">
                <a:cs typeface="Calibri"/>
              </a:rPr>
              <a:t>Händler-Branding und attraktiv in der Preisgestaltung</a:t>
            </a:r>
            <a:endParaRPr lang="de-DE" dirty="0"/>
          </a:p>
          <a:p>
            <a:pPr marL="171450" indent="-171450">
              <a:buFont typeface="Arial,Sans-Serif"/>
              <a:buChar char="•"/>
            </a:pPr>
            <a:r>
              <a:rPr lang="de-DE" dirty="0"/>
              <a:t>Unabhängig von der eingesetzten </a:t>
            </a:r>
            <a:r>
              <a:rPr lang="de-DE" dirty="0" err="1"/>
              <a:t>Fiskalisierungslösung</a:t>
            </a:r>
            <a:endParaRPr lang="de-DE" dirty="0"/>
          </a:p>
          <a:p>
            <a:pPr marL="171450" indent="-171450">
              <a:buFont typeface="Arial,Sans-Serif"/>
              <a:buChar char="•"/>
            </a:pPr>
            <a:r>
              <a:rPr lang="de-DE" dirty="0">
                <a:cs typeface="Calibri"/>
              </a:rPr>
              <a:t>Akzeptiert PDF Dateien (Verfahrensdokumentation, Speisekarten, etc.)</a:t>
            </a:r>
            <a:endParaRPr lang="de-DE" dirty="0"/>
          </a:p>
          <a:p>
            <a:pPr marL="171450" indent="-171450">
              <a:buFont typeface="Arial,Sans-Serif"/>
              <a:buChar char="•"/>
            </a:pPr>
            <a:r>
              <a:rPr lang="de-DE" dirty="0"/>
              <a:t>Nachweis der Ordnungsmäßigkeit gegenüber der Finanzverwaltung</a:t>
            </a:r>
            <a:endParaRPr lang="de-DE" dirty="0">
              <a:cs typeface="Calibri" panose="020F0502020204030204"/>
            </a:endParaRPr>
          </a:p>
          <a:p>
            <a:pPr marL="171450" indent="-171450">
              <a:buFont typeface="Arial,Sans-Serif"/>
              <a:buChar char="•"/>
            </a:pPr>
            <a:r>
              <a:rPr lang="de-DE" dirty="0"/>
              <a:t>Lösung für begrenzten Speicherplatz in Kassensystem und/oder TSE</a:t>
            </a:r>
            <a:endParaRPr lang="de-DE" dirty="0">
              <a:cs typeface="Calibri" panose="020F0502020204030204"/>
            </a:endParaRPr>
          </a:p>
          <a:p>
            <a:pPr marL="171450" indent="-171450">
              <a:buFont typeface="Arial,Sans-Serif"/>
              <a:buChar char="•"/>
            </a:pPr>
            <a:r>
              <a:rPr lang="de-DE" dirty="0"/>
              <a:t>Vereinfachter Zugriff durch zentralisierte Datenhaltung</a:t>
            </a:r>
            <a:endParaRPr lang="de-DE" dirty="0">
              <a:cs typeface="Calibri" panose="020F0502020204030204"/>
            </a:endParaRPr>
          </a:p>
          <a:p>
            <a:pPr marL="171450" indent="-171450">
              <a:buFont typeface="Arial,Sans-Serif"/>
              <a:buChar char="•"/>
            </a:pPr>
            <a:r>
              <a:rPr lang="de-DE" dirty="0"/>
              <a:t>Möglicher Wegfall der Verpflichtung alte Kassensysteme bzw. TSEs über die Dauer der Aufbewahrungspflicht vorzuhalten. </a:t>
            </a:r>
            <a:endParaRPr lang="de-DE" dirty="0">
              <a:cs typeface="Calibri"/>
            </a:endParaRPr>
          </a:p>
        </p:txBody>
      </p:sp>
      <p:sp>
        <p:nvSpPr>
          <p:cNvPr id="4" name="Slide Number Placeholder 3"/>
          <p:cNvSpPr>
            <a:spLocks noGrp="1"/>
          </p:cNvSpPr>
          <p:nvPr>
            <p:ph type="sldNum" sz="quarter" idx="5"/>
          </p:nvPr>
        </p:nvSpPr>
        <p:spPr/>
        <p:txBody>
          <a:bodyPr/>
          <a:lstStyle/>
          <a:p>
            <a:fld id="{87FB5468-8034-4A81-91AF-9E789D7C7320}" type="slidenum">
              <a:rPr lang="de-DE" smtClean="0"/>
              <a:t>12</a:t>
            </a:fld>
            <a:endParaRPr lang="de-DE"/>
          </a:p>
        </p:txBody>
      </p:sp>
    </p:spTree>
    <p:extLst>
      <p:ext uri="{BB962C8B-B14F-4D97-AF65-F5344CB8AC3E}">
        <p14:creationId xmlns:p14="http://schemas.microsoft.com/office/powerpoint/2010/main" val="3771762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F3F8665F-0EBF-4893-BB3A-05A68A8B512D}"/>
              </a:ext>
            </a:extLst>
          </p:cNvPr>
          <p:cNvPicPr>
            <a:picLocks noChangeAspect="1"/>
          </p:cNvPicPr>
          <p:nvPr userDrawn="1"/>
        </p:nvPicPr>
        <p:blipFill>
          <a:blip r:embed="rId2">
            <a:alphaModFix amt="15000"/>
          </a:blip>
          <a:stretch>
            <a:fillRect/>
          </a:stretch>
        </p:blipFill>
        <p:spPr>
          <a:xfrm>
            <a:off x="5101389" y="449783"/>
            <a:ext cx="7090611" cy="6413589"/>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304977" y="187890"/>
            <a:ext cx="9727280" cy="530326"/>
          </a:xfrm>
        </p:spPr>
        <p:txBody>
          <a:bodyPr>
            <a:noAutofit/>
          </a:bodyPr>
          <a:lstStyle>
            <a:lvl1pPr>
              <a:defRPr sz="3600" b="1">
                <a:solidFill>
                  <a:schemeClr val="tx1">
                    <a:lumMod val="65000"/>
                    <a:lumOff val="35000"/>
                  </a:schemeClr>
                </a:solidFill>
                <a:latin typeface="+mn-lt"/>
              </a:defRPr>
            </a:lvl1pPr>
          </a:lstStyle>
          <a:p>
            <a:r>
              <a:rPr lang="de-DE"/>
              <a:t>Mastertitelformat bearbeiten</a:t>
            </a:r>
            <a:endParaRPr lang="de-AT"/>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304976" y="1120575"/>
            <a:ext cx="11727696" cy="5306473"/>
          </a:xfrm>
        </p:spPr>
        <p:txBody>
          <a:bodyPr>
            <a:normAutofit/>
          </a:bodyPr>
          <a:lstStyle>
            <a:lvl1pPr marL="360000" indent="-360000">
              <a:buSzPct val="60000"/>
              <a:buFontTx/>
              <a:buBlip>
                <a:blip r:embed="rId3"/>
              </a:buBlip>
              <a:defRPr sz="3600">
                <a:solidFill>
                  <a:schemeClr val="tx1">
                    <a:lumMod val="65000"/>
                    <a:lumOff val="35000"/>
                  </a:schemeClr>
                </a:solidFill>
              </a:defRPr>
            </a:lvl1pPr>
            <a:lvl2pPr marL="720000" indent="-360000">
              <a:buSzPct val="60000"/>
              <a:buFontTx/>
              <a:buBlip>
                <a:blip r:embed="rId3"/>
              </a:buBlip>
              <a:defRPr sz="3200">
                <a:solidFill>
                  <a:schemeClr val="tx1">
                    <a:lumMod val="65000"/>
                    <a:lumOff val="35000"/>
                  </a:schemeClr>
                </a:solidFill>
              </a:defRPr>
            </a:lvl2pPr>
            <a:lvl3pPr marL="1080000" indent="-360000">
              <a:buSzPct val="60000"/>
              <a:buFontTx/>
              <a:buBlip>
                <a:blip r:embed="rId3"/>
              </a:buBlip>
              <a:defRPr sz="2800">
                <a:solidFill>
                  <a:schemeClr val="tx1">
                    <a:lumMod val="65000"/>
                    <a:lumOff val="35000"/>
                  </a:schemeClr>
                </a:solidFill>
              </a:defRPr>
            </a:lvl3pPr>
            <a:lvl4pPr marL="1440000" indent="-360000">
              <a:buSzPct val="60000"/>
              <a:buFontTx/>
              <a:buBlip>
                <a:blip r:embed="rId3"/>
              </a:buBlip>
              <a:defRPr sz="2400">
                <a:solidFill>
                  <a:schemeClr val="tx1">
                    <a:lumMod val="65000"/>
                    <a:lumOff val="35000"/>
                  </a:schemeClr>
                </a:solidFill>
              </a:defRPr>
            </a:lvl4pPr>
            <a:lvl5pPr marL="1800000" indent="-360000">
              <a:buSzPct val="60000"/>
              <a:buFontTx/>
              <a:buBlip>
                <a:blip r:embed="rId3"/>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2" name="Grafik 11">
            <a:extLst>
              <a:ext uri="{FF2B5EF4-FFF2-40B4-BE49-F238E27FC236}">
                <a16:creationId xmlns:a16="http://schemas.microsoft.com/office/drawing/2014/main" id="{1271F7D9-B7DB-4A31-B68B-5651CA73A2FB}"/>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163339" y="160883"/>
            <a:ext cx="1869333" cy="317486"/>
          </a:xfrm>
          <a:prstGeom prst="rect">
            <a:avLst/>
          </a:prstGeom>
        </p:spPr>
      </p:pic>
      <p:pic>
        <p:nvPicPr>
          <p:cNvPr id="4" name="Grafik 3">
            <a:extLst>
              <a:ext uri="{FF2B5EF4-FFF2-40B4-BE49-F238E27FC236}">
                <a16:creationId xmlns:a16="http://schemas.microsoft.com/office/drawing/2014/main" id="{E468CA85-3A53-491E-A733-3F309053E61C}"/>
              </a:ext>
            </a:extLst>
          </p:cNvPr>
          <p:cNvPicPr>
            <a:picLocks noChangeAspect="1"/>
          </p:cNvPicPr>
          <p:nvPr userDrawn="1"/>
        </p:nvPicPr>
        <p:blipFill>
          <a:blip r:embed="rId5"/>
          <a:stretch>
            <a:fillRect/>
          </a:stretch>
        </p:blipFill>
        <p:spPr>
          <a:xfrm>
            <a:off x="10182588" y="551244"/>
            <a:ext cx="1477563" cy="358750"/>
          </a:xfrm>
          <a:prstGeom prst="rect">
            <a:avLst/>
          </a:prstGeom>
        </p:spPr>
      </p:pic>
      <p:sp>
        <p:nvSpPr>
          <p:cNvPr id="15" name="Datumsplatzhalter 3">
            <a:extLst>
              <a:ext uri="{FF2B5EF4-FFF2-40B4-BE49-F238E27FC236}">
                <a16:creationId xmlns:a16="http://schemas.microsoft.com/office/drawing/2014/main" id="{99CC248B-CC72-4ECA-B03B-B07347A0BF29}"/>
              </a:ext>
            </a:extLst>
          </p:cNvPr>
          <p:cNvSpPr>
            <a:spLocks noGrp="1"/>
          </p:cNvSpPr>
          <p:nvPr>
            <p:ph type="dt" sz="half" idx="10"/>
          </p:nvPr>
        </p:nvSpPr>
        <p:spPr>
          <a:xfrm>
            <a:off x="304976" y="6427048"/>
            <a:ext cx="3211304" cy="294427"/>
          </a:xfrm>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a:t>
            </a:fld>
            <a:endParaRPr lang="de-DE"/>
          </a:p>
        </p:txBody>
      </p:sp>
    </p:spTree>
    <p:extLst>
      <p:ext uri="{BB962C8B-B14F-4D97-AF65-F5344CB8AC3E}">
        <p14:creationId xmlns:p14="http://schemas.microsoft.com/office/powerpoint/2010/main" val="184637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DC0A552-7254-4F2D-8FE5-3173B40C8F63}"/>
              </a:ext>
            </a:extLst>
          </p:cNvPr>
          <p:cNvPicPr>
            <a:picLocks noChangeAspect="1"/>
          </p:cNvPicPr>
          <p:nvPr userDrawn="1"/>
        </p:nvPicPr>
        <p:blipFill>
          <a:blip r:embed="rId2"/>
          <a:stretch>
            <a:fillRect/>
          </a:stretch>
        </p:blipFill>
        <p:spPr>
          <a:xfrm>
            <a:off x="7312960" y="2444818"/>
            <a:ext cx="4879040" cy="4413182"/>
          </a:xfrm>
          <a:prstGeom prst="rect">
            <a:avLst/>
          </a:prstGeom>
        </p:spPr>
      </p:pic>
      <p:sp>
        <p:nvSpPr>
          <p:cNvPr id="2" name="Titel 1">
            <a:extLst>
              <a:ext uri="{FF2B5EF4-FFF2-40B4-BE49-F238E27FC236}">
                <a16:creationId xmlns:a16="http://schemas.microsoft.com/office/drawing/2014/main" id="{9AF262E4-7288-4029-AC4C-00DECABD858F}"/>
              </a:ext>
            </a:extLst>
          </p:cNvPr>
          <p:cNvSpPr>
            <a:spLocks noGrp="1"/>
          </p:cNvSpPr>
          <p:nvPr>
            <p:ph type="title"/>
          </p:nvPr>
        </p:nvSpPr>
        <p:spPr>
          <a:xfrm>
            <a:off x="304976" y="1081715"/>
            <a:ext cx="11048824" cy="1745401"/>
          </a:xfrm>
        </p:spPr>
        <p:txBody>
          <a:bodyPr/>
          <a:lstStyle>
            <a:lvl1pPr>
              <a:defRPr b="1">
                <a:solidFill>
                  <a:schemeClr val="tx1">
                    <a:lumMod val="65000"/>
                    <a:lumOff val="35000"/>
                  </a:schemeClr>
                </a:solidFill>
                <a:latin typeface="+mn-lt"/>
              </a:defRPr>
            </a:lvl1pPr>
          </a:lstStyle>
          <a:p>
            <a:r>
              <a:rPr lang="de-DE"/>
              <a:t>Mastertitelformat bearbeiten</a:t>
            </a:r>
          </a:p>
        </p:txBody>
      </p:sp>
      <p:sp>
        <p:nvSpPr>
          <p:cNvPr id="9" name="Inhaltsplatzhalter 2">
            <a:extLst>
              <a:ext uri="{FF2B5EF4-FFF2-40B4-BE49-F238E27FC236}">
                <a16:creationId xmlns:a16="http://schemas.microsoft.com/office/drawing/2014/main" id="{641B9B26-CD5B-43B7-9F56-514A304C25D5}"/>
              </a:ext>
            </a:extLst>
          </p:cNvPr>
          <p:cNvSpPr>
            <a:spLocks noGrp="1"/>
          </p:cNvSpPr>
          <p:nvPr>
            <p:ph idx="1"/>
          </p:nvPr>
        </p:nvSpPr>
        <p:spPr>
          <a:xfrm>
            <a:off x="304976" y="2998839"/>
            <a:ext cx="11727696" cy="3256487"/>
          </a:xfrm>
        </p:spPr>
        <p:txBody>
          <a:bodyPr>
            <a:normAutofit/>
          </a:bodyPr>
          <a:lstStyle>
            <a:lvl1pPr marL="360000" indent="-360000">
              <a:buSzPct val="60000"/>
              <a:buFontTx/>
              <a:buBlip>
                <a:blip r:embed="rId3"/>
              </a:buBlip>
              <a:defRPr sz="3600">
                <a:solidFill>
                  <a:schemeClr val="tx1">
                    <a:lumMod val="65000"/>
                    <a:lumOff val="35000"/>
                  </a:schemeClr>
                </a:solidFill>
              </a:defRPr>
            </a:lvl1pPr>
            <a:lvl2pPr marL="720000" indent="-360000">
              <a:buSzPct val="60000"/>
              <a:buFontTx/>
              <a:buBlip>
                <a:blip r:embed="rId3"/>
              </a:buBlip>
              <a:defRPr sz="3200">
                <a:solidFill>
                  <a:schemeClr val="tx1">
                    <a:lumMod val="65000"/>
                    <a:lumOff val="35000"/>
                  </a:schemeClr>
                </a:solidFill>
              </a:defRPr>
            </a:lvl2pPr>
            <a:lvl3pPr marL="1080000" indent="-360000">
              <a:buSzPct val="60000"/>
              <a:buFontTx/>
              <a:buBlip>
                <a:blip r:embed="rId3"/>
              </a:buBlip>
              <a:defRPr sz="2800">
                <a:solidFill>
                  <a:schemeClr val="tx1">
                    <a:lumMod val="65000"/>
                    <a:lumOff val="35000"/>
                  </a:schemeClr>
                </a:solidFill>
              </a:defRPr>
            </a:lvl3pPr>
            <a:lvl4pPr marL="1440000" indent="-360000">
              <a:buSzPct val="60000"/>
              <a:buFontTx/>
              <a:buBlip>
                <a:blip r:embed="rId3"/>
              </a:buBlip>
              <a:defRPr sz="2400">
                <a:solidFill>
                  <a:schemeClr val="tx1">
                    <a:lumMod val="65000"/>
                    <a:lumOff val="35000"/>
                  </a:schemeClr>
                </a:solidFill>
              </a:defRPr>
            </a:lvl4pPr>
            <a:lvl5pPr marL="1800000" indent="-360000">
              <a:buSzPct val="60000"/>
              <a:buFontTx/>
              <a:buBlip>
                <a:blip r:embed="rId3"/>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0" name="Grafik 9">
            <a:extLst>
              <a:ext uri="{FF2B5EF4-FFF2-40B4-BE49-F238E27FC236}">
                <a16:creationId xmlns:a16="http://schemas.microsoft.com/office/drawing/2014/main" id="{5987957B-73A7-429E-BF28-701052F03375}"/>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163339" y="160883"/>
            <a:ext cx="1869333" cy="317486"/>
          </a:xfrm>
          <a:prstGeom prst="rect">
            <a:avLst/>
          </a:prstGeom>
        </p:spPr>
      </p:pic>
      <p:pic>
        <p:nvPicPr>
          <p:cNvPr id="11" name="Grafik 10">
            <a:extLst>
              <a:ext uri="{FF2B5EF4-FFF2-40B4-BE49-F238E27FC236}">
                <a16:creationId xmlns:a16="http://schemas.microsoft.com/office/drawing/2014/main" id="{A5C7489A-4DF7-4792-8F22-A00CE4654963}"/>
              </a:ext>
            </a:extLst>
          </p:cNvPr>
          <p:cNvPicPr>
            <a:picLocks noChangeAspect="1"/>
          </p:cNvPicPr>
          <p:nvPr userDrawn="1"/>
        </p:nvPicPr>
        <p:blipFill>
          <a:blip r:embed="rId5"/>
          <a:stretch>
            <a:fillRect/>
          </a:stretch>
        </p:blipFill>
        <p:spPr>
          <a:xfrm>
            <a:off x="10182588" y="551244"/>
            <a:ext cx="1477563" cy="358750"/>
          </a:xfrm>
          <a:prstGeom prst="rect">
            <a:avLst/>
          </a:prstGeom>
        </p:spPr>
      </p:pic>
      <p:sp>
        <p:nvSpPr>
          <p:cNvPr id="13" name="Datumsplatzhalter 3">
            <a:extLst>
              <a:ext uri="{FF2B5EF4-FFF2-40B4-BE49-F238E27FC236}">
                <a16:creationId xmlns:a16="http://schemas.microsoft.com/office/drawing/2014/main" id="{282A9A7B-978B-43AC-8863-EE3F48A72E80}"/>
              </a:ext>
            </a:extLst>
          </p:cNvPr>
          <p:cNvSpPr>
            <a:spLocks noGrp="1"/>
          </p:cNvSpPr>
          <p:nvPr>
            <p:ph type="dt" sz="half" idx="10"/>
          </p:nvPr>
        </p:nvSpPr>
        <p:spPr>
          <a:xfrm>
            <a:off x="304976" y="6427048"/>
            <a:ext cx="3211304" cy="294427"/>
          </a:xfrm>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a:t>
            </a:fld>
            <a:endParaRPr lang="de-DE"/>
          </a:p>
        </p:txBody>
      </p:sp>
    </p:spTree>
    <p:extLst>
      <p:ext uri="{BB962C8B-B14F-4D97-AF65-F5344CB8AC3E}">
        <p14:creationId xmlns:p14="http://schemas.microsoft.com/office/powerpoint/2010/main" val="1015359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15F0D99A-EFB5-455B-A1A8-E46E72CC5C24}"/>
              </a:ext>
            </a:extLst>
          </p:cNvPr>
          <p:cNvPicPr>
            <a:picLocks noChangeAspect="1"/>
          </p:cNvPicPr>
          <p:nvPr userDrawn="1"/>
        </p:nvPicPr>
        <p:blipFill>
          <a:blip r:embed="rId2">
            <a:alphaModFix amt="15000"/>
          </a:blip>
          <a:stretch>
            <a:fillRect/>
          </a:stretch>
        </p:blipFill>
        <p:spPr>
          <a:xfrm>
            <a:off x="5101389" y="449783"/>
            <a:ext cx="7090611" cy="6413589"/>
          </a:xfrm>
          <a:prstGeom prst="rect">
            <a:avLst/>
          </a:prstGeom>
        </p:spPr>
      </p:pic>
      <p:sp>
        <p:nvSpPr>
          <p:cNvPr id="2" name="Titel 1">
            <a:extLst>
              <a:ext uri="{FF2B5EF4-FFF2-40B4-BE49-F238E27FC236}">
                <a16:creationId xmlns:a16="http://schemas.microsoft.com/office/drawing/2014/main" id="{111F8EF7-D7DB-4448-829C-26F2DEE83E33}"/>
              </a:ext>
            </a:extLst>
          </p:cNvPr>
          <p:cNvSpPr>
            <a:spLocks noGrp="1"/>
          </p:cNvSpPr>
          <p:nvPr>
            <p:ph type="title"/>
          </p:nvPr>
        </p:nvSpPr>
        <p:spPr>
          <a:xfrm>
            <a:off x="304976" y="299258"/>
            <a:ext cx="4467049" cy="1758142"/>
          </a:xfrm>
        </p:spPr>
        <p:txBody>
          <a:bodyPr anchor="b">
            <a:normAutofit/>
          </a:bodyPr>
          <a:lstStyle>
            <a:lvl1pPr>
              <a:defRPr sz="3600" b="1">
                <a:latin typeface="+mn-lt"/>
              </a:defRPr>
            </a:lvl1pPr>
          </a:lstStyle>
          <a:p>
            <a:r>
              <a:rPr lang="de-DE"/>
              <a:t>Mastertitelformat bearbeiten</a:t>
            </a:r>
          </a:p>
        </p:txBody>
      </p:sp>
      <p:sp>
        <p:nvSpPr>
          <p:cNvPr id="4" name="Textplatzhalter 3">
            <a:extLst>
              <a:ext uri="{FF2B5EF4-FFF2-40B4-BE49-F238E27FC236}">
                <a16:creationId xmlns:a16="http://schemas.microsoft.com/office/drawing/2014/main" id="{E3C38226-32D3-4BA8-BF58-DD26A37855CF}"/>
              </a:ext>
            </a:extLst>
          </p:cNvPr>
          <p:cNvSpPr>
            <a:spLocks noGrp="1"/>
          </p:cNvSpPr>
          <p:nvPr>
            <p:ph type="body" sz="half" idx="2"/>
          </p:nvPr>
        </p:nvSpPr>
        <p:spPr>
          <a:xfrm>
            <a:off x="304976" y="2057400"/>
            <a:ext cx="4467049" cy="42989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203164F-7C16-48D1-888C-AF73DC15812B}"/>
              </a:ext>
            </a:extLst>
          </p:cNvPr>
          <p:cNvSpPr>
            <a:spLocks noGrp="1"/>
          </p:cNvSpPr>
          <p:nvPr>
            <p:ph type="dt" sz="half" idx="10"/>
          </p:nvPr>
        </p:nvSpPr>
        <p:spPr>
          <a:xfrm>
            <a:off x="304976" y="6356350"/>
            <a:ext cx="3276424" cy="365125"/>
          </a:xfrm>
        </p:spPr>
        <p:txBody>
          <a:bodyPr/>
          <a:lstStyle/>
          <a:p>
            <a:r>
              <a:rPr lang="de-DE"/>
              <a:t>fiskaltrust gmbh - </a:t>
            </a:r>
            <a:fld id="{EDCB950E-FDB1-4BA4-AE2E-92802DA17835}" type="datetime1">
              <a:rPr lang="de-DE" smtClean="0"/>
              <a:pPr/>
              <a:t>07.10.20</a:t>
            </a:fld>
            <a:endParaRPr lang="de-DE"/>
          </a:p>
        </p:txBody>
      </p:sp>
      <p:sp>
        <p:nvSpPr>
          <p:cNvPr id="6" name="Fußzeilenplatzhalter 5">
            <a:extLst>
              <a:ext uri="{FF2B5EF4-FFF2-40B4-BE49-F238E27FC236}">
                <a16:creationId xmlns:a16="http://schemas.microsoft.com/office/drawing/2014/main" id="{A76E711E-18CA-47A3-824F-FBC3B0DB5F8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0F539EE-1151-45A7-8C39-C671AC8B7F64}"/>
              </a:ext>
            </a:extLst>
          </p:cNvPr>
          <p:cNvSpPr>
            <a:spLocks noGrp="1"/>
          </p:cNvSpPr>
          <p:nvPr>
            <p:ph type="sldNum" sz="quarter" idx="12"/>
          </p:nvPr>
        </p:nvSpPr>
        <p:spPr>
          <a:xfrm>
            <a:off x="8610600" y="6356350"/>
            <a:ext cx="3118658" cy="365125"/>
          </a:xfrm>
        </p:spPr>
        <p:txBody>
          <a:bodyPr/>
          <a:lstStyle/>
          <a:p>
            <a:r>
              <a:rPr lang="de-DE"/>
              <a:t>Folie </a:t>
            </a:r>
            <a:fld id="{4D3E4D3B-16BA-4843-8361-4E45D113E984}" type="slidenum">
              <a:rPr lang="de-DE" smtClean="0"/>
              <a:pPr/>
              <a:t>‹#›</a:t>
            </a:fld>
            <a:endParaRPr lang="de-DE"/>
          </a:p>
        </p:txBody>
      </p:sp>
      <p:sp>
        <p:nvSpPr>
          <p:cNvPr id="9" name="Inhaltsplatzhalter 2">
            <a:extLst>
              <a:ext uri="{FF2B5EF4-FFF2-40B4-BE49-F238E27FC236}">
                <a16:creationId xmlns:a16="http://schemas.microsoft.com/office/drawing/2014/main" id="{45DD66F8-375F-40B0-AB39-5FA55E2B225A}"/>
              </a:ext>
            </a:extLst>
          </p:cNvPr>
          <p:cNvSpPr>
            <a:spLocks noGrp="1"/>
          </p:cNvSpPr>
          <p:nvPr>
            <p:ph idx="13"/>
          </p:nvPr>
        </p:nvSpPr>
        <p:spPr>
          <a:xfrm>
            <a:off x="5044146" y="987425"/>
            <a:ext cx="6685112" cy="5368925"/>
          </a:xfrm>
        </p:spPr>
        <p:txBody>
          <a:bodyPr>
            <a:normAutofit/>
          </a:bodyPr>
          <a:lstStyle>
            <a:lvl1pPr marL="360000" indent="-360000">
              <a:buSzPct val="60000"/>
              <a:buFontTx/>
              <a:buBlip>
                <a:blip r:embed="rId3"/>
              </a:buBlip>
              <a:defRPr sz="3600">
                <a:solidFill>
                  <a:schemeClr val="tx1">
                    <a:lumMod val="65000"/>
                    <a:lumOff val="35000"/>
                  </a:schemeClr>
                </a:solidFill>
              </a:defRPr>
            </a:lvl1pPr>
            <a:lvl2pPr marL="720000" indent="-360000">
              <a:buSzPct val="60000"/>
              <a:buFontTx/>
              <a:buBlip>
                <a:blip r:embed="rId3"/>
              </a:buBlip>
              <a:defRPr sz="3200">
                <a:solidFill>
                  <a:schemeClr val="tx1">
                    <a:lumMod val="65000"/>
                    <a:lumOff val="35000"/>
                  </a:schemeClr>
                </a:solidFill>
              </a:defRPr>
            </a:lvl2pPr>
            <a:lvl3pPr marL="1080000" indent="-360000">
              <a:buSzPct val="60000"/>
              <a:buFontTx/>
              <a:buBlip>
                <a:blip r:embed="rId3"/>
              </a:buBlip>
              <a:defRPr sz="2800">
                <a:solidFill>
                  <a:schemeClr val="tx1">
                    <a:lumMod val="65000"/>
                    <a:lumOff val="35000"/>
                  </a:schemeClr>
                </a:solidFill>
              </a:defRPr>
            </a:lvl3pPr>
            <a:lvl4pPr marL="1440000" indent="-360000">
              <a:buSzPct val="60000"/>
              <a:buFontTx/>
              <a:buBlip>
                <a:blip r:embed="rId3"/>
              </a:buBlip>
              <a:defRPr sz="2400">
                <a:solidFill>
                  <a:schemeClr val="tx1">
                    <a:lumMod val="65000"/>
                    <a:lumOff val="35000"/>
                  </a:schemeClr>
                </a:solidFill>
              </a:defRPr>
            </a:lvl4pPr>
            <a:lvl5pPr marL="1800000" indent="-360000">
              <a:buSzPct val="60000"/>
              <a:buFontTx/>
              <a:buBlip>
                <a:blip r:embed="rId3"/>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1" name="Grafik 10">
            <a:extLst>
              <a:ext uri="{FF2B5EF4-FFF2-40B4-BE49-F238E27FC236}">
                <a16:creationId xmlns:a16="http://schemas.microsoft.com/office/drawing/2014/main" id="{6200182F-79C5-4590-B146-B79F7F99F081}"/>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163339" y="160883"/>
            <a:ext cx="1869333" cy="317486"/>
          </a:xfrm>
          <a:prstGeom prst="rect">
            <a:avLst/>
          </a:prstGeom>
        </p:spPr>
      </p:pic>
      <p:pic>
        <p:nvPicPr>
          <p:cNvPr id="12" name="Grafik 11">
            <a:extLst>
              <a:ext uri="{FF2B5EF4-FFF2-40B4-BE49-F238E27FC236}">
                <a16:creationId xmlns:a16="http://schemas.microsoft.com/office/drawing/2014/main" id="{649C052B-F57A-4516-95E3-C2ADE747B9EF}"/>
              </a:ext>
            </a:extLst>
          </p:cNvPr>
          <p:cNvPicPr>
            <a:picLocks noChangeAspect="1"/>
          </p:cNvPicPr>
          <p:nvPr userDrawn="1"/>
        </p:nvPicPr>
        <p:blipFill>
          <a:blip r:embed="rId5"/>
          <a:stretch>
            <a:fillRect/>
          </a:stretch>
        </p:blipFill>
        <p:spPr>
          <a:xfrm>
            <a:off x="10182588" y="551244"/>
            <a:ext cx="1477563" cy="358750"/>
          </a:xfrm>
          <a:prstGeom prst="rect">
            <a:avLst/>
          </a:prstGeom>
        </p:spPr>
      </p:pic>
    </p:spTree>
    <p:extLst>
      <p:ext uri="{BB962C8B-B14F-4D97-AF65-F5344CB8AC3E}">
        <p14:creationId xmlns:p14="http://schemas.microsoft.com/office/powerpoint/2010/main" val="11884570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3A6702D-97EF-4A72-8700-606258EBE0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367E023-D7E4-41E4-BA27-075D7F6C98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6BBF4FA-9AA4-424F-926F-2675123B05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8D6C4-32A5-4B1B-BEC5-546FAB3E61DF}" type="datetime1">
              <a:rPr lang="de-DE" smtClean="0"/>
              <a:t>07.10.20</a:t>
            </a:fld>
            <a:endParaRPr lang="de-DE"/>
          </a:p>
        </p:txBody>
      </p:sp>
      <p:sp>
        <p:nvSpPr>
          <p:cNvPr id="5" name="Fußzeilenplatzhalter 4">
            <a:extLst>
              <a:ext uri="{FF2B5EF4-FFF2-40B4-BE49-F238E27FC236}">
                <a16:creationId xmlns:a16="http://schemas.microsoft.com/office/drawing/2014/main" id="{AC623995-82B0-4D23-A792-6A3115A436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64D1474C-3BFF-4459-897B-48230AEDA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de-DE"/>
              <a:t>Folie </a:t>
            </a:r>
            <a:fld id="{4D3E4D3B-16BA-4843-8361-4E45D113E984}" type="slidenum">
              <a:rPr lang="de-DE" smtClean="0"/>
              <a:pPr/>
              <a:t>‹#›</a:t>
            </a:fld>
            <a:endParaRPr lang="de-DE"/>
          </a:p>
        </p:txBody>
      </p:sp>
    </p:spTree>
    <p:extLst>
      <p:ext uri="{BB962C8B-B14F-4D97-AF65-F5344CB8AC3E}">
        <p14:creationId xmlns:p14="http://schemas.microsoft.com/office/powerpoint/2010/main" val="2053616410"/>
      </p:ext>
    </p:extLst>
  </p:cSld>
  <p:clrMap bg1="lt1" tx1="dk1" bg2="lt2" tx2="dk2" accent1="accent1" accent2="accent2" accent3="accent3" accent4="accent4" accent5="accent5" accent6="accent6" hlink="hlink" folHlink="folHlink"/>
  <p:sldLayoutIdLst>
    <p:sldLayoutId id="2147483657" r:id="rId1"/>
    <p:sldLayoutId id="2147483650" r:id="rId2"/>
    <p:sldLayoutId id="2147483656" r:id="rId3"/>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l6IcV7o_LFM&amp;t=39s"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getting-started.html"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github.com/fiskaltrust/productdescription-de-doc/blob/master/for-posdealers/02-pre-sales/media/PosDealer-Preisliste.pdf"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2.gif"/><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1.gif"/><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hyperlink" Target="https://pixabay.com/de/%C3%B6sterreich-flagge-nationalflagge-162233/" TargetMode="External"/><Relationship Id="rId15" Type="http://schemas.openxmlformats.org/officeDocument/2006/relationships/image" Target="../media/image23.sv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svg"/><Relationship Id="rId1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53183919-AC11-431E-AAD8-AB64C586D22C}"/>
              </a:ext>
            </a:extLst>
          </p:cNvPr>
          <p:cNvSpPr>
            <a:spLocks noGrp="1"/>
          </p:cNvSpPr>
          <p:nvPr>
            <p:ph type="title"/>
          </p:nvPr>
        </p:nvSpPr>
        <p:spPr/>
        <p:txBody>
          <a:bodyPr>
            <a:normAutofit/>
          </a:bodyPr>
          <a:lstStyle/>
          <a:p>
            <a:r>
              <a:rPr lang="de-AT" sz="6600" dirty="0">
                <a:latin typeface="Klavika" panose="02000803050000020004" pitchFamily="2" charset="0"/>
              </a:rPr>
              <a:t>fiskaltrust für Kassenhändler</a:t>
            </a:r>
          </a:p>
        </p:txBody>
      </p:sp>
      <p:sp>
        <p:nvSpPr>
          <p:cNvPr id="11" name="Inhaltsplatzhalter 10">
            <a:extLst>
              <a:ext uri="{FF2B5EF4-FFF2-40B4-BE49-F238E27FC236}">
                <a16:creationId xmlns:a16="http://schemas.microsoft.com/office/drawing/2014/main" id="{D27EEF6F-402F-4BF5-BC53-D7BEE4F54FF1}"/>
              </a:ext>
            </a:extLst>
          </p:cNvPr>
          <p:cNvSpPr>
            <a:spLocks noGrp="1"/>
          </p:cNvSpPr>
          <p:nvPr>
            <p:ph idx="1"/>
          </p:nvPr>
        </p:nvSpPr>
        <p:spPr/>
        <p:txBody>
          <a:bodyPr vert="horz" lIns="91440" tIns="45720" rIns="91440" bIns="45720" rtlCol="0" anchor="t">
            <a:normAutofit/>
          </a:bodyPr>
          <a:lstStyle/>
          <a:p>
            <a:pPr marL="0" indent="0">
              <a:buNone/>
            </a:pPr>
            <a:r>
              <a:rPr lang="de-AT" dirty="0">
                <a:latin typeface="Roboto" panose="02000000000000000000" pitchFamily="2" charset="0"/>
                <a:ea typeface="Roboto" panose="02000000000000000000" pitchFamily="2" charset="0"/>
                <a:cs typeface="Calibri" panose="020F0502020204030204"/>
              </a:rPr>
              <a:t>wirtschaftliches Rollout</a:t>
            </a:r>
          </a:p>
        </p:txBody>
      </p:sp>
      <p:sp>
        <p:nvSpPr>
          <p:cNvPr id="13" name="Datumsplatzhalter 12">
            <a:extLst>
              <a:ext uri="{FF2B5EF4-FFF2-40B4-BE49-F238E27FC236}">
                <a16:creationId xmlns:a16="http://schemas.microsoft.com/office/drawing/2014/main" id="{405A96DF-DAE7-44F4-AD74-4DED3795634D}"/>
              </a:ext>
            </a:extLst>
          </p:cNvPr>
          <p:cNvSpPr>
            <a:spLocks noGrp="1"/>
          </p:cNvSpPr>
          <p:nvPr>
            <p:ph type="dt" sz="half" idx="10"/>
          </p:nvPr>
        </p:nvSpPr>
        <p:spPr/>
        <p:txBody>
          <a:bodyPr/>
          <a:lstStyle/>
          <a:p>
            <a:r>
              <a:rPr lang="de-DE"/>
              <a:t>fiskaltrust gmbh - </a:t>
            </a:r>
            <a:fld id="{F9CF9B13-D011-40B4-B116-4AFF51B22AA5}" type="datetime1">
              <a:rPr lang="de-DE"/>
              <a:pPr/>
              <a:t>07.10.20</a:t>
            </a:fld>
            <a:r>
              <a:rPr lang="de-DE"/>
              <a:t> - Folie </a:t>
            </a:r>
            <a:fld id="{4D3E4D3B-16BA-4843-8361-4E45D113E984}" type="slidenum">
              <a:rPr lang="de-DE"/>
              <a:pPr/>
              <a:t>1</a:t>
            </a:fld>
            <a:endParaRPr lang="de-DE"/>
          </a:p>
        </p:txBody>
      </p:sp>
    </p:spTree>
    <p:extLst>
      <p:ext uri="{BB962C8B-B14F-4D97-AF65-F5344CB8AC3E}">
        <p14:creationId xmlns:p14="http://schemas.microsoft.com/office/powerpoint/2010/main" val="4019860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Add-On Produkt POS Archiv</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fontScale="85000" lnSpcReduction="20000"/>
          </a:bodyPr>
          <a:lstStyle/>
          <a:p>
            <a:r>
              <a:rPr lang="de-AT" dirty="0">
                <a:latin typeface="Roboto" panose="02000000000000000000" pitchFamily="2" charset="0"/>
                <a:ea typeface="Roboto" panose="02000000000000000000" pitchFamily="2" charset="0"/>
              </a:rPr>
              <a:t>Erfordert ft.Middleware</a:t>
            </a:r>
          </a:p>
          <a:p>
            <a:r>
              <a:rPr lang="de-AT" dirty="0">
                <a:latin typeface="Roboto" panose="02000000000000000000" pitchFamily="2" charset="0"/>
                <a:ea typeface="Roboto" panose="02000000000000000000" pitchFamily="2" charset="0"/>
              </a:rPr>
              <a:t>Revisionssichere Archivierung der Kassendaten und der TSE Daten.</a:t>
            </a:r>
          </a:p>
          <a:p>
            <a:r>
              <a:rPr lang="de-AT" dirty="0">
                <a:latin typeface="Roboto" panose="02000000000000000000" pitchFamily="2" charset="0"/>
                <a:ea typeface="Roboto" panose="02000000000000000000" pitchFamily="2" charset="0"/>
              </a:rPr>
              <a:t>automatisch</a:t>
            </a:r>
          </a:p>
          <a:p>
            <a:r>
              <a:rPr lang="de-AT" dirty="0">
                <a:latin typeface="Roboto" panose="02000000000000000000" pitchFamily="2" charset="0"/>
                <a:ea typeface="Roboto" panose="02000000000000000000" pitchFamily="2" charset="0"/>
              </a:rPr>
              <a:t>Export: </a:t>
            </a:r>
          </a:p>
          <a:p>
            <a:pPr lvl="1"/>
            <a:r>
              <a:rPr lang="de-AT" dirty="0">
                <a:latin typeface="Roboto" panose="02000000000000000000" pitchFamily="2" charset="0"/>
                <a:ea typeface="Roboto" panose="02000000000000000000" pitchFamily="2" charset="0"/>
              </a:rPr>
              <a:t>DSFinV-K (auch Standortübergreifend)</a:t>
            </a:r>
          </a:p>
          <a:p>
            <a:pPr lvl="1"/>
            <a:r>
              <a:rPr lang="de-AT" dirty="0">
                <a:latin typeface="Roboto" panose="02000000000000000000" pitchFamily="2" charset="0"/>
                <a:ea typeface="Roboto" panose="02000000000000000000" pitchFamily="2" charset="0"/>
              </a:rPr>
              <a:t>TSE TAR</a:t>
            </a:r>
          </a:p>
          <a:p>
            <a:pPr lvl="1"/>
            <a:r>
              <a:rPr lang="de-AT" dirty="0">
                <a:latin typeface="Roboto" panose="02000000000000000000" pitchFamily="2" charset="0"/>
                <a:ea typeface="Roboto" panose="02000000000000000000" pitchFamily="2" charset="0"/>
              </a:rPr>
              <a:t>fiskaltrust Queue Items Journal</a:t>
            </a:r>
          </a:p>
          <a:p>
            <a:pPr lvl="1"/>
            <a:r>
              <a:rPr lang="de-AT" dirty="0">
                <a:latin typeface="Roboto" panose="02000000000000000000" pitchFamily="2" charset="0"/>
                <a:ea typeface="Roboto" panose="02000000000000000000" pitchFamily="2" charset="0"/>
              </a:rPr>
              <a:t>DFKA Format für DATEV-Schnittstelle</a:t>
            </a:r>
          </a:p>
          <a:p>
            <a:r>
              <a:rPr lang="de-AT" dirty="0">
                <a:latin typeface="Roboto" panose="02000000000000000000" pitchFamily="2" charset="0"/>
                <a:ea typeface="Roboto" panose="02000000000000000000" pitchFamily="2" charset="0"/>
              </a:rPr>
              <a:t>Datenübertragung (Server zu Server):</a:t>
            </a:r>
          </a:p>
          <a:p>
            <a:pPr lvl="1"/>
            <a:r>
              <a:rPr lang="de-AT" dirty="0">
                <a:latin typeface="Roboto" panose="02000000000000000000" pitchFamily="2" charset="0"/>
                <a:ea typeface="Roboto" panose="02000000000000000000" pitchFamily="2" charset="0"/>
              </a:rPr>
              <a:t>DATEV</a:t>
            </a:r>
          </a:p>
          <a:p>
            <a:pPr lvl="1"/>
            <a:r>
              <a:rPr lang="de-AT" dirty="0">
                <a:latin typeface="Roboto" panose="02000000000000000000" pitchFamily="2" charset="0"/>
                <a:ea typeface="Roboto" panose="02000000000000000000" pitchFamily="2" charset="0"/>
              </a:rPr>
              <a:t>AKO</a:t>
            </a:r>
          </a:p>
          <a:p>
            <a:r>
              <a:rPr lang="de-AT" b="1" dirty="0">
                <a:latin typeface="Roboto" panose="02000000000000000000" pitchFamily="2" charset="0"/>
                <a:ea typeface="Roboto" panose="02000000000000000000" pitchFamily="2" charset="0"/>
              </a:rPr>
              <a:t>Pro Kasse </a:t>
            </a:r>
            <a:r>
              <a:rPr lang="de-AT" dirty="0">
                <a:latin typeface="Roboto" panose="02000000000000000000" pitchFamily="2" charset="0"/>
                <a:ea typeface="Roboto" panose="02000000000000000000" pitchFamily="2" charset="0"/>
              </a:rPr>
              <a:t>(Queue) - 48€ /Jahr</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10</a:t>
            </a:fld>
            <a:endParaRPr lang="de-DE"/>
          </a:p>
        </p:txBody>
      </p:sp>
    </p:spTree>
    <p:extLst>
      <p:ext uri="{BB962C8B-B14F-4D97-AF65-F5344CB8AC3E}">
        <p14:creationId xmlns:p14="http://schemas.microsoft.com/office/powerpoint/2010/main" val="138167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Add-On Produkt Finanzamtmeldungen</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Erfordert ft.Middleware</a:t>
            </a:r>
          </a:p>
          <a:p>
            <a:r>
              <a:rPr lang="de-AT" dirty="0">
                <a:latin typeface="Roboto" panose="02000000000000000000" pitchFamily="2" charset="0"/>
                <a:ea typeface="Roboto" panose="02000000000000000000" pitchFamily="2" charset="0"/>
              </a:rPr>
              <a:t>Sendet automatisiert Meldungen an das Finanzamt</a:t>
            </a:r>
          </a:p>
          <a:p>
            <a:r>
              <a:rPr lang="de-AT" b="1" dirty="0">
                <a:latin typeface="Roboto" panose="02000000000000000000" pitchFamily="2" charset="0"/>
                <a:ea typeface="Roboto" panose="02000000000000000000" pitchFamily="2" charset="0"/>
              </a:rPr>
              <a:t>Pro Kasse </a:t>
            </a:r>
            <a:r>
              <a:rPr lang="de-AT" dirty="0">
                <a:latin typeface="Roboto" panose="02000000000000000000" pitchFamily="2" charset="0"/>
                <a:ea typeface="Roboto" panose="02000000000000000000" pitchFamily="2" charset="0"/>
              </a:rPr>
              <a:t>– 20 € / Jahr</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11</a:t>
            </a:fld>
            <a:endParaRPr lang="de-DE"/>
          </a:p>
        </p:txBody>
      </p:sp>
    </p:spTree>
    <p:extLst>
      <p:ext uri="{BB962C8B-B14F-4D97-AF65-F5344CB8AC3E}">
        <p14:creationId xmlns:p14="http://schemas.microsoft.com/office/powerpoint/2010/main" val="4242394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Einzelprodukt AKO</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fontScale="85000" lnSpcReduction="10000"/>
          </a:bodyPr>
          <a:lstStyle/>
          <a:p>
            <a:r>
              <a:rPr lang="de-AT" dirty="0">
                <a:latin typeface="Roboto" panose="02000000000000000000" pitchFamily="2" charset="0"/>
                <a:ea typeface="Roboto" panose="02000000000000000000" pitchFamily="2" charset="0"/>
              </a:rPr>
              <a:t>Unabhängig von ft.Middleware</a:t>
            </a:r>
          </a:p>
          <a:p>
            <a:r>
              <a:rPr lang="de-AT" dirty="0">
                <a:latin typeface="Roboto" panose="02000000000000000000" pitchFamily="2" charset="0"/>
                <a:ea typeface="Roboto" panose="02000000000000000000" pitchFamily="2" charset="0"/>
              </a:rPr>
              <a:t>Revisionssichere Archivierung </a:t>
            </a:r>
            <a:r>
              <a:rPr lang="de-AT" b="1" dirty="0">
                <a:latin typeface="Roboto" panose="02000000000000000000" pitchFamily="2" charset="0"/>
                <a:ea typeface="Roboto" panose="02000000000000000000" pitchFamily="2" charset="0"/>
              </a:rPr>
              <a:t>manuell</a:t>
            </a:r>
            <a:r>
              <a:rPr lang="de-AT" dirty="0">
                <a:latin typeface="Roboto" panose="02000000000000000000" pitchFamily="2" charset="0"/>
                <a:ea typeface="Roboto" panose="02000000000000000000" pitchFamily="2" charset="0"/>
              </a:rPr>
              <a:t> hochgeladener Daten</a:t>
            </a:r>
          </a:p>
          <a:p>
            <a:r>
              <a:rPr lang="de-AT" dirty="0">
                <a:latin typeface="Roboto" panose="02000000000000000000" pitchFamily="2" charset="0"/>
                <a:ea typeface="Roboto" panose="02000000000000000000" pitchFamily="2" charset="0"/>
              </a:rPr>
              <a:t>API zur Automatisierung des Uploads</a:t>
            </a:r>
          </a:p>
          <a:p>
            <a:r>
              <a:rPr lang="de-AT" dirty="0">
                <a:latin typeface="Roboto" panose="02000000000000000000" pitchFamily="2" charset="0"/>
                <a:ea typeface="Roboto" panose="02000000000000000000" pitchFamily="2" charset="0"/>
              </a:rPr>
              <a:t>Einbindung in die Händler Website möglich (HTML + JS)</a:t>
            </a:r>
          </a:p>
          <a:p>
            <a:r>
              <a:rPr lang="de-AT" dirty="0">
                <a:latin typeface="Roboto" panose="02000000000000000000" pitchFamily="2" charset="0"/>
                <a:ea typeface="Roboto" panose="02000000000000000000" pitchFamily="2" charset="0"/>
              </a:rPr>
              <a:t>Upload von DSFinV-K und TSE TAR Files ohne Login – File Drop</a:t>
            </a:r>
          </a:p>
          <a:p>
            <a:r>
              <a:rPr lang="de-AT" dirty="0">
                <a:latin typeface="Roboto" panose="02000000000000000000" pitchFamily="2" charset="0"/>
                <a:ea typeface="Roboto" panose="02000000000000000000" pitchFamily="2" charset="0"/>
              </a:rPr>
              <a:t>Upload vor Kauf möglich</a:t>
            </a:r>
          </a:p>
          <a:p>
            <a:r>
              <a:rPr lang="de-AT" dirty="0">
                <a:latin typeface="Roboto" panose="02000000000000000000" pitchFamily="2" charset="0"/>
                <a:ea typeface="Roboto" panose="02000000000000000000" pitchFamily="2" charset="0"/>
              </a:rPr>
              <a:t>Mandantenfähiger Zugriff über WEB Portal und Links</a:t>
            </a:r>
          </a:p>
          <a:p>
            <a:r>
              <a:rPr lang="de-AT" dirty="0">
                <a:latin typeface="Roboto" panose="02000000000000000000" pitchFamily="2" charset="0"/>
                <a:ea typeface="Roboto" panose="02000000000000000000" pitchFamily="2" charset="0"/>
              </a:rPr>
              <a:t>Validierung von DSFinV-K Dateien</a:t>
            </a:r>
          </a:p>
          <a:p>
            <a:r>
              <a:rPr lang="de-AT" dirty="0">
                <a:latin typeface="Roboto" panose="02000000000000000000" pitchFamily="2" charset="0"/>
                <a:ea typeface="Roboto" panose="02000000000000000000" pitchFamily="2" charset="0"/>
              </a:rPr>
              <a:t>Auch für Kassen mit ft.Middleware (z.B. für PDF Dateien)</a:t>
            </a:r>
          </a:p>
          <a:p>
            <a:r>
              <a:rPr lang="de-AT" b="1" dirty="0">
                <a:latin typeface="Roboto" panose="02000000000000000000" pitchFamily="2" charset="0"/>
                <a:ea typeface="Roboto" panose="02000000000000000000" pitchFamily="2" charset="0"/>
              </a:rPr>
              <a:t>Für alle Kassen einer Filiale </a:t>
            </a:r>
            <a:r>
              <a:rPr lang="de-AT" dirty="0">
                <a:latin typeface="Roboto" panose="02000000000000000000" pitchFamily="2" charset="0"/>
                <a:ea typeface="Roboto" panose="02000000000000000000" pitchFamily="2" charset="0"/>
              </a:rPr>
              <a:t>– 299 € / Jahr</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12</a:t>
            </a:fld>
            <a:endParaRPr lang="de-DE"/>
          </a:p>
        </p:txBody>
      </p:sp>
    </p:spTree>
    <p:extLst>
      <p:ext uri="{BB962C8B-B14F-4D97-AF65-F5344CB8AC3E}">
        <p14:creationId xmlns:p14="http://schemas.microsoft.com/office/powerpoint/2010/main" val="370876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Archivierungsprodukte</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13</a:t>
            </a:fld>
            <a:endParaRPr lang="de-DE"/>
          </a:p>
        </p:txBody>
      </p:sp>
      <p:pic>
        <p:nvPicPr>
          <p:cNvPr id="7" name="Picture 6" descr="Diagram&#10;&#10;Description automatically generated">
            <a:extLst>
              <a:ext uri="{FF2B5EF4-FFF2-40B4-BE49-F238E27FC236}">
                <a16:creationId xmlns:a16="http://schemas.microsoft.com/office/drawing/2014/main" id="{096A2AEE-EFE1-8542-A828-E124B9E92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15900"/>
            <a:ext cx="9423400" cy="6426200"/>
          </a:xfrm>
          <a:prstGeom prst="rect">
            <a:avLst/>
          </a:prstGeom>
        </p:spPr>
      </p:pic>
    </p:spTree>
    <p:extLst>
      <p:ext uri="{BB962C8B-B14F-4D97-AF65-F5344CB8AC3E}">
        <p14:creationId xmlns:p14="http://schemas.microsoft.com/office/powerpoint/2010/main" val="2181871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Einzelprodukt TSE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Diverse TSE Modelle</a:t>
            </a:r>
          </a:p>
          <a:p>
            <a:r>
              <a:rPr lang="de-AT" dirty="0">
                <a:latin typeface="Roboto" panose="02000000000000000000" pitchFamily="2" charset="0"/>
                <a:ea typeface="Roboto" panose="02000000000000000000" pitchFamily="2" charset="0"/>
              </a:rPr>
              <a:t>Im </a:t>
            </a:r>
            <a:r>
              <a:rPr lang="de-AT" dirty="0" err="1">
                <a:latin typeface="Roboto" panose="02000000000000000000" pitchFamily="2" charset="0"/>
                <a:ea typeface="Roboto" panose="02000000000000000000" pitchFamily="2" charset="0"/>
              </a:rPr>
              <a:t>ft.Shop</a:t>
            </a:r>
            <a:endParaRPr lang="de-AT"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14</a:t>
            </a:fld>
            <a:endParaRPr lang="de-DE"/>
          </a:p>
        </p:txBody>
      </p:sp>
    </p:spTree>
    <p:extLst>
      <p:ext uri="{BB962C8B-B14F-4D97-AF65-F5344CB8AC3E}">
        <p14:creationId xmlns:p14="http://schemas.microsoft.com/office/powerpoint/2010/main" val="2470633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Sorglos Paket ohne TSE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POS Archiv</a:t>
            </a:r>
          </a:p>
          <a:p>
            <a:r>
              <a:rPr lang="de-AT" dirty="0">
                <a:latin typeface="Roboto" panose="02000000000000000000" pitchFamily="2" charset="0"/>
                <a:ea typeface="Roboto" panose="02000000000000000000" pitchFamily="2" charset="0"/>
              </a:rPr>
              <a:t>AKO</a:t>
            </a:r>
          </a:p>
          <a:p>
            <a:r>
              <a:rPr lang="de-AT" dirty="0">
                <a:latin typeface="Roboto" panose="02000000000000000000" pitchFamily="2" charset="0"/>
                <a:ea typeface="Roboto" panose="02000000000000000000" pitchFamily="2" charset="0"/>
              </a:rPr>
              <a:t>Finanzamtmeldungen</a:t>
            </a:r>
          </a:p>
          <a:p>
            <a:r>
              <a:rPr lang="de-AT" b="1" dirty="0">
                <a:latin typeface="Roboto" panose="02000000000000000000" pitchFamily="2" charset="0"/>
                <a:ea typeface="Roboto" panose="02000000000000000000" pitchFamily="2" charset="0"/>
              </a:rPr>
              <a:t>Für die gesamte Filiale</a:t>
            </a:r>
            <a:r>
              <a:rPr lang="de-AT" dirty="0">
                <a:latin typeface="Roboto" panose="02000000000000000000" pitchFamily="2" charset="0"/>
                <a:ea typeface="Roboto" panose="02000000000000000000" pitchFamily="2" charset="0"/>
              </a:rPr>
              <a:t>* - 360 € / Jahr</a:t>
            </a:r>
          </a:p>
          <a:p>
            <a:pPr marL="360000" lvl="1" indent="0">
              <a:buNone/>
            </a:pPr>
            <a:r>
              <a:rPr lang="de-AT" dirty="0">
                <a:latin typeface="Roboto" panose="02000000000000000000" pitchFamily="2" charset="0"/>
                <a:ea typeface="Roboto" panose="02000000000000000000" pitchFamily="2" charset="0"/>
              </a:rPr>
              <a:t>(* POS Archiv – max. 25 Kassen)</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15</a:t>
            </a:fld>
            <a:endParaRPr lang="de-DE"/>
          </a:p>
        </p:txBody>
      </p:sp>
    </p:spTree>
    <p:extLst>
      <p:ext uri="{BB962C8B-B14F-4D97-AF65-F5344CB8AC3E}">
        <p14:creationId xmlns:p14="http://schemas.microsoft.com/office/powerpoint/2010/main" val="3452486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Sorglos Paket mit TSE-as-a-Service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POS Archiv</a:t>
            </a:r>
          </a:p>
          <a:p>
            <a:r>
              <a:rPr lang="de-AT" dirty="0">
                <a:latin typeface="Roboto" panose="02000000000000000000" pitchFamily="2" charset="0"/>
                <a:ea typeface="Roboto" panose="02000000000000000000" pitchFamily="2" charset="0"/>
              </a:rPr>
              <a:t>AKO</a:t>
            </a:r>
          </a:p>
          <a:p>
            <a:r>
              <a:rPr lang="de-AT" dirty="0">
                <a:latin typeface="Roboto" panose="02000000000000000000" pitchFamily="2" charset="0"/>
                <a:ea typeface="Roboto" panose="02000000000000000000" pitchFamily="2" charset="0"/>
              </a:rPr>
              <a:t>Finanzamtmeldungen</a:t>
            </a:r>
          </a:p>
          <a:p>
            <a:r>
              <a:rPr lang="de-AT" dirty="0">
                <a:latin typeface="Roboto" panose="02000000000000000000" pitchFamily="2" charset="0"/>
                <a:ea typeface="Roboto" panose="02000000000000000000" pitchFamily="2" charset="0"/>
              </a:rPr>
              <a:t>Eine </a:t>
            </a:r>
            <a:r>
              <a:rPr lang="de-DE" dirty="0">
                <a:latin typeface="Roboto"/>
              </a:rPr>
              <a:t>Hardware - oder Cloud TSE-</a:t>
            </a:r>
            <a:r>
              <a:rPr lang="de-DE" dirty="0" err="1">
                <a:latin typeface="Roboto"/>
              </a:rPr>
              <a:t>as</a:t>
            </a:r>
            <a:r>
              <a:rPr lang="de-DE" dirty="0">
                <a:latin typeface="Roboto"/>
              </a:rPr>
              <a:t>-a-Service</a:t>
            </a:r>
            <a:endParaRPr lang="de-AT" dirty="0">
              <a:latin typeface="Roboto" panose="02000000000000000000" pitchFamily="2" charset="0"/>
              <a:ea typeface="Roboto" panose="02000000000000000000" pitchFamily="2" charset="0"/>
            </a:endParaRPr>
          </a:p>
          <a:p>
            <a:r>
              <a:rPr lang="de-AT" b="1" dirty="0">
                <a:latin typeface="Roboto" panose="02000000000000000000" pitchFamily="2" charset="0"/>
                <a:ea typeface="Roboto" panose="02000000000000000000" pitchFamily="2" charset="0"/>
              </a:rPr>
              <a:t>Für die gesamte Filiale</a:t>
            </a:r>
            <a:r>
              <a:rPr lang="de-AT" dirty="0">
                <a:latin typeface="Roboto" panose="02000000000000000000" pitchFamily="2" charset="0"/>
                <a:ea typeface="Roboto" panose="02000000000000000000" pitchFamily="2" charset="0"/>
              </a:rPr>
              <a:t>* - 389 € </a:t>
            </a:r>
            <a:r>
              <a:rPr lang="de-AT">
                <a:latin typeface="Roboto" panose="02000000000000000000" pitchFamily="2" charset="0"/>
                <a:ea typeface="Roboto" panose="02000000000000000000" pitchFamily="2" charset="0"/>
              </a:rPr>
              <a:t>/ Jahr</a:t>
            </a:r>
            <a:endParaRPr lang="de-AT" dirty="0">
              <a:latin typeface="Roboto" panose="02000000000000000000" pitchFamily="2" charset="0"/>
              <a:ea typeface="Roboto" panose="02000000000000000000" pitchFamily="2" charset="0"/>
            </a:endParaRPr>
          </a:p>
          <a:p>
            <a:pPr marL="360000" lvl="1" indent="0">
              <a:buNone/>
            </a:pPr>
            <a:r>
              <a:rPr lang="de-AT" dirty="0">
                <a:latin typeface="Roboto" panose="02000000000000000000" pitchFamily="2" charset="0"/>
                <a:ea typeface="Roboto" panose="02000000000000000000" pitchFamily="2" charset="0"/>
              </a:rPr>
              <a:t>(* POS Archiv – max. 25 Kassen und </a:t>
            </a:r>
            <a:r>
              <a:rPr lang="de-DE" dirty="0">
                <a:latin typeface="Roboto"/>
              </a:rPr>
              <a:t>Fair Use Limits für TSE-</a:t>
            </a:r>
            <a:r>
              <a:rPr lang="de-DE" dirty="0" err="1">
                <a:latin typeface="Roboto"/>
              </a:rPr>
              <a:t>as</a:t>
            </a:r>
            <a:r>
              <a:rPr lang="de-DE" dirty="0">
                <a:latin typeface="Roboto"/>
              </a:rPr>
              <a:t>-a-Service beachten</a:t>
            </a:r>
            <a:r>
              <a:rPr lang="de-AT" dirty="0">
                <a:latin typeface="Roboto" panose="02000000000000000000" pitchFamily="2" charset="0"/>
                <a:ea typeface="Roboto" panose="02000000000000000000" pitchFamily="2" charset="0"/>
              </a:rPr>
              <a:t>)</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16</a:t>
            </a:fld>
            <a:endParaRPr lang="de-DE"/>
          </a:p>
        </p:txBody>
      </p:sp>
    </p:spTree>
    <p:extLst>
      <p:ext uri="{BB962C8B-B14F-4D97-AF65-F5344CB8AC3E}">
        <p14:creationId xmlns:p14="http://schemas.microsoft.com/office/powerpoint/2010/main" val="2022462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Produkte kaufen und weiter verkaufen</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ft.Shop (kleine Menge, kein Rabatt)</a:t>
            </a:r>
          </a:p>
          <a:p>
            <a:r>
              <a:rPr lang="de-AT" dirty="0">
                <a:latin typeface="Roboto" panose="02000000000000000000" pitchFamily="2" charset="0"/>
                <a:ea typeface="Roboto" panose="02000000000000000000" pitchFamily="2" charset="0"/>
              </a:rPr>
              <a:t>Rahmenvertrag + Entitlements (ab 10 Stk. Rabattstaffelung)</a:t>
            </a:r>
          </a:p>
          <a:p>
            <a:pPr lvl="1"/>
            <a:r>
              <a:rPr lang="de-AT" dirty="0">
                <a:latin typeface="Roboto" panose="02000000000000000000" pitchFamily="2" charset="0"/>
                <a:ea typeface="Roboto" panose="02000000000000000000" pitchFamily="2" charset="0"/>
              </a:rPr>
              <a:t>fiskaltrust </a:t>
            </a:r>
            <a:r>
              <a:rPr lang="de-AT" dirty="0" err="1">
                <a:latin typeface="Roboto" panose="02000000000000000000" pitchFamily="2" charset="0"/>
                <a:ea typeface="Roboto" panose="02000000000000000000" pitchFamily="2" charset="0"/>
              </a:rPr>
              <a:t>Sales</a:t>
            </a:r>
            <a:r>
              <a:rPr lang="de-AT" dirty="0">
                <a:latin typeface="Roboto" panose="02000000000000000000" pitchFamily="2" charset="0"/>
                <a:ea typeface="Roboto" panose="02000000000000000000" pitchFamily="2" charset="0"/>
              </a:rPr>
              <a:t> Team kontaktieren</a:t>
            </a:r>
          </a:p>
          <a:p>
            <a:pPr lvl="1"/>
            <a:r>
              <a:rPr lang="de-AT" dirty="0">
                <a:latin typeface="Roboto" panose="02000000000000000000" pitchFamily="2" charset="0"/>
                <a:ea typeface="Roboto" panose="02000000000000000000" pitchFamily="2" charset="0"/>
              </a:rPr>
              <a:t>Unterzeichnung Rahmenvertrag</a:t>
            </a:r>
          </a:p>
          <a:p>
            <a:pPr lvl="1"/>
            <a:r>
              <a:rPr lang="de-AT" dirty="0">
                <a:latin typeface="Roboto" panose="02000000000000000000" pitchFamily="2" charset="0"/>
                <a:ea typeface="Roboto" panose="02000000000000000000" pitchFamily="2" charset="0"/>
              </a:rPr>
              <a:t>Kreditlimit-Freigabe durch fiskaltrust</a:t>
            </a:r>
          </a:p>
          <a:p>
            <a:pPr lvl="1"/>
            <a:r>
              <a:rPr lang="de-AT" dirty="0">
                <a:latin typeface="Roboto" panose="02000000000000000000" pitchFamily="2" charset="0"/>
                <a:ea typeface="Roboto" panose="02000000000000000000" pitchFamily="2" charset="0"/>
              </a:rPr>
              <a:t>Kauf der Entitlements über ft.Shop (</a:t>
            </a:r>
            <a:r>
              <a:rPr lang="de-AT" dirty="0">
                <a:latin typeface="Roboto" panose="02000000000000000000" pitchFamily="2" charset="0"/>
                <a:ea typeface="Roboto" panose="02000000000000000000" pitchFamily="2" charset="0"/>
                <a:hlinkClick r:id="rId3"/>
              </a:rPr>
              <a:t>Video</a:t>
            </a:r>
            <a:r>
              <a:rPr lang="de-AT" dirty="0">
                <a:latin typeface="Roboto" panose="02000000000000000000" pitchFamily="2" charset="0"/>
                <a:ea typeface="Roboto" panose="02000000000000000000" pitchFamily="2" charset="0"/>
              </a:rPr>
              <a:t>)</a:t>
            </a:r>
          </a:p>
          <a:p>
            <a:pPr lvl="1"/>
            <a:r>
              <a:rPr lang="de-AT" dirty="0">
                <a:latin typeface="Roboto" panose="02000000000000000000" pitchFamily="2" charset="0"/>
                <a:ea typeface="Roboto" panose="02000000000000000000" pitchFamily="2" charset="0"/>
              </a:rPr>
              <a:t>Übertragung von Entitlements an Betreiber</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17</a:t>
            </a:fld>
            <a:endParaRPr lang="de-DE"/>
          </a:p>
        </p:txBody>
      </p:sp>
    </p:spTree>
    <p:extLst>
      <p:ext uri="{BB962C8B-B14F-4D97-AF65-F5344CB8AC3E}">
        <p14:creationId xmlns:p14="http://schemas.microsoft.com/office/powerpoint/2010/main" val="123276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Einladung der Kassenbetreiber</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18</a:t>
            </a:fld>
            <a:endParaRPr lang="de-DE"/>
          </a:p>
        </p:txBody>
      </p:sp>
      <p:graphicFrame>
        <p:nvGraphicFramePr>
          <p:cNvPr id="7" name="Diagramm 8">
            <a:extLst>
              <a:ext uri="{FF2B5EF4-FFF2-40B4-BE49-F238E27FC236}">
                <a16:creationId xmlns:a16="http://schemas.microsoft.com/office/drawing/2014/main" id="{64DBA181-6835-724B-9996-BFB2C4983FB4}"/>
              </a:ext>
            </a:extLst>
          </p:cNvPr>
          <p:cNvGraphicFramePr>
            <a:graphicFrameLocks/>
          </p:cNvGraphicFramePr>
          <p:nvPr>
            <p:extLst>
              <p:ext uri="{D42A27DB-BD31-4B8C-83A1-F6EECF244321}">
                <p14:modId xmlns:p14="http://schemas.microsoft.com/office/powerpoint/2010/main" val="712008025"/>
              </p:ext>
            </p:extLst>
          </p:nvPr>
        </p:nvGraphicFramePr>
        <p:xfrm>
          <a:off x="1427018" y="1933330"/>
          <a:ext cx="9337964" cy="3667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3495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Auto-Einladung (</a:t>
            </a:r>
            <a:r>
              <a:rPr lang="de-AT" dirty="0" err="1">
                <a:latin typeface="Klavika Regular Plain" panose="02000506040000020004" pitchFamily="2" charset="77"/>
              </a:rPr>
              <a:t>Opt</a:t>
            </a:r>
            <a:r>
              <a:rPr lang="de-AT" dirty="0">
                <a:latin typeface="Klavika Regular Plain" panose="02000506040000020004" pitchFamily="2" charset="77"/>
              </a:rPr>
              <a:t>-In)</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a:bodyPr>
          <a:lstStyle/>
          <a:p>
            <a:r>
              <a:rPr lang="de-AT" dirty="0">
                <a:latin typeface="Roboto" panose="02000000000000000000" pitchFamily="2" charset="0"/>
                <a:ea typeface="Roboto" panose="02000000000000000000" pitchFamily="2" charset="0"/>
              </a:rPr>
              <a:t>Aktivierung durch Händler im Portal – </a:t>
            </a:r>
            <a:r>
              <a:rPr lang="de-AT" dirty="0" err="1">
                <a:latin typeface="Roboto" panose="02000000000000000000" pitchFamily="2" charset="0"/>
                <a:ea typeface="Roboto" panose="02000000000000000000" pitchFamily="2" charset="0"/>
              </a:rPr>
              <a:t>Opt</a:t>
            </a:r>
            <a:r>
              <a:rPr lang="de-AT" dirty="0">
                <a:latin typeface="Roboto" panose="02000000000000000000" pitchFamily="2" charset="0"/>
                <a:ea typeface="Roboto" panose="02000000000000000000" pitchFamily="2" charset="0"/>
              </a:rPr>
              <a:t>-In Vertrag</a:t>
            </a:r>
          </a:p>
          <a:p>
            <a:r>
              <a:rPr lang="de-AT" dirty="0">
                <a:latin typeface="Roboto" panose="02000000000000000000" pitchFamily="2" charset="0"/>
                <a:ea typeface="Roboto" panose="02000000000000000000" pitchFamily="2" charset="0"/>
              </a:rPr>
              <a:t>Händler lädt die Betreiber über Massenimport ein.</a:t>
            </a:r>
          </a:p>
          <a:p>
            <a:r>
              <a:rPr lang="de-AT" dirty="0">
                <a:latin typeface="Roboto" panose="02000000000000000000" pitchFamily="2" charset="0"/>
                <a:ea typeface="Roboto" panose="02000000000000000000" pitchFamily="2" charset="0"/>
              </a:rPr>
              <a:t>Betreiberkonten werden automatisch angelegt und mit Händlerkonto verknüpft.</a:t>
            </a:r>
          </a:p>
          <a:p>
            <a:r>
              <a:rPr lang="de-AT" dirty="0">
                <a:latin typeface="Roboto" panose="02000000000000000000" pitchFamily="2" charset="0"/>
                <a:ea typeface="Roboto" panose="02000000000000000000" pitchFamily="2" charset="0"/>
              </a:rPr>
              <a:t>Betreiber erhalten eine E-Mail mit bereits durch den Händler unterschriebene Nutzungsvereinbarung und </a:t>
            </a:r>
            <a:r>
              <a:rPr lang="de-AT" dirty="0" err="1">
                <a:latin typeface="Roboto" panose="02000000000000000000" pitchFamily="2" charset="0"/>
                <a:ea typeface="Roboto" panose="02000000000000000000" pitchFamily="2" charset="0"/>
              </a:rPr>
              <a:t>Opt</a:t>
            </a:r>
            <a:r>
              <a:rPr lang="de-AT" dirty="0">
                <a:latin typeface="Roboto" panose="02000000000000000000" pitchFamily="2" charset="0"/>
                <a:ea typeface="Roboto" panose="02000000000000000000" pitchFamily="2" charset="0"/>
              </a:rPr>
              <a:t>-In Vertrag</a:t>
            </a:r>
          </a:p>
          <a:p>
            <a:r>
              <a:rPr lang="de-AT" dirty="0">
                <a:latin typeface="Roboto" panose="02000000000000000000" pitchFamily="2" charset="0"/>
                <a:ea typeface="Roboto" panose="02000000000000000000" pitchFamily="2" charset="0"/>
              </a:rPr>
              <a:t>Händler kann ohne Zutun des Betreibers alle weiteren Schritte für den Betreiber vornehmen.</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19</a:t>
            </a:fld>
            <a:endParaRPr lang="de-DE"/>
          </a:p>
        </p:txBody>
      </p:sp>
    </p:spTree>
    <p:extLst>
      <p:ext uri="{BB962C8B-B14F-4D97-AF65-F5344CB8AC3E}">
        <p14:creationId xmlns:p14="http://schemas.microsoft.com/office/powerpoint/2010/main" val="15424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Agenda</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Rollen der fiskaltrust Partner</a:t>
            </a:r>
          </a:p>
          <a:p>
            <a:r>
              <a:rPr lang="de-AT" dirty="0">
                <a:latin typeface="Roboto" panose="02000000000000000000" pitchFamily="2" charset="0"/>
                <a:ea typeface="Roboto" panose="02000000000000000000" pitchFamily="2" charset="0"/>
              </a:rPr>
              <a:t>Vertragsverhältnis</a:t>
            </a:r>
          </a:p>
          <a:p>
            <a:r>
              <a:rPr lang="de-AT" dirty="0">
                <a:latin typeface="Roboto" panose="02000000000000000000" pitchFamily="2" charset="0"/>
                <a:ea typeface="Roboto" panose="02000000000000000000" pitchFamily="2" charset="0"/>
              </a:rPr>
              <a:t>fiskaltrust Produkte</a:t>
            </a:r>
          </a:p>
          <a:p>
            <a:r>
              <a:rPr lang="de-AT" dirty="0">
                <a:latin typeface="Roboto" panose="02000000000000000000" pitchFamily="2" charset="0"/>
                <a:ea typeface="Roboto" panose="02000000000000000000" pitchFamily="2" charset="0"/>
              </a:rPr>
              <a:t>Rolloutvorbereitung</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2</a:t>
            </a:fld>
            <a:endParaRPr lang="de-DE"/>
          </a:p>
        </p:txBody>
      </p:sp>
    </p:spTree>
    <p:extLst>
      <p:ext uri="{BB962C8B-B14F-4D97-AF65-F5344CB8AC3E}">
        <p14:creationId xmlns:p14="http://schemas.microsoft.com/office/powerpoint/2010/main" val="3297534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Rollout Vorbereitung</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20</a:t>
            </a:fld>
            <a:endParaRPr lang="de-DE"/>
          </a:p>
        </p:txBody>
      </p:sp>
      <p:pic>
        <p:nvPicPr>
          <p:cNvPr id="3" name="Picture 2" descr="A picture containing graphical user interface&#10;&#10;Description automatically generated">
            <a:extLst>
              <a:ext uri="{FF2B5EF4-FFF2-40B4-BE49-F238E27FC236}">
                <a16:creationId xmlns:a16="http://schemas.microsoft.com/office/drawing/2014/main" id="{C2C026D8-1958-0547-9726-5402E5D4D7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761" y="989656"/>
            <a:ext cx="8598477" cy="5165951"/>
          </a:xfrm>
          <a:prstGeom prst="rect">
            <a:avLst/>
          </a:prstGeom>
        </p:spPr>
      </p:pic>
    </p:spTree>
    <p:extLst>
      <p:ext uri="{BB962C8B-B14F-4D97-AF65-F5344CB8AC3E}">
        <p14:creationId xmlns:p14="http://schemas.microsoft.com/office/powerpoint/2010/main" val="4230301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Nächste Schritte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a:bodyPr>
          <a:lstStyle/>
          <a:p>
            <a:endParaRPr lang="de-DE" dirty="0">
              <a:hlinkClick r:id="rId3"/>
            </a:endParaRPr>
          </a:p>
          <a:p>
            <a:endParaRPr lang="de-DE" dirty="0">
              <a:hlinkClick r:id="rId3"/>
            </a:endParaRPr>
          </a:p>
          <a:p>
            <a:r>
              <a:rPr lang="de-DE" dirty="0">
                <a:hlinkClick r:id="rId3"/>
              </a:rPr>
              <a:t>Getting Started für Kassenhändler</a:t>
            </a:r>
            <a:endParaRPr lang="de-DE" dirty="0"/>
          </a:p>
          <a:p>
            <a:r>
              <a:rPr lang="de-DE" dirty="0">
                <a:hlinkClick r:id="rId4"/>
              </a:rPr>
              <a:t>Händlerpreisliste</a:t>
            </a:r>
            <a:endParaRPr lang="de-DE" dirty="0"/>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21</a:t>
            </a:fld>
            <a:endParaRPr lang="de-DE"/>
          </a:p>
        </p:txBody>
      </p:sp>
    </p:spTree>
    <p:extLst>
      <p:ext uri="{BB962C8B-B14F-4D97-AF65-F5344CB8AC3E}">
        <p14:creationId xmlns:p14="http://schemas.microsoft.com/office/powerpoint/2010/main" val="109612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DC5A74-1E54-4B24-8655-45A95ACE4DBD}"/>
              </a:ext>
            </a:extLst>
          </p:cNvPr>
          <p:cNvSpPr>
            <a:spLocks noGrp="1"/>
          </p:cNvSpPr>
          <p:nvPr>
            <p:ph type="title"/>
          </p:nvPr>
        </p:nvSpPr>
        <p:spPr/>
        <p:txBody>
          <a:bodyPr/>
          <a:lstStyle/>
          <a:p>
            <a:r>
              <a:rPr lang="de-DE" b="1"/>
              <a:t>Kontakt</a:t>
            </a:r>
            <a:endParaRPr lang="de-AT" b="1"/>
          </a:p>
        </p:txBody>
      </p:sp>
      <p:sp>
        <p:nvSpPr>
          <p:cNvPr id="4" name="Datumsplatzhalter 3">
            <a:extLst>
              <a:ext uri="{FF2B5EF4-FFF2-40B4-BE49-F238E27FC236}">
                <a16:creationId xmlns:a16="http://schemas.microsoft.com/office/drawing/2014/main" id="{9A7B1E88-8050-45AE-A7B0-3043F5DA1C5D}"/>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22</a:t>
            </a:fld>
            <a:endParaRPr lang="de-DE"/>
          </a:p>
        </p:txBody>
      </p:sp>
      <p:sp>
        <p:nvSpPr>
          <p:cNvPr id="6" name="Untertitel 2">
            <a:extLst>
              <a:ext uri="{FF2B5EF4-FFF2-40B4-BE49-F238E27FC236}">
                <a16:creationId xmlns:a16="http://schemas.microsoft.com/office/drawing/2014/main" id="{B7A1F9BC-4E68-4143-BD85-E5EFA0E9EE57}"/>
              </a:ext>
            </a:extLst>
          </p:cNvPr>
          <p:cNvSpPr txBox="1">
            <a:spLocks/>
          </p:cNvSpPr>
          <p:nvPr/>
        </p:nvSpPr>
        <p:spPr>
          <a:xfrm>
            <a:off x="509765" y="1234832"/>
            <a:ext cx="1861066" cy="109045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6000" b="1" i="0" u="none" strike="noStrike" kern="1200" cap="none" spc="0" normalizeH="0" baseline="0" noProof="0">
                <a:ln>
                  <a:noFill/>
                </a:ln>
                <a:solidFill>
                  <a:srgbClr val="00A7CE">
                    <a:alpha val="40000"/>
                  </a:srgbClr>
                </a:solidFill>
                <a:effectLst/>
                <a:uLnTx/>
                <a:uFillTx/>
                <a:latin typeface="Roboto Slab" pitchFamily="2" charset="0"/>
                <a:ea typeface="Roboto Slab" pitchFamily="2" charset="0"/>
                <a:cs typeface="+mn-cs"/>
              </a:rPr>
              <a:t>.de</a:t>
            </a:r>
            <a:endParaRPr kumimoji="0" lang="de-DE" sz="6000" b="1" i="0" u="none" strike="noStrike" kern="1200" cap="none" spc="0" normalizeH="0" baseline="0" noProof="0">
              <a:ln>
                <a:noFill/>
              </a:ln>
              <a:solidFill>
                <a:srgbClr val="00A7CE">
                  <a:alpha val="40000"/>
                </a:srgbClr>
              </a:solidFill>
              <a:effectLst/>
              <a:uLnTx/>
              <a:uFillTx/>
            </a:endParaRPr>
          </a:p>
        </p:txBody>
      </p:sp>
      <p:sp>
        <p:nvSpPr>
          <p:cNvPr id="7" name="Untertitel 2">
            <a:extLst>
              <a:ext uri="{FF2B5EF4-FFF2-40B4-BE49-F238E27FC236}">
                <a16:creationId xmlns:a16="http://schemas.microsoft.com/office/drawing/2014/main" id="{AD5F4181-AB0E-4C1E-8D63-52BFE6E822CB}"/>
              </a:ext>
            </a:extLst>
          </p:cNvPr>
          <p:cNvSpPr txBox="1">
            <a:spLocks/>
          </p:cNvSpPr>
          <p:nvPr/>
        </p:nvSpPr>
        <p:spPr>
          <a:xfrm>
            <a:off x="428184" y="2187617"/>
            <a:ext cx="3662776" cy="334940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r>
              <a:rPr lang="de-DE" sz="2000" dirty="0"/>
              <a:t>fiskaltrust </a:t>
            </a:r>
            <a:r>
              <a:rPr lang="de-DE" sz="2000" dirty="0" err="1"/>
              <a:t>gmbh</a:t>
            </a:r>
            <a:endParaRPr lang="de-DE" sz="2000" dirty="0"/>
          </a:p>
          <a:p>
            <a:pPr>
              <a:defRPr/>
            </a:pPr>
            <a:r>
              <a:rPr lang="de-DE" sz="2000" dirty="0" err="1">
                <a:solidFill>
                  <a:srgbClr val="00A7CE"/>
                </a:solidFill>
              </a:rPr>
              <a:t>www.fiskaltrust.de</a:t>
            </a:r>
            <a:endParaRPr lang="de-DE" sz="2000" dirty="0">
              <a:solidFill>
                <a:srgbClr val="00A7CE"/>
              </a:solidFill>
            </a:endParaRPr>
          </a:p>
          <a:p>
            <a:pPr lvl="0"/>
            <a:r>
              <a:rPr lang="de-DE" sz="2000" dirty="0">
                <a:solidFill>
                  <a:schemeClr val="bg2">
                    <a:lumMod val="50000"/>
                  </a:schemeClr>
                </a:solidFill>
              </a:rPr>
              <a:t>        Berlin</a:t>
            </a:r>
          </a:p>
          <a:p>
            <a:pPr lvl="0"/>
            <a:r>
              <a:rPr lang="de-DE" sz="2000" dirty="0">
                <a:solidFill>
                  <a:schemeClr val="bg2">
                    <a:lumMod val="50000"/>
                  </a:schemeClr>
                </a:solidFill>
              </a:rPr>
              <a:t>        Düsseldorf</a:t>
            </a:r>
          </a:p>
          <a:p>
            <a:pPr lvl="0"/>
            <a:endParaRPr lang="de-DE" sz="2000" dirty="0">
              <a:solidFill>
                <a:schemeClr val="bg2">
                  <a:lumMod val="50000"/>
                </a:schemeClr>
              </a:solidFill>
            </a:endParaRPr>
          </a:p>
          <a:p>
            <a:pPr lvl="0"/>
            <a:endParaRPr lang="de-DE" sz="2000" dirty="0">
              <a:solidFill>
                <a:schemeClr val="bg2">
                  <a:lumMod val="50000"/>
                </a:schemeClr>
              </a:solidFill>
            </a:endParaRPr>
          </a:p>
          <a:p>
            <a:pPr lvl="0"/>
            <a:r>
              <a:rPr lang="de-DE" sz="2000" dirty="0">
                <a:solidFill>
                  <a:schemeClr val="bg2">
                    <a:lumMod val="50000"/>
                  </a:schemeClr>
                </a:solidFill>
              </a:rPr>
              <a:t>        </a:t>
            </a:r>
            <a:r>
              <a:rPr lang="de-DE" sz="2000" dirty="0" err="1">
                <a:solidFill>
                  <a:schemeClr val="bg2">
                    <a:lumMod val="50000"/>
                  </a:schemeClr>
                </a:solidFill>
              </a:rPr>
              <a:t>info@fiskaltrust.de</a:t>
            </a:r>
            <a:endParaRPr lang="de-DE" sz="2000" dirty="0">
              <a:solidFill>
                <a:schemeClr val="bg2">
                  <a:lumMod val="50000"/>
                </a:schemeClr>
              </a:solidFill>
            </a:endParaRPr>
          </a:p>
          <a:p>
            <a:r>
              <a:rPr lang="de-DE" sz="2000" dirty="0">
                <a:solidFill>
                  <a:schemeClr val="bg2">
                    <a:lumMod val="50000"/>
                  </a:schemeClr>
                </a:solidFill>
              </a:rPr>
              <a:t>        +49 211 54013 432</a:t>
            </a:r>
          </a:p>
          <a:p>
            <a:endParaRPr lang="de-DE" sz="2000" dirty="0">
              <a:solidFill>
                <a:srgbClr val="00A7CE"/>
              </a:solidFill>
            </a:endParaRPr>
          </a:p>
        </p:txBody>
      </p:sp>
      <p:cxnSp>
        <p:nvCxnSpPr>
          <p:cNvPr id="8" name="Gerader Verbinder 7">
            <a:extLst>
              <a:ext uri="{FF2B5EF4-FFF2-40B4-BE49-F238E27FC236}">
                <a16:creationId xmlns:a16="http://schemas.microsoft.com/office/drawing/2014/main" id="{52F18AA3-3366-40F8-A2B2-5BC81143B32A}"/>
              </a:ext>
            </a:extLst>
          </p:cNvPr>
          <p:cNvCxnSpPr>
            <a:cxnSpLocks/>
          </p:cNvCxnSpPr>
          <p:nvPr/>
        </p:nvCxnSpPr>
        <p:spPr>
          <a:xfrm>
            <a:off x="428184" y="1143333"/>
            <a:ext cx="0" cy="4320000"/>
          </a:xfrm>
          <a:prstGeom prst="line">
            <a:avLst/>
          </a:prstGeom>
          <a:ln w="28575">
            <a:solidFill>
              <a:srgbClr val="00A7CE"/>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7A5E064D-030F-45D6-9537-995C6E954EC9}"/>
              </a:ext>
            </a:extLst>
          </p:cNvPr>
          <p:cNvCxnSpPr>
            <a:cxnSpLocks/>
          </p:cNvCxnSpPr>
          <p:nvPr/>
        </p:nvCxnSpPr>
        <p:spPr>
          <a:xfrm>
            <a:off x="4085403" y="1143333"/>
            <a:ext cx="0" cy="4320000"/>
          </a:xfrm>
          <a:prstGeom prst="line">
            <a:avLst/>
          </a:prstGeom>
          <a:ln w="28575">
            <a:solidFill>
              <a:srgbClr val="00A7CE"/>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733D5647-6099-4ED1-91A9-534A8B3E35C2}"/>
              </a:ext>
            </a:extLst>
          </p:cNvPr>
          <p:cNvCxnSpPr>
            <a:cxnSpLocks/>
          </p:cNvCxnSpPr>
          <p:nvPr/>
        </p:nvCxnSpPr>
        <p:spPr>
          <a:xfrm>
            <a:off x="7742622" y="1143333"/>
            <a:ext cx="0" cy="4320000"/>
          </a:xfrm>
          <a:prstGeom prst="line">
            <a:avLst/>
          </a:prstGeom>
          <a:ln w="28575">
            <a:solidFill>
              <a:srgbClr val="00A7CE"/>
            </a:solidFill>
          </a:ln>
        </p:spPr>
        <p:style>
          <a:lnRef idx="1">
            <a:schemeClr val="accent1"/>
          </a:lnRef>
          <a:fillRef idx="0">
            <a:schemeClr val="accent1"/>
          </a:fillRef>
          <a:effectRef idx="0">
            <a:schemeClr val="accent1"/>
          </a:effectRef>
          <a:fontRef idx="minor">
            <a:schemeClr val="tx1"/>
          </a:fontRef>
        </p:style>
      </p:cxnSp>
      <p:pic>
        <p:nvPicPr>
          <p:cNvPr id="11" name="Picture 4" descr="Flagge Deutschland">
            <a:extLst>
              <a:ext uri="{FF2B5EF4-FFF2-40B4-BE49-F238E27FC236}">
                <a16:creationId xmlns:a16="http://schemas.microsoft.com/office/drawing/2014/main" id="{013025F4-1779-4F12-A3F1-320484C2F3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6" y="1328453"/>
            <a:ext cx="974994" cy="609371"/>
          </a:xfrm>
          <a:prstGeom prst="rect">
            <a:avLst/>
          </a:prstGeom>
          <a:noFill/>
          <a:extLst>
            <a:ext uri="{909E8E84-426E-40DD-AFC4-6F175D3DCCD1}">
              <a14:hiddenFill xmlns:a14="http://schemas.microsoft.com/office/drawing/2010/main">
                <a:solidFill>
                  <a:srgbClr val="FFFFFF"/>
                </a:solidFill>
              </a14:hiddenFill>
            </a:ext>
          </a:extLst>
        </p:spPr>
      </p:pic>
      <p:sp>
        <p:nvSpPr>
          <p:cNvPr id="14" name="Untertitel 2">
            <a:extLst>
              <a:ext uri="{FF2B5EF4-FFF2-40B4-BE49-F238E27FC236}">
                <a16:creationId xmlns:a16="http://schemas.microsoft.com/office/drawing/2014/main" id="{5562FAA1-368C-4E61-A47F-43327D0F0AB8}"/>
              </a:ext>
            </a:extLst>
          </p:cNvPr>
          <p:cNvSpPr txBox="1">
            <a:spLocks/>
          </p:cNvSpPr>
          <p:nvPr/>
        </p:nvSpPr>
        <p:spPr>
          <a:xfrm>
            <a:off x="7787876" y="1228815"/>
            <a:ext cx="1239593" cy="109045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6000" b="1" i="0" u="none" strike="noStrike" kern="1200" cap="none" spc="0" normalizeH="0" baseline="0" noProof="0">
                <a:ln>
                  <a:noFill/>
                </a:ln>
                <a:solidFill>
                  <a:srgbClr val="00A7CE">
                    <a:alpha val="40000"/>
                  </a:srgbClr>
                </a:solidFill>
                <a:effectLst/>
                <a:uLnTx/>
                <a:uFillTx/>
                <a:latin typeface="Roboto Slab" pitchFamily="2" charset="0"/>
                <a:ea typeface="Roboto Slab" pitchFamily="2" charset="0"/>
                <a:cs typeface="+mn-cs"/>
              </a:rPr>
              <a:t>.</a:t>
            </a:r>
            <a:r>
              <a:rPr lang="de-DE" sz="6000" b="1" err="1">
                <a:solidFill>
                  <a:srgbClr val="00A7CE">
                    <a:alpha val="40000"/>
                  </a:srgbClr>
                </a:solidFill>
              </a:rPr>
              <a:t>fr</a:t>
            </a:r>
            <a:endParaRPr kumimoji="0" lang="de-DE" sz="6000" b="1" i="0" u="none" strike="noStrike" kern="1200" cap="none" spc="0" normalizeH="0" baseline="0" noProof="0">
              <a:ln>
                <a:noFill/>
              </a:ln>
              <a:solidFill>
                <a:srgbClr val="00A7CE">
                  <a:alpha val="40000"/>
                </a:srgbClr>
              </a:solidFill>
              <a:effectLst/>
              <a:uLnTx/>
              <a:uFillTx/>
            </a:endParaRPr>
          </a:p>
        </p:txBody>
      </p:sp>
      <p:sp>
        <p:nvSpPr>
          <p:cNvPr id="15" name="Untertitel 2">
            <a:extLst>
              <a:ext uri="{FF2B5EF4-FFF2-40B4-BE49-F238E27FC236}">
                <a16:creationId xmlns:a16="http://schemas.microsoft.com/office/drawing/2014/main" id="{687766BA-E6A2-4979-9F3B-961452D489D2}"/>
              </a:ext>
            </a:extLst>
          </p:cNvPr>
          <p:cNvSpPr txBox="1">
            <a:spLocks/>
          </p:cNvSpPr>
          <p:nvPr/>
        </p:nvSpPr>
        <p:spPr>
          <a:xfrm>
            <a:off x="7797113" y="2180975"/>
            <a:ext cx="3351720" cy="335604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000"/>
              <a:t>fiskaltrust SAS</a:t>
            </a:r>
          </a:p>
          <a:p>
            <a:r>
              <a:rPr lang="de-DE" sz="2000">
                <a:solidFill>
                  <a:srgbClr val="00A7CE"/>
                </a:solidFill>
              </a:rPr>
              <a:t>www.fiskaltrust.fr</a:t>
            </a:r>
          </a:p>
          <a:p>
            <a:pPr lvl="0"/>
            <a:r>
              <a:rPr lang="de-DE" sz="2000" b="1">
                <a:solidFill>
                  <a:schemeClr val="bg2">
                    <a:lumMod val="50000"/>
                  </a:schemeClr>
                </a:solidFill>
                <a:latin typeface="Roboto Slab light" pitchFamily="2" charset="0"/>
                <a:ea typeface="Roboto Slab light" pitchFamily="2" charset="0"/>
              </a:rPr>
              <a:t>        Paris</a:t>
            </a:r>
            <a:endParaRPr kumimoji="0" lang="de-DE" sz="2000" b="1" i="0" u="none" strike="noStrike" kern="1200" cap="none" spc="0" normalizeH="0" baseline="0" noProof="0">
              <a:ln>
                <a:noFill/>
              </a:ln>
              <a:solidFill>
                <a:schemeClr val="bg2">
                  <a:lumMod val="50000"/>
                </a:schemeClr>
              </a:solidFill>
              <a:effectLst/>
              <a:uLnTx/>
              <a:uFillTx/>
              <a:latin typeface="Roboto Slab light" pitchFamily="2" charset="0"/>
              <a:ea typeface="Roboto Slab light" pitchFamily="2" charset="0"/>
            </a:endParaRPr>
          </a:p>
          <a:p>
            <a:pPr lvl="0"/>
            <a:endParaRPr lang="de-DE" sz="2000">
              <a:solidFill>
                <a:schemeClr val="bg2">
                  <a:lumMod val="50000"/>
                </a:schemeClr>
              </a:solidFill>
            </a:endParaRPr>
          </a:p>
          <a:p>
            <a:pPr lvl="0"/>
            <a:endParaRPr lang="de-DE" sz="2000">
              <a:solidFill>
                <a:schemeClr val="bg2">
                  <a:lumMod val="50000"/>
                </a:schemeClr>
              </a:solidFill>
            </a:endParaRPr>
          </a:p>
          <a:p>
            <a:pPr lvl="0"/>
            <a:endParaRPr lang="de-DE" sz="2000">
              <a:solidFill>
                <a:schemeClr val="bg2">
                  <a:lumMod val="50000"/>
                </a:schemeClr>
              </a:solidFill>
            </a:endParaRPr>
          </a:p>
          <a:p>
            <a:pPr lvl="0"/>
            <a:r>
              <a:rPr lang="de-DE" sz="2000">
                <a:solidFill>
                  <a:schemeClr val="bg2">
                    <a:lumMod val="50000"/>
                  </a:schemeClr>
                </a:solidFill>
              </a:rPr>
              <a:t>        contact@fiskaltrust.fr</a:t>
            </a:r>
          </a:p>
          <a:p>
            <a:pPr lvl="0"/>
            <a:r>
              <a:rPr lang="de-DE" sz="2000">
                <a:solidFill>
                  <a:schemeClr val="bg2">
                    <a:lumMod val="50000"/>
                  </a:schemeClr>
                </a:solidFill>
              </a:rPr>
              <a:t>        +33 1 70 99 53 53</a:t>
            </a:r>
            <a:endParaRPr kumimoji="0" lang="de-DE" sz="2000" b="0" i="0" u="none" strike="noStrike" kern="1200" cap="none" spc="0" normalizeH="0" baseline="0" noProof="0">
              <a:ln>
                <a:noFill/>
              </a:ln>
              <a:solidFill>
                <a:schemeClr val="bg2">
                  <a:lumMod val="50000"/>
                </a:schemeClr>
              </a:solidFill>
              <a:effectLst/>
              <a:uLnTx/>
              <a:uFillTx/>
            </a:endParaRPr>
          </a:p>
        </p:txBody>
      </p:sp>
      <p:pic>
        <p:nvPicPr>
          <p:cNvPr id="16" name="Picture 2" descr="Flagge Frankreich">
            <a:extLst>
              <a:ext uri="{FF2B5EF4-FFF2-40B4-BE49-F238E27FC236}">
                <a16:creationId xmlns:a16="http://schemas.microsoft.com/office/drawing/2014/main" id="{AAF6CCF8-396E-443E-B079-59BB0B4044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8364" y="1329424"/>
            <a:ext cx="973442" cy="608400"/>
          </a:xfrm>
          <a:prstGeom prst="rect">
            <a:avLst/>
          </a:prstGeom>
          <a:noFill/>
          <a:extLst>
            <a:ext uri="{909E8E84-426E-40DD-AFC4-6F175D3DCCD1}">
              <a14:hiddenFill xmlns:a14="http://schemas.microsoft.com/office/drawing/2010/main">
                <a:solidFill>
                  <a:srgbClr val="FFFFFF"/>
                </a:solidFill>
              </a14:hiddenFill>
            </a:ext>
          </a:extLst>
        </p:spPr>
      </p:pic>
      <p:sp>
        <p:nvSpPr>
          <p:cNvPr id="17" name="Untertitel 2">
            <a:extLst>
              <a:ext uri="{FF2B5EF4-FFF2-40B4-BE49-F238E27FC236}">
                <a16:creationId xmlns:a16="http://schemas.microsoft.com/office/drawing/2014/main" id="{EEBFA3B1-F3D9-444C-8D80-F57F753AE5CA}"/>
              </a:ext>
            </a:extLst>
          </p:cNvPr>
          <p:cNvSpPr txBox="1">
            <a:spLocks/>
          </p:cNvSpPr>
          <p:nvPr/>
        </p:nvSpPr>
        <p:spPr>
          <a:xfrm>
            <a:off x="4136213" y="1246653"/>
            <a:ext cx="1408266" cy="109045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6000" b="1" i="0" u="none" strike="noStrike" kern="1200" cap="none" spc="0" normalizeH="0" baseline="0" noProof="0">
                <a:ln>
                  <a:noFill/>
                </a:ln>
                <a:solidFill>
                  <a:srgbClr val="00A7CE">
                    <a:alpha val="40000"/>
                  </a:srgbClr>
                </a:solidFill>
                <a:effectLst/>
                <a:uLnTx/>
                <a:uFillTx/>
                <a:latin typeface="Roboto Slab" pitchFamily="2" charset="0"/>
                <a:ea typeface="Roboto Slab" pitchFamily="2" charset="0"/>
                <a:cs typeface="+mn-cs"/>
              </a:rPr>
              <a:t>.at</a:t>
            </a:r>
            <a:endParaRPr kumimoji="0" lang="de-DE" sz="6000" b="1" i="0" u="none" strike="noStrike" kern="1200" cap="none" spc="0" normalizeH="0" baseline="0" noProof="0">
              <a:ln>
                <a:noFill/>
              </a:ln>
              <a:solidFill>
                <a:srgbClr val="00A7CE">
                  <a:alpha val="40000"/>
                </a:srgbClr>
              </a:solidFill>
              <a:effectLst/>
              <a:uLnTx/>
              <a:uFillTx/>
            </a:endParaRPr>
          </a:p>
        </p:txBody>
      </p:sp>
      <p:sp>
        <p:nvSpPr>
          <p:cNvPr id="18" name="Untertitel 2">
            <a:extLst>
              <a:ext uri="{FF2B5EF4-FFF2-40B4-BE49-F238E27FC236}">
                <a16:creationId xmlns:a16="http://schemas.microsoft.com/office/drawing/2014/main" id="{15C71F62-A733-475A-A332-F54672A87593}"/>
              </a:ext>
            </a:extLst>
          </p:cNvPr>
          <p:cNvSpPr txBox="1">
            <a:spLocks/>
          </p:cNvSpPr>
          <p:nvPr/>
        </p:nvSpPr>
        <p:spPr>
          <a:xfrm>
            <a:off x="4084340" y="2182301"/>
            <a:ext cx="3598298" cy="335471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000">
                <a:latin typeface="Roboto Slab"/>
              </a:rPr>
              <a:t>fiskaltrust </a:t>
            </a:r>
            <a:r>
              <a:rPr lang="de-DE" sz="2000" err="1">
                <a:latin typeface="Roboto Slab"/>
              </a:rPr>
              <a:t>consulting</a:t>
            </a:r>
            <a:r>
              <a:rPr lang="de-DE" sz="2000">
                <a:latin typeface="Roboto Slab"/>
              </a:rPr>
              <a:t> gmbh</a:t>
            </a:r>
          </a:p>
          <a:p>
            <a:r>
              <a:rPr lang="de-DE" sz="2000">
                <a:solidFill>
                  <a:srgbClr val="00A7CE"/>
                </a:solidFill>
                <a:latin typeface="Roboto Slab"/>
              </a:rPr>
              <a:t>www.fiskaltrust.at</a:t>
            </a:r>
            <a:endParaRPr lang="de-DE" sz="2000">
              <a:solidFill>
                <a:srgbClr val="00A7CE"/>
              </a:solidFill>
            </a:endParaRPr>
          </a:p>
          <a:p>
            <a:pPr lvl="0">
              <a:defRPr/>
            </a:pPr>
            <a:r>
              <a:rPr lang="de-DE" sz="2000" b="1">
                <a:solidFill>
                  <a:schemeClr val="bg2">
                    <a:lumMod val="50000"/>
                  </a:schemeClr>
                </a:solidFill>
                <a:latin typeface="Roboto Slab light" pitchFamily="2" charset="0"/>
                <a:ea typeface="Roboto Slab light" pitchFamily="2" charset="0"/>
              </a:rPr>
              <a:t>        Salzburg</a:t>
            </a:r>
          </a:p>
          <a:p>
            <a:pPr>
              <a:defRPr/>
            </a:pPr>
            <a:r>
              <a:rPr lang="de-DE" sz="2000" b="1">
                <a:solidFill>
                  <a:schemeClr val="bg2">
                    <a:lumMod val="50000"/>
                  </a:schemeClr>
                </a:solidFill>
                <a:latin typeface="Roboto Slab light"/>
                <a:ea typeface="Roboto Slab light" pitchFamily="2" charset="0"/>
              </a:rPr>
              <a:t>        Wien</a:t>
            </a:r>
          </a:p>
          <a:p>
            <a:endParaRPr lang="de-DE" sz="2000">
              <a:solidFill>
                <a:schemeClr val="bg2">
                  <a:lumMod val="50000"/>
                </a:schemeClr>
              </a:solidFill>
              <a:latin typeface="Roboto Slab"/>
            </a:endParaRPr>
          </a:p>
          <a:p>
            <a:r>
              <a:rPr lang="de-DE" sz="2000">
                <a:solidFill>
                  <a:schemeClr val="bg2">
                    <a:lumMod val="50000"/>
                  </a:schemeClr>
                </a:solidFill>
                <a:latin typeface="Roboto Slab"/>
              </a:rPr>
              <a:t>        </a:t>
            </a:r>
          </a:p>
          <a:p>
            <a:r>
              <a:rPr lang="de-DE" sz="2000">
                <a:solidFill>
                  <a:schemeClr val="bg2">
                    <a:lumMod val="50000"/>
                  </a:schemeClr>
                </a:solidFill>
                <a:latin typeface="Roboto Slab"/>
              </a:rPr>
              <a:t>        info@fiskaltrust.at</a:t>
            </a:r>
            <a:endParaRPr lang="de-DE">
              <a:solidFill>
                <a:schemeClr val="bg2">
                  <a:lumMod val="50000"/>
                </a:schemeClr>
              </a:solidFill>
              <a:latin typeface="Roboto Slab"/>
            </a:endParaRPr>
          </a:p>
          <a:p>
            <a:pPr lvl="0"/>
            <a:r>
              <a:rPr lang="de-DE" sz="2000">
                <a:solidFill>
                  <a:schemeClr val="bg2">
                    <a:lumMod val="50000"/>
                  </a:schemeClr>
                </a:solidFill>
              </a:rPr>
              <a:t>        +43 1 5330330</a:t>
            </a:r>
          </a:p>
        </p:txBody>
      </p:sp>
      <p:pic>
        <p:nvPicPr>
          <p:cNvPr id="19" name="Grafik 18">
            <a:extLst>
              <a:ext uri="{FF2B5EF4-FFF2-40B4-BE49-F238E27FC236}">
                <a16:creationId xmlns:a16="http://schemas.microsoft.com/office/drawing/2014/main" id="{1A20F45B-9286-4903-ACA4-0193275AB62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296433" y="1329424"/>
            <a:ext cx="902779" cy="608400"/>
          </a:xfrm>
          <a:prstGeom prst="rect">
            <a:avLst/>
          </a:prstGeom>
        </p:spPr>
      </p:pic>
      <p:pic>
        <p:nvPicPr>
          <p:cNvPr id="21" name="Grafik 20" descr="E-Mail">
            <a:extLst>
              <a:ext uri="{FF2B5EF4-FFF2-40B4-BE49-F238E27FC236}">
                <a16:creationId xmlns:a16="http://schemas.microsoft.com/office/drawing/2014/main" id="{A55D4014-572B-4CC1-9DE8-6407C42481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4800" y="4577809"/>
            <a:ext cx="320809" cy="320809"/>
          </a:xfrm>
          <a:prstGeom prst="rect">
            <a:avLst/>
          </a:prstGeom>
        </p:spPr>
      </p:pic>
      <p:pic>
        <p:nvPicPr>
          <p:cNvPr id="22" name="Grafik 21" descr="Telefon">
            <a:extLst>
              <a:ext uri="{FF2B5EF4-FFF2-40B4-BE49-F238E27FC236}">
                <a16:creationId xmlns:a16="http://schemas.microsoft.com/office/drawing/2014/main" id="{DCFBB653-61F2-4439-980F-0AE786161A7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0533" y="4971103"/>
            <a:ext cx="369344" cy="369344"/>
          </a:xfrm>
          <a:prstGeom prst="rect">
            <a:avLst/>
          </a:prstGeom>
        </p:spPr>
      </p:pic>
      <p:pic>
        <p:nvPicPr>
          <p:cNvPr id="23" name="Grafik 22" descr="E-Mail">
            <a:extLst>
              <a:ext uri="{FF2B5EF4-FFF2-40B4-BE49-F238E27FC236}">
                <a16:creationId xmlns:a16="http://schemas.microsoft.com/office/drawing/2014/main" id="{7B7EC1EB-6ECA-42AD-AB47-2442F2C4815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15312" y="4572898"/>
            <a:ext cx="320809" cy="320809"/>
          </a:xfrm>
          <a:prstGeom prst="rect">
            <a:avLst/>
          </a:prstGeom>
        </p:spPr>
      </p:pic>
      <p:pic>
        <p:nvPicPr>
          <p:cNvPr id="24" name="Grafik 23" descr="Telefon">
            <a:extLst>
              <a:ext uri="{FF2B5EF4-FFF2-40B4-BE49-F238E27FC236}">
                <a16:creationId xmlns:a16="http://schemas.microsoft.com/office/drawing/2014/main" id="{D78B95A7-26D9-4906-A004-9DF539E83DC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91045" y="4966192"/>
            <a:ext cx="369344" cy="369344"/>
          </a:xfrm>
          <a:prstGeom prst="rect">
            <a:avLst/>
          </a:prstGeom>
        </p:spPr>
      </p:pic>
      <p:pic>
        <p:nvPicPr>
          <p:cNvPr id="25" name="Grafik 24" descr="E-Mail">
            <a:extLst>
              <a:ext uri="{FF2B5EF4-FFF2-40B4-BE49-F238E27FC236}">
                <a16:creationId xmlns:a16="http://schemas.microsoft.com/office/drawing/2014/main" id="{07BE9BA3-8972-4617-B3B8-3671B99573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84537" y="4577809"/>
            <a:ext cx="320809" cy="320809"/>
          </a:xfrm>
          <a:prstGeom prst="rect">
            <a:avLst/>
          </a:prstGeom>
        </p:spPr>
      </p:pic>
      <p:pic>
        <p:nvPicPr>
          <p:cNvPr id="26" name="Grafik 25" descr="Telefon">
            <a:extLst>
              <a:ext uri="{FF2B5EF4-FFF2-40B4-BE49-F238E27FC236}">
                <a16:creationId xmlns:a16="http://schemas.microsoft.com/office/drawing/2014/main" id="{AF758836-9309-40DE-AE98-C59724E7F7D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60270" y="4971103"/>
            <a:ext cx="369344" cy="369344"/>
          </a:xfrm>
          <a:prstGeom prst="rect">
            <a:avLst/>
          </a:prstGeom>
        </p:spPr>
      </p:pic>
      <p:pic>
        <p:nvPicPr>
          <p:cNvPr id="27" name="Grafik 26" descr="Kiosk">
            <a:extLst>
              <a:ext uri="{FF2B5EF4-FFF2-40B4-BE49-F238E27FC236}">
                <a16:creationId xmlns:a16="http://schemas.microsoft.com/office/drawing/2014/main" id="{1FABA797-9A54-4973-BB28-D0298ECDE1F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03313" y="3369565"/>
            <a:ext cx="444086" cy="444086"/>
          </a:xfrm>
          <a:prstGeom prst="rect">
            <a:avLst/>
          </a:prstGeom>
        </p:spPr>
      </p:pic>
      <p:pic>
        <p:nvPicPr>
          <p:cNvPr id="29" name="Grafik 28" descr="Gebäude">
            <a:extLst>
              <a:ext uri="{FF2B5EF4-FFF2-40B4-BE49-F238E27FC236}">
                <a16:creationId xmlns:a16="http://schemas.microsoft.com/office/drawing/2014/main" id="{1EB87C50-08DB-46AA-AB5C-13A7EDC2044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09765" y="2925479"/>
            <a:ext cx="444086" cy="444086"/>
          </a:xfrm>
          <a:prstGeom prst="rect">
            <a:avLst/>
          </a:prstGeom>
        </p:spPr>
      </p:pic>
      <p:pic>
        <p:nvPicPr>
          <p:cNvPr id="30" name="Grafik 29" descr="Fabrik">
            <a:extLst>
              <a:ext uri="{FF2B5EF4-FFF2-40B4-BE49-F238E27FC236}">
                <a16:creationId xmlns:a16="http://schemas.microsoft.com/office/drawing/2014/main" id="{11F853C1-7789-4095-9331-0612A31BCE2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153673" y="3316574"/>
            <a:ext cx="444086" cy="444086"/>
          </a:xfrm>
          <a:prstGeom prst="rect">
            <a:avLst/>
          </a:prstGeom>
        </p:spPr>
      </p:pic>
      <p:pic>
        <p:nvPicPr>
          <p:cNvPr id="33" name="Grafik 32" descr="Gebäude">
            <a:extLst>
              <a:ext uri="{FF2B5EF4-FFF2-40B4-BE49-F238E27FC236}">
                <a16:creationId xmlns:a16="http://schemas.microsoft.com/office/drawing/2014/main" id="{44F79A87-A7A6-475F-821C-E1FF254A9D1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141420" y="2887196"/>
            <a:ext cx="444086" cy="444086"/>
          </a:xfrm>
          <a:prstGeom prst="rect">
            <a:avLst/>
          </a:prstGeom>
        </p:spPr>
      </p:pic>
      <p:pic>
        <p:nvPicPr>
          <p:cNvPr id="28" name="Grafik 27" descr="Gebäude">
            <a:extLst>
              <a:ext uri="{FF2B5EF4-FFF2-40B4-BE49-F238E27FC236}">
                <a16:creationId xmlns:a16="http://schemas.microsoft.com/office/drawing/2014/main" id="{355620C1-01EF-4F78-BFBC-FBBB36825ED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57098" y="2886602"/>
            <a:ext cx="444086" cy="444086"/>
          </a:xfrm>
          <a:prstGeom prst="rect">
            <a:avLst/>
          </a:prstGeom>
        </p:spPr>
      </p:pic>
    </p:spTree>
    <p:extLst>
      <p:ext uri="{BB962C8B-B14F-4D97-AF65-F5344CB8AC3E}">
        <p14:creationId xmlns:p14="http://schemas.microsoft.com/office/powerpoint/2010/main" val="2314181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t>Rollen der fiskaltrust Partner</a:t>
            </a:r>
            <a:endParaRPr lang="de-AT" dirty="0">
              <a:latin typeface="Klavika Regular Plain" panose="02000506040000020004" pitchFamily="2" charset="77"/>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3</a:t>
            </a:fld>
            <a:endParaRPr lang="de-DE"/>
          </a:p>
        </p:txBody>
      </p:sp>
      <p:pic>
        <p:nvPicPr>
          <p:cNvPr id="3" name="Picture 2" descr="Graphical user interface, website&#10;&#10;Description automatically generated">
            <a:extLst>
              <a:ext uri="{FF2B5EF4-FFF2-40B4-BE49-F238E27FC236}">
                <a16:creationId xmlns:a16="http://schemas.microsoft.com/office/drawing/2014/main" id="{F4ED6A44-DA39-344E-8DD1-45D2EBBD66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945" y="1847272"/>
            <a:ext cx="13630032" cy="4027055"/>
          </a:xfrm>
          <a:prstGeom prst="rect">
            <a:avLst/>
          </a:prstGeom>
        </p:spPr>
      </p:pic>
    </p:spTree>
    <p:extLst>
      <p:ext uri="{BB962C8B-B14F-4D97-AF65-F5344CB8AC3E}">
        <p14:creationId xmlns:p14="http://schemas.microsoft.com/office/powerpoint/2010/main" val="646145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fiskaltrust Verträge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Hersteller: Kooperationsvertrag</a:t>
            </a:r>
          </a:p>
          <a:p>
            <a:r>
              <a:rPr lang="de-AT" dirty="0">
                <a:latin typeface="Roboto" panose="02000000000000000000" pitchFamily="2" charset="0"/>
                <a:ea typeface="Roboto" panose="02000000000000000000" pitchFamily="2" charset="0"/>
              </a:rPr>
              <a:t>Händler: Kooperationsvertrag und optional </a:t>
            </a:r>
            <a:r>
              <a:rPr lang="de-DE" dirty="0">
                <a:latin typeface="Roboto"/>
              </a:rPr>
              <a:t>Rahmenvertrag</a:t>
            </a: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Betreiber: Nutzungsvereinbarung</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4</a:t>
            </a:fld>
            <a:endParaRPr lang="de-DE"/>
          </a:p>
        </p:txBody>
      </p:sp>
    </p:spTree>
    <p:extLst>
      <p:ext uri="{BB962C8B-B14F-4D97-AF65-F5344CB8AC3E}">
        <p14:creationId xmlns:p14="http://schemas.microsoft.com/office/powerpoint/2010/main" val="4163166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Regular"/>
              </a:rPr>
              <a:t>Organisatorische Architektur</a:t>
            </a:r>
            <a:endParaRPr lang="de-AT" dirty="0">
              <a:latin typeface="Klavika Regular Plain" panose="02000506040000020004" pitchFamily="2" charset="77"/>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5</a:t>
            </a:fld>
            <a:endParaRPr lang="de-DE"/>
          </a:p>
        </p:txBody>
      </p:sp>
      <p:pic>
        <p:nvPicPr>
          <p:cNvPr id="7" name="Picture 6" descr="Diagram&#10;&#10;Description automatically generated">
            <a:extLst>
              <a:ext uri="{FF2B5EF4-FFF2-40B4-BE49-F238E27FC236}">
                <a16:creationId xmlns:a16="http://schemas.microsoft.com/office/drawing/2014/main" id="{B99F08E3-5117-3247-A9F5-CD07761EBD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626" y="863933"/>
            <a:ext cx="9142748" cy="5417398"/>
          </a:xfrm>
          <a:prstGeom prst="rect">
            <a:avLst/>
          </a:prstGeom>
        </p:spPr>
      </p:pic>
    </p:spTree>
    <p:extLst>
      <p:ext uri="{BB962C8B-B14F-4D97-AF65-F5344CB8AC3E}">
        <p14:creationId xmlns:p14="http://schemas.microsoft.com/office/powerpoint/2010/main" val="2278931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Regular"/>
              </a:rPr>
              <a:t>Organisatorische Architektur</a:t>
            </a:r>
            <a:endParaRPr lang="de-AT" dirty="0">
              <a:latin typeface="Klavika Regular Plain" panose="02000506040000020004" pitchFamily="2" charset="77"/>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6</a:t>
            </a:fld>
            <a:endParaRPr lang="de-DE"/>
          </a:p>
        </p:txBody>
      </p:sp>
      <p:pic>
        <p:nvPicPr>
          <p:cNvPr id="6" name="Picture 5" descr="Diagram&#10;&#10;Description automatically generated">
            <a:extLst>
              <a:ext uri="{FF2B5EF4-FFF2-40B4-BE49-F238E27FC236}">
                <a16:creationId xmlns:a16="http://schemas.microsoft.com/office/drawing/2014/main" id="{B3C494C5-4322-8040-8A58-17F0700DD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200" y="850326"/>
            <a:ext cx="10007600" cy="5444611"/>
          </a:xfrm>
          <a:prstGeom prst="rect">
            <a:avLst/>
          </a:prstGeom>
        </p:spPr>
      </p:pic>
    </p:spTree>
    <p:extLst>
      <p:ext uri="{BB962C8B-B14F-4D97-AF65-F5344CB8AC3E}">
        <p14:creationId xmlns:p14="http://schemas.microsoft.com/office/powerpoint/2010/main" val="241969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fiskaltrust Produkte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r>
              <a:rPr lang="de-AT" dirty="0" err="1">
                <a:latin typeface="Roboto" panose="02000000000000000000" pitchFamily="2" charset="0"/>
                <a:ea typeface="Roboto" panose="02000000000000000000" pitchFamily="2" charset="0"/>
              </a:rPr>
              <a:t>ft</a:t>
            </a:r>
            <a:r>
              <a:rPr lang="de-DE" dirty="0">
                <a:latin typeface="Roboto" panose="02000000000000000000" pitchFamily="2" charset="0"/>
                <a:ea typeface="Roboto" panose="02000000000000000000" pitchFamily="2" charset="0"/>
              </a:rPr>
              <a:t>.Middleware als Basisprodukt</a:t>
            </a: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A</a:t>
            </a:r>
            <a:r>
              <a:rPr lang="de-DE" dirty="0" err="1">
                <a:latin typeface="Roboto" panose="02000000000000000000" pitchFamily="2" charset="0"/>
                <a:ea typeface="Roboto" panose="02000000000000000000" pitchFamily="2" charset="0"/>
              </a:rPr>
              <a:t>dd</a:t>
            </a:r>
            <a:r>
              <a:rPr lang="de-DE" dirty="0">
                <a:latin typeface="Roboto" panose="02000000000000000000" pitchFamily="2" charset="0"/>
                <a:ea typeface="Roboto" panose="02000000000000000000" pitchFamily="2" charset="0"/>
              </a:rPr>
              <a:t>-On Produkte zur ft.Middleware</a:t>
            </a:r>
            <a:endParaRPr lang="de-AT" dirty="0">
              <a:latin typeface="Roboto" panose="02000000000000000000" pitchFamily="2" charset="0"/>
              <a:ea typeface="Roboto" panose="02000000000000000000" pitchFamily="2" charset="0"/>
            </a:endParaRPr>
          </a:p>
          <a:p>
            <a:pPr lvl="1"/>
            <a:r>
              <a:rPr lang="de-AT" dirty="0">
                <a:latin typeface="Roboto" panose="02000000000000000000" pitchFamily="2" charset="0"/>
                <a:ea typeface="Roboto" panose="02000000000000000000" pitchFamily="2" charset="0"/>
              </a:rPr>
              <a:t>POS Archiv</a:t>
            </a:r>
          </a:p>
          <a:p>
            <a:pPr lvl="1"/>
            <a:r>
              <a:rPr lang="de-AT" dirty="0">
                <a:latin typeface="Roboto" panose="02000000000000000000" pitchFamily="2" charset="0"/>
                <a:ea typeface="Roboto" panose="02000000000000000000" pitchFamily="2" charset="0"/>
              </a:rPr>
              <a:t>Automatisierte Meldungen an das Finanzamt</a:t>
            </a:r>
          </a:p>
          <a:p>
            <a:r>
              <a:rPr lang="de-AT" dirty="0">
                <a:latin typeface="Roboto" panose="02000000000000000000" pitchFamily="2" charset="0"/>
                <a:ea typeface="Roboto" panose="02000000000000000000" pitchFamily="2" charset="0"/>
              </a:rPr>
              <a:t>Einzelprodukte</a:t>
            </a:r>
          </a:p>
          <a:p>
            <a:pPr lvl="1"/>
            <a:r>
              <a:rPr lang="de-AT" dirty="0">
                <a:latin typeface="Roboto" panose="02000000000000000000" pitchFamily="2" charset="0"/>
                <a:ea typeface="Roboto" panose="02000000000000000000" pitchFamily="2" charset="0"/>
              </a:rPr>
              <a:t>Kassenarchiv Online (AKO)</a:t>
            </a:r>
          </a:p>
          <a:p>
            <a:pPr lvl="1"/>
            <a:r>
              <a:rPr lang="de-AT" dirty="0">
                <a:latin typeface="Roboto" panose="02000000000000000000" pitchFamily="2" charset="0"/>
                <a:ea typeface="Roboto" panose="02000000000000000000" pitchFamily="2" charset="0"/>
              </a:rPr>
              <a:t>Technische Sicherheitseinrichtungen (TSE)</a:t>
            </a:r>
          </a:p>
          <a:p>
            <a:r>
              <a:rPr lang="de-AT" dirty="0">
                <a:latin typeface="Roboto" panose="02000000000000000000" pitchFamily="2" charset="0"/>
                <a:ea typeface="Roboto" panose="02000000000000000000" pitchFamily="2" charset="0"/>
              </a:rPr>
              <a:t>Sorglos-Paket mit und ohne TSE-</a:t>
            </a:r>
            <a:r>
              <a:rPr lang="de-AT" dirty="0" err="1">
                <a:latin typeface="Roboto" panose="02000000000000000000" pitchFamily="2" charset="0"/>
                <a:ea typeface="Roboto" panose="02000000000000000000" pitchFamily="2" charset="0"/>
              </a:rPr>
              <a:t>as</a:t>
            </a:r>
            <a:r>
              <a:rPr lang="de-AT" dirty="0">
                <a:latin typeface="Roboto" panose="02000000000000000000" pitchFamily="2" charset="0"/>
                <a:ea typeface="Roboto" panose="02000000000000000000" pitchFamily="2" charset="0"/>
              </a:rPr>
              <a:t>-a-Service</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7</a:t>
            </a:fld>
            <a:endParaRPr lang="de-DE"/>
          </a:p>
        </p:txBody>
      </p:sp>
    </p:spTree>
    <p:extLst>
      <p:ext uri="{BB962C8B-B14F-4D97-AF65-F5344CB8AC3E}">
        <p14:creationId xmlns:p14="http://schemas.microsoft.com/office/powerpoint/2010/main" val="259527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ft.Middleware als Basisprodukt</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Bietet Compliance-</a:t>
            </a:r>
            <a:r>
              <a:rPr lang="de-AT" dirty="0" err="1">
                <a:latin typeface="Roboto" panose="02000000000000000000" pitchFamily="2" charset="0"/>
                <a:ea typeface="Roboto" panose="02000000000000000000" pitchFamily="2" charset="0"/>
              </a:rPr>
              <a:t>as</a:t>
            </a:r>
            <a:r>
              <a:rPr lang="de-AT" dirty="0">
                <a:latin typeface="Roboto" panose="02000000000000000000" pitchFamily="2" charset="0"/>
                <a:ea typeface="Roboto" panose="02000000000000000000" pitchFamily="2" charset="0"/>
              </a:rPr>
              <a:t>-a-Service</a:t>
            </a:r>
          </a:p>
          <a:p>
            <a:r>
              <a:rPr lang="de-AT" dirty="0">
                <a:latin typeface="Roboto" panose="02000000000000000000" pitchFamily="2" charset="0"/>
                <a:ea typeface="Roboto" panose="02000000000000000000" pitchFamily="2" charset="0"/>
              </a:rPr>
              <a:t>Wird vom Kassenhersteller ins</a:t>
            </a:r>
            <a:r>
              <a:rPr lang="de-DE" dirty="0">
                <a:latin typeface="Roboto"/>
                <a:ea typeface="Roboto" panose="02000000000000000000" pitchFamily="2" charset="0"/>
              </a:rPr>
              <a:t> Kassensystem integriert</a:t>
            </a:r>
            <a:endParaRPr lang="de-AT"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8</a:t>
            </a:fld>
            <a:endParaRPr lang="de-DE"/>
          </a:p>
        </p:txBody>
      </p:sp>
    </p:spTree>
    <p:extLst>
      <p:ext uri="{BB962C8B-B14F-4D97-AF65-F5344CB8AC3E}">
        <p14:creationId xmlns:p14="http://schemas.microsoft.com/office/powerpoint/2010/main" val="1930331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ft.Middleware als Basisprodukt</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9</a:t>
            </a:fld>
            <a:endParaRPr lang="de-DE"/>
          </a:p>
        </p:txBody>
      </p:sp>
      <p:pic>
        <p:nvPicPr>
          <p:cNvPr id="3" name="Picture 2" descr="Diagram&#10;&#10;Description automatically generated">
            <a:extLst>
              <a:ext uri="{FF2B5EF4-FFF2-40B4-BE49-F238E27FC236}">
                <a16:creationId xmlns:a16="http://schemas.microsoft.com/office/drawing/2014/main" id="{B39F02B7-4534-2F44-8BB0-300DB3363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26" y="1922299"/>
            <a:ext cx="10637748" cy="3647228"/>
          </a:xfrm>
          <a:prstGeom prst="rect">
            <a:avLst/>
          </a:prstGeom>
        </p:spPr>
      </p:pic>
    </p:spTree>
    <p:extLst>
      <p:ext uri="{BB962C8B-B14F-4D97-AF65-F5344CB8AC3E}">
        <p14:creationId xmlns:p14="http://schemas.microsoft.com/office/powerpoint/2010/main" val="166472158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03A087929988544A956B845A242A1874" ma:contentTypeVersion="9" ma:contentTypeDescription="Ein neues Dokument erstellen." ma:contentTypeScope="" ma:versionID="8fcee6ad74384aaf9bbc4d877337004d">
  <xsd:schema xmlns:xsd="http://www.w3.org/2001/XMLSchema" xmlns:xs="http://www.w3.org/2001/XMLSchema" xmlns:p="http://schemas.microsoft.com/office/2006/metadata/properties" xmlns:ns2="c3142773-ea53-476f-8961-6b85122cde25" targetNamespace="http://schemas.microsoft.com/office/2006/metadata/properties" ma:root="true" ma:fieldsID="a573346e6707e52bf95e9f5c0e472ecc" ns2:_="">
    <xsd:import namespace="c3142773-ea53-476f-8961-6b85122cde2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142773-ea53-476f-8961-6b85122cde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F2D8DD-AF33-4A08-A2E3-2004F6A6957D}">
  <ds:schemaRefs>
    <ds:schemaRef ds:uri="http://www.w3.org/XML/1998/namespace"/>
    <ds:schemaRef ds:uri="7a854ad8-f1f0-4c18-862c-08aeb8a09477"/>
    <ds:schemaRef ds:uri="http://schemas.microsoft.com/office/infopath/2007/PartnerControls"/>
    <ds:schemaRef ds:uri="http://schemas.microsoft.com/office/2006/documentManagement/types"/>
    <ds:schemaRef ds:uri="http://purl.org/dc/dcmitype/"/>
    <ds:schemaRef ds:uri="http://purl.org/dc/elements/1.1/"/>
    <ds:schemaRef ds:uri="080cf4f5-3f1f-46d1-9fad-6cab00fa05b7"/>
    <ds:schemaRef ds:uri="http://schemas.microsoft.com/office/2006/metadata/properties"/>
    <ds:schemaRef ds:uri="http://purl.org/dc/terms/"/>
    <ds:schemaRef ds:uri="http://schemas.openxmlformats.org/package/2006/metadata/core-properties"/>
  </ds:schemaRefs>
</ds:datastoreItem>
</file>

<file path=customXml/itemProps2.xml><?xml version="1.0" encoding="utf-8"?>
<ds:datastoreItem xmlns:ds="http://schemas.openxmlformats.org/officeDocument/2006/customXml" ds:itemID="{38606AD6-87A1-436A-AEFD-E99610E3D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142773-ea53-476f-8961-6b85122cde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D6CB1D-6628-4D5C-8ECC-C7DF45EC7E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1382</TotalTime>
  <Words>2487</Words>
  <Application>Microsoft Macintosh PowerPoint</Application>
  <PresentationFormat>Widescreen</PresentationFormat>
  <Paragraphs>301</Paragraphs>
  <Slides>22</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Arial,Sans-Serif</vt:lpstr>
      <vt:lpstr>Calibri</vt:lpstr>
      <vt:lpstr>Calibri Light</vt:lpstr>
      <vt:lpstr>Klavika</vt:lpstr>
      <vt:lpstr>Klavika Regular</vt:lpstr>
      <vt:lpstr>Klavika Regular Plain</vt:lpstr>
      <vt:lpstr>Roboto</vt:lpstr>
      <vt:lpstr>Roboto Slab</vt:lpstr>
      <vt:lpstr>Roboto Slab light</vt:lpstr>
      <vt:lpstr>Office</vt:lpstr>
      <vt:lpstr>fiskaltrust für Kassenhändler</vt:lpstr>
      <vt:lpstr>Agenda</vt:lpstr>
      <vt:lpstr>Rollen der fiskaltrust Partner</vt:lpstr>
      <vt:lpstr>fiskaltrust Verträge</vt:lpstr>
      <vt:lpstr>Organisatorische Architektur</vt:lpstr>
      <vt:lpstr>Organisatorische Architektur</vt:lpstr>
      <vt:lpstr>fiskaltrust Produkte</vt:lpstr>
      <vt:lpstr>ft.Middleware als Basisprodukt</vt:lpstr>
      <vt:lpstr>ft.Middleware als Basisprodukt</vt:lpstr>
      <vt:lpstr>Add-On Produkt POS Archiv</vt:lpstr>
      <vt:lpstr>Add-On Produkt Finanzamtmeldungen</vt:lpstr>
      <vt:lpstr>Einzelprodukt AKO</vt:lpstr>
      <vt:lpstr>Archivierungsprodukte</vt:lpstr>
      <vt:lpstr>Einzelprodukt TSE</vt:lpstr>
      <vt:lpstr>Sorglos Paket ohne TSE</vt:lpstr>
      <vt:lpstr>Sorglos Paket mit TSE-as-a-Service</vt:lpstr>
      <vt:lpstr>Produkte kaufen und weiter verkaufen</vt:lpstr>
      <vt:lpstr>Einladung der Kassenbetreiber</vt:lpstr>
      <vt:lpstr>Auto-Einladung (Opt-In)</vt:lpstr>
      <vt:lpstr>Rollout Vorbereitung</vt:lpstr>
      <vt:lpstr>Nächste Schritte</vt:lpstr>
      <vt:lpstr>Kontakt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Nicole Lerch</dc:creator>
  <cp:lastModifiedBy>Christian Rogobete</cp:lastModifiedBy>
  <cp:revision>101</cp:revision>
  <dcterms:created xsi:type="dcterms:W3CDTF">2020-01-03T15:29:44Z</dcterms:created>
  <dcterms:modified xsi:type="dcterms:W3CDTF">2020-10-07T13:06:55Z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0x01010003A087929988544A956B845A242A1874</vt:lpwstr>
  </property>
  <property fmtid="{D5CDD505-2E9C-101B-9397-08002B2CF9AE}" pid="3" name="Order">
    <vt:r8>1500</vt:r8>
  </property>
  <property fmtid="{D5CDD505-2E9C-101B-9397-08002B2CF9AE}" pid="4" name="xd_ProgID">
    <vt:lpwstr/>
  </property>
  <property fmtid="{D5CDD505-2E9C-101B-9397-08002B2CF9AE}" pid="5" name="TemplateUrl">
    <vt:lpwstr/>
  </property>
</Properties>
</file>