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87" r:id="rId3"/>
    <p:sldId id="288" r:id="rId4"/>
    <p:sldId id="289" r:id="rId5"/>
    <p:sldId id="290" r:id="rId6"/>
    <p:sldId id="291" r:id="rId7"/>
    <p:sldId id="292" r:id="rId8"/>
    <p:sldId id="293" r:id="rId9"/>
    <p:sldId id="295" r:id="rId10"/>
    <p:sldId id="296" r:id="rId11"/>
    <p:sldId id="297" r:id="rId12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6327"/>
  </p:normalViewPr>
  <p:slideViewPr>
    <p:cSldViewPr snapToGrid="0" snapToObjects="1">
      <p:cViewPr varScale="1">
        <p:scale>
          <a:sx n="136" d="100"/>
          <a:sy n="136" d="100"/>
        </p:scale>
        <p:origin x="21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594EC8-14C7-C244-BB5F-14DF0BFDF1DB}" type="datetimeFigureOut">
              <a:rPr lang="en-US" smtClean="0"/>
              <a:t>8/7/20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915442-2F4C-E043-BB4A-4206B63E6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1501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kern="120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 dem 1.1.2020 gelten neue Vorschriften </a:t>
            </a:r>
            <a:r>
              <a:rPr lang="de-DE" sz="1200" kern="1200" noProof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für</a:t>
            </a:r>
            <a:r>
              <a:rPr lang="de-DE" sz="1200" kern="120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„elektronische Aufzeichnungssysteme, die </a:t>
            </a:r>
            <a:r>
              <a:rPr lang="de-DE" sz="1200" i="1" kern="120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‚</a:t>
            </a:r>
            <a:r>
              <a:rPr lang="de-DE" sz="1200" kern="120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Kassenfunktion’ haben”: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Die mit diesen Systemen aufgezeichneten Daten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müssen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durch eine zertifizierte technische Sicherheitseinrichtung (TSE) gegen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nachträgliche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Veränderungen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geschützt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werden.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Bei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Betriebsprüfungen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müssen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die aufgezeichneten Daten in einem standardisierten Format – der „Digitalen Schnittstelle der Finanzverwaltung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für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Kassensysteme” (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DSFinV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-K) – vorgelegt werden. </a:t>
            </a:r>
            <a:endParaRPr lang="de-DE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de-D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Die neuen Pflichten </a:t>
            </a:r>
            <a:endParaRPr lang="de-DE" dirty="0">
              <a:effectLst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noProof="0" dirty="0"/>
          </a:p>
          <a:p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Die wesentlichen Anforderungen ergeben sich direkt aus dem Gesetz (§146a Abgabenord- </a:t>
            </a:r>
            <a:endParaRPr lang="de-DE" dirty="0">
              <a:effectLst/>
            </a:endParaRPr>
          </a:p>
          <a:p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nung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und der Kassensicherungsverordnung (KassenSichV): </a:t>
            </a:r>
            <a:endParaRPr lang="de-DE" dirty="0">
              <a:effectLst/>
            </a:endParaRPr>
          </a:p>
          <a:p>
            <a:pPr lvl="1"/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●  </a:t>
            </a:r>
            <a:r>
              <a:rPr lang="de-D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Einzelaufzeichnung: 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Die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Geschäftsvorfälle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und anderen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Vorgänge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müssen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einzeln,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vollständig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richtig, zeitgerecht und geordnet aufgezeichnet werden. </a:t>
            </a:r>
            <a:endParaRPr lang="de-DE" dirty="0">
              <a:effectLst/>
            </a:endParaRPr>
          </a:p>
          <a:p>
            <a:pPr lvl="1"/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●  </a:t>
            </a:r>
            <a:r>
              <a:rPr lang="de-D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TSE-Pflicht: 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Die digitalen Aufzeichnungen sind durch eine zertifizierte technische Sicherheitseinrichtung zu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schützen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de-DE" dirty="0">
              <a:effectLst/>
            </a:endParaRPr>
          </a:p>
          <a:p>
            <a:pPr lvl="1"/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●  </a:t>
            </a:r>
            <a:r>
              <a:rPr lang="de-D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Datensicherung / Archivierung: 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Die digitalen Aufzeichnungen sind zu sichern und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für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Kassen-Nachschauen sowie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Außenprüfungen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verfügbar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zu halten. </a:t>
            </a:r>
            <a:endParaRPr lang="de-DE" dirty="0">
              <a:effectLst/>
            </a:endParaRPr>
          </a:p>
          <a:p>
            <a:pPr lvl="1"/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●  </a:t>
            </a:r>
            <a:r>
              <a:rPr lang="de-D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Belegausgabepflicht: 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Den am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Geschäftsvorfall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Beteiligten ist ein Beleg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über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den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Geschäftsvorfall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auszustellen und zur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Verfügung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zu stellen. </a:t>
            </a:r>
            <a:endParaRPr lang="de-DE" dirty="0">
              <a:effectLst/>
            </a:endParaRPr>
          </a:p>
          <a:p>
            <a:pPr lvl="1"/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●  </a:t>
            </a:r>
            <a:r>
              <a:rPr lang="de-D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Meldepflicht: 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Dem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zuständigen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Finanzamt muss die Anschaffung und Außerbetriebnahme eines elektronischen Aufzeichnungssystems innerhalb eines Monats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mitge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teilt werden. </a:t>
            </a:r>
            <a:endParaRPr lang="de-DE" dirty="0">
              <a:effectLst/>
            </a:endParaRPr>
          </a:p>
          <a:p>
            <a:endParaRPr lang="de-DE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915442-2F4C-E043-BB4A-4206B63E632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7675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915442-2F4C-E043-BB4A-4206B63E632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4643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915442-2F4C-E043-BB4A-4206B63E632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9283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915442-2F4C-E043-BB4A-4206B63E632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922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915442-2F4C-E043-BB4A-4206B63E632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406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915442-2F4C-E043-BB4A-4206B63E632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2004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915442-2F4C-E043-BB4A-4206B63E632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1064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915442-2F4C-E043-BB4A-4206B63E632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5541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915442-2F4C-E043-BB4A-4206B63E632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1884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6B94D-85D3-BC40-BE2B-145A82AA62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B18EB5-D972-BE44-A870-3540F115AA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60FDB4-E708-8041-9ED6-4FC33166A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2B9A2-E9F6-E646-ADD7-254B6AD8866B}" type="datetimeFigureOut">
              <a:rPr lang="en-US" smtClean="0"/>
              <a:t>8/7/20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C39A4E-B923-FA4B-9D87-17B689843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7222D0-6691-6D4D-8491-7ADE91E24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36C2D-927A-8248-8166-099E48E0B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643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2F8B1-E345-E142-997F-A68D43F31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1CB2D4-693A-9B41-8BA1-394BDFA721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B514AD-84E9-4A40-9F17-7DDBBAB43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2B9A2-E9F6-E646-ADD7-254B6AD8866B}" type="datetimeFigureOut">
              <a:rPr lang="en-US" smtClean="0"/>
              <a:t>8/7/20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99821F-937E-704E-B265-18BB2877C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85E08D-82A2-E643-89D9-4BD3432ED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36C2D-927A-8248-8166-099E48E0B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718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67E25A-57E7-8842-9A75-A0837BECAF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1E8422-60A9-9343-9CF8-1D7B5B6F75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F7FDFB-72ED-FD4D-BEC2-145D000A2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2B9A2-E9F6-E646-ADD7-254B6AD8866B}" type="datetimeFigureOut">
              <a:rPr lang="en-US" smtClean="0"/>
              <a:t>8/7/20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5B66E3-FCB9-F343-8AD9-8E85CD93E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A828F-B40C-D54D-975E-96947DB42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36C2D-927A-8248-8166-099E48E0B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053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F950E-4122-0F49-993B-4A0E9D206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280F3A-4B23-F048-894A-F305161AEF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9DBBD8-40C9-5747-8A5E-C939C4B83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2B9A2-E9F6-E646-ADD7-254B6AD8866B}" type="datetimeFigureOut">
              <a:rPr lang="en-US" smtClean="0"/>
              <a:t>8/7/20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248D65-2831-7944-B6E9-336B51742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D4CD28-6202-694F-8CBD-AF8F25348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36C2D-927A-8248-8166-099E48E0B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818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B1E12-6130-1E47-9533-2B79BF99B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00E4EB-31B5-E54E-96D0-B08EDFB5BA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1921E0-BA07-B147-8301-EB3BA25DF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2B9A2-E9F6-E646-ADD7-254B6AD8866B}" type="datetimeFigureOut">
              <a:rPr lang="en-US" smtClean="0"/>
              <a:t>8/7/20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565135-6AB9-BC4B-89FD-77C7BA4A5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B58A2D-EB3A-CC44-AD50-8643EBED6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36C2D-927A-8248-8166-099E48E0B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910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AFF17-54B6-784F-A33C-2D3EE0D1A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DD782-670A-C345-BCD8-3A5E75E997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7835AC-EB39-144D-83F2-119F2BACAF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18D39E-FDB1-DF41-B241-D60143B7C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2B9A2-E9F6-E646-ADD7-254B6AD8866B}" type="datetimeFigureOut">
              <a:rPr lang="en-US" smtClean="0"/>
              <a:t>8/7/20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912189-69B4-1E4A-80F3-EF7CEA465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7550DA-EB13-DA47-B9FE-C8E9A85B0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36C2D-927A-8248-8166-099E48E0B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19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BC847-10AC-0941-853E-340C8F008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DC6AAD-8AD4-7C47-ACD8-5C9C4B61FD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C77FDC-0CBC-7F4D-A90E-BC95FDF8F1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8CF685-1B8A-0446-9E05-961987D6B3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7746FE-B319-094B-B40A-D9C94431AC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A69F13-0531-8248-92FF-F04B38014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2B9A2-E9F6-E646-ADD7-254B6AD8866B}" type="datetimeFigureOut">
              <a:rPr lang="en-US" smtClean="0"/>
              <a:t>8/7/20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7792B0-ED6B-F441-A7B7-E6C1E3F6E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BB6FC6-2CE4-7044-916D-81C66B5EE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36C2D-927A-8248-8166-099E48E0B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30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84E3D-1DDD-2E4D-9DE3-95E342CF9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1BDA4B-25FA-3247-AFC4-E161FB6E6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2B9A2-E9F6-E646-ADD7-254B6AD8866B}" type="datetimeFigureOut">
              <a:rPr lang="en-US" smtClean="0"/>
              <a:t>8/7/20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165DB2-1E57-8045-9B3F-BCFDB9EF9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601E73-6D8B-B643-81D7-7929E93D2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36C2D-927A-8248-8166-099E48E0B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14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D69AD3-530B-CB4E-A4F0-528485ACC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2B9A2-E9F6-E646-ADD7-254B6AD8866B}" type="datetimeFigureOut">
              <a:rPr lang="en-US" smtClean="0"/>
              <a:t>8/7/20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9FF324-226B-2140-A489-AACE76FEB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982BE3-AD47-E94A-934B-F74122939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36C2D-927A-8248-8166-099E48E0B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002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7035C-C52D-1147-9CBE-18A5E6957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32B943-7533-8B42-A347-52A8BB4E68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E59D7D-86E1-C249-BADB-B2CFE10313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12EDBD-A75A-EC43-A263-A66ED1A9D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2B9A2-E9F6-E646-ADD7-254B6AD8866B}" type="datetimeFigureOut">
              <a:rPr lang="en-US" smtClean="0"/>
              <a:t>8/7/20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2084A6-52FA-DA4A-BEDC-02029B2CB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61987B-4C62-F140-8444-FA9EDDE0D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36C2D-927A-8248-8166-099E48E0B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928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26950-A893-4647-81EA-21956C037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A2FA37-2D37-F045-A70A-9A0CF499A9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74A3FE-1A0F-F34B-AF62-B5DD7960AF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685033-EA73-2D4D-9FDF-784701F61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2B9A2-E9F6-E646-ADD7-254B6AD8866B}" type="datetimeFigureOut">
              <a:rPr lang="en-US" smtClean="0"/>
              <a:t>8/7/20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5EB513-35D3-2A44-A863-F36CB9149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C64B82-42CB-B24B-9507-2D8B06329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36C2D-927A-8248-8166-099E48E0B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72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BD37C8-E054-4B4D-9A68-DB2EA6A01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AFD184-DA4B-F543-B566-F085980719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04EB0C-CCA1-384A-ACD9-2F32C54087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22B9A2-E9F6-E646-ADD7-254B6AD8866B}" type="datetimeFigureOut">
              <a:rPr lang="en-US" smtClean="0"/>
              <a:t>8/7/20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536701-6F84-924D-AFEF-22FF637E8C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938145-295C-424F-84B1-79FF7C533A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E36C2D-927A-8248-8166-099E48E0B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499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C9A57-A480-4C45-A41F-E6B7CF6B47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/>
              <a:t>ft.Middleware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099C19-2EA9-4A42-BE7B-BC1A58525F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/>
              <a:t>unsere Lösung für Kassenhersteller</a:t>
            </a:r>
          </a:p>
        </p:txBody>
      </p:sp>
    </p:spTree>
    <p:extLst>
      <p:ext uri="{BB962C8B-B14F-4D97-AF65-F5344CB8AC3E}">
        <p14:creationId xmlns:p14="http://schemas.microsoft.com/office/powerpoint/2010/main" val="7679709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250B6-F0EB-477C-AB99-C3DD2BE9A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2800" dirty="0"/>
              <a:t>Datenfluss im Fehlerfall</a:t>
            </a:r>
            <a:br>
              <a:rPr lang="de-DE" sz="2800" dirty="0"/>
            </a:br>
            <a:r>
              <a:rPr lang="de-DE" sz="2000" dirty="0"/>
              <a:t>(TSE fällt aus)</a:t>
            </a:r>
            <a:br>
              <a:rPr lang="de-DE" sz="2800" dirty="0"/>
            </a:br>
            <a:endParaRPr lang="de-DE" sz="28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AD9D593-4D41-3A4A-9513-9042BB1075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/>
        </p:blipFill>
        <p:spPr>
          <a:xfrm>
            <a:off x="975487" y="1690688"/>
            <a:ext cx="8508238" cy="4613402"/>
          </a:xfrm>
        </p:spPr>
      </p:pic>
    </p:spTree>
    <p:extLst>
      <p:ext uri="{BB962C8B-B14F-4D97-AF65-F5344CB8AC3E}">
        <p14:creationId xmlns:p14="http://schemas.microsoft.com/office/powerpoint/2010/main" val="18174271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250B6-F0EB-477C-AB99-C3DD2BE9A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2800" dirty="0"/>
              <a:t>Datenfluss im Fehlerfall</a:t>
            </a:r>
            <a:br>
              <a:rPr lang="de-DE" sz="2800" dirty="0"/>
            </a:br>
            <a:r>
              <a:rPr lang="de-DE" sz="2000" dirty="0"/>
              <a:t>(ft.Middleware fällt aus)</a:t>
            </a:r>
            <a:br>
              <a:rPr lang="de-DE" sz="2800" dirty="0"/>
            </a:br>
            <a:endParaRPr lang="de-DE" sz="28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AD9D593-4D41-3A4A-9513-9042BB1075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/>
        </p:blipFill>
        <p:spPr>
          <a:xfrm>
            <a:off x="975487" y="1690688"/>
            <a:ext cx="8508238" cy="4613402"/>
          </a:xfrm>
        </p:spPr>
      </p:pic>
    </p:spTree>
    <p:extLst>
      <p:ext uri="{BB962C8B-B14F-4D97-AF65-F5344CB8AC3E}">
        <p14:creationId xmlns:p14="http://schemas.microsoft.com/office/powerpoint/2010/main" val="3352848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250B6-F0EB-477C-AB99-C3DD2BE9A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06D663-EFD2-4B90-B362-356A1BAE4C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Herausforderungen für Kassenhersteller</a:t>
            </a:r>
          </a:p>
          <a:p>
            <a:r>
              <a:rPr lang="de-DE" dirty="0"/>
              <a:t>ft.Middleware als Lösung</a:t>
            </a:r>
          </a:p>
          <a:p>
            <a:r>
              <a:rPr lang="de-DE" dirty="0"/>
              <a:t>Funktionsweise</a:t>
            </a:r>
          </a:p>
          <a:p>
            <a:r>
              <a:rPr lang="de-DE" dirty="0"/>
              <a:t>Schnittstelle</a:t>
            </a:r>
          </a:p>
          <a:p>
            <a:r>
              <a:rPr lang="de-DE" dirty="0"/>
              <a:t>Portal und Konfiguration</a:t>
            </a:r>
          </a:p>
          <a:p>
            <a:r>
              <a:rPr lang="de-DE" dirty="0" err="1"/>
              <a:t>Getting</a:t>
            </a:r>
            <a:r>
              <a:rPr lang="de-DE" dirty="0"/>
              <a:t> </a:t>
            </a:r>
            <a:r>
              <a:rPr lang="de-DE" dirty="0" err="1"/>
              <a:t>started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24001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250B6-F0EB-477C-AB99-C3DD2BE9A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Herausforderung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06D663-EFD2-4B90-B362-356A1BAE4C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Neue Pflichten für Kassensysteme (01.01.2020)</a:t>
            </a:r>
          </a:p>
          <a:p>
            <a:pPr lvl="1"/>
            <a:r>
              <a:rPr lang="de-DE" dirty="0"/>
              <a:t>Einzelaufzeichnung</a:t>
            </a:r>
          </a:p>
          <a:p>
            <a:pPr lvl="1"/>
            <a:r>
              <a:rPr lang="de-DE" dirty="0"/>
              <a:t>TSE-Pflicht</a:t>
            </a:r>
          </a:p>
          <a:p>
            <a:pPr lvl="1"/>
            <a:r>
              <a:rPr lang="de-DE" dirty="0"/>
              <a:t>Archivierung</a:t>
            </a:r>
          </a:p>
          <a:p>
            <a:pPr lvl="1"/>
            <a:r>
              <a:rPr lang="de-DE" dirty="0"/>
              <a:t>Belegausgabepflicht</a:t>
            </a:r>
          </a:p>
          <a:p>
            <a:pPr lvl="1"/>
            <a:r>
              <a:rPr lang="de-DE" dirty="0"/>
              <a:t>Meldepflicht </a:t>
            </a:r>
          </a:p>
          <a:p>
            <a:endParaRPr lang="de-DE" dirty="0"/>
          </a:p>
          <a:p>
            <a:r>
              <a:rPr lang="de-DE" dirty="0"/>
              <a:t>Integration einer oder mehrerer TSE-Lösungen</a:t>
            </a:r>
          </a:p>
          <a:p>
            <a:r>
              <a:rPr lang="de-DE" dirty="0"/>
              <a:t>Anpassungen für </a:t>
            </a:r>
            <a:r>
              <a:rPr lang="de-DE" dirty="0" err="1"/>
              <a:t>DSFinV</a:t>
            </a:r>
            <a:r>
              <a:rPr lang="de-DE" dirty="0"/>
              <a:t>-K</a:t>
            </a:r>
          </a:p>
        </p:txBody>
      </p:sp>
    </p:spTree>
    <p:extLst>
      <p:ext uri="{BB962C8B-B14F-4D97-AF65-F5344CB8AC3E}">
        <p14:creationId xmlns:p14="http://schemas.microsoft.com/office/powerpoint/2010/main" val="3681872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250B6-F0EB-477C-AB99-C3DD2BE9A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ft.Middleware als Lösung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06D663-EFD2-4B90-B362-356A1BAE4C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/>
              <a:t>Compliance-As-A-Service durch Integration ins Kassensystem.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u="sng" dirty="0"/>
              <a:t>Vorteile:</a:t>
            </a:r>
          </a:p>
          <a:p>
            <a:r>
              <a:rPr lang="de-DE" dirty="0"/>
              <a:t>Internationale gleiche Schnittstelle (DE, AT, FR)</a:t>
            </a:r>
          </a:p>
          <a:p>
            <a:r>
              <a:rPr lang="de-DE" dirty="0"/>
              <a:t>Anbindung aller TSE-Lösungen</a:t>
            </a:r>
          </a:p>
          <a:p>
            <a:r>
              <a:rPr lang="de-DE" dirty="0"/>
              <a:t>Export der Daten in den gesetzlich vorgegebenen Formaten</a:t>
            </a:r>
          </a:p>
          <a:p>
            <a:r>
              <a:rPr lang="de-DE" dirty="0"/>
              <a:t>Kann lokal oder im Rechenzentrum betrieben werden</a:t>
            </a:r>
          </a:p>
          <a:p>
            <a:r>
              <a:rPr lang="de-DE" dirty="0"/>
              <a:t>Kostenlos</a:t>
            </a:r>
          </a:p>
        </p:txBody>
      </p:sp>
    </p:spTree>
    <p:extLst>
      <p:ext uri="{BB962C8B-B14F-4D97-AF65-F5344CB8AC3E}">
        <p14:creationId xmlns:p14="http://schemas.microsoft.com/office/powerpoint/2010/main" val="3117487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250B6-F0EB-477C-AB99-C3DD2BE9A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ft.Middleware als Lösung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06D663-EFD2-4B90-B362-356A1BAE4C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/>
              <a:t>Wieso ist die ft.Middleware kostenlos?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erleichtert die „</a:t>
            </a:r>
            <a:r>
              <a:rPr lang="de-DE" dirty="0" err="1"/>
              <a:t>make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buy</a:t>
            </a:r>
            <a:r>
              <a:rPr lang="de-DE" dirty="0"/>
              <a:t>“ Entscheidung</a:t>
            </a:r>
          </a:p>
          <a:p>
            <a:r>
              <a:rPr lang="de-DE" dirty="0"/>
              <a:t>fiskaltrust bietet über Kassenhändler </a:t>
            </a:r>
            <a:r>
              <a:rPr lang="de-DE" dirty="0" err="1"/>
              <a:t>Fiskalisierungsprodukte</a:t>
            </a:r>
            <a:r>
              <a:rPr lang="de-DE" dirty="0"/>
              <a:t> für Kassenbetreiber an, z.B.:</a:t>
            </a:r>
          </a:p>
          <a:p>
            <a:pPr lvl="1"/>
            <a:r>
              <a:rPr lang="de-DE" dirty="0"/>
              <a:t>Revisionssichere Archivierung der Daten</a:t>
            </a:r>
          </a:p>
          <a:p>
            <a:pPr lvl="1"/>
            <a:r>
              <a:rPr lang="de-DE" dirty="0"/>
              <a:t>Automatisierte Meldungen ans Finanzamt</a:t>
            </a:r>
          </a:p>
          <a:p>
            <a:pPr lvl="1"/>
            <a:r>
              <a:rPr lang="de-DE" dirty="0"/>
              <a:t>Sorglos-Pakete mit und ohne TSE As-A-Service</a:t>
            </a:r>
          </a:p>
        </p:txBody>
      </p:sp>
    </p:spTree>
    <p:extLst>
      <p:ext uri="{BB962C8B-B14F-4D97-AF65-F5344CB8AC3E}">
        <p14:creationId xmlns:p14="http://schemas.microsoft.com/office/powerpoint/2010/main" val="116970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250B6-F0EB-477C-AB99-C3DD2BE9A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2800" dirty="0"/>
              <a:t>Funktionsweise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AD9D593-4D41-3A4A-9513-9042BB1075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/>
        </p:blipFill>
        <p:spPr>
          <a:xfrm>
            <a:off x="1606210" y="1825625"/>
            <a:ext cx="8979579" cy="4351337"/>
          </a:xfrm>
        </p:spPr>
      </p:pic>
    </p:spTree>
    <p:extLst>
      <p:ext uri="{BB962C8B-B14F-4D97-AF65-F5344CB8AC3E}">
        <p14:creationId xmlns:p14="http://schemas.microsoft.com/office/powerpoint/2010/main" val="15438235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250B6-F0EB-477C-AB99-C3DD2BE9A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2800" dirty="0"/>
              <a:t>Sign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AD9D593-4D41-3A4A-9513-9042BB1075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/>
        </p:blipFill>
        <p:spPr>
          <a:xfrm>
            <a:off x="1606210" y="1684563"/>
            <a:ext cx="8979579" cy="4037115"/>
          </a:xfrm>
        </p:spPr>
      </p:pic>
    </p:spTree>
    <p:extLst>
      <p:ext uri="{BB962C8B-B14F-4D97-AF65-F5344CB8AC3E}">
        <p14:creationId xmlns:p14="http://schemas.microsoft.com/office/powerpoint/2010/main" val="858431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250B6-F0EB-477C-AB99-C3DD2BE9A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2800" dirty="0"/>
              <a:t>Datenfluss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AD9D593-4D41-3A4A-9513-9042BB1075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/>
        </p:blipFill>
        <p:spPr>
          <a:xfrm>
            <a:off x="973533" y="1690688"/>
            <a:ext cx="9643364" cy="4613402"/>
          </a:xfrm>
        </p:spPr>
      </p:pic>
    </p:spTree>
    <p:extLst>
      <p:ext uri="{BB962C8B-B14F-4D97-AF65-F5344CB8AC3E}">
        <p14:creationId xmlns:p14="http://schemas.microsoft.com/office/powerpoint/2010/main" val="37790869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250B6-F0EB-477C-AB99-C3DD2BE9A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2800" dirty="0"/>
              <a:t>Datenfluss der Sonderbelege </a:t>
            </a:r>
            <a:br>
              <a:rPr lang="de-DE" sz="2800" dirty="0"/>
            </a:br>
            <a:r>
              <a:rPr lang="de-DE" sz="2000" dirty="0"/>
              <a:t>(aktivieren Funktionalität: initial-, zero-, </a:t>
            </a:r>
            <a:r>
              <a:rPr lang="de-DE" sz="2000" dirty="0" err="1"/>
              <a:t>daily</a:t>
            </a:r>
            <a:r>
              <a:rPr lang="de-DE" sz="2000" dirty="0"/>
              <a:t>-, </a:t>
            </a:r>
            <a:r>
              <a:rPr lang="de-DE" sz="2000" dirty="0" err="1"/>
              <a:t>monthly</a:t>
            </a:r>
            <a:r>
              <a:rPr lang="de-DE" sz="2000" dirty="0"/>
              <a:t>-, …)</a:t>
            </a:r>
            <a:br>
              <a:rPr lang="de-DE" sz="2800" dirty="0"/>
            </a:br>
            <a:endParaRPr lang="de-DE" sz="28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AD9D593-4D41-3A4A-9513-9042BB1075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/>
        </p:blipFill>
        <p:spPr>
          <a:xfrm>
            <a:off x="975487" y="1690688"/>
            <a:ext cx="8508238" cy="4613402"/>
          </a:xfrm>
        </p:spPr>
      </p:pic>
    </p:spTree>
    <p:extLst>
      <p:ext uri="{BB962C8B-B14F-4D97-AF65-F5344CB8AC3E}">
        <p14:creationId xmlns:p14="http://schemas.microsoft.com/office/powerpoint/2010/main" val="9185233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415</Words>
  <Application>Microsoft Macintosh PowerPoint</Application>
  <PresentationFormat>Widescreen</PresentationFormat>
  <Paragraphs>64</Paragraphs>
  <Slides>11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ft.Middleware</vt:lpstr>
      <vt:lpstr>Agenda</vt:lpstr>
      <vt:lpstr>Herausforderung</vt:lpstr>
      <vt:lpstr>ft.Middleware als Lösung</vt:lpstr>
      <vt:lpstr>ft.Middleware als Lösung</vt:lpstr>
      <vt:lpstr>Funktionsweise</vt:lpstr>
      <vt:lpstr>Sign</vt:lpstr>
      <vt:lpstr>Datenfluss</vt:lpstr>
      <vt:lpstr>Datenfluss der Sonderbelege  (aktivieren Funktionalität: initial-, zero-, daily-, monthly-, …) </vt:lpstr>
      <vt:lpstr>Datenfluss im Fehlerfall (TSE fällt aus) </vt:lpstr>
      <vt:lpstr>Datenfluss im Fehlerfall (ft.Middleware fällt aus)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ft.Middleware</dc:title>
  <dc:creator>Christian Rogobete</dc:creator>
  <cp:lastModifiedBy>Christian Rogobete</cp:lastModifiedBy>
  <cp:revision>29</cp:revision>
  <dcterms:created xsi:type="dcterms:W3CDTF">2020-08-07T09:00:55Z</dcterms:created>
  <dcterms:modified xsi:type="dcterms:W3CDTF">2020-08-07T13:06:42Z</dcterms:modified>
</cp:coreProperties>
</file>