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87" r:id="rId3"/>
    <p:sldId id="288" r:id="rId4"/>
    <p:sldId id="298" r:id="rId5"/>
    <p:sldId id="289" r:id="rId6"/>
    <p:sldId id="290" r:id="rId7"/>
    <p:sldId id="291" r:id="rId8"/>
    <p:sldId id="292" r:id="rId9"/>
    <p:sldId id="304" r:id="rId10"/>
    <p:sldId id="293" r:id="rId11"/>
    <p:sldId id="295" r:id="rId12"/>
    <p:sldId id="296" r:id="rId13"/>
    <p:sldId id="301" r:id="rId14"/>
    <p:sldId id="297" r:id="rId15"/>
    <p:sldId id="299" r:id="rId16"/>
    <p:sldId id="300" r:id="rId17"/>
    <p:sldId id="303" r:id="rId18"/>
    <p:sldId id="305" r:id="rId19"/>
    <p:sldId id="306" r:id="rId20"/>
    <p:sldId id="307" r:id="rId21"/>
    <p:sldId id="308" r:id="rId22"/>
    <p:sldId id="309" r:id="rId23"/>
    <p:sldId id="310" r:id="rId24"/>
    <p:sldId id="312" r:id="rId25"/>
    <p:sldId id="313" r:id="rId26"/>
    <p:sldId id="314" r:id="rId27"/>
    <p:sldId id="317" r:id="rId28"/>
    <p:sldId id="318" r:id="rId29"/>
    <p:sldId id="319" r:id="rId30"/>
    <p:sldId id="311" r:id="rId31"/>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0114"/>
  </p:normalViewPr>
  <p:slideViewPr>
    <p:cSldViewPr snapToGrid="0" snapToObjects="1">
      <p:cViewPr varScale="1">
        <p:scale>
          <a:sx n="97" d="100"/>
          <a:sy n="97" d="100"/>
        </p:scale>
        <p:origin x="17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F2ED46-3EAD-4F47-A11C-81FB3102CCCA}"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5AB1FED7-A684-4A5B-8B24-6B6F70FEC70F}">
      <dgm:prSet phldrT="[Text]"/>
      <dgm:spPr/>
      <dgm:t>
        <a:bodyPr/>
        <a:lstStyle/>
        <a:p>
          <a:r>
            <a:rPr lang="de-DE" noProof="0" dirty="0"/>
            <a:t>PosSystem</a:t>
          </a:r>
        </a:p>
      </dgm:t>
    </dgm:pt>
    <dgm:pt modelId="{3D5B4A14-BFDE-4AC5-AA96-211507BBE006}" type="parTrans" cxnId="{A6AA44D2-8723-445A-B1A2-5F098723D81B}">
      <dgm:prSet/>
      <dgm:spPr/>
      <dgm:t>
        <a:bodyPr/>
        <a:lstStyle/>
        <a:p>
          <a:endParaRPr lang="en-US"/>
        </a:p>
      </dgm:t>
    </dgm:pt>
    <dgm:pt modelId="{D84524BE-72C8-4EF7-9FB9-363763A2F363}" type="sibTrans" cxnId="{A6AA44D2-8723-445A-B1A2-5F098723D81B}">
      <dgm:prSet/>
      <dgm:spPr/>
      <dgm:t>
        <a:bodyPr/>
        <a:lstStyle/>
        <a:p>
          <a:endParaRPr lang="en-US"/>
        </a:p>
      </dgm:t>
    </dgm:pt>
    <dgm:pt modelId="{B18C206A-E65F-4357-9A21-BAE600E08067}">
      <dgm:prSet phldrT="[Text]"/>
      <dgm:spPr/>
      <dgm:t>
        <a:bodyPr/>
        <a:lstStyle/>
        <a:p>
          <a:r>
            <a:rPr lang="de-DE" noProof="0" dirty="0"/>
            <a:t>Händler 1</a:t>
          </a:r>
        </a:p>
      </dgm:t>
    </dgm:pt>
    <dgm:pt modelId="{9D4B5DBD-CB9C-4FB4-AAA6-979D46D6684A}" type="parTrans" cxnId="{C4500742-DF8F-4517-8A5F-102B00E77012}">
      <dgm:prSet/>
      <dgm:spPr/>
      <dgm:t>
        <a:bodyPr/>
        <a:lstStyle/>
        <a:p>
          <a:endParaRPr lang="de-DE" noProof="0" dirty="0"/>
        </a:p>
      </dgm:t>
    </dgm:pt>
    <dgm:pt modelId="{E794E13D-5DE6-4B79-9264-999E14EA6263}" type="sibTrans" cxnId="{C4500742-DF8F-4517-8A5F-102B00E77012}">
      <dgm:prSet/>
      <dgm:spPr/>
      <dgm:t>
        <a:bodyPr/>
        <a:lstStyle/>
        <a:p>
          <a:endParaRPr lang="en-US"/>
        </a:p>
      </dgm:t>
    </dgm:pt>
    <dgm:pt modelId="{9E07314B-9A62-4299-9E8A-584F2F7C5059}">
      <dgm:prSet phldrT="[Text]"/>
      <dgm:spPr/>
      <dgm:t>
        <a:bodyPr/>
        <a:lstStyle/>
        <a:p>
          <a:r>
            <a:rPr lang="de-DE" noProof="0" dirty="0"/>
            <a:t>Betreiber 1</a:t>
          </a:r>
        </a:p>
      </dgm:t>
    </dgm:pt>
    <dgm:pt modelId="{0DF6DED7-5192-46F3-976D-838BE73AB713}" type="parTrans" cxnId="{8D998158-EBD4-42F5-98E1-A69E9366D652}">
      <dgm:prSet/>
      <dgm:spPr/>
      <dgm:t>
        <a:bodyPr/>
        <a:lstStyle/>
        <a:p>
          <a:endParaRPr lang="de-DE" noProof="0" dirty="0"/>
        </a:p>
      </dgm:t>
    </dgm:pt>
    <dgm:pt modelId="{CD6597A3-3B31-45D5-9876-15EB6DDE0B1B}" type="sibTrans" cxnId="{8D998158-EBD4-42F5-98E1-A69E9366D652}">
      <dgm:prSet/>
      <dgm:spPr/>
      <dgm:t>
        <a:bodyPr/>
        <a:lstStyle/>
        <a:p>
          <a:endParaRPr lang="en-US"/>
        </a:p>
      </dgm:t>
    </dgm:pt>
    <dgm:pt modelId="{507D00CA-35C4-416C-A8AC-C71B5C468C96}">
      <dgm:prSet phldrT="[Text]"/>
      <dgm:spPr/>
      <dgm:t>
        <a:bodyPr/>
        <a:lstStyle/>
        <a:p>
          <a:r>
            <a:rPr lang="de-DE" noProof="0" dirty="0"/>
            <a:t>Betreiber 2</a:t>
          </a:r>
        </a:p>
      </dgm:t>
    </dgm:pt>
    <dgm:pt modelId="{50DDEC0C-6225-49E4-9435-2892A959F271}" type="parTrans" cxnId="{4220A49C-03E2-4145-AAD7-FA6F074A93D6}">
      <dgm:prSet/>
      <dgm:spPr/>
      <dgm:t>
        <a:bodyPr/>
        <a:lstStyle/>
        <a:p>
          <a:endParaRPr lang="de-DE" noProof="0" dirty="0"/>
        </a:p>
      </dgm:t>
    </dgm:pt>
    <dgm:pt modelId="{58EF5F35-EB00-493B-A24A-3B4F83CDD588}" type="sibTrans" cxnId="{4220A49C-03E2-4145-AAD7-FA6F074A93D6}">
      <dgm:prSet/>
      <dgm:spPr/>
      <dgm:t>
        <a:bodyPr/>
        <a:lstStyle/>
        <a:p>
          <a:endParaRPr lang="en-US"/>
        </a:p>
      </dgm:t>
    </dgm:pt>
    <dgm:pt modelId="{D0D91676-B0F9-429A-85B7-A4A18DF2BB37}">
      <dgm:prSet phldrT="[Text]"/>
      <dgm:spPr/>
      <dgm:t>
        <a:bodyPr/>
        <a:lstStyle/>
        <a:p>
          <a:r>
            <a:rPr lang="de-DE" noProof="0" dirty="0"/>
            <a:t>Händler 2</a:t>
          </a:r>
        </a:p>
      </dgm:t>
    </dgm:pt>
    <dgm:pt modelId="{26127BF6-3D13-4828-AFE0-E15425FA8684}" type="parTrans" cxnId="{88EBF330-6F30-4914-87D3-A7B4EB21211D}">
      <dgm:prSet/>
      <dgm:spPr/>
      <dgm:t>
        <a:bodyPr/>
        <a:lstStyle/>
        <a:p>
          <a:endParaRPr lang="de-DE" noProof="0" dirty="0"/>
        </a:p>
      </dgm:t>
    </dgm:pt>
    <dgm:pt modelId="{7AD784FA-959A-4DFB-A638-74C8AB7F811C}" type="sibTrans" cxnId="{88EBF330-6F30-4914-87D3-A7B4EB21211D}">
      <dgm:prSet/>
      <dgm:spPr/>
      <dgm:t>
        <a:bodyPr/>
        <a:lstStyle/>
        <a:p>
          <a:endParaRPr lang="en-US"/>
        </a:p>
      </dgm:t>
    </dgm:pt>
    <dgm:pt modelId="{0D9F98DC-57D5-4723-A394-8CDC6BF75DF0}">
      <dgm:prSet phldrT="[Text]"/>
      <dgm:spPr/>
      <dgm:t>
        <a:bodyPr/>
        <a:lstStyle/>
        <a:p>
          <a:r>
            <a:rPr lang="de-DE" noProof="0" dirty="0"/>
            <a:t>Betreiber 3</a:t>
          </a:r>
        </a:p>
      </dgm:t>
    </dgm:pt>
    <dgm:pt modelId="{75E9BAA1-7697-41F9-9D69-D44BBB192BF4}" type="parTrans" cxnId="{E95FDE10-C55F-460A-965E-94DB8241EA62}">
      <dgm:prSet/>
      <dgm:spPr/>
      <dgm:t>
        <a:bodyPr/>
        <a:lstStyle/>
        <a:p>
          <a:endParaRPr lang="de-DE" noProof="0" dirty="0"/>
        </a:p>
      </dgm:t>
    </dgm:pt>
    <dgm:pt modelId="{B2C6817B-8D97-4758-86B4-7FBDA9CCD908}" type="sibTrans" cxnId="{E95FDE10-C55F-460A-965E-94DB8241EA62}">
      <dgm:prSet/>
      <dgm:spPr/>
      <dgm:t>
        <a:bodyPr/>
        <a:lstStyle/>
        <a:p>
          <a:endParaRPr lang="en-US"/>
        </a:p>
      </dgm:t>
    </dgm:pt>
    <dgm:pt modelId="{BB083CF8-6273-46E7-BE3B-5DC61CFAA06F}">
      <dgm:prSet phldrT="[Text]"/>
      <dgm:spPr>
        <a:solidFill>
          <a:schemeClr val="accent1">
            <a:lumMod val="20000"/>
            <a:lumOff val="80000"/>
          </a:schemeClr>
        </a:solidFill>
      </dgm:spPr>
      <dgm:t>
        <a:bodyPr/>
        <a:lstStyle/>
        <a:p>
          <a:pPr algn="l"/>
          <a:r>
            <a:rPr lang="de-DE" noProof="0" dirty="0"/>
            <a:t>Kassenhersteller</a:t>
          </a:r>
        </a:p>
      </dgm:t>
    </dgm:pt>
    <dgm:pt modelId="{261B7F11-9211-448F-95DC-3AB369415B2E}" type="parTrans" cxnId="{D3228101-D367-4A6B-8E53-5E92E243551B}">
      <dgm:prSet/>
      <dgm:spPr/>
      <dgm:t>
        <a:bodyPr/>
        <a:lstStyle/>
        <a:p>
          <a:endParaRPr lang="en-US"/>
        </a:p>
      </dgm:t>
    </dgm:pt>
    <dgm:pt modelId="{52F6A06D-1F44-4665-9DD3-C98F3565ECF7}" type="sibTrans" cxnId="{D3228101-D367-4A6B-8E53-5E92E243551B}">
      <dgm:prSet/>
      <dgm:spPr/>
      <dgm:t>
        <a:bodyPr/>
        <a:lstStyle/>
        <a:p>
          <a:endParaRPr lang="en-US"/>
        </a:p>
      </dgm:t>
    </dgm:pt>
    <dgm:pt modelId="{0BF3FAA1-DCF8-4325-9623-5294C0B07C37}">
      <dgm:prSet phldrT="[Text]"/>
      <dgm:spPr>
        <a:solidFill>
          <a:schemeClr val="accent1">
            <a:lumMod val="20000"/>
            <a:lumOff val="80000"/>
          </a:schemeClr>
        </a:solidFill>
      </dgm:spPr>
      <dgm:t>
        <a:bodyPr/>
        <a:lstStyle/>
        <a:p>
          <a:pPr algn="l"/>
          <a:r>
            <a:rPr lang="de-DE" noProof="0" dirty="0"/>
            <a:t>Kassenhändler</a:t>
          </a:r>
        </a:p>
      </dgm:t>
    </dgm:pt>
    <dgm:pt modelId="{52BCC518-5CB5-48D8-BAF6-A66188048B9A}" type="parTrans" cxnId="{B4E588E7-9D9E-473D-BBDA-9B139B746E20}">
      <dgm:prSet/>
      <dgm:spPr/>
      <dgm:t>
        <a:bodyPr/>
        <a:lstStyle/>
        <a:p>
          <a:endParaRPr lang="en-US"/>
        </a:p>
      </dgm:t>
    </dgm:pt>
    <dgm:pt modelId="{52391B16-91CA-4DB1-BD01-4BB5A28DC69C}" type="sibTrans" cxnId="{B4E588E7-9D9E-473D-BBDA-9B139B746E20}">
      <dgm:prSet/>
      <dgm:spPr/>
      <dgm:t>
        <a:bodyPr/>
        <a:lstStyle/>
        <a:p>
          <a:endParaRPr lang="en-US"/>
        </a:p>
      </dgm:t>
    </dgm:pt>
    <dgm:pt modelId="{464C62C9-D11C-486A-9636-0478A4C24FD5}">
      <dgm:prSet phldrT="[Text]"/>
      <dgm:spPr>
        <a:solidFill>
          <a:schemeClr val="accent1">
            <a:lumMod val="20000"/>
            <a:lumOff val="80000"/>
          </a:schemeClr>
        </a:solidFill>
      </dgm:spPr>
      <dgm:t>
        <a:bodyPr/>
        <a:lstStyle/>
        <a:p>
          <a:pPr algn="l"/>
          <a:r>
            <a:rPr lang="de-DE" noProof="0" dirty="0"/>
            <a:t>Kassenbetreiber</a:t>
          </a:r>
        </a:p>
      </dgm:t>
    </dgm:pt>
    <dgm:pt modelId="{787CA906-D853-4CE9-B09B-2E4EDAA16BE9}" type="parTrans" cxnId="{41CBC2F1-9BA6-48C3-B757-43ADF410DDA0}">
      <dgm:prSet/>
      <dgm:spPr/>
      <dgm:t>
        <a:bodyPr/>
        <a:lstStyle/>
        <a:p>
          <a:endParaRPr lang="en-US"/>
        </a:p>
      </dgm:t>
    </dgm:pt>
    <dgm:pt modelId="{B3D21F76-CB59-4423-A7D9-B9F83D0EE3DD}" type="sibTrans" cxnId="{41CBC2F1-9BA6-48C3-B757-43ADF410DDA0}">
      <dgm:prSet/>
      <dgm:spPr/>
      <dgm:t>
        <a:bodyPr/>
        <a:lstStyle/>
        <a:p>
          <a:endParaRPr lang="en-US"/>
        </a:p>
      </dgm:t>
    </dgm:pt>
    <dgm:pt modelId="{C7994BF7-B41E-4BA6-BF45-40E2C8B1E270}">
      <dgm:prSet phldrT="[Text]"/>
      <dgm:spPr/>
      <dgm:t>
        <a:bodyPr/>
        <a:lstStyle/>
        <a:p>
          <a:r>
            <a:rPr lang="de-DE" noProof="0" dirty="0"/>
            <a:t>Betreiber 4</a:t>
          </a:r>
        </a:p>
      </dgm:t>
    </dgm:pt>
    <dgm:pt modelId="{86256DAC-6B50-48EE-8E6D-4682846CC9BA}" type="parTrans" cxnId="{87F4757F-0E90-4ACD-B1C0-B85D3802CE53}">
      <dgm:prSet/>
      <dgm:spPr/>
      <dgm:t>
        <a:bodyPr/>
        <a:lstStyle/>
        <a:p>
          <a:endParaRPr lang="de-DE" noProof="0" dirty="0"/>
        </a:p>
      </dgm:t>
    </dgm:pt>
    <dgm:pt modelId="{21EC5055-A5A1-4095-BEDD-2F6E73D56B80}" type="sibTrans" cxnId="{87F4757F-0E90-4ACD-B1C0-B85D3802CE53}">
      <dgm:prSet/>
      <dgm:spPr/>
      <dgm:t>
        <a:bodyPr/>
        <a:lstStyle/>
        <a:p>
          <a:endParaRPr lang="en-US"/>
        </a:p>
      </dgm:t>
    </dgm:pt>
    <dgm:pt modelId="{3A2EE188-EEB4-4E77-BB51-A446A4332D34}">
      <dgm:prSet phldrT="[Text]"/>
      <dgm:spPr/>
      <dgm:t>
        <a:bodyPr/>
        <a:lstStyle/>
        <a:p>
          <a:r>
            <a:rPr lang="de-DE" noProof="0" dirty="0"/>
            <a:t>CashBox41</a:t>
          </a:r>
          <a:br>
            <a:rPr lang="de-DE" noProof="0" dirty="0"/>
          </a:br>
          <a:r>
            <a:rPr lang="de-DE" noProof="0" dirty="0"/>
            <a:t> (a-trust TSTE)</a:t>
          </a:r>
        </a:p>
      </dgm:t>
    </dgm:pt>
    <dgm:pt modelId="{A5B7A9E9-3757-43B8-BF1F-DEE0FC47105D}" type="parTrans" cxnId="{A7E3BFD4-85A6-4AC2-AABA-C11EE5654E33}">
      <dgm:prSet/>
      <dgm:spPr/>
      <dgm:t>
        <a:bodyPr/>
        <a:lstStyle/>
        <a:p>
          <a:endParaRPr lang="de-DE" noProof="0" dirty="0"/>
        </a:p>
      </dgm:t>
    </dgm:pt>
    <dgm:pt modelId="{3094ED83-203A-479A-B3A9-A88952199368}" type="sibTrans" cxnId="{A7E3BFD4-85A6-4AC2-AABA-C11EE5654E33}">
      <dgm:prSet/>
      <dgm:spPr/>
      <dgm:t>
        <a:bodyPr/>
        <a:lstStyle/>
        <a:p>
          <a:endParaRPr lang="en-US"/>
        </a:p>
      </dgm:t>
    </dgm:pt>
    <dgm:pt modelId="{4685CF5A-6A16-4D76-893F-57E7DC1EF1E5}">
      <dgm:prSet phldrT="[Text]"/>
      <dgm:spPr/>
      <dgm:t>
        <a:bodyPr/>
        <a:lstStyle/>
        <a:p>
          <a:r>
            <a:rPr lang="de-DE" noProof="0" dirty="0"/>
            <a:t>CashBox11 (Swissbit TSE)</a:t>
          </a:r>
        </a:p>
      </dgm:t>
    </dgm:pt>
    <dgm:pt modelId="{CC23981C-F92C-42AD-8DA4-AE4B7990CF7E}" type="parTrans" cxnId="{43958AAB-7298-4C0B-8420-B89E69B8159A}">
      <dgm:prSet/>
      <dgm:spPr/>
      <dgm:t>
        <a:bodyPr/>
        <a:lstStyle/>
        <a:p>
          <a:endParaRPr lang="de-DE" noProof="0" dirty="0"/>
        </a:p>
      </dgm:t>
    </dgm:pt>
    <dgm:pt modelId="{5130F7F8-20F8-4A5E-86CF-2C1D04151AEC}" type="sibTrans" cxnId="{43958AAB-7298-4C0B-8420-B89E69B8159A}">
      <dgm:prSet/>
      <dgm:spPr/>
      <dgm:t>
        <a:bodyPr/>
        <a:lstStyle/>
        <a:p>
          <a:endParaRPr lang="en-US"/>
        </a:p>
      </dgm:t>
    </dgm:pt>
    <dgm:pt modelId="{8C6F7D70-ECF2-45C9-A96A-878E3721B892}">
      <dgm:prSet phldrT="[Text]"/>
      <dgm:spPr/>
      <dgm:t>
        <a:bodyPr/>
        <a:lstStyle/>
        <a:p>
          <a:r>
            <a:rPr lang="de-DE" noProof="0" dirty="0"/>
            <a:t>CashBox21</a:t>
          </a:r>
          <a:br>
            <a:rPr lang="de-DE" noProof="0" dirty="0"/>
          </a:br>
          <a:r>
            <a:rPr lang="de-DE" noProof="0" dirty="0"/>
            <a:t>(Cryptovision TSE)</a:t>
          </a:r>
        </a:p>
      </dgm:t>
    </dgm:pt>
    <dgm:pt modelId="{31B9B58C-F89D-4B88-A80E-50913EC35ABA}" type="parTrans" cxnId="{E226C31F-F458-445B-B8CC-70A2D8F4224F}">
      <dgm:prSet/>
      <dgm:spPr/>
      <dgm:t>
        <a:bodyPr/>
        <a:lstStyle/>
        <a:p>
          <a:endParaRPr lang="de-DE" noProof="0" dirty="0"/>
        </a:p>
      </dgm:t>
    </dgm:pt>
    <dgm:pt modelId="{F61901F5-C556-41EB-B988-9A78B3622536}" type="sibTrans" cxnId="{E226C31F-F458-445B-B8CC-70A2D8F4224F}">
      <dgm:prSet/>
      <dgm:spPr/>
      <dgm:t>
        <a:bodyPr/>
        <a:lstStyle/>
        <a:p>
          <a:endParaRPr lang="en-US"/>
        </a:p>
      </dgm:t>
    </dgm:pt>
    <dgm:pt modelId="{063167D2-9902-43F0-8B5B-2CCBBEDBDC2A}">
      <dgm:prSet phldrT="[Text]"/>
      <dgm:spPr/>
      <dgm:t>
        <a:bodyPr/>
        <a:lstStyle/>
        <a:p>
          <a:r>
            <a:rPr lang="de-DE" noProof="0" dirty="0"/>
            <a:t>CashBox22</a:t>
          </a:r>
          <a:br>
            <a:rPr lang="de-DE" noProof="0" dirty="0"/>
          </a:br>
          <a:r>
            <a:rPr lang="de-DE" noProof="0" dirty="0"/>
            <a:t>(Diebold-Nixdorf TSE)</a:t>
          </a:r>
        </a:p>
      </dgm:t>
    </dgm:pt>
    <dgm:pt modelId="{A4A34996-CC96-449F-829D-D317AA4C8DF4}" type="parTrans" cxnId="{3E232159-66DF-491E-9700-FE88C856AC8E}">
      <dgm:prSet/>
      <dgm:spPr/>
      <dgm:t>
        <a:bodyPr/>
        <a:lstStyle/>
        <a:p>
          <a:endParaRPr lang="de-DE" noProof="0" dirty="0"/>
        </a:p>
      </dgm:t>
    </dgm:pt>
    <dgm:pt modelId="{641CB160-2787-4CE2-B181-9EDBD4E97365}" type="sibTrans" cxnId="{3E232159-66DF-491E-9700-FE88C856AC8E}">
      <dgm:prSet/>
      <dgm:spPr/>
      <dgm:t>
        <a:bodyPr/>
        <a:lstStyle/>
        <a:p>
          <a:endParaRPr lang="en-US"/>
        </a:p>
      </dgm:t>
    </dgm:pt>
    <dgm:pt modelId="{7DAD59AA-17C4-4E3D-BE81-76A21AB7E281}">
      <dgm:prSet phldrT="[Text]"/>
      <dgm:spPr/>
      <dgm:t>
        <a:bodyPr/>
        <a:lstStyle/>
        <a:p>
          <a:r>
            <a:rPr lang="de-DE" noProof="0" dirty="0"/>
            <a:t>CashBox31</a:t>
          </a:r>
          <a:br>
            <a:rPr lang="de-DE" noProof="0" dirty="0"/>
          </a:br>
          <a:r>
            <a:rPr lang="de-DE" noProof="0" dirty="0"/>
            <a:t>(fiskaly TSE)</a:t>
          </a:r>
        </a:p>
      </dgm:t>
    </dgm:pt>
    <dgm:pt modelId="{6EBE2D93-55C8-40D4-BBE5-E6D16DB4F7A6}" type="parTrans" cxnId="{00E268D2-2B92-4E00-8244-AD5552017E6E}">
      <dgm:prSet/>
      <dgm:spPr/>
      <dgm:t>
        <a:bodyPr/>
        <a:lstStyle/>
        <a:p>
          <a:endParaRPr lang="de-DE" noProof="0" dirty="0"/>
        </a:p>
      </dgm:t>
    </dgm:pt>
    <dgm:pt modelId="{88EAE525-97C5-47D1-BC53-D10F0F1C957D}" type="sibTrans" cxnId="{00E268D2-2B92-4E00-8244-AD5552017E6E}">
      <dgm:prSet/>
      <dgm:spPr/>
      <dgm:t>
        <a:bodyPr/>
        <a:lstStyle/>
        <a:p>
          <a:endParaRPr lang="en-US"/>
        </a:p>
      </dgm:t>
    </dgm:pt>
    <dgm:pt modelId="{99E3105A-3C8A-4844-B536-4D6775DDB6FC}">
      <dgm:prSet phldrT="[Text]"/>
      <dgm:spPr/>
      <dgm:t>
        <a:bodyPr/>
        <a:lstStyle/>
        <a:p>
          <a:r>
            <a:rPr lang="de-DE" noProof="0" dirty="0"/>
            <a:t>CashBox32 (Epson TSE)</a:t>
          </a:r>
        </a:p>
      </dgm:t>
    </dgm:pt>
    <dgm:pt modelId="{C9A1D3E0-E3C8-48BD-BAA1-4C0FFE8125CE}" type="parTrans" cxnId="{9A3B9AC6-26B7-4D9F-A894-4BCBFF28571A}">
      <dgm:prSet/>
      <dgm:spPr/>
      <dgm:t>
        <a:bodyPr/>
        <a:lstStyle/>
        <a:p>
          <a:endParaRPr lang="de-DE" noProof="0" dirty="0"/>
        </a:p>
      </dgm:t>
    </dgm:pt>
    <dgm:pt modelId="{5AECCD80-B172-4913-87DE-456F3D8A9531}" type="sibTrans" cxnId="{9A3B9AC6-26B7-4D9F-A894-4BCBFF28571A}">
      <dgm:prSet/>
      <dgm:spPr/>
      <dgm:t>
        <a:bodyPr/>
        <a:lstStyle/>
        <a:p>
          <a:endParaRPr lang="en-US"/>
        </a:p>
      </dgm:t>
    </dgm:pt>
    <dgm:pt modelId="{0BD06960-C0AA-4121-A913-D8F92A6CC5D6}">
      <dgm:prSet phldrT="[Text]"/>
      <dgm:spPr>
        <a:solidFill>
          <a:schemeClr val="accent6">
            <a:lumMod val="40000"/>
            <a:lumOff val="60000"/>
          </a:schemeClr>
        </a:solidFill>
      </dgm:spPr>
      <dgm:t>
        <a:bodyPr/>
        <a:lstStyle/>
        <a:p>
          <a:pPr algn="l"/>
          <a:r>
            <a:rPr lang="de-DE" noProof="0" dirty="0"/>
            <a:t>Kasse</a:t>
          </a:r>
        </a:p>
      </dgm:t>
    </dgm:pt>
    <dgm:pt modelId="{11DC519E-4742-47C1-AB05-86DE620F4D73}" type="parTrans" cxnId="{FC65A77A-04DE-4A14-92F0-BAF79B999465}">
      <dgm:prSet/>
      <dgm:spPr/>
      <dgm:t>
        <a:bodyPr/>
        <a:lstStyle/>
        <a:p>
          <a:endParaRPr lang="en-US"/>
        </a:p>
      </dgm:t>
    </dgm:pt>
    <dgm:pt modelId="{33D68886-6919-4645-8982-8F63F6A67426}" type="sibTrans" cxnId="{FC65A77A-04DE-4A14-92F0-BAF79B999465}">
      <dgm:prSet/>
      <dgm:spPr/>
      <dgm:t>
        <a:bodyPr/>
        <a:lstStyle/>
        <a:p>
          <a:endParaRPr lang="en-US"/>
        </a:p>
      </dgm:t>
    </dgm:pt>
    <dgm:pt modelId="{1BECA6C4-6D56-4BBB-9411-337B74116256}" type="pres">
      <dgm:prSet presAssocID="{95F2ED46-3EAD-4F47-A11C-81FB3102CCCA}" presName="mainComposite" presStyleCnt="0">
        <dgm:presLayoutVars>
          <dgm:chPref val="1"/>
          <dgm:dir/>
          <dgm:animOne val="branch"/>
          <dgm:animLvl val="lvl"/>
          <dgm:resizeHandles val="exact"/>
        </dgm:presLayoutVars>
      </dgm:prSet>
      <dgm:spPr/>
    </dgm:pt>
    <dgm:pt modelId="{12C55E51-94CF-4B4F-9BA1-0BA9335A881F}" type="pres">
      <dgm:prSet presAssocID="{95F2ED46-3EAD-4F47-A11C-81FB3102CCCA}" presName="hierFlow" presStyleCnt="0"/>
      <dgm:spPr/>
    </dgm:pt>
    <dgm:pt modelId="{57194DC3-2D66-4D2E-ABDC-BBC253B8E95C}" type="pres">
      <dgm:prSet presAssocID="{95F2ED46-3EAD-4F47-A11C-81FB3102CCCA}" presName="firstBuf" presStyleCnt="0"/>
      <dgm:spPr/>
    </dgm:pt>
    <dgm:pt modelId="{1585C360-BEF3-4CDE-A785-111DDA2661F3}" type="pres">
      <dgm:prSet presAssocID="{95F2ED46-3EAD-4F47-A11C-81FB3102CCCA}" presName="hierChild1" presStyleCnt="0">
        <dgm:presLayoutVars>
          <dgm:chPref val="1"/>
          <dgm:animOne val="branch"/>
          <dgm:animLvl val="lvl"/>
        </dgm:presLayoutVars>
      </dgm:prSet>
      <dgm:spPr/>
    </dgm:pt>
    <dgm:pt modelId="{7BB9C5E2-092F-45EE-8C52-718FA260967A}" type="pres">
      <dgm:prSet presAssocID="{5AB1FED7-A684-4A5B-8B24-6B6F70FEC70F}" presName="Name14" presStyleCnt="0"/>
      <dgm:spPr/>
    </dgm:pt>
    <dgm:pt modelId="{9DF05028-9C79-44A6-B539-EA799B590245}" type="pres">
      <dgm:prSet presAssocID="{5AB1FED7-A684-4A5B-8B24-6B6F70FEC70F}" presName="level1Shape" presStyleLbl="node0" presStyleIdx="0" presStyleCnt="1">
        <dgm:presLayoutVars>
          <dgm:chPref val="3"/>
        </dgm:presLayoutVars>
      </dgm:prSet>
      <dgm:spPr/>
    </dgm:pt>
    <dgm:pt modelId="{43FCC05D-CE1F-4E06-8DDC-91601C92D1A6}" type="pres">
      <dgm:prSet presAssocID="{5AB1FED7-A684-4A5B-8B24-6B6F70FEC70F}" presName="hierChild2" presStyleCnt="0"/>
      <dgm:spPr/>
    </dgm:pt>
    <dgm:pt modelId="{6EA8E6A9-46AA-4831-9DAC-0263F933A90E}" type="pres">
      <dgm:prSet presAssocID="{9D4B5DBD-CB9C-4FB4-AAA6-979D46D6684A}" presName="Name19" presStyleLbl="parChTrans1D2" presStyleIdx="0" presStyleCnt="2"/>
      <dgm:spPr/>
    </dgm:pt>
    <dgm:pt modelId="{E6640F16-65A7-43DF-A34F-0390DE8C6DA4}" type="pres">
      <dgm:prSet presAssocID="{B18C206A-E65F-4357-9A21-BAE600E08067}" presName="Name21" presStyleCnt="0"/>
      <dgm:spPr/>
    </dgm:pt>
    <dgm:pt modelId="{C6D98E60-1DBA-41EF-804D-ACE775443728}" type="pres">
      <dgm:prSet presAssocID="{B18C206A-E65F-4357-9A21-BAE600E08067}" presName="level2Shape" presStyleLbl="node2" presStyleIdx="0" presStyleCnt="2"/>
      <dgm:spPr/>
    </dgm:pt>
    <dgm:pt modelId="{D0547627-E25A-4C20-A8FE-47B69A4219CF}" type="pres">
      <dgm:prSet presAssocID="{B18C206A-E65F-4357-9A21-BAE600E08067}" presName="hierChild3" presStyleCnt="0"/>
      <dgm:spPr/>
    </dgm:pt>
    <dgm:pt modelId="{B8F1E1C1-1E37-4104-A383-7A7B9EE527EC}" type="pres">
      <dgm:prSet presAssocID="{0DF6DED7-5192-46F3-976D-838BE73AB713}" presName="Name19" presStyleLbl="parChTrans1D3" presStyleIdx="0" presStyleCnt="4"/>
      <dgm:spPr/>
    </dgm:pt>
    <dgm:pt modelId="{0C63A21C-D776-46F6-BAB2-A58815031DD0}" type="pres">
      <dgm:prSet presAssocID="{9E07314B-9A62-4299-9E8A-584F2F7C5059}" presName="Name21" presStyleCnt="0"/>
      <dgm:spPr/>
    </dgm:pt>
    <dgm:pt modelId="{A0B4A37F-2B34-4BC0-91C3-088320D09B37}" type="pres">
      <dgm:prSet presAssocID="{9E07314B-9A62-4299-9E8A-584F2F7C5059}" presName="level2Shape" presStyleLbl="node3" presStyleIdx="0" presStyleCnt="4"/>
      <dgm:spPr/>
    </dgm:pt>
    <dgm:pt modelId="{B3D1AF74-DC46-4D00-B88D-2FF301260B9B}" type="pres">
      <dgm:prSet presAssocID="{9E07314B-9A62-4299-9E8A-584F2F7C5059}" presName="hierChild3" presStyleCnt="0"/>
      <dgm:spPr/>
    </dgm:pt>
    <dgm:pt modelId="{90010041-8D0C-42AE-BF61-B8EE3A6C6603}" type="pres">
      <dgm:prSet presAssocID="{CC23981C-F92C-42AD-8DA4-AE4B7990CF7E}" presName="Name19" presStyleLbl="parChTrans1D4" presStyleIdx="0" presStyleCnt="6"/>
      <dgm:spPr/>
    </dgm:pt>
    <dgm:pt modelId="{2D2A59D2-7F4F-4AD4-A09C-C81D04C637E1}" type="pres">
      <dgm:prSet presAssocID="{4685CF5A-6A16-4D76-893F-57E7DC1EF1E5}" presName="Name21" presStyleCnt="0"/>
      <dgm:spPr/>
    </dgm:pt>
    <dgm:pt modelId="{081726CD-4B88-4266-AEEC-E2F061221D9D}" type="pres">
      <dgm:prSet presAssocID="{4685CF5A-6A16-4D76-893F-57E7DC1EF1E5}" presName="level2Shape" presStyleLbl="node4" presStyleIdx="0" presStyleCnt="6"/>
      <dgm:spPr/>
    </dgm:pt>
    <dgm:pt modelId="{95CF4F07-94F2-4242-8311-C2C582E3104B}" type="pres">
      <dgm:prSet presAssocID="{4685CF5A-6A16-4D76-893F-57E7DC1EF1E5}" presName="hierChild3" presStyleCnt="0"/>
      <dgm:spPr/>
    </dgm:pt>
    <dgm:pt modelId="{A394A375-99C7-430F-919D-3365A866BC9B}" type="pres">
      <dgm:prSet presAssocID="{50DDEC0C-6225-49E4-9435-2892A959F271}" presName="Name19" presStyleLbl="parChTrans1D3" presStyleIdx="1" presStyleCnt="4"/>
      <dgm:spPr/>
    </dgm:pt>
    <dgm:pt modelId="{9849A1BE-D14B-4D81-B67E-A4F135AE9A09}" type="pres">
      <dgm:prSet presAssocID="{507D00CA-35C4-416C-A8AC-C71B5C468C96}" presName="Name21" presStyleCnt="0"/>
      <dgm:spPr/>
    </dgm:pt>
    <dgm:pt modelId="{CD4EC904-BEBF-4E6F-B665-23A079759C19}" type="pres">
      <dgm:prSet presAssocID="{507D00CA-35C4-416C-A8AC-C71B5C468C96}" presName="level2Shape" presStyleLbl="node3" presStyleIdx="1" presStyleCnt="4"/>
      <dgm:spPr/>
    </dgm:pt>
    <dgm:pt modelId="{BE8AE3C5-9966-4A87-8FE3-71A4AB88CBF1}" type="pres">
      <dgm:prSet presAssocID="{507D00CA-35C4-416C-A8AC-C71B5C468C96}" presName="hierChild3" presStyleCnt="0"/>
      <dgm:spPr/>
    </dgm:pt>
    <dgm:pt modelId="{776D28A1-896A-4837-843B-9D58F4EC836B}" type="pres">
      <dgm:prSet presAssocID="{31B9B58C-F89D-4B88-A80E-50913EC35ABA}" presName="Name19" presStyleLbl="parChTrans1D4" presStyleIdx="1" presStyleCnt="6"/>
      <dgm:spPr/>
    </dgm:pt>
    <dgm:pt modelId="{FBF6F6E8-C9C9-4A1E-AC7A-EAF6635A1DD8}" type="pres">
      <dgm:prSet presAssocID="{8C6F7D70-ECF2-45C9-A96A-878E3721B892}" presName="Name21" presStyleCnt="0"/>
      <dgm:spPr/>
    </dgm:pt>
    <dgm:pt modelId="{A907B97B-57B6-4AA4-A4B1-A15A8C26B25E}" type="pres">
      <dgm:prSet presAssocID="{8C6F7D70-ECF2-45C9-A96A-878E3721B892}" presName="level2Shape" presStyleLbl="node4" presStyleIdx="1" presStyleCnt="6"/>
      <dgm:spPr/>
    </dgm:pt>
    <dgm:pt modelId="{0F7B012C-54E4-4E5D-9D70-4DC94B2F3AE7}" type="pres">
      <dgm:prSet presAssocID="{8C6F7D70-ECF2-45C9-A96A-878E3721B892}" presName="hierChild3" presStyleCnt="0"/>
      <dgm:spPr/>
    </dgm:pt>
    <dgm:pt modelId="{5B6A780A-B50D-4544-B4A4-40B578FF58AE}" type="pres">
      <dgm:prSet presAssocID="{A4A34996-CC96-449F-829D-D317AA4C8DF4}" presName="Name19" presStyleLbl="parChTrans1D4" presStyleIdx="2" presStyleCnt="6"/>
      <dgm:spPr/>
    </dgm:pt>
    <dgm:pt modelId="{30C640FB-3CF5-42AC-8C16-490F591051FE}" type="pres">
      <dgm:prSet presAssocID="{063167D2-9902-43F0-8B5B-2CCBBEDBDC2A}" presName="Name21" presStyleCnt="0"/>
      <dgm:spPr/>
    </dgm:pt>
    <dgm:pt modelId="{17DD1A3F-ED07-4398-9220-5AC1FDA0C52A}" type="pres">
      <dgm:prSet presAssocID="{063167D2-9902-43F0-8B5B-2CCBBEDBDC2A}" presName="level2Shape" presStyleLbl="node4" presStyleIdx="2" presStyleCnt="6"/>
      <dgm:spPr/>
    </dgm:pt>
    <dgm:pt modelId="{42F947EE-A0B4-4DBD-87DF-5BDF999BF8E8}" type="pres">
      <dgm:prSet presAssocID="{063167D2-9902-43F0-8B5B-2CCBBEDBDC2A}" presName="hierChild3" presStyleCnt="0"/>
      <dgm:spPr/>
    </dgm:pt>
    <dgm:pt modelId="{E1441E74-DFF0-4FDD-A87B-5C7D3F8CB9C1}" type="pres">
      <dgm:prSet presAssocID="{26127BF6-3D13-4828-AFE0-E15425FA8684}" presName="Name19" presStyleLbl="parChTrans1D2" presStyleIdx="1" presStyleCnt="2"/>
      <dgm:spPr/>
    </dgm:pt>
    <dgm:pt modelId="{E4E0CAE4-5378-4C48-8B70-34F7D1C32529}" type="pres">
      <dgm:prSet presAssocID="{D0D91676-B0F9-429A-85B7-A4A18DF2BB37}" presName="Name21" presStyleCnt="0"/>
      <dgm:spPr/>
    </dgm:pt>
    <dgm:pt modelId="{B00885B9-E24B-4380-8776-2C7A505AE04A}" type="pres">
      <dgm:prSet presAssocID="{D0D91676-B0F9-429A-85B7-A4A18DF2BB37}" presName="level2Shape" presStyleLbl="node2" presStyleIdx="1" presStyleCnt="2"/>
      <dgm:spPr/>
    </dgm:pt>
    <dgm:pt modelId="{145D6DAF-E55C-41D3-9AA1-5787AE07BE66}" type="pres">
      <dgm:prSet presAssocID="{D0D91676-B0F9-429A-85B7-A4A18DF2BB37}" presName="hierChild3" presStyleCnt="0"/>
      <dgm:spPr/>
    </dgm:pt>
    <dgm:pt modelId="{17ECFE45-BF85-496C-86A5-FCE9FDF1B031}" type="pres">
      <dgm:prSet presAssocID="{75E9BAA1-7697-41F9-9D69-D44BBB192BF4}" presName="Name19" presStyleLbl="parChTrans1D3" presStyleIdx="2" presStyleCnt="4"/>
      <dgm:spPr/>
    </dgm:pt>
    <dgm:pt modelId="{B26A942C-5C6A-4ADB-8D70-4D905058A6D9}" type="pres">
      <dgm:prSet presAssocID="{0D9F98DC-57D5-4723-A394-8CDC6BF75DF0}" presName="Name21" presStyleCnt="0"/>
      <dgm:spPr/>
    </dgm:pt>
    <dgm:pt modelId="{C4D1141A-CC53-454B-9BD2-16C9F97C6850}" type="pres">
      <dgm:prSet presAssocID="{0D9F98DC-57D5-4723-A394-8CDC6BF75DF0}" presName="level2Shape" presStyleLbl="node3" presStyleIdx="2" presStyleCnt="4"/>
      <dgm:spPr/>
    </dgm:pt>
    <dgm:pt modelId="{6AD2D118-9B8B-4416-B4E2-3A7A785C2D10}" type="pres">
      <dgm:prSet presAssocID="{0D9F98DC-57D5-4723-A394-8CDC6BF75DF0}" presName="hierChild3" presStyleCnt="0"/>
      <dgm:spPr/>
    </dgm:pt>
    <dgm:pt modelId="{DD98744D-9D72-4929-9AB7-E8B7188FAB84}" type="pres">
      <dgm:prSet presAssocID="{6EBE2D93-55C8-40D4-BBE5-E6D16DB4F7A6}" presName="Name19" presStyleLbl="parChTrans1D4" presStyleIdx="3" presStyleCnt="6"/>
      <dgm:spPr/>
    </dgm:pt>
    <dgm:pt modelId="{BE257EA2-5C24-470C-8DCE-A19034ED422F}" type="pres">
      <dgm:prSet presAssocID="{7DAD59AA-17C4-4E3D-BE81-76A21AB7E281}" presName="Name21" presStyleCnt="0"/>
      <dgm:spPr/>
    </dgm:pt>
    <dgm:pt modelId="{60E2B908-0339-48A8-B511-7FB2296C73A0}" type="pres">
      <dgm:prSet presAssocID="{7DAD59AA-17C4-4E3D-BE81-76A21AB7E281}" presName="level2Shape" presStyleLbl="node4" presStyleIdx="3" presStyleCnt="6"/>
      <dgm:spPr/>
    </dgm:pt>
    <dgm:pt modelId="{5082505A-8958-41E4-BE0D-4FA59E68B5ED}" type="pres">
      <dgm:prSet presAssocID="{7DAD59AA-17C4-4E3D-BE81-76A21AB7E281}" presName="hierChild3" presStyleCnt="0"/>
      <dgm:spPr/>
    </dgm:pt>
    <dgm:pt modelId="{2F84EBD1-F1A1-469F-BB64-84626DEC3FE5}" type="pres">
      <dgm:prSet presAssocID="{C9A1D3E0-E3C8-48BD-BAA1-4C0FFE8125CE}" presName="Name19" presStyleLbl="parChTrans1D4" presStyleIdx="4" presStyleCnt="6"/>
      <dgm:spPr/>
    </dgm:pt>
    <dgm:pt modelId="{3FDA5A4F-8379-484A-AAF8-4C3FBFEC44FF}" type="pres">
      <dgm:prSet presAssocID="{99E3105A-3C8A-4844-B536-4D6775DDB6FC}" presName="Name21" presStyleCnt="0"/>
      <dgm:spPr/>
    </dgm:pt>
    <dgm:pt modelId="{AD9BB9F6-4B97-4CD1-97FF-A2BFBE11A26A}" type="pres">
      <dgm:prSet presAssocID="{99E3105A-3C8A-4844-B536-4D6775DDB6FC}" presName="level2Shape" presStyleLbl="node4" presStyleIdx="4" presStyleCnt="6"/>
      <dgm:spPr/>
    </dgm:pt>
    <dgm:pt modelId="{1030C25C-79F1-4A89-B5E7-D2736F170C19}" type="pres">
      <dgm:prSet presAssocID="{99E3105A-3C8A-4844-B536-4D6775DDB6FC}" presName="hierChild3" presStyleCnt="0"/>
      <dgm:spPr/>
    </dgm:pt>
    <dgm:pt modelId="{3420DE1F-F791-4A3F-BB8E-16BB7C36B1B7}" type="pres">
      <dgm:prSet presAssocID="{86256DAC-6B50-48EE-8E6D-4682846CC9BA}" presName="Name19" presStyleLbl="parChTrans1D3" presStyleIdx="3" presStyleCnt="4"/>
      <dgm:spPr/>
    </dgm:pt>
    <dgm:pt modelId="{C4A4DCBB-B629-4D9F-B3D0-0FEEAFC92FDA}" type="pres">
      <dgm:prSet presAssocID="{C7994BF7-B41E-4BA6-BF45-40E2C8B1E270}" presName="Name21" presStyleCnt="0"/>
      <dgm:spPr/>
    </dgm:pt>
    <dgm:pt modelId="{38C9458A-ABC9-4739-BC7E-430C33421FAE}" type="pres">
      <dgm:prSet presAssocID="{C7994BF7-B41E-4BA6-BF45-40E2C8B1E270}" presName="level2Shape" presStyleLbl="node3" presStyleIdx="3" presStyleCnt="4"/>
      <dgm:spPr/>
    </dgm:pt>
    <dgm:pt modelId="{01ACBC17-0D97-4B96-8566-C7B53CA61A6D}" type="pres">
      <dgm:prSet presAssocID="{C7994BF7-B41E-4BA6-BF45-40E2C8B1E270}" presName="hierChild3" presStyleCnt="0"/>
      <dgm:spPr/>
    </dgm:pt>
    <dgm:pt modelId="{8039987C-A271-49A4-9F09-B6423BEFB495}" type="pres">
      <dgm:prSet presAssocID="{A5B7A9E9-3757-43B8-BF1F-DEE0FC47105D}" presName="Name19" presStyleLbl="parChTrans1D4" presStyleIdx="5" presStyleCnt="6"/>
      <dgm:spPr/>
    </dgm:pt>
    <dgm:pt modelId="{2C35557D-C6C9-48E0-B33B-BD476BFC5D5C}" type="pres">
      <dgm:prSet presAssocID="{3A2EE188-EEB4-4E77-BB51-A446A4332D34}" presName="Name21" presStyleCnt="0"/>
      <dgm:spPr/>
    </dgm:pt>
    <dgm:pt modelId="{F314310E-3B7F-4BB8-8BCF-245F9C3375E7}" type="pres">
      <dgm:prSet presAssocID="{3A2EE188-EEB4-4E77-BB51-A446A4332D34}" presName="level2Shape" presStyleLbl="node4" presStyleIdx="5" presStyleCnt="6"/>
      <dgm:spPr/>
    </dgm:pt>
    <dgm:pt modelId="{9E36A9A5-CA7F-4EA9-8850-E2F38CB3A354}" type="pres">
      <dgm:prSet presAssocID="{3A2EE188-EEB4-4E77-BB51-A446A4332D34}" presName="hierChild3" presStyleCnt="0"/>
      <dgm:spPr/>
    </dgm:pt>
    <dgm:pt modelId="{39D66EC1-3994-4104-AF14-B78EBD142657}" type="pres">
      <dgm:prSet presAssocID="{95F2ED46-3EAD-4F47-A11C-81FB3102CCCA}" presName="bgShapesFlow" presStyleCnt="0"/>
      <dgm:spPr/>
    </dgm:pt>
    <dgm:pt modelId="{498317B1-6332-4C32-8D19-EE853F874A0C}" type="pres">
      <dgm:prSet presAssocID="{BB083CF8-6273-46E7-BE3B-5DC61CFAA06F}" presName="rectComp" presStyleCnt="0"/>
      <dgm:spPr/>
    </dgm:pt>
    <dgm:pt modelId="{C8849357-154D-4C6F-A755-6FFE34A7B3F5}" type="pres">
      <dgm:prSet presAssocID="{BB083CF8-6273-46E7-BE3B-5DC61CFAA06F}" presName="bgRect" presStyleLbl="bgShp" presStyleIdx="0" presStyleCnt="4" custLinFactNeighborX="-7971" custLinFactNeighborY="-5807"/>
      <dgm:spPr/>
    </dgm:pt>
    <dgm:pt modelId="{ECCBD3B2-61EB-4705-BD0E-4CCDA06FD7F5}" type="pres">
      <dgm:prSet presAssocID="{BB083CF8-6273-46E7-BE3B-5DC61CFAA06F}" presName="bgRectTx" presStyleLbl="bgShp" presStyleIdx="0" presStyleCnt="4">
        <dgm:presLayoutVars>
          <dgm:bulletEnabled val="1"/>
        </dgm:presLayoutVars>
      </dgm:prSet>
      <dgm:spPr/>
    </dgm:pt>
    <dgm:pt modelId="{CB2D5BC2-3C1F-485E-AA7C-55A91010F5EB}" type="pres">
      <dgm:prSet presAssocID="{BB083CF8-6273-46E7-BE3B-5DC61CFAA06F}" presName="spComp" presStyleCnt="0"/>
      <dgm:spPr/>
    </dgm:pt>
    <dgm:pt modelId="{37F8F09D-699B-4C0B-8491-77BDEE0F314D}" type="pres">
      <dgm:prSet presAssocID="{BB083CF8-6273-46E7-BE3B-5DC61CFAA06F}" presName="vSp" presStyleCnt="0"/>
      <dgm:spPr/>
    </dgm:pt>
    <dgm:pt modelId="{FF321360-1372-451A-B4D7-5A4E29B5134E}" type="pres">
      <dgm:prSet presAssocID="{0BF3FAA1-DCF8-4325-9623-5294C0B07C37}" presName="rectComp" presStyleCnt="0"/>
      <dgm:spPr/>
    </dgm:pt>
    <dgm:pt modelId="{1DE8B0B1-D863-472F-9FA5-2ABE2316C376}" type="pres">
      <dgm:prSet presAssocID="{0BF3FAA1-DCF8-4325-9623-5294C0B07C37}" presName="bgRect" presStyleLbl="bgShp" presStyleIdx="1" presStyleCnt="4"/>
      <dgm:spPr/>
    </dgm:pt>
    <dgm:pt modelId="{5CA3C01F-EF5C-402C-AEC5-F59EDAAA728A}" type="pres">
      <dgm:prSet presAssocID="{0BF3FAA1-DCF8-4325-9623-5294C0B07C37}" presName="bgRectTx" presStyleLbl="bgShp" presStyleIdx="1" presStyleCnt="4">
        <dgm:presLayoutVars>
          <dgm:bulletEnabled val="1"/>
        </dgm:presLayoutVars>
      </dgm:prSet>
      <dgm:spPr/>
    </dgm:pt>
    <dgm:pt modelId="{EA315E09-08B0-4AF3-B8D6-38870AF5E2D3}" type="pres">
      <dgm:prSet presAssocID="{0BF3FAA1-DCF8-4325-9623-5294C0B07C37}" presName="spComp" presStyleCnt="0"/>
      <dgm:spPr/>
    </dgm:pt>
    <dgm:pt modelId="{5D3574F5-5CED-474D-8B4A-45112A1BABBF}" type="pres">
      <dgm:prSet presAssocID="{0BF3FAA1-DCF8-4325-9623-5294C0B07C37}" presName="vSp" presStyleCnt="0"/>
      <dgm:spPr/>
    </dgm:pt>
    <dgm:pt modelId="{768B5B8B-08F6-4ED3-A759-94A49A7153C5}" type="pres">
      <dgm:prSet presAssocID="{464C62C9-D11C-486A-9636-0478A4C24FD5}" presName="rectComp" presStyleCnt="0"/>
      <dgm:spPr/>
    </dgm:pt>
    <dgm:pt modelId="{599EC7A2-D025-460C-842C-0F11618A7DA2}" type="pres">
      <dgm:prSet presAssocID="{464C62C9-D11C-486A-9636-0478A4C24FD5}" presName="bgRect" presStyleLbl="bgShp" presStyleIdx="2" presStyleCnt="4"/>
      <dgm:spPr/>
    </dgm:pt>
    <dgm:pt modelId="{FEEB547A-7F76-4A7B-B514-238FB6163DB7}" type="pres">
      <dgm:prSet presAssocID="{464C62C9-D11C-486A-9636-0478A4C24FD5}" presName="bgRectTx" presStyleLbl="bgShp" presStyleIdx="2" presStyleCnt="4">
        <dgm:presLayoutVars>
          <dgm:bulletEnabled val="1"/>
        </dgm:presLayoutVars>
      </dgm:prSet>
      <dgm:spPr/>
    </dgm:pt>
    <dgm:pt modelId="{63DBBE65-9D09-4FD0-A739-7AA6A5F348EC}" type="pres">
      <dgm:prSet presAssocID="{464C62C9-D11C-486A-9636-0478A4C24FD5}" presName="spComp" presStyleCnt="0"/>
      <dgm:spPr/>
    </dgm:pt>
    <dgm:pt modelId="{947533D3-B58A-4145-9F95-1035A1EC19AD}" type="pres">
      <dgm:prSet presAssocID="{464C62C9-D11C-486A-9636-0478A4C24FD5}" presName="vSp" presStyleCnt="0"/>
      <dgm:spPr/>
    </dgm:pt>
    <dgm:pt modelId="{BBC6D892-D696-47B9-AB8E-7E2BE18F12E1}" type="pres">
      <dgm:prSet presAssocID="{0BD06960-C0AA-4121-A913-D8F92A6CC5D6}" presName="rectComp" presStyleCnt="0"/>
      <dgm:spPr/>
    </dgm:pt>
    <dgm:pt modelId="{B659A45F-E8DC-4D75-910E-52A21731D3A3}" type="pres">
      <dgm:prSet presAssocID="{0BD06960-C0AA-4121-A913-D8F92A6CC5D6}" presName="bgRect" presStyleLbl="bgShp" presStyleIdx="3" presStyleCnt="4"/>
      <dgm:spPr/>
    </dgm:pt>
    <dgm:pt modelId="{3858C2BB-F29A-461D-87C2-F98EC6DFB565}" type="pres">
      <dgm:prSet presAssocID="{0BD06960-C0AA-4121-A913-D8F92A6CC5D6}" presName="bgRectTx" presStyleLbl="bgShp" presStyleIdx="3" presStyleCnt="4">
        <dgm:presLayoutVars>
          <dgm:bulletEnabled val="1"/>
        </dgm:presLayoutVars>
      </dgm:prSet>
      <dgm:spPr/>
    </dgm:pt>
  </dgm:ptLst>
  <dgm:cxnLst>
    <dgm:cxn modelId="{D3228101-D367-4A6B-8E53-5E92E243551B}" srcId="{95F2ED46-3EAD-4F47-A11C-81FB3102CCCA}" destId="{BB083CF8-6273-46E7-BE3B-5DC61CFAA06F}" srcOrd="1" destOrd="0" parTransId="{261B7F11-9211-448F-95DC-3AB369415B2E}" sibTransId="{52F6A06D-1F44-4665-9DD3-C98F3565ECF7}"/>
    <dgm:cxn modelId="{FF964F02-25BC-4266-BED9-6570FB85CDF8}" type="presOf" srcId="{BB083CF8-6273-46E7-BE3B-5DC61CFAA06F}" destId="{C8849357-154D-4C6F-A755-6FFE34A7B3F5}" srcOrd="0" destOrd="0" presId="urn:microsoft.com/office/officeart/2005/8/layout/hierarchy6"/>
    <dgm:cxn modelId="{0A985C02-1652-4349-8B2C-CE508B59CF41}" type="presOf" srcId="{31B9B58C-F89D-4B88-A80E-50913EC35ABA}" destId="{776D28A1-896A-4837-843B-9D58F4EC836B}" srcOrd="0" destOrd="0" presId="urn:microsoft.com/office/officeart/2005/8/layout/hierarchy6"/>
    <dgm:cxn modelId="{7B7B5E05-87B8-4672-9F4A-3D656C1C6355}" type="presOf" srcId="{8C6F7D70-ECF2-45C9-A96A-878E3721B892}" destId="{A907B97B-57B6-4AA4-A4B1-A15A8C26B25E}" srcOrd="0" destOrd="0" presId="urn:microsoft.com/office/officeart/2005/8/layout/hierarchy6"/>
    <dgm:cxn modelId="{E95FDE10-C55F-460A-965E-94DB8241EA62}" srcId="{D0D91676-B0F9-429A-85B7-A4A18DF2BB37}" destId="{0D9F98DC-57D5-4723-A394-8CDC6BF75DF0}" srcOrd="0" destOrd="0" parTransId="{75E9BAA1-7697-41F9-9D69-D44BBB192BF4}" sibTransId="{B2C6817B-8D97-4758-86B4-7FBDA9CCD908}"/>
    <dgm:cxn modelId="{FEA6D31B-9BCD-4929-9BA9-514E4FC1B45F}" type="presOf" srcId="{26127BF6-3D13-4828-AFE0-E15425FA8684}" destId="{E1441E74-DFF0-4FDD-A87B-5C7D3F8CB9C1}" srcOrd="0" destOrd="0" presId="urn:microsoft.com/office/officeart/2005/8/layout/hierarchy6"/>
    <dgm:cxn modelId="{E226C31F-F458-445B-B8CC-70A2D8F4224F}" srcId="{507D00CA-35C4-416C-A8AC-C71B5C468C96}" destId="{8C6F7D70-ECF2-45C9-A96A-878E3721B892}" srcOrd="0" destOrd="0" parTransId="{31B9B58C-F89D-4B88-A80E-50913EC35ABA}" sibTransId="{F61901F5-C556-41EB-B988-9A78B3622536}"/>
    <dgm:cxn modelId="{F1559120-8E0B-48AD-B369-5A93DF0724D1}" type="presOf" srcId="{0D9F98DC-57D5-4723-A394-8CDC6BF75DF0}" destId="{C4D1141A-CC53-454B-9BD2-16C9F97C6850}" srcOrd="0" destOrd="0" presId="urn:microsoft.com/office/officeart/2005/8/layout/hierarchy6"/>
    <dgm:cxn modelId="{3348CD27-8AAC-461C-B587-8E26746906E6}" type="presOf" srcId="{3A2EE188-EEB4-4E77-BB51-A446A4332D34}" destId="{F314310E-3B7F-4BB8-8BCF-245F9C3375E7}" srcOrd="0" destOrd="0" presId="urn:microsoft.com/office/officeart/2005/8/layout/hierarchy6"/>
    <dgm:cxn modelId="{13FE5B2D-21E2-4889-B956-5B59141A20BB}" type="presOf" srcId="{99E3105A-3C8A-4844-B536-4D6775DDB6FC}" destId="{AD9BB9F6-4B97-4CD1-97FF-A2BFBE11A26A}" srcOrd="0" destOrd="0" presId="urn:microsoft.com/office/officeart/2005/8/layout/hierarchy6"/>
    <dgm:cxn modelId="{88EBF330-6F30-4914-87D3-A7B4EB21211D}" srcId="{5AB1FED7-A684-4A5B-8B24-6B6F70FEC70F}" destId="{D0D91676-B0F9-429A-85B7-A4A18DF2BB37}" srcOrd="1" destOrd="0" parTransId="{26127BF6-3D13-4828-AFE0-E15425FA8684}" sibTransId="{7AD784FA-959A-4DFB-A638-74C8AB7F811C}"/>
    <dgm:cxn modelId="{5B3CB831-E5B5-46D0-88FE-5092F746C584}" type="presOf" srcId="{C9A1D3E0-E3C8-48BD-BAA1-4C0FFE8125CE}" destId="{2F84EBD1-F1A1-469F-BB64-84626DEC3FE5}" srcOrd="0" destOrd="0" presId="urn:microsoft.com/office/officeart/2005/8/layout/hierarchy6"/>
    <dgm:cxn modelId="{5CCCED37-AC8A-4750-9A45-9A7BA55A9EDD}" type="presOf" srcId="{BB083CF8-6273-46E7-BE3B-5DC61CFAA06F}" destId="{ECCBD3B2-61EB-4705-BD0E-4CCDA06FD7F5}" srcOrd="1" destOrd="0" presId="urn:microsoft.com/office/officeart/2005/8/layout/hierarchy6"/>
    <dgm:cxn modelId="{F9906D3E-2ACA-4FD6-9289-31389B947137}" type="presOf" srcId="{6EBE2D93-55C8-40D4-BBE5-E6D16DB4F7A6}" destId="{DD98744D-9D72-4929-9AB7-E8B7188FAB84}" srcOrd="0" destOrd="0" presId="urn:microsoft.com/office/officeart/2005/8/layout/hierarchy6"/>
    <dgm:cxn modelId="{9054E33E-9B47-4F1B-9BF2-105B12D385D3}" type="presOf" srcId="{0BF3FAA1-DCF8-4325-9623-5294C0B07C37}" destId="{5CA3C01F-EF5C-402C-AEC5-F59EDAAA728A}" srcOrd="1" destOrd="0" presId="urn:microsoft.com/office/officeart/2005/8/layout/hierarchy6"/>
    <dgm:cxn modelId="{06E9E540-25CA-4673-8C42-74EE08153BDB}" type="presOf" srcId="{9D4B5DBD-CB9C-4FB4-AAA6-979D46D6684A}" destId="{6EA8E6A9-46AA-4831-9DAC-0263F933A90E}" srcOrd="0" destOrd="0" presId="urn:microsoft.com/office/officeart/2005/8/layout/hierarchy6"/>
    <dgm:cxn modelId="{C4500742-DF8F-4517-8A5F-102B00E77012}" srcId="{5AB1FED7-A684-4A5B-8B24-6B6F70FEC70F}" destId="{B18C206A-E65F-4357-9A21-BAE600E08067}" srcOrd="0" destOrd="0" parTransId="{9D4B5DBD-CB9C-4FB4-AAA6-979D46D6684A}" sibTransId="{E794E13D-5DE6-4B79-9264-999E14EA6263}"/>
    <dgm:cxn modelId="{1109BB47-E5C2-4C14-8A73-CD57B75F77BD}" type="presOf" srcId="{C7994BF7-B41E-4BA6-BF45-40E2C8B1E270}" destId="{38C9458A-ABC9-4739-BC7E-430C33421FAE}" srcOrd="0" destOrd="0" presId="urn:microsoft.com/office/officeart/2005/8/layout/hierarchy6"/>
    <dgm:cxn modelId="{8D998158-EBD4-42F5-98E1-A69E9366D652}" srcId="{B18C206A-E65F-4357-9A21-BAE600E08067}" destId="{9E07314B-9A62-4299-9E8A-584F2F7C5059}" srcOrd="0" destOrd="0" parTransId="{0DF6DED7-5192-46F3-976D-838BE73AB713}" sibTransId="{CD6597A3-3B31-45D5-9876-15EB6DDE0B1B}"/>
    <dgm:cxn modelId="{3E232159-66DF-491E-9700-FE88C856AC8E}" srcId="{507D00CA-35C4-416C-A8AC-C71B5C468C96}" destId="{063167D2-9902-43F0-8B5B-2CCBBEDBDC2A}" srcOrd="1" destOrd="0" parTransId="{A4A34996-CC96-449F-829D-D317AA4C8DF4}" sibTransId="{641CB160-2787-4CE2-B181-9EDBD4E97365}"/>
    <dgm:cxn modelId="{AF41AD5C-588D-41F0-8095-E184F78A0B36}" type="presOf" srcId="{50DDEC0C-6225-49E4-9435-2892A959F271}" destId="{A394A375-99C7-430F-919D-3365A866BC9B}" srcOrd="0" destOrd="0" presId="urn:microsoft.com/office/officeart/2005/8/layout/hierarchy6"/>
    <dgm:cxn modelId="{C506F05E-0FDF-4AB9-A08E-DAFDB92AA181}" type="presOf" srcId="{86256DAC-6B50-48EE-8E6D-4682846CC9BA}" destId="{3420DE1F-F791-4A3F-BB8E-16BB7C36B1B7}" srcOrd="0" destOrd="0" presId="urn:microsoft.com/office/officeart/2005/8/layout/hierarchy6"/>
    <dgm:cxn modelId="{CE5CFB62-5962-4464-B7E0-E9C9BC355288}" type="presOf" srcId="{95F2ED46-3EAD-4F47-A11C-81FB3102CCCA}" destId="{1BECA6C4-6D56-4BBB-9411-337B74116256}" srcOrd="0" destOrd="0" presId="urn:microsoft.com/office/officeart/2005/8/layout/hierarchy6"/>
    <dgm:cxn modelId="{6D86CD65-FBF7-4913-85F6-CCE09F46545B}" type="presOf" srcId="{9E07314B-9A62-4299-9E8A-584F2F7C5059}" destId="{A0B4A37F-2B34-4BC0-91C3-088320D09B37}" srcOrd="0" destOrd="0" presId="urn:microsoft.com/office/officeart/2005/8/layout/hierarchy6"/>
    <dgm:cxn modelId="{AC3ACD66-EA66-4720-9A08-CE936C9A935F}" type="presOf" srcId="{5AB1FED7-A684-4A5B-8B24-6B6F70FEC70F}" destId="{9DF05028-9C79-44A6-B539-EA799B590245}" srcOrd="0" destOrd="0" presId="urn:microsoft.com/office/officeart/2005/8/layout/hierarchy6"/>
    <dgm:cxn modelId="{EDBCE76F-AF9E-4759-B585-A45A1D9B72D2}" type="presOf" srcId="{4685CF5A-6A16-4D76-893F-57E7DC1EF1E5}" destId="{081726CD-4B88-4266-AEEC-E2F061221D9D}" srcOrd="0" destOrd="0" presId="urn:microsoft.com/office/officeart/2005/8/layout/hierarchy6"/>
    <dgm:cxn modelId="{FC65A77A-04DE-4A14-92F0-BAF79B999465}" srcId="{95F2ED46-3EAD-4F47-A11C-81FB3102CCCA}" destId="{0BD06960-C0AA-4121-A913-D8F92A6CC5D6}" srcOrd="4" destOrd="0" parTransId="{11DC519E-4742-47C1-AB05-86DE620F4D73}" sibTransId="{33D68886-6919-4645-8982-8F63F6A67426}"/>
    <dgm:cxn modelId="{3D4BF77D-EF39-40D2-B401-02F78699EC6D}" type="presOf" srcId="{464C62C9-D11C-486A-9636-0478A4C24FD5}" destId="{599EC7A2-D025-460C-842C-0F11618A7DA2}" srcOrd="0" destOrd="0" presId="urn:microsoft.com/office/officeart/2005/8/layout/hierarchy6"/>
    <dgm:cxn modelId="{87F4757F-0E90-4ACD-B1C0-B85D3802CE53}" srcId="{D0D91676-B0F9-429A-85B7-A4A18DF2BB37}" destId="{C7994BF7-B41E-4BA6-BF45-40E2C8B1E270}" srcOrd="1" destOrd="0" parTransId="{86256DAC-6B50-48EE-8E6D-4682846CC9BA}" sibTransId="{21EC5055-A5A1-4095-BEDD-2F6E73D56B80}"/>
    <dgm:cxn modelId="{77F82285-2C39-4277-9CAB-5331C3BB9542}" type="presOf" srcId="{063167D2-9902-43F0-8B5B-2CCBBEDBDC2A}" destId="{17DD1A3F-ED07-4398-9220-5AC1FDA0C52A}" srcOrd="0" destOrd="0" presId="urn:microsoft.com/office/officeart/2005/8/layout/hierarchy6"/>
    <dgm:cxn modelId="{37803389-E92E-48A3-8B8E-6AC6887124D4}" type="presOf" srcId="{0DF6DED7-5192-46F3-976D-838BE73AB713}" destId="{B8F1E1C1-1E37-4104-A383-7A7B9EE527EC}" srcOrd="0" destOrd="0" presId="urn:microsoft.com/office/officeart/2005/8/layout/hierarchy6"/>
    <dgm:cxn modelId="{1DBE9D8C-FE81-44FB-A03E-13311556851C}" type="presOf" srcId="{75E9BAA1-7697-41F9-9D69-D44BBB192BF4}" destId="{17ECFE45-BF85-496C-86A5-FCE9FDF1B031}" srcOrd="0" destOrd="0" presId="urn:microsoft.com/office/officeart/2005/8/layout/hierarchy6"/>
    <dgm:cxn modelId="{9935AD8D-0F6A-4624-B475-D25537659D02}" type="presOf" srcId="{B18C206A-E65F-4357-9A21-BAE600E08067}" destId="{C6D98E60-1DBA-41EF-804D-ACE775443728}" srcOrd="0" destOrd="0" presId="urn:microsoft.com/office/officeart/2005/8/layout/hierarchy6"/>
    <dgm:cxn modelId="{4220A49C-03E2-4145-AAD7-FA6F074A93D6}" srcId="{B18C206A-E65F-4357-9A21-BAE600E08067}" destId="{507D00CA-35C4-416C-A8AC-C71B5C468C96}" srcOrd="1" destOrd="0" parTransId="{50DDEC0C-6225-49E4-9435-2892A959F271}" sibTransId="{58EF5F35-EB00-493B-A24A-3B4F83CDD588}"/>
    <dgm:cxn modelId="{F57F9EA0-7C46-427C-9A1B-E99EA30A7EF6}" type="presOf" srcId="{464C62C9-D11C-486A-9636-0478A4C24FD5}" destId="{FEEB547A-7F76-4A7B-B514-238FB6163DB7}" srcOrd="1" destOrd="0" presId="urn:microsoft.com/office/officeart/2005/8/layout/hierarchy6"/>
    <dgm:cxn modelId="{4D3F5CA3-FFDF-4893-9FA8-FD1AE0407312}" type="presOf" srcId="{0BD06960-C0AA-4121-A913-D8F92A6CC5D6}" destId="{B659A45F-E8DC-4D75-910E-52A21731D3A3}" srcOrd="0" destOrd="0" presId="urn:microsoft.com/office/officeart/2005/8/layout/hierarchy6"/>
    <dgm:cxn modelId="{43958AAB-7298-4C0B-8420-B89E69B8159A}" srcId="{9E07314B-9A62-4299-9E8A-584F2F7C5059}" destId="{4685CF5A-6A16-4D76-893F-57E7DC1EF1E5}" srcOrd="0" destOrd="0" parTransId="{CC23981C-F92C-42AD-8DA4-AE4B7990CF7E}" sibTransId="{5130F7F8-20F8-4A5E-86CF-2C1D04151AEC}"/>
    <dgm:cxn modelId="{CAB11BC4-702B-4C47-87CD-22323DF83A21}" type="presOf" srcId="{A4A34996-CC96-449F-829D-D317AA4C8DF4}" destId="{5B6A780A-B50D-4544-B4A4-40B578FF58AE}" srcOrd="0" destOrd="0" presId="urn:microsoft.com/office/officeart/2005/8/layout/hierarchy6"/>
    <dgm:cxn modelId="{9A3B9AC6-26B7-4D9F-A894-4BCBFF28571A}" srcId="{0D9F98DC-57D5-4723-A394-8CDC6BF75DF0}" destId="{99E3105A-3C8A-4844-B536-4D6775DDB6FC}" srcOrd="1" destOrd="0" parTransId="{C9A1D3E0-E3C8-48BD-BAA1-4C0FFE8125CE}" sibTransId="{5AECCD80-B172-4913-87DE-456F3D8A9531}"/>
    <dgm:cxn modelId="{FA1E02CC-A5C7-4EEB-9499-37D541FC78C8}" type="presOf" srcId="{507D00CA-35C4-416C-A8AC-C71B5C468C96}" destId="{CD4EC904-BEBF-4E6F-B665-23A079759C19}" srcOrd="0" destOrd="0" presId="urn:microsoft.com/office/officeart/2005/8/layout/hierarchy6"/>
    <dgm:cxn modelId="{DC6809D1-3C15-4912-8123-2BFAB7F2D2EB}" type="presOf" srcId="{A5B7A9E9-3757-43B8-BF1F-DEE0FC47105D}" destId="{8039987C-A271-49A4-9F09-B6423BEFB495}" srcOrd="0" destOrd="0" presId="urn:microsoft.com/office/officeart/2005/8/layout/hierarchy6"/>
    <dgm:cxn modelId="{A6AA44D2-8723-445A-B1A2-5F098723D81B}" srcId="{95F2ED46-3EAD-4F47-A11C-81FB3102CCCA}" destId="{5AB1FED7-A684-4A5B-8B24-6B6F70FEC70F}" srcOrd="0" destOrd="0" parTransId="{3D5B4A14-BFDE-4AC5-AA96-211507BBE006}" sibTransId="{D84524BE-72C8-4EF7-9FB9-363763A2F363}"/>
    <dgm:cxn modelId="{00E268D2-2B92-4E00-8244-AD5552017E6E}" srcId="{0D9F98DC-57D5-4723-A394-8CDC6BF75DF0}" destId="{7DAD59AA-17C4-4E3D-BE81-76A21AB7E281}" srcOrd="0" destOrd="0" parTransId="{6EBE2D93-55C8-40D4-BBE5-E6D16DB4F7A6}" sibTransId="{88EAE525-97C5-47D1-BC53-D10F0F1C957D}"/>
    <dgm:cxn modelId="{A7E3BFD4-85A6-4AC2-AABA-C11EE5654E33}" srcId="{C7994BF7-B41E-4BA6-BF45-40E2C8B1E270}" destId="{3A2EE188-EEB4-4E77-BB51-A446A4332D34}" srcOrd="0" destOrd="0" parTransId="{A5B7A9E9-3757-43B8-BF1F-DEE0FC47105D}" sibTransId="{3094ED83-203A-479A-B3A9-A88952199368}"/>
    <dgm:cxn modelId="{ED0E52DE-EA76-4889-9058-1F187795759E}" type="presOf" srcId="{0BF3FAA1-DCF8-4325-9623-5294C0B07C37}" destId="{1DE8B0B1-D863-472F-9FA5-2ABE2316C376}" srcOrd="0" destOrd="0" presId="urn:microsoft.com/office/officeart/2005/8/layout/hierarchy6"/>
    <dgm:cxn modelId="{B4E588E7-9D9E-473D-BBDA-9B139B746E20}" srcId="{95F2ED46-3EAD-4F47-A11C-81FB3102CCCA}" destId="{0BF3FAA1-DCF8-4325-9623-5294C0B07C37}" srcOrd="2" destOrd="0" parTransId="{52BCC518-5CB5-48D8-BAF6-A66188048B9A}" sibTransId="{52391B16-91CA-4DB1-BD01-4BB5A28DC69C}"/>
    <dgm:cxn modelId="{574805EC-20F9-4012-AB92-EA98486B67B7}" type="presOf" srcId="{7DAD59AA-17C4-4E3D-BE81-76A21AB7E281}" destId="{60E2B908-0339-48A8-B511-7FB2296C73A0}" srcOrd="0" destOrd="0" presId="urn:microsoft.com/office/officeart/2005/8/layout/hierarchy6"/>
    <dgm:cxn modelId="{41CBC2F1-9BA6-48C3-B757-43ADF410DDA0}" srcId="{95F2ED46-3EAD-4F47-A11C-81FB3102CCCA}" destId="{464C62C9-D11C-486A-9636-0478A4C24FD5}" srcOrd="3" destOrd="0" parTransId="{787CA906-D853-4CE9-B09B-2E4EDAA16BE9}" sibTransId="{B3D21F76-CB59-4423-A7D9-B9F83D0EE3DD}"/>
    <dgm:cxn modelId="{FF9BA2F2-52A1-4C32-A168-0A48178BD805}" type="presOf" srcId="{D0D91676-B0F9-429A-85B7-A4A18DF2BB37}" destId="{B00885B9-E24B-4380-8776-2C7A505AE04A}" srcOrd="0" destOrd="0" presId="urn:microsoft.com/office/officeart/2005/8/layout/hierarchy6"/>
    <dgm:cxn modelId="{43B2BEF4-5FBC-4F78-9D90-26CC4F81238F}" type="presOf" srcId="{CC23981C-F92C-42AD-8DA4-AE4B7990CF7E}" destId="{90010041-8D0C-42AE-BF61-B8EE3A6C6603}" srcOrd="0" destOrd="0" presId="urn:microsoft.com/office/officeart/2005/8/layout/hierarchy6"/>
    <dgm:cxn modelId="{A3E55BFA-15CB-48B2-8248-C01DDFD6708D}" type="presOf" srcId="{0BD06960-C0AA-4121-A913-D8F92A6CC5D6}" destId="{3858C2BB-F29A-461D-87C2-F98EC6DFB565}" srcOrd="1" destOrd="0" presId="urn:microsoft.com/office/officeart/2005/8/layout/hierarchy6"/>
    <dgm:cxn modelId="{0467C4DF-73AF-4A87-B49F-803103DB4253}" type="presParOf" srcId="{1BECA6C4-6D56-4BBB-9411-337B74116256}" destId="{12C55E51-94CF-4B4F-9BA1-0BA9335A881F}" srcOrd="0" destOrd="0" presId="urn:microsoft.com/office/officeart/2005/8/layout/hierarchy6"/>
    <dgm:cxn modelId="{71E43F4A-32F4-40CE-863D-CF3DD7CDA2DE}" type="presParOf" srcId="{12C55E51-94CF-4B4F-9BA1-0BA9335A881F}" destId="{57194DC3-2D66-4D2E-ABDC-BBC253B8E95C}" srcOrd="0" destOrd="0" presId="urn:microsoft.com/office/officeart/2005/8/layout/hierarchy6"/>
    <dgm:cxn modelId="{1D55BE62-9C82-4509-B737-B609C6E58166}" type="presParOf" srcId="{12C55E51-94CF-4B4F-9BA1-0BA9335A881F}" destId="{1585C360-BEF3-4CDE-A785-111DDA2661F3}" srcOrd="1" destOrd="0" presId="urn:microsoft.com/office/officeart/2005/8/layout/hierarchy6"/>
    <dgm:cxn modelId="{1C7B32BA-0D66-4B43-9B2B-B0A23C84F63D}" type="presParOf" srcId="{1585C360-BEF3-4CDE-A785-111DDA2661F3}" destId="{7BB9C5E2-092F-45EE-8C52-718FA260967A}" srcOrd="0" destOrd="0" presId="urn:microsoft.com/office/officeart/2005/8/layout/hierarchy6"/>
    <dgm:cxn modelId="{CF4BE116-F648-42FA-B1F8-9F140DD7FBEB}" type="presParOf" srcId="{7BB9C5E2-092F-45EE-8C52-718FA260967A}" destId="{9DF05028-9C79-44A6-B539-EA799B590245}" srcOrd="0" destOrd="0" presId="urn:microsoft.com/office/officeart/2005/8/layout/hierarchy6"/>
    <dgm:cxn modelId="{702BA7A6-B31B-4B97-9D8C-171C9D9162B4}" type="presParOf" srcId="{7BB9C5E2-092F-45EE-8C52-718FA260967A}" destId="{43FCC05D-CE1F-4E06-8DDC-91601C92D1A6}" srcOrd="1" destOrd="0" presId="urn:microsoft.com/office/officeart/2005/8/layout/hierarchy6"/>
    <dgm:cxn modelId="{DAEB6E63-22DA-4229-B664-BB4AEA8D9344}" type="presParOf" srcId="{43FCC05D-CE1F-4E06-8DDC-91601C92D1A6}" destId="{6EA8E6A9-46AA-4831-9DAC-0263F933A90E}" srcOrd="0" destOrd="0" presId="urn:microsoft.com/office/officeart/2005/8/layout/hierarchy6"/>
    <dgm:cxn modelId="{CC830C7A-31A3-4064-9B6E-EB8411324AFB}" type="presParOf" srcId="{43FCC05D-CE1F-4E06-8DDC-91601C92D1A6}" destId="{E6640F16-65A7-43DF-A34F-0390DE8C6DA4}" srcOrd="1" destOrd="0" presId="urn:microsoft.com/office/officeart/2005/8/layout/hierarchy6"/>
    <dgm:cxn modelId="{247CB638-0AF0-49E3-AF7A-01827D63F3AB}" type="presParOf" srcId="{E6640F16-65A7-43DF-A34F-0390DE8C6DA4}" destId="{C6D98E60-1DBA-41EF-804D-ACE775443728}" srcOrd="0" destOrd="0" presId="urn:microsoft.com/office/officeart/2005/8/layout/hierarchy6"/>
    <dgm:cxn modelId="{348BE065-5E77-43E3-BC4A-08A69040FE58}" type="presParOf" srcId="{E6640F16-65A7-43DF-A34F-0390DE8C6DA4}" destId="{D0547627-E25A-4C20-A8FE-47B69A4219CF}" srcOrd="1" destOrd="0" presId="urn:microsoft.com/office/officeart/2005/8/layout/hierarchy6"/>
    <dgm:cxn modelId="{37525D61-0BFD-4FEE-BD56-CE24E0A6D1AD}" type="presParOf" srcId="{D0547627-E25A-4C20-A8FE-47B69A4219CF}" destId="{B8F1E1C1-1E37-4104-A383-7A7B9EE527EC}" srcOrd="0" destOrd="0" presId="urn:microsoft.com/office/officeart/2005/8/layout/hierarchy6"/>
    <dgm:cxn modelId="{768716A4-BD99-4DDD-865D-54DFD54F97EA}" type="presParOf" srcId="{D0547627-E25A-4C20-A8FE-47B69A4219CF}" destId="{0C63A21C-D776-46F6-BAB2-A58815031DD0}" srcOrd="1" destOrd="0" presId="urn:microsoft.com/office/officeart/2005/8/layout/hierarchy6"/>
    <dgm:cxn modelId="{AE974794-BBB6-4653-B8EC-A14690766DDD}" type="presParOf" srcId="{0C63A21C-D776-46F6-BAB2-A58815031DD0}" destId="{A0B4A37F-2B34-4BC0-91C3-088320D09B37}" srcOrd="0" destOrd="0" presId="urn:microsoft.com/office/officeart/2005/8/layout/hierarchy6"/>
    <dgm:cxn modelId="{98C2FD1E-8724-4328-AF5A-58F5B3CD02A5}" type="presParOf" srcId="{0C63A21C-D776-46F6-BAB2-A58815031DD0}" destId="{B3D1AF74-DC46-4D00-B88D-2FF301260B9B}" srcOrd="1" destOrd="0" presId="urn:microsoft.com/office/officeart/2005/8/layout/hierarchy6"/>
    <dgm:cxn modelId="{91976280-61D6-4116-BA2F-A8B929429A08}" type="presParOf" srcId="{B3D1AF74-DC46-4D00-B88D-2FF301260B9B}" destId="{90010041-8D0C-42AE-BF61-B8EE3A6C6603}" srcOrd="0" destOrd="0" presId="urn:microsoft.com/office/officeart/2005/8/layout/hierarchy6"/>
    <dgm:cxn modelId="{D73AC911-7FBD-4DC6-BC0D-B12B8C72731D}" type="presParOf" srcId="{B3D1AF74-DC46-4D00-B88D-2FF301260B9B}" destId="{2D2A59D2-7F4F-4AD4-A09C-C81D04C637E1}" srcOrd="1" destOrd="0" presId="urn:microsoft.com/office/officeart/2005/8/layout/hierarchy6"/>
    <dgm:cxn modelId="{F7064AD7-3569-46B9-BB37-A714F0099436}" type="presParOf" srcId="{2D2A59D2-7F4F-4AD4-A09C-C81D04C637E1}" destId="{081726CD-4B88-4266-AEEC-E2F061221D9D}" srcOrd="0" destOrd="0" presId="urn:microsoft.com/office/officeart/2005/8/layout/hierarchy6"/>
    <dgm:cxn modelId="{EF4E8775-8CE8-4749-A424-7A97DAE9127F}" type="presParOf" srcId="{2D2A59D2-7F4F-4AD4-A09C-C81D04C637E1}" destId="{95CF4F07-94F2-4242-8311-C2C582E3104B}" srcOrd="1" destOrd="0" presId="urn:microsoft.com/office/officeart/2005/8/layout/hierarchy6"/>
    <dgm:cxn modelId="{C8563C0B-EE56-44DB-8E1D-D32323A5A011}" type="presParOf" srcId="{D0547627-E25A-4C20-A8FE-47B69A4219CF}" destId="{A394A375-99C7-430F-919D-3365A866BC9B}" srcOrd="2" destOrd="0" presId="urn:microsoft.com/office/officeart/2005/8/layout/hierarchy6"/>
    <dgm:cxn modelId="{71F81B43-9840-41A9-AC1C-94C87976BAF6}" type="presParOf" srcId="{D0547627-E25A-4C20-A8FE-47B69A4219CF}" destId="{9849A1BE-D14B-4D81-B67E-A4F135AE9A09}" srcOrd="3" destOrd="0" presId="urn:microsoft.com/office/officeart/2005/8/layout/hierarchy6"/>
    <dgm:cxn modelId="{AC7D8F78-B4DE-47F4-B3F6-B74955CE4F77}" type="presParOf" srcId="{9849A1BE-D14B-4D81-B67E-A4F135AE9A09}" destId="{CD4EC904-BEBF-4E6F-B665-23A079759C19}" srcOrd="0" destOrd="0" presId="urn:microsoft.com/office/officeart/2005/8/layout/hierarchy6"/>
    <dgm:cxn modelId="{153C7B33-97BF-4D54-8128-B7BFB8455D0B}" type="presParOf" srcId="{9849A1BE-D14B-4D81-B67E-A4F135AE9A09}" destId="{BE8AE3C5-9966-4A87-8FE3-71A4AB88CBF1}" srcOrd="1" destOrd="0" presId="urn:microsoft.com/office/officeart/2005/8/layout/hierarchy6"/>
    <dgm:cxn modelId="{D9AEE9BE-1EA0-4200-A435-9895FA7C1B0D}" type="presParOf" srcId="{BE8AE3C5-9966-4A87-8FE3-71A4AB88CBF1}" destId="{776D28A1-896A-4837-843B-9D58F4EC836B}" srcOrd="0" destOrd="0" presId="urn:microsoft.com/office/officeart/2005/8/layout/hierarchy6"/>
    <dgm:cxn modelId="{6D4959FC-531F-4413-AA78-995E769C74E8}" type="presParOf" srcId="{BE8AE3C5-9966-4A87-8FE3-71A4AB88CBF1}" destId="{FBF6F6E8-C9C9-4A1E-AC7A-EAF6635A1DD8}" srcOrd="1" destOrd="0" presId="urn:microsoft.com/office/officeart/2005/8/layout/hierarchy6"/>
    <dgm:cxn modelId="{1E08A99D-3B32-4186-AD27-A9CBBB74111D}" type="presParOf" srcId="{FBF6F6E8-C9C9-4A1E-AC7A-EAF6635A1DD8}" destId="{A907B97B-57B6-4AA4-A4B1-A15A8C26B25E}" srcOrd="0" destOrd="0" presId="urn:microsoft.com/office/officeart/2005/8/layout/hierarchy6"/>
    <dgm:cxn modelId="{2E95D7F6-9F93-4E08-9A20-12838B4299FD}" type="presParOf" srcId="{FBF6F6E8-C9C9-4A1E-AC7A-EAF6635A1DD8}" destId="{0F7B012C-54E4-4E5D-9D70-4DC94B2F3AE7}" srcOrd="1" destOrd="0" presId="urn:microsoft.com/office/officeart/2005/8/layout/hierarchy6"/>
    <dgm:cxn modelId="{803E9760-2FDF-4847-BC85-AD4CB41B1B3E}" type="presParOf" srcId="{BE8AE3C5-9966-4A87-8FE3-71A4AB88CBF1}" destId="{5B6A780A-B50D-4544-B4A4-40B578FF58AE}" srcOrd="2" destOrd="0" presId="urn:microsoft.com/office/officeart/2005/8/layout/hierarchy6"/>
    <dgm:cxn modelId="{16C64108-26C1-4BA3-A4CC-61006B1434F3}" type="presParOf" srcId="{BE8AE3C5-9966-4A87-8FE3-71A4AB88CBF1}" destId="{30C640FB-3CF5-42AC-8C16-490F591051FE}" srcOrd="3" destOrd="0" presId="urn:microsoft.com/office/officeart/2005/8/layout/hierarchy6"/>
    <dgm:cxn modelId="{7F8DF777-23A1-4F60-9821-96587FE480FB}" type="presParOf" srcId="{30C640FB-3CF5-42AC-8C16-490F591051FE}" destId="{17DD1A3F-ED07-4398-9220-5AC1FDA0C52A}" srcOrd="0" destOrd="0" presId="urn:microsoft.com/office/officeart/2005/8/layout/hierarchy6"/>
    <dgm:cxn modelId="{E39A80D5-BE5F-4ED1-A988-A3C233A0C7D2}" type="presParOf" srcId="{30C640FB-3CF5-42AC-8C16-490F591051FE}" destId="{42F947EE-A0B4-4DBD-87DF-5BDF999BF8E8}" srcOrd="1" destOrd="0" presId="urn:microsoft.com/office/officeart/2005/8/layout/hierarchy6"/>
    <dgm:cxn modelId="{7139FD84-7BE2-4B49-902F-0536BF603676}" type="presParOf" srcId="{43FCC05D-CE1F-4E06-8DDC-91601C92D1A6}" destId="{E1441E74-DFF0-4FDD-A87B-5C7D3F8CB9C1}" srcOrd="2" destOrd="0" presId="urn:microsoft.com/office/officeart/2005/8/layout/hierarchy6"/>
    <dgm:cxn modelId="{2287AA44-5C74-49D6-B6EA-41956BB0B721}" type="presParOf" srcId="{43FCC05D-CE1F-4E06-8DDC-91601C92D1A6}" destId="{E4E0CAE4-5378-4C48-8B70-34F7D1C32529}" srcOrd="3" destOrd="0" presId="urn:microsoft.com/office/officeart/2005/8/layout/hierarchy6"/>
    <dgm:cxn modelId="{5B7781F1-FD70-4589-976A-D5AD10640C6E}" type="presParOf" srcId="{E4E0CAE4-5378-4C48-8B70-34F7D1C32529}" destId="{B00885B9-E24B-4380-8776-2C7A505AE04A}" srcOrd="0" destOrd="0" presId="urn:microsoft.com/office/officeart/2005/8/layout/hierarchy6"/>
    <dgm:cxn modelId="{4AE205C9-108F-46CE-ABE0-68BF91E3BAC3}" type="presParOf" srcId="{E4E0CAE4-5378-4C48-8B70-34F7D1C32529}" destId="{145D6DAF-E55C-41D3-9AA1-5787AE07BE66}" srcOrd="1" destOrd="0" presId="urn:microsoft.com/office/officeart/2005/8/layout/hierarchy6"/>
    <dgm:cxn modelId="{8CFA5823-C5A5-44ED-A1E7-C8F8D3C19967}" type="presParOf" srcId="{145D6DAF-E55C-41D3-9AA1-5787AE07BE66}" destId="{17ECFE45-BF85-496C-86A5-FCE9FDF1B031}" srcOrd="0" destOrd="0" presId="urn:microsoft.com/office/officeart/2005/8/layout/hierarchy6"/>
    <dgm:cxn modelId="{7CB76AD0-85A9-4315-85C7-2134F4C02BD5}" type="presParOf" srcId="{145D6DAF-E55C-41D3-9AA1-5787AE07BE66}" destId="{B26A942C-5C6A-4ADB-8D70-4D905058A6D9}" srcOrd="1" destOrd="0" presId="urn:microsoft.com/office/officeart/2005/8/layout/hierarchy6"/>
    <dgm:cxn modelId="{009E3F71-1C05-4188-82F5-27DBFE99ECDF}" type="presParOf" srcId="{B26A942C-5C6A-4ADB-8D70-4D905058A6D9}" destId="{C4D1141A-CC53-454B-9BD2-16C9F97C6850}" srcOrd="0" destOrd="0" presId="urn:microsoft.com/office/officeart/2005/8/layout/hierarchy6"/>
    <dgm:cxn modelId="{6FC23B16-F7AE-4911-AE83-B35F6C4906A7}" type="presParOf" srcId="{B26A942C-5C6A-4ADB-8D70-4D905058A6D9}" destId="{6AD2D118-9B8B-4416-B4E2-3A7A785C2D10}" srcOrd="1" destOrd="0" presId="urn:microsoft.com/office/officeart/2005/8/layout/hierarchy6"/>
    <dgm:cxn modelId="{4F302054-F861-49F0-B93E-309E1D58A112}" type="presParOf" srcId="{6AD2D118-9B8B-4416-B4E2-3A7A785C2D10}" destId="{DD98744D-9D72-4929-9AB7-E8B7188FAB84}" srcOrd="0" destOrd="0" presId="urn:microsoft.com/office/officeart/2005/8/layout/hierarchy6"/>
    <dgm:cxn modelId="{DE0AD136-1A90-41D2-968D-1F63CE036426}" type="presParOf" srcId="{6AD2D118-9B8B-4416-B4E2-3A7A785C2D10}" destId="{BE257EA2-5C24-470C-8DCE-A19034ED422F}" srcOrd="1" destOrd="0" presId="urn:microsoft.com/office/officeart/2005/8/layout/hierarchy6"/>
    <dgm:cxn modelId="{7F289232-E1AB-4F8E-9A63-539CB2C8F406}" type="presParOf" srcId="{BE257EA2-5C24-470C-8DCE-A19034ED422F}" destId="{60E2B908-0339-48A8-B511-7FB2296C73A0}" srcOrd="0" destOrd="0" presId="urn:microsoft.com/office/officeart/2005/8/layout/hierarchy6"/>
    <dgm:cxn modelId="{2887F9B2-6780-4BA9-8252-547C9BE118E0}" type="presParOf" srcId="{BE257EA2-5C24-470C-8DCE-A19034ED422F}" destId="{5082505A-8958-41E4-BE0D-4FA59E68B5ED}" srcOrd="1" destOrd="0" presId="urn:microsoft.com/office/officeart/2005/8/layout/hierarchy6"/>
    <dgm:cxn modelId="{A93B0DEB-734E-41C7-9D90-A56A17FA38B0}" type="presParOf" srcId="{6AD2D118-9B8B-4416-B4E2-3A7A785C2D10}" destId="{2F84EBD1-F1A1-469F-BB64-84626DEC3FE5}" srcOrd="2" destOrd="0" presId="urn:microsoft.com/office/officeart/2005/8/layout/hierarchy6"/>
    <dgm:cxn modelId="{2B8316F8-CF30-476C-958A-95D11543A1E8}" type="presParOf" srcId="{6AD2D118-9B8B-4416-B4E2-3A7A785C2D10}" destId="{3FDA5A4F-8379-484A-AAF8-4C3FBFEC44FF}" srcOrd="3" destOrd="0" presId="urn:microsoft.com/office/officeart/2005/8/layout/hierarchy6"/>
    <dgm:cxn modelId="{2E49B4BF-F878-4CFC-8841-CF80AFCF54B1}" type="presParOf" srcId="{3FDA5A4F-8379-484A-AAF8-4C3FBFEC44FF}" destId="{AD9BB9F6-4B97-4CD1-97FF-A2BFBE11A26A}" srcOrd="0" destOrd="0" presId="urn:microsoft.com/office/officeart/2005/8/layout/hierarchy6"/>
    <dgm:cxn modelId="{BD35B193-608E-4177-BBC2-87249509AE9D}" type="presParOf" srcId="{3FDA5A4F-8379-484A-AAF8-4C3FBFEC44FF}" destId="{1030C25C-79F1-4A89-B5E7-D2736F170C19}" srcOrd="1" destOrd="0" presId="urn:microsoft.com/office/officeart/2005/8/layout/hierarchy6"/>
    <dgm:cxn modelId="{AAE38E00-EEAA-4769-91D0-7AF28A4CB7AC}" type="presParOf" srcId="{145D6DAF-E55C-41D3-9AA1-5787AE07BE66}" destId="{3420DE1F-F791-4A3F-BB8E-16BB7C36B1B7}" srcOrd="2" destOrd="0" presId="urn:microsoft.com/office/officeart/2005/8/layout/hierarchy6"/>
    <dgm:cxn modelId="{AD6E5070-31FB-4619-AAEE-4EB596BE65B4}" type="presParOf" srcId="{145D6DAF-E55C-41D3-9AA1-5787AE07BE66}" destId="{C4A4DCBB-B629-4D9F-B3D0-0FEEAFC92FDA}" srcOrd="3" destOrd="0" presId="urn:microsoft.com/office/officeart/2005/8/layout/hierarchy6"/>
    <dgm:cxn modelId="{11199270-DE60-44EC-9E15-BF0A01F6F275}" type="presParOf" srcId="{C4A4DCBB-B629-4D9F-B3D0-0FEEAFC92FDA}" destId="{38C9458A-ABC9-4739-BC7E-430C33421FAE}" srcOrd="0" destOrd="0" presId="urn:microsoft.com/office/officeart/2005/8/layout/hierarchy6"/>
    <dgm:cxn modelId="{470D5A99-B3D6-434B-A27B-8706BC91081F}" type="presParOf" srcId="{C4A4DCBB-B629-4D9F-B3D0-0FEEAFC92FDA}" destId="{01ACBC17-0D97-4B96-8566-C7B53CA61A6D}" srcOrd="1" destOrd="0" presId="urn:microsoft.com/office/officeart/2005/8/layout/hierarchy6"/>
    <dgm:cxn modelId="{26996325-E7B7-4E97-8B85-8BAAAA17AA2C}" type="presParOf" srcId="{01ACBC17-0D97-4B96-8566-C7B53CA61A6D}" destId="{8039987C-A271-49A4-9F09-B6423BEFB495}" srcOrd="0" destOrd="0" presId="urn:microsoft.com/office/officeart/2005/8/layout/hierarchy6"/>
    <dgm:cxn modelId="{197D0CF8-F383-47A7-91DF-C1AF3E034BA8}" type="presParOf" srcId="{01ACBC17-0D97-4B96-8566-C7B53CA61A6D}" destId="{2C35557D-C6C9-48E0-B33B-BD476BFC5D5C}" srcOrd="1" destOrd="0" presId="urn:microsoft.com/office/officeart/2005/8/layout/hierarchy6"/>
    <dgm:cxn modelId="{A0F21A15-FFB5-4B1F-BA0C-64BA0FFAA872}" type="presParOf" srcId="{2C35557D-C6C9-48E0-B33B-BD476BFC5D5C}" destId="{F314310E-3B7F-4BB8-8BCF-245F9C3375E7}" srcOrd="0" destOrd="0" presId="urn:microsoft.com/office/officeart/2005/8/layout/hierarchy6"/>
    <dgm:cxn modelId="{485CA5F2-D30C-4D32-9326-16C4B5AFD6E4}" type="presParOf" srcId="{2C35557D-C6C9-48E0-B33B-BD476BFC5D5C}" destId="{9E36A9A5-CA7F-4EA9-8850-E2F38CB3A354}" srcOrd="1" destOrd="0" presId="urn:microsoft.com/office/officeart/2005/8/layout/hierarchy6"/>
    <dgm:cxn modelId="{29B4876F-0543-4C76-BA56-971874B11C2D}" type="presParOf" srcId="{1BECA6C4-6D56-4BBB-9411-337B74116256}" destId="{39D66EC1-3994-4104-AF14-B78EBD142657}" srcOrd="1" destOrd="0" presId="urn:microsoft.com/office/officeart/2005/8/layout/hierarchy6"/>
    <dgm:cxn modelId="{BFBC560E-6FDA-4749-B9FB-3AFC4CFC56F2}" type="presParOf" srcId="{39D66EC1-3994-4104-AF14-B78EBD142657}" destId="{498317B1-6332-4C32-8D19-EE853F874A0C}" srcOrd="0" destOrd="0" presId="urn:microsoft.com/office/officeart/2005/8/layout/hierarchy6"/>
    <dgm:cxn modelId="{D7C03441-0F72-49BE-BCBF-5C95B2A1FD23}" type="presParOf" srcId="{498317B1-6332-4C32-8D19-EE853F874A0C}" destId="{C8849357-154D-4C6F-A755-6FFE34A7B3F5}" srcOrd="0" destOrd="0" presId="urn:microsoft.com/office/officeart/2005/8/layout/hierarchy6"/>
    <dgm:cxn modelId="{5A93F728-988F-4B14-8668-3E7441B366CF}" type="presParOf" srcId="{498317B1-6332-4C32-8D19-EE853F874A0C}" destId="{ECCBD3B2-61EB-4705-BD0E-4CCDA06FD7F5}" srcOrd="1" destOrd="0" presId="urn:microsoft.com/office/officeart/2005/8/layout/hierarchy6"/>
    <dgm:cxn modelId="{97618DB1-A6E7-4890-807E-04B09587A2D2}" type="presParOf" srcId="{39D66EC1-3994-4104-AF14-B78EBD142657}" destId="{CB2D5BC2-3C1F-485E-AA7C-55A91010F5EB}" srcOrd="1" destOrd="0" presId="urn:microsoft.com/office/officeart/2005/8/layout/hierarchy6"/>
    <dgm:cxn modelId="{C968FB2E-7B5C-458F-B5A3-5032ED4D1CC4}" type="presParOf" srcId="{CB2D5BC2-3C1F-485E-AA7C-55A91010F5EB}" destId="{37F8F09D-699B-4C0B-8491-77BDEE0F314D}" srcOrd="0" destOrd="0" presId="urn:microsoft.com/office/officeart/2005/8/layout/hierarchy6"/>
    <dgm:cxn modelId="{0DD4F37A-36F2-47BD-9A18-6038C9EB3BCF}" type="presParOf" srcId="{39D66EC1-3994-4104-AF14-B78EBD142657}" destId="{FF321360-1372-451A-B4D7-5A4E29B5134E}" srcOrd="2" destOrd="0" presId="urn:microsoft.com/office/officeart/2005/8/layout/hierarchy6"/>
    <dgm:cxn modelId="{C09DC2DF-BC35-41AA-941A-057CF2CB5416}" type="presParOf" srcId="{FF321360-1372-451A-B4D7-5A4E29B5134E}" destId="{1DE8B0B1-D863-472F-9FA5-2ABE2316C376}" srcOrd="0" destOrd="0" presId="urn:microsoft.com/office/officeart/2005/8/layout/hierarchy6"/>
    <dgm:cxn modelId="{DE5817B1-095B-4818-94B2-D6A479226927}" type="presParOf" srcId="{FF321360-1372-451A-B4D7-5A4E29B5134E}" destId="{5CA3C01F-EF5C-402C-AEC5-F59EDAAA728A}" srcOrd="1" destOrd="0" presId="urn:microsoft.com/office/officeart/2005/8/layout/hierarchy6"/>
    <dgm:cxn modelId="{1FD82471-3517-44F6-8420-854C880734F0}" type="presParOf" srcId="{39D66EC1-3994-4104-AF14-B78EBD142657}" destId="{EA315E09-08B0-4AF3-B8D6-38870AF5E2D3}" srcOrd="3" destOrd="0" presId="urn:microsoft.com/office/officeart/2005/8/layout/hierarchy6"/>
    <dgm:cxn modelId="{713DDE00-FC09-4192-823F-3E75EF53DE32}" type="presParOf" srcId="{EA315E09-08B0-4AF3-B8D6-38870AF5E2D3}" destId="{5D3574F5-5CED-474D-8B4A-45112A1BABBF}" srcOrd="0" destOrd="0" presId="urn:microsoft.com/office/officeart/2005/8/layout/hierarchy6"/>
    <dgm:cxn modelId="{FE277609-E6CD-49B6-B383-0A14B75CC041}" type="presParOf" srcId="{39D66EC1-3994-4104-AF14-B78EBD142657}" destId="{768B5B8B-08F6-4ED3-A759-94A49A7153C5}" srcOrd="4" destOrd="0" presId="urn:microsoft.com/office/officeart/2005/8/layout/hierarchy6"/>
    <dgm:cxn modelId="{D131FB7F-3A3C-4FB9-B892-BDB95E974A55}" type="presParOf" srcId="{768B5B8B-08F6-4ED3-A759-94A49A7153C5}" destId="{599EC7A2-D025-460C-842C-0F11618A7DA2}" srcOrd="0" destOrd="0" presId="urn:microsoft.com/office/officeart/2005/8/layout/hierarchy6"/>
    <dgm:cxn modelId="{B1AC1980-6CF3-48BF-823F-5DC52BB5C558}" type="presParOf" srcId="{768B5B8B-08F6-4ED3-A759-94A49A7153C5}" destId="{FEEB547A-7F76-4A7B-B514-238FB6163DB7}" srcOrd="1" destOrd="0" presId="urn:microsoft.com/office/officeart/2005/8/layout/hierarchy6"/>
    <dgm:cxn modelId="{D0FC25C9-D9D7-43E2-9132-E3E0CC89F260}" type="presParOf" srcId="{39D66EC1-3994-4104-AF14-B78EBD142657}" destId="{63DBBE65-9D09-4FD0-A739-7AA6A5F348EC}" srcOrd="5" destOrd="0" presId="urn:microsoft.com/office/officeart/2005/8/layout/hierarchy6"/>
    <dgm:cxn modelId="{B85B3EE3-5793-40DC-8290-1F6C557F06CC}" type="presParOf" srcId="{63DBBE65-9D09-4FD0-A739-7AA6A5F348EC}" destId="{947533D3-B58A-4145-9F95-1035A1EC19AD}" srcOrd="0" destOrd="0" presId="urn:microsoft.com/office/officeart/2005/8/layout/hierarchy6"/>
    <dgm:cxn modelId="{AB300019-23B0-4AC3-9ACB-0BD785185660}" type="presParOf" srcId="{39D66EC1-3994-4104-AF14-B78EBD142657}" destId="{BBC6D892-D696-47B9-AB8E-7E2BE18F12E1}" srcOrd="6" destOrd="0" presId="urn:microsoft.com/office/officeart/2005/8/layout/hierarchy6"/>
    <dgm:cxn modelId="{8D0F6231-198A-4AB2-941F-102C84123C38}" type="presParOf" srcId="{BBC6D892-D696-47B9-AB8E-7E2BE18F12E1}" destId="{B659A45F-E8DC-4D75-910E-52A21731D3A3}" srcOrd="0" destOrd="0" presId="urn:microsoft.com/office/officeart/2005/8/layout/hierarchy6"/>
    <dgm:cxn modelId="{0EA7A09B-C46D-4ACA-AC4A-D835C18CD58C}" type="presParOf" srcId="{BBC6D892-D696-47B9-AB8E-7E2BE18F12E1}" destId="{3858C2BB-F29A-461D-87C2-F98EC6DFB565}"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F6B17E-9533-4727-B3CC-A6D0466AC596}"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de-DE"/>
        </a:p>
      </dgm:t>
    </dgm:pt>
    <dgm:pt modelId="{A127E4B3-65AD-4248-95B2-95D5289D7EA9}">
      <dgm:prSet phldrT="[Text]"/>
      <dgm:spPr/>
      <dgm:t>
        <a:bodyPr/>
        <a:lstStyle/>
        <a:p>
          <a:r>
            <a:rPr lang="de-DE"/>
            <a:t>Hersteller</a:t>
          </a:r>
          <a:endParaRPr lang="de-DE" dirty="0"/>
        </a:p>
      </dgm:t>
    </dgm:pt>
    <dgm:pt modelId="{7EA8BFFC-7878-4C8B-AD98-3A05865402BF}" type="parTrans" cxnId="{426FE093-C152-4565-8B88-75EEA7DB8FBF}">
      <dgm:prSet/>
      <dgm:spPr/>
      <dgm:t>
        <a:bodyPr/>
        <a:lstStyle/>
        <a:p>
          <a:endParaRPr lang="de-DE"/>
        </a:p>
      </dgm:t>
    </dgm:pt>
    <dgm:pt modelId="{1D659693-0E7A-4638-9B8A-23A860592A72}" type="sibTrans" cxnId="{426FE093-C152-4565-8B88-75EEA7DB8FBF}">
      <dgm:prSet/>
      <dgm:spPr/>
      <dgm:t>
        <a:bodyPr/>
        <a:lstStyle/>
        <a:p>
          <a:endParaRPr lang="de-DE"/>
        </a:p>
      </dgm:t>
    </dgm:pt>
    <dgm:pt modelId="{D690E6B1-ED93-4978-AC10-25C06B709E1D}">
      <dgm:prSet phldrT="[Text]"/>
      <dgm:spPr/>
      <dgm:t>
        <a:bodyPr/>
        <a:lstStyle/>
        <a:p>
          <a:r>
            <a:rPr lang="de-DE" dirty="0"/>
            <a:t>Einladungs- E-Mail an die Händler</a:t>
          </a:r>
        </a:p>
      </dgm:t>
    </dgm:pt>
    <dgm:pt modelId="{44261E62-8A2B-49C1-93FA-10BEB09B2730}" type="parTrans" cxnId="{07689C06-969F-418B-BA84-044AEFFEEE33}">
      <dgm:prSet/>
      <dgm:spPr/>
      <dgm:t>
        <a:bodyPr/>
        <a:lstStyle/>
        <a:p>
          <a:endParaRPr lang="de-DE"/>
        </a:p>
      </dgm:t>
    </dgm:pt>
    <dgm:pt modelId="{4BEE0D3E-BAE9-45E2-B1D4-A457B1CF87CE}" type="sibTrans" cxnId="{07689C06-969F-418B-BA84-044AEFFEEE33}">
      <dgm:prSet/>
      <dgm:spPr/>
      <dgm:t>
        <a:bodyPr/>
        <a:lstStyle/>
        <a:p>
          <a:endParaRPr lang="de-DE"/>
        </a:p>
      </dgm:t>
    </dgm:pt>
    <dgm:pt modelId="{D4F9471E-5DB8-4527-8A9A-3BA1BC9BC03D}">
      <dgm:prSet phldrT="[Text]"/>
      <dgm:spPr/>
      <dgm:t>
        <a:bodyPr/>
        <a:lstStyle/>
        <a:p>
          <a:r>
            <a:rPr lang="de-DE" dirty="0"/>
            <a:t>Betreiber</a:t>
          </a:r>
        </a:p>
      </dgm:t>
    </dgm:pt>
    <dgm:pt modelId="{3E0D2DB4-69F5-4874-BA10-652667F3845F}" type="parTrans" cxnId="{2D2FDEF7-9A24-42CF-B35C-67E7BBBE1978}">
      <dgm:prSet/>
      <dgm:spPr/>
      <dgm:t>
        <a:bodyPr/>
        <a:lstStyle/>
        <a:p>
          <a:endParaRPr lang="de-DE"/>
        </a:p>
      </dgm:t>
    </dgm:pt>
    <dgm:pt modelId="{DAD872BC-E1FE-4473-A5D3-4F8E2CB8E824}" type="sibTrans" cxnId="{2D2FDEF7-9A24-42CF-B35C-67E7BBBE1978}">
      <dgm:prSet/>
      <dgm:spPr/>
      <dgm:t>
        <a:bodyPr/>
        <a:lstStyle/>
        <a:p>
          <a:endParaRPr lang="de-DE"/>
        </a:p>
      </dgm:t>
    </dgm:pt>
    <dgm:pt modelId="{A4305718-53E2-4A7F-804A-6F3B3A68EDA1}">
      <dgm:prSet phldrT="[Text]"/>
      <dgm:spPr/>
      <dgm:t>
        <a:bodyPr/>
        <a:lstStyle/>
        <a:p>
          <a:r>
            <a:rPr lang="de-DE" dirty="0"/>
            <a:t>Passwort setzen</a:t>
          </a:r>
        </a:p>
      </dgm:t>
    </dgm:pt>
    <dgm:pt modelId="{6352A4B0-029B-47A9-B901-39E39478AA01}" type="parTrans" cxnId="{3031F17F-8F4D-4622-BCE9-55A48FDC59CF}">
      <dgm:prSet/>
      <dgm:spPr/>
      <dgm:t>
        <a:bodyPr/>
        <a:lstStyle/>
        <a:p>
          <a:endParaRPr lang="de-DE"/>
        </a:p>
      </dgm:t>
    </dgm:pt>
    <dgm:pt modelId="{031F83FA-BA7B-481B-8A9D-B4136C226BCE}" type="sibTrans" cxnId="{3031F17F-8F4D-4622-BCE9-55A48FDC59CF}">
      <dgm:prSet/>
      <dgm:spPr/>
      <dgm:t>
        <a:bodyPr/>
        <a:lstStyle/>
        <a:p>
          <a:endParaRPr lang="de-DE"/>
        </a:p>
      </dgm:t>
    </dgm:pt>
    <dgm:pt modelId="{939A1577-2324-43EB-B7C5-B0BEC8FE22DE}">
      <dgm:prSet phldrT="[Text]"/>
      <dgm:spPr/>
      <dgm:t>
        <a:bodyPr/>
        <a:lstStyle/>
        <a:p>
          <a:r>
            <a:rPr lang="de-DE" dirty="0"/>
            <a:t>Händler</a:t>
          </a:r>
        </a:p>
      </dgm:t>
    </dgm:pt>
    <dgm:pt modelId="{54852552-1083-4F9C-9B1F-503522ABD84C}" type="parTrans" cxnId="{D90BB746-0804-4898-BF96-356E2B873EAA}">
      <dgm:prSet/>
      <dgm:spPr/>
      <dgm:t>
        <a:bodyPr/>
        <a:lstStyle/>
        <a:p>
          <a:endParaRPr lang="de-DE"/>
        </a:p>
      </dgm:t>
    </dgm:pt>
    <dgm:pt modelId="{5D2CC7DE-FDA6-4D6E-A5F3-358AE7439C44}" type="sibTrans" cxnId="{D90BB746-0804-4898-BF96-356E2B873EAA}">
      <dgm:prSet/>
      <dgm:spPr/>
      <dgm:t>
        <a:bodyPr/>
        <a:lstStyle/>
        <a:p>
          <a:endParaRPr lang="de-DE"/>
        </a:p>
      </dgm:t>
    </dgm:pt>
    <dgm:pt modelId="{EAAEEAC4-C2C6-4028-807F-BC6BBE918253}">
      <dgm:prSet phldrT="[Text]"/>
      <dgm:spPr/>
      <dgm:t>
        <a:bodyPr/>
        <a:lstStyle/>
        <a:p>
          <a:r>
            <a:rPr lang="de-DE" dirty="0"/>
            <a:t>Zugriffoptionen auf Betreiberkonto</a:t>
          </a:r>
        </a:p>
      </dgm:t>
    </dgm:pt>
    <dgm:pt modelId="{292A3486-B733-4327-90E8-F23FDDCC573D}" type="parTrans" cxnId="{7AF1A46B-8C9C-49F7-A8C3-D781ADC1DF61}">
      <dgm:prSet/>
      <dgm:spPr/>
      <dgm:t>
        <a:bodyPr/>
        <a:lstStyle/>
        <a:p>
          <a:endParaRPr lang="de-DE"/>
        </a:p>
      </dgm:t>
    </dgm:pt>
    <dgm:pt modelId="{161BD47E-7386-4BB1-8A0E-FA4BBD79F0B5}" type="sibTrans" cxnId="{7AF1A46B-8C9C-49F7-A8C3-D781ADC1DF61}">
      <dgm:prSet/>
      <dgm:spPr/>
      <dgm:t>
        <a:bodyPr/>
        <a:lstStyle/>
        <a:p>
          <a:endParaRPr lang="de-DE"/>
        </a:p>
      </dgm:t>
    </dgm:pt>
    <dgm:pt modelId="{15D92C2D-5742-4574-B3E7-79598663529D}">
      <dgm:prSet phldrT="[Text]"/>
      <dgm:spPr/>
      <dgm:t>
        <a:bodyPr/>
        <a:lstStyle/>
        <a:p>
          <a:r>
            <a:rPr lang="de-DE" dirty="0"/>
            <a:t>E-Mail Link</a:t>
          </a:r>
        </a:p>
      </dgm:t>
    </dgm:pt>
    <dgm:pt modelId="{9F7D3593-F9E9-438A-BC5F-575D440D2900}" type="parTrans" cxnId="{8BB221F7-170E-4C5C-944C-8E40A482F4DE}">
      <dgm:prSet/>
      <dgm:spPr/>
      <dgm:t>
        <a:bodyPr/>
        <a:lstStyle/>
        <a:p>
          <a:endParaRPr lang="de-DE"/>
        </a:p>
      </dgm:t>
    </dgm:pt>
    <dgm:pt modelId="{1B9B45EE-C543-47D2-A1B8-053E8652743A}" type="sibTrans" cxnId="{8BB221F7-170E-4C5C-944C-8E40A482F4DE}">
      <dgm:prSet/>
      <dgm:spPr/>
      <dgm:t>
        <a:bodyPr/>
        <a:lstStyle/>
        <a:p>
          <a:endParaRPr lang="de-DE"/>
        </a:p>
      </dgm:t>
    </dgm:pt>
    <dgm:pt modelId="{F671BBA3-D45D-4509-982C-C5515B0DCAB4}">
      <dgm:prSet phldrT="[Text]"/>
      <dgm:spPr/>
      <dgm:t>
        <a:bodyPr/>
        <a:lstStyle/>
        <a:p>
          <a:r>
            <a:rPr lang="de-DE" dirty="0"/>
            <a:t>Vertrag unterzeichnen</a:t>
          </a:r>
        </a:p>
      </dgm:t>
    </dgm:pt>
    <dgm:pt modelId="{D64BB036-4186-44AC-B8D2-FD20EC315433}" type="parTrans" cxnId="{A29646BD-6AE5-4D34-869A-36A9725DDBF3}">
      <dgm:prSet/>
      <dgm:spPr/>
      <dgm:t>
        <a:bodyPr/>
        <a:lstStyle/>
        <a:p>
          <a:endParaRPr lang="en-DE"/>
        </a:p>
      </dgm:t>
    </dgm:pt>
    <dgm:pt modelId="{486DFC96-35CB-4115-B620-6ED4B09F08B7}" type="sibTrans" cxnId="{A29646BD-6AE5-4D34-869A-36A9725DDBF3}">
      <dgm:prSet/>
      <dgm:spPr/>
      <dgm:t>
        <a:bodyPr/>
        <a:lstStyle/>
        <a:p>
          <a:endParaRPr lang="en-DE"/>
        </a:p>
      </dgm:t>
    </dgm:pt>
    <dgm:pt modelId="{F1503044-3191-2B40-BFBF-6E829B69DD55}">
      <dgm:prSet phldrT="[Text]"/>
      <dgm:spPr/>
      <dgm:t>
        <a:bodyPr/>
        <a:lstStyle/>
        <a:p>
          <a:r>
            <a:rPr lang="de-DE" dirty="0"/>
            <a:t>Händler</a:t>
          </a:r>
        </a:p>
      </dgm:t>
    </dgm:pt>
    <dgm:pt modelId="{9CBEDA7F-55D5-1F47-AEA6-ABCAEEA73202}" type="parTrans" cxnId="{9B709158-4505-6A4F-BE49-878115C360B2}">
      <dgm:prSet/>
      <dgm:spPr/>
      <dgm:t>
        <a:bodyPr/>
        <a:lstStyle/>
        <a:p>
          <a:endParaRPr lang="en-GB"/>
        </a:p>
      </dgm:t>
    </dgm:pt>
    <dgm:pt modelId="{4D7A16A2-CE58-5948-9F62-CFDD055D3D1A}" type="sibTrans" cxnId="{9B709158-4505-6A4F-BE49-878115C360B2}">
      <dgm:prSet/>
      <dgm:spPr/>
      <dgm:t>
        <a:bodyPr/>
        <a:lstStyle/>
        <a:p>
          <a:endParaRPr lang="en-GB"/>
        </a:p>
      </dgm:t>
    </dgm:pt>
    <dgm:pt modelId="{20741808-44F9-9443-B020-C2DBEB25E341}">
      <dgm:prSet phldrT="[Text]"/>
      <dgm:spPr/>
      <dgm:t>
        <a:bodyPr/>
        <a:lstStyle/>
        <a:p>
          <a:r>
            <a:rPr lang="de-DE" dirty="0" err="1"/>
            <a:t>csv</a:t>
          </a:r>
          <a:r>
            <a:rPr lang="de-DE" dirty="0"/>
            <a:t>-file Erstellen (Masseneinladung der Betreiber)</a:t>
          </a:r>
        </a:p>
      </dgm:t>
    </dgm:pt>
    <dgm:pt modelId="{9E18D2EC-6D56-4A4D-8BF8-A6821615FCA2}" type="parTrans" cxnId="{2E3CD3F4-BCDF-C94E-BDDF-AFAB10F9DB0C}">
      <dgm:prSet/>
      <dgm:spPr/>
      <dgm:t>
        <a:bodyPr/>
        <a:lstStyle/>
        <a:p>
          <a:endParaRPr lang="en-GB"/>
        </a:p>
      </dgm:t>
    </dgm:pt>
    <dgm:pt modelId="{F2D6A63D-5F35-CF44-BD28-E0E012457123}" type="sibTrans" cxnId="{2E3CD3F4-BCDF-C94E-BDDF-AFAB10F9DB0C}">
      <dgm:prSet/>
      <dgm:spPr/>
      <dgm:t>
        <a:bodyPr/>
        <a:lstStyle/>
        <a:p>
          <a:endParaRPr lang="en-GB"/>
        </a:p>
      </dgm:t>
    </dgm:pt>
    <dgm:pt modelId="{526E9F08-5EA3-3D49-8B38-51CB3B3ED9DC}">
      <dgm:prSet phldrT="[Text]"/>
      <dgm:spPr/>
      <dgm:t>
        <a:bodyPr/>
        <a:lstStyle/>
        <a:p>
          <a:r>
            <a:rPr lang="de-DE" dirty="0"/>
            <a:t>Einladungs- E-Mail an die Kassenbetreiber</a:t>
          </a:r>
        </a:p>
      </dgm:t>
    </dgm:pt>
    <dgm:pt modelId="{A8FA7B8A-AD7B-7C40-BF90-BED881C03EB5}" type="parTrans" cxnId="{19CAA77D-572B-C14B-850F-460451CF944D}">
      <dgm:prSet/>
      <dgm:spPr/>
      <dgm:t>
        <a:bodyPr/>
        <a:lstStyle/>
        <a:p>
          <a:endParaRPr lang="en-GB"/>
        </a:p>
      </dgm:t>
    </dgm:pt>
    <dgm:pt modelId="{955E6D0C-59A0-274E-AFEA-DA4ED5CD50D2}" type="sibTrans" cxnId="{19CAA77D-572B-C14B-850F-460451CF944D}">
      <dgm:prSet/>
      <dgm:spPr/>
      <dgm:t>
        <a:bodyPr/>
        <a:lstStyle/>
        <a:p>
          <a:endParaRPr lang="en-GB"/>
        </a:p>
      </dgm:t>
    </dgm:pt>
    <dgm:pt modelId="{84ED0DD6-2D8A-0349-9399-576CDDD53DF0}">
      <dgm:prSet phldrT="[Text]"/>
      <dgm:spPr/>
      <dgm:t>
        <a:bodyPr/>
        <a:lstStyle/>
        <a:p>
          <a:r>
            <a:rPr lang="de-DE" dirty="0"/>
            <a:t>Händler</a:t>
          </a:r>
        </a:p>
      </dgm:t>
    </dgm:pt>
    <dgm:pt modelId="{988387DD-75AD-6B47-BA49-E4C11A617083}" type="parTrans" cxnId="{CF69D8EB-4D22-B640-8B7A-7EA856F7A9CA}">
      <dgm:prSet/>
      <dgm:spPr/>
      <dgm:t>
        <a:bodyPr/>
        <a:lstStyle/>
        <a:p>
          <a:endParaRPr lang="en-GB"/>
        </a:p>
      </dgm:t>
    </dgm:pt>
    <dgm:pt modelId="{315073EB-AD4A-E445-B9F1-C9EC7889E6C7}" type="sibTrans" cxnId="{CF69D8EB-4D22-B640-8B7A-7EA856F7A9CA}">
      <dgm:prSet/>
      <dgm:spPr/>
      <dgm:t>
        <a:bodyPr/>
        <a:lstStyle/>
        <a:p>
          <a:endParaRPr lang="en-GB"/>
        </a:p>
      </dgm:t>
    </dgm:pt>
    <dgm:pt modelId="{1B3290C7-72D7-4746-9957-7044F630C828}">
      <dgm:prSet phldrT="[Text]"/>
      <dgm:spPr/>
      <dgm:t>
        <a:bodyPr/>
        <a:lstStyle/>
        <a:p>
          <a:r>
            <a:rPr lang="de-DE" dirty="0"/>
            <a:t>E-Mail Link</a:t>
          </a:r>
        </a:p>
      </dgm:t>
    </dgm:pt>
    <dgm:pt modelId="{577315EF-C419-1242-8611-BD14A3743ED2}" type="parTrans" cxnId="{14AF7A0A-3F77-E545-B630-5BF4B46D4EAE}">
      <dgm:prSet/>
      <dgm:spPr/>
      <dgm:t>
        <a:bodyPr/>
        <a:lstStyle/>
        <a:p>
          <a:endParaRPr lang="en-GB"/>
        </a:p>
      </dgm:t>
    </dgm:pt>
    <dgm:pt modelId="{4DA289DB-A477-AD48-AA4F-3AF17E9A5593}" type="sibTrans" cxnId="{14AF7A0A-3F77-E545-B630-5BF4B46D4EAE}">
      <dgm:prSet/>
      <dgm:spPr/>
      <dgm:t>
        <a:bodyPr/>
        <a:lstStyle/>
        <a:p>
          <a:endParaRPr lang="en-GB"/>
        </a:p>
      </dgm:t>
    </dgm:pt>
    <dgm:pt modelId="{47C53EB7-BB9D-3141-AC80-25FEDE4F45C1}">
      <dgm:prSet phldrT="[Text]"/>
      <dgm:spPr/>
      <dgm:t>
        <a:bodyPr/>
        <a:lstStyle/>
        <a:p>
          <a:r>
            <a:rPr lang="de-DE" dirty="0"/>
            <a:t>Passwort setzen</a:t>
          </a:r>
        </a:p>
      </dgm:t>
    </dgm:pt>
    <dgm:pt modelId="{A13A1A98-7E76-0640-8A2F-7A742CE34F5D}" type="parTrans" cxnId="{09006228-040D-D74B-BBF9-62C8D2869DB9}">
      <dgm:prSet/>
      <dgm:spPr/>
      <dgm:t>
        <a:bodyPr/>
        <a:lstStyle/>
        <a:p>
          <a:endParaRPr lang="en-GB"/>
        </a:p>
      </dgm:t>
    </dgm:pt>
    <dgm:pt modelId="{C9A34C5F-A9A2-5940-A922-FF169D9E5C0F}" type="sibTrans" cxnId="{09006228-040D-D74B-BBF9-62C8D2869DB9}">
      <dgm:prSet/>
      <dgm:spPr/>
      <dgm:t>
        <a:bodyPr/>
        <a:lstStyle/>
        <a:p>
          <a:endParaRPr lang="en-GB"/>
        </a:p>
      </dgm:t>
    </dgm:pt>
    <dgm:pt modelId="{580D8CE1-E595-CF43-B1D2-95FB638F080E}">
      <dgm:prSet phldrT="[Text]"/>
      <dgm:spPr/>
      <dgm:t>
        <a:bodyPr/>
        <a:lstStyle/>
        <a:p>
          <a:r>
            <a:rPr lang="de-DE" dirty="0"/>
            <a:t>Vertrag unterzeichnen</a:t>
          </a:r>
        </a:p>
      </dgm:t>
    </dgm:pt>
    <dgm:pt modelId="{3C97B2F6-008B-9D4B-B73C-334615696978}" type="parTrans" cxnId="{13C00D2B-F5A5-5E45-8A9C-619A289CCEE9}">
      <dgm:prSet/>
      <dgm:spPr/>
      <dgm:t>
        <a:bodyPr/>
        <a:lstStyle/>
        <a:p>
          <a:endParaRPr lang="en-GB"/>
        </a:p>
      </dgm:t>
    </dgm:pt>
    <dgm:pt modelId="{C4673E6D-A4AC-1544-B7F9-FEDE3F9F7A11}" type="sibTrans" cxnId="{13C00D2B-F5A5-5E45-8A9C-619A289CCEE9}">
      <dgm:prSet/>
      <dgm:spPr/>
      <dgm:t>
        <a:bodyPr/>
        <a:lstStyle/>
        <a:p>
          <a:endParaRPr lang="en-GB"/>
        </a:p>
      </dgm:t>
    </dgm:pt>
    <dgm:pt modelId="{AC1C4931-EEA2-E343-8BA4-1A9CD4B76DDA}">
      <dgm:prSet phldrT="[Text]"/>
      <dgm:spPr/>
      <dgm:t>
        <a:bodyPr/>
        <a:lstStyle/>
        <a:p>
          <a:endParaRPr lang="de-DE" dirty="0"/>
        </a:p>
      </dgm:t>
    </dgm:pt>
    <dgm:pt modelId="{610A01B0-C715-A64B-BF61-C1FDDCDC9160}" type="parTrans" cxnId="{BDF0B3CA-1456-6C44-B1CC-965781A786CD}">
      <dgm:prSet/>
      <dgm:spPr/>
      <dgm:t>
        <a:bodyPr/>
        <a:lstStyle/>
        <a:p>
          <a:endParaRPr lang="en-GB"/>
        </a:p>
      </dgm:t>
    </dgm:pt>
    <dgm:pt modelId="{47E1B64B-7FE6-D843-8E60-74658736FE62}" type="sibTrans" cxnId="{BDF0B3CA-1456-6C44-B1CC-965781A786CD}">
      <dgm:prSet/>
      <dgm:spPr/>
      <dgm:t>
        <a:bodyPr/>
        <a:lstStyle/>
        <a:p>
          <a:endParaRPr lang="en-GB"/>
        </a:p>
      </dgm:t>
    </dgm:pt>
    <dgm:pt modelId="{31EF9491-34BC-454F-9A90-85D7BFC3D698}">
      <dgm:prSet phldrT="[Text]"/>
      <dgm:spPr/>
      <dgm:t>
        <a:bodyPr/>
        <a:lstStyle/>
        <a:p>
          <a:r>
            <a:rPr lang="de-DE" dirty="0"/>
            <a:t>Vertrag unterzeichnen</a:t>
          </a:r>
        </a:p>
      </dgm:t>
    </dgm:pt>
    <dgm:pt modelId="{97A6D40F-F830-BE42-89A2-2153FFF80565}" type="parTrans" cxnId="{A78A90EC-A743-F54E-A2E0-689CEA58F25D}">
      <dgm:prSet/>
      <dgm:spPr/>
      <dgm:t>
        <a:bodyPr/>
        <a:lstStyle/>
        <a:p>
          <a:endParaRPr lang="en-GB"/>
        </a:p>
      </dgm:t>
    </dgm:pt>
    <dgm:pt modelId="{9448D1F6-E25C-D344-987C-E3D7380C453E}" type="sibTrans" cxnId="{A78A90EC-A743-F54E-A2E0-689CEA58F25D}">
      <dgm:prSet/>
      <dgm:spPr/>
      <dgm:t>
        <a:bodyPr/>
        <a:lstStyle/>
        <a:p>
          <a:endParaRPr lang="en-GB"/>
        </a:p>
      </dgm:t>
    </dgm:pt>
    <dgm:pt modelId="{E5852962-6E45-A643-BB41-0565DE04E888}">
      <dgm:prSet phldrT="[Text]"/>
      <dgm:spPr/>
      <dgm:t>
        <a:bodyPr/>
        <a:lstStyle/>
        <a:p>
          <a:endParaRPr lang="de-DE" dirty="0"/>
        </a:p>
      </dgm:t>
    </dgm:pt>
    <dgm:pt modelId="{BD1F6127-7013-A048-A8AB-EC7EB35F7124}" type="parTrans" cxnId="{D861ADD8-5F0C-AD44-A08B-07166C030EC8}">
      <dgm:prSet/>
      <dgm:spPr/>
      <dgm:t>
        <a:bodyPr/>
        <a:lstStyle/>
        <a:p>
          <a:endParaRPr lang="en-GB"/>
        </a:p>
      </dgm:t>
    </dgm:pt>
    <dgm:pt modelId="{A0A9B050-7D96-7E42-9D43-C6A5296F0497}" type="sibTrans" cxnId="{D861ADD8-5F0C-AD44-A08B-07166C030EC8}">
      <dgm:prSet/>
      <dgm:spPr/>
      <dgm:t>
        <a:bodyPr/>
        <a:lstStyle/>
        <a:p>
          <a:endParaRPr lang="en-GB"/>
        </a:p>
      </dgm:t>
    </dgm:pt>
    <dgm:pt modelId="{4AFD1DCE-7613-4DC5-B92D-15D823546BE3}" type="pres">
      <dgm:prSet presAssocID="{F0F6B17E-9533-4727-B3CC-A6D0466AC596}" presName="Name0" presStyleCnt="0">
        <dgm:presLayoutVars>
          <dgm:dir/>
          <dgm:animLvl val="lvl"/>
          <dgm:resizeHandles val="exact"/>
        </dgm:presLayoutVars>
      </dgm:prSet>
      <dgm:spPr/>
    </dgm:pt>
    <dgm:pt modelId="{C069848C-BF21-40B7-A602-B6242366A092}" type="pres">
      <dgm:prSet presAssocID="{F0F6B17E-9533-4727-B3CC-A6D0466AC596}" presName="tSp" presStyleCnt="0"/>
      <dgm:spPr/>
    </dgm:pt>
    <dgm:pt modelId="{89B1B8CE-056B-4BBF-BF94-D880E83F04D2}" type="pres">
      <dgm:prSet presAssocID="{F0F6B17E-9533-4727-B3CC-A6D0466AC596}" presName="bSp" presStyleCnt="0"/>
      <dgm:spPr/>
    </dgm:pt>
    <dgm:pt modelId="{E25BFEBF-B597-44A8-B691-65D92A11366F}" type="pres">
      <dgm:prSet presAssocID="{F0F6B17E-9533-4727-B3CC-A6D0466AC596}" presName="process" presStyleCnt="0"/>
      <dgm:spPr/>
    </dgm:pt>
    <dgm:pt modelId="{565E187B-74BC-415B-81C0-D2A5CD367E5F}" type="pres">
      <dgm:prSet presAssocID="{A127E4B3-65AD-4248-95B2-95D5289D7EA9}" presName="composite1" presStyleCnt="0"/>
      <dgm:spPr/>
    </dgm:pt>
    <dgm:pt modelId="{6E64D7FD-5019-4B70-9F1A-F62EF610E68C}" type="pres">
      <dgm:prSet presAssocID="{A127E4B3-65AD-4248-95B2-95D5289D7EA9}" presName="dummyNode1" presStyleLbl="node1" presStyleIdx="0" presStyleCnt="5"/>
      <dgm:spPr/>
    </dgm:pt>
    <dgm:pt modelId="{B02BE0EB-C330-4F32-8D7C-9CA39266E853}" type="pres">
      <dgm:prSet presAssocID="{A127E4B3-65AD-4248-95B2-95D5289D7EA9}" presName="childNode1" presStyleLbl="bgAcc1" presStyleIdx="0" presStyleCnt="5">
        <dgm:presLayoutVars>
          <dgm:bulletEnabled val="1"/>
        </dgm:presLayoutVars>
      </dgm:prSet>
      <dgm:spPr/>
    </dgm:pt>
    <dgm:pt modelId="{4BA1B2B1-C1B8-47F2-8C0E-ADA73BC9C811}" type="pres">
      <dgm:prSet presAssocID="{A127E4B3-65AD-4248-95B2-95D5289D7EA9}" presName="childNode1tx" presStyleLbl="bgAcc1" presStyleIdx="0" presStyleCnt="5">
        <dgm:presLayoutVars>
          <dgm:bulletEnabled val="1"/>
        </dgm:presLayoutVars>
      </dgm:prSet>
      <dgm:spPr/>
    </dgm:pt>
    <dgm:pt modelId="{6C29B79F-2D3A-4853-8A7F-3EBEA7DAF6D1}" type="pres">
      <dgm:prSet presAssocID="{A127E4B3-65AD-4248-95B2-95D5289D7EA9}" presName="parentNode1" presStyleLbl="node1" presStyleIdx="0" presStyleCnt="5">
        <dgm:presLayoutVars>
          <dgm:chMax val="1"/>
          <dgm:bulletEnabled val="1"/>
        </dgm:presLayoutVars>
      </dgm:prSet>
      <dgm:spPr/>
    </dgm:pt>
    <dgm:pt modelId="{1A153C83-4E9F-456A-90AD-F3824BC4F187}" type="pres">
      <dgm:prSet presAssocID="{A127E4B3-65AD-4248-95B2-95D5289D7EA9}" presName="connSite1" presStyleCnt="0"/>
      <dgm:spPr/>
    </dgm:pt>
    <dgm:pt modelId="{67EE90C8-39C2-4B24-A6E2-73ED47BE406D}" type="pres">
      <dgm:prSet presAssocID="{1D659693-0E7A-4638-9B8A-23A860592A72}" presName="Name9" presStyleLbl="sibTrans2D1" presStyleIdx="0" presStyleCnt="4"/>
      <dgm:spPr/>
    </dgm:pt>
    <dgm:pt modelId="{EE1D46CB-4D28-0D4B-8D83-11C29929BCAA}" type="pres">
      <dgm:prSet presAssocID="{84ED0DD6-2D8A-0349-9399-576CDDD53DF0}" presName="composite2" presStyleCnt="0"/>
      <dgm:spPr/>
    </dgm:pt>
    <dgm:pt modelId="{A3D8FEC5-9A49-6948-87CE-D25A9956AB3E}" type="pres">
      <dgm:prSet presAssocID="{84ED0DD6-2D8A-0349-9399-576CDDD53DF0}" presName="dummyNode2" presStyleLbl="node1" presStyleIdx="0" presStyleCnt="5"/>
      <dgm:spPr/>
    </dgm:pt>
    <dgm:pt modelId="{6C198CF6-4B48-EC47-9895-532AAD4630E7}" type="pres">
      <dgm:prSet presAssocID="{84ED0DD6-2D8A-0349-9399-576CDDD53DF0}" presName="childNode2" presStyleLbl="bgAcc1" presStyleIdx="1" presStyleCnt="5">
        <dgm:presLayoutVars>
          <dgm:bulletEnabled val="1"/>
        </dgm:presLayoutVars>
      </dgm:prSet>
      <dgm:spPr/>
    </dgm:pt>
    <dgm:pt modelId="{846A1EB4-FE5D-EA45-887E-8162064DDF67}" type="pres">
      <dgm:prSet presAssocID="{84ED0DD6-2D8A-0349-9399-576CDDD53DF0}" presName="childNode2tx" presStyleLbl="bgAcc1" presStyleIdx="1" presStyleCnt="5">
        <dgm:presLayoutVars>
          <dgm:bulletEnabled val="1"/>
        </dgm:presLayoutVars>
      </dgm:prSet>
      <dgm:spPr/>
    </dgm:pt>
    <dgm:pt modelId="{523592E9-668B-A34D-B162-6CE115679E51}" type="pres">
      <dgm:prSet presAssocID="{84ED0DD6-2D8A-0349-9399-576CDDD53DF0}" presName="parentNode2" presStyleLbl="node1" presStyleIdx="1" presStyleCnt="5">
        <dgm:presLayoutVars>
          <dgm:chMax val="0"/>
          <dgm:bulletEnabled val="1"/>
        </dgm:presLayoutVars>
      </dgm:prSet>
      <dgm:spPr/>
    </dgm:pt>
    <dgm:pt modelId="{3DBA8748-0626-DA4E-A58D-DF4C762D238F}" type="pres">
      <dgm:prSet presAssocID="{84ED0DD6-2D8A-0349-9399-576CDDD53DF0}" presName="connSite2" presStyleCnt="0"/>
      <dgm:spPr/>
    </dgm:pt>
    <dgm:pt modelId="{96926518-CE60-6148-9BAA-8671800A1B08}" type="pres">
      <dgm:prSet presAssocID="{315073EB-AD4A-E445-B9F1-C9EC7889E6C7}" presName="Name18" presStyleLbl="sibTrans2D1" presStyleIdx="1" presStyleCnt="4"/>
      <dgm:spPr/>
    </dgm:pt>
    <dgm:pt modelId="{071BB000-6B4E-2F4B-B055-353785BF3351}" type="pres">
      <dgm:prSet presAssocID="{F1503044-3191-2B40-BFBF-6E829B69DD55}" presName="composite1" presStyleCnt="0"/>
      <dgm:spPr/>
    </dgm:pt>
    <dgm:pt modelId="{92763802-36D6-2E4C-A682-1EDD7F5F1F67}" type="pres">
      <dgm:prSet presAssocID="{F1503044-3191-2B40-BFBF-6E829B69DD55}" presName="dummyNode1" presStyleLbl="node1" presStyleIdx="1" presStyleCnt="5"/>
      <dgm:spPr/>
    </dgm:pt>
    <dgm:pt modelId="{DB47F245-2784-474A-9BA8-6F043C5AB87D}" type="pres">
      <dgm:prSet presAssocID="{F1503044-3191-2B40-BFBF-6E829B69DD55}" presName="childNode1" presStyleLbl="bgAcc1" presStyleIdx="2" presStyleCnt="5">
        <dgm:presLayoutVars>
          <dgm:bulletEnabled val="1"/>
        </dgm:presLayoutVars>
      </dgm:prSet>
      <dgm:spPr/>
    </dgm:pt>
    <dgm:pt modelId="{06CB93B6-4672-464B-AAE1-102A5584ED74}" type="pres">
      <dgm:prSet presAssocID="{F1503044-3191-2B40-BFBF-6E829B69DD55}" presName="childNode1tx" presStyleLbl="bgAcc1" presStyleIdx="2" presStyleCnt="5">
        <dgm:presLayoutVars>
          <dgm:bulletEnabled val="1"/>
        </dgm:presLayoutVars>
      </dgm:prSet>
      <dgm:spPr/>
    </dgm:pt>
    <dgm:pt modelId="{4055B626-3956-BA4B-8E9B-4D853D53EE56}" type="pres">
      <dgm:prSet presAssocID="{F1503044-3191-2B40-BFBF-6E829B69DD55}" presName="parentNode1" presStyleLbl="node1" presStyleIdx="2" presStyleCnt="5">
        <dgm:presLayoutVars>
          <dgm:chMax val="1"/>
          <dgm:bulletEnabled val="1"/>
        </dgm:presLayoutVars>
      </dgm:prSet>
      <dgm:spPr/>
    </dgm:pt>
    <dgm:pt modelId="{7E6E9B61-0EA9-6F47-A16C-D51EFC2F38D4}" type="pres">
      <dgm:prSet presAssocID="{F1503044-3191-2B40-BFBF-6E829B69DD55}" presName="connSite1" presStyleCnt="0"/>
      <dgm:spPr/>
    </dgm:pt>
    <dgm:pt modelId="{7F2083C2-E59F-3C4D-836B-1E6D60ED1040}" type="pres">
      <dgm:prSet presAssocID="{4D7A16A2-CE58-5948-9F62-CFDD055D3D1A}" presName="Name9" presStyleLbl="sibTrans2D1" presStyleIdx="2" presStyleCnt="4"/>
      <dgm:spPr/>
    </dgm:pt>
    <dgm:pt modelId="{0E5C64BF-2CE5-244E-97D3-182ED315B0A2}" type="pres">
      <dgm:prSet presAssocID="{D4F9471E-5DB8-4527-8A9A-3BA1BC9BC03D}" presName="composite2" presStyleCnt="0"/>
      <dgm:spPr/>
    </dgm:pt>
    <dgm:pt modelId="{48C4461C-15D7-1D4E-AB3F-CE0C35902368}" type="pres">
      <dgm:prSet presAssocID="{D4F9471E-5DB8-4527-8A9A-3BA1BC9BC03D}" presName="dummyNode2" presStyleLbl="node1" presStyleIdx="2" presStyleCnt="5"/>
      <dgm:spPr/>
    </dgm:pt>
    <dgm:pt modelId="{E5EBECDA-B2A2-1A46-872A-670086EE71E5}" type="pres">
      <dgm:prSet presAssocID="{D4F9471E-5DB8-4527-8A9A-3BA1BC9BC03D}" presName="childNode2" presStyleLbl="bgAcc1" presStyleIdx="3" presStyleCnt="5">
        <dgm:presLayoutVars>
          <dgm:bulletEnabled val="1"/>
        </dgm:presLayoutVars>
      </dgm:prSet>
      <dgm:spPr/>
    </dgm:pt>
    <dgm:pt modelId="{42D63F66-5DD2-A047-8839-9A8F5BE3BB79}" type="pres">
      <dgm:prSet presAssocID="{D4F9471E-5DB8-4527-8A9A-3BA1BC9BC03D}" presName="childNode2tx" presStyleLbl="bgAcc1" presStyleIdx="3" presStyleCnt="5">
        <dgm:presLayoutVars>
          <dgm:bulletEnabled val="1"/>
        </dgm:presLayoutVars>
      </dgm:prSet>
      <dgm:spPr/>
    </dgm:pt>
    <dgm:pt modelId="{6AD3DE7D-85D3-3744-B8C8-957633A968BE}" type="pres">
      <dgm:prSet presAssocID="{D4F9471E-5DB8-4527-8A9A-3BA1BC9BC03D}" presName="parentNode2" presStyleLbl="node1" presStyleIdx="3" presStyleCnt="5">
        <dgm:presLayoutVars>
          <dgm:chMax val="0"/>
          <dgm:bulletEnabled val="1"/>
        </dgm:presLayoutVars>
      </dgm:prSet>
      <dgm:spPr/>
    </dgm:pt>
    <dgm:pt modelId="{9B8CFFB9-6ACC-564E-8F99-895CB4EF6E94}" type="pres">
      <dgm:prSet presAssocID="{D4F9471E-5DB8-4527-8A9A-3BA1BC9BC03D}" presName="connSite2" presStyleCnt="0"/>
      <dgm:spPr/>
    </dgm:pt>
    <dgm:pt modelId="{003BFA7E-758F-E347-A380-03AA289010DE}" type="pres">
      <dgm:prSet presAssocID="{DAD872BC-E1FE-4473-A5D3-4F8E2CB8E824}" presName="Name18" presStyleLbl="sibTrans2D1" presStyleIdx="3" presStyleCnt="4"/>
      <dgm:spPr/>
    </dgm:pt>
    <dgm:pt modelId="{11767740-541C-D94C-8F7F-023D44564271}" type="pres">
      <dgm:prSet presAssocID="{939A1577-2324-43EB-B7C5-B0BEC8FE22DE}" presName="composite1" presStyleCnt="0"/>
      <dgm:spPr/>
    </dgm:pt>
    <dgm:pt modelId="{5BBDC408-3B6C-2045-813E-59BC60C754D3}" type="pres">
      <dgm:prSet presAssocID="{939A1577-2324-43EB-B7C5-B0BEC8FE22DE}" presName="dummyNode1" presStyleLbl="node1" presStyleIdx="3" presStyleCnt="5"/>
      <dgm:spPr/>
    </dgm:pt>
    <dgm:pt modelId="{F0B01F51-E46F-DA4B-88E1-9F10333DC2ED}" type="pres">
      <dgm:prSet presAssocID="{939A1577-2324-43EB-B7C5-B0BEC8FE22DE}" presName="childNode1" presStyleLbl="bgAcc1" presStyleIdx="4" presStyleCnt="5">
        <dgm:presLayoutVars>
          <dgm:bulletEnabled val="1"/>
        </dgm:presLayoutVars>
      </dgm:prSet>
      <dgm:spPr/>
    </dgm:pt>
    <dgm:pt modelId="{F5911F88-6D16-4946-B5AD-4CB523ADAA0D}" type="pres">
      <dgm:prSet presAssocID="{939A1577-2324-43EB-B7C5-B0BEC8FE22DE}" presName="childNode1tx" presStyleLbl="bgAcc1" presStyleIdx="4" presStyleCnt="5">
        <dgm:presLayoutVars>
          <dgm:bulletEnabled val="1"/>
        </dgm:presLayoutVars>
      </dgm:prSet>
      <dgm:spPr/>
    </dgm:pt>
    <dgm:pt modelId="{D0EB118E-DEA3-024F-A526-15F101524331}" type="pres">
      <dgm:prSet presAssocID="{939A1577-2324-43EB-B7C5-B0BEC8FE22DE}" presName="parentNode1" presStyleLbl="node1" presStyleIdx="4" presStyleCnt="5">
        <dgm:presLayoutVars>
          <dgm:chMax val="1"/>
          <dgm:bulletEnabled val="1"/>
        </dgm:presLayoutVars>
      </dgm:prSet>
      <dgm:spPr/>
    </dgm:pt>
    <dgm:pt modelId="{C4AD2609-82FE-EF41-AA14-A6083156DD3A}" type="pres">
      <dgm:prSet presAssocID="{939A1577-2324-43EB-B7C5-B0BEC8FE22DE}" presName="connSite1" presStyleCnt="0"/>
      <dgm:spPr/>
    </dgm:pt>
  </dgm:ptLst>
  <dgm:cxnLst>
    <dgm:cxn modelId="{07689C06-969F-418B-BA84-044AEFFEEE33}" srcId="{A127E4B3-65AD-4248-95B2-95D5289D7EA9}" destId="{D690E6B1-ED93-4978-AC10-25C06B709E1D}" srcOrd="2" destOrd="0" parTransId="{44261E62-8A2B-49C1-93FA-10BEB09B2730}" sibTransId="{4BEE0D3E-BAE9-45E2-B1D4-A457B1CF87CE}"/>
    <dgm:cxn modelId="{14AF7A0A-3F77-E545-B630-5BF4B46D4EAE}" srcId="{84ED0DD6-2D8A-0349-9399-576CDDD53DF0}" destId="{1B3290C7-72D7-4746-9957-7044F630C828}" srcOrd="0" destOrd="0" parTransId="{577315EF-C419-1242-8611-BD14A3743ED2}" sibTransId="{4DA289DB-A477-AD48-AA4F-3AF17E9A5593}"/>
    <dgm:cxn modelId="{871F9012-674F-CF45-AEFD-E5C707425E29}" type="presOf" srcId="{AC1C4931-EEA2-E343-8BA4-1A9CD4B76DDA}" destId="{4BA1B2B1-C1B8-47F2-8C0E-ADA73BC9C811}" srcOrd="1" destOrd="0" presId="urn:microsoft.com/office/officeart/2005/8/layout/hProcess4"/>
    <dgm:cxn modelId="{41DA7618-FBD7-EB40-9DA7-0C4400CD7263}" type="presOf" srcId="{15D92C2D-5742-4574-B3E7-79598663529D}" destId="{E5EBECDA-B2A2-1A46-872A-670086EE71E5}" srcOrd="0" destOrd="0" presId="urn:microsoft.com/office/officeart/2005/8/layout/hProcess4"/>
    <dgm:cxn modelId="{8FD95821-C69C-B848-AEE2-E8D2BF20AC89}" type="presOf" srcId="{31EF9491-34BC-454F-9A90-85D7BFC3D698}" destId="{B02BE0EB-C330-4F32-8D7C-9CA39266E853}" srcOrd="0" destOrd="1" presId="urn:microsoft.com/office/officeart/2005/8/layout/hProcess4"/>
    <dgm:cxn modelId="{F6DD8623-18A4-C343-ADA4-92025E2711B6}" type="presOf" srcId="{D4F9471E-5DB8-4527-8A9A-3BA1BC9BC03D}" destId="{6AD3DE7D-85D3-3744-B8C8-957633A968BE}" srcOrd="0" destOrd="0" presId="urn:microsoft.com/office/officeart/2005/8/layout/hProcess4"/>
    <dgm:cxn modelId="{52FD6426-783A-164C-A9D7-AF1630857732}" type="presOf" srcId="{4D7A16A2-CE58-5948-9F62-CFDD055D3D1A}" destId="{7F2083C2-E59F-3C4D-836B-1E6D60ED1040}" srcOrd="0" destOrd="0" presId="urn:microsoft.com/office/officeart/2005/8/layout/hProcess4"/>
    <dgm:cxn modelId="{E3687326-4A4E-6447-A956-5BA9F2504965}" type="presOf" srcId="{EAAEEAC4-C2C6-4028-807F-BC6BBE918253}" destId="{F0B01F51-E46F-DA4B-88E1-9F10333DC2ED}" srcOrd="0" destOrd="0" presId="urn:microsoft.com/office/officeart/2005/8/layout/hProcess4"/>
    <dgm:cxn modelId="{09006228-040D-D74B-BBF9-62C8D2869DB9}" srcId="{84ED0DD6-2D8A-0349-9399-576CDDD53DF0}" destId="{47C53EB7-BB9D-3141-AC80-25FEDE4F45C1}" srcOrd="1" destOrd="0" parTransId="{A13A1A98-7E76-0640-8A2F-7A742CE34F5D}" sibTransId="{C9A34C5F-A9A2-5940-A922-FF169D9E5C0F}"/>
    <dgm:cxn modelId="{13C00D2B-F5A5-5E45-8A9C-619A289CCEE9}" srcId="{84ED0DD6-2D8A-0349-9399-576CDDD53DF0}" destId="{580D8CE1-E595-CF43-B1D2-95FB638F080E}" srcOrd="2" destOrd="0" parTransId="{3C97B2F6-008B-9D4B-B73C-334615696978}" sibTransId="{C4673E6D-A4AC-1544-B7F9-FEDE3F9F7A11}"/>
    <dgm:cxn modelId="{43EBF52F-0D6F-8047-B321-9A4E0772EB94}" type="presOf" srcId="{1B3290C7-72D7-4746-9957-7044F630C828}" destId="{846A1EB4-FE5D-EA45-887E-8162064DDF67}" srcOrd="1" destOrd="0" presId="urn:microsoft.com/office/officeart/2005/8/layout/hProcess4"/>
    <dgm:cxn modelId="{CC9F6A3D-D8F4-EE4C-95A1-F08BCC725B95}" type="presOf" srcId="{526E9F08-5EA3-3D49-8B38-51CB3B3ED9DC}" destId="{DB47F245-2784-474A-9BA8-6F043C5AB87D}" srcOrd="0" destOrd="1" presId="urn:microsoft.com/office/officeart/2005/8/layout/hProcess4"/>
    <dgm:cxn modelId="{981C2443-3091-444F-A294-41054667FBF6}" type="presOf" srcId="{939A1577-2324-43EB-B7C5-B0BEC8FE22DE}" destId="{D0EB118E-DEA3-024F-A526-15F101524331}" srcOrd="0" destOrd="0" presId="urn:microsoft.com/office/officeart/2005/8/layout/hProcess4"/>
    <dgm:cxn modelId="{D90BB746-0804-4898-BF96-356E2B873EAA}" srcId="{F0F6B17E-9533-4727-B3CC-A6D0466AC596}" destId="{939A1577-2324-43EB-B7C5-B0BEC8FE22DE}" srcOrd="4" destOrd="0" parTransId="{54852552-1083-4F9C-9B1F-503522ABD84C}" sibTransId="{5D2CC7DE-FDA6-4D6E-A5F3-358AE7439C44}"/>
    <dgm:cxn modelId="{3B422453-22C5-9249-B6A4-E73AC58E56E1}" type="presOf" srcId="{AC1C4931-EEA2-E343-8BA4-1A9CD4B76DDA}" destId="{B02BE0EB-C330-4F32-8D7C-9CA39266E853}" srcOrd="0" destOrd="0" presId="urn:microsoft.com/office/officeart/2005/8/layout/hProcess4"/>
    <dgm:cxn modelId="{9B709158-4505-6A4F-BE49-878115C360B2}" srcId="{F0F6B17E-9533-4727-B3CC-A6D0466AC596}" destId="{F1503044-3191-2B40-BFBF-6E829B69DD55}" srcOrd="2" destOrd="0" parTransId="{9CBEDA7F-55D5-1F47-AEA6-ABCAEEA73202}" sibTransId="{4D7A16A2-CE58-5948-9F62-CFDD055D3D1A}"/>
    <dgm:cxn modelId="{786AE959-D000-1D4E-911D-67F1B9F41A5E}" type="presOf" srcId="{526E9F08-5EA3-3D49-8B38-51CB3B3ED9DC}" destId="{06CB93B6-4672-464B-AAE1-102A5584ED74}" srcOrd="1" destOrd="1" presId="urn:microsoft.com/office/officeart/2005/8/layout/hProcess4"/>
    <dgm:cxn modelId="{37379B5F-5E38-2447-993B-56E9861CEF2C}" type="presOf" srcId="{20741808-44F9-9443-B020-C2DBEB25E341}" destId="{06CB93B6-4672-464B-AAE1-102A5584ED74}" srcOrd="1" destOrd="0" presId="urn:microsoft.com/office/officeart/2005/8/layout/hProcess4"/>
    <dgm:cxn modelId="{0704B467-B67F-7F41-A3BD-7CBC6D88169F}" type="presOf" srcId="{EAAEEAC4-C2C6-4028-807F-BC6BBE918253}" destId="{F5911F88-6D16-4946-B5AD-4CB523ADAA0D}" srcOrd="1" destOrd="0" presId="urn:microsoft.com/office/officeart/2005/8/layout/hProcess4"/>
    <dgm:cxn modelId="{BB475C68-EBE9-2744-AF7F-777006E8E003}" type="presOf" srcId="{D690E6B1-ED93-4978-AC10-25C06B709E1D}" destId="{B02BE0EB-C330-4F32-8D7C-9CA39266E853}" srcOrd="0" destOrd="2" presId="urn:microsoft.com/office/officeart/2005/8/layout/hProcess4"/>
    <dgm:cxn modelId="{E8EDA369-74A4-1645-AA34-690CC184B9C2}" type="presOf" srcId="{15D92C2D-5742-4574-B3E7-79598663529D}" destId="{42D63F66-5DD2-A047-8839-9A8F5BE3BB79}" srcOrd="1" destOrd="0" presId="urn:microsoft.com/office/officeart/2005/8/layout/hProcess4"/>
    <dgm:cxn modelId="{7AF1A46B-8C9C-49F7-A8C3-D781ADC1DF61}" srcId="{939A1577-2324-43EB-B7C5-B0BEC8FE22DE}" destId="{EAAEEAC4-C2C6-4028-807F-BC6BBE918253}" srcOrd="0" destOrd="0" parTransId="{292A3486-B733-4327-90E8-F23FDDCC573D}" sibTransId="{161BD47E-7386-4BB1-8A0E-FA4BBD79F0B5}"/>
    <dgm:cxn modelId="{E14EF96B-D756-DD4B-AAE7-D9DB486B09B6}" type="presOf" srcId="{315073EB-AD4A-E445-B9F1-C9EC7889E6C7}" destId="{96926518-CE60-6148-9BAA-8671800A1B08}" srcOrd="0" destOrd="0" presId="urn:microsoft.com/office/officeart/2005/8/layout/hProcess4"/>
    <dgm:cxn modelId="{1C73BA6C-95D6-3349-999B-CAC0C8FD07A6}" type="presOf" srcId="{F671BBA3-D45D-4509-982C-C5515B0DCAB4}" destId="{42D63F66-5DD2-A047-8839-9A8F5BE3BB79}" srcOrd="1" destOrd="2" presId="urn:microsoft.com/office/officeart/2005/8/layout/hProcess4"/>
    <dgm:cxn modelId="{22F4146D-58E5-8644-90A0-A692437616CE}" type="presOf" srcId="{47C53EB7-BB9D-3141-AC80-25FEDE4F45C1}" destId="{6C198CF6-4B48-EC47-9895-532AAD4630E7}" srcOrd="0" destOrd="1" presId="urn:microsoft.com/office/officeart/2005/8/layout/hProcess4"/>
    <dgm:cxn modelId="{563E9C71-D546-B844-9595-25313A0676E1}" type="presOf" srcId="{580D8CE1-E595-CF43-B1D2-95FB638F080E}" destId="{6C198CF6-4B48-EC47-9895-532AAD4630E7}" srcOrd="0" destOrd="2" presId="urn:microsoft.com/office/officeart/2005/8/layout/hProcess4"/>
    <dgm:cxn modelId="{0CABC472-4160-9F4C-A268-93FFE24107B7}" type="presOf" srcId="{F1503044-3191-2B40-BFBF-6E829B69DD55}" destId="{4055B626-3956-BA4B-8E9B-4D853D53EE56}" srcOrd="0" destOrd="0" presId="urn:microsoft.com/office/officeart/2005/8/layout/hProcess4"/>
    <dgm:cxn modelId="{19CAA77D-572B-C14B-850F-460451CF944D}" srcId="{F1503044-3191-2B40-BFBF-6E829B69DD55}" destId="{526E9F08-5EA3-3D49-8B38-51CB3B3ED9DC}" srcOrd="1" destOrd="0" parTransId="{A8FA7B8A-AD7B-7C40-BF90-BED881C03EB5}" sibTransId="{955E6D0C-59A0-274E-AFEA-DA4ED5CD50D2}"/>
    <dgm:cxn modelId="{3031F17F-8F4D-4622-BCE9-55A48FDC59CF}" srcId="{D4F9471E-5DB8-4527-8A9A-3BA1BC9BC03D}" destId="{A4305718-53E2-4A7F-804A-6F3B3A68EDA1}" srcOrd="1" destOrd="0" parTransId="{6352A4B0-029B-47A9-B901-39E39478AA01}" sibTransId="{031F83FA-BA7B-481B-8A9D-B4136C226BCE}"/>
    <dgm:cxn modelId="{DDC67486-FA59-ED49-988E-A25F5AF8168D}" type="presOf" srcId="{E5852962-6E45-A643-BB41-0565DE04E888}" destId="{F5911F88-6D16-4946-B5AD-4CB523ADAA0D}" srcOrd="1" destOrd="1" presId="urn:microsoft.com/office/officeart/2005/8/layout/hProcess4"/>
    <dgm:cxn modelId="{9231DF87-47F1-5A40-B464-64D835BB90FE}" type="presOf" srcId="{31EF9491-34BC-454F-9A90-85D7BFC3D698}" destId="{4BA1B2B1-C1B8-47F2-8C0E-ADA73BC9C811}" srcOrd="1" destOrd="1" presId="urn:microsoft.com/office/officeart/2005/8/layout/hProcess4"/>
    <dgm:cxn modelId="{987E1B8C-B626-FA4E-9F0E-D52747B21A22}" type="presOf" srcId="{47C53EB7-BB9D-3141-AC80-25FEDE4F45C1}" destId="{846A1EB4-FE5D-EA45-887E-8162064DDF67}" srcOrd="1" destOrd="1" presId="urn:microsoft.com/office/officeart/2005/8/layout/hProcess4"/>
    <dgm:cxn modelId="{5CC9B190-AC53-F34A-B368-85A895D1EBFF}" type="presOf" srcId="{D690E6B1-ED93-4978-AC10-25C06B709E1D}" destId="{4BA1B2B1-C1B8-47F2-8C0E-ADA73BC9C811}" srcOrd="1" destOrd="2" presId="urn:microsoft.com/office/officeart/2005/8/layout/hProcess4"/>
    <dgm:cxn modelId="{426FE093-C152-4565-8B88-75EEA7DB8FBF}" srcId="{F0F6B17E-9533-4727-B3CC-A6D0466AC596}" destId="{A127E4B3-65AD-4248-95B2-95D5289D7EA9}" srcOrd="0" destOrd="0" parTransId="{7EA8BFFC-7878-4C8B-AD98-3A05865402BF}" sibTransId="{1D659693-0E7A-4638-9B8A-23A860592A72}"/>
    <dgm:cxn modelId="{F9C1B7A9-40E0-564A-B370-1A359B4EDF55}" type="presOf" srcId="{580D8CE1-E595-CF43-B1D2-95FB638F080E}" destId="{846A1EB4-FE5D-EA45-887E-8162064DDF67}" srcOrd="1" destOrd="2" presId="urn:microsoft.com/office/officeart/2005/8/layout/hProcess4"/>
    <dgm:cxn modelId="{56DA8AB2-6975-BF45-BECC-227E54288CC6}" type="presOf" srcId="{E5852962-6E45-A643-BB41-0565DE04E888}" destId="{F0B01F51-E46F-DA4B-88E1-9F10333DC2ED}" srcOrd="0" destOrd="1" presId="urn:microsoft.com/office/officeart/2005/8/layout/hProcess4"/>
    <dgm:cxn modelId="{D180BFB5-A945-5C46-A4A1-25A3C3358448}" type="presOf" srcId="{20741808-44F9-9443-B020-C2DBEB25E341}" destId="{DB47F245-2784-474A-9BA8-6F043C5AB87D}" srcOrd="0" destOrd="0" presId="urn:microsoft.com/office/officeart/2005/8/layout/hProcess4"/>
    <dgm:cxn modelId="{A29646BD-6AE5-4D34-869A-36A9725DDBF3}" srcId="{D4F9471E-5DB8-4527-8A9A-3BA1BC9BC03D}" destId="{F671BBA3-D45D-4509-982C-C5515B0DCAB4}" srcOrd="2" destOrd="0" parTransId="{D64BB036-4186-44AC-B8D2-FD20EC315433}" sibTransId="{486DFC96-35CB-4115-B620-6ED4B09F08B7}"/>
    <dgm:cxn modelId="{C01AB7C0-EDA4-2F4A-8C6C-892B685F58E8}" type="presOf" srcId="{F671BBA3-D45D-4509-982C-C5515B0DCAB4}" destId="{E5EBECDA-B2A2-1A46-872A-670086EE71E5}" srcOrd="0" destOrd="2" presId="urn:microsoft.com/office/officeart/2005/8/layout/hProcess4"/>
    <dgm:cxn modelId="{BDF0B3CA-1456-6C44-B1CC-965781A786CD}" srcId="{A127E4B3-65AD-4248-95B2-95D5289D7EA9}" destId="{AC1C4931-EEA2-E343-8BA4-1A9CD4B76DDA}" srcOrd="0" destOrd="0" parTransId="{610A01B0-C715-A64B-BF61-C1FDDCDC9160}" sibTransId="{47E1B64B-7FE6-D843-8E60-74658736FE62}"/>
    <dgm:cxn modelId="{BB8F7CD1-5120-0648-8B95-6150A54C57E7}" type="presOf" srcId="{A4305718-53E2-4A7F-804A-6F3B3A68EDA1}" destId="{42D63F66-5DD2-A047-8839-9A8F5BE3BB79}" srcOrd="1" destOrd="1" presId="urn:microsoft.com/office/officeart/2005/8/layout/hProcess4"/>
    <dgm:cxn modelId="{D861ADD8-5F0C-AD44-A08B-07166C030EC8}" srcId="{939A1577-2324-43EB-B7C5-B0BEC8FE22DE}" destId="{E5852962-6E45-A643-BB41-0565DE04E888}" srcOrd="1" destOrd="0" parTransId="{BD1F6127-7013-A048-A8AB-EC7EB35F7124}" sibTransId="{A0A9B050-7D96-7E42-9D43-C6A5296F0497}"/>
    <dgm:cxn modelId="{59DBBBD8-B7FC-E840-8989-493236A3A293}" type="presOf" srcId="{A4305718-53E2-4A7F-804A-6F3B3A68EDA1}" destId="{E5EBECDA-B2A2-1A46-872A-670086EE71E5}" srcOrd="0" destOrd="1" presId="urn:microsoft.com/office/officeart/2005/8/layout/hProcess4"/>
    <dgm:cxn modelId="{F783DEE3-F4DF-40F5-A322-430FF15CB4FB}" type="presOf" srcId="{A127E4B3-65AD-4248-95B2-95D5289D7EA9}" destId="{6C29B79F-2D3A-4853-8A7F-3EBEA7DAF6D1}" srcOrd="0" destOrd="0" presId="urn:microsoft.com/office/officeart/2005/8/layout/hProcess4"/>
    <dgm:cxn modelId="{9E9638E8-0DB0-A740-8B49-9BBE3FB39396}" type="presOf" srcId="{1B3290C7-72D7-4746-9957-7044F630C828}" destId="{6C198CF6-4B48-EC47-9895-532AAD4630E7}" srcOrd="0" destOrd="0" presId="urn:microsoft.com/office/officeart/2005/8/layout/hProcess4"/>
    <dgm:cxn modelId="{638FADE9-ABFF-E540-B3C9-1089E59711BC}" type="presOf" srcId="{84ED0DD6-2D8A-0349-9399-576CDDD53DF0}" destId="{523592E9-668B-A34D-B162-6CE115679E51}" srcOrd="0" destOrd="0" presId="urn:microsoft.com/office/officeart/2005/8/layout/hProcess4"/>
    <dgm:cxn modelId="{B8E331EB-17B5-49CF-BA3D-3A26E11561C1}" type="presOf" srcId="{F0F6B17E-9533-4727-B3CC-A6D0466AC596}" destId="{4AFD1DCE-7613-4DC5-B92D-15D823546BE3}" srcOrd="0" destOrd="0" presId="urn:microsoft.com/office/officeart/2005/8/layout/hProcess4"/>
    <dgm:cxn modelId="{CF69D8EB-4D22-B640-8B7A-7EA856F7A9CA}" srcId="{F0F6B17E-9533-4727-B3CC-A6D0466AC596}" destId="{84ED0DD6-2D8A-0349-9399-576CDDD53DF0}" srcOrd="1" destOrd="0" parTransId="{988387DD-75AD-6B47-BA49-E4C11A617083}" sibTransId="{315073EB-AD4A-E445-B9F1-C9EC7889E6C7}"/>
    <dgm:cxn modelId="{A78A90EC-A743-F54E-A2E0-689CEA58F25D}" srcId="{A127E4B3-65AD-4248-95B2-95D5289D7EA9}" destId="{31EF9491-34BC-454F-9A90-85D7BFC3D698}" srcOrd="1" destOrd="0" parTransId="{97A6D40F-F830-BE42-89A2-2153FFF80565}" sibTransId="{9448D1F6-E25C-D344-987C-E3D7380C453E}"/>
    <dgm:cxn modelId="{2E3CD3F4-BCDF-C94E-BDDF-AFAB10F9DB0C}" srcId="{F1503044-3191-2B40-BFBF-6E829B69DD55}" destId="{20741808-44F9-9443-B020-C2DBEB25E341}" srcOrd="0" destOrd="0" parTransId="{9E18D2EC-6D56-4A4D-8BF8-A6821615FCA2}" sibTransId="{F2D6A63D-5F35-CF44-BD28-E0E012457123}"/>
    <dgm:cxn modelId="{8BB221F7-170E-4C5C-944C-8E40A482F4DE}" srcId="{D4F9471E-5DB8-4527-8A9A-3BA1BC9BC03D}" destId="{15D92C2D-5742-4574-B3E7-79598663529D}" srcOrd="0" destOrd="0" parTransId="{9F7D3593-F9E9-438A-BC5F-575D440D2900}" sibTransId="{1B9B45EE-C543-47D2-A1B8-053E8652743A}"/>
    <dgm:cxn modelId="{2D2FDEF7-9A24-42CF-B35C-67E7BBBE1978}" srcId="{F0F6B17E-9533-4727-B3CC-A6D0466AC596}" destId="{D4F9471E-5DB8-4527-8A9A-3BA1BC9BC03D}" srcOrd="3" destOrd="0" parTransId="{3E0D2DB4-69F5-4874-BA10-652667F3845F}" sibTransId="{DAD872BC-E1FE-4473-A5D3-4F8E2CB8E824}"/>
    <dgm:cxn modelId="{ECB3FEF9-67E5-4E75-BFB1-CC273CFEF0E1}" type="presOf" srcId="{1D659693-0E7A-4638-9B8A-23A860592A72}" destId="{67EE90C8-39C2-4B24-A6E2-73ED47BE406D}" srcOrd="0" destOrd="0" presId="urn:microsoft.com/office/officeart/2005/8/layout/hProcess4"/>
    <dgm:cxn modelId="{0118D3FE-2297-984B-BC1D-764B761F91D6}" type="presOf" srcId="{DAD872BC-E1FE-4473-A5D3-4F8E2CB8E824}" destId="{003BFA7E-758F-E347-A380-03AA289010DE}" srcOrd="0" destOrd="0" presId="urn:microsoft.com/office/officeart/2005/8/layout/hProcess4"/>
    <dgm:cxn modelId="{CEA1917B-FB7D-4518-A3CE-FE9587433115}" type="presParOf" srcId="{4AFD1DCE-7613-4DC5-B92D-15D823546BE3}" destId="{C069848C-BF21-40B7-A602-B6242366A092}" srcOrd="0" destOrd="0" presId="urn:microsoft.com/office/officeart/2005/8/layout/hProcess4"/>
    <dgm:cxn modelId="{1EDB6FD8-D547-43CC-8E99-F0D97AE78390}" type="presParOf" srcId="{4AFD1DCE-7613-4DC5-B92D-15D823546BE3}" destId="{89B1B8CE-056B-4BBF-BF94-D880E83F04D2}" srcOrd="1" destOrd="0" presId="urn:microsoft.com/office/officeart/2005/8/layout/hProcess4"/>
    <dgm:cxn modelId="{57743DBF-3BBE-49B5-99D8-D64F761FDF0C}" type="presParOf" srcId="{4AFD1DCE-7613-4DC5-B92D-15D823546BE3}" destId="{E25BFEBF-B597-44A8-B691-65D92A11366F}" srcOrd="2" destOrd="0" presId="urn:microsoft.com/office/officeart/2005/8/layout/hProcess4"/>
    <dgm:cxn modelId="{24550189-7E5B-47E3-95F0-5EBBBA72BBCF}" type="presParOf" srcId="{E25BFEBF-B597-44A8-B691-65D92A11366F}" destId="{565E187B-74BC-415B-81C0-D2A5CD367E5F}" srcOrd="0" destOrd="0" presId="urn:microsoft.com/office/officeart/2005/8/layout/hProcess4"/>
    <dgm:cxn modelId="{B0797532-FD3A-4721-A230-D674A2F75689}" type="presParOf" srcId="{565E187B-74BC-415B-81C0-D2A5CD367E5F}" destId="{6E64D7FD-5019-4B70-9F1A-F62EF610E68C}" srcOrd="0" destOrd="0" presId="urn:microsoft.com/office/officeart/2005/8/layout/hProcess4"/>
    <dgm:cxn modelId="{BC630954-84B2-4A2C-A99E-E9EFB208760F}" type="presParOf" srcId="{565E187B-74BC-415B-81C0-D2A5CD367E5F}" destId="{B02BE0EB-C330-4F32-8D7C-9CA39266E853}" srcOrd="1" destOrd="0" presId="urn:microsoft.com/office/officeart/2005/8/layout/hProcess4"/>
    <dgm:cxn modelId="{D116D415-8AE4-41D5-9110-37E18DCBFD06}" type="presParOf" srcId="{565E187B-74BC-415B-81C0-D2A5CD367E5F}" destId="{4BA1B2B1-C1B8-47F2-8C0E-ADA73BC9C811}" srcOrd="2" destOrd="0" presId="urn:microsoft.com/office/officeart/2005/8/layout/hProcess4"/>
    <dgm:cxn modelId="{6CAFB5AF-5F7A-4B11-88AB-B43E838749E9}" type="presParOf" srcId="{565E187B-74BC-415B-81C0-D2A5CD367E5F}" destId="{6C29B79F-2D3A-4853-8A7F-3EBEA7DAF6D1}" srcOrd="3" destOrd="0" presId="urn:microsoft.com/office/officeart/2005/8/layout/hProcess4"/>
    <dgm:cxn modelId="{32DD9754-3D92-4B78-9C60-76554FB1A5F9}" type="presParOf" srcId="{565E187B-74BC-415B-81C0-D2A5CD367E5F}" destId="{1A153C83-4E9F-456A-90AD-F3824BC4F187}" srcOrd="4" destOrd="0" presId="urn:microsoft.com/office/officeart/2005/8/layout/hProcess4"/>
    <dgm:cxn modelId="{AA2C4347-A519-4795-9630-113ADC9318B7}" type="presParOf" srcId="{E25BFEBF-B597-44A8-B691-65D92A11366F}" destId="{67EE90C8-39C2-4B24-A6E2-73ED47BE406D}" srcOrd="1" destOrd="0" presId="urn:microsoft.com/office/officeart/2005/8/layout/hProcess4"/>
    <dgm:cxn modelId="{4A98ED52-6166-1544-8C76-E46D2CB4ED0E}" type="presParOf" srcId="{E25BFEBF-B597-44A8-B691-65D92A11366F}" destId="{EE1D46CB-4D28-0D4B-8D83-11C29929BCAA}" srcOrd="2" destOrd="0" presId="urn:microsoft.com/office/officeart/2005/8/layout/hProcess4"/>
    <dgm:cxn modelId="{122CA618-0ADE-A34D-BA0C-D569400273AE}" type="presParOf" srcId="{EE1D46CB-4D28-0D4B-8D83-11C29929BCAA}" destId="{A3D8FEC5-9A49-6948-87CE-D25A9956AB3E}" srcOrd="0" destOrd="0" presId="urn:microsoft.com/office/officeart/2005/8/layout/hProcess4"/>
    <dgm:cxn modelId="{B87408DB-FA64-A84E-8031-0C875984DDE9}" type="presParOf" srcId="{EE1D46CB-4D28-0D4B-8D83-11C29929BCAA}" destId="{6C198CF6-4B48-EC47-9895-532AAD4630E7}" srcOrd="1" destOrd="0" presId="urn:microsoft.com/office/officeart/2005/8/layout/hProcess4"/>
    <dgm:cxn modelId="{193DC730-D0E9-9244-A951-BA7704E88A61}" type="presParOf" srcId="{EE1D46CB-4D28-0D4B-8D83-11C29929BCAA}" destId="{846A1EB4-FE5D-EA45-887E-8162064DDF67}" srcOrd="2" destOrd="0" presId="urn:microsoft.com/office/officeart/2005/8/layout/hProcess4"/>
    <dgm:cxn modelId="{DD908EF7-0F89-184D-819C-B4A17460F27C}" type="presParOf" srcId="{EE1D46CB-4D28-0D4B-8D83-11C29929BCAA}" destId="{523592E9-668B-A34D-B162-6CE115679E51}" srcOrd="3" destOrd="0" presId="urn:microsoft.com/office/officeart/2005/8/layout/hProcess4"/>
    <dgm:cxn modelId="{AB2ED53E-E98C-1244-9F55-4BD669BF636E}" type="presParOf" srcId="{EE1D46CB-4D28-0D4B-8D83-11C29929BCAA}" destId="{3DBA8748-0626-DA4E-A58D-DF4C762D238F}" srcOrd="4" destOrd="0" presId="urn:microsoft.com/office/officeart/2005/8/layout/hProcess4"/>
    <dgm:cxn modelId="{5DEF2F9E-2FF1-A142-B135-608D8D35912A}" type="presParOf" srcId="{E25BFEBF-B597-44A8-B691-65D92A11366F}" destId="{96926518-CE60-6148-9BAA-8671800A1B08}" srcOrd="3" destOrd="0" presId="urn:microsoft.com/office/officeart/2005/8/layout/hProcess4"/>
    <dgm:cxn modelId="{8EEB6613-517F-424A-98A9-4EF45F528EFC}" type="presParOf" srcId="{E25BFEBF-B597-44A8-B691-65D92A11366F}" destId="{071BB000-6B4E-2F4B-B055-353785BF3351}" srcOrd="4" destOrd="0" presId="urn:microsoft.com/office/officeart/2005/8/layout/hProcess4"/>
    <dgm:cxn modelId="{D771C813-6A1E-044B-B43F-65E53078F57F}" type="presParOf" srcId="{071BB000-6B4E-2F4B-B055-353785BF3351}" destId="{92763802-36D6-2E4C-A682-1EDD7F5F1F67}" srcOrd="0" destOrd="0" presId="urn:microsoft.com/office/officeart/2005/8/layout/hProcess4"/>
    <dgm:cxn modelId="{E8CE82BA-E1CA-3644-8BF6-28D01B142796}" type="presParOf" srcId="{071BB000-6B4E-2F4B-B055-353785BF3351}" destId="{DB47F245-2784-474A-9BA8-6F043C5AB87D}" srcOrd="1" destOrd="0" presId="urn:microsoft.com/office/officeart/2005/8/layout/hProcess4"/>
    <dgm:cxn modelId="{B136A16C-6D59-9B4E-974C-803A049FAEB0}" type="presParOf" srcId="{071BB000-6B4E-2F4B-B055-353785BF3351}" destId="{06CB93B6-4672-464B-AAE1-102A5584ED74}" srcOrd="2" destOrd="0" presId="urn:microsoft.com/office/officeart/2005/8/layout/hProcess4"/>
    <dgm:cxn modelId="{8F1F11C7-9179-8448-90CF-B4A3C3560843}" type="presParOf" srcId="{071BB000-6B4E-2F4B-B055-353785BF3351}" destId="{4055B626-3956-BA4B-8E9B-4D853D53EE56}" srcOrd="3" destOrd="0" presId="urn:microsoft.com/office/officeart/2005/8/layout/hProcess4"/>
    <dgm:cxn modelId="{C3286406-DEF2-5F46-B511-251E0DE497D7}" type="presParOf" srcId="{071BB000-6B4E-2F4B-B055-353785BF3351}" destId="{7E6E9B61-0EA9-6F47-A16C-D51EFC2F38D4}" srcOrd="4" destOrd="0" presId="urn:microsoft.com/office/officeart/2005/8/layout/hProcess4"/>
    <dgm:cxn modelId="{8D0554B2-5EA7-D640-A8F0-FB7B174A823A}" type="presParOf" srcId="{E25BFEBF-B597-44A8-B691-65D92A11366F}" destId="{7F2083C2-E59F-3C4D-836B-1E6D60ED1040}" srcOrd="5" destOrd="0" presId="urn:microsoft.com/office/officeart/2005/8/layout/hProcess4"/>
    <dgm:cxn modelId="{DD42D80A-BBFB-9E41-B978-678A49C4C0F7}" type="presParOf" srcId="{E25BFEBF-B597-44A8-B691-65D92A11366F}" destId="{0E5C64BF-2CE5-244E-97D3-182ED315B0A2}" srcOrd="6" destOrd="0" presId="urn:microsoft.com/office/officeart/2005/8/layout/hProcess4"/>
    <dgm:cxn modelId="{3F42CD1D-F256-5749-890E-7EF783E5F4DD}" type="presParOf" srcId="{0E5C64BF-2CE5-244E-97D3-182ED315B0A2}" destId="{48C4461C-15D7-1D4E-AB3F-CE0C35902368}" srcOrd="0" destOrd="0" presId="urn:microsoft.com/office/officeart/2005/8/layout/hProcess4"/>
    <dgm:cxn modelId="{3EF9AD41-63D6-2244-9A0B-570E2FA5BF36}" type="presParOf" srcId="{0E5C64BF-2CE5-244E-97D3-182ED315B0A2}" destId="{E5EBECDA-B2A2-1A46-872A-670086EE71E5}" srcOrd="1" destOrd="0" presId="urn:microsoft.com/office/officeart/2005/8/layout/hProcess4"/>
    <dgm:cxn modelId="{AA85E766-3C99-E24C-A204-1FF1D8C7415D}" type="presParOf" srcId="{0E5C64BF-2CE5-244E-97D3-182ED315B0A2}" destId="{42D63F66-5DD2-A047-8839-9A8F5BE3BB79}" srcOrd="2" destOrd="0" presId="urn:microsoft.com/office/officeart/2005/8/layout/hProcess4"/>
    <dgm:cxn modelId="{9196DEDD-8839-5A43-9FEB-4A1DDB608519}" type="presParOf" srcId="{0E5C64BF-2CE5-244E-97D3-182ED315B0A2}" destId="{6AD3DE7D-85D3-3744-B8C8-957633A968BE}" srcOrd="3" destOrd="0" presId="urn:microsoft.com/office/officeart/2005/8/layout/hProcess4"/>
    <dgm:cxn modelId="{7689AD6A-6D4F-FA49-9A47-D54ED7A1320F}" type="presParOf" srcId="{0E5C64BF-2CE5-244E-97D3-182ED315B0A2}" destId="{9B8CFFB9-6ACC-564E-8F99-895CB4EF6E94}" srcOrd="4" destOrd="0" presId="urn:microsoft.com/office/officeart/2005/8/layout/hProcess4"/>
    <dgm:cxn modelId="{CAFD81B2-91E4-C544-A113-C6AF67C718C4}" type="presParOf" srcId="{E25BFEBF-B597-44A8-B691-65D92A11366F}" destId="{003BFA7E-758F-E347-A380-03AA289010DE}" srcOrd="7" destOrd="0" presId="urn:microsoft.com/office/officeart/2005/8/layout/hProcess4"/>
    <dgm:cxn modelId="{9B8DA357-4D5E-B94E-A389-D1DB328DE6DF}" type="presParOf" srcId="{E25BFEBF-B597-44A8-B691-65D92A11366F}" destId="{11767740-541C-D94C-8F7F-023D44564271}" srcOrd="8" destOrd="0" presId="urn:microsoft.com/office/officeart/2005/8/layout/hProcess4"/>
    <dgm:cxn modelId="{1951705F-76FE-4F49-9CC5-0CEEF06BC033}" type="presParOf" srcId="{11767740-541C-D94C-8F7F-023D44564271}" destId="{5BBDC408-3B6C-2045-813E-59BC60C754D3}" srcOrd="0" destOrd="0" presId="urn:microsoft.com/office/officeart/2005/8/layout/hProcess4"/>
    <dgm:cxn modelId="{EFEC4544-E0AA-3941-91C8-04DA67390762}" type="presParOf" srcId="{11767740-541C-D94C-8F7F-023D44564271}" destId="{F0B01F51-E46F-DA4B-88E1-9F10333DC2ED}" srcOrd="1" destOrd="0" presId="urn:microsoft.com/office/officeart/2005/8/layout/hProcess4"/>
    <dgm:cxn modelId="{AB6344F2-BF03-8647-A7BC-30695653047F}" type="presParOf" srcId="{11767740-541C-D94C-8F7F-023D44564271}" destId="{F5911F88-6D16-4946-B5AD-4CB523ADAA0D}" srcOrd="2" destOrd="0" presId="urn:microsoft.com/office/officeart/2005/8/layout/hProcess4"/>
    <dgm:cxn modelId="{4B61C245-26C8-7649-B64C-300805CC76B5}" type="presParOf" srcId="{11767740-541C-D94C-8F7F-023D44564271}" destId="{D0EB118E-DEA3-024F-A526-15F101524331}" srcOrd="3" destOrd="0" presId="urn:microsoft.com/office/officeart/2005/8/layout/hProcess4"/>
    <dgm:cxn modelId="{9F095A88-5F64-9F49-864A-47B677FB3428}" type="presParOf" srcId="{11767740-541C-D94C-8F7F-023D44564271}" destId="{C4AD2609-82FE-EF41-AA14-A6083156DD3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9A45F-E8DC-4D75-910E-52A21731D3A3}">
      <dsp:nvSpPr>
        <dsp:cNvPr id="0" name=""/>
        <dsp:cNvSpPr/>
      </dsp:nvSpPr>
      <dsp:spPr>
        <a:xfrm>
          <a:off x="0" y="3128131"/>
          <a:ext cx="10515600" cy="761970"/>
        </a:xfrm>
        <a:prstGeom prst="roundRect">
          <a:avLst>
            <a:gd name="adj" fmla="val 10000"/>
          </a:avLst>
        </a:prstGeom>
        <a:solidFill>
          <a:schemeClr val="accent6">
            <a:lumMod val="40000"/>
            <a:lumOff val="6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a:t>
          </a:r>
        </a:p>
      </dsp:txBody>
      <dsp:txXfrm>
        <a:off x="0" y="3128131"/>
        <a:ext cx="3154680" cy="761970"/>
      </dsp:txXfrm>
    </dsp:sp>
    <dsp:sp modelId="{599EC7A2-D025-460C-842C-0F11618A7DA2}">
      <dsp:nvSpPr>
        <dsp:cNvPr id="0" name=""/>
        <dsp:cNvSpPr/>
      </dsp:nvSpPr>
      <dsp:spPr>
        <a:xfrm>
          <a:off x="0" y="2239166"/>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Kassenbetreiber</a:t>
          </a:r>
        </a:p>
      </dsp:txBody>
      <dsp:txXfrm>
        <a:off x="0" y="2239166"/>
        <a:ext cx="3154680" cy="761970"/>
      </dsp:txXfrm>
    </dsp:sp>
    <dsp:sp modelId="{1DE8B0B1-D863-472F-9FA5-2ABE2316C376}">
      <dsp:nvSpPr>
        <dsp:cNvPr id="0" name=""/>
        <dsp:cNvSpPr/>
      </dsp:nvSpPr>
      <dsp:spPr>
        <a:xfrm>
          <a:off x="0" y="1350201"/>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Kassenhändler</a:t>
          </a:r>
        </a:p>
      </dsp:txBody>
      <dsp:txXfrm>
        <a:off x="0" y="1350201"/>
        <a:ext cx="3154680" cy="761970"/>
      </dsp:txXfrm>
    </dsp:sp>
    <dsp:sp modelId="{C8849357-154D-4C6F-A755-6FFE34A7B3F5}">
      <dsp:nvSpPr>
        <dsp:cNvPr id="0" name=""/>
        <dsp:cNvSpPr/>
      </dsp:nvSpPr>
      <dsp:spPr>
        <a:xfrm>
          <a:off x="0" y="416988"/>
          <a:ext cx="10515600" cy="761970"/>
        </a:xfrm>
        <a:prstGeom prst="roundRect">
          <a:avLst>
            <a:gd name="adj" fmla="val 10000"/>
          </a:avLst>
        </a:prstGeom>
        <a:solidFill>
          <a:schemeClr val="accent1">
            <a:lumMod val="20000"/>
            <a:lumOff val="8000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92024" tIns="192024" rIns="192024" bIns="192024" numCol="1" spcCol="1270" anchor="ctr" anchorCtr="0">
          <a:noAutofit/>
        </a:bodyPr>
        <a:lstStyle/>
        <a:p>
          <a:pPr marL="0" lvl="0" indent="0" algn="l" defTabSz="1200150">
            <a:lnSpc>
              <a:spcPct val="90000"/>
            </a:lnSpc>
            <a:spcBef>
              <a:spcPct val="0"/>
            </a:spcBef>
            <a:spcAft>
              <a:spcPct val="35000"/>
            </a:spcAft>
            <a:buNone/>
          </a:pPr>
          <a:r>
            <a:rPr lang="de-DE" sz="2700" kern="1200" noProof="0" dirty="0"/>
            <a:t>Kassenhersteller</a:t>
          </a:r>
        </a:p>
      </dsp:txBody>
      <dsp:txXfrm>
        <a:off x="0" y="416988"/>
        <a:ext cx="3154680" cy="761970"/>
      </dsp:txXfrm>
    </dsp:sp>
    <dsp:sp modelId="{9DF05028-9C79-44A6-B539-EA799B590245}">
      <dsp:nvSpPr>
        <dsp:cNvPr id="0" name=""/>
        <dsp:cNvSpPr/>
      </dsp:nvSpPr>
      <dsp:spPr>
        <a:xfrm>
          <a:off x="6253752" y="524733"/>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PosSystem</a:t>
          </a:r>
        </a:p>
      </dsp:txBody>
      <dsp:txXfrm>
        <a:off x="6272350" y="543331"/>
        <a:ext cx="915266" cy="597779"/>
      </dsp:txXfrm>
    </dsp:sp>
    <dsp:sp modelId="{6EA8E6A9-46AA-4831-9DAC-0263F933A90E}">
      <dsp:nvSpPr>
        <dsp:cNvPr id="0" name=""/>
        <dsp:cNvSpPr/>
      </dsp:nvSpPr>
      <dsp:spPr>
        <a:xfrm>
          <a:off x="4563131" y="1159708"/>
          <a:ext cx="2166852" cy="253990"/>
        </a:xfrm>
        <a:custGeom>
          <a:avLst/>
          <a:gdLst/>
          <a:ahLst/>
          <a:cxnLst/>
          <a:rect l="0" t="0" r="0" b="0"/>
          <a:pathLst>
            <a:path>
              <a:moveTo>
                <a:pt x="2166852" y="0"/>
              </a:moveTo>
              <a:lnTo>
                <a:pt x="2166852" y="126995"/>
              </a:lnTo>
              <a:lnTo>
                <a:pt x="0" y="126995"/>
              </a:lnTo>
              <a:lnTo>
                <a:pt x="0"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D98E60-1DBA-41EF-804D-ACE775443728}">
      <dsp:nvSpPr>
        <dsp:cNvPr id="0" name=""/>
        <dsp:cNvSpPr/>
      </dsp:nvSpPr>
      <dsp:spPr>
        <a:xfrm>
          <a:off x="4086899"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1</a:t>
          </a:r>
        </a:p>
      </dsp:txBody>
      <dsp:txXfrm>
        <a:off x="4105497" y="1432296"/>
        <a:ext cx="915266" cy="597779"/>
      </dsp:txXfrm>
    </dsp:sp>
    <dsp:sp modelId="{B8F1E1C1-1E37-4104-A383-7A7B9EE527EC}">
      <dsp:nvSpPr>
        <dsp:cNvPr id="0" name=""/>
        <dsp:cNvSpPr/>
      </dsp:nvSpPr>
      <dsp:spPr>
        <a:xfrm>
          <a:off x="3634479"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4A37F-2B34-4BC0-91C3-088320D09B37}">
      <dsp:nvSpPr>
        <dsp:cNvPr id="0" name=""/>
        <dsp:cNvSpPr/>
      </dsp:nvSpPr>
      <dsp:spPr>
        <a:xfrm>
          <a:off x="3158248"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1</a:t>
          </a:r>
        </a:p>
      </dsp:txBody>
      <dsp:txXfrm>
        <a:off x="3176846" y="2321262"/>
        <a:ext cx="915266" cy="597779"/>
      </dsp:txXfrm>
    </dsp:sp>
    <dsp:sp modelId="{90010041-8D0C-42AE-BF61-B8EE3A6C6603}">
      <dsp:nvSpPr>
        <dsp:cNvPr id="0" name=""/>
        <dsp:cNvSpPr/>
      </dsp:nvSpPr>
      <dsp:spPr>
        <a:xfrm>
          <a:off x="3588759"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1726CD-4B88-4266-AEEC-E2F061221D9D}">
      <dsp:nvSpPr>
        <dsp:cNvPr id="0" name=""/>
        <dsp:cNvSpPr/>
      </dsp:nvSpPr>
      <dsp:spPr>
        <a:xfrm>
          <a:off x="3158248"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CashBox11 (Swissbit TSE)</a:t>
          </a:r>
        </a:p>
      </dsp:txBody>
      <dsp:txXfrm>
        <a:off x="3176846" y="3210227"/>
        <a:ext cx="915266" cy="597779"/>
      </dsp:txXfrm>
    </dsp:sp>
    <dsp:sp modelId="{A394A375-99C7-430F-919D-3365A866BC9B}">
      <dsp:nvSpPr>
        <dsp:cNvPr id="0" name=""/>
        <dsp:cNvSpPr/>
      </dsp:nvSpPr>
      <dsp:spPr>
        <a:xfrm>
          <a:off x="4563131"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4EC904-BEBF-4E6F-B665-23A079759C19}">
      <dsp:nvSpPr>
        <dsp:cNvPr id="0" name=""/>
        <dsp:cNvSpPr/>
      </dsp:nvSpPr>
      <dsp:spPr>
        <a:xfrm>
          <a:off x="5015550"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2</a:t>
          </a:r>
        </a:p>
      </dsp:txBody>
      <dsp:txXfrm>
        <a:off x="5034148" y="2321262"/>
        <a:ext cx="915266" cy="597779"/>
      </dsp:txXfrm>
    </dsp:sp>
    <dsp:sp modelId="{776D28A1-896A-4837-843B-9D58F4EC836B}">
      <dsp:nvSpPr>
        <dsp:cNvPr id="0" name=""/>
        <dsp:cNvSpPr/>
      </dsp:nvSpPr>
      <dsp:spPr>
        <a:xfrm>
          <a:off x="4872681"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07B97B-57B6-4AA4-A4B1-A15A8C26B25E}">
      <dsp:nvSpPr>
        <dsp:cNvPr id="0" name=""/>
        <dsp:cNvSpPr/>
      </dsp:nvSpPr>
      <dsp:spPr>
        <a:xfrm>
          <a:off x="4396450"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CashBox21</a:t>
          </a:r>
          <a:br>
            <a:rPr lang="de-DE" sz="1200" kern="1200" noProof="0" dirty="0"/>
          </a:br>
          <a:r>
            <a:rPr lang="de-DE" sz="1200" kern="1200" noProof="0" dirty="0"/>
            <a:t>(Cryptovision TSE)</a:t>
          </a:r>
        </a:p>
      </dsp:txBody>
      <dsp:txXfrm>
        <a:off x="4415048" y="3210227"/>
        <a:ext cx="915266" cy="597779"/>
      </dsp:txXfrm>
    </dsp:sp>
    <dsp:sp modelId="{5B6A780A-B50D-4544-B4A4-40B578FF58AE}">
      <dsp:nvSpPr>
        <dsp:cNvPr id="0" name=""/>
        <dsp:cNvSpPr/>
      </dsp:nvSpPr>
      <dsp:spPr>
        <a:xfrm>
          <a:off x="5491782"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DD1A3F-ED07-4398-9220-5AC1FDA0C52A}">
      <dsp:nvSpPr>
        <dsp:cNvPr id="0" name=""/>
        <dsp:cNvSpPr/>
      </dsp:nvSpPr>
      <dsp:spPr>
        <a:xfrm>
          <a:off x="5634651"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CashBox22</a:t>
          </a:r>
          <a:br>
            <a:rPr lang="de-DE" sz="1200" kern="1200" noProof="0" dirty="0"/>
          </a:br>
          <a:r>
            <a:rPr lang="de-DE" sz="1200" kern="1200" noProof="0" dirty="0"/>
            <a:t>(Diebold-Nixdorf TSE)</a:t>
          </a:r>
        </a:p>
      </dsp:txBody>
      <dsp:txXfrm>
        <a:off x="5653249" y="3210227"/>
        <a:ext cx="915266" cy="597779"/>
      </dsp:txXfrm>
    </dsp:sp>
    <dsp:sp modelId="{E1441E74-DFF0-4FDD-A87B-5C7D3F8CB9C1}">
      <dsp:nvSpPr>
        <dsp:cNvPr id="0" name=""/>
        <dsp:cNvSpPr/>
      </dsp:nvSpPr>
      <dsp:spPr>
        <a:xfrm>
          <a:off x="6729984" y="1159708"/>
          <a:ext cx="2166852" cy="253990"/>
        </a:xfrm>
        <a:custGeom>
          <a:avLst/>
          <a:gdLst/>
          <a:ahLst/>
          <a:cxnLst/>
          <a:rect l="0" t="0" r="0" b="0"/>
          <a:pathLst>
            <a:path>
              <a:moveTo>
                <a:pt x="0" y="0"/>
              </a:moveTo>
              <a:lnTo>
                <a:pt x="0" y="126995"/>
              </a:lnTo>
              <a:lnTo>
                <a:pt x="2166852" y="126995"/>
              </a:lnTo>
              <a:lnTo>
                <a:pt x="2166852" y="25399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0885B9-E24B-4380-8776-2C7A505AE04A}">
      <dsp:nvSpPr>
        <dsp:cNvPr id="0" name=""/>
        <dsp:cNvSpPr/>
      </dsp:nvSpPr>
      <dsp:spPr>
        <a:xfrm>
          <a:off x="8420605" y="1413698"/>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Händler 2</a:t>
          </a:r>
        </a:p>
      </dsp:txBody>
      <dsp:txXfrm>
        <a:off x="8439203" y="1432296"/>
        <a:ext cx="915266" cy="597779"/>
      </dsp:txXfrm>
    </dsp:sp>
    <dsp:sp modelId="{17ECFE45-BF85-496C-86A5-FCE9FDF1B031}">
      <dsp:nvSpPr>
        <dsp:cNvPr id="0" name=""/>
        <dsp:cNvSpPr/>
      </dsp:nvSpPr>
      <dsp:spPr>
        <a:xfrm>
          <a:off x="7968185" y="2048673"/>
          <a:ext cx="928651" cy="253990"/>
        </a:xfrm>
        <a:custGeom>
          <a:avLst/>
          <a:gdLst/>
          <a:ahLst/>
          <a:cxnLst/>
          <a:rect l="0" t="0" r="0" b="0"/>
          <a:pathLst>
            <a:path>
              <a:moveTo>
                <a:pt x="928651" y="0"/>
              </a:moveTo>
              <a:lnTo>
                <a:pt x="928651"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1141A-CC53-454B-9BD2-16C9F97C6850}">
      <dsp:nvSpPr>
        <dsp:cNvPr id="0" name=""/>
        <dsp:cNvSpPr/>
      </dsp:nvSpPr>
      <dsp:spPr>
        <a:xfrm>
          <a:off x="7491954"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3</a:t>
          </a:r>
        </a:p>
      </dsp:txBody>
      <dsp:txXfrm>
        <a:off x="7510552" y="2321262"/>
        <a:ext cx="915266" cy="597779"/>
      </dsp:txXfrm>
    </dsp:sp>
    <dsp:sp modelId="{DD98744D-9D72-4929-9AB7-E8B7188FAB84}">
      <dsp:nvSpPr>
        <dsp:cNvPr id="0" name=""/>
        <dsp:cNvSpPr/>
      </dsp:nvSpPr>
      <dsp:spPr>
        <a:xfrm>
          <a:off x="7349084" y="2937639"/>
          <a:ext cx="619100" cy="253990"/>
        </a:xfrm>
        <a:custGeom>
          <a:avLst/>
          <a:gdLst/>
          <a:ahLst/>
          <a:cxnLst/>
          <a:rect l="0" t="0" r="0" b="0"/>
          <a:pathLst>
            <a:path>
              <a:moveTo>
                <a:pt x="619100" y="0"/>
              </a:moveTo>
              <a:lnTo>
                <a:pt x="619100" y="126995"/>
              </a:lnTo>
              <a:lnTo>
                <a:pt x="0" y="126995"/>
              </a:lnTo>
              <a:lnTo>
                <a:pt x="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E2B908-0339-48A8-B511-7FB2296C73A0}">
      <dsp:nvSpPr>
        <dsp:cNvPr id="0" name=""/>
        <dsp:cNvSpPr/>
      </dsp:nvSpPr>
      <dsp:spPr>
        <a:xfrm>
          <a:off x="6872853"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CashBox31</a:t>
          </a:r>
          <a:br>
            <a:rPr lang="de-DE" sz="1200" kern="1200" noProof="0" dirty="0"/>
          </a:br>
          <a:r>
            <a:rPr lang="de-DE" sz="1200" kern="1200" noProof="0" dirty="0"/>
            <a:t>(fiskaly TSE)</a:t>
          </a:r>
        </a:p>
      </dsp:txBody>
      <dsp:txXfrm>
        <a:off x="6891451" y="3210227"/>
        <a:ext cx="915266" cy="597779"/>
      </dsp:txXfrm>
    </dsp:sp>
    <dsp:sp modelId="{2F84EBD1-F1A1-469F-BB64-84626DEC3FE5}">
      <dsp:nvSpPr>
        <dsp:cNvPr id="0" name=""/>
        <dsp:cNvSpPr/>
      </dsp:nvSpPr>
      <dsp:spPr>
        <a:xfrm>
          <a:off x="7968185" y="2937639"/>
          <a:ext cx="619100" cy="253990"/>
        </a:xfrm>
        <a:custGeom>
          <a:avLst/>
          <a:gdLst/>
          <a:ahLst/>
          <a:cxnLst/>
          <a:rect l="0" t="0" r="0" b="0"/>
          <a:pathLst>
            <a:path>
              <a:moveTo>
                <a:pt x="0" y="0"/>
              </a:moveTo>
              <a:lnTo>
                <a:pt x="0" y="126995"/>
              </a:lnTo>
              <a:lnTo>
                <a:pt x="619100" y="126995"/>
              </a:lnTo>
              <a:lnTo>
                <a:pt x="61910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9BB9F6-4B97-4CD1-97FF-A2BFBE11A26A}">
      <dsp:nvSpPr>
        <dsp:cNvPr id="0" name=""/>
        <dsp:cNvSpPr/>
      </dsp:nvSpPr>
      <dsp:spPr>
        <a:xfrm>
          <a:off x="8111055"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CashBox32 (Epson TSE)</a:t>
          </a:r>
        </a:p>
      </dsp:txBody>
      <dsp:txXfrm>
        <a:off x="8129653" y="3210227"/>
        <a:ext cx="915266" cy="597779"/>
      </dsp:txXfrm>
    </dsp:sp>
    <dsp:sp modelId="{3420DE1F-F791-4A3F-BB8E-16BB7C36B1B7}">
      <dsp:nvSpPr>
        <dsp:cNvPr id="0" name=""/>
        <dsp:cNvSpPr/>
      </dsp:nvSpPr>
      <dsp:spPr>
        <a:xfrm>
          <a:off x="8896836" y="2048673"/>
          <a:ext cx="928651" cy="253990"/>
        </a:xfrm>
        <a:custGeom>
          <a:avLst/>
          <a:gdLst/>
          <a:ahLst/>
          <a:cxnLst/>
          <a:rect l="0" t="0" r="0" b="0"/>
          <a:pathLst>
            <a:path>
              <a:moveTo>
                <a:pt x="0" y="0"/>
              </a:moveTo>
              <a:lnTo>
                <a:pt x="0" y="126995"/>
              </a:lnTo>
              <a:lnTo>
                <a:pt x="928651" y="126995"/>
              </a:lnTo>
              <a:lnTo>
                <a:pt x="928651"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C9458A-ABC9-4739-BC7E-430C33421FAE}">
      <dsp:nvSpPr>
        <dsp:cNvPr id="0" name=""/>
        <dsp:cNvSpPr/>
      </dsp:nvSpPr>
      <dsp:spPr>
        <a:xfrm>
          <a:off x="9349256" y="2302664"/>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Betreiber 4</a:t>
          </a:r>
        </a:p>
      </dsp:txBody>
      <dsp:txXfrm>
        <a:off x="9367854" y="2321262"/>
        <a:ext cx="915266" cy="597779"/>
      </dsp:txXfrm>
    </dsp:sp>
    <dsp:sp modelId="{8039987C-A271-49A4-9F09-B6423BEFB495}">
      <dsp:nvSpPr>
        <dsp:cNvPr id="0" name=""/>
        <dsp:cNvSpPr/>
      </dsp:nvSpPr>
      <dsp:spPr>
        <a:xfrm>
          <a:off x="9779768" y="2937639"/>
          <a:ext cx="91440" cy="253990"/>
        </a:xfrm>
        <a:custGeom>
          <a:avLst/>
          <a:gdLst/>
          <a:ahLst/>
          <a:cxnLst/>
          <a:rect l="0" t="0" r="0" b="0"/>
          <a:pathLst>
            <a:path>
              <a:moveTo>
                <a:pt x="45720" y="0"/>
              </a:moveTo>
              <a:lnTo>
                <a:pt x="45720" y="25399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14310E-3B7F-4BB8-8BCF-245F9C3375E7}">
      <dsp:nvSpPr>
        <dsp:cNvPr id="0" name=""/>
        <dsp:cNvSpPr/>
      </dsp:nvSpPr>
      <dsp:spPr>
        <a:xfrm>
          <a:off x="9349256" y="3191629"/>
          <a:ext cx="952462" cy="63497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DE" sz="1200" kern="1200" noProof="0" dirty="0"/>
            <a:t>CashBox41</a:t>
          </a:r>
          <a:br>
            <a:rPr lang="de-DE" sz="1200" kern="1200" noProof="0" dirty="0"/>
          </a:br>
          <a:r>
            <a:rPr lang="de-DE" sz="1200" kern="1200" noProof="0" dirty="0"/>
            <a:t> (a-trust TSTE)</a:t>
          </a:r>
        </a:p>
      </dsp:txBody>
      <dsp:txXfrm>
        <a:off x="9367854" y="3210227"/>
        <a:ext cx="915266" cy="5977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BE0EB-C330-4F32-8D7C-9CA39266E853}">
      <dsp:nvSpPr>
        <dsp:cNvPr id="0" name=""/>
        <dsp:cNvSpPr/>
      </dsp:nvSpPr>
      <dsp:spPr>
        <a:xfrm>
          <a:off x="26"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endParaRPr lang="de-DE" sz="1200" kern="1200" dirty="0"/>
        </a:p>
        <a:p>
          <a:pPr marL="114300" lvl="1" indent="-114300" algn="l" defTabSz="533400">
            <a:lnSpc>
              <a:spcPct val="90000"/>
            </a:lnSpc>
            <a:spcBef>
              <a:spcPct val="0"/>
            </a:spcBef>
            <a:spcAft>
              <a:spcPct val="15000"/>
            </a:spcAft>
            <a:buChar char="•"/>
          </a:pPr>
          <a:r>
            <a:rPr lang="de-DE" sz="1200" kern="1200" dirty="0"/>
            <a:t>Vertrag unterzeichnen</a:t>
          </a:r>
        </a:p>
        <a:p>
          <a:pPr marL="114300" lvl="1" indent="-114300" algn="l" defTabSz="533400">
            <a:lnSpc>
              <a:spcPct val="90000"/>
            </a:lnSpc>
            <a:spcBef>
              <a:spcPct val="0"/>
            </a:spcBef>
            <a:spcAft>
              <a:spcPct val="15000"/>
            </a:spcAft>
            <a:buChar char="•"/>
          </a:pPr>
          <a:r>
            <a:rPr lang="de-DE" sz="1200" kern="1200" dirty="0"/>
            <a:t>Einladungs- E-Mail an die Händler</a:t>
          </a:r>
        </a:p>
      </dsp:txBody>
      <dsp:txXfrm>
        <a:off x="31364" y="1526133"/>
        <a:ext cx="1588345" cy="1007268"/>
      </dsp:txXfrm>
    </dsp:sp>
    <dsp:sp modelId="{67EE90C8-39C2-4B24-A6E2-73ED47BE406D}">
      <dsp:nvSpPr>
        <dsp:cNvPr id="0" name=""/>
        <dsp:cNvSpPr/>
      </dsp:nvSpPr>
      <dsp:spPr>
        <a:xfrm>
          <a:off x="909009"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C29B79F-2D3A-4853-8A7F-3EBEA7DAF6D1}">
      <dsp:nvSpPr>
        <dsp:cNvPr id="0" name=""/>
        <dsp:cNvSpPr/>
      </dsp:nvSpPr>
      <dsp:spPr>
        <a:xfrm>
          <a:off x="36691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a:t>Hersteller</a:t>
          </a:r>
          <a:endParaRPr lang="de-DE" sz="2600" kern="1200" dirty="0"/>
        </a:p>
      </dsp:txBody>
      <dsp:txXfrm>
        <a:off x="384012" y="2581832"/>
        <a:ext cx="1433389" cy="549420"/>
      </dsp:txXfrm>
    </dsp:sp>
    <dsp:sp modelId="{6C198CF6-4B48-EC47-9895-532AAD4630E7}">
      <dsp:nvSpPr>
        <dsp:cNvPr id="0" name=""/>
        <dsp:cNvSpPr/>
      </dsp:nvSpPr>
      <dsp:spPr>
        <a:xfrm>
          <a:off x="217029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E-Mail Link</a:t>
          </a:r>
        </a:p>
        <a:p>
          <a:pPr marL="114300" lvl="1" indent="-114300" algn="l" defTabSz="533400">
            <a:lnSpc>
              <a:spcPct val="90000"/>
            </a:lnSpc>
            <a:spcBef>
              <a:spcPct val="0"/>
            </a:spcBef>
            <a:spcAft>
              <a:spcPct val="15000"/>
            </a:spcAft>
            <a:buChar char="•"/>
          </a:pPr>
          <a:r>
            <a:rPr lang="de-DE" sz="1200" kern="1200" dirty="0"/>
            <a:t>Passwort setzen</a:t>
          </a:r>
        </a:p>
        <a:p>
          <a:pPr marL="114300" lvl="1" indent="-114300" algn="l" defTabSz="533400">
            <a:lnSpc>
              <a:spcPct val="90000"/>
            </a:lnSpc>
            <a:spcBef>
              <a:spcPct val="0"/>
            </a:spcBef>
            <a:spcAft>
              <a:spcPct val="15000"/>
            </a:spcAft>
            <a:buChar char="•"/>
          </a:pPr>
          <a:r>
            <a:rPr lang="de-DE" sz="1200" kern="1200" dirty="0"/>
            <a:t>Vertrag unterzeichnen</a:t>
          </a:r>
        </a:p>
      </dsp:txBody>
      <dsp:txXfrm>
        <a:off x="2201633" y="1817936"/>
        <a:ext cx="1588345" cy="1007268"/>
      </dsp:txXfrm>
    </dsp:sp>
    <dsp:sp modelId="{96926518-CE60-6148-9BAA-8671800A1B08}">
      <dsp:nvSpPr>
        <dsp:cNvPr id="0" name=""/>
        <dsp:cNvSpPr/>
      </dsp:nvSpPr>
      <dsp:spPr>
        <a:xfrm>
          <a:off x="306552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3592E9-668B-A34D-B162-6CE115679E51}">
      <dsp:nvSpPr>
        <dsp:cNvPr id="0" name=""/>
        <dsp:cNvSpPr/>
      </dsp:nvSpPr>
      <dsp:spPr>
        <a:xfrm>
          <a:off x="253718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2554282" y="1220084"/>
        <a:ext cx="1433389" cy="549420"/>
      </dsp:txXfrm>
    </dsp:sp>
    <dsp:sp modelId="{DB47F245-2784-474A-9BA8-6F043C5AB87D}">
      <dsp:nvSpPr>
        <dsp:cNvPr id="0" name=""/>
        <dsp:cNvSpPr/>
      </dsp:nvSpPr>
      <dsp:spPr>
        <a:xfrm>
          <a:off x="434056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err="1"/>
            <a:t>csv</a:t>
          </a:r>
          <a:r>
            <a:rPr lang="de-DE" sz="1200" kern="1200" dirty="0"/>
            <a:t>-file Erstellen (Masseneinladung der Betreiber)</a:t>
          </a:r>
        </a:p>
        <a:p>
          <a:pPr marL="114300" lvl="1" indent="-114300" algn="l" defTabSz="533400">
            <a:lnSpc>
              <a:spcPct val="90000"/>
            </a:lnSpc>
            <a:spcBef>
              <a:spcPct val="0"/>
            </a:spcBef>
            <a:spcAft>
              <a:spcPct val="15000"/>
            </a:spcAft>
            <a:buChar char="•"/>
          </a:pPr>
          <a:r>
            <a:rPr lang="de-DE" sz="1200" kern="1200" dirty="0"/>
            <a:t>Einladungs- E-Mail an die Kassenbetreiber</a:t>
          </a:r>
        </a:p>
      </dsp:txBody>
      <dsp:txXfrm>
        <a:off x="4371903" y="1526133"/>
        <a:ext cx="1588345" cy="1007268"/>
      </dsp:txXfrm>
    </dsp:sp>
    <dsp:sp modelId="{7F2083C2-E59F-3C4D-836B-1E6D60ED1040}">
      <dsp:nvSpPr>
        <dsp:cNvPr id="0" name=""/>
        <dsp:cNvSpPr/>
      </dsp:nvSpPr>
      <dsp:spPr>
        <a:xfrm>
          <a:off x="5249548" y="1751427"/>
          <a:ext cx="1920774" cy="1920774"/>
        </a:xfrm>
        <a:prstGeom prst="leftCircularArrow">
          <a:avLst>
            <a:gd name="adj1" fmla="val 3671"/>
            <a:gd name="adj2" fmla="val 457399"/>
            <a:gd name="adj3" fmla="val 2232910"/>
            <a:gd name="adj4" fmla="val 9024489"/>
            <a:gd name="adj5" fmla="val 42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55B626-3956-BA4B-8E9B-4D853D53EE56}">
      <dsp:nvSpPr>
        <dsp:cNvPr id="0" name=""/>
        <dsp:cNvSpPr/>
      </dsp:nvSpPr>
      <dsp:spPr>
        <a:xfrm>
          <a:off x="4707459"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4724552" y="2581832"/>
        <a:ext cx="1433389" cy="549420"/>
      </dsp:txXfrm>
    </dsp:sp>
    <dsp:sp modelId="{E5EBECDA-B2A2-1A46-872A-670086EE71E5}">
      <dsp:nvSpPr>
        <dsp:cNvPr id="0" name=""/>
        <dsp:cNvSpPr/>
      </dsp:nvSpPr>
      <dsp:spPr>
        <a:xfrm>
          <a:off x="651083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E-Mail Link</a:t>
          </a:r>
        </a:p>
        <a:p>
          <a:pPr marL="114300" lvl="1" indent="-114300" algn="l" defTabSz="533400">
            <a:lnSpc>
              <a:spcPct val="90000"/>
            </a:lnSpc>
            <a:spcBef>
              <a:spcPct val="0"/>
            </a:spcBef>
            <a:spcAft>
              <a:spcPct val="15000"/>
            </a:spcAft>
            <a:buChar char="•"/>
          </a:pPr>
          <a:r>
            <a:rPr lang="de-DE" sz="1200" kern="1200" dirty="0"/>
            <a:t>Passwort setzen</a:t>
          </a:r>
        </a:p>
        <a:p>
          <a:pPr marL="114300" lvl="1" indent="-114300" algn="l" defTabSz="533400">
            <a:lnSpc>
              <a:spcPct val="90000"/>
            </a:lnSpc>
            <a:spcBef>
              <a:spcPct val="0"/>
            </a:spcBef>
            <a:spcAft>
              <a:spcPct val="15000"/>
            </a:spcAft>
            <a:buChar char="•"/>
          </a:pPr>
          <a:r>
            <a:rPr lang="de-DE" sz="1200" kern="1200" dirty="0"/>
            <a:t>Vertrag unterzeichnen</a:t>
          </a:r>
        </a:p>
      </dsp:txBody>
      <dsp:txXfrm>
        <a:off x="6542173" y="1817936"/>
        <a:ext cx="1588345" cy="1007268"/>
      </dsp:txXfrm>
    </dsp:sp>
    <dsp:sp modelId="{003BFA7E-758F-E347-A380-03AA289010DE}">
      <dsp:nvSpPr>
        <dsp:cNvPr id="0" name=""/>
        <dsp:cNvSpPr/>
      </dsp:nvSpPr>
      <dsp:spPr>
        <a:xfrm>
          <a:off x="7406060" y="625743"/>
          <a:ext cx="2131738" cy="2131738"/>
        </a:xfrm>
        <a:prstGeom prst="circularArrow">
          <a:avLst>
            <a:gd name="adj1" fmla="val 3308"/>
            <a:gd name="adj2" fmla="val 408578"/>
            <a:gd name="adj3" fmla="val 19415911"/>
            <a:gd name="adj4" fmla="val 12575511"/>
            <a:gd name="adj5" fmla="val 385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D3DE7D-85D3-3744-B8C8-957633A968BE}">
      <dsp:nvSpPr>
        <dsp:cNvPr id="0" name=""/>
        <dsp:cNvSpPr/>
      </dsp:nvSpPr>
      <dsp:spPr>
        <a:xfrm>
          <a:off x="6877729" y="1202991"/>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Betreiber</a:t>
          </a:r>
        </a:p>
      </dsp:txBody>
      <dsp:txXfrm>
        <a:off x="6894822" y="1220084"/>
        <a:ext cx="1433389" cy="549420"/>
      </dsp:txXfrm>
    </dsp:sp>
    <dsp:sp modelId="{F0B01F51-E46F-DA4B-88E1-9F10333DC2ED}">
      <dsp:nvSpPr>
        <dsp:cNvPr id="0" name=""/>
        <dsp:cNvSpPr/>
      </dsp:nvSpPr>
      <dsp:spPr>
        <a:xfrm>
          <a:off x="8681105" y="1494795"/>
          <a:ext cx="1651021" cy="136174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de-DE" sz="1200" kern="1200" dirty="0"/>
            <a:t>Zugriffoptionen auf Betreiberkonto</a:t>
          </a:r>
        </a:p>
        <a:p>
          <a:pPr marL="114300" lvl="1" indent="-114300" algn="l" defTabSz="533400">
            <a:lnSpc>
              <a:spcPct val="90000"/>
            </a:lnSpc>
            <a:spcBef>
              <a:spcPct val="0"/>
            </a:spcBef>
            <a:spcAft>
              <a:spcPct val="15000"/>
            </a:spcAft>
            <a:buChar char="•"/>
          </a:pPr>
          <a:endParaRPr lang="de-DE" sz="1200" kern="1200" dirty="0"/>
        </a:p>
      </dsp:txBody>
      <dsp:txXfrm>
        <a:off x="8712443" y="1526133"/>
        <a:ext cx="1588345" cy="1007268"/>
      </dsp:txXfrm>
    </dsp:sp>
    <dsp:sp modelId="{D0EB118E-DEA3-024F-A526-15F101524331}">
      <dsp:nvSpPr>
        <dsp:cNvPr id="0" name=""/>
        <dsp:cNvSpPr/>
      </dsp:nvSpPr>
      <dsp:spPr>
        <a:xfrm>
          <a:off x="9047998" y="2564739"/>
          <a:ext cx="1467575" cy="58360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de-DE" sz="2600" kern="1200" dirty="0"/>
            <a:t>Händler</a:t>
          </a:r>
        </a:p>
      </dsp:txBody>
      <dsp:txXfrm>
        <a:off x="9065091" y="2581832"/>
        <a:ext cx="1433389" cy="5494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594EC8-14C7-C244-BB5F-14DF0BFDF1DB}" type="datetimeFigureOut">
              <a:rPr lang="en-US" smtClean="0"/>
              <a:t>8/19/20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5442-2F4C-E043-BB4A-4206B63E6321}" type="slidenum">
              <a:rPr lang="en-US" smtClean="0"/>
              <a:t>‹#›</a:t>
            </a:fld>
            <a:endParaRPr lang="en-US"/>
          </a:p>
        </p:txBody>
      </p:sp>
    </p:spTree>
    <p:extLst>
      <p:ext uri="{BB962C8B-B14F-4D97-AF65-F5344CB8AC3E}">
        <p14:creationId xmlns:p14="http://schemas.microsoft.com/office/powerpoint/2010/main" val="2598150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915442-2F4C-E043-BB4A-4206B63E6321}" type="slidenum">
              <a:rPr lang="en-US" smtClean="0"/>
              <a:t>2</a:t>
            </a:fld>
            <a:endParaRPr lang="en-US"/>
          </a:p>
        </p:txBody>
      </p:sp>
    </p:spTree>
    <p:extLst>
      <p:ext uri="{BB962C8B-B14F-4D97-AF65-F5344CB8AC3E}">
        <p14:creationId xmlns:p14="http://schemas.microsoft.com/office/powerpoint/2010/main" val="780216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Sonderbelege führen Funktionalität aus. Z.B. Initialisierung der TSE, Tagesabschuss, Monatsabschluss, etc.</a:t>
            </a:r>
          </a:p>
          <a:p>
            <a:endParaRPr lang="de-DE" noProof="0" dirty="0"/>
          </a:p>
          <a:p>
            <a:pPr marL="228600" indent="-228600">
              <a:buAutoNum type="arabicPeriod"/>
            </a:pPr>
            <a:r>
              <a:rPr lang="de-DE" noProof="0" dirty="0"/>
              <a:t>Das POS-System bereitet den Sonderbeleg vor (je nach Funktionalität die ausgeführt werden soll)</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zusammen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Im Falle eines Sonderbelegs wird die angeforderte Funktionalität ausgeführt.</a:t>
            </a:r>
          </a:p>
          <a:p>
            <a:pPr marL="228600" indent="-228600">
              <a:buAutoNum type="arabicPeriod"/>
            </a:pPr>
            <a:r>
              <a:rPr lang="de-DE" noProof="0" dirty="0"/>
              <a:t>Das Ergebnis wird von der ft.Middleware in den Signatur-Block gepackt</a:t>
            </a:r>
          </a:p>
          <a:p>
            <a:pPr marL="228600" indent="-228600">
              <a:buAutoNum type="arabicPeriod"/>
            </a:pPr>
            <a:r>
              <a:rPr lang="de-DE" noProof="0" dirty="0"/>
              <a:t>Der Response wird erstellt und zurück an das POS-System gesendet</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Daten aus dem Signatur-Block des Response)</a:t>
            </a:r>
          </a:p>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11</a:t>
            </a:fld>
            <a:endParaRPr lang="en-US"/>
          </a:p>
        </p:txBody>
      </p:sp>
    </p:spTree>
    <p:extLst>
      <p:ext uri="{BB962C8B-B14F-4D97-AF65-F5344CB8AC3E}">
        <p14:creationId xmlns:p14="http://schemas.microsoft.com/office/powerpoint/2010/main" val="2531106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Fällt die Kommunikation mit der TSE aus, so kann das POS-System weiter betrieben werden bis die TSE wieder erreichbar ist. Die Requests werden in diesem Fall weiter an die ft.Middleware gesendet.</a:t>
            </a:r>
          </a:p>
          <a:p>
            <a:endParaRPr lang="de-DE" noProof="0" dirty="0"/>
          </a:p>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persistiert lokal die Daten.</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Security Mechanismus und entscheidet wie sie weiter behandelt werden sollen</a:t>
            </a:r>
          </a:p>
          <a:p>
            <a:pPr marL="228600" indent="-228600">
              <a:buAutoNum type="arabicPeriod"/>
            </a:pPr>
            <a:r>
              <a:rPr lang="de-DE" noProof="0" dirty="0"/>
              <a:t>Zum Signieren werden die relevanten Daten an die angeschlossenen TSE gesendet und von dieser signiert. In diesem Fall ist die TSE jedoch nicht erreichbar.</a:t>
            </a:r>
          </a:p>
          <a:p>
            <a:pPr marL="228600" indent="-228600">
              <a:buAutoNum type="arabicPeriod"/>
            </a:pPr>
            <a:r>
              <a:rPr lang="de-DE" noProof="0" dirty="0"/>
              <a:t>Der Signaturblock wird für die Rückgabe mit der Notiz “TSE Kommunikation ausgefallen“ vorbereitet.</a:t>
            </a:r>
          </a:p>
          <a:p>
            <a:pPr marL="228600" indent="-228600">
              <a:buAutoNum type="arabicPeriod"/>
            </a:pPr>
            <a:r>
              <a:rPr lang="de-DE" noProof="0" dirty="0"/>
              <a:t>Die Daten werden von der 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mit Fehlercode wird aufgebaut und zurück an das POS-System gesendet (der Response gibt im Feld </a:t>
            </a:r>
            <a:r>
              <a:rPr lang="de-DE" noProof="0" dirty="0" err="1"/>
              <a:t>ftState</a:t>
            </a:r>
            <a:r>
              <a:rPr lang="de-DE" noProof="0" dirty="0"/>
              <a:t> den Fehlercode an.)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a:t>
            </a:r>
          </a:p>
          <a:p>
            <a:pPr marL="228600" indent="-228600">
              <a:buAutoNum type="arabicPeriod"/>
            </a:pPr>
            <a:r>
              <a:rPr lang="de-DE" noProof="0" dirty="0"/>
              <a:t>Der Beleg wird erstellt und gedruckt (er enthält die Daten aus dem Signatur-Block des Response inkl. Der Notiz, dass die TSE Kommunikation ausgefallen ist)</a:t>
            </a:r>
          </a:p>
          <a:p>
            <a:endParaRPr lang="de-DE" noProof="0" dirty="0"/>
          </a:p>
          <a:p>
            <a:r>
              <a:rPr lang="de-DE" noProof="0" dirty="0"/>
              <a:t>Wichtig: </a:t>
            </a:r>
          </a:p>
          <a:p>
            <a:r>
              <a:rPr lang="de-DE" noProof="0" dirty="0"/>
              <a:t>Kann die Kommunikation mit der TSE nicht wieder hergestellt werden, da zum Beispiel die TSE defekt ist oder entwendet wurde, so muss der Vorfall dokumentiert werden, und ein neues Setup mit einer neuen TSE aufgebaut werden. Dabei muss die ft.Middleware über das Portal neu konfiguriert und ausgerollt werden. Eine entsprechende Meldung an das Finanzamt ist vorzunehmen.</a:t>
            </a:r>
          </a:p>
        </p:txBody>
      </p:sp>
      <p:sp>
        <p:nvSpPr>
          <p:cNvPr id="4" name="Slide Number Placeholder 3"/>
          <p:cNvSpPr>
            <a:spLocks noGrp="1"/>
          </p:cNvSpPr>
          <p:nvPr>
            <p:ph type="sldNum" sz="quarter" idx="5"/>
          </p:nvPr>
        </p:nvSpPr>
        <p:spPr/>
        <p:txBody>
          <a:bodyPr/>
          <a:lstStyle/>
          <a:p>
            <a:fld id="{C3915442-2F4C-E043-BB4A-4206B63E6321}" type="slidenum">
              <a:rPr lang="en-US" smtClean="0"/>
              <a:t>12</a:t>
            </a:fld>
            <a:endParaRPr lang="en-US"/>
          </a:p>
        </p:txBody>
      </p:sp>
    </p:spTree>
    <p:extLst>
      <p:ext uri="{BB962C8B-B14F-4D97-AF65-F5344CB8AC3E}">
        <p14:creationId xmlns:p14="http://schemas.microsoft.com/office/powerpoint/2010/main" val="160655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Sobald die TSE wieder erreichbar ist, muss das POS-System einen Nullbeleg an die ft.Middleware senden. Dies ist deshalb wichtig, weil die ft.Middleware nicht selbst versucht herauszufinden, ob die TSE wieder erreichbar ist um das </a:t>
            </a:r>
            <a:r>
              <a:rPr lang="de-DE" sz="1200" b="0" i="0" kern="1200" noProof="0" dirty="0">
                <a:solidFill>
                  <a:schemeClr val="tx1"/>
                </a:solidFill>
                <a:effectLst/>
                <a:latin typeface="+mn-lt"/>
                <a:ea typeface="+mn-ea"/>
                <a:cs typeface="+mn-cs"/>
              </a:rPr>
              <a:t>o</a:t>
            </a:r>
            <a:r>
              <a:rPr lang="de-DE" sz="1200" b="0" i="0" kern="1200" dirty="0" err="1">
                <a:solidFill>
                  <a:schemeClr val="tx1"/>
                </a:solidFill>
                <a:effectLst/>
                <a:latin typeface="+mn-lt"/>
                <a:ea typeface="+mn-ea"/>
                <a:cs typeface="+mn-cs"/>
              </a:rPr>
              <a:t>perative</a:t>
            </a:r>
            <a:r>
              <a:rPr lang="de-DE" sz="1200" b="0" i="0" kern="1200" dirty="0">
                <a:solidFill>
                  <a:schemeClr val="tx1"/>
                </a:solidFill>
                <a:effectLst/>
                <a:latin typeface="+mn-lt"/>
                <a:ea typeface="+mn-ea"/>
                <a:cs typeface="+mn-cs"/>
              </a:rPr>
              <a:t> Geschäft nicht durch Timeouts zu stören</a:t>
            </a:r>
            <a:r>
              <a:rPr lang="de-DE" noProof="0" dirty="0"/>
              <a:t>. Wird nun ein Nullbeleg an die ft.Middleware gesendet, so versucht diese die Kommunikation mit der TSE wiederherzustellen. Klappt die Kommunikation weiterhin nicht, so wird weiterhin der </a:t>
            </a:r>
            <a:r>
              <a:rPr lang="de-DE" noProof="0" dirty="0" err="1"/>
              <a:t>ftState</a:t>
            </a:r>
            <a:r>
              <a:rPr lang="de-DE" noProof="0" dirty="0"/>
              <a:t> =  0x02 (TSE Kommunikation ausgefallen) im Response zurückgegeben. Klappt die Kommunikation wieder, so wird an das POS-System der </a:t>
            </a:r>
            <a:r>
              <a:rPr lang="de-DE" noProof="0" dirty="0" err="1"/>
              <a:t>ftState</a:t>
            </a:r>
            <a:r>
              <a:rPr lang="de-DE" noProof="0" dirty="0"/>
              <a:t> = 0x00 (ok) über den Response zurückgegeben und die ft.Middleware ist wieder bereit für den Normalbetrieb. Des Weiteren beinhaltet der Response ein Listing der Requests, die nicht von der TSE signiert wurden. Die von dem Ausfalls der Kommunikation mit der TSE betroffenen Requests, müssen nach Fehlerbehebung nicht erneut an die ft.Middleware gesendet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13</a:t>
            </a:fld>
            <a:endParaRPr lang="en-US"/>
          </a:p>
        </p:txBody>
      </p:sp>
    </p:spTree>
    <p:extLst>
      <p:ext uri="{BB962C8B-B14F-4D97-AF65-F5344CB8AC3E}">
        <p14:creationId xmlns:p14="http://schemas.microsoft.com/office/powerpoint/2010/main" val="2918381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In diesem Fall kann die ft.Middleware von dem POS-System nicht erreicht werden:</a:t>
            </a:r>
          </a:p>
          <a:p>
            <a:r>
              <a:rPr lang="de-DE" noProof="0" dirty="0"/>
              <a:t>4. Die Requests müssen markiert werden um später wieder an die ft.Middleware gesendet zu werden. </a:t>
            </a:r>
          </a:p>
          <a:p>
            <a:r>
              <a:rPr lang="de-DE" noProof="0" dirty="0"/>
              <a:t>6. Auf den Beleg muss der Hinweis gedruckt werden, dass der Sicherheitsmechanismus ausgefallen ist. </a:t>
            </a:r>
          </a:p>
        </p:txBody>
      </p:sp>
      <p:sp>
        <p:nvSpPr>
          <p:cNvPr id="4" name="Slide Number Placeholder 3"/>
          <p:cNvSpPr>
            <a:spLocks noGrp="1"/>
          </p:cNvSpPr>
          <p:nvPr>
            <p:ph type="sldNum" sz="quarter" idx="5"/>
          </p:nvPr>
        </p:nvSpPr>
        <p:spPr/>
        <p:txBody>
          <a:bodyPr/>
          <a:lstStyle/>
          <a:p>
            <a:fld id="{C3915442-2F4C-E043-BB4A-4206B63E6321}" type="slidenum">
              <a:rPr lang="en-US" smtClean="0"/>
              <a:t>14</a:t>
            </a:fld>
            <a:endParaRPr lang="en-US"/>
          </a:p>
        </p:txBody>
      </p:sp>
    </p:spTree>
    <p:extLst>
      <p:ext uri="{BB962C8B-B14F-4D97-AF65-F5344CB8AC3E}">
        <p14:creationId xmlns:p14="http://schemas.microsoft.com/office/powerpoint/2010/main" val="99918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Zum späteren Zeitpunkt, wenn die ft.Middleware wieder erreichbar ist, werden vom POS-System im sogenannten „Late Signing Mode“ die zuvor zum Wiederholen markierten Requests an die Middleware gesendet. Jeder Request wird dabei über ein Flag markiert (</a:t>
            </a:r>
            <a:r>
              <a:rPr lang="de-DE" noProof="0" dirty="0" err="1"/>
              <a:t>ftReceiptCase</a:t>
            </a:r>
            <a:r>
              <a:rPr lang="de-DE" noProof="0" dirty="0"/>
              <a:t> + „</a:t>
            </a:r>
            <a:r>
              <a:rPr lang="de-DE" noProof="0" dirty="0" err="1"/>
              <a:t>failed</a:t>
            </a:r>
            <a:r>
              <a:rPr lang="de-DE" noProof="0" dirty="0"/>
              <a:t> receipt“ Flag - 0x0000000000010000).</a:t>
            </a:r>
          </a:p>
          <a:p>
            <a:endParaRPr lang="de-DE" noProof="0" dirty="0"/>
          </a:p>
          <a:p>
            <a:r>
              <a:rPr lang="de-DE" noProof="0" dirty="0"/>
              <a:t>Sobald die Middleware den ersten markierten Request erhält wechselt sie in den „Late Signing Mode“. Es können nun vom POS-System weitere Requests in diesem Modus gesendet werden. Die Middleware antwortet mit den </a:t>
            </a:r>
            <a:r>
              <a:rPr lang="de-DE" noProof="0" dirty="0" err="1"/>
              <a:t>ftState</a:t>
            </a:r>
            <a:r>
              <a:rPr lang="de-DE" noProof="0" dirty="0"/>
              <a:t> 0x08 was soviel bedeutet, dass sie sich im „Late Signing Mode“ befindet. Um den „Late Signing Mode“ zu verlassen muss das POS-System einen Nullbeleg an die Middleware senden (siehe nächste Folie)</a:t>
            </a:r>
          </a:p>
        </p:txBody>
      </p:sp>
      <p:sp>
        <p:nvSpPr>
          <p:cNvPr id="4" name="Slide Number Placeholder 3"/>
          <p:cNvSpPr>
            <a:spLocks noGrp="1"/>
          </p:cNvSpPr>
          <p:nvPr>
            <p:ph type="sldNum" sz="quarter" idx="5"/>
          </p:nvPr>
        </p:nvSpPr>
        <p:spPr/>
        <p:txBody>
          <a:bodyPr/>
          <a:lstStyle/>
          <a:p>
            <a:fld id="{C3915442-2F4C-E043-BB4A-4206B63E6321}" type="slidenum">
              <a:rPr lang="en-US" smtClean="0"/>
              <a:t>15</a:t>
            </a:fld>
            <a:endParaRPr lang="en-US"/>
          </a:p>
        </p:txBody>
      </p:sp>
    </p:spTree>
    <p:extLst>
      <p:ext uri="{BB962C8B-B14F-4D97-AF65-F5344CB8AC3E}">
        <p14:creationId xmlns:p14="http://schemas.microsoft.com/office/powerpoint/2010/main" val="22579194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Um den „Late Signing Mode“ zu beenden muss das POS-System einen Nullbeleg an die Middleware senden. Die Middleware antwortet mit dem </a:t>
            </a:r>
            <a:r>
              <a:rPr lang="de-DE" noProof="0" dirty="0" err="1"/>
              <a:t>ftState</a:t>
            </a:r>
            <a:r>
              <a:rPr lang="de-DE" noProof="0" dirty="0"/>
              <a:t> = 0x00, das bedeutet, dass sie den “Late Signing Mode“ verlassen hat und für den Normalbetrieb zur Verfügung steht. </a:t>
            </a:r>
          </a:p>
        </p:txBody>
      </p:sp>
      <p:sp>
        <p:nvSpPr>
          <p:cNvPr id="4" name="Slide Number Placeholder 3"/>
          <p:cNvSpPr>
            <a:spLocks noGrp="1"/>
          </p:cNvSpPr>
          <p:nvPr>
            <p:ph type="sldNum" sz="quarter" idx="5"/>
          </p:nvPr>
        </p:nvSpPr>
        <p:spPr/>
        <p:txBody>
          <a:bodyPr/>
          <a:lstStyle/>
          <a:p>
            <a:fld id="{C3915442-2F4C-E043-BB4A-4206B63E6321}" type="slidenum">
              <a:rPr lang="en-US" smtClean="0"/>
              <a:t>16</a:t>
            </a:fld>
            <a:endParaRPr lang="en-US"/>
          </a:p>
        </p:txBody>
      </p:sp>
    </p:spTree>
    <p:extLst>
      <p:ext uri="{BB962C8B-B14F-4D97-AF65-F5344CB8AC3E}">
        <p14:creationId xmlns:p14="http://schemas.microsoft.com/office/powerpoint/2010/main" val="2840793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Journal</a:t>
            </a:r>
            <a:r>
              <a:rPr lang="de-DE" noProof="0" dirty="0"/>
              <a:t> Methode des IPOS Interface. </a:t>
            </a:r>
          </a:p>
          <a:p>
            <a:endParaRPr lang="de-DE" noProof="0" dirty="0"/>
          </a:p>
          <a:p>
            <a:r>
              <a:rPr lang="de-DE" noProof="0" dirty="0"/>
              <a:t>Das Pos-System ruft die Journal Methode mit dem Parameter „type“ auf. Je nach übergebenen Wert werden die geforderten Daten zurückgegeben. Über WCF erfolgt die Rückgabe der Daten als Stream.</a:t>
            </a:r>
          </a:p>
          <a:p>
            <a:endParaRPr lang="de-DE" noProof="0" dirty="0"/>
          </a:p>
          <a:p>
            <a:endParaRPr lang="de-DE" noProof="0" dirty="0"/>
          </a:p>
          <a:p>
            <a:r>
              <a:rPr lang="de-DE" noProof="0" dirty="0"/>
              <a:t>Typen je nach Land. Beispiele für DE:</a:t>
            </a:r>
            <a:br>
              <a:rPr lang="en-GB" dirty="0"/>
            </a:br>
            <a:r>
              <a:rPr lang="de-DE" noProof="0" dirty="0"/>
              <a:t>1 = </a:t>
            </a:r>
            <a:r>
              <a:rPr lang="en-GB" dirty="0">
                <a:effectLst/>
              </a:rPr>
              <a:t>TAR-File von TSE</a:t>
            </a:r>
          </a:p>
          <a:p>
            <a:r>
              <a:rPr lang="en-GB" noProof="0" dirty="0">
                <a:effectLst/>
              </a:rPr>
              <a:t>2 = </a:t>
            </a:r>
            <a:r>
              <a:rPr lang="en-GB" sz="1200" b="0" i="0" kern="1200" dirty="0" err="1">
                <a:solidFill>
                  <a:schemeClr val="tx1"/>
                </a:solidFill>
                <a:effectLst/>
                <a:latin typeface="+mn-lt"/>
                <a:ea typeface="+mn-ea"/>
                <a:cs typeface="+mn-cs"/>
              </a:rPr>
              <a:t>DSFinV</a:t>
            </a:r>
            <a:r>
              <a:rPr lang="en-GB" sz="1200" b="0" i="0" kern="1200" dirty="0">
                <a:solidFill>
                  <a:schemeClr val="tx1"/>
                </a:solidFill>
                <a:effectLst/>
                <a:latin typeface="+mn-lt"/>
                <a:ea typeface="+mn-ea"/>
                <a:cs typeface="+mn-cs"/>
              </a:rPr>
              <a:t>-K-File</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17</a:t>
            </a:fld>
            <a:endParaRPr lang="en-US"/>
          </a:p>
        </p:txBody>
      </p:sp>
    </p:spTree>
    <p:extLst>
      <p:ext uri="{BB962C8B-B14F-4D97-AF65-F5344CB8AC3E}">
        <p14:creationId xmlns:p14="http://schemas.microsoft.com/office/powerpoint/2010/main" val="2793253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18</a:t>
            </a:fld>
            <a:endParaRPr lang="en-US"/>
          </a:p>
        </p:txBody>
      </p:sp>
    </p:spTree>
    <p:extLst>
      <p:ext uri="{BB962C8B-B14F-4D97-AF65-F5344CB8AC3E}">
        <p14:creationId xmlns:p14="http://schemas.microsoft.com/office/powerpoint/2010/main" val="17150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Die Konfiguration einer Middleware Instanz wird über eine sogenannte Cashbox im Portal vorgenommen.</a:t>
            </a:r>
          </a:p>
          <a:p>
            <a:endParaRPr lang="de-DE" noProof="0" dirty="0"/>
          </a:p>
          <a:p>
            <a:r>
              <a:rPr lang="de-DE" sz="1200" b="0" i="0" kern="1200" dirty="0">
                <a:solidFill>
                  <a:schemeClr val="tx1"/>
                </a:solidFill>
                <a:effectLst/>
                <a:latin typeface="+mn-lt"/>
                <a:ea typeface="+mn-ea"/>
                <a:cs typeface="+mn-cs"/>
              </a:rPr>
              <a:t>Die Cashbox ist ein Konfigurationscontainer, der die Konfiguration der einzelnen Komponenten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beinhaltet. Über die Cashbox können die Konfigurationen miteinander verbunden werden. So kann die Cashbox die Konfiguration von Queue, SCU und von diversen Helper beinhalten und diese miteinander verbinden. </a:t>
            </a:r>
          </a:p>
          <a:p>
            <a:endParaRPr lang="de-DE" sz="1200" b="0" i="0" kern="1200" noProof="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0" i="0" kern="1200" dirty="0">
                <a:solidFill>
                  <a:schemeClr val="tx1"/>
                </a:solidFill>
                <a:effectLst/>
                <a:latin typeface="+mn-lt"/>
                <a:ea typeface="+mn-ea"/>
                <a:cs typeface="+mn-cs"/>
              </a:rPr>
              <a:t>Die Queue ist eine Komponente der </a:t>
            </a:r>
            <a:r>
              <a:rPr lang="de-DE" sz="1200" b="0" i="0" kern="1200" dirty="0" err="1">
                <a:solidFill>
                  <a:schemeClr val="tx1"/>
                </a:solidFill>
                <a:effectLst/>
                <a:latin typeface="+mn-lt"/>
                <a:ea typeface="+mn-ea"/>
                <a:cs typeface="+mn-cs"/>
              </a:rPr>
              <a:t>fiskaltrust.Middleware</a:t>
            </a:r>
            <a:r>
              <a:rPr lang="de-DE" sz="1200" b="0" i="0" kern="1200" dirty="0">
                <a:solidFill>
                  <a:schemeClr val="tx1"/>
                </a:solidFill>
                <a:effectLst/>
                <a:latin typeface="+mn-lt"/>
                <a:ea typeface="+mn-ea"/>
                <a:cs typeface="+mn-cs"/>
              </a:rPr>
              <a:t>, sammelt die Belege und ist für das Erzeugen und Persistieren der Belegkette verantwortlich. Des Weiteren ist die Queue die Komponente der ft.Middleware mit der Ihr POS-System kommuniziert. An sie senden Sie Ihre Belegdaten und erhalten Signaturen und andere Daten zurück.</a:t>
            </a:r>
          </a:p>
          <a:p>
            <a:endParaRPr lang="de-DE" sz="1200" b="0" i="0" kern="1200" noProof="0" dirty="0">
              <a:solidFill>
                <a:schemeClr val="tx1"/>
              </a:solidFill>
              <a:effectLst/>
              <a:latin typeface="+mn-lt"/>
              <a:ea typeface="+mn-ea"/>
              <a:cs typeface="+mn-cs"/>
            </a:endParaRPr>
          </a:p>
          <a:p>
            <a:r>
              <a:rPr lang="de-DE" sz="1200" b="0" i="0" kern="1200" dirty="0">
                <a:solidFill>
                  <a:schemeClr val="tx1"/>
                </a:solidFill>
                <a:effectLst/>
                <a:latin typeface="+mn-lt"/>
                <a:ea typeface="+mn-ea"/>
                <a:cs typeface="+mn-cs"/>
              </a:rPr>
              <a:t>Die SCU (Security </a:t>
            </a:r>
            <a:r>
              <a:rPr lang="de-DE" sz="1200" b="0" i="0" kern="1200" dirty="0" err="1">
                <a:solidFill>
                  <a:schemeClr val="tx1"/>
                </a:solidFill>
                <a:effectLst/>
                <a:latin typeface="+mn-lt"/>
                <a:ea typeface="+mn-ea"/>
                <a:cs typeface="+mn-cs"/>
              </a:rPr>
              <a:t>Creation</a:t>
            </a:r>
            <a:r>
              <a:rPr lang="de-DE" sz="1200" b="0" i="0" kern="1200" dirty="0">
                <a:solidFill>
                  <a:schemeClr val="tx1"/>
                </a:solidFill>
                <a:effectLst/>
                <a:latin typeface="+mn-lt"/>
                <a:ea typeface="+mn-ea"/>
                <a:cs typeface="+mn-cs"/>
              </a:rPr>
              <a:t> Unit, deutsch: Signatur-Erstellungs-Einheit) ist eine Komponente der </a:t>
            </a:r>
            <a:r>
              <a:rPr lang="de-DE" sz="1200" b="0" i="0" kern="1200" dirty="0" err="1">
                <a:solidFill>
                  <a:schemeClr val="tx1"/>
                </a:solidFill>
                <a:effectLst/>
                <a:latin typeface="+mn-lt"/>
                <a:ea typeface="+mn-ea"/>
                <a:cs typeface="+mn-cs"/>
              </a:rPr>
              <a:t>ft.Middelware</a:t>
            </a:r>
            <a:r>
              <a:rPr lang="de-DE" sz="1200" b="0" i="0" kern="1200" dirty="0">
                <a:solidFill>
                  <a:schemeClr val="tx1"/>
                </a:solidFill>
                <a:effectLst/>
                <a:latin typeface="+mn-lt"/>
                <a:ea typeface="+mn-ea"/>
                <a:cs typeface="+mn-cs"/>
              </a:rPr>
              <a:t>, die für die Signierung zuständig ist. In Deutschland übernimmt sie die Kommunikation mit der TSE, die schlussendlich die Signierung vornimmt. Je nachdem welche TSE Sie benutzen möchten, benötigt die SCU eine entsprechende Konfiguration um auf diese zugreifen zu können.</a:t>
            </a:r>
          </a:p>
          <a:p>
            <a:endParaRPr lang="de-DE" sz="1200" b="0" i="0" kern="1200" noProof="0" dirty="0">
              <a:solidFill>
                <a:schemeClr val="tx1"/>
              </a:solidFill>
              <a:effectLst/>
              <a:latin typeface="+mn-lt"/>
              <a:ea typeface="+mn-ea"/>
              <a:cs typeface="+mn-cs"/>
            </a:endParaRPr>
          </a:p>
          <a:p>
            <a:r>
              <a:rPr lang="de-DE" sz="1200" b="0" i="0" kern="1200" noProof="0" dirty="0">
                <a:solidFill>
                  <a:schemeClr val="tx1"/>
                </a:solidFill>
                <a:effectLst/>
                <a:latin typeface="+mn-lt"/>
                <a:ea typeface="+mn-ea"/>
                <a:cs typeface="+mn-cs"/>
              </a:rPr>
              <a:t>Die Cashbox beinhaltet die benötigten Konfigurationen und verbindet diese miteinander. Jede Middleware Instanz benötigt eine Cashbox um den Betrieb aufnehmen zu können.</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19</a:t>
            </a:fld>
            <a:endParaRPr lang="en-US"/>
          </a:p>
        </p:txBody>
      </p:sp>
    </p:spTree>
    <p:extLst>
      <p:ext uri="{BB962C8B-B14F-4D97-AF65-F5344CB8AC3E}">
        <p14:creationId xmlns:p14="http://schemas.microsoft.com/office/powerpoint/2010/main" val="978600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Getting started Guide:</a:t>
            </a:r>
            <a:r>
              <a:rPr lang="en-GB" dirty="0">
                <a:hlinkClick r:id="rId3"/>
              </a:rPr>
              <a:t>https://docs.fiskaltrust.cloud/doc/productdescription-de-doc/for-poscreators/getting-started.html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20</a:t>
            </a:fld>
            <a:endParaRPr lang="en-US"/>
          </a:p>
        </p:txBody>
      </p:sp>
    </p:spTree>
    <p:extLst>
      <p:ext uri="{BB962C8B-B14F-4D97-AF65-F5344CB8AC3E}">
        <p14:creationId xmlns:p14="http://schemas.microsoft.com/office/powerpoint/2010/main" val="2485202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a:t>
            </a:fld>
            <a:endParaRPr lang="en-US"/>
          </a:p>
        </p:txBody>
      </p:sp>
    </p:spTree>
    <p:extLst>
      <p:ext uri="{BB962C8B-B14F-4D97-AF65-F5344CB8AC3E}">
        <p14:creationId xmlns:p14="http://schemas.microsoft.com/office/powerpoint/2010/main" val="812767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provisiorisch</a:t>
            </a:r>
            <a:r>
              <a:rPr lang="de-DE" noProof="0" dirty="0"/>
              <a:t>, startet ab Minute 18:30</a:t>
            </a:r>
          </a:p>
        </p:txBody>
      </p:sp>
      <p:sp>
        <p:nvSpPr>
          <p:cNvPr id="4" name="Slide Number Placeholder 3"/>
          <p:cNvSpPr>
            <a:spLocks noGrp="1"/>
          </p:cNvSpPr>
          <p:nvPr>
            <p:ph type="sldNum" sz="quarter" idx="5"/>
          </p:nvPr>
        </p:nvSpPr>
        <p:spPr/>
        <p:txBody>
          <a:bodyPr/>
          <a:lstStyle/>
          <a:p>
            <a:fld id="{C3915442-2F4C-E043-BB4A-4206B63E6321}" type="slidenum">
              <a:rPr lang="en-US" smtClean="0"/>
              <a:t>21</a:t>
            </a:fld>
            <a:endParaRPr lang="en-US"/>
          </a:p>
        </p:txBody>
      </p:sp>
    </p:spTree>
    <p:extLst>
      <p:ext uri="{BB962C8B-B14F-4D97-AF65-F5344CB8AC3E}">
        <p14:creationId xmlns:p14="http://schemas.microsoft.com/office/powerpoint/2010/main" val="24424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22</a:t>
            </a:fld>
            <a:endParaRPr lang="en-US"/>
          </a:p>
        </p:txBody>
      </p:sp>
    </p:spTree>
    <p:extLst>
      <p:ext uri="{BB962C8B-B14F-4D97-AF65-F5344CB8AC3E}">
        <p14:creationId xmlns:p14="http://schemas.microsoft.com/office/powerpoint/2010/main" val="697660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https://docs.fiskaltrust.cloud/doc/productdescription-de-doc/for-posdealers/02-pre-sales/rollout-scenarios.html</a:t>
            </a: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23</a:t>
            </a:fld>
            <a:endParaRPr lang="en-US"/>
          </a:p>
        </p:txBody>
      </p:sp>
    </p:spTree>
    <p:extLst>
      <p:ext uri="{BB962C8B-B14F-4D97-AF65-F5344CB8AC3E}">
        <p14:creationId xmlns:p14="http://schemas.microsoft.com/office/powerpoint/2010/main" val="33955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a:t>Überblick, die Ausführung erfolgt auf den folgenden Folien.</a:t>
            </a:r>
          </a:p>
        </p:txBody>
      </p:sp>
      <p:sp>
        <p:nvSpPr>
          <p:cNvPr id="4" name="Slide Number Placeholder 3"/>
          <p:cNvSpPr>
            <a:spLocks noGrp="1"/>
          </p:cNvSpPr>
          <p:nvPr>
            <p:ph type="sldNum" sz="quarter" idx="5"/>
          </p:nvPr>
        </p:nvSpPr>
        <p:spPr/>
        <p:txBody>
          <a:bodyPr/>
          <a:lstStyle/>
          <a:p>
            <a:fld id="{C3915442-2F4C-E043-BB4A-4206B63E6321}" type="slidenum">
              <a:rPr lang="en-US" smtClean="0"/>
              <a:t>24</a:t>
            </a:fld>
            <a:endParaRPr lang="en-US"/>
          </a:p>
        </p:txBody>
      </p:sp>
    </p:spTree>
    <p:extLst>
      <p:ext uri="{BB962C8B-B14F-4D97-AF65-F5344CB8AC3E}">
        <p14:creationId xmlns:p14="http://schemas.microsoft.com/office/powerpoint/2010/main" val="820711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25</a:t>
            </a:fld>
            <a:endParaRPr lang="en-US"/>
          </a:p>
        </p:txBody>
      </p:sp>
    </p:spTree>
    <p:extLst>
      <p:ext uri="{BB962C8B-B14F-4D97-AF65-F5344CB8AC3E}">
        <p14:creationId xmlns:p14="http://schemas.microsoft.com/office/powerpoint/2010/main" val="1305778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26</a:t>
            </a:fld>
            <a:endParaRPr lang="en-US"/>
          </a:p>
        </p:txBody>
      </p:sp>
    </p:spTree>
    <p:extLst>
      <p:ext uri="{BB962C8B-B14F-4D97-AF65-F5344CB8AC3E}">
        <p14:creationId xmlns:p14="http://schemas.microsoft.com/office/powerpoint/2010/main" val="274148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Kassenhändler (Einkauf) kaufen Add-On </a:t>
            </a:r>
            <a:r>
              <a:rPr lang="de-DE" dirty="0" err="1"/>
              <a:t>Entitlements</a:t>
            </a:r>
            <a:r>
              <a:rPr lang="de-DE" dirty="0"/>
              <a:t> im </a:t>
            </a:r>
            <a:r>
              <a:rPr lang="de-DE" dirty="0" err="1"/>
              <a:t>ft.Shop</a:t>
            </a:r>
            <a:endParaRPr lang="de-DE" dirty="0"/>
          </a:p>
          <a:p>
            <a:r>
              <a:rPr lang="de-DE" dirty="0"/>
              <a:t>Kassenhändler (</a:t>
            </a:r>
            <a:r>
              <a:rPr lang="de-DE" dirty="0" err="1"/>
              <a:t>Sales</a:t>
            </a:r>
            <a:r>
              <a:rPr lang="de-DE" dirty="0"/>
              <a:t>) verkaufen Add-On Produkte (z.B. Sorglos-Paket) an die Kassenbetreiber. Diese können über die </a:t>
            </a:r>
            <a:r>
              <a:rPr lang="de-DE" dirty="0" err="1"/>
              <a:t>Entitlements</a:t>
            </a:r>
            <a:r>
              <a:rPr lang="de-DE" dirty="0"/>
              <a:t> an die Betreiber zugewiesen werden.</a:t>
            </a:r>
          </a:p>
          <a:p>
            <a:r>
              <a:rPr lang="de-DE" dirty="0"/>
              <a:t>Kassenhersteller und Händler (Techniker) besprechen Rolloutszenarien, erstellen Konfigurationstemplates für den Massenrollout im </a:t>
            </a:r>
            <a:r>
              <a:rPr lang="de-DE" dirty="0" err="1"/>
              <a:t>ft.Portal</a:t>
            </a:r>
            <a:r>
              <a:rPr lang="de-DE" dirty="0"/>
              <a:t> und geben diese frei. Sie erscheinen daraufhin im </a:t>
            </a:r>
            <a:r>
              <a:rPr lang="de-DE" dirty="0" err="1"/>
              <a:t>ft.Shop</a:t>
            </a:r>
            <a:r>
              <a:rPr lang="de-DE" dirty="0"/>
              <a:t> des Kassenbetreibers.</a:t>
            </a:r>
          </a:p>
          <a:p>
            <a:r>
              <a:rPr lang="de-DE" dirty="0"/>
              <a:t>Kassenhändler (Techniker) installieren vor Ort beim Betreiber mit Hilfe der zuvor angelegten Templates. Beim Auschecken des Template im </a:t>
            </a:r>
            <a:r>
              <a:rPr lang="de-DE" dirty="0" err="1"/>
              <a:t>ft.Shop</a:t>
            </a:r>
            <a:r>
              <a:rPr lang="de-DE" dirty="0"/>
              <a:t> des Betreibers wird automatisch vom </a:t>
            </a:r>
            <a:r>
              <a:rPr lang="de-DE" dirty="0" err="1"/>
              <a:t>ft.Portal</a:t>
            </a:r>
            <a:r>
              <a:rPr lang="de-DE" dirty="0"/>
              <a:t> ein </a:t>
            </a:r>
            <a:r>
              <a:rPr lang="de-DE" dirty="0" err="1"/>
              <a:t>Konfigurationskontainer</a:t>
            </a:r>
            <a:r>
              <a:rPr lang="de-DE" dirty="0"/>
              <a:t> (</a:t>
            </a:r>
            <a:r>
              <a:rPr lang="de-DE" dirty="0" err="1"/>
              <a:t>CashBox</a:t>
            </a:r>
            <a:r>
              <a:rPr lang="de-DE" dirty="0"/>
              <a:t>) angelegt.</a:t>
            </a:r>
          </a:p>
          <a:p>
            <a:r>
              <a:rPr lang="de-DE" dirty="0" err="1"/>
              <a:t>Sales</a:t>
            </a:r>
            <a:r>
              <a:rPr lang="de-DE" dirty="0"/>
              <a:t>- und Technikvorbereitung können vom Kassenhändler unabhängig voneinander vorgenommen werden</a:t>
            </a:r>
          </a:p>
        </p:txBody>
      </p:sp>
      <p:sp>
        <p:nvSpPr>
          <p:cNvPr id="4" name="Slide Number Placeholder 3"/>
          <p:cNvSpPr>
            <a:spLocks noGrp="1"/>
          </p:cNvSpPr>
          <p:nvPr>
            <p:ph type="sldNum" sz="quarter" idx="5"/>
          </p:nvPr>
        </p:nvSpPr>
        <p:spPr/>
        <p:txBody>
          <a:bodyPr/>
          <a:lstStyle/>
          <a:p>
            <a:fld id="{C3915442-2F4C-E043-BB4A-4206B63E6321}" type="slidenum">
              <a:rPr lang="en-US" smtClean="0"/>
              <a:t>27</a:t>
            </a:fld>
            <a:endParaRPr lang="en-US"/>
          </a:p>
        </p:txBody>
      </p:sp>
    </p:spTree>
    <p:extLst>
      <p:ext uri="{BB962C8B-B14F-4D97-AF65-F5344CB8AC3E}">
        <p14:creationId xmlns:p14="http://schemas.microsoft.com/office/powerpoint/2010/main" val="19024760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Die Variablen werden beim </a:t>
            </a:r>
            <a:r>
              <a:rPr lang="de-DE" dirty="0" err="1"/>
              <a:t>Checkout</a:t>
            </a:r>
            <a:r>
              <a:rPr lang="de-DE" dirty="0"/>
              <a:t> des Template im </a:t>
            </a:r>
            <a:r>
              <a:rPr lang="de-DE" dirty="0" err="1"/>
              <a:t>ft.Shop</a:t>
            </a:r>
            <a:r>
              <a:rPr lang="de-DE" dirty="0"/>
              <a:t> des Betreibers vom </a:t>
            </a:r>
            <a:r>
              <a:rPr lang="de-DE" dirty="0" err="1"/>
              <a:t>ft.Portal</a:t>
            </a:r>
            <a:r>
              <a:rPr lang="de-DE" dirty="0"/>
              <a:t> automatisch befüllt</a:t>
            </a:r>
          </a:p>
        </p:txBody>
      </p:sp>
      <p:sp>
        <p:nvSpPr>
          <p:cNvPr id="4" name="Slide Number Placeholder 3"/>
          <p:cNvSpPr>
            <a:spLocks noGrp="1"/>
          </p:cNvSpPr>
          <p:nvPr>
            <p:ph type="sldNum" sz="quarter" idx="5"/>
          </p:nvPr>
        </p:nvSpPr>
        <p:spPr/>
        <p:txBody>
          <a:bodyPr/>
          <a:lstStyle/>
          <a:p>
            <a:fld id="{C3915442-2F4C-E043-BB4A-4206B63E6321}" type="slidenum">
              <a:rPr lang="en-US" smtClean="0"/>
              <a:t>28</a:t>
            </a:fld>
            <a:endParaRPr lang="en-US"/>
          </a:p>
        </p:txBody>
      </p:sp>
    </p:spTree>
    <p:extLst>
      <p:ext uri="{BB962C8B-B14F-4D97-AF65-F5344CB8AC3E}">
        <p14:creationId xmlns:p14="http://schemas.microsoft.com/office/powerpoint/2010/main" val="7461966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915442-2F4C-E043-BB4A-4206B63E6321}" type="slidenum">
              <a:rPr lang="en-US" smtClean="0"/>
              <a:t>29</a:t>
            </a:fld>
            <a:endParaRPr lang="en-US"/>
          </a:p>
        </p:txBody>
      </p:sp>
    </p:spTree>
    <p:extLst>
      <p:ext uri="{BB962C8B-B14F-4D97-AF65-F5344CB8AC3E}">
        <p14:creationId xmlns:p14="http://schemas.microsoft.com/office/powerpoint/2010/main" val="3283273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30</a:t>
            </a:fld>
            <a:endParaRPr lang="en-US"/>
          </a:p>
        </p:txBody>
      </p:sp>
    </p:spTree>
    <p:extLst>
      <p:ext uri="{BB962C8B-B14F-4D97-AF65-F5344CB8AC3E}">
        <p14:creationId xmlns:p14="http://schemas.microsoft.com/office/powerpoint/2010/main" val="352196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noProof="0" dirty="0">
                <a:solidFill>
                  <a:schemeClr val="tx1"/>
                </a:solidFill>
                <a:effectLst/>
                <a:latin typeface="+mn-lt"/>
                <a:ea typeface="+mn-ea"/>
                <a:cs typeface="+mn-cs"/>
              </a:rPr>
              <a:t>Ab dem 1.1.2020 gelten neue Vorschriften für elektronische Aufzeichnungssysteme, die Kassenfunktion haben: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Die mit diesen Systemen aufgezeichneten Daten müssen durch eine zertifizierte technische Sicherheitseinrichtung (TSE) gegen nachträgliche Veränderungen geschützt werden.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sz="1200" kern="1200" dirty="0">
                <a:solidFill>
                  <a:schemeClr val="tx1"/>
                </a:solidFill>
                <a:effectLst/>
                <a:latin typeface="+mn-lt"/>
                <a:ea typeface="+mn-ea"/>
                <a:cs typeface="+mn-cs"/>
              </a:rPr>
              <a:t>Bei Betriebsprüfungen müssen die aufgezeichneten Daten in einem standardisierten Format – der „Digitalen Schnittstelle der Finanzverwaltung für Kassensysteme” (</a:t>
            </a:r>
            <a:r>
              <a:rPr lang="de-DE" sz="1200" kern="1200" dirty="0" err="1">
                <a:solidFill>
                  <a:schemeClr val="tx1"/>
                </a:solidFill>
                <a:effectLst/>
                <a:latin typeface="+mn-lt"/>
                <a:ea typeface="+mn-ea"/>
                <a:cs typeface="+mn-cs"/>
              </a:rPr>
              <a:t>DSFinV</a:t>
            </a:r>
            <a:r>
              <a:rPr lang="de-DE" sz="1200" kern="1200" dirty="0">
                <a:solidFill>
                  <a:schemeClr val="tx1"/>
                </a:solidFill>
                <a:effectLst/>
                <a:latin typeface="+mn-lt"/>
                <a:ea typeface="+mn-ea"/>
                <a:cs typeface="+mn-cs"/>
              </a:rPr>
              <a:t>-K) – vorgelegt werden. </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Die neuen Pflichten </a:t>
            </a:r>
            <a:endParaRPr lang="de-DE"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DE" noProof="0" dirty="0"/>
          </a:p>
          <a:p>
            <a:r>
              <a:rPr lang="de-DE" sz="1200" kern="1200" dirty="0">
                <a:solidFill>
                  <a:schemeClr val="tx1"/>
                </a:solidFill>
                <a:effectLst/>
                <a:latin typeface="+mn-lt"/>
                <a:ea typeface="+mn-ea"/>
                <a:cs typeface="+mn-cs"/>
              </a:rPr>
              <a:t>Die wesentlichen Anforderungen ergeben sich direkt aus dem Gesetz (§146a Abgabenordnung) und der Kassensicherungsverordnung (KassenSichV):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Einzelaufzeichnung: </a:t>
            </a:r>
            <a:r>
              <a:rPr lang="de-DE" sz="1200" kern="1200" dirty="0">
                <a:solidFill>
                  <a:schemeClr val="tx1"/>
                </a:solidFill>
                <a:effectLst/>
                <a:latin typeface="+mn-lt"/>
                <a:ea typeface="+mn-ea"/>
                <a:cs typeface="+mn-cs"/>
              </a:rPr>
              <a:t>Die Geschäftsvorfälle und anderen Vorgänge müssen einzeln, vollständig, richtig, zeitgerecht und geordnet aufgezeichnet werden.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TSE-Pflicht: </a:t>
            </a:r>
            <a:r>
              <a:rPr lang="de-DE" sz="1200" kern="1200" dirty="0">
                <a:solidFill>
                  <a:schemeClr val="tx1"/>
                </a:solidFill>
                <a:effectLst/>
                <a:latin typeface="+mn-lt"/>
                <a:ea typeface="+mn-ea"/>
                <a:cs typeface="+mn-cs"/>
              </a:rPr>
              <a:t>Die digitalen Aufzeichnungen sind durch eine zertifizierte technische Sicherheitseinrichtung zu schützen.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Datensicherung / Archivierung: </a:t>
            </a:r>
            <a:r>
              <a:rPr lang="de-DE" sz="1200" kern="1200" dirty="0">
                <a:solidFill>
                  <a:schemeClr val="tx1"/>
                </a:solidFill>
                <a:effectLst/>
                <a:latin typeface="+mn-lt"/>
                <a:ea typeface="+mn-ea"/>
                <a:cs typeface="+mn-cs"/>
              </a:rPr>
              <a:t>Die digitalen Aufzeichnungen sind zu sichern und für Kassen-Nachschauen sowie Außenprüfungen verfügbar zu halten (</a:t>
            </a:r>
            <a:r>
              <a:rPr lang="de-DE" sz="1200" kern="1200" dirty="0" err="1">
                <a:solidFill>
                  <a:schemeClr val="tx1"/>
                </a:solidFill>
                <a:effectLst/>
                <a:latin typeface="+mn-lt"/>
                <a:ea typeface="+mn-ea"/>
                <a:cs typeface="+mn-cs"/>
              </a:rPr>
              <a:t>midestens</a:t>
            </a:r>
            <a:r>
              <a:rPr lang="de-DE" sz="1200" kern="1200" dirty="0">
                <a:solidFill>
                  <a:schemeClr val="tx1"/>
                </a:solidFill>
                <a:effectLst/>
                <a:latin typeface="+mn-lt"/>
                <a:ea typeface="+mn-ea"/>
                <a:cs typeface="+mn-cs"/>
              </a:rPr>
              <a:t> 10 Jahre).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Belegausgabepflicht: </a:t>
            </a:r>
            <a:r>
              <a:rPr lang="de-DE" sz="1200" kern="1200" dirty="0">
                <a:solidFill>
                  <a:schemeClr val="tx1"/>
                </a:solidFill>
                <a:effectLst/>
                <a:latin typeface="+mn-lt"/>
                <a:ea typeface="+mn-ea"/>
                <a:cs typeface="+mn-cs"/>
              </a:rPr>
              <a:t>Den am Geschäftsvorfall Beteiligten ist ein Beleg über den Geschäftsvorfall auszustellen und zur Verfügung zu stellen. </a:t>
            </a:r>
            <a:endParaRPr lang="de-DE" dirty="0">
              <a:effectLst/>
            </a:endParaRPr>
          </a:p>
          <a:p>
            <a:pPr lvl="1"/>
            <a:r>
              <a:rPr lang="de-DE" sz="1200" kern="1200" dirty="0">
                <a:solidFill>
                  <a:schemeClr val="tx1"/>
                </a:solidFill>
                <a:effectLst/>
                <a:latin typeface="+mn-lt"/>
                <a:ea typeface="+mn-ea"/>
                <a:cs typeface="+mn-cs"/>
              </a:rPr>
              <a:t>●  </a:t>
            </a:r>
            <a:r>
              <a:rPr lang="de-DE" sz="1200" b="1" kern="1200" dirty="0">
                <a:solidFill>
                  <a:schemeClr val="tx1"/>
                </a:solidFill>
                <a:effectLst/>
                <a:latin typeface="+mn-lt"/>
                <a:ea typeface="+mn-ea"/>
                <a:cs typeface="+mn-cs"/>
              </a:rPr>
              <a:t>Meldepflicht: </a:t>
            </a:r>
            <a:r>
              <a:rPr lang="de-DE" sz="1200" kern="1200" dirty="0">
                <a:solidFill>
                  <a:schemeClr val="tx1"/>
                </a:solidFill>
                <a:effectLst/>
                <a:latin typeface="+mn-lt"/>
                <a:ea typeface="+mn-ea"/>
                <a:cs typeface="+mn-cs"/>
              </a:rPr>
              <a:t>Dem zuständigen Finanzamt muss die Anschaffung und Außerbetriebnahme eines elektronischen Aufzeichnungssystems innerhalb eines Monats mitgeteilt werden. </a:t>
            </a:r>
            <a:endParaRPr lang="de-DE" dirty="0">
              <a:effectLst/>
            </a:endParaRPr>
          </a:p>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4</a:t>
            </a:fld>
            <a:endParaRPr lang="en-US"/>
          </a:p>
        </p:txBody>
      </p:sp>
    </p:spTree>
    <p:extLst>
      <p:ext uri="{BB962C8B-B14F-4D97-AF65-F5344CB8AC3E}">
        <p14:creationId xmlns:p14="http://schemas.microsoft.com/office/powerpoint/2010/main" val="3519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5</a:t>
            </a:fld>
            <a:endParaRPr lang="en-US"/>
          </a:p>
        </p:txBody>
      </p:sp>
    </p:spTree>
    <p:extLst>
      <p:ext uri="{BB962C8B-B14F-4D97-AF65-F5344CB8AC3E}">
        <p14:creationId xmlns:p14="http://schemas.microsoft.com/office/powerpoint/2010/main" val="1091464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6</a:t>
            </a:fld>
            <a:endParaRPr lang="en-US"/>
          </a:p>
        </p:txBody>
      </p:sp>
    </p:spTree>
    <p:extLst>
      <p:ext uri="{BB962C8B-B14F-4D97-AF65-F5344CB8AC3E}">
        <p14:creationId xmlns:p14="http://schemas.microsoft.com/office/powerpoint/2010/main" val="2602928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Das Kassensystem kommuniziert mit der ft.Middleware über das </a:t>
            </a:r>
            <a:r>
              <a:rPr lang="de-DE" noProof="0" dirty="0" err="1"/>
              <a:t>iPOS</a:t>
            </a:r>
            <a:r>
              <a:rPr lang="de-DE" noProof="0" dirty="0"/>
              <a:t> Interface. </a:t>
            </a:r>
          </a:p>
          <a:p>
            <a:r>
              <a:rPr lang="de-DE" noProof="0" dirty="0"/>
              <a:t>Das </a:t>
            </a:r>
            <a:r>
              <a:rPr lang="de-DE" noProof="0" dirty="0" err="1"/>
              <a:t>iPOS</a:t>
            </a:r>
            <a:r>
              <a:rPr lang="de-DE" noProof="0" dirty="0"/>
              <a:t> Interface ist identisch für alle unterstützen Länder (Länderübergreifend).</a:t>
            </a:r>
          </a:p>
          <a:p>
            <a:r>
              <a:rPr lang="de-DE" noProof="0" dirty="0"/>
              <a:t>Das </a:t>
            </a:r>
            <a:r>
              <a:rPr lang="de-DE" noProof="0" dirty="0" err="1"/>
              <a:t>iPOS</a:t>
            </a:r>
            <a:r>
              <a:rPr lang="de-DE" noProof="0" dirty="0"/>
              <a:t> Interface ist über REST, </a:t>
            </a:r>
            <a:r>
              <a:rPr lang="de-DE" noProof="0" dirty="0" err="1"/>
              <a:t>gRPC</a:t>
            </a:r>
            <a:r>
              <a:rPr lang="de-DE" noProof="0" dirty="0"/>
              <a:t>, WCF, TCP-Stream und Serial-Stream erreichbar.</a:t>
            </a:r>
          </a:p>
          <a:p>
            <a:r>
              <a:rPr lang="de-DE" noProof="0" dirty="0"/>
              <a:t>Das </a:t>
            </a:r>
            <a:r>
              <a:rPr lang="de-DE" noProof="0" dirty="0" err="1"/>
              <a:t>iPOS</a:t>
            </a:r>
            <a:r>
              <a:rPr lang="de-DE" noProof="0" dirty="0"/>
              <a:t> Interface bietet 3 Schnittstellen-Methoden: Echo (Verfügbarkeit prüfen), Sign (Signieren der Belegdaten, Absetzen von Sonderbelegen), Journal (Export von Daten)</a:t>
            </a:r>
          </a:p>
          <a:p>
            <a:r>
              <a:rPr lang="de-DE" noProof="0" dirty="0"/>
              <a:t>Die Requests werden im </a:t>
            </a:r>
            <a:r>
              <a:rPr lang="de-DE" noProof="0" dirty="0" err="1"/>
              <a:t>ft.SecurityMechanism</a:t>
            </a:r>
            <a:r>
              <a:rPr lang="de-DE" noProof="0" dirty="0"/>
              <a:t> bearbeitet. Dieser kümmert sich um die Erstellung der eindeutigen, fortlaufenden Belegnummer, um die Verkettung, Signierung und die Persistenz der Daten.</a:t>
            </a:r>
          </a:p>
          <a:p>
            <a:r>
              <a:rPr lang="de-DE" noProof="0" dirty="0"/>
              <a:t>Der ft.SecurityMechanism übernimmt die länderspezifische Implementierung der Sicherheitslösung (z.B. in Deutschland mit Hilfe einer TSE Ihrer Wahl)</a:t>
            </a:r>
          </a:p>
        </p:txBody>
      </p:sp>
      <p:sp>
        <p:nvSpPr>
          <p:cNvPr id="4" name="Slide Number Placeholder 3"/>
          <p:cNvSpPr>
            <a:spLocks noGrp="1"/>
          </p:cNvSpPr>
          <p:nvPr>
            <p:ph type="sldNum" sz="quarter" idx="5"/>
          </p:nvPr>
        </p:nvSpPr>
        <p:spPr/>
        <p:txBody>
          <a:bodyPr/>
          <a:lstStyle/>
          <a:p>
            <a:fld id="{C3915442-2F4C-E043-BB4A-4206B63E6321}" type="slidenum">
              <a:rPr lang="en-US" smtClean="0"/>
              <a:t>7</a:t>
            </a:fld>
            <a:endParaRPr lang="en-US"/>
          </a:p>
        </p:txBody>
      </p:sp>
    </p:spTree>
    <p:extLst>
      <p:ext uri="{BB962C8B-B14F-4D97-AF65-F5344CB8AC3E}">
        <p14:creationId xmlns:p14="http://schemas.microsoft.com/office/powerpoint/2010/main" val="192492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Echo</a:t>
            </a:r>
            <a:r>
              <a:rPr lang="de-DE" noProof="0" dirty="0"/>
              <a:t> Methode des IPOS Interface. </a:t>
            </a:r>
          </a:p>
          <a:p>
            <a:endParaRPr lang="de-DE" noProof="0" dirty="0"/>
          </a:p>
          <a:p>
            <a:r>
              <a:rPr lang="de-DE" noProof="0" dirty="0"/>
              <a:t>Das Kassensystem sendet eine mit XML oder JSON formatierte Nachricht als Request über die Echo Methode des IPOS Interface an die ft.Middleware. </a:t>
            </a:r>
          </a:p>
          <a:p>
            <a:r>
              <a:rPr lang="de-DE" noProof="0" dirty="0"/>
              <a:t>Ist die ft.Middleware erreichbar, so sendet diese die gleiche Nachricht im Response zurück.</a:t>
            </a:r>
          </a:p>
        </p:txBody>
      </p:sp>
      <p:sp>
        <p:nvSpPr>
          <p:cNvPr id="4" name="Slide Number Placeholder 3"/>
          <p:cNvSpPr>
            <a:spLocks noGrp="1"/>
          </p:cNvSpPr>
          <p:nvPr>
            <p:ph type="sldNum" sz="quarter" idx="5"/>
          </p:nvPr>
        </p:nvSpPr>
        <p:spPr/>
        <p:txBody>
          <a:bodyPr/>
          <a:lstStyle/>
          <a:p>
            <a:fld id="{C3915442-2F4C-E043-BB4A-4206B63E6321}" type="slidenum">
              <a:rPr lang="en-US" smtClean="0"/>
              <a:t>8</a:t>
            </a:fld>
            <a:endParaRPr lang="en-US"/>
          </a:p>
        </p:txBody>
      </p:sp>
    </p:spTree>
    <p:extLst>
      <p:ext uri="{BB962C8B-B14F-4D97-AF65-F5344CB8AC3E}">
        <p14:creationId xmlns:p14="http://schemas.microsoft.com/office/powerpoint/2010/main" val="1383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noProof="0" dirty="0"/>
              <a:t>Erläuterung der </a:t>
            </a:r>
            <a:r>
              <a:rPr lang="de-DE" b="1" noProof="0" dirty="0"/>
              <a:t>Sign</a:t>
            </a:r>
            <a:r>
              <a:rPr lang="de-DE" noProof="0" dirty="0"/>
              <a:t> Methode des IPOS Interface. </a:t>
            </a:r>
          </a:p>
          <a:p>
            <a:endParaRPr lang="de-DE" noProof="0" dirty="0"/>
          </a:p>
          <a:p>
            <a:r>
              <a:rPr lang="de-DE" noProof="0" dirty="0"/>
              <a:t>Das Kassensystem sendet mit XML oder JSON formatierte Daten über die Sign Methode des IPOS Interface an die ft.Middleware.</a:t>
            </a:r>
          </a:p>
          <a:p>
            <a:r>
              <a:rPr lang="de-DE" noProof="0" dirty="0"/>
              <a:t>Die Request-Daten sind in 4 Blöcke aufgeteilt: Request-Headerdaten, Charge-Items, Pay-Items, und Request - Footerdaten.</a:t>
            </a:r>
          </a:p>
          <a:p>
            <a:r>
              <a:rPr lang="de-DE" noProof="0" dirty="0"/>
              <a:t>Bsp. – Request - Headerdaten: Identifikationsnummer des POS-System, Identifikationsnummer des verwendeten Terminal, Referenznummer des Request, etc.</a:t>
            </a:r>
          </a:p>
          <a:p>
            <a:r>
              <a:rPr lang="de-DE" noProof="0" dirty="0"/>
              <a:t>Bsp. – Charge - Item: 1 Bier, 19% MwSt. – Menge, Betrag, </a:t>
            </a:r>
            <a:r>
              <a:rPr lang="de-DE" noProof="0" dirty="0" err="1"/>
              <a:t>ChargeItem</a:t>
            </a:r>
            <a:r>
              <a:rPr lang="de-DE" noProof="0" dirty="0"/>
              <a:t>-Case (</a:t>
            </a:r>
            <a:r>
              <a:rPr lang="de-DE" noProof="0" dirty="0" err="1"/>
              <a:t>delivery</a:t>
            </a:r>
            <a:r>
              <a:rPr lang="de-DE" noProof="0" dirty="0"/>
              <a:t> normal, 19%), Zeitpunkt der Bestellung, etc.</a:t>
            </a:r>
          </a:p>
          <a:p>
            <a:r>
              <a:rPr lang="de-DE" noProof="0" dirty="0"/>
              <a:t>Bsp. – Pay - Item: Barzahlung - Betrag, </a:t>
            </a:r>
            <a:r>
              <a:rPr lang="de-DE" noProof="0" dirty="0" err="1"/>
              <a:t>PayItem</a:t>
            </a:r>
            <a:r>
              <a:rPr lang="de-DE" noProof="0" dirty="0"/>
              <a:t>-Case (Barzahlung), Zeitpunkt der Bezahlung etc.</a:t>
            </a:r>
          </a:p>
          <a:p>
            <a:r>
              <a:rPr lang="de-DE" noProof="0" dirty="0"/>
              <a:t>Bsp. – Request - Footerdaten: Bedienername, Beleg-Case (</a:t>
            </a:r>
            <a:r>
              <a:rPr lang="de-DE" noProof="0" dirty="0" err="1"/>
              <a:t>z.b.</a:t>
            </a:r>
            <a:r>
              <a:rPr lang="de-DE" noProof="0" dirty="0"/>
              <a:t> „</a:t>
            </a:r>
            <a:r>
              <a:rPr lang="de-DE" noProof="0" dirty="0" err="1"/>
              <a:t>pos</a:t>
            </a:r>
            <a:r>
              <a:rPr lang="de-DE" noProof="0" dirty="0"/>
              <a:t>-receipt“ oder „zero-receipt“ - Nullbeleg), Referenz zum vorherigen - damit zusammenhängenden Beleg (z.B. bei Storno), Individuelle Daten, etc.</a:t>
            </a:r>
          </a:p>
          <a:p>
            <a:r>
              <a:rPr lang="de-DE" noProof="0" dirty="0"/>
              <a:t>Die Middleware prozessiert die Daten und sendet Response-Daten </a:t>
            </a:r>
            <a:r>
              <a:rPr lang="de-DE" b="0" noProof="0" dirty="0"/>
              <a:t>an das Kassensystem zurück. Wichtigster Block ist hierbei der „</a:t>
            </a:r>
            <a:r>
              <a:rPr lang="de-DE" b="0" noProof="0" dirty="0" err="1"/>
              <a:t>Signatures</a:t>
            </a:r>
            <a:r>
              <a:rPr lang="de-DE" b="0" noProof="0" dirty="0"/>
              <a:t>“ Block. Die hier enthaltenen Daten müssen auf den Beleg gedruckt werden um Compliance sicher zu stellen. </a:t>
            </a:r>
          </a:p>
          <a:p>
            <a:r>
              <a:rPr lang="de-DE" b="1" noProof="0" dirty="0"/>
              <a:t>Die initial an die ft.Middleware gesendeten Charge- und </a:t>
            </a:r>
            <a:r>
              <a:rPr lang="de-DE" b="1" noProof="0" dirty="0" err="1"/>
              <a:t>PayItem</a:t>
            </a:r>
            <a:r>
              <a:rPr lang="de-DE" b="1" noProof="0" dirty="0"/>
              <a:t> Blöcke werden nicht zurückgesendet</a:t>
            </a:r>
            <a:r>
              <a:rPr lang="de-DE" b="0" noProof="0" dirty="0"/>
              <a:t>! Es werden optional nur zusätzliche Charge- und </a:t>
            </a:r>
            <a:r>
              <a:rPr lang="de-DE" b="0" noProof="0" dirty="0" err="1"/>
              <a:t>PayItem</a:t>
            </a:r>
            <a:r>
              <a:rPr lang="de-DE" b="0" noProof="0" dirty="0"/>
              <a:t> Blöcke zurückgesendet. (diese Funktionalität wird jedoch momentan nicht genutzt)</a:t>
            </a:r>
          </a:p>
          <a:p>
            <a:r>
              <a:rPr lang="de-DE" b="0" noProof="0" dirty="0"/>
              <a:t>Bsp. Response-Headerdaten: Identifikation der Verarbeitungskette (Queue), </a:t>
            </a:r>
            <a:r>
              <a:rPr lang="de-DE" noProof="0" dirty="0"/>
              <a:t>Identifikationsnummer des verwendeten Terminal, </a:t>
            </a:r>
            <a:r>
              <a:rPr lang="de-DE" b="0" noProof="0" dirty="0"/>
              <a:t>Referenznummer des Request, Zeitpunkt der Verarbeitung durch die Middleware, etc.</a:t>
            </a:r>
          </a:p>
          <a:p>
            <a:r>
              <a:rPr lang="de-DE" b="0" noProof="0" dirty="0"/>
              <a:t>Bsp. Signaturen: QR-Code, TSE </a:t>
            </a:r>
            <a:r>
              <a:rPr lang="de-DE" b="0" noProof="0" dirty="0" err="1"/>
              <a:t>process</a:t>
            </a:r>
            <a:r>
              <a:rPr lang="de-DE" b="0" noProof="0" dirty="0"/>
              <a:t>-type, TSE </a:t>
            </a:r>
            <a:r>
              <a:rPr lang="de-DE" b="0" noProof="0" dirty="0" err="1"/>
              <a:t>process-data</a:t>
            </a:r>
            <a:r>
              <a:rPr lang="de-DE" b="0" noProof="0" dirty="0"/>
              <a:t>, Transaktionsnummer, Signaturzähler, Kassenseriennummer etc. (der QR-Code ist optional, alle anderen Daten müssen auf den Beleg gedruckt werden)</a:t>
            </a:r>
          </a:p>
          <a:p>
            <a:r>
              <a:rPr lang="de-DE" b="0" noProof="0" dirty="0"/>
              <a:t>Bsp. Response-Footerdaten: Status, (Status, z.B. ok oder TSE nicht erreichbar, etc.), Detaildaten zum Status (Fehlermeldung, Info, etc.)</a:t>
            </a:r>
          </a:p>
          <a:p>
            <a:endParaRPr lang="de-DE" b="1" noProof="0" dirty="0"/>
          </a:p>
        </p:txBody>
      </p:sp>
      <p:sp>
        <p:nvSpPr>
          <p:cNvPr id="4" name="Slide Number Placeholder 3"/>
          <p:cNvSpPr>
            <a:spLocks noGrp="1"/>
          </p:cNvSpPr>
          <p:nvPr>
            <p:ph type="sldNum" sz="quarter" idx="5"/>
          </p:nvPr>
        </p:nvSpPr>
        <p:spPr/>
        <p:txBody>
          <a:bodyPr/>
          <a:lstStyle/>
          <a:p>
            <a:fld id="{C3915442-2F4C-E043-BB4A-4206B63E6321}" type="slidenum">
              <a:rPr lang="en-US" smtClean="0"/>
              <a:t>9</a:t>
            </a:fld>
            <a:endParaRPr lang="en-US"/>
          </a:p>
        </p:txBody>
      </p:sp>
    </p:spTree>
    <p:extLst>
      <p:ext uri="{BB962C8B-B14F-4D97-AF65-F5344CB8AC3E}">
        <p14:creationId xmlns:p14="http://schemas.microsoft.com/office/powerpoint/2010/main" val="25658952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de-DE" noProof="0" dirty="0"/>
              <a:t>Das POS-System sammelt die Charge- und PayItems für den Request. </a:t>
            </a:r>
          </a:p>
          <a:p>
            <a:pPr marL="228600" indent="-228600">
              <a:buAutoNum type="arabicPeriod"/>
            </a:pPr>
            <a:r>
              <a:rPr lang="de-DE" noProof="0" dirty="0"/>
              <a:t>Das POS-System sollte die Daten lokal persistieren. Das Persistieren der Daten ist wichtig, weil die Request-Daten nicht von der Middleware zurückgesendet werden. Zudem ist die lokale Archivierung essentiell für den Fall, dass die fiskaltrust Archivierung nicht verfügbar ist.</a:t>
            </a:r>
          </a:p>
          <a:p>
            <a:pPr marL="228600" indent="-228600">
              <a:buAutoNum type="arabicPeriod"/>
            </a:pPr>
            <a:r>
              <a:rPr lang="de-DE" noProof="0" dirty="0"/>
              <a:t>Das POS-System baut den Request auf und sendet die Daten an die Sign-Methode der ft.Middleware.</a:t>
            </a:r>
          </a:p>
          <a:p>
            <a:pPr marL="228600" indent="-228600">
              <a:buAutoNum type="arabicPeriod"/>
            </a:pPr>
            <a:r>
              <a:rPr lang="de-DE" noProof="0" dirty="0"/>
              <a:t>Die ft.Middleware prozessiert die Daten, verkettet diese mit Hilfe des internen ft.SecurityMechanism und entscheidet wie sie weiter verarbeitet werden sollen</a:t>
            </a:r>
          </a:p>
          <a:p>
            <a:pPr marL="228600" indent="-228600">
              <a:buAutoNum type="arabicPeriod"/>
            </a:pPr>
            <a:r>
              <a:rPr lang="de-DE" noProof="0" dirty="0"/>
              <a:t>Zum Signieren, werden die relevanten Daten an die angeschossene TSE übertragen und von dieser signiert.</a:t>
            </a:r>
          </a:p>
          <a:p>
            <a:pPr marL="228600" indent="-228600">
              <a:buAutoNum type="arabicPeriod"/>
            </a:pPr>
            <a:r>
              <a:rPr lang="de-DE" noProof="0" dirty="0"/>
              <a:t>Die Daten werden von der Middleware persistiert und alle 5 Minuten an den fiskaltrust „</a:t>
            </a:r>
            <a:r>
              <a:rPr lang="de-DE" noProof="0" dirty="0" err="1"/>
              <a:t>Helipad</a:t>
            </a:r>
            <a:r>
              <a:rPr lang="de-DE" noProof="0" dirty="0"/>
              <a:t>“ Server zur Archivierung gesendet.</a:t>
            </a:r>
          </a:p>
          <a:p>
            <a:pPr marL="228600" indent="-228600">
              <a:buAutoNum type="arabicPeriod"/>
            </a:pPr>
            <a:r>
              <a:rPr lang="de-DE" noProof="0" dirty="0"/>
              <a:t>Der Response wird erstellt und zurück an das POS-System gesendet (der Response beinhaltet wichtige Daten, die auf den Beleg gedruckt werden müssen)</a:t>
            </a:r>
          </a:p>
          <a:p>
            <a:pPr marL="228600" indent="-228600">
              <a:buAutoNum type="arabicPeriod"/>
            </a:pPr>
            <a:r>
              <a:rPr lang="de-DE" noProof="0" dirty="0"/>
              <a:t>Das POS-System erhält den Response und prozessiert die darin enthaltenen Daten</a:t>
            </a:r>
          </a:p>
          <a:p>
            <a:pPr marL="228600" indent="-228600">
              <a:buAutoNum type="arabicPeriod"/>
            </a:pPr>
            <a:r>
              <a:rPr lang="de-DE" noProof="0" dirty="0"/>
              <a:t>Die erhaltenen Daten werden lokal vom POS-System persistiert (siehe dazu auch Pkt. 2)</a:t>
            </a:r>
          </a:p>
          <a:p>
            <a:pPr marL="228600" indent="-228600">
              <a:buAutoNum type="arabicPeriod"/>
            </a:pPr>
            <a:r>
              <a:rPr lang="de-DE" noProof="0" dirty="0"/>
              <a:t>Der Beleg wird erstellt und gedruckt (er enthält die Daten aus dem Signatur-Block des Response)</a:t>
            </a:r>
          </a:p>
        </p:txBody>
      </p:sp>
      <p:sp>
        <p:nvSpPr>
          <p:cNvPr id="4" name="Slide Number Placeholder 3"/>
          <p:cNvSpPr>
            <a:spLocks noGrp="1"/>
          </p:cNvSpPr>
          <p:nvPr>
            <p:ph type="sldNum" sz="quarter" idx="5"/>
          </p:nvPr>
        </p:nvSpPr>
        <p:spPr/>
        <p:txBody>
          <a:bodyPr/>
          <a:lstStyle/>
          <a:p>
            <a:fld id="{C3915442-2F4C-E043-BB4A-4206B63E6321}" type="slidenum">
              <a:rPr lang="en-US" smtClean="0"/>
              <a:t>10</a:t>
            </a:fld>
            <a:endParaRPr lang="en-US"/>
          </a:p>
        </p:txBody>
      </p:sp>
    </p:spTree>
    <p:extLst>
      <p:ext uri="{BB962C8B-B14F-4D97-AF65-F5344CB8AC3E}">
        <p14:creationId xmlns:p14="http://schemas.microsoft.com/office/powerpoint/2010/main" val="3482200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B94D-85D3-BC40-BE2B-145A82AA623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2B18EB5-D972-BE44-A870-3540F115A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560FDB4-E708-8041-9ED6-4FC33166A5BF}"/>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5" name="Footer Placeholder 4">
            <a:extLst>
              <a:ext uri="{FF2B5EF4-FFF2-40B4-BE49-F238E27FC236}">
                <a16:creationId xmlns:a16="http://schemas.microsoft.com/office/drawing/2014/main" id="{6AC39A4E-B923-FA4B-9D87-17B68984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222D0-6691-6D4D-8491-7ADE91E2420D}"/>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717643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2F8B1-E345-E142-997F-A68D43F3178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F1CB2D4-693A-9B41-8BA1-394BDFA7217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B514AD-84E9-4A40-9F17-7DDBBAB43AC3}"/>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5" name="Footer Placeholder 4">
            <a:extLst>
              <a:ext uri="{FF2B5EF4-FFF2-40B4-BE49-F238E27FC236}">
                <a16:creationId xmlns:a16="http://schemas.microsoft.com/office/drawing/2014/main" id="{4699821F-937E-704E-B265-18BB2877C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85E08D-82A2-E643-89D9-4BD3432ED03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201718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67E25A-57E7-8842-9A75-A0837BECAF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1E8422-60A9-9343-9CF8-1D7B5B6F759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FDFB-72ED-FD4D-BEC2-145D000A252A}"/>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5" name="Footer Placeholder 4">
            <a:extLst>
              <a:ext uri="{FF2B5EF4-FFF2-40B4-BE49-F238E27FC236}">
                <a16:creationId xmlns:a16="http://schemas.microsoft.com/office/drawing/2014/main" id="{B95B66E3-FCB9-F343-8AD9-8E85CD93E6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828F-B40C-D54D-975E-96947DB4228F}"/>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41705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950E-4122-0F49-993B-4A0E9D20635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B280F3A-4B23-F048-894A-F305161AEF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9DBBD8-40C9-5747-8A5E-C939C4B831F6}"/>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5" name="Footer Placeholder 4">
            <a:extLst>
              <a:ext uri="{FF2B5EF4-FFF2-40B4-BE49-F238E27FC236}">
                <a16:creationId xmlns:a16="http://schemas.microsoft.com/office/drawing/2014/main" id="{27248D65-2831-7944-B6E9-336B5174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D4CD28-6202-694F-8CBD-AF8F253488D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525818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B1E12-6130-1E47-9533-2B79BF99BC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00E4EB-31B5-E54E-96D0-B08EDFB5BA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51921E0-BA07-B147-8301-EB3BA25DF1A2}"/>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5" name="Footer Placeholder 4">
            <a:extLst>
              <a:ext uri="{FF2B5EF4-FFF2-40B4-BE49-F238E27FC236}">
                <a16:creationId xmlns:a16="http://schemas.microsoft.com/office/drawing/2014/main" id="{A6565135-6AB9-BC4B-89FD-77C7BA4A57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58A2D-EB3A-CC44-AD50-8643EBED68C4}"/>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091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FF17-54B6-784F-A33C-2D3EE0D1A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7DDD782-670A-C345-BCD8-3A5E75E997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37835AC-EB39-144D-83F2-119F2BACAF7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C18D39E-FDB1-DF41-B241-D60143B7C255}"/>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6" name="Footer Placeholder 5">
            <a:extLst>
              <a:ext uri="{FF2B5EF4-FFF2-40B4-BE49-F238E27FC236}">
                <a16:creationId xmlns:a16="http://schemas.microsoft.com/office/drawing/2014/main" id="{7B912189-69B4-1E4A-80F3-EF7CEA465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550DA-EB13-DA47-B9FE-C8E9A85B07D8}"/>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97119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BC847-10AC-0941-853E-340C8F008D5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0DC6AAD-8AD4-7C47-ACD8-5C9C4B61F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C77FDC-0CBC-7F4D-A90E-BC95FDF8F15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C8CF685-1B8A-0446-9E05-961987D6B3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746FE-B319-094B-B40A-D9C94431ACA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6A69F13-0531-8248-92FF-F04B38014931}"/>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8" name="Footer Placeholder 7">
            <a:extLst>
              <a:ext uri="{FF2B5EF4-FFF2-40B4-BE49-F238E27FC236}">
                <a16:creationId xmlns:a16="http://schemas.microsoft.com/office/drawing/2014/main" id="{8E7792B0-ED6B-F441-A7B7-E6C1E3F6E1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BB6FC6-2CE4-7044-916D-81C66B5EE40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442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4E3D-1DDD-2E4D-9DE3-95E342CF94E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11BDA4B-25FA-3247-AFC4-E161FB6E6D93}"/>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4" name="Footer Placeholder 3">
            <a:extLst>
              <a:ext uri="{FF2B5EF4-FFF2-40B4-BE49-F238E27FC236}">
                <a16:creationId xmlns:a16="http://schemas.microsoft.com/office/drawing/2014/main" id="{1C165DB2-1E57-8045-9B3F-BCFDB9EF95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01E73-6D8B-B643-81D7-7929E93D27B7}"/>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20061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D69AD3-530B-CB4E-A4F0-528485ACC6F2}"/>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3" name="Footer Placeholder 2">
            <a:extLst>
              <a:ext uri="{FF2B5EF4-FFF2-40B4-BE49-F238E27FC236}">
                <a16:creationId xmlns:a16="http://schemas.microsoft.com/office/drawing/2014/main" id="{BD9FF324-226B-2140-A489-AACE76FEB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982BE3-AD47-E94A-934B-F74122939139}"/>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3659002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7035C-C52D-1147-9CBE-18A5E6957B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332B943-7533-8B42-A347-52A8BB4E68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E59D7D-86E1-C249-BADB-B2CFE1031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12EDBD-A75A-EC43-A263-A66ED1A9D663}"/>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6" name="Footer Placeholder 5">
            <a:extLst>
              <a:ext uri="{FF2B5EF4-FFF2-40B4-BE49-F238E27FC236}">
                <a16:creationId xmlns:a16="http://schemas.microsoft.com/office/drawing/2014/main" id="{4B2084A6-52FA-DA4A-BEDC-02029B2CBA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1987B-4C62-F140-8444-FA9EDDE0D2E1}"/>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128292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6950-A893-4647-81EA-21956C037F8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EA2FA37-2D37-F045-A70A-9A0CF499A9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74A3FE-1A0F-F34B-AF62-B5DD7960A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685033-EA73-2D4D-9FDF-784701F611F5}"/>
              </a:ext>
            </a:extLst>
          </p:cNvPr>
          <p:cNvSpPr>
            <a:spLocks noGrp="1"/>
          </p:cNvSpPr>
          <p:nvPr>
            <p:ph type="dt" sz="half" idx="10"/>
          </p:nvPr>
        </p:nvSpPr>
        <p:spPr/>
        <p:txBody>
          <a:bodyPr/>
          <a:lstStyle/>
          <a:p>
            <a:fld id="{E822B9A2-E9F6-E646-ADD7-254B6AD8866B}" type="datetimeFigureOut">
              <a:rPr lang="en-US" smtClean="0"/>
              <a:t>8/19/20</a:t>
            </a:fld>
            <a:endParaRPr lang="en-US"/>
          </a:p>
        </p:txBody>
      </p:sp>
      <p:sp>
        <p:nvSpPr>
          <p:cNvPr id="6" name="Footer Placeholder 5">
            <a:extLst>
              <a:ext uri="{FF2B5EF4-FFF2-40B4-BE49-F238E27FC236}">
                <a16:creationId xmlns:a16="http://schemas.microsoft.com/office/drawing/2014/main" id="{495EB513-35D3-2A44-A863-F36CB9149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64B82-42CB-B24B-9507-2D8B06329372}"/>
              </a:ext>
            </a:extLst>
          </p:cNvPr>
          <p:cNvSpPr>
            <a:spLocks noGrp="1"/>
          </p:cNvSpPr>
          <p:nvPr>
            <p:ph type="sldNum" sz="quarter" idx="12"/>
          </p:nvPr>
        </p:nvSpPr>
        <p:spPr/>
        <p:txBody>
          <a:bodyPr/>
          <a:lstStyle/>
          <a:p>
            <a:fld id="{FFE36C2D-927A-8248-8166-099E48E0B834}" type="slidenum">
              <a:rPr lang="en-US" smtClean="0"/>
              <a:t>‹#›</a:t>
            </a:fld>
            <a:endParaRPr lang="en-US"/>
          </a:p>
        </p:txBody>
      </p:sp>
    </p:spTree>
    <p:extLst>
      <p:ext uri="{BB962C8B-B14F-4D97-AF65-F5344CB8AC3E}">
        <p14:creationId xmlns:p14="http://schemas.microsoft.com/office/powerpoint/2010/main" val="422072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D37C8-E054-4B4D-9A68-DB2EA6A01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AFD184-DA4B-F543-B566-F08598071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04EB0C-CCA1-384A-ACD9-2F32C5408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22B9A2-E9F6-E646-ADD7-254B6AD8866B}" type="datetimeFigureOut">
              <a:rPr lang="en-US" smtClean="0"/>
              <a:t>8/19/20</a:t>
            </a:fld>
            <a:endParaRPr lang="en-US"/>
          </a:p>
        </p:txBody>
      </p:sp>
      <p:sp>
        <p:nvSpPr>
          <p:cNvPr id="5" name="Footer Placeholder 4">
            <a:extLst>
              <a:ext uri="{FF2B5EF4-FFF2-40B4-BE49-F238E27FC236}">
                <a16:creationId xmlns:a16="http://schemas.microsoft.com/office/drawing/2014/main" id="{EB536701-6F84-924D-AFEF-22FF637E8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38145-295C-424F-84B1-79FF7C533A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E36C2D-927A-8248-8166-099E48E0B834}" type="slidenum">
              <a:rPr lang="en-US" smtClean="0"/>
              <a:t>‹#›</a:t>
            </a:fld>
            <a:endParaRPr lang="en-US"/>
          </a:p>
        </p:txBody>
      </p:sp>
    </p:spTree>
    <p:extLst>
      <p:ext uri="{BB962C8B-B14F-4D97-AF65-F5344CB8AC3E}">
        <p14:creationId xmlns:p14="http://schemas.microsoft.com/office/powerpoint/2010/main" val="1240499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ideo" Target="https://www.youtube.com/embed/mq1hHL8ezOg?feature=oembed" TargetMode="External"/><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fiskaltrust.cloud/doc/productdescription-de-doc/for-posdealers/02-pre-sales/rollout-scenarios.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fiskaltrust.cloud/doc/productdescription-de-doc/for-poscreators/getting-started.html" TargetMode="External"/><Relationship Id="rId7" Type="http://schemas.openxmlformats.org/officeDocument/2006/relationships/hyperlink" Target="https://github.com/fiskaltrust"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hyperlink" Target="https://docs.fiskaltrust.cloud/" TargetMode="External"/><Relationship Id="rId5" Type="http://schemas.openxmlformats.org/officeDocument/2006/relationships/hyperlink" Target="https://docs.fiskaltrust.cloud/doc/productdescription-de-doc/leistungsbeschreibung/README.html" TargetMode="External"/><Relationship Id="rId4" Type="http://schemas.openxmlformats.org/officeDocument/2006/relationships/hyperlink" Target="https://docs.fiskaltrust.cloud/doc/productdescription-de-doc/for-poscreators/getting-started-en.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9A57-A480-4C45-A41F-E6B7CF6B47A0}"/>
              </a:ext>
            </a:extLst>
          </p:cNvPr>
          <p:cNvSpPr>
            <a:spLocks noGrp="1"/>
          </p:cNvSpPr>
          <p:nvPr>
            <p:ph type="ctrTitle"/>
          </p:nvPr>
        </p:nvSpPr>
        <p:spPr/>
        <p:txBody>
          <a:bodyPr/>
          <a:lstStyle/>
          <a:p>
            <a:r>
              <a:rPr lang="de-DE"/>
              <a:t>ft.Middleware</a:t>
            </a:r>
          </a:p>
        </p:txBody>
      </p:sp>
      <p:sp>
        <p:nvSpPr>
          <p:cNvPr id="3" name="Subtitle 2">
            <a:extLst>
              <a:ext uri="{FF2B5EF4-FFF2-40B4-BE49-F238E27FC236}">
                <a16:creationId xmlns:a16="http://schemas.microsoft.com/office/drawing/2014/main" id="{23099C19-2EA9-4A42-BE7B-BC1A58525FF5}"/>
              </a:ext>
            </a:extLst>
          </p:cNvPr>
          <p:cNvSpPr>
            <a:spLocks noGrp="1"/>
          </p:cNvSpPr>
          <p:nvPr>
            <p:ph type="subTitle" idx="1"/>
          </p:nvPr>
        </p:nvSpPr>
        <p:spPr/>
        <p:txBody>
          <a:bodyPr/>
          <a:lstStyle/>
          <a:p>
            <a:r>
              <a:rPr lang="de-DE"/>
              <a:t>unsere Lösung für Kassenhersteller</a:t>
            </a:r>
          </a:p>
        </p:txBody>
      </p:sp>
    </p:spTree>
    <p:extLst>
      <p:ext uri="{BB962C8B-B14F-4D97-AF65-F5344CB8AC3E}">
        <p14:creationId xmlns:p14="http://schemas.microsoft.com/office/powerpoint/2010/main" val="767970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3533" y="1690688"/>
            <a:ext cx="9643364" cy="4613402"/>
          </a:xfrm>
        </p:spPr>
      </p:pic>
    </p:spTree>
    <p:extLst>
      <p:ext uri="{BB962C8B-B14F-4D97-AF65-F5344CB8AC3E}">
        <p14:creationId xmlns:p14="http://schemas.microsoft.com/office/powerpoint/2010/main" val="3779086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Sonderbelege </a:t>
            </a:r>
            <a:br>
              <a:rPr lang="de-DE" sz="2800" dirty="0"/>
            </a:br>
            <a:r>
              <a:rPr lang="de-DE" sz="2000" dirty="0"/>
              <a:t>(aktivieren Funktionalität: Nullbeleg, Initialisierungsbeleg, Tagesabschlussbeleg…)</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75487" y="1690688"/>
            <a:ext cx="9640852" cy="4632209"/>
          </a:xfrm>
        </p:spPr>
      </p:pic>
    </p:spTree>
    <p:extLst>
      <p:ext uri="{BB962C8B-B14F-4D97-AF65-F5344CB8AC3E}">
        <p14:creationId xmlns:p14="http://schemas.microsoft.com/office/powerpoint/2010/main" val="918523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fällt aus)</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506162"/>
            <a:ext cx="9129600" cy="4618966"/>
          </a:xfrm>
        </p:spPr>
      </p:pic>
    </p:spTree>
    <p:extLst>
      <p:ext uri="{BB962C8B-B14F-4D97-AF65-F5344CB8AC3E}">
        <p14:creationId xmlns:p14="http://schemas.microsoft.com/office/powerpoint/2010/main" val="1817427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(TSE ist wieder erreichbar)</a:t>
            </a:r>
            <a:br>
              <a:rPr lang="de-DE" sz="2800" dirty="0"/>
            </a:br>
            <a:endParaRPr lang="de-DE" sz="2800" dirty="0"/>
          </a:p>
        </p:txBody>
      </p:sp>
      <p:pic>
        <p:nvPicPr>
          <p:cNvPr id="7" name="Content Placeholder 6">
            <a:extLst>
              <a:ext uri="{FF2B5EF4-FFF2-40B4-BE49-F238E27FC236}">
                <a16:creationId xmlns:a16="http://schemas.microsoft.com/office/drawing/2014/main" id="{A614244B-EB3D-0B4C-A340-EAB66BCB9128}"/>
              </a:ext>
            </a:extLst>
          </p:cNvPr>
          <p:cNvPicPr>
            <a:picLocks noGrp="1" noChangeAspect="1"/>
          </p:cNvPicPr>
          <p:nvPr>
            <p:ph idx="1"/>
          </p:nvPr>
        </p:nvPicPr>
        <p:blipFill>
          <a:blip r:embed="rId3"/>
          <a:srcRect/>
          <a:stretch/>
        </p:blipFill>
        <p:spPr>
          <a:xfrm>
            <a:off x="838200" y="1627864"/>
            <a:ext cx="9129600" cy="4375561"/>
          </a:xfrm>
        </p:spPr>
      </p:pic>
    </p:spTree>
    <p:extLst>
      <p:ext uri="{BB962C8B-B14F-4D97-AF65-F5344CB8AC3E}">
        <p14:creationId xmlns:p14="http://schemas.microsoft.com/office/powerpoint/2010/main" val="3149246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nicht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42251" y="1442209"/>
            <a:ext cx="6944694" cy="4613402"/>
          </a:xfrm>
        </p:spPr>
      </p:pic>
    </p:spTree>
    <p:extLst>
      <p:ext uri="{BB962C8B-B14F-4D97-AF65-F5344CB8AC3E}">
        <p14:creationId xmlns:p14="http://schemas.microsoft.com/office/powerpoint/2010/main" val="335284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wieder erreichbar)</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982007" y="1564249"/>
            <a:ext cx="10600196" cy="4230263"/>
          </a:xfrm>
        </p:spPr>
      </p:pic>
    </p:spTree>
    <p:extLst>
      <p:ext uri="{BB962C8B-B14F-4D97-AF65-F5344CB8AC3E}">
        <p14:creationId xmlns:p14="http://schemas.microsoft.com/office/powerpoint/2010/main" val="1244143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Datenfluss Sign: im Fehlerfall</a:t>
            </a:r>
            <a:br>
              <a:rPr lang="de-DE" sz="2800" dirty="0"/>
            </a:br>
            <a:r>
              <a:rPr lang="de-DE" sz="2000" dirty="0"/>
              <a:t>(ft.Middleware fällt aus – Late Signing Mode beenden)</a:t>
            </a:r>
            <a:br>
              <a:rPr lang="de-DE" sz="2800" dirty="0"/>
            </a:br>
            <a:endParaRPr lang="de-DE" sz="2800" dirty="0"/>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474797"/>
            <a:ext cx="9717157" cy="4568734"/>
          </a:xfrm>
        </p:spPr>
      </p:pic>
    </p:spTree>
    <p:extLst>
      <p:ext uri="{BB962C8B-B14F-4D97-AF65-F5344CB8AC3E}">
        <p14:creationId xmlns:p14="http://schemas.microsoft.com/office/powerpoint/2010/main" val="360492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Journal</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7"/>
            <a:ext cx="8979578" cy="2808427"/>
          </a:xfrm>
        </p:spPr>
      </p:pic>
    </p:spTree>
    <p:extLst>
      <p:ext uri="{BB962C8B-B14F-4D97-AF65-F5344CB8AC3E}">
        <p14:creationId xmlns:p14="http://schemas.microsoft.com/office/powerpoint/2010/main" val="323226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Portal</a:t>
            </a:r>
          </a:p>
        </p:txBody>
      </p:sp>
      <p:sp>
        <p:nvSpPr>
          <p:cNvPr id="4" name="Content Placeholder 3">
            <a:extLst>
              <a:ext uri="{FF2B5EF4-FFF2-40B4-BE49-F238E27FC236}">
                <a16:creationId xmlns:a16="http://schemas.microsoft.com/office/drawing/2014/main" id="{26CA86DA-9D22-F442-9200-9E640FBED681}"/>
              </a:ext>
            </a:extLst>
          </p:cNvPr>
          <p:cNvSpPr>
            <a:spLocks noGrp="1"/>
          </p:cNvSpPr>
          <p:nvPr>
            <p:ph idx="1"/>
          </p:nvPr>
        </p:nvSpPr>
        <p:spPr/>
        <p:txBody>
          <a:bodyPr>
            <a:normAutofit/>
          </a:bodyPr>
          <a:lstStyle/>
          <a:p>
            <a:r>
              <a:rPr lang="de-DE" sz="2400" dirty="0"/>
              <a:t>Erfassung Ihrer POS-Systeme</a:t>
            </a:r>
          </a:p>
          <a:p>
            <a:r>
              <a:rPr lang="de-DE" sz="2400" dirty="0"/>
              <a:t>Konfiguration und </a:t>
            </a:r>
            <a:r>
              <a:rPr lang="de-DE" sz="2400" dirty="0" err="1"/>
              <a:t>Testing</a:t>
            </a:r>
            <a:r>
              <a:rPr lang="de-DE" sz="2400" dirty="0"/>
              <a:t> der Middleware-Integration</a:t>
            </a:r>
          </a:p>
          <a:p>
            <a:r>
              <a:rPr lang="de-DE" sz="2400" dirty="0"/>
              <a:t>Erfassung und Einladung Ihrer Kassenhändler</a:t>
            </a:r>
          </a:p>
          <a:p>
            <a:r>
              <a:rPr lang="de-DE" sz="2400" dirty="0"/>
              <a:t>Vorbereitung des Rollout mit Hilfe von Templates für Ihre Kassenhändler</a:t>
            </a:r>
          </a:p>
          <a:p>
            <a:r>
              <a:rPr lang="de-DE" sz="2400" dirty="0"/>
              <a:t>Unterstützende Materialien für Ihre Kassenhändler</a:t>
            </a:r>
          </a:p>
        </p:txBody>
      </p:sp>
    </p:spTree>
    <p:extLst>
      <p:ext uri="{BB962C8B-B14F-4D97-AF65-F5344CB8AC3E}">
        <p14:creationId xmlns:p14="http://schemas.microsoft.com/office/powerpoint/2010/main" val="907362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Konfiguration einer Middleware Instanz (Cashbox)</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838201" y="1938338"/>
            <a:ext cx="10515598" cy="4125912"/>
          </a:xfrm>
        </p:spPr>
      </p:pic>
    </p:spTree>
    <p:extLst>
      <p:ext uri="{BB962C8B-B14F-4D97-AF65-F5344CB8AC3E}">
        <p14:creationId xmlns:p14="http://schemas.microsoft.com/office/powerpoint/2010/main" val="8683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Agenda</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r>
              <a:rPr lang="de-DE" sz="2400" dirty="0"/>
              <a:t>Herausforderungen für Kassenhersteller</a:t>
            </a:r>
          </a:p>
          <a:p>
            <a:r>
              <a:rPr lang="de-DE" sz="2400" dirty="0"/>
              <a:t>ft.Middleware als Lösung</a:t>
            </a:r>
          </a:p>
          <a:p>
            <a:r>
              <a:rPr lang="de-DE" sz="2400" dirty="0"/>
              <a:t>Funktionsweise</a:t>
            </a:r>
          </a:p>
          <a:p>
            <a:r>
              <a:rPr lang="de-DE" sz="2400" dirty="0"/>
              <a:t>Schnittstelle &amp; Datenfluss</a:t>
            </a:r>
          </a:p>
          <a:p>
            <a:r>
              <a:rPr lang="de-DE" sz="2400" dirty="0"/>
              <a:t>Portal und Konfiguration</a:t>
            </a:r>
          </a:p>
          <a:p>
            <a:r>
              <a:rPr lang="de-DE" sz="2400" dirty="0"/>
              <a:t>Demo</a:t>
            </a:r>
          </a:p>
          <a:p>
            <a:r>
              <a:rPr lang="de-DE" sz="2400" dirty="0"/>
              <a:t>Phasen der Integration</a:t>
            </a:r>
          </a:p>
          <a:p>
            <a:r>
              <a:rPr lang="de-DE" sz="2400" dirty="0"/>
              <a:t>Rolloutszenarien</a:t>
            </a:r>
          </a:p>
          <a:p>
            <a:r>
              <a:rPr lang="de-DE" sz="2400" dirty="0"/>
              <a:t>Das Portal als Rollout-Managementtool</a:t>
            </a:r>
          </a:p>
          <a:p>
            <a:r>
              <a:rPr lang="de-DE" sz="2400" dirty="0"/>
              <a:t>Getting started &amp; Dokumentation</a:t>
            </a:r>
          </a:p>
        </p:txBody>
      </p:sp>
    </p:spTree>
    <p:extLst>
      <p:ext uri="{BB962C8B-B14F-4D97-AF65-F5344CB8AC3E}">
        <p14:creationId xmlns:p14="http://schemas.microsoft.com/office/powerpoint/2010/main" val="2624001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Integration der Middleware und </a:t>
            </a:r>
            <a:r>
              <a:rPr lang="de-DE" sz="2800" dirty="0" err="1"/>
              <a:t>Testing</a:t>
            </a:r>
            <a:endParaRPr lang="de-DE" sz="2800" dirty="0"/>
          </a:p>
        </p:txBody>
      </p:sp>
      <p:sp>
        <p:nvSpPr>
          <p:cNvPr id="4" name="Content Placeholder 3">
            <a:extLst>
              <a:ext uri="{FF2B5EF4-FFF2-40B4-BE49-F238E27FC236}">
                <a16:creationId xmlns:a16="http://schemas.microsoft.com/office/drawing/2014/main" id="{37C26208-93A8-0D4F-9BA3-37F9183030FC}"/>
              </a:ext>
            </a:extLst>
          </p:cNvPr>
          <p:cNvSpPr>
            <a:spLocks noGrp="1"/>
          </p:cNvSpPr>
          <p:nvPr>
            <p:ph idx="1"/>
          </p:nvPr>
        </p:nvSpPr>
        <p:spPr/>
        <p:txBody>
          <a:bodyPr>
            <a:normAutofit/>
          </a:bodyPr>
          <a:lstStyle/>
          <a:p>
            <a:r>
              <a:rPr lang="de-DE" sz="2400" dirty="0"/>
              <a:t>Testumgebung „Sandbox“</a:t>
            </a:r>
          </a:p>
          <a:p>
            <a:pPr marL="0" indent="0">
              <a:buNone/>
            </a:pPr>
            <a:endParaRPr lang="de-DE" sz="2400" dirty="0"/>
          </a:p>
          <a:p>
            <a:r>
              <a:rPr lang="de-DE" sz="2400" dirty="0"/>
              <a:t>Getting started Guide</a:t>
            </a:r>
          </a:p>
          <a:p>
            <a:pPr lvl="1"/>
            <a:r>
              <a:rPr lang="de-DE" dirty="0"/>
              <a:t>Anlegen einer Cashbox</a:t>
            </a:r>
          </a:p>
          <a:p>
            <a:pPr lvl="1"/>
            <a:r>
              <a:rPr lang="de-DE" dirty="0"/>
              <a:t>Download des Launcher aus dem Portal</a:t>
            </a:r>
          </a:p>
          <a:p>
            <a:pPr lvl="1"/>
            <a:r>
              <a:rPr lang="de-DE" dirty="0"/>
              <a:t>Starten des Launcher (lokal)</a:t>
            </a:r>
          </a:p>
          <a:p>
            <a:pPr lvl="1"/>
            <a:r>
              <a:rPr lang="de-DE" dirty="0"/>
              <a:t>Aufruf der Middleware aus dem POS-System</a:t>
            </a:r>
          </a:p>
          <a:p>
            <a:pPr marL="457200" lvl="1" indent="0">
              <a:buNone/>
            </a:pPr>
            <a:endParaRPr lang="de-DE" dirty="0"/>
          </a:p>
          <a:p>
            <a:r>
              <a:rPr lang="de-DE" sz="2400" dirty="0"/>
              <a:t>Support bei Unterzeichnung der Partnerverträge im Live-Portal</a:t>
            </a:r>
          </a:p>
        </p:txBody>
      </p:sp>
    </p:spTree>
    <p:extLst>
      <p:ext uri="{BB962C8B-B14F-4D97-AF65-F5344CB8AC3E}">
        <p14:creationId xmlns:p14="http://schemas.microsoft.com/office/powerpoint/2010/main" val="110501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Middleware - Demo</a:t>
            </a:r>
          </a:p>
        </p:txBody>
      </p:sp>
      <p:pic>
        <p:nvPicPr>
          <p:cNvPr id="3" name="Online Media 2" descr="fiskaltrust Webinar 03 06 2020 Middleware 1 3 1">
            <a:hlinkClick r:id="" action="ppaction://media"/>
            <a:extLst>
              <a:ext uri="{FF2B5EF4-FFF2-40B4-BE49-F238E27FC236}">
                <a16:creationId xmlns:a16="http://schemas.microsoft.com/office/drawing/2014/main" id="{4FF8F601-7E59-E541-9F77-788635E42ED6}"/>
              </a:ext>
            </a:extLst>
          </p:cNvPr>
          <p:cNvPicPr>
            <a:picLocks noGrp="1" noRot="1" noChangeAspect="1"/>
          </p:cNvPicPr>
          <p:nvPr>
            <p:ph idx="1"/>
            <a:videoFile r:link="rId1"/>
          </p:nvPr>
        </p:nvPicPr>
        <p:blipFill>
          <a:blip r:embed="rId4"/>
          <a:stretch>
            <a:fillRect/>
          </a:stretch>
        </p:blipFill>
        <p:spPr>
          <a:xfrm>
            <a:off x="2228850" y="1825625"/>
            <a:ext cx="7735888" cy="4351338"/>
          </a:xfrm>
          <a:prstGeom prst="rect">
            <a:avLst/>
          </a:prstGeom>
        </p:spPr>
      </p:pic>
    </p:spTree>
    <p:extLst>
      <p:ext uri="{BB962C8B-B14F-4D97-AF65-F5344CB8AC3E}">
        <p14:creationId xmlns:p14="http://schemas.microsoft.com/office/powerpoint/2010/main" val="300176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Phasen der Integration </a:t>
            </a:r>
            <a:r>
              <a:rPr lang="de-DE" sz="2800"/>
              <a:t>(Empfehlung)</a:t>
            </a:r>
            <a:endParaRPr lang="de-DE" sz="2800" dirty="0"/>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514350" indent="-514350">
              <a:buFont typeface="+mj-lt"/>
              <a:buAutoNum type="arabicPeriod"/>
            </a:pPr>
            <a:endParaRPr lang="de-DE" sz="2400" dirty="0"/>
          </a:p>
          <a:p>
            <a:pPr marL="514350" indent="-514350">
              <a:buFont typeface="+mj-lt"/>
              <a:buAutoNum type="arabicPeriod"/>
            </a:pPr>
            <a:r>
              <a:rPr lang="de-DE" sz="2400" dirty="0"/>
              <a:t>Aufruf der lokalen Middleware</a:t>
            </a:r>
          </a:p>
          <a:p>
            <a:pPr marL="514350" indent="-514350">
              <a:buAutoNum type="arabicPeriod"/>
            </a:pPr>
            <a:r>
              <a:rPr lang="de-DE" sz="2400" dirty="0"/>
              <a:t>Senden der Daten und Verarbeiten der Responses (Kassenbeleg, Nullbeleg, eigene Geschäftsfälle, Kassenabschluss, Tagesende, etc.)</a:t>
            </a:r>
          </a:p>
          <a:p>
            <a:pPr marL="514350" indent="-514350">
              <a:buAutoNum type="arabicPeriod"/>
            </a:pPr>
            <a:r>
              <a:rPr lang="de-DE" sz="2400" dirty="0"/>
              <a:t>Branchenspezifische Diskussion komplexer Geschäftsfälle mit dem fiskaltrust Support Team</a:t>
            </a:r>
          </a:p>
          <a:p>
            <a:pPr marL="514350" indent="-514350">
              <a:buAutoNum type="arabicPeriod"/>
            </a:pPr>
            <a:r>
              <a:rPr lang="de-DE" sz="2400" dirty="0"/>
              <a:t>Einladung der Kassenhändler, Rollout/</a:t>
            </a:r>
            <a:r>
              <a:rPr lang="de-DE" sz="2400" dirty="0" err="1"/>
              <a:t>Templating</a:t>
            </a:r>
            <a:r>
              <a:rPr lang="de-DE" sz="2400" dirty="0"/>
              <a:t> vorbereiten</a:t>
            </a:r>
          </a:p>
          <a:p>
            <a:pPr marL="514350" indent="-514350">
              <a:buAutoNum type="arabicPeriod"/>
            </a:pPr>
            <a:r>
              <a:rPr lang="de-DE" sz="2400" dirty="0"/>
              <a:t>Pilotinstallation</a:t>
            </a:r>
          </a:p>
          <a:p>
            <a:pPr marL="514350" indent="-514350">
              <a:buAutoNum type="arabicPeriod"/>
            </a:pPr>
            <a:r>
              <a:rPr lang="de-DE" sz="2400" dirty="0"/>
              <a:t>Übergabe zum Rollout an Ihre Kassenhändler</a:t>
            </a:r>
          </a:p>
        </p:txBody>
      </p:sp>
    </p:spTree>
    <p:extLst>
      <p:ext uri="{BB962C8B-B14F-4D97-AF65-F5344CB8AC3E}">
        <p14:creationId xmlns:p14="http://schemas.microsoft.com/office/powerpoint/2010/main" val="3655264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Rolloutszenarien am Beispiel Deutschland</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r>
              <a:rPr lang="de-DE" sz="2400" dirty="0"/>
              <a:t>Anbindungsvarianten der TSE</a:t>
            </a:r>
          </a:p>
          <a:p>
            <a:r>
              <a:rPr lang="de-DE" sz="2400" dirty="0"/>
              <a:t>Eine TSE pro Kasse</a:t>
            </a:r>
          </a:p>
          <a:p>
            <a:r>
              <a:rPr lang="de-DE" sz="2400" dirty="0"/>
              <a:t>Hardware TSE am lokalen Server oder Hauptkasse</a:t>
            </a:r>
          </a:p>
          <a:p>
            <a:r>
              <a:rPr lang="de-DE" sz="2400" dirty="0"/>
              <a:t>Cloud-TSE für mehrere Kassen</a:t>
            </a:r>
          </a:p>
          <a:p>
            <a:r>
              <a:rPr lang="de-DE" sz="2400" dirty="0"/>
              <a:t>Mehrere Terminals pro Kasse</a:t>
            </a:r>
          </a:p>
          <a:p>
            <a:r>
              <a:rPr lang="de-DE" sz="2400" dirty="0"/>
              <a:t>Bring </a:t>
            </a:r>
            <a:r>
              <a:rPr lang="de-DE" sz="2400" dirty="0" err="1"/>
              <a:t>your</a:t>
            </a:r>
            <a:r>
              <a:rPr lang="de-DE" sz="2400" dirty="0"/>
              <a:t> </a:t>
            </a:r>
            <a:r>
              <a:rPr lang="de-DE" sz="2400" dirty="0" err="1"/>
              <a:t>own</a:t>
            </a:r>
            <a:r>
              <a:rPr lang="de-DE" sz="2400" dirty="0"/>
              <a:t> </a:t>
            </a:r>
            <a:r>
              <a:rPr lang="de-DE" sz="2400" dirty="0" err="1"/>
              <a:t>datacenter</a:t>
            </a:r>
            <a:endParaRPr lang="de-DE" sz="2400" dirty="0"/>
          </a:p>
          <a:p>
            <a:pPr marL="0" indent="0">
              <a:buNone/>
            </a:pPr>
            <a:endParaRPr lang="de-DE" sz="2400" dirty="0"/>
          </a:p>
          <a:p>
            <a:pPr marL="0" indent="0">
              <a:buNone/>
            </a:pPr>
            <a:r>
              <a:rPr lang="de-DE" sz="2400" dirty="0"/>
              <a:t>=&gt; Vorführung anhand der Dokumentation in </a:t>
            </a:r>
            <a:r>
              <a:rPr lang="de-DE" sz="2400" dirty="0">
                <a:hlinkClick r:id="rId3"/>
              </a:rPr>
              <a:t>docs.fiskaltrust.cloud</a:t>
            </a:r>
            <a:endParaRPr lang="de-DE" sz="2400" dirty="0"/>
          </a:p>
          <a:p>
            <a:pPr marL="0" indent="0">
              <a:buNone/>
            </a:pPr>
            <a:endParaRPr lang="de-DE" sz="2400" dirty="0"/>
          </a:p>
        </p:txBody>
      </p:sp>
    </p:spTree>
    <p:extLst>
      <p:ext uri="{BB962C8B-B14F-4D97-AF65-F5344CB8AC3E}">
        <p14:creationId xmlns:p14="http://schemas.microsoft.com/office/powerpoint/2010/main" val="73079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normAutofit/>
          </a:bodyPr>
          <a:lstStyle/>
          <a:p>
            <a:pPr marL="0" indent="0">
              <a:buNone/>
            </a:pPr>
            <a:endParaRPr lang="de-DE" sz="2400" dirty="0"/>
          </a:p>
          <a:p>
            <a:r>
              <a:rPr lang="de-DE" sz="2400" dirty="0"/>
              <a:t>Rollenstruktur (Hersteller, Händler, Betreiber)</a:t>
            </a:r>
          </a:p>
          <a:p>
            <a:r>
              <a:rPr lang="de-DE" sz="2400" dirty="0"/>
              <a:t>Einladungsmanagement</a:t>
            </a:r>
          </a:p>
          <a:p>
            <a:r>
              <a:rPr lang="de-DE" sz="2400" dirty="0"/>
              <a:t>Rolloutvorbereitung und Ausführung</a:t>
            </a:r>
          </a:p>
        </p:txBody>
      </p:sp>
    </p:spTree>
    <p:extLst>
      <p:ext uri="{BB962C8B-B14F-4D97-AF65-F5344CB8AC3E}">
        <p14:creationId xmlns:p14="http://schemas.microsoft.com/office/powerpoint/2010/main" val="15073188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(Rollenstruktur)</a:t>
            </a:r>
          </a:p>
        </p:txBody>
      </p:sp>
      <p:graphicFrame>
        <p:nvGraphicFramePr>
          <p:cNvPr id="4" name="Content Placeholder 4">
            <a:extLst>
              <a:ext uri="{FF2B5EF4-FFF2-40B4-BE49-F238E27FC236}">
                <a16:creationId xmlns:a16="http://schemas.microsoft.com/office/drawing/2014/main" id="{01D83687-ED35-5840-9A67-B010805A3D43}"/>
              </a:ext>
            </a:extLst>
          </p:cNvPr>
          <p:cNvGraphicFramePr>
            <a:graphicFrameLocks noGrp="1"/>
          </p:cNvGraphicFramePr>
          <p:nvPr>
            <p:ph idx="1"/>
            <p:extLst>
              <p:ext uri="{D42A27DB-BD31-4B8C-83A1-F6EECF244321}">
                <p14:modId xmlns:p14="http://schemas.microsoft.com/office/powerpoint/2010/main" val="21233654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3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(Einladungsprozess)</a:t>
            </a:r>
          </a:p>
        </p:txBody>
      </p:sp>
      <p:graphicFrame>
        <p:nvGraphicFramePr>
          <p:cNvPr id="6" name="Diagramm 8">
            <a:extLst>
              <a:ext uri="{FF2B5EF4-FFF2-40B4-BE49-F238E27FC236}">
                <a16:creationId xmlns:a16="http://schemas.microsoft.com/office/drawing/2014/main" id="{A3672203-3A2F-364F-A7B0-463115BB8879}"/>
              </a:ext>
            </a:extLst>
          </p:cNvPr>
          <p:cNvGraphicFramePr>
            <a:graphicFrameLocks noGrp="1"/>
          </p:cNvGraphicFramePr>
          <p:nvPr>
            <p:ph idx="1"/>
            <p:extLst>
              <p:ext uri="{D42A27DB-BD31-4B8C-83A1-F6EECF244321}">
                <p14:modId xmlns:p14="http://schemas.microsoft.com/office/powerpoint/2010/main" val="1555835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9031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(Rolloutvorbereitung)</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1781193"/>
            <a:ext cx="10483874" cy="4125912"/>
          </a:xfrm>
        </p:spPr>
      </p:pic>
    </p:spTree>
    <p:extLst>
      <p:ext uri="{BB962C8B-B14F-4D97-AF65-F5344CB8AC3E}">
        <p14:creationId xmlns:p14="http://schemas.microsoft.com/office/powerpoint/2010/main" val="4042093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D9D36D6-2AC5-46A1-A849-4C82D5264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7E2CDF14-DB43-BA4E-A056-B8F12D66529C}"/>
              </a:ext>
            </a:extLst>
          </p:cNvPr>
          <p:cNvPicPr>
            <a:picLocks noGrp="1" noChangeAspect="1"/>
          </p:cNvPicPr>
          <p:nvPr>
            <p:ph idx="1"/>
          </p:nvPr>
        </p:nvPicPr>
        <p:blipFill rotWithShape="1">
          <a:blip r:embed="rId3"/>
          <a:srcRect b="4197"/>
          <a:stretch/>
        </p:blipFill>
        <p:spPr>
          <a:xfrm>
            <a:off x="20" y="10"/>
            <a:ext cx="4992985" cy="6857990"/>
          </a:xfrm>
          <a:prstGeom prst="rect">
            <a:avLst/>
          </a:prstGeom>
        </p:spPr>
      </p:pic>
      <p:sp>
        <p:nvSpPr>
          <p:cNvPr id="7" name="Title 1">
            <a:extLst>
              <a:ext uri="{FF2B5EF4-FFF2-40B4-BE49-F238E27FC236}">
                <a16:creationId xmlns:a16="http://schemas.microsoft.com/office/drawing/2014/main" id="{F629CB6E-91A9-9A4D-AA98-97CBF1000178}"/>
              </a:ext>
            </a:extLst>
          </p:cNvPr>
          <p:cNvSpPr txBox="1">
            <a:spLocks/>
          </p:cNvSpPr>
          <p:nvPr/>
        </p:nvSpPr>
        <p:spPr>
          <a:xfrm>
            <a:off x="5168348" y="365126"/>
            <a:ext cx="6185452" cy="9335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e-DE" sz="2800" dirty="0"/>
              <a:t>Beispiel eines Konfigurations-Template</a:t>
            </a:r>
          </a:p>
        </p:txBody>
      </p:sp>
      <p:sp>
        <p:nvSpPr>
          <p:cNvPr id="6" name="TextBox 5">
            <a:extLst>
              <a:ext uri="{FF2B5EF4-FFF2-40B4-BE49-F238E27FC236}">
                <a16:creationId xmlns:a16="http://schemas.microsoft.com/office/drawing/2014/main" id="{316C5E6A-FDDA-FD47-AA4E-5830A0A37A5B}"/>
              </a:ext>
            </a:extLst>
          </p:cNvPr>
          <p:cNvSpPr txBox="1"/>
          <p:nvPr/>
        </p:nvSpPr>
        <p:spPr>
          <a:xfrm>
            <a:off x="5274365" y="1497496"/>
            <a:ext cx="5950226" cy="4062651"/>
          </a:xfrm>
          <a:prstGeom prst="rect">
            <a:avLst/>
          </a:prstGeom>
          <a:noFill/>
        </p:spPr>
        <p:txBody>
          <a:bodyPr wrap="square" rtlCol="0">
            <a:spAutoFit/>
          </a:bodyPr>
          <a:lstStyle/>
          <a:p>
            <a:pPr marL="285750" indent="-285750">
              <a:buFontTx/>
              <a:buChar char="-"/>
            </a:pPr>
            <a:r>
              <a:rPr lang="de-DE" sz="2000" dirty="0"/>
              <a:t>Verwendung von Variablen (z.B. [</a:t>
            </a:r>
            <a:r>
              <a:rPr lang="de-DE" sz="2000" dirty="0" err="1"/>
              <a:t>cashbox_id</a:t>
            </a:r>
            <a:r>
              <a:rPr lang="de-DE" sz="2000" dirty="0"/>
              <a:t>])</a:t>
            </a:r>
          </a:p>
          <a:p>
            <a:pPr marL="285750" indent="-285750">
              <a:buFontTx/>
              <a:buChar char="-"/>
            </a:pPr>
            <a:endParaRPr lang="de-DE" sz="2000" dirty="0"/>
          </a:p>
          <a:p>
            <a:pPr marL="285750" indent="-285750">
              <a:buFontTx/>
              <a:buChar char="-"/>
            </a:pPr>
            <a:r>
              <a:rPr lang="de-DE" sz="2000" dirty="0"/>
              <a:t>Bsp. Konfiguration der SCU</a:t>
            </a:r>
          </a:p>
          <a:p>
            <a:pPr marL="742950" lvl="1" indent="-285750">
              <a:buFontTx/>
              <a:buChar char="-"/>
            </a:pPr>
            <a:r>
              <a:rPr lang="de-DE" sz="2000" dirty="0"/>
              <a:t>TSE Package</a:t>
            </a:r>
          </a:p>
          <a:p>
            <a:pPr marL="742950" lvl="1" indent="-285750">
              <a:buFontTx/>
              <a:buChar char="-"/>
            </a:pPr>
            <a:r>
              <a:rPr lang="de-DE" sz="2000" dirty="0"/>
              <a:t>Pfad zur TSE</a:t>
            </a:r>
          </a:p>
          <a:p>
            <a:pPr marL="742950" lvl="1" indent="-285750">
              <a:buFontTx/>
              <a:buChar char="-"/>
            </a:pPr>
            <a:r>
              <a:rPr lang="de-DE" sz="2000" dirty="0"/>
              <a:t>Endpunkt der SCU</a:t>
            </a:r>
          </a:p>
          <a:p>
            <a:pPr lvl="1"/>
            <a:endParaRPr lang="de-DE" sz="2000" dirty="0"/>
          </a:p>
          <a:p>
            <a:pPr marL="285750" indent="-285750">
              <a:buFontTx/>
              <a:buChar char="-"/>
            </a:pPr>
            <a:r>
              <a:rPr lang="de-DE" sz="2000" dirty="0"/>
              <a:t>Bsp. Konfiguration der Queue</a:t>
            </a:r>
          </a:p>
          <a:p>
            <a:pPr marL="742950" lvl="1" indent="-285750">
              <a:buFontTx/>
              <a:buChar char="-"/>
            </a:pPr>
            <a:r>
              <a:rPr lang="de-DE" sz="2000" dirty="0"/>
              <a:t>Persistenz</a:t>
            </a:r>
          </a:p>
          <a:p>
            <a:pPr marL="742950" lvl="1" indent="-285750">
              <a:buFontTx/>
              <a:buChar char="-"/>
            </a:pPr>
            <a:r>
              <a:rPr lang="de-DE" sz="2000" dirty="0"/>
              <a:t>Kassenseriennummer/TSE Client-</a:t>
            </a:r>
            <a:r>
              <a:rPr lang="de-DE" sz="2000" dirty="0" err="1"/>
              <a:t>Id</a:t>
            </a:r>
            <a:endParaRPr lang="de-DE" sz="2000" dirty="0"/>
          </a:p>
          <a:p>
            <a:pPr marL="742950" lvl="1" indent="-285750">
              <a:buFontTx/>
              <a:buChar char="-"/>
            </a:pPr>
            <a:r>
              <a:rPr lang="de-DE" sz="2000" dirty="0"/>
              <a:t>Verknüpfung mit SCU</a:t>
            </a:r>
          </a:p>
          <a:p>
            <a:pPr marL="742950" lvl="1" indent="-285750">
              <a:buFontTx/>
              <a:buChar char="-"/>
            </a:pPr>
            <a:r>
              <a:rPr lang="de-DE" sz="2000" dirty="0"/>
              <a:t>Endpunkte der Queue</a:t>
            </a:r>
          </a:p>
          <a:p>
            <a:pPr marL="285750" indent="-285750">
              <a:buFontTx/>
              <a:buChar char="-"/>
            </a:pPr>
            <a:endParaRPr lang="de-DE" dirty="0"/>
          </a:p>
        </p:txBody>
      </p:sp>
    </p:spTree>
    <p:extLst>
      <p:ext uri="{BB962C8B-B14F-4D97-AF65-F5344CB8AC3E}">
        <p14:creationId xmlns:p14="http://schemas.microsoft.com/office/powerpoint/2010/main" val="798186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Das Portal als Rollout-Managementtool</a:t>
            </a:r>
            <a:br>
              <a:rPr lang="de-DE" sz="2800" dirty="0"/>
            </a:br>
            <a:r>
              <a:rPr lang="de-DE" sz="2800" dirty="0"/>
              <a:t>(Ausführung Rollout mit Template)</a:t>
            </a:r>
          </a:p>
        </p:txBody>
      </p:sp>
      <p:pic>
        <p:nvPicPr>
          <p:cNvPr id="5" name="Content Placeholder 4">
            <a:extLst>
              <a:ext uri="{FF2B5EF4-FFF2-40B4-BE49-F238E27FC236}">
                <a16:creationId xmlns:a16="http://schemas.microsoft.com/office/drawing/2014/main" id="{3882BB4F-0055-4644-BBCB-8F314674135A}"/>
              </a:ext>
            </a:extLst>
          </p:cNvPr>
          <p:cNvPicPr>
            <a:picLocks noGrp="1" noChangeAspect="1"/>
          </p:cNvPicPr>
          <p:nvPr>
            <p:ph idx="1"/>
          </p:nvPr>
        </p:nvPicPr>
        <p:blipFill>
          <a:blip r:embed="rId3"/>
          <a:srcRect/>
          <a:stretch/>
        </p:blipFill>
        <p:spPr>
          <a:xfrm>
            <a:off x="987182" y="3189701"/>
            <a:ext cx="10483874" cy="1308895"/>
          </a:xfrm>
        </p:spPr>
      </p:pic>
    </p:spTree>
    <p:extLst>
      <p:ext uri="{BB962C8B-B14F-4D97-AF65-F5344CB8AC3E}">
        <p14:creationId xmlns:p14="http://schemas.microsoft.com/office/powerpoint/2010/main" val="3385734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Fiskalisierung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a:xfrm>
            <a:off x="838200" y="1825625"/>
            <a:ext cx="10757452" cy="4351338"/>
          </a:xfrm>
        </p:spPr>
        <p:txBody>
          <a:bodyPr>
            <a:normAutofit/>
          </a:bodyPr>
          <a:lstStyle/>
          <a:p>
            <a:pPr marL="0" indent="0">
              <a:buNone/>
            </a:pPr>
            <a:endParaRPr lang="de-DE" sz="2400" dirty="0"/>
          </a:p>
          <a:p>
            <a:pPr>
              <a:buFont typeface="Symbol" pitchFamily="2" charset="2"/>
              <a:buChar char="Þ"/>
            </a:pPr>
            <a:r>
              <a:rPr lang="de-DE" sz="2400" dirty="0"/>
              <a:t> Konformität mit den nationalen Gesetzen implementieren</a:t>
            </a:r>
          </a:p>
          <a:p>
            <a:pPr marL="0" indent="0">
              <a:buNone/>
            </a:pPr>
            <a:endParaRPr lang="de-DE" sz="2400" dirty="0"/>
          </a:p>
          <a:p>
            <a:pPr>
              <a:buFont typeface="Symbol" pitchFamily="2" charset="2"/>
              <a:buChar char="Þ"/>
            </a:pPr>
            <a:r>
              <a:rPr lang="de-DE" sz="2400" dirty="0"/>
              <a:t> Dennoch sollen die Kosten der Kassenbetreiber für das Kassensystem nicht steigen </a:t>
            </a:r>
          </a:p>
        </p:txBody>
      </p:sp>
    </p:spTree>
    <p:extLst>
      <p:ext uri="{BB962C8B-B14F-4D97-AF65-F5344CB8AC3E}">
        <p14:creationId xmlns:p14="http://schemas.microsoft.com/office/powerpoint/2010/main" val="3681872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Getting started &amp; Dokumentation</a:t>
            </a:r>
          </a:p>
        </p:txBody>
      </p:sp>
      <p:sp>
        <p:nvSpPr>
          <p:cNvPr id="5" name="Content Placeholder 4">
            <a:extLst>
              <a:ext uri="{FF2B5EF4-FFF2-40B4-BE49-F238E27FC236}">
                <a16:creationId xmlns:a16="http://schemas.microsoft.com/office/drawing/2014/main" id="{D213213F-12A0-4345-8356-0B8C124A6BF6}"/>
              </a:ext>
            </a:extLst>
          </p:cNvPr>
          <p:cNvSpPr>
            <a:spLocks noGrp="1"/>
          </p:cNvSpPr>
          <p:nvPr>
            <p:ph idx="1"/>
          </p:nvPr>
        </p:nvSpPr>
        <p:spPr/>
        <p:txBody>
          <a:bodyPr/>
          <a:lstStyle/>
          <a:p>
            <a:endParaRPr lang="de-DE" dirty="0"/>
          </a:p>
          <a:p>
            <a:r>
              <a:rPr lang="de-DE" dirty="0">
                <a:hlinkClick r:id="rId3"/>
              </a:rPr>
              <a:t>Getting Started Guide Deutsch</a:t>
            </a:r>
            <a:endParaRPr lang="de-DE" dirty="0"/>
          </a:p>
          <a:p>
            <a:r>
              <a:rPr lang="de-DE" dirty="0">
                <a:hlinkClick r:id="rId4"/>
              </a:rPr>
              <a:t>Getting Started Guide English</a:t>
            </a:r>
            <a:endParaRPr lang="de-DE" dirty="0"/>
          </a:p>
          <a:p>
            <a:r>
              <a:rPr lang="de-DE" dirty="0">
                <a:hlinkClick r:id="rId5"/>
              </a:rPr>
              <a:t>Produktbeschreibung</a:t>
            </a:r>
            <a:endParaRPr lang="de-DE" dirty="0"/>
          </a:p>
          <a:p>
            <a:r>
              <a:rPr lang="de-DE" dirty="0">
                <a:hlinkClick r:id="rId6"/>
              </a:rPr>
              <a:t>docs.fiskaltrust.cloud</a:t>
            </a:r>
            <a:endParaRPr lang="de-DE" dirty="0"/>
          </a:p>
          <a:p>
            <a:r>
              <a:rPr lang="de-DE" dirty="0">
                <a:hlinkClick r:id="rId7"/>
              </a:rPr>
              <a:t>Github </a:t>
            </a:r>
            <a:r>
              <a:rPr lang="de-DE" dirty="0" err="1">
                <a:hlinkClick r:id="rId7"/>
              </a:rPr>
              <a:t>Repos</a:t>
            </a:r>
            <a:endParaRPr lang="de-DE" dirty="0"/>
          </a:p>
          <a:p>
            <a:endParaRPr lang="de-DE" dirty="0"/>
          </a:p>
        </p:txBody>
      </p:sp>
    </p:spTree>
    <p:extLst>
      <p:ext uri="{BB962C8B-B14F-4D97-AF65-F5344CB8AC3E}">
        <p14:creationId xmlns:p14="http://schemas.microsoft.com/office/powerpoint/2010/main" val="420338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Herausforderung in Deutschland</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r>
              <a:rPr lang="de-DE" sz="2400" dirty="0"/>
              <a:t>Neue Pflichten für Kassensysteme (01.01.2020)</a:t>
            </a:r>
          </a:p>
          <a:p>
            <a:pPr lvl="1"/>
            <a:r>
              <a:rPr lang="de-DE" dirty="0"/>
              <a:t>Einzelaufzeichnung</a:t>
            </a:r>
          </a:p>
          <a:p>
            <a:pPr lvl="1"/>
            <a:r>
              <a:rPr lang="de-DE" dirty="0"/>
              <a:t>TSE-Pflicht</a:t>
            </a:r>
          </a:p>
          <a:p>
            <a:pPr lvl="1"/>
            <a:r>
              <a:rPr lang="de-DE" dirty="0"/>
              <a:t>Archivierung</a:t>
            </a:r>
          </a:p>
          <a:p>
            <a:pPr lvl="1"/>
            <a:r>
              <a:rPr lang="de-DE" dirty="0"/>
              <a:t>Belegausgabepflicht</a:t>
            </a:r>
          </a:p>
          <a:p>
            <a:pPr lvl="1"/>
            <a:r>
              <a:rPr lang="de-DE" dirty="0"/>
              <a:t>Meldepflicht </a:t>
            </a:r>
          </a:p>
          <a:p>
            <a:endParaRPr lang="de-DE" sz="2400" dirty="0"/>
          </a:p>
          <a:p>
            <a:r>
              <a:rPr lang="de-DE" sz="2400" dirty="0"/>
              <a:t>Integration einer oder mehrerer TSE-Lösungen</a:t>
            </a:r>
          </a:p>
          <a:p>
            <a:r>
              <a:rPr lang="de-DE" sz="2400" dirty="0"/>
              <a:t>Anpassungen für DSFinV-K</a:t>
            </a:r>
          </a:p>
        </p:txBody>
      </p:sp>
    </p:spTree>
    <p:extLst>
      <p:ext uri="{BB962C8B-B14F-4D97-AF65-F5344CB8AC3E}">
        <p14:creationId xmlns:p14="http://schemas.microsoft.com/office/powerpoint/2010/main" val="41898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Autofit/>
          </a:bodyPr>
          <a:lstStyle/>
          <a:p>
            <a:pPr marL="0" indent="0">
              <a:buNone/>
            </a:pPr>
            <a:r>
              <a:rPr lang="de-DE" sz="2400" dirty="0"/>
              <a:t>Compliance-As-A-Service durch Integration ins Kassensystem.</a:t>
            </a:r>
          </a:p>
          <a:p>
            <a:pPr marL="0" indent="0">
              <a:buNone/>
            </a:pPr>
            <a:endParaRPr lang="de-DE" sz="2400" dirty="0"/>
          </a:p>
          <a:p>
            <a:pPr marL="0" indent="0">
              <a:buNone/>
            </a:pPr>
            <a:r>
              <a:rPr lang="de-DE" sz="2400" u="sng" dirty="0"/>
              <a:t>Vorteile:</a:t>
            </a:r>
          </a:p>
          <a:p>
            <a:r>
              <a:rPr lang="de-DE" sz="2400" dirty="0"/>
              <a:t>International gleiche Schnittstelle (DE, AT, FR)</a:t>
            </a:r>
          </a:p>
          <a:p>
            <a:r>
              <a:rPr lang="de-DE" sz="2400" dirty="0"/>
              <a:t>In Deutschland: Anbindung aller TSE-Lösungen</a:t>
            </a:r>
          </a:p>
          <a:p>
            <a:r>
              <a:rPr lang="de-DE" sz="2400" dirty="0"/>
              <a:t>Export der Daten in den gesetzlich vorgegebenen Formaten</a:t>
            </a:r>
          </a:p>
          <a:p>
            <a:r>
              <a:rPr lang="de-DE" sz="2400" dirty="0"/>
              <a:t>„As-A-Service“, d.h. immer automatisch konform mit den aktuellen Anforderungen des entsprechenden Marktes</a:t>
            </a:r>
          </a:p>
          <a:p>
            <a:r>
              <a:rPr lang="de-DE" sz="2400" dirty="0"/>
              <a:t>Kann lokal oder im Rechenzentrum betrieben werden</a:t>
            </a:r>
          </a:p>
          <a:p>
            <a:r>
              <a:rPr lang="de-DE" sz="2400" dirty="0"/>
              <a:t>Kostenlos</a:t>
            </a:r>
          </a:p>
        </p:txBody>
      </p:sp>
    </p:spTree>
    <p:extLst>
      <p:ext uri="{BB962C8B-B14F-4D97-AF65-F5344CB8AC3E}">
        <p14:creationId xmlns:p14="http://schemas.microsoft.com/office/powerpoint/2010/main" val="311748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lstStyle/>
          <a:p>
            <a:r>
              <a:rPr lang="de-DE" dirty="0"/>
              <a:t>ft.Middleware als Lösung</a:t>
            </a:r>
          </a:p>
        </p:txBody>
      </p:sp>
      <p:sp>
        <p:nvSpPr>
          <p:cNvPr id="3" name="Content Placeholder 2">
            <a:extLst>
              <a:ext uri="{FF2B5EF4-FFF2-40B4-BE49-F238E27FC236}">
                <a16:creationId xmlns:a16="http://schemas.microsoft.com/office/drawing/2014/main" id="{0D06D663-EFD2-4B90-B362-356A1BAE4CC8}"/>
              </a:ext>
            </a:extLst>
          </p:cNvPr>
          <p:cNvSpPr>
            <a:spLocks noGrp="1"/>
          </p:cNvSpPr>
          <p:nvPr>
            <p:ph idx="1"/>
          </p:nvPr>
        </p:nvSpPr>
        <p:spPr/>
        <p:txBody>
          <a:bodyPr>
            <a:normAutofit/>
          </a:bodyPr>
          <a:lstStyle/>
          <a:p>
            <a:pPr marL="0" indent="0">
              <a:buNone/>
            </a:pPr>
            <a:r>
              <a:rPr lang="de-DE" sz="2400" dirty="0"/>
              <a:t>Wieso ist die ft.Middleware kostenlos?</a:t>
            </a:r>
          </a:p>
          <a:p>
            <a:pPr marL="0" indent="0">
              <a:buNone/>
            </a:pPr>
            <a:endParaRPr lang="de-DE" sz="2400" dirty="0"/>
          </a:p>
          <a:p>
            <a:r>
              <a:rPr lang="de-DE" sz="2400" dirty="0"/>
              <a:t>erleichtert die „make or buy“ Entscheidung</a:t>
            </a:r>
          </a:p>
          <a:p>
            <a:pPr marL="0" indent="0">
              <a:buNone/>
            </a:pPr>
            <a:endParaRPr lang="de-DE" sz="2400" dirty="0"/>
          </a:p>
          <a:p>
            <a:r>
              <a:rPr lang="de-DE" sz="2400" dirty="0"/>
              <a:t>fiskaltrust bietet dafür über Kassenhändler Fiskalisierungsprodukte für Kassenbetreiber an, z.B.:</a:t>
            </a:r>
          </a:p>
          <a:p>
            <a:pPr lvl="1">
              <a:buFont typeface="Wingdings" pitchFamily="2" charset="2"/>
              <a:buChar char="ü"/>
            </a:pPr>
            <a:r>
              <a:rPr lang="de-DE" dirty="0"/>
              <a:t> Revisionssichere Archivierung der Daten</a:t>
            </a:r>
          </a:p>
          <a:p>
            <a:pPr lvl="1">
              <a:buFont typeface="Wingdings" pitchFamily="2" charset="2"/>
              <a:buChar char="ü"/>
            </a:pPr>
            <a:r>
              <a:rPr lang="de-DE" dirty="0"/>
              <a:t> Automatisierte Meldungen ans Finanzamt</a:t>
            </a:r>
          </a:p>
          <a:p>
            <a:pPr lvl="1">
              <a:buFont typeface="Wingdings" pitchFamily="2" charset="2"/>
              <a:buChar char="ü"/>
            </a:pPr>
            <a:r>
              <a:rPr lang="de-DE" dirty="0"/>
              <a:t> Sorglos-Pakete mit und ohne TSE As-A-Service</a:t>
            </a:r>
          </a:p>
        </p:txBody>
      </p:sp>
    </p:spTree>
    <p:extLst>
      <p:ext uri="{BB962C8B-B14F-4D97-AF65-F5344CB8AC3E}">
        <p14:creationId xmlns:p14="http://schemas.microsoft.com/office/powerpoint/2010/main" val="116970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Funktionsweise</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838200" y="1690688"/>
            <a:ext cx="10336291" cy="4502938"/>
          </a:xfrm>
        </p:spPr>
      </p:pic>
    </p:spTree>
    <p:extLst>
      <p:ext uri="{BB962C8B-B14F-4D97-AF65-F5344CB8AC3E}">
        <p14:creationId xmlns:p14="http://schemas.microsoft.com/office/powerpoint/2010/main" val="1543823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Echo</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2298906"/>
            <a:ext cx="8979578" cy="2808427"/>
          </a:xfrm>
        </p:spPr>
      </p:pic>
    </p:spTree>
    <p:extLst>
      <p:ext uri="{BB962C8B-B14F-4D97-AF65-F5344CB8AC3E}">
        <p14:creationId xmlns:p14="http://schemas.microsoft.com/office/powerpoint/2010/main" val="85843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250B6-F0EB-477C-AB99-C3DD2BE9A656}"/>
              </a:ext>
            </a:extLst>
          </p:cNvPr>
          <p:cNvSpPr>
            <a:spLocks noGrp="1"/>
          </p:cNvSpPr>
          <p:nvPr>
            <p:ph type="title"/>
          </p:nvPr>
        </p:nvSpPr>
        <p:spPr/>
        <p:txBody>
          <a:bodyPr>
            <a:normAutofit/>
          </a:bodyPr>
          <a:lstStyle/>
          <a:p>
            <a:r>
              <a:rPr lang="de-DE" sz="2800" dirty="0"/>
              <a:t>Sign</a:t>
            </a:r>
          </a:p>
        </p:txBody>
      </p:sp>
      <p:pic>
        <p:nvPicPr>
          <p:cNvPr id="5" name="Content Placeholder 4">
            <a:extLst>
              <a:ext uri="{FF2B5EF4-FFF2-40B4-BE49-F238E27FC236}">
                <a16:creationId xmlns:a16="http://schemas.microsoft.com/office/drawing/2014/main" id="{AAD9D593-4D41-3A4A-9513-9042BB107570}"/>
              </a:ext>
            </a:extLst>
          </p:cNvPr>
          <p:cNvPicPr>
            <a:picLocks noGrp="1" noChangeAspect="1"/>
          </p:cNvPicPr>
          <p:nvPr>
            <p:ph idx="1"/>
          </p:nvPr>
        </p:nvPicPr>
        <p:blipFill>
          <a:blip r:embed="rId3"/>
          <a:srcRect/>
          <a:stretch/>
        </p:blipFill>
        <p:spPr>
          <a:xfrm>
            <a:off x="1606210" y="1684563"/>
            <a:ext cx="8979578" cy="4037114"/>
          </a:xfrm>
        </p:spPr>
      </p:pic>
    </p:spTree>
    <p:extLst>
      <p:ext uri="{BB962C8B-B14F-4D97-AF65-F5344CB8AC3E}">
        <p14:creationId xmlns:p14="http://schemas.microsoft.com/office/powerpoint/2010/main" val="32273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2922</Words>
  <Application>Microsoft Macintosh PowerPoint</Application>
  <PresentationFormat>Widescreen</PresentationFormat>
  <Paragraphs>291</Paragraphs>
  <Slides>30</Slides>
  <Notes>29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Symbol</vt:lpstr>
      <vt:lpstr>Wingdings</vt:lpstr>
      <vt:lpstr>Office Theme</vt:lpstr>
      <vt:lpstr>ft.Middleware</vt:lpstr>
      <vt:lpstr>Agenda</vt:lpstr>
      <vt:lpstr>Herausforderung Fiskalisierung</vt:lpstr>
      <vt:lpstr>Herausforderung in Deutschland</vt:lpstr>
      <vt:lpstr>ft.Middleware als Lösung</vt:lpstr>
      <vt:lpstr>ft.Middleware als Lösung</vt:lpstr>
      <vt:lpstr>Funktionsweise</vt:lpstr>
      <vt:lpstr>Echo</vt:lpstr>
      <vt:lpstr>Sign</vt:lpstr>
      <vt:lpstr>Datenfluss Sign</vt:lpstr>
      <vt:lpstr>Datenfluss Sign: Sonderbelege  (aktivieren Funktionalität: Nullbeleg, Initialisierungsbeleg, Tagesabschlussbeleg…) </vt:lpstr>
      <vt:lpstr>Datenfluss Sign: im Fehlerfall (TSE fällt aus) </vt:lpstr>
      <vt:lpstr>Datenfluss Sign: im Fehlerfall (TSE ist wieder erreichbar) </vt:lpstr>
      <vt:lpstr>Datenfluss Sign: im Fehlerfall (ft.Middleware fällt aus -  nicht erreichbar) </vt:lpstr>
      <vt:lpstr>Datenfluss Sign: im Fehlerfall (ft.Middleware fällt aus – wieder erreichbar) </vt:lpstr>
      <vt:lpstr>Datenfluss Sign: im Fehlerfall (ft.Middleware fällt aus – Late Signing Mode beenden) </vt:lpstr>
      <vt:lpstr>Journal</vt:lpstr>
      <vt:lpstr>Portal</vt:lpstr>
      <vt:lpstr>Konfiguration einer Middleware Instanz (Cashbox)</vt:lpstr>
      <vt:lpstr>Integration der Middleware und Testing</vt:lpstr>
      <vt:lpstr>Middleware - Demo</vt:lpstr>
      <vt:lpstr>Phasen der Integration (Empfehlung)</vt:lpstr>
      <vt:lpstr>Rolloutszenarien am Beispiel Deutschland</vt:lpstr>
      <vt:lpstr>Das Portal als Rollout-Managementtool</vt:lpstr>
      <vt:lpstr>Das Portal als Rollout-Managementtool (Rollenstruktur)</vt:lpstr>
      <vt:lpstr>Das Portal als Rollout-Managementtool (Einladungsprozess)</vt:lpstr>
      <vt:lpstr>Das Portal als Rollout-Managementtool (Rolloutvorbereitung)</vt:lpstr>
      <vt:lpstr>PowerPoint Presentation</vt:lpstr>
      <vt:lpstr>Das Portal als Rollout-Managementtool (Ausführung Rollout mit Template)</vt:lpstr>
      <vt:lpstr>Getting started &amp; Dokumentation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ft.Middleware</dc:title>
  <dc:creator>Christian Rogobete</dc:creator>
  <cp:lastModifiedBy>Christian Rogobete</cp:lastModifiedBy>
  <cp:revision>33</cp:revision>
  <dcterms:created xsi:type="dcterms:W3CDTF">2020-08-19T12:11:40Z</dcterms:created>
  <dcterms:modified xsi:type="dcterms:W3CDTF">2020-08-19T14:10:23Z</dcterms:modified>
</cp:coreProperties>
</file>