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1640" r:id="rId5"/>
    <p:sldId id="1641" r:id="rId6"/>
    <p:sldId id="1642" r:id="rId7"/>
    <p:sldId id="1643" r:id="rId8"/>
    <p:sldId id="1644" r:id="rId9"/>
    <p:sldId id="1645" r:id="rId10"/>
    <p:sldId id="1646" r:id="rId11"/>
    <p:sldId id="1647" r:id="rId12"/>
    <p:sldId id="1648" r:id="rId13"/>
    <p:sldId id="1649" r:id="rId14"/>
    <p:sldId id="1651" r:id="rId15"/>
    <p:sldId id="1650" r:id="rId16"/>
    <p:sldId id="1652" r:id="rId17"/>
    <p:sldId id="1653" r:id="rId18"/>
    <p:sldId id="1654" r:id="rId19"/>
    <p:sldId id="1655" r:id="rId20"/>
    <p:sldId id="1656" r:id="rId21"/>
    <p:sldId id="1657" r:id="rId22"/>
    <p:sldId id="1658" r:id="rId23"/>
    <p:sldId id="1659" r:id="rId24"/>
  </p:sldIdLst>
  <p:sldSz cx="12192000" cy="6858000"/>
  <p:notesSz cx="7104063" cy="10234613"/>
  <p:custShowLst>
    <p:custShow name="20 Minuten" id="0">
      <p:sldLst/>
    </p:custShow>
    <p:custShow name="Kassenhändler" id="1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ner-Modell" id="{48E64DB2-BBE7-4E50-BBE5-62767D3522A5}">
          <p14:sldIdLst>
            <p14:sldId id="1640"/>
            <p14:sldId id="1641"/>
            <p14:sldId id="1642"/>
            <p14:sldId id="1643"/>
            <p14:sldId id="1644"/>
            <p14:sldId id="1645"/>
            <p14:sldId id="1646"/>
            <p14:sldId id="1647"/>
            <p14:sldId id="1648"/>
            <p14:sldId id="1649"/>
            <p14:sldId id="1651"/>
            <p14:sldId id="1650"/>
            <p14:sldId id="1652"/>
            <p14:sldId id="1653"/>
            <p14:sldId id="1654"/>
            <p14:sldId id="1655"/>
            <p14:sldId id="1656"/>
            <p14:sldId id="1657"/>
            <p14:sldId id="1658"/>
            <p14:sldId id="16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el Kutschera" initials="AKU" lastIdx="1" clrIdx="0">
    <p:extLst>
      <p:ext uri="{19B8F6BF-5375-455C-9EA6-DF929625EA0E}">
        <p15:presenceInfo xmlns:p15="http://schemas.microsoft.com/office/powerpoint/2012/main" userId="Axel Kutsche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CF"/>
    <a:srgbClr val="BCA3CE"/>
    <a:srgbClr val="FF9900"/>
    <a:srgbClr val="00A7CE"/>
    <a:srgbClr val="00B0CE"/>
    <a:srgbClr val="009EB8"/>
    <a:srgbClr val="00729A"/>
    <a:srgbClr val="008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 autoAdjust="0"/>
    <p:restoredTop sz="74150" autoAdjust="0"/>
  </p:normalViewPr>
  <p:slideViewPr>
    <p:cSldViewPr snapToGrid="0">
      <p:cViewPr varScale="1">
        <p:scale>
          <a:sx n="93" d="100"/>
          <a:sy n="93" d="100"/>
        </p:scale>
        <p:origin x="2056" y="200"/>
      </p:cViewPr>
      <p:guideLst/>
    </p:cSldViewPr>
  </p:slideViewPr>
  <p:outlineViewPr>
    <p:cViewPr>
      <p:scale>
        <a:sx n="33" d="100"/>
        <a:sy n="33" d="100"/>
      </p:scale>
      <p:origin x="0" y="-7515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7361"/>
    </p:cViewPr>
  </p:sorterViewPr>
  <p:notesViewPr>
    <p:cSldViewPr snapToGrid="0">
      <p:cViewPr varScale="1">
        <p:scale>
          <a:sx n="78" d="100"/>
          <a:sy n="78" d="100"/>
        </p:scale>
        <p:origin x="37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6B17E-9533-4727-B3CC-A6D0466AC59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27E4B3-65AD-4248-95B2-95D5289D7EA9}">
      <dgm:prSet phldrT="[Text]"/>
      <dgm:spPr/>
      <dgm:t>
        <a:bodyPr/>
        <a:lstStyle/>
        <a:p>
          <a:r>
            <a:rPr lang="de-DE" dirty="0"/>
            <a:t>Händler</a:t>
          </a:r>
        </a:p>
      </dgm:t>
    </dgm:pt>
    <dgm:pt modelId="{7EA8BFFC-7878-4C8B-AD98-3A05865402BF}" type="parTrans" cxnId="{426FE093-C152-4565-8B88-75EEA7DB8FBF}">
      <dgm:prSet/>
      <dgm:spPr/>
      <dgm:t>
        <a:bodyPr/>
        <a:lstStyle/>
        <a:p>
          <a:endParaRPr lang="de-DE"/>
        </a:p>
      </dgm:t>
    </dgm:pt>
    <dgm:pt modelId="{1D659693-0E7A-4638-9B8A-23A860592A72}" type="sibTrans" cxnId="{426FE093-C152-4565-8B88-75EEA7DB8FBF}">
      <dgm:prSet/>
      <dgm:spPr/>
      <dgm:t>
        <a:bodyPr/>
        <a:lstStyle/>
        <a:p>
          <a:endParaRPr lang="de-DE"/>
        </a:p>
      </dgm:t>
    </dgm:pt>
    <dgm:pt modelId="{626115E6-AD47-4869-966A-CE8E61220F0A}">
      <dgm:prSet phldrT="[Text]"/>
      <dgm:spPr/>
      <dgm:t>
        <a:bodyPr/>
        <a:lstStyle/>
        <a:p>
          <a:r>
            <a:rPr lang="de-DE" dirty="0"/>
            <a:t>Manuell oder Import mit CSV-Datei</a:t>
          </a:r>
        </a:p>
      </dgm:t>
    </dgm:pt>
    <dgm:pt modelId="{3403EA9F-FE87-4C1D-9769-729877F19A03}" type="parTrans" cxnId="{011F547E-6C54-49FB-AD63-F6A700C9F57B}">
      <dgm:prSet/>
      <dgm:spPr/>
      <dgm:t>
        <a:bodyPr/>
        <a:lstStyle/>
        <a:p>
          <a:endParaRPr lang="de-DE"/>
        </a:p>
      </dgm:t>
    </dgm:pt>
    <dgm:pt modelId="{BF0B59F1-50F3-42AA-B12F-CBB0F79E4BC3}" type="sibTrans" cxnId="{011F547E-6C54-49FB-AD63-F6A700C9F57B}">
      <dgm:prSet/>
      <dgm:spPr/>
      <dgm:t>
        <a:bodyPr/>
        <a:lstStyle/>
        <a:p>
          <a:endParaRPr lang="de-DE"/>
        </a:p>
      </dgm:t>
    </dgm:pt>
    <dgm:pt modelId="{D690E6B1-ED93-4978-AC10-25C06B709E1D}">
      <dgm:prSet phldrT="[Text]"/>
      <dgm:spPr/>
      <dgm:t>
        <a:bodyPr/>
        <a:lstStyle/>
        <a:p>
          <a:r>
            <a:rPr lang="de-DE" dirty="0"/>
            <a:t>Einladungs-E-Mail</a:t>
          </a:r>
        </a:p>
      </dgm:t>
    </dgm:pt>
    <dgm:pt modelId="{44261E62-8A2B-49C1-93FA-10BEB09B2730}" type="parTrans" cxnId="{07689C06-969F-418B-BA84-044AEFFEEE33}">
      <dgm:prSet/>
      <dgm:spPr/>
      <dgm:t>
        <a:bodyPr/>
        <a:lstStyle/>
        <a:p>
          <a:endParaRPr lang="de-DE"/>
        </a:p>
      </dgm:t>
    </dgm:pt>
    <dgm:pt modelId="{4BEE0D3E-BAE9-45E2-B1D4-A457B1CF87CE}" type="sibTrans" cxnId="{07689C06-969F-418B-BA84-044AEFFEEE33}">
      <dgm:prSet/>
      <dgm:spPr/>
      <dgm:t>
        <a:bodyPr/>
        <a:lstStyle/>
        <a:p>
          <a:endParaRPr lang="de-DE"/>
        </a:p>
      </dgm:t>
    </dgm:pt>
    <dgm:pt modelId="{D4F9471E-5DB8-4527-8A9A-3BA1BC9BC03D}">
      <dgm:prSet phldrT="[Text]"/>
      <dgm:spPr/>
      <dgm:t>
        <a:bodyPr/>
        <a:lstStyle/>
        <a:p>
          <a:r>
            <a:rPr lang="de-DE" dirty="0"/>
            <a:t>Betreiber</a:t>
          </a:r>
        </a:p>
      </dgm:t>
    </dgm:pt>
    <dgm:pt modelId="{3E0D2DB4-69F5-4874-BA10-652667F3845F}" type="parTrans" cxnId="{2D2FDEF7-9A24-42CF-B35C-67E7BBBE1978}">
      <dgm:prSet/>
      <dgm:spPr/>
      <dgm:t>
        <a:bodyPr/>
        <a:lstStyle/>
        <a:p>
          <a:endParaRPr lang="de-DE"/>
        </a:p>
      </dgm:t>
    </dgm:pt>
    <dgm:pt modelId="{DAD872BC-E1FE-4473-A5D3-4F8E2CB8E824}" type="sibTrans" cxnId="{2D2FDEF7-9A24-42CF-B35C-67E7BBBE1978}">
      <dgm:prSet/>
      <dgm:spPr/>
      <dgm:t>
        <a:bodyPr/>
        <a:lstStyle/>
        <a:p>
          <a:endParaRPr lang="de-DE"/>
        </a:p>
      </dgm:t>
    </dgm:pt>
    <dgm:pt modelId="{A4305718-53E2-4A7F-804A-6F3B3A68EDA1}">
      <dgm:prSet phldrT="[Text]"/>
      <dgm:spPr/>
      <dgm:t>
        <a:bodyPr/>
        <a:lstStyle/>
        <a:p>
          <a:r>
            <a:rPr lang="de-DE" dirty="0"/>
            <a:t>Passwort setzen</a:t>
          </a:r>
        </a:p>
      </dgm:t>
    </dgm:pt>
    <dgm:pt modelId="{6352A4B0-029B-47A9-B901-39E39478AA01}" type="parTrans" cxnId="{3031F17F-8F4D-4622-BCE9-55A48FDC59CF}">
      <dgm:prSet/>
      <dgm:spPr/>
      <dgm:t>
        <a:bodyPr/>
        <a:lstStyle/>
        <a:p>
          <a:endParaRPr lang="de-DE"/>
        </a:p>
      </dgm:t>
    </dgm:pt>
    <dgm:pt modelId="{031F83FA-BA7B-481B-8A9D-B4136C226BCE}" type="sibTrans" cxnId="{3031F17F-8F4D-4622-BCE9-55A48FDC59CF}">
      <dgm:prSet/>
      <dgm:spPr/>
      <dgm:t>
        <a:bodyPr/>
        <a:lstStyle/>
        <a:p>
          <a:endParaRPr lang="de-DE"/>
        </a:p>
      </dgm:t>
    </dgm:pt>
    <dgm:pt modelId="{939A1577-2324-43EB-B7C5-B0BEC8FE22DE}">
      <dgm:prSet phldrT="[Text]"/>
      <dgm:spPr/>
      <dgm:t>
        <a:bodyPr/>
        <a:lstStyle/>
        <a:p>
          <a:r>
            <a:rPr lang="de-DE" dirty="0"/>
            <a:t>Händler</a:t>
          </a:r>
        </a:p>
      </dgm:t>
    </dgm:pt>
    <dgm:pt modelId="{54852552-1083-4F9C-9B1F-503522ABD84C}" type="parTrans" cxnId="{D90BB746-0804-4898-BF96-356E2B873EAA}">
      <dgm:prSet/>
      <dgm:spPr/>
      <dgm:t>
        <a:bodyPr/>
        <a:lstStyle/>
        <a:p>
          <a:endParaRPr lang="de-DE"/>
        </a:p>
      </dgm:t>
    </dgm:pt>
    <dgm:pt modelId="{5D2CC7DE-FDA6-4D6E-A5F3-358AE7439C44}" type="sibTrans" cxnId="{D90BB746-0804-4898-BF96-356E2B873EAA}">
      <dgm:prSet/>
      <dgm:spPr/>
      <dgm:t>
        <a:bodyPr/>
        <a:lstStyle/>
        <a:p>
          <a:endParaRPr lang="de-DE"/>
        </a:p>
      </dgm:t>
    </dgm:pt>
    <dgm:pt modelId="{EAAEEAC4-C2C6-4028-807F-BC6BBE918253}">
      <dgm:prSet phldrT="[Text]"/>
      <dgm:spPr/>
      <dgm:t>
        <a:bodyPr/>
        <a:lstStyle/>
        <a:p>
          <a:r>
            <a:rPr lang="de-DE" dirty="0"/>
            <a:t>Anfordern von Zugriffsrechten (Surrogation)</a:t>
          </a:r>
        </a:p>
      </dgm:t>
    </dgm:pt>
    <dgm:pt modelId="{292A3486-B733-4327-90E8-F23FDDCC573D}" type="parTrans" cxnId="{7AF1A46B-8C9C-49F7-A8C3-D781ADC1DF61}">
      <dgm:prSet/>
      <dgm:spPr/>
      <dgm:t>
        <a:bodyPr/>
        <a:lstStyle/>
        <a:p>
          <a:endParaRPr lang="de-DE"/>
        </a:p>
      </dgm:t>
    </dgm:pt>
    <dgm:pt modelId="{161BD47E-7386-4BB1-8A0E-FA4BBD79F0B5}" type="sibTrans" cxnId="{7AF1A46B-8C9C-49F7-A8C3-D781ADC1DF61}">
      <dgm:prSet/>
      <dgm:spPr/>
      <dgm:t>
        <a:bodyPr/>
        <a:lstStyle/>
        <a:p>
          <a:endParaRPr lang="de-DE"/>
        </a:p>
      </dgm:t>
    </dgm:pt>
    <dgm:pt modelId="{39D6AC70-6092-4BDD-B452-472EFCEB7CE3}">
      <dgm:prSet phldrT="[Text]"/>
      <dgm:spPr/>
      <dgm:t>
        <a:bodyPr/>
        <a:lstStyle/>
        <a:p>
          <a:r>
            <a:rPr lang="de-DE" dirty="0" err="1"/>
            <a:t>AccountID</a:t>
          </a:r>
          <a:endParaRPr lang="de-DE" dirty="0"/>
        </a:p>
      </dgm:t>
    </dgm:pt>
    <dgm:pt modelId="{F7B66B58-1E3D-4DA1-B931-8C9C26D5619E}" type="parTrans" cxnId="{75F04649-6C7E-4ED9-AB71-ADAFFC12AC8B}">
      <dgm:prSet/>
      <dgm:spPr/>
      <dgm:t>
        <a:bodyPr/>
        <a:lstStyle/>
        <a:p>
          <a:endParaRPr lang="de-DE"/>
        </a:p>
      </dgm:t>
    </dgm:pt>
    <dgm:pt modelId="{27612686-63D8-4308-94E8-7BE246C76A5A}" type="sibTrans" cxnId="{75F04649-6C7E-4ED9-AB71-ADAFFC12AC8B}">
      <dgm:prSet/>
      <dgm:spPr/>
      <dgm:t>
        <a:bodyPr/>
        <a:lstStyle/>
        <a:p>
          <a:endParaRPr lang="de-DE"/>
        </a:p>
      </dgm:t>
    </dgm:pt>
    <dgm:pt modelId="{15D92C2D-5742-4574-B3E7-79598663529D}">
      <dgm:prSet phldrT="[Text]"/>
      <dgm:spPr/>
      <dgm:t>
        <a:bodyPr/>
        <a:lstStyle/>
        <a:p>
          <a:r>
            <a:rPr lang="de-DE" dirty="0"/>
            <a:t>E-Mail link</a:t>
          </a:r>
        </a:p>
      </dgm:t>
    </dgm:pt>
    <dgm:pt modelId="{9F7D3593-F9E9-438A-BC5F-575D440D2900}" type="parTrans" cxnId="{8BB221F7-170E-4C5C-944C-8E40A482F4DE}">
      <dgm:prSet/>
      <dgm:spPr/>
      <dgm:t>
        <a:bodyPr/>
        <a:lstStyle/>
        <a:p>
          <a:endParaRPr lang="de-DE"/>
        </a:p>
      </dgm:t>
    </dgm:pt>
    <dgm:pt modelId="{1B9B45EE-C543-47D2-A1B8-053E8652743A}" type="sibTrans" cxnId="{8BB221F7-170E-4C5C-944C-8E40A482F4DE}">
      <dgm:prSet/>
      <dgm:spPr/>
      <dgm:t>
        <a:bodyPr/>
        <a:lstStyle/>
        <a:p>
          <a:endParaRPr lang="de-DE"/>
        </a:p>
      </dgm:t>
    </dgm:pt>
    <dgm:pt modelId="{F671BBA3-D45D-4509-982C-C5515B0DCAB4}">
      <dgm:prSet phldrT="[Text]"/>
      <dgm:spPr/>
      <dgm:t>
        <a:bodyPr/>
        <a:lstStyle/>
        <a:p>
          <a:r>
            <a:rPr lang="de-DE" dirty="0"/>
            <a:t>Kooperationsvertrag unterzeichnen</a:t>
          </a:r>
        </a:p>
      </dgm:t>
    </dgm:pt>
    <dgm:pt modelId="{D64BB036-4186-44AC-B8D2-FD20EC315433}" type="parTrans" cxnId="{A29646BD-6AE5-4D34-869A-36A9725DDBF3}">
      <dgm:prSet/>
      <dgm:spPr/>
      <dgm:t>
        <a:bodyPr/>
        <a:lstStyle/>
        <a:p>
          <a:endParaRPr lang="en-DE"/>
        </a:p>
      </dgm:t>
    </dgm:pt>
    <dgm:pt modelId="{486DFC96-35CB-4115-B620-6ED4B09F08B7}" type="sibTrans" cxnId="{A29646BD-6AE5-4D34-869A-36A9725DDBF3}">
      <dgm:prSet/>
      <dgm:spPr/>
      <dgm:t>
        <a:bodyPr/>
        <a:lstStyle/>
        <a:p>
          <a:endParaRPr lang="en-DE"/>
        </a:p>
      </dgm:t>
    </dgm:pt>
    <dgm:pt modelId="{4AFD1DCE-7613-4DC5-B92D-15D823546BE3}" type="pres">
      <dgm:prSet presAssocID="{F0F6B17E-9533-4727-B3CC-A6D0466AC596}" presName="Name0" presStyleCnt="0">
        <dgm:presLayoutVars>
          <dgm:dir/>
          <dgm:animLvl val="lvl"/>
          <dgm:resizeHandles val="exact"/>
        </dgm:presLayoutVars>
      </dgm:prSet>
      <dgm:spPr/>
    </dgm:pt>
    <dgm:pt modelId="{C069848C-BF21-40B7-A602-B6242366A092}" type="pres">
      <dgm:prSet presAssocID="{F0F6B17E-9533-4727-B3CC-A6D0466AC596}" presName="tSp" presStyleCnt="0"/>
      <dgm:spPr/>
    </dgm:pt>
    <dgm:pt modelId="{89B1B8CE-056B-4BBF-BF94-D880E83F04D2}" type="pres">
      <dgm:prSet presAssocID="{F0F6B17E-9533-4727-B3CC-A6D0466AC596}" presName="bSp" presStyleCnt="0"/>
      <dgm:spPr/>
    </dgm:pt>
    <dgm:pt modelId="{E25BFEBF-B597-44A8-B691-65D92A11366F}" type="pres">
      <dgm:prSet presAssocID="{F0F6B17E-9533-4727-B3CC-A6D0466AC596}" presName="process" presStyleCnt="0"/>
      <dgm:spPr/>
    </dgm:pt>
    <dgm:pt modelId="{565E187B-74BC-415B-81C0-D2A5CD367E5F}" type="pres">
      <dgm:prSet presAssocID="{A127E4B3-65AD-4248-95B2-95D5289D7EA9}" presName="composite1" presStyleCnt="0"/>
      <dgm:spPr/>
    </dgm:pt>
    <dgm:pt modelId="{6E64D7FD-5019-4B70-9F1A-F62EF610E68C}" type="pres">
      <dgm:prSet presAssocID="{A127E4B3-65AD-4248-95B2-95D5289D7EA9}" presName="dummyNode1" presStyleLbl="node1" presStyleIdx="0" presStyleCnt="3"/>
      <dgm:spPr/>
    </dgm:pt>
    <dgm:pt modelId="{B02BE0EB-C330-4F32-8D7C-9CA39266E853}" type="pres">
      <dgm:prSet presAssocID="{A127E4B3-65AD-4248-95B2-95D5289D7EA9}" presName="childNode1" presStyleLbl="bgAcc1" presStyleIdx="0" presStyleCnt="3">
        <dgm:presLayoutVars>
          <dgm:bulletEnabled val="1"/>
        </dgm:presLayoutVars>
      </dgm:prSet>
      <dgm:spPr/>
    </dgm:pt>
    <dgm:pt modelId="{4BA1B2B1-C1B8-47F2-8C0E-ADA73BC9C811}" type="pres">
      <dgm:prSet presAssocID="{A127E4B3-65AD-4248-95B2-95D5289D7EA9}" presName="childNode1tx" presStyleLbl="bgAcc1" presStyleIdx="0" presStyleCnt="3">
        <dgm:presLayoutVars>
          <dgm:bulletEnabled val="1"/>
        </dgm:presLayoutVars>
      </dgm:prSet>
      <dgm:spPr/>
    </dgm:pt>
    <dgm:pt modelId="{6C29B79F-2D3A-4853-8A7F-3EBEA7DAF6D1}" type="pres">
      <dgm:prSet presAssocID="{A127E4B3-65AD-4248-95B2-95D5289D7EA9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1A153C83-4E9F-456A-90AD-F3824BC4F187}" type="pres">
      <dgm:prSet presAssocID="{A127E4B3-65AD-4248-95B2-95D5289D7EA9}" presName="connSite1" presStyleCnt="0"/>
      <dgm:spPr/>
    </dgm:pt>
    <dgm:pt modelId="{67EE90C8-39C2-4B24-A6E2-73ED47BE406D}" type="pres">
      <dgm:prSet presAssocID="{1D659693-0E7A-4638-9B8A-23A860592A72}" presName="Name9" presStyleLbl="sibTrans2D1" presStyleIdx="0" presStyleCnt="2"/>
      <dgm:spPr/>
    </dgm:pt>
    <dgm:pt modelId="{A111D8A3-EC94-4695-8728-17FD3B0C5202}" type="pres">
      <dgm:prSet presAssocID="{D4F9471E-5DB8-4527-8A9A-3BA1BC9BC03D}" presName="composite2" presStyleCnt="0"/>
      <dgm:spPr/>
    </dgm:pt>
    <dgm:pt modelId="{AD7C4D02-6E14-46C0-9043-C6B36B1E0944}" type="pres">
      <dgm:prSet presAssocID="{D4F9471E-5DB8-4527-8A9A-3BA1BC9BC03D}" presName="dummyNode2" presStyleLbl="node1" presStyleIdx="0" presStyleCnt="3"/>
      <dgm:spPr/>
    </dgm:pt>
    <dgm:pt modelId="{FDF54E9C-0750-422B-BCCE-276BE25C71B1}" type="pres">
      <dgm:prSet presAssocID="{D4F9471E-5DB8-4527-8A9A-3BA1BC9BC03D}" presName="childNode2" presStyleLbl="bgAcc1" presStyleIdx="1" presStyleCnt="3">
        <dgm:presLayoutVars>
          <dgm:bulletEnabled val="1"/>
        </dgm:presLayoutVars>
      </dgm:prSet>
      <dgm:spPr/>
    </dgm:pt>
    <dgm:pt modelId="{188C989C-C17C-4448-9807-3BC6ED139629}" type="pres">
      <dgm:prSet presAssocID="{D4F9471E-5DB8-4527-8A9A-3BA1BC9BC03D}" presName="childNode2tx" presStyleLbl="bgAcc1" presStyleIdx="1" presStyleCnt="3">
        <dgm:presLayoutVars>
          <dgm:bulletEnabled val="1"/>
        </dgm:presLayoutVars>
      </dgm:prSet>
      <dgm:spPr/>
    </dgm:pt>
    <dgm:pt modelId="{B7B11F5B-5454-4DC0-A365-DC862339A3A5}" type="pres">
      <dgm:prSet presAssocID="{D4F9471E-5DB8-4527-8A9A-3BA1BC9BC03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34AE625F-DCCF-4725-89A1-D1A057E55C84}" type="pres">
      <dgm:prSet presAssocID="{D4F9471E-5DB8-4527-8A9A-3BA1BC9BC03D}" presName="connSite2" presStyleCnt="0"/>
      <dgm:spPr/>
    </dgm:pt>
    <dgm:pt modelId="{F83F24C8-958D-4FC4-8571-340B0C782D94}" type="pres">
      <dgm:prSet presAssocID="{DAD872BC-E1FE-4473-A5D3-4F8E2CB8E824}" presName="Name18" presStyleLbl="sibTrans2D1" presStyleIdx="1" presStyleCnt="2"/>
      <dgm:spPr/>
    </dgm:pt>
    <dgm:pt modelId="{3A39CF31-3CBB-4777-B3F7-561DE089D42B}" type="pres">
      <dgm:prSet presAssocID="{939A1577-2324-43EB-B7C5-B0BEC8FE22DE}" presName="composite1" presStyleCnt="0"/>
      <dgm:spPr/>
    </dgm:pt>
    <dgm:pt modelId="{F78685F5-5A12-4FD8-A661-B01B4335B782}" type="pres">
      <dgm:prSet presAssocID="{939A1577-2324-43EB-B7C5-B0BEC8FE22DE}" presName="dummyNode1" presStyleLbl="node1" presStyleIdx="1" presStyleCnt="3"/>
      <dgm:spPr/>
    </dgm:pt>
    <dgm:pt modelId="{5BE17825-D0E8-4D69-992E-D5C1E7D39F21}" type="pres">
      <dgm:prSet presAssocID="{939A1577-2324-43EB-B7C5-B0BEC8FE22DE}" presName="childNode1" presStyleLbl="bgAcc1" presStyleIdx="2" presStyleCnt="3">
        <dgm:presLayoutVars>
          <dgm:bulletEnabled val="1"/>
        </dgm:presLayoutVars>
      </dgm:prSet>
      <dgm:spPr/>
    </dgm:pt>
    <dgm:pt modelId="{372AD9A6-8D12-40F9-B849-B57BBAA7BA69}" type="pres">
      <dgm:prSet presAssocID="{939A1577-2324-43EB-B7C5-B0BEC8FE22DE}" presName="childNode1tx" presStyleLbl="bgAcc1" presStyleIdx="2" presStyleCnt="3">
        <dgm:presLayoutVars>
          <dgm:bulletEnabled val="1"/>
        </dgm:presLayoutVars>
      </dgm:prSet>
      <dgm:spPr/>
    </dgm:pt>
    <dgm:pt modelId="{DD0A6EF8-9419-4735-9241-1BAB89D1DEB0}" type="pres">
      <dgm:prSet presAssocID="{939A1577-2324-43EB-B7C5-B0BEC8FE22DE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9F49EFA-CA33-44BF-82D0-BBF2213F801D}" type="pres">
      <dgm:prSet presAssocID="{939A1577-2324-43EB-B7C5-B0BEC8FE22DE}" presName="connSite1" presStyleCnt="0"/>
      <dgm:spPr/>
    </dgm:pt>
  </dgm:ptLst>
  <dgm:cxnLst>
    <dgm:cxn modelId="{07689C06-969F-418B-BA84-044AEFFEEE33}" srcId="{A127E4B3-65AD-4248-95B2-95D5289D7EA9}" destId="{D690E6B1-ED93-4978-AC10-25C06B709E1D}" srcOrd="1" destOrd="0" parTransId="{44261E62-8A2B-49C1-93FA-10BEB09B2730}" sibTransId="{4BEE0D3E-BAE9-45E2-B1D4-A457B1CF87CE}"/>
    <dgm:cxn modelId="{0E762B2B-90EF-4EAF-A328-5A65E6DC1A46}" type="presOf" srcId="{D4F9471E-5DB8-4527-8A9A-3BA1BC9BC03D}" destId="{B7B11F5B-5454-4DC0-A365-DC862339A3A5}" srcOrd="0" destOrd="0" presId="urn:microsoft.com/office/officeart/2005/8/layout/hProcess4"/>
    <dgm:cxn modelId="{45C29031-C77B-4657-B405-3D5BAEA80D4B}" type="presOf" srcId="{F671BBA3-D45D-4509-982C-C5515B0DCAB4}" destId="{FDF54E9C-0750-422B-BCCE-276BE25C71B1}" srcOrd="0" destOrd="2" presId="urn:microsoft.com/office/officeart/2005/8/layout/hProcess4"/>
    <dgm:cxn modelId="{E4014932-7D13-4467-8766-D539E60CD105}" type="presOf" srcId="{D690E6B1-ED93-4978-AC10-25C06B709E1D}" destId="{4BA1B2B1-C1B8-47F2-8C0E-ADA73BC9C811}" srcOrd="1" destOrd="1" presId="urn:microsoft.com/office/officeart/2005/8/layout/hProcess4"/>
    <dgm:cxn modelId="{DF406D3B-38CF-4CE0-9785-37C55C1B3B94}" type="presOf" srcId="{39D6AC70-6092-4BDD-B452-472EFCEB7CE3}" destId="{5BE17825-D0E8-4D69-992E-D5C1E7D39F21}" srcOrd="0" destOrd="1" presId="urn:microsoft.com/office/officeart/2005/8/layout/hProcess4"/>
    <dgm:cxn modelId="{6515AE3D-247F-4FC0-90EE-54AC4967E4C4}" type="presOf" srcId="{A4305718-53E2-4A7F-804A-6F3B3A68EDA1}" destId="{188C989C-C17C-4448-9807-3BC6ED139629}" srcOrd="1" destOrd="1" presId="urn:microsoft.com/office/officeart/2005/8/layout/hProcess4"/>
    <dgm:cxn modelId="{368CEF3E-5102-43E5-B33A-DCAC10EE02FD}" type="presOf" srcId="{15D92C2D-5742-4574-B3E7-79598663529D}" destId="{FDF54E9C-0750-422B-BCCE-276BE25C71B1}" srcOrd="0" destOrd="0" presId="urn:microsoft.com/office/officeart/2005/8/layout/hProcess4"/>
    <dgm:cxn modelId="{D90BB746-0804-4898-BF96-356E2B873EAA}" srcId="{F0F6B17E-9533-4727-B3CC-A6D0466AC596}" destId="{939A1577-2324-43EB-B7C5-B0BEC8FE22DE}" srcOrd="2" destOrd="0" parTransId="{54852552-1083-4F9C-9B1F-503522ABD84C}" sibTransId="{5D2CC7DE-FDA6-4D6E-A5F3-358AE7439C44}"/>
    <dgm:cxn modelId="{75F04649-6C7E-4ED9-AB71-ADAFFC12AC8B}" srcId="{939A1577-2324-43EB-B7C5-B0BEC8FE22DE}" destId="{39D6AC70-6092-4BDD-B452-472EFCEB7CE3}" srcOrd="1" destOrd="0" parTransId="{F7B66B58-1E3D-4DA1-B931-8C9C26D5619E}" sibTransId="{27612686-63D8-4308-94E8-7BE246C76A5A}"/>
    <dgm:cxn modelId="{8D2E324C-57A8-4BE2-8051-6A202E40C405}" type="presOf" srcId="{EAAEEAC4-C2C6-4028-807F-BC6BBE918253}" destId="{372AD9A6-8D12-40F9-B849-B57BBAA7BA69}" srcOrd="1" destOrd="0" presId="urn:microsoft.com/office/officeart/2005/8/layout/hProcess4"/>
    <dgm:cxn modelId="{80EFAC4C-7C17-445A-B6FD-2AB32EDE0639}" type="presOf" srcId="{D690E6B1-ED93-4978-AC10-25C06B709E1D}" destId="{B02BE0EB-C330-4F32-8D7C-9CA39266E853}" srcOrd="0" destOrd="1" presId="urn:microsoft.com/office/officeart/2005/8/layout/hProcess4"/>
    <dgm:cxn modelId="{6F288C4D-B3CE-45A4-933E-1E560261B32C}" type="presOf" srcId="{939A1577-2324-43EB-B7C5-B0BEC8FE22DE}" destId="{DD0A6EF8-9419-4735-9241-1BAB89D1DEB0}" srcOrd="0" destOrd="0" presId="urn:microsoft.com/office/officeart/2005/8/layout/hProcess4"/>
    <dgm:cxn modelId="{7BEC0562-1005-44AF-AEDB-66FA12A504DA}" type="presOf" srcId="{39D6AC70-6092-4BDD-B452-472EFCEB7CE3}" destId="{372AD9A6-8D12-40F9-B849-B57BBAA7BA69}" srcOrd="1" destOrd="1" presId="urn:microsoft.com/office/officeart/2005/8/layout/hProcess4"/>
    <dgm:cxn modelId="{7AF1A46B-8C9C-49F7-A8C3-D781ADC1DF61}" srcId="{939A1577-2324-43EB-B7C5-B0BEC8FE22DE}" destId="{EAAEEAC4-C2C6-4028-807F-BC6BBE918253}" srcOrd="0" destOrd="0" parTransId="{292A3486-B733-4327-90E8-F23FDDCC573D}" sibTransId="{161BD47E-7386-4BB1-8A0E-FA4BBD79F0B5}"/>
    <dgm:cxn modelId="{011F547E-6C54-49FB-AD63-F6A700C9F57B}" srcId="{A127E4B3-65AD-4248-95B2-95D5289D7EA9}" destId="{626115E6-AD47-4869-966A-CE8E61220F0A}" srcOrd="0" destOrd="0" parTransId="{3403EA9F-FE87-4C1D-9769-729877F19A03}" sibTransId="{BF0B59F1-50F3-42AA-B12F-CBB0F79E4BC3}"/>
    <dgm:cxn modelId="{3031F17F-8F4D-4622-BCE9-55A48FDC59CF}" srcId="{D4F9471E-5DB8-4527-8A9A-3BA1BC9BC03D}" destId="{A4305718-53E2-4A7F-804A-6F3B3A68EDA1}" srcOrd="1" destOrd="0" parTransId="{6352A4B0-029B-47A9-B901-39E39478AA01}" sibTransId="{031F83FA-BA7B-481B-8A9D-B4136C226BCE}"/>
    <dgm:cxn modelId="{426FE093-C152-4565-8B88-75EEA7DB8FBF}" srcId="{F0F6B17E-9533-4727-B3CC-A6D0466AC596}" destId="{A127E4B3-65AD-4248-95B2-95D5289D7EA9}" srcOrd="0" destOrd="0" parTransId="{7EA8BFFC-7878-4C8B-AD98-3A05865402BF}" sibTransId="{1D659693-0E7A-4638-9B8A-23A860592A72}"/>
    <dgm:cxn modelId="{564F94A0-6325-4EB5-984A-221F6E93DA7C}" type="presOf" srcId="{626115E6-AD47-4869-966A-CE8E61220F0A}" destId="{B02BE0EB-C330-4F32-8D7C-9CA39266E853}" srcOrd="0" destOrd="0" presId="urn:microsoft.com/office/officeart/2005/8/layout/hProcess4"/>
    <dgm:cxn modelId="{A29646BD-6AE5-4D34-869A-36A9725DDBF3}" srcId="{D4F9471E-5DB8-4527-8A9A-3BA1BC9BC03D}" destId="{F671BBA3-D45D-4509-982C-C5515B0DCAB4}" srcOrd="2" destOrd="0" parTransId="{D64BB036-4186-44AC-B8D2-FD20EC315433}" sibTransId="{486DFC96-35CB-4115-B620-6ED4B09F08B7}"/>
    <dgm:cxn modelId="{20CCF6BE-98EB-4AA8-AA59-800C770D65B6}" type="presOf" srcId="{626115E6-AD47-4869-966A-CE8E61220F0A}" destId="{4BA1B2B1-C1B8-47F2-8C0E-ADA73BC9C811}" srcOrd="1" destOrd="0" presId="urn:microsoft.com/office/officeart/2005/8/layout/hProcess4"/>
    <dgm:cxn modelId="{622EB1C9-2879-42D8-AC0F-55AE45798E05}" type="presOf" srcId="{DAD872BC-E1FE-4473-A5D3-4F8E2CB8E824}" destId="{F83F24C8-958D-4FC4-8571-340B0C782D94}" srcOrd="0" destOrd="0" presId="urn:microsoft.com/office/officeart/2005/8/layout/hProcess4"/>
    <dgm:cxn modelId="{6BEBBFCB-73F3-4E0A-BDC6-5D4A4147AAAF}" type="presOf" srcId="{EAAEEAC4-C2C6-4028-807F-BC6BBE918253}" destId="{5BE17825-D0E8-4D69-992E-D5C1E7D39F21}" srcOrd="0" destOrd="0" presId="urn:microsoft.com/office/officeart/2005/8/layout/hProcess4"/>
    <dgm:cxn modelId="{326C8AD3-5E4D-4092-8736-6C782DE940B0}" type="presOf" srcId="{A4305718-53E2-4A7F-804A-6F3B3A68EDA1}" destId="{FDF54E9C-0750-422B-BCCE-276BE25C71B1}" srcOrd="0" destOrd="1" presId="urn:microsoft.com/office/officeart/2005/8/layout/hProcess4"/>
    <dgm:cxn modelId="{F783DEE3-F4DF-40F5-A322-430FF15CB4FB}" type="presOf" srcId="{A127E4B3-65AD-4248-95B2-95D5289D7EA9}" destId="{6C29B79F-2D3A-4853-8A7F-3EBEA7DAF6D1}" srcOrd="0" destOrd="0" presId="urn:microsoft.com/office/officeart/2005/8/layout/hProcess4"/>
    <dgm:cxn modelId="{B8E331EB-17B5-49CF-BA3D-3A26E11561C1}" type="presOf" srcId="{F0F6B17E-9533-4727-B3CC-A6D0466AC596}" destId="{4AFD1DCE-7613-4DC5-B92D-15D823546BE3}" srcOrd="0" destOrd="0" presId="urn:microsoft.com/office/officeart/2005/8/layout/hProcess4"/>
    <dgm:cxn modelId="{8BB221F7-170E-4C5C-944C-8E40A482F4DE}" srcId="{D4F9471E-5DB8-4527-8A9A-3BA1BC9BC03D}" destId="{15D92C2D-5742-4574-B3E7-79598663529D}" srcOrd="0" destOrd="0" parTransId="{9F7D3593-F9E9-438A-BC5F-575D440D2900}" sibTransId="{1B9B45EE-C543-47D2-A1B8-053E8652743A}"/>
    <dgm:cxn modelId="{2D2FDEF7-9A24-42CF-B35C-67E7BBBE1978}" srcId="{F0F6B17E-9533-4727-B3CC-A6D0466AC596}" destId="{D4F9471E-5DB8-4527-8A9A-3BA1BC9BC03D}" srcOrd="1" destOrd="0" parTransId="{3E0D2DB4-69F5-4874-BA10-652667F3845F}" sibTransId="{DAD872BC-E1FE-4473-A5D3-4F8E2CB8E824}"/>
    <dgm:cxn modelId="{ECB3FEF9-67E5-4E75-BFB1-CC273CFEF0E1}" type="presOf" srcId="{1D659693-0E7A-4638-9B8A-23A860592A72}" destId="{67EE90C8-39C2-4B24-A6E2-73ED47BE406D}" srcOrd="0" destOrd="0" presId="urn:microsoft.com/office/officeart/2005/8/layout/hProcess4"/>
    <dgm:cxn modelId="{22BD4BFA-36F1-485D-B8E2-15268120FC3B}" type="presOf" srcId="{15D92C2D-5742-4574-B3E7-79598663529D}" destId="{188C989C-C17C-4448-9807-3BC6ED139629}" srcOrd="1" destOrd="0" presId="urn:microsoft.com/office/officeart/2005/8/layout/hProcess4"/>
    <dgm:cxn modelId="{143317FE-ED23-46E5-AFAD-06BFF5D3C519}" type="presOf" srcId="{F671BBA3-D45D-4509-982C-C5515B0DCAB4}" destId="{188C989C-C17C-4448-9807-3BC6ED139629}" srcOrd="1" destOrd="2" presId="urn:microsoft.com/office/officeart/2005/8/layout/hProcess4"/>
    <dgm:cxn modelId="{CEA1917B-FB7D-4518-A3CE-FE9587433115}" type="presParOf" srcId="{4AFD1DCE-7613-4DC5-B92D-15D823546BE3}" destId="{C069848C-BF21-40B7-A602-B6242366A092}" srcOrd="0" destOrd="0" presId="urn:microsoft.com/office/officeart/2005/8/layout/hProcess4"/>
    <dgm:cxn modelId="{1EDB6FD8-D547-43CC-8E99-F0D97AE78390}" type="presParOf" srcId="{4AFD1DCE-7613-4DC5-B92D-15D823546BE3}" destId="{89B1B8CE-056B-4BBF-BF94-D880E83F04D2}" srcOrd="1" destOrd="0" presId="urn:microsoft.com/office/officeart/2005/8/layout/hProcess4"/>
    <dgm:cxn modelId="{57743DBF-3BBE-49B5-99D8-D64F761FDF0C}" type="presParOf" srcId="{4AFD1DCE-7613-4DC5-B92D-15D823546BE3}" destId="{E25BFEBF-B597-44A8-B691-65D92A11366F}" srcOrd="2" destOrd="0" presId="urn:microsoft.com/office/officeart/2005/8/layout/hProcess4"/>
    <dgm:cxn modelId="{24550189-7E5B-47E3-95F0-5EBBBA72BBCF}" type="presParOf" srcId="{E25BFEBF-B597-44A8-B691-65D92A11366F}" destId="{565E187B-74BC-415B-81C0-D2A5CD367E5F}" srcOrd="0" destOrd="0" presId="urn:microsoft.com/office/officeart/2005/8/layout/hProcess4"/>
    <dgm:cxn modelId="{B0797532-FD3A-4721-A230-D674A2F75689}" type="presParOf" srcId="{565E187B-74BC-415B-81C0-D2A5CD367E5F}" destId="{6E64D7FD-5019-4B70-9F1A-F62EF610E68C}" srcOrd="0" destOrd="0" presId="urn:microsoft.com/office/officeart/2005/8/layout/hProcess4"/>
    <dgm:cxn modelId="{BC630954-84B2-4A2C-A99E-E9EFB208760F}" type="presParOf" srcId="{565E187B-74BC-415B-81C0-D2A5CD367E5F}" destId="{B02BE0EB-C330-4F32-8D7C-9CA39266E853}" srcOrd="1" destOrd="0" presId="urn:microsoft.com/office/officeart/2005/8/layout/hProcess4"/>
    <dgm:cxn modelId="{D116D415-8AE4-41D5-9110-37E18DCBFD06}" type="presParOf" srcId="{565E187B-74BC-415B-81C0-D2A5CD367E5F}" destId="{4BA1B2B1-C1B8-47F2-8C0E-ADA73BC9C811}" srcOrd="2" destOrd="0" presId="urn:microsoft.com/office/officeart/2005/8/layout/hProcess4"/>
    <dgm:cxn modelId="{6CAFB5AF-5F7A-4B11-88AB-B43E838749E9}" type="presParOf" srcId="{565E187B-74BC-415B-81C0-D2A5CD367E5F}" destId="{6C29B79F-2D3A-4853-8A7F-3EBEA7DAF6D1}" srcOrd="3" destOrd="0" presId="urn:microsoft.com/office/officeart/2005/8/layout/hProcess4"/>
    <dgm:cxn modelId="{32DD9754-3D92-4B78-9C60-76554FB1A5F9}" type="presParOf" srcId="{565E187B-74BC-415B-81C0-D2A5CD367E5F}" destId="{1A153C83-4E9F-456A-90AD-F3824BC4F187}" srcOrd="4" destOrd="0" presId="urn:microsoft.com/office/officeart/2005/8/layout/hProcess4"/>
    <dgm:cxn modelId="{AA2C4347-A519-4795-9630-113ADC9318B7}" type="presParOf" srcId="{E25BFEBF-B597-44A8-B691-65D92A11366F}" destId="{67EE90C8-39C2-4B24-A6E2-73ED47BE406D}" srcOrd="1" destOrd="0" presId="urn:microsoft.com/office/officeart/2005/8/layout/hProcess4"/>
    <dgm:cxn modelId="{9D083584-5922-4192-B134-BCF4FC5B2AD3}" type="presParOf" srcId="{E25BFEBF-B597-44A8-B691-65D92A11366F}" destId="{A111D8A3-EC94-4695-8728-17FD3B0C5202}" srcOrd="2" destOrd="0" presId="urn:microsoft.com/office/officeart/2005/8/layout/hProcess4"/>
    <dgm:cxn modelId="{80F967E8-557C-492A-9A03-A5F0FA4D83C1}" type="presParOf" srcId="{A111D8A3-EC94-4695-8728-17FD3B0C5202}" destId="{AD7C4D02-6E14-46C0-9043-C6B36B1E0944}" srcOrd="0" destOrd="0" presId="urn:microsoft.com/office/officeart/2005/8/layout/hProcess4"/>
    <dgm:cxn modelId="{760A13F9-F878-4A67-B2D4-5C4512F5C153}" type="presParOf" srcId="{A111D8A3-EC94-4695-8728-17FD3B0C5202}" destId="{FDF54E9C-0750-422B-BCCE-276BE25C71B1}" srcOrd="1" destOrd="0" presId="urn:microsoft.com/office/officeart/2005/8/layout/hProcess4"/>
    <dgm:cxn modelId="{26268A01-12AD-43C6-AFCE-6DF3C72EAA8A}" type="presParOf" srcId="{A111D8A3-EC94-4695-8728-17FD3B0C5202}" destId="{188C989C-C17C-4448-9807-3BC6ED139629}" srcOrd="2" destOrd="0" presId="urn:microsoft.com/office/officeart/2005/8/layout/hProcess4"/>
    <dgm:cxn modelId="{D06B6D20-8F73-48FE-98CC-B785ACF632A3}" type="presParOf" srcId="{A111D8A3-EC94-4695-8728-17FD3B0C5202}" destId="{B7B11F5B-5454-4DC0-A365-DC862339A3A5}" srcOrd="3" destOrd="0" presId="urn:microsoft.com/office/officeart/2005/8/layout/hProcess4"/>
    <dgm:cxn modelId="{3CF3D849-36CC-4B03-9919-AEB6BE27DFEB}" type="presParOf" srcId="{A111D8A3-EC94-4695-8728-17FD3B0C5202}" destId="{34AE625F-DCCF-4725-89A1-D1A057E55C84}" srcOrd="4" destOrd="0" presId="urn:microsoft.com/office/officeart/2005/8/layout/hProcess4"/>
    <dgm:cxn modelId="{5F8E9C24-24A7-4461-B85E-621D3BA90369}" type="presParOf" srcId="{E25BFEBF-B597-44A8-B691-65D92A11366F}" destId="{F83F24C8-958D-4FC4-8571-340B0C782D94}" srcOrd="3" destOrd="0" presId="urn:microsoft.com/office/officeart/2005/8/layout/hProcess4"/>
    <dgm:cxn modelId="{18A712F8-2D41-4A26-A200-4F0EA436BA1E}" type="presParOf" srcId="{E25BFEBF-B597-44A8-B691-65D92A11366F}" destId="{3A39CF31-3CBB-4777-B3F7-561DE089D42B}" srcOrd="4" destOrd="0" presId="urn:microsoft.com/office/officeart/2005/8/layout/hProcess4"/>
    <dgm:cxn modelId="{1FFA9261-12AF-46CE-8E31-F05E741B0961}" type="presParOf" srcId="{3A39CF31-3CBB-4777-B3F7-561DE089D42B}" destId="{F78685F5-5A12-4FD8-A661-B01B4335B782}" srcOrd="0" destOrd="0" presId="urn:microsoft.com/office/officeart/2005/8/layout/hProcess4"/>
    <dgm:cxn modelId="{87E2CFAC-3AF7-454B-9A2F-5C14D8C2DDE6}" type="presParOf" srcId="{3A39CF31-3CBB-4777-B3F7-561DE089D42B}" destId="{5BE17825-D0E8-4D69-992E-D5C1E7D39F21}" srcOrd="1" destOrd="0" presId="urn:microsoft.com/office/officeart/2005/8/layout/hProcess4"/>
    <dgm:cxn modelId="{7A9F067C-51E9-457A-963A-69B3F48B9AC2}" type="presParOf" srcId="{3A39CF31-3CBB-4777-B3F7-561DE089D42B}" destId="{372AD9A6-8D12-40F9-B849-B57BBAA7BA69}" srcOrd="2" destOrd="0" presId="urn:microsoft.com/office/officeart/2005/8/layout/hProcess4"/>
    <dgm:cxn modelId="{3DB016A9-D415-4AF4-80F7-29AC968C6212}" type="presParOf" srcId="{3A39CF31-3CBB-4777-B3F7-561DE089D42B}" destId="{DD0A6EF8-9419-4735-9241-1BAB89D1DEB0}" srcOrd="3" destOrd="0" presId="urn:microsoft.com/office/officeart/2005/8/layout/hProcess4"/>
    <dgm:cxn modelId="{D25AB41C-5EDA-4092-AC18-A392F3C5BDDA}" type="presParOf" srcId="{3A39CF31-3CBB-4777-B3F7-561DE089D42B}" destId="{F9F49EFA-CA33-44BF-82D0-BBF2213F801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BE0EB-C330-4F32-8D7C-9CA39266E853}">
      <dsp:nvSpPr>
        <dsp:cNvPr id="0" name=""/>
        <dsp:cNvSpPr/>
      </dsp:nvSpPr>
      <dsp:spPr>
        <a:xfrm>
          <a:off x="570937" y="935153"/>
          <a:ext cx="2178687" cy="1796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Manuell oder Import mit CSV-Datei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Einladungs-E-Mail</a:t>
          </a:r>
        </a:p>
      </dsp:txBody>
      <dsp:txXfrm>
        <a:off x="612290" y="976506"/>
        <a:ext cx="2095981" cy="1329192"/>
      </dsp:txXfrm>
    </dsp:sp>
    <dsp:sp modelId="{67EE90C8-39C2-4B24-A6E2-73ED47BE406D}">
      <dsp:nvSpPr>
        <dsp:cNvPr id="0" name=""/>
        <dsp:cNvSpPr/>
      </dsp:nvSpPr>
      <dsp:spPr>
        <a:xfrm>
          <a:off x="1763239" y="1247974"/>
          <a:ext cx="2572812" cy="2572812"/>
        </a:xfrm>
        <a:prstGeom prst="leftCircularArrow">
          <a:avLst>
            <a:gd name="adj1" fmla="val 3811"/>
            <a:gd name="adj2" fmla="val 476388"/>
            <a:gd name="adj3" fmla="val 2251899"/>
            <a:gd name="adj4" fmla="val 9024489"/>
            <a:gd name="adj5" fmla="val 444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9B79F-2D3A-4853-8A7F-3EBEA7DAF6D1}">
      <dsp:nvSpPr>
        <dsp:cNvPr id="0" name=""/>
        <dsp:cNvSpPr/>
      </dsp:nvSpPr>
      <dsp:spPr>
        <a:xfrm>
          <a:off x="1055090" y="2347052"/>
          <a:ext cx="1936611" cy="770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Händler</a:t>
          </a:r>
        </a:p>
      </dsp:txBody>
      <dsp:txXfrm>
        <a:off x="1077646" y="2369608"/>
        <a:ext cx="1891499" cy="725014"/>
      </dsp:txXfrm>
    </dsp:sp>
    <dsp:sp modelId="{FDF54E9C-0750-422B-BCCE-276BE25C71B1}">
      <dsp:nvSpPr>
        <dsp:cNvPr id="0" name=""/>
        <dsp:cNvSpPr/>
      </dsp:nvSpPr>
      <dsp:spPr>
        <a:xfrm>
          <a:off x="3458599" y="935153"/>
          <a:ext cx="2178687" cy="1796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E-Mail link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Passwort setzen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Kooperationsvertrag unterzeichnen</a:t>
          </a:r>
        </a:p>
      </dsp:txBody>
      <dsp:txXfrm>
        <a:off x="3499952" y="1361569"/>
        <a:ext cx="2095981" cy="1329192"/>
      </dsp:txXfrm>
    </dsp:sp>
    <dsp:sp modelId="{F83F24C8-958D-4FC4-8571-340B0C782D94}">
      <dsp:nvSpPr>
        <dsp:cNvPr id="0" name=""/>
        <dsp:cNvSpPr/>
      </dsp:nvSpPr>
      <dsp:spPr>
        <a:xfrm>
          <a:off x="4632745" y="-223975"/>
          <a:ext cx="2851200" cy="2851200"/>
        </a:xfrm>
        <a:prstGeom prst="circularArrow">
          <a:avLst>
            <a:gd name="adj1" fmla="val 3439"/>
            <a:gd name="adj2" fmla="val 426061"/>
            <a:gd name="adj3" fmla="val 19398428"/>
            <a:gd name="adj4" fmla="val 12575511"/>
            <a:gd name="adj5" fmla="val 40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11F5B-5454-4DC0-A365-DC862339A3A5}">
      <dsp:nvSpPr>
        <dsp:cNvPr id="0" name=""/>
        <dsp:cNvSpPr/>
      </dsp:nvSpPr>
      <dsp:spPr>
        <a:xfrm>
          <a:off x="3942752" y="550090"/>
          <a:ext cx="1936611" cy="770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Betreiber</a:t>
          </a:r>
        </a:p>
      </dsp:txBody>
      <dsp:txXfrm>
        <a:off x="3965308" y="572646"/>
        <a:ext cx="1891499" cy="725014"/>
      </dsp:txXfrm>
    </dsp:sp>
    <dsp:sp modelId="{5BE17825-D0E8-4D69-992E-D5C1E7D39F21}">
      <dsp:nvSpPr>
        <dsp:cNvPr id="0" name=""/>
        <dsp:cNvSpPr/>
      </dsp:nvSpPr>
      <dsp:spPr>
        <a:xfrm>
          <a:off x="6346262" y="935153"/>
          <a:ext cx="2178687" cy="1796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Anfordern von Zugriffsrechten (Surrogation)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/>
            <a:t>AccountID</a:t>
          </a:r>
          <a:endParaRPr lang="de-DE" sz="1700" kern="1200" dirty="0"/>
        </a:p>
      </dsp:txBody>
      <dsp:txXfrm>
        <a:off x="6387615" y="976506"/>
        <a:ext cx="2095981" cy="1329192"/>
      </dsp:txXfrm>
    </dsp:sp>
    <dsp:sp modelId="{DD0A6EF8-9419-4735-9241-1BAB89D1DEB0}">
      <dsp:nvSpPr>
        <dsp:cNvPr id="0" name=""/>
        <dsp:cNvSpPr/>
      </dsp:nvSpPr>
      <dsp:spPr>
        <a:xfrm>
          <a:off x="6830415" y="2347052"/>
          <a:ext cx="1936611" cy="770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Händler</a:t>
          </a:r>
        </a:p>
      </dsp:txBody>
      <dsp:txXfrm>
        <a:off x="6852971" y="2369608"/>
        <a:ext cx="1891499" cy="725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26359A8-7AF3-4B2F-B444-DA202BEEA9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608173" cy="513508"/>
          </a:xfrm>
          <a:prstGeom prst="rect">
            <a:avLst/>
          </a:prstGeom>
        </p:spPr>
        <p:txBody>
          <a:bodyPr vert="horz" lIns="99064" tIns="49532" rIns="99064" bIns="49532" rtlCol="0"/>
          <a:lstStyle>
            <a:lvl1pPr algn="l">
              <a:defRPr sz="1300"/>
            </a:lvl1pPr>
          </a:lstStyle>
          <a:p>
            <a:r>
              <a:rPr lang="de-DE" dirty="0"/>
              <a:t>fiskaltrust gmbh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C23F39-6699-4345-915E-A4E55B808A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7861" y="0"/>
            <a:ext cx="3078427" cy="513508"/>
          </a:xfrm>
          <a:prstGeom prst="rect">
            <a:avLst/>
          </a:prstGeom>
        </p:spPr>
        <p:txBody>
          <a:bodyPr vert="horz" lIns="99064" tIns="49532" rIns="99064" bIns="49532" rtlCol="0"/>
          <a:lstStyle>
            <a:lvl1pPr algn="r">
              <a:defRPr sz="1300"/>
            </a:lvl1pPr>
          </a:lstStyle>
          <a:p>
            <a:r>
              <a:rPr lang="de-AT"/>
              <a:t>28.05.2020</a:t>
            </a:r>
            <a:endParaRPr lang="en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4BAFE1-8C0D-488B-BE26-4DE04D46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21604"/>
            <a:ext cx="5283926" cy="513507"/>
          </a:xfrm>
          <a:prstGeom prst="rect">
            <a:avLst/>
          </a:prstGeom>
        </p:spPr>
        <p:txBody>
          <a:bodyPr vert="horz" lIns="99064" tIns="49532" rIns="99064" bIns="49532" rtlCol="0" anchor="b"/>
          <a:lstStyle>
            <a:lvl1pPr algn="l">
              <a:defRPr sz="1300"/>
            </a:lvl1pPr>
          </a:lstStyle>
          <a:p>
            <a:r>
              <a:rPr lang="de-DE" dirty="0"/>
              <a:t>Präsentation</a:t>
            </a:r>
            <a:endParaRPr lang="en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6F4A0-87B8-488F-8C4F-24D950D9E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51714" y="9521604"/>
            <a:ext cx="1334575" cy="513507"/>
          </a:xfrm>
          <a:prstGeom prst="rect">
            <a:avLst/>
          </a:prstGeom>
        </p:spPr>
        <p:txBody>
          <a:bodyPr vert="horz" lIns="99064" tIns="49532" rIns="99064" bIns="49532" rtlCol="0" anchor="b"/>
          <a:lstStyle>
            <a:lvl1pPr algn="r">
              <a:defRPr sz="1300"/>
            </a:lvl1pPr>
          </a:lstStyle>
          <a:p>
            <a:fld id="{45681B35-6CFA-4FAD-A8D2-4347A54C5AB0}" type="slidenum">
              <a:rPr lang="en-AT" smtClean="0"/>
              <a:t>‹#›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4308462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64" tIns="49532" rIns="99064" bIns="49532" rtlCol="0"/>
          <a:lstStyle>
            <a:lvl1pPr algn="l">
              <a:defRPr sz="1300"/>
            </a:lvl1pPr>
          </a:lstStyle>
          <a:p>
            <a:r>
              <a:rPr lang="de-AT" dirty="0"/>
              <a:t>fiskaltrust. </a:t>
            </a:r>
            <a:r>
              <a:rPr lang="de-AT" dirty="0" err="1"/>
              <a:t>consulting</a:t>
            </a:r>
            <a:r>
              <a:rPr lang="de-AT" dirty="0"/>
              <a:t> gmbh - </a:t>
            </a:r>
            <a:r>
              <a:rPr lang="de-AT" dirty="0" err="1"/>
              <a:t>confidential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64" tIns="49532" rIns="99064" bIns="49532" rtlCol="0"/>
          <a:lstStyle>
            <a:lvl1pPr algn="r">
              <a:defRPr sz="1300"/>
            </a:lvl1pPr>
          </a:lstStyle>
          <a:p>
            <a:fld id="{E52F4C69-7549-4A71-BB0C-341D25F594E8}" type="datetime1">
              <a:rPr lang="de-AT" smtClean="0"/>
              <a:t>08.09.20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4" tIns="49532" rIns="99064" bIns="49532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64" tIns="49532" rIns="99064" bIns="49532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64" tIns="49532" rIns="99064" bIns="49532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64" tIns="49532" rIns="99064" bIns="49532" rtlCol="0" anchor="b"/>
          <a:lstStyle>
            <a:lvl1pPr algn="r">
              <a:defRPr sz="1300"/>
            </a:lvl1pPr>
          </a:lstStyle>
          <a:p>
            <a:fld id="{37D9B929-EEB3-453F-899C-B5737EAC325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395470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dirty="0"/>
              <a:t>Portal als Rollout Management Tool: Das Portal wird von Kassenhändler als Rollout Management Tool genutzt. </a:t>
            </a:r>
          </a:p>
          <a:p>
            <a:endParaRPr lang="de-DE" sz="1100" b="1" dirty="0"/>
          </a:p>
          <a:p>
            <a:r>
              <a:rPr lang="de-DE" sz="1100" b="1" dirty="0"/>
              <a:t>Live und Sandbox Portal</a:t>
            </a:r>
            <a:r>
              <a:rPr lang="de-DE" sz="1100" dirty="0"/>
              <a:t>: fiskaltrust stellt neben der Live-Umgebung auch eine Testumgebung namens Sandbox zur Verfügung</a:t>
            </a:r>
          </a:p>
          <a:p>
            <a:r>
              <a:rPr lang="de-DE" sz="1100" dirty="0"/>
              <a:t>(https://</a:t>
            </a:r>
            <a:r>
              <a:rPr lang="de-DE" sz="1100" dirty="0" err="1"/>
              <a:t>portal.fiskaltrust.de</a:t>
            </a:r>
            <a:r>
              <a:rPr lang="de-DE" sz="1100" dirty="0"/>
              <a:t> und https://portal-</a:t>
            </a:r>
            <a:r>
              <a:rPr lang="de-DE" sz="1100" dirty="0" err="1"/>
              <a:t>sandbox.fiskaltrust.de</a:t>
            </a:r>
            <a:r>
              <a:rPr lang="de-DE" sz="1100" dirty="0"/>
              <a:t>)</a:t>
            </a:r>
          </a:p>
          <a:p>
            <a:endParaRPr lang="de-DE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dirty="0"/>
              <a:t>Im Folgenden werden wir die Punkte: Einladung der Kassenbetreiber, Vorbereitung der Konfiguration und Download des Launcher behandeln</a:t>
            </a:r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AT"/>
              <a:t>fiskaltrust. consulting gmbh - confidential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2F4C69-7549-4A71-BB0C-341D25F594E8}" type="datetime1">
              <a:rPr lang="de-AT" smtClean="0"/>
              <a:t>08.09.20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9B929-EEB3-453F-899C-B5737EAC325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2984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AT"/>
              <a:t>fiskaltrust. consulting gmbh - confidential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2F4C69-7549-4A71-BB0C-341D25F594E8}" type="datetime1">
              <a:rPr lang="de-AT" smtClean="0"/>
              <a:t>08.09.20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9B929-EEB3-453F-899C-B5737EAC3251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809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AT"/>
              <a:t>fiskaltrust. consulting gmbh - confidential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2F4C69-7549-4A71-BB0C-341D25F594E8}" type="datetime1">
              <a:rPr lang="de-AT" smtClean="0"/>
              <a:t>08.09.20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9B929-EEB3-453F-899C-B5737EAC3251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8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1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AT"/>
              <a:t>fiskaltrust. consulting gmbh - confidential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2F4C69-7549-4A71-BB0C-341D25F594E8}" type="datetime1">
              <a:rPr lang="de-AT" smtClean="0"/>
              <a:t>08.09.20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9B929-EEB3-453F-899C-B5737EAC325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51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Siehe: https://</a:t>
            </a:r>
            <a:r>
              <a:rPr lang="de-DE" dirty="0" err="1"/>
              <a:t>github.com</a:t>
            </a:r>
            <a:r>
              <a:rPr lang="de-DE" dirty="0"/>
              <a:t>/fiskaltrust/</a:t>
            </a:r>
            <a:r>
              <a:rPr lang="de-DE" dirty="0" err="1"/>
              <a:t>productdescription</a:t>
            </a:r>
            <a:r>
              <a:rPr lang="de-DE" dirty="0"/>
              <a:t>-de-</a:t>
            </a:r>
            <a:r>
              <a:rPr lang="de-DE" dirty="0" err="1"/>
              <a:t>doc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for-posdealers</a:t>
            </a:r>
            <a:r>
              <a:rPr lang="de-DE" dirty="0"/>
              <a:t>/02-pre-sales/automatisierter-</a:t>
            </a:r>
            <a:r>
              <a:rPr lang="de-DE" dirty="0" err="1"/>
              <a:t>rollout.md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AT"/>
              <a:t>fiskaltrust. consulting gmbh - confidential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2F4C69-7549-4A71-BB0C-341D25F594E8}" type="datetime1">
              <a:rPr lang="de-AT" smtClean="0"/>
              <a:t>08.09.20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9B929-EEB3-453F-899C-B5737EAC3251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543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AT"/>
              <a:t>fiskaltrust. consulting gmbh - confidential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2F4C69-7549-4A71-BB0C-341D25F594E8}" type="datetime1">
              <a:rPr lang="de-AT" smtClean="0"/>
              <a:t>08.09.20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9B929-EEB3-453F-899C-B5737EAC3251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690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AT"/>
              <a:t>fiskaltrust. consulting gmbh - confidential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2F4C69-7549-4A71-BB0C-341D25F594E8}" type="datetime1">
              <a:rPr lang="de-AT" smtClean="0"/>
              <a:t>08.09.20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9B929-EEB3-453F-899C-B5737EAC3251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2619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AT"/>
              <a:t>fiskaltrust. consulting gmbh - confidential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2F4C69-7549-4A71-BB0C-341D25F594E8}" type="datetime1">
              <a:rPr lang="de-AT" smtClean="0"/>
              <a:t>08.09.20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9B929-EEB3-453F-899C-B5737EAC3251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55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AT"/>
              <a:t>fiskaltrust. consulting gmbh - confidential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2F4C69-7549-4A71-BB0C-341D25F594E8}" type="datetime1">
              <a:rPr lang="de-AT" smtClean="0"/>
              <a:t>08.09.20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9B929-EEB3-453F-899C-B5737EAC3251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895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AT"/>
              <a:t>fiskaltrust. consulting gmbh - confidential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2F4C69-7549-4A71-BB0C-341D25F594E8}" type="datetime1">
              <a:rPr lang="de-AT" smtClean="0"/>
              <a:t>08.09.20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9B929-EEB3-453F-899C-B5737EAC3251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1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A3B05-0490-4A74-A282-F711AC34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77" y="187890"/>
            <a:ext cx="9727280" cy="5303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70192-40EF-42C5-9DAB-791B589D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76" y="1154111"/>
            <a:ext cx="11727696" cy="5101215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>
              <a:lnSpc>
                <a:spcPct val="90000"/>
              </a:lnSpc>
              <a:buSzPct val="60000"/>
              <a:buFontTx/>
              <a:buBlip>
                <a:blip r:embed="rId2"/>
              </a:buBlip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20000" indent="-360000">
              <a:lnSpc>
                <a:spcPct val="90000"/>
              </a:lnSpc>
              <a:buSzPct val="60000"/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080000" indent="-360000">
              <a:lnSpc>
                <a:spcPct val="90000"/>
              </a:lnSpc>
              <a:buSzPct val="60000"/>
              <a:buFontTx/>
              <a:buBlip>
                <a:blip r:embed="rId2"/>
              </a:buBlip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440000" indent="-360000">
              <a:lnSpc>
                <a:spcPct val="90000"/>
              </a:lnSpc>
              <a:buSzPct val="60000"/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00000" indent="-360000">
              <a:lnSpc>
                <a:spcPct val="90000"/>
              </a:lnSpc>
              <a:buSzPct val="60000"/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9ECD01D-F4F8-401C-B080-914EE12C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fld id="{E7B8BE08-9FED-430E-B200-3C3CD424224B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4C9506-9FA0-47D7-8498-2443F3421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21274" b="25333"/>
          <a:stretch/>
        </p:blipFill>
        <p:spPr>
          <a:xfrm>
            <a:off x="5793782" y="748196"/>
            <a:ext cx="6408000" cy="6120000"/>
          </a:xfrm>
          <a:prstGeom prst="rect">
            <a:avLst/>
          </a:prstGeom>
        </p:spPr>
      </p:pic>
      <p:pic>
        <p:nvPicPr>
          <p:cNvPr id="13" name="Grafik 12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0BCC5EB1-9ECB-44B5-9902-9673A1BB1F7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339" y="262800"/>
            <a:ext cx="1868400" cy="4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9">
            <a:extLst>
              <a:ext uri="{FF2B5EF4-FFF2-40B4-BE49-F238E27FC236}">
                <a16:creationId xmlns:a16="http://schemas.microsoft.com/office/drawing/2014/main" id="{19AAAF83-C5C2-4C99-AD2C-94C34E90D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70192-40EF-42C5-9DAB-791B589D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76" y="2908006"/>
            <a:ext cx="11027895" cy="3129353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>
              <a:lnSpc>
                <a:spcPct val="90000"/>
              </a:lnSpc>
              <a:buSzPct val="60000"/>
              <a:buFontTx/>
              <a:buBlip>
                <a:blip r:embed="rId2"/>
              </a:buBlip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20000" indent="-360000">
              <a:lnSpc>
                <a:spcPct val="90000"/>
              </a:lnSpc>
              <a:buSzPct val="60000"/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080000" indent="-360000">
              <a:lnSpc>
                <a:spcPct val="90000"/>
              </a:lnSpc>
              <a:buSzPct val="60000"/>
              <a:buFontTx/>
              <a:buBlip>
                <a:blip r:embed="rId2"/>
              </a:buBlip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440000" indent="-360000">
              <a:lnSpc>
                <a:spcPct val="90000"/>
              </a:lnSpc>
              <a:buSzPct val="60000"/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00000" indent="-360000">
              <a:lnSpc>
                <a:spcPct val="90000"/>
              </a:lnSpc>
              <a:buSzPct val="60000"/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259835-32FF-41D3-8282-ECC31CB6F0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69" y="1350755"/>
            <a:ext cx="2080973" cy="3534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9C7FD6-E92A-46F5-A990-615D826FCA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142" y="682124"/>
            <a:ext cx="1111889" cy="111188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B63D21-751D-4798-A1AF-73DAD69148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8BE08-9FED-430E-B200-3C3CD424224B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94D91-2F90-483B-A403-87200F87A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77" y="1857294"/>
            <a:ext cx="10896600" cy="270359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6600"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CCD71-7074-4F39-AE92-B2E99CE87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977" y="4756558"/>
            <a:ext cx="10896600" cy="14753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F9C4D4CC-22FA-406E-9D80-85DD3504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977" y="6427531"/>
            <a:ext cx="6643871" cy="365125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Klavika Bd" panose="02000803050000020004" pitchFamily="50" charset="0"/>
                <a:ea typeface="Roboto Slab" pitchFamily="2" charset="0"/>
              </a:defRPr>
            </a:lvl1pPr>
          </a:lstStyle>
          <a:p>
            <a:r>
              <a:rPr lang="de-AT" dirty="0"/>
              <a:t>fiskaltrust.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79F0D69-6616-4D1B-9764-A0271778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622" y="6427531"/>
            <a:ext cx="1028701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fld id="{0191866A-0B7B-4277-9FEF-8CF0281B370B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DA19C7-DA6C-4E17-91D2-857F5B61CA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73" b="25332"/>
          <a:stretch/>
        </p:blipFill>
        <p:spPr>
          <a:xfrm>
            <a:off x="5793782" y="748196"/>
            <a:ext cx="6408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17271-0866-4E4C-A9AA-CFC1FDC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68F28-162C-4615-81B4-865939363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C085C-644A-4A79-B204-402CC2FC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977" y="6427531"/>
            <a:ext cx="137835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920586B-A06C-4754-BF0D-C36EFEB7D1BE}" type="datetime1">
              <a:rPr lang="de-DE" smtClean="0"/>
              <a:pPr/>
              <a:t>08.09.20</a:t>
            </a:fld>
            <a:endParaRPr lang="de-AT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7F5DEE-7CEB-4B7C-AD76-D014E1D8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9925" y="6427531"/>
            <a:ext cx="6643871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Klavika Regular" panose="02000506040000020004" pitchFamily="50" charset="0"/>
                <a:ea typeface="Roboto Slab" pitchFamily="2" charset="0"/>
              </a:defRPr>
            </a:lvl1pPr>
          </a:lstStyle>
          <a:p>
            <a:r>
              <a:rPr lang="de-AT" dirty="0"/>
              <a:t>fiskaltrust.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878FB9BB-2AD8-4027-9E8E-73411F19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689" y="6427531"/>
            <a:ext cx="1028701" cy="3651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191866A-0B7B-4277-9FEF-8CF0281B370B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19EB71-543E-44C7-AC0A-7C4C6C31B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800" y="93600"/>
            <a:ext cx="1097553" cy="11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4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B6A6A86D-5DBB-4936-9CB9-308BE09D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76" y="136525"/>
            <a:ext cx="9790638" cy="67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F27EC2-9268-44AE-8EC8-8148D6FBF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975" y="1082968"/>
            <a:ext cx="11784243" cy="5288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000" lvl="0" indent="-360000">
              <a:buSzPct val="60000"/>
              <a:buFontTx/>
              <a:buBlip>
                <a:blip r:embed="rId6"/>
              </a:buBlip>
            </a:pPr>
            <a:r>
              <a:rPr lang="de-DE" dirty="0"/>
              <a:t>Mastertextformat bearbeiten</a:t>
            </a:r>
          </a:p>
          <a:p>
            <a:pPr marL="720000" lvl="1" indent="-360000">
              <a:buSzPct val="60000"/>
              <a:buFontTx/>
              <a:buBlip>
                <a:blip r:embed="rId6"/>
              </a:buBlip>
            </a:pPr>
            <a:r>
              <a:rPr lang="de-DE" dirty="0"/>
              <a:t>Zweite Ebene</a:t>
            </a:r>
          </a:p>
          <a:p>
            <a:pPr marL="1080000" lvl="2" indent="-360000">
              <a:buSzPct val="60000"/>
              <a:buFontTx/>
              <a:buBlip>
                <a:blip r:embed="rId6"/>
              </a:buBlip>
            </a:pPr>
            <a:r>
              <a:rPr lang="de-DE" dirty="0"/>
              <a:t>Dritte Ebene</a:t>
            </a:r>
          </a:p>
          <a:p>
            <a:pPr marL="1440000" lvl="3" indent="-360000">
              <a:buSzPct val="60000"/>
              <a:buFontTx/>
              <a:buBlip>
                <a:blip r:embed="rId6"/>
              </a:buBlip>
            </a:pPr>
            <a:r>
              <a:rPr lang="de-DE" dirty="0"/>
              <a:t>Vierte Ebene</a:t>
            </a:r>
          </a:p>
          <a:p>
            <a:pPr marL="1800000" lvl="4" indent="-360000">
              <a:buSzPct val="60000"/>
              <a:buFontTx/>
              <a:buBlip>
                <a:blip r:embed="rId6"/>
              </a:buBlip>
            </a:pPr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7AD4B1C-7FC1-4FBF-8628-101BF1811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3190" y="6371442"/>
            <a:ext cx="1446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BE08-9FED-430E-B200-3C3CD424224B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8CBFD07F-A5F2-43AD-ACB3-CD0B619A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4167" y="6524904"/>
            <a:ext cx="7269562" cy="333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AT" dirty="0"/>
              <a:t>fiskaltrust gmbh – 19.05.2020 – Seite </a:t>
            </a:r>
            <a:fld id="{3302DA5C-8401-4214-B683-F5B25EB0CBFF}" type="slidenum">
              <a:rPr lang="de-AT" smtClean="0"/>
              <a:pPr algn="l"/>
              <a:t>‹#›</a:t>
            </a:fld>
            <a:r>
              <a:rPr lang="de-AT" dirty="0"/>
              <a:t> </a:t>
            </a:r>
            <a:r>
              <a:rPr lang="en-GB" dirty="0"/>
              <a:t>– Confidential – Be aware of the 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7329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9" r:id="rId2"/>
    <p:sldLayoutId id="2147483673" r:id="rId3"/>
    <p:sldLayoutId id="21474836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Klavika Regular" panose="02000506040000020004" pitchFamily="50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3600" kern="1200" dirty="0" smtClean="0">
          <a:solidFill>
            <a:schemeClr val="tx1">
              <a:lumMod val="65000"/>
              <a:lumOff val="3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3200" kern="1200" dirty="0" smtClean="0">
          <a:solidFill>
            <a:schemeClr val="tx1">
              <a:lumMod val="65000"/>
              <a:lumOff val="3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800" kern="1200" dirty="0" smtClean="0">
          <a:solidFill>
            <a:schemeClr val="tx1">
              <a:lumMod val="65000"/>
              <a:lumOff val="3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 dirty="0" smtClean="0">
          <a:solidFill>
            <a:schemeClr val="tx1">
              <a:lumMod val="65000"/>
              <a:lumOff val="3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AT" sz="2400" kern="1200" dirty="0" smtClean="0">
          <a:solidFill>
            <a:schemeClr val="tx1">
              <a:lumMod val="65000"/>
              <a:lumOff val="3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E549-770E-5848-A6D5-84ABE7C14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fiskaltrust für Kassenhändler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896C9-D581-EB43-8C3A-07C4AB882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technisches Rollout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660CE-BE5C-9949-AF51-F1810DE0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83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Templating zum Erstellen von Cashboxen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Aufbau und Funktionsweise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Manuelles Anlegen und Ausführen über das Portal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Automatisiertes Ausführen über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10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203527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Templating zum Erstellen von Cashboxen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Parametrisierbare Variante der Cashbox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JSON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Definiert die Struktur (z.B. zwei Queues und eine SCU)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Verwendet Variablen als Platzhalter (Systemvariablen und eigene)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im Portal hinterlegt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Generiert eine Cashbox beim Ausführen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11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337672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Manuelles Anlegen von Templates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Portal -&gt; Konfiguration -&gt;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Freigabeoptionen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Branding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12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10919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Manuelles Ausführen von Templates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Betreiber: Portal -&gt; Shop -&gt; Auschecken -&gt; Cashbox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Surrogation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13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67237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Automatisiertes Ausführen von Templates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Aufruf HTTP-API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Headers: </a:t>
            </a:r>
            <a:r>
              <a:rPr lang="de-DE" dirty="0" err="1"/>
              <a:t>accountid</a:t>
            </a:r>
            <a:r>
              <a:rPr lang="de-DE" dirty="0"/>
              <a:t>, </a:t>
            </a:r>
            <a:r>
              <a:rPr lang="de-DE" dirty="0" err="1"/>
              <a:t>accesstoken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Body: Template (</a:t>
            </a:r>
            <a:r>
              <a:rPr lang="de-DE" dirty="0" err="1"/>
              <a:t>escaped</a:t>
            </a:r>
            <a:r>
              <a:rPr lang="de-DE" dirty="0"/>
              <a:t> JSON String)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Werte von Variablen über </a:t>
            </a:r>
            <a:r>
              <a:rPr lang="de-DE" dirty="0" err="1"/>
              <a:t>QueryString</a:t>
            </a:r>
            <a:endParaRPr lang="de-DE" dirty="0"/>
          </a:p>
          <a:p>
            <a:pPr marL="360000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Rückgabe: </a:t>
            </a:r>
            <a:r>
              <a:rPr lang="de-DE" dirty="0" err="1"/>
              <a:t>cashboxid</a:t>
            </a:r>
            <a:r>
              <a:rPr lang="de-DE" dirty="0"/>
              <a:t>, </a:t>
            </a:r>
            <a:r>
              <a:rPr lang="de-DE" dirty="0" err="1"/>
              <a:t>accesstoken</a:t>
            </a:r>
            <a:r>
              <a:rPr lang="de-DE" dirty="0"/>
              <a:t>, </a:t>
            </a:r>
            <a:r>
              <a:rPr lang="de-DE" dirty="0" err="1"/>
              <a:t>template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14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361326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Automatisiertes Ausführen von Templates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 mit </a:t>
            </a:r>
            <a:r>
              <a:rPr lang="de-DE" dirty="0" err="1"/>
              <a:t>PowerShell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15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1B56E7-5B22-934F-B63C-ECB5118E1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253"/>
            <a:ext cx="12192000" cy="313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9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Outlets im Portal anlegen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Automatisiert über Bulk-Import (CSV Datei)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16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384381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Templates je Outlet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17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BA11C7-06C4-B244-A2D9-286C17D6A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9357"/>
            <a:ext cx="12192000" cy="2560728"/>
          </a:xfrm>
          <a:prstGeom prst="rect">
            <a:avLst/>
          </a:prstGeom>
        </p:spPr>
      </p:pic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B55732F8-A563-4749-8C57-C271B76F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52" y="1107021"/>
            <a:ext cx="11727696" cy="51012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CSV Datei (Bulk-Import + Vorlage für API Aufruf)</a:t>
            </a:r>
          </a:p>
        </p:txBody>
      </p:sp>
    </p:spTree>
    <p:extLst>
      <p:ext uri="{BB962C8B-B14F-4D97-AF65-F5344CB8AC3E}">
        <p14:creationId xmlns:p14="http://schemas.microsoft.com/office/powerpoint/2010/main" val="410411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Templates je Outlet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18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738A90-4238-C240-AE37-5E82CC712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2" y="1036948"/>
            <a:ext cx="11986436" cy="58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6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Automatisierte Auslieferung der Middleware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Launcher als Nugget-Package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anpassen (</a:t>
            </a:r>
            <a:r>
              <a:rPr lang="de-DE" dirty="0" err="1"/>
              <a:t>cashboxid</a:t>
            </a:r>
            <a:r>
              <a:rPr lang="de-DE" dirty="0"/>
              <a:t>, </a:t>
            </a:r>
            <a:r>
              <a:rPr lang="de-DE" dirty="0" err="1"/>
              <a:t>accesstoken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Ausliefern und Starten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19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BB83FB-F5F0-DC40-966A-5C6C5D7AD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1199"/>
            <a:ext cx="12192000" cy="25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Portal als Rollout Management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und Auslieferung der ft.Middleware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Automatisierungsoptionen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Rollout Szenarien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2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139134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Hoher Automatisierungsgrad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Bulk-Import der Outlets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Automatisches Ausführen von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Automatisches Ausliefern des Launcher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20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297836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Portal als Rollout Management Tool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Live Portal und Sandbox Portal zum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Einladung der Kassenbetreiber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Vorbereitung der Konfiguration (Cashbox)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Download der ft.Middleware (Launcher)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3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349249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Einladung der Kassenbetreiber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4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  <p:graphicFrame>
        <p:nvGraphicFramePr>
          <p:cNvPr id="8" name="Diagramm 8">
            <a:extLst>
              <a:ext uri="{FF2B5EF4-FFF2-40B4-BE49-F238E27FC236}">
                <a16:creationId xmlns:a16="http://schemas.microsoft.com/office/drawing/2014/main" id="{83FCB137-C3FE-E949-B604-FF61EBFB7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651787"/>
              </p:ext>
            </p:extLst>
          </p:nvPr>
        </p:nvGraphicFramePr>
        <p:xfrm>
          <a:off x="1427018" y="1933330"/>
          <a:ext cx="9337964" cy="3667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91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der Konfiguration (Cashbox)</a:t>
            </a:r>
          </a:p>
        </p:txBody>
      </p:sp>
      <p:pic>
        <p:nvPicPr>
          <p:cNvPr id="3" name="Content Placeholder 2" descr="A screen shot of a monitor&#10;&#10;Description automatically generated">
            <a:extLst>
              <a:ext uri="{FF2B5EF4-FFF2-40B4-BE49-F238E27FC236}">
                <a16:creationId xmlns:a16="http://schemas.microsoft.com/office/drawing/2014/main" id="{4AC75084-C981-9140-8165-1EF69879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1551781"/>
            <a:ext cx="10972800" cy="43053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5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375063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der Konfiguration (Cashbox)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Anlegen und konfigurieren der 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Anlegen und konfigurieren der SCU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Verknüpfen der Queue mit der SCU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und konfigurieren der Cashbox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389918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Download der ft.Middleware (Launcher)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Rebuild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Online Launcher vs. Offline Launcher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Download des Launcher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Starten des Launcher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7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62625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Automatisierungsoptionen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Massenupdate der Cashboxen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Templating zum Erstellen von Cashboxen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Bulk-Import der Standorte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Automatisierte Auslieferung der Middleware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Hoher Automatisierungsgrad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8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</p:spTree>
    <p:extLst>
      <p:ext uri="{BB962C8B-B14F-4D97-AF65-F5344CB8AC3E}">
        <p14:creationId xmlns:p14="http://schemas.microsoft.com/office/powerpoint/2010/main" val="269881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CAE8C-33A4-DF45-A359-E727EE9A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Massenupdate der Cashboxen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78D6A-7D77-8B48-A7A2-AD18A97D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C518-5CFD-B948-B93E-B76473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866A-0B7B-4277-9FEF-8CF0281B370B}" type="slidenum">
              <a:rPr lang="de-AT" smtClean="0"/>
              <a:pPr/>
              <a:t>9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35D5E-AF9E-454B-A2D5-C72DEC58B8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7788"/>
            <a:ext cx="6643688" cy="365125"/>
          </a:xfrm>
        </p:spPr>
        <p:txBody>
          <a:bodyPr/>
          <a:lstStyle/>
          <a:p>
            <a:r>
              <a:rPr lang="de-AT" dirty="0"/>
              <a:t>fiskaltrust.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DBD797-F131-7F49-B617-E6C9EA46A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554"/>
            <a:ext cx="12192000" cy="44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55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DAB4B22929B54F9C6B97FCF3506A69" ma:contentTypeVersion="18" ma:contentTypeDescription="Ein neues Dokument erstellen." ma:contentTypeScope="" ma:versionID="48f0b89e718592fa7287d62064933d84">
  <xsd:schema xmlns:xsd="http://www.w3.org/2001/XMLSchema" xmlns:xs="http://www.w3.org/2001/XMLSchema" xmlns:p="http://schemas.microsoft.com/office/2006/metadata/properties" xmlns:ns3="86d55d5a-583b-4ffa-ba38-1d7d24766b92" xmlns:ns4="79e3e85f-1e38-4ceb-855f-9704f5188ae9" targetNamespace="http://schemas.microsoft.com/office/2006/metadata/properties" ma:root="true" ma:fieldsID="756dd8eefc7eaabc214879ed16408efd" ns3:_="" ns4:_="">
    <xsd:import namespace="86d55d5a-583b-4ffa-ba38-1d7d24766b92"/>
    <xsd:import namespace="79e3e85f-1e38-4ceb-855f-9704f5188ae9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55d5a-583b-4ffa-ba38-1d7d24766b92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3e85f-1e38-4ceb-855f-9704f5188ae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86d55d5a-583b-4ffa-ba38-1d7d24766b92" xsi:nil="true"/>
    <MigrationWizIdSecurityGroups xmlns="86d55d5a-583b-4ffa-ba38-1d7d24766b92" xsi:nil="true"/>
    <MigrationWizIdPermissionLevels xmlns="86d55d5a-583b-4ffa-ba38-1d7d24766b92" xsi:nil="true"/>
    <MigrationWizId xmlns="86d55d5a-583b-4ffa-ba38-1d7d24766b92" xsi:nil="true"/>
    <MigrationWizIdDocumentLibraryPermissions xmlns="86d55d5a-583b-4ffa-ba38-1d7d24766b9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58B782-02BD-4534-B5E2-DFF71202A8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d55d5a-583b-4ffa-ba38-1d7d24766b92"/>
    <ds:schemaRef ds:uri="79e3e85f-1e38-4ceb-855f-9704f5188a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70BCC9-0480-4A5F-A5A5-05648EB42497}">
  <ds:schemaRefs>
    <ds:schemaRef ds:uri="http://schemas.microsoft.com/office/2006/metadata/properties"/>
    <ds:schemaRef ds:uri="http://schemas.microsoft.com/office/infopath/2007/PartnerControls"/>
    <ds:schemaRef ds:uri="86d55d5a-583b-4ffa-ba38-1d7d24766b92"/>
  </ds:schemaRefs>
</ds:datastoreItem>
</file>

<file path=customXml/itemProps3.xml><?xml version="1.0" encoding="utf-8"?>
<ds:datastoreItem xmlns:ds="http://schemas.openxmlformats.org/officeDocument/2006/customXml" ds:itemID="{3F407387-4BEA-45E7-A546-EAF24BCEAD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573</Words>
  <Application>Microsoft Macintosh PowerPoint</Application>
  <PresentationFormat>Widescreen</PresentationFormat>
  <Paragraphs>185</Paragraphs>
  <Slides>20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2</vt:i4>
      </vt:variant>
    </vt:vector>
  </HeadingPairs>
  <TitlesOfParts>
    <vt:vector size="29" baseType="lpstr">
      <vt:lpstr>Arial</vt:lpstr>
      <vt:lpstr>Calibri</vt:lpstr>
      <vt:lpstr>Klavika Bd</vt:lpstr>
      <vt:lpstr>Klavika Regular</vt:lpstr>
      <vt:lpstr>Roboto</vt:lpstr>
      <vt:lpstr>Roboto Slab</vt:lpstr>
      <vt:lpstr>1_Office</vt:lpstr>
      <vt:lpstr>fiskaltrust für Kassenhändler</vt:lpstr>
      <vt:lpstr>Agenda</vt:lpstr>
      <vt:lpstr>Portal als Rollout Management Tool</vt:lpstr>
      <vt:lpstr>Einladung der Kassenbetreiber</vt:lpstr>
      <vt:lpstr>Vorbereitung der Konfiguration (Cashbox)</vt:lpstr>
      <vt:lpstr>Vorbereitung der Konfiguration (Cashbox)</vt:lpstr>
      <vt:lpstr>Download der ft.Middleware (Launcher)</vt:lpstr>
      <vt:lpstr>Automatisierungsoptionen</vt:lpstr>
      <vt:lpstr>Massenupdate der Cashboxen</vt:lpstr>
      <vt:lpstr>Templating zum Erstellen von Cashboxen</vt:lpstr>
      <vt:lpstr>Templating zum Erstellen von Cashboxen</vt:lpstr>
      <vt:lpstr>Manuelles Anlegen von Templates</vt:lpstr>
      <vt:lpstr>Manuelles Ausführen von Templates</vt:lpstr>
      <vt:lpstr>Automatisiertes Ausführen von Templates</vt:lpstr>
      <vt:lpstr>Automatisiertes Ausführen von Templates</vt:lpstr>
      <vt:lpstr>Outlets im Portal anlegen</vt:lpstr>
      <vt:lpstr>Ausführen von Templates je Outlet</vt:lpstr>
      <vt:lpstr>Ausführen von Templates je Outlet</vt:lpstr>
      <vt:lpstr>Automatisierte Auslieferung der Middleware</vt:lpstr>
      <vt:lpstr>Hoher Automatisierungsgrad</vt:lpstr>
      <vt:lpstr>20 Minuten</vt:lpstr>
      <vt:lpstr>Kassenhändler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Sonja Bechlenberg</dc:creator>
  <cp:lastModifiedBy>Christian Rogobete</cp:lastModifiedBy>
  <cp:revision>172</cp:revision>
  <cp:lastPrinted>2019-11-01T15:49:21Z</cp:lastPrinted>
  <dcterms:created xsi:type="dcterms:W3CDTF">2018-10-20T12:01:50Z</dcterms:created>
  <dcterms:modified xsi:type="dcterms:W3CDTF">2020-09-08T12:04:53Z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0x010100EDDAB4B22929B54F9C6B97FCF3506A69</vt:lpwstr>
  </property>
  <property fmtid="{D5CDD505-2E9C-101B-9397-08002B2CF9AE}" pid="3" name="AuthorIds_UIVersion_4096">
    <vt:lpwstr>13</vt:lpwstr>
  </property>
  <property fmtid="{D5CDD505-2E9C-101B-9397-08002B2CF9AE}" pid="4" name="AuthorIds_UIVersion_2560">
    <vt:lpwstr>13</vt:lpwstr>
  </property>
</Properties>
</file>