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4"/>
  </p:sldMasterIdLst>
  <p:notesMasterIdLst>
    <p:notesMasterId r:id="rId27"/>
  </p:notesMasterIdLst>
  <p:handoutMasterIdLst>
    <p:handoutMasterId r:id="rId28"/>
  </p:handoutMasterIdLst>
  <p:sldIdLst>
    <p:sldId id="1640" r:id="rId5"/>
    <p:sldId id="1641" r:id="rId6"/>
    <p:sldId id="1642" r:id="rId7"/>
    <p:sldId id="1643" r:id="rId8"/>
    <p:sldId id="1644" r:id="rId9"/>
    <p:sldId id="1645" r:id="rId10"/>
    <p:sldId id="1646" r:id="rId11"/>
    <p:sldId id="1647" r:id="rId12"/>
    <p:sldId id="1648" r:id="rId13"/>
    <p:sldId id="1649" r:id="rId14"/>
    <p:sldId id="1651" r:id="rId15"/>
    <p:sldId id="1650" r:id="rId16"/>
    <p:sldId id="1652" r:id="rId17"/>
    <p:sldId id="1653" r:id="rId18"/>
    <p:sldId id="1654" r:id="rId19"/>
    <p:sldId id="1655" r:id="rId20"/>
    <p:sldId id="1656" r:id="rId21"/>
    <p:sldId id="1657" r:id="rId22"/>
    <p:sldId id="1658" r:id="rId23"/>
    <p:sldId id="1659" r:id="rId24"/>
    <p:sldId id="1660" r:id="rId25"/>
    <p:sldId id="1661" r:id="rId26"/>
  </p:sldIdLst>
  <p:sldSz cx="12192000" cy="6858000"/>
  <p:notesSz cx="7104063" cy="10234613"/>
  <p:custShowLst>
    <p:custShow name="20 Minuten" id="0">
      <p:sldLst/>
    </p:custShow>
    <p:custShow name="Kassenhändler" id="1">
      <p:sldLst/>
    </p:custShow>
  </p:custShow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artner-Modell" id="{48E64DB2-BBE7-4E50-BBE5-62767D3522A5}">
          <p14:sldIdLst>
            <p14:sldId id="1640"/>
            <p14:sldId id="1641"/>
            <p14:sldId id="1642"/>
            <p14:sldId id="1643"/>
            <p14:sldId id="1644"/>
            <p14:sldId id="1645"/>
            <p14:sldId id="1646"/>
            <p14:sldId id="1647"/>
            <p14:sldId id="1648"/>
            <p14:sldId id="1649"/>
            <p14:sldId id="1651"/>
            <p14:sldId id="1650"/>
            <p14:sldId id="1652"/>
            <p14:sldId id="1653"/>
            <p14:sldId id="1654"/>
            <p14:sldId id="1655"/>
            <p14:sldId id="1656"/>
            <p14:sldId id="1657"/>
            <p14:sldId id="1658"/>
            <p14:sldId id="1659"/>
            <p14:sldId id="1660"/>
            <p14:sldId id="1661"/>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xel Kutschera" initials="AKU" lastIdx="1" clrIdx="0">
    <p:extLst>
      <p:ext uri="{19B8F6BF-5375-455C-9EA6-DF929625EA0E}">
        <p15:presenceInfo xmlns:p15="http://schemas.microsoft.com/office/powerpoint/2012/main" userId="Axel Kutscher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7CF"/>
    <a:srgbClr val="BCA3CE"/>
    <a:srgbClr val="FF9900"/>
    <a:srgbClr val="00A7CE"/>
    <a:srgbClr val="00B0CE"/>
    <a:srgbClr val="009EB8"/>
    <a:srgbClr val="00729A"/>
    <a:srgbClr val="008DA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5758FB7-9AC5-4552-8A53-C91805E547FA}" styleName="Designformatvorlage 1 - Akz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71" autoAdjust="0"/>
    <p:restoredTop sz="65510" autoAdjust="0"/>
  </p:normalViewPr>
  <p:slideViewPr>
    <p:cSldViewPr snapToGrid="0">
      <p:cViewPr varScale="1">
        <p:scale>
          <a:sx n="81" d="100"/>
          <a:sy n="81" d="100"/>
        </p:scale>
        <p:origin x="2488" y="184"/>
      </p:cViewPr>
      <p:guideLst/>
    </p:cSldViewPr>
  </p:slideViewPr>
  <p:outlineViewPr>
    <p:cViewPr>
      <p:scale>
        <a:sx n="33" d="100"/>
        <a:sy n="33" d="100"/>
      </p:scale>
      <p:origin x="0" y="-7515"/>
    </p:cViewPr>
  </p:outlineViewPr>
  <p:notesTextViewPr>
    <p:cViewPr>
      <p:scale>
        <a:sx n="3" d="2"/>
        <a:sy n="3" d="2"/>
      </p:scale>
      <p:origin x="0" y="0"/>
    </p:cViewPr>
  </p:notesTextViewPr>
  <p:sorterViewPr>
    <p:cViewPr varScale="1">
      <p:scale>
        <a:sx n="1" d="1"/>
        <a:sy n="1" d="1"/>
      </p:scale>
      <p:origin x="0" y="-17361"/>
    </p:cViewPr>
  </p:sorterViewPr>
  <p:notesViewPr>
    <p:cSldViewPr snapToGrid="0">
      <p:cViewPr varScale="1">
        <p:scale>
          <a:sx n="78" d="100"/>
          <a:sy n="78" d="100"/>
        </p:scale>
        <p:origin x="3768" y="9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 Target="slides/slide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0F6B17E-9533-4727-B3CC-A6D0466AC596}" type="doc">
      <dgm:prSet loTypeId="urn:microsoft.com/office/officeart/2005/8/layout/hProcess4" loCatId="process" qsTypeId="urn:microsoft.com/office/officeart/2005/8/quickstyle/simple1" qsCatId="simple" csTypeId="urn:microsoft.com/office/officeart/2005/8/colors/accent1_2" csCatId="accent1" phldr="1"/>
      <dgm:spPr/>
      <dgm:t>
        <a:bodyPr/>
        <a:lstStyle/>
        <a:p>
          <a:endParaRPr lang="de-DE"/>
        </a:p>
      </dgm:t>
    </dgm:pt>
    <dgm:pt modelId="{A127E4B3-65AD-4248-95B2-95D5289D7EA9}">
      <dgm:prSet phldrT="[Text]"/>
      <dgm:spPr/>
      <dgm:t>
        <a:bodyPr/>
        <a:lstStyle/>
        <a:p>
          <a:r>
            <a:rPr lang="de-DE" dirty="0"/>
            <a:t>Händler</a:t>
          </a:r>
        </a:p>
      </dgm:t>
    </dgm:pt>
    <dgm:pt modelId="{7EA8BFFC-7878-4C8B-AD98-3A05865402BF}" type="parTrans" cxnId="{426FE093-C152-4565-8B88-75EEA7DB8FBF}">
      <dgm:prSet/>
      <dgm:spPr/>
      <dgm:t>
        <a:bodyPr/>
        <a:lstStyle/>
        <a:p>
          <a:endParaRPr lang="de-DE"/>
        </a:p>
      </dgm:t>
    </dgm:pt>
    <dgm:pt modelId="{1D659693-0E7A-4638-9B8A-23A860592A72}" type="sibTrans" cxnId="{426FE093-C152-4565-8B88-75EEA7DB8FBF}">
      <dgm:prSet/>
      <dgm:spPr/>
      <dgm:t>
        <a:bodyPr/>
        <a:lstStyle/>
        <a:p>
          <a:endParaRPr lang="de-DE"/>
        </a:p>
      </dgm:t>
    </dgm:pt>
    <dgm:pt modelId="{626115E6-AD47-4869-966A-CE8E61220F0A}">
      <dgm:prSet phldrT="[Text]"/>
      <dgm:spPr/>
      <dgm:t>
        <a:bodyPr/>
        <a:lstStyle/>
        <a:p>
          <a:r>
            <a:rPr lang="de-DE" dirty="0"/>
            <a:t>Manuell oder Import mit CSV-Datei</a:t>
          </a:r>
        </a:p>
      </dgm:t>
    </dgm:pt>
    <dgm:pt modelId="{3403EA9F-FE87-4C1D-9769-729877F19A03}" type="parTrans" cxnId="{011F547E-6C54-49FB-AD63-F6A700C9F57B}">
      <dgm:prSet/>
      <dgm:spPr/>
      <dgm:t>
        <a:bodyPr/>
        <a:lstStyle/>
        <a:p>
          <a:endParaRPr lang="de-DE"/>
        </a:p>
      </dgm:t>
    </dgm:pt>
    <dgm:pt modelId="{BF0B59F1-50F3-42AA-B12F-CBB0F79E4BC3}" type="sibTrans" cxnId="{011F547E-6C54-49FB-AD63-F6A700C9F57B}">
      <dgm:prSet/>
      <dgm:spPr/>
      <dgm:t>
        <a:bodyPr/>
        <a:lstStyle/>
        <a:p>
          <a:endParaRPr lang="de-DE"/>
        </a:p>
      </dgm:t>
    </dgm:pt>
    <dgm:pt modelId="{D690E6B1-ED93-4978-AC10-25C06B709E1D}">
      <dgm:prSet phldrT="[Text]"/>
      <dgm:spPr/>
      <dgm:t>
        <a:bodyPr/>
        <a:lstStyle/>
        <a:p>
          <a:r>
            <a:rPr lang="de-DE" dirty="0"/>
            <a:t>Einladungs-E-Mail</a:t>
          </a:r>
        </a:p>
      </dgm:t>
    </dgm:pt>
    <dgm:pt modelId="{44261E62-8A2B-49C1-93FA-10BEB09B2730}" type="parTrans" cxnId="{07689C06-969F-418B-BA84-044AEFFEEE33}">
      <dgm:prSet/>
      <dgm:spPr/>
      <dgm:t>
        <a:bodyPr/>
        <a:lstStyle/>
        <a:p>
          <a:endParaRPr lang="de-DE"/>
        </a:p>
      </dgm:t>
    </dgm:pt>
    <dgm:pt modelId="{4BEE0D3E-BAE9-45E2-B1D4-A457B1CF87CE}" type="sibTrans" cxnId="{07689C06-969F-418B-BA84-044AEFFEEE33}">
      <dgm:prSet/>
      <dgm:spPr/>
      <dgm:t>
        <a:bodyPr/>
        <a:lstStyle/>
        <a:p>
          <a:endParaRPr lang="de-DE"/>
        </a:p>
      </dgm:t>
    </dgm:pt>
    <dgm:pt modelId="{D4F9471E-5DB8-4527-8A9A-3BA1BC9BC03D}">
      <dgm:prSet phldrT="[Text]"/>
      <dgm:spPr/>
      <dgm:t>
        <a:bodyPr/>
        <a:lstStyle/>
        <a:p>
          <a:r>
            <a:rPr lang="de-DE" dirty="0"/>
            <a:t>Betreiber</a:t>
          </a:r>
        </a:p>
      </dgm:t>
    </dgm:pt>
    <dgm:pt modelId="{3E0D2DB4-69F5-4874-BA10-652667F3845F}" type="parTrans" cxnId="{2D2FDEF7-9A24-42CF-B35C-67E7BBBE1978}">
      <dgm:prSet/>
      <dgm:spPr/>
      <dgm:t>
        <a:bodyPr/>
        <a:lstStyle/>
        <a:p>
          <a:endParaRPr lang="de-DE"/>
        </a:p>
      </dgm:t>
    </dgm:pt>
    <dgm:pt modelId="{DAD872BC-E1FE-4473-A5D3-4F8E2CB8E824}" type="sibTrans" cxnId="{2D2FDEF7-9A24-42CF-B35C-67E7BBBE1978}">
      <dgm:prSet/>
      <dgm:spPr/>
      <dgm:t>
        <a:bodyPr/>
        <a:lstStyle/>
        <a:p>
          <a:endParaRPr lang="de-DE"/>
        </a:p>
      </dgm:t>
    </dgm:pt>
    <dgm:pt modelId="{A4305718-53E2-4A7F-804A-6F3B3A68EDA1}">
      <dgm:prSet phldrT="[Text]"/>
      <dgm:spPr/>
      <dgm:t>
        <a:bodyPr/>
        <a:lstStyle/>
        <a:p>
          <a:r>
            <a:rPr lang="de-DE" dirty="0"/>
            <a:t>Passwort setzen</a:t>
          </a:r>
        </a:p>
      </dgm:t>
    </dgm:pt>
    <dgm:pt modelId="{6352A4B0-029B-47A9-B901-39E39478AA01}" type="parTrans" cxnId="{3031F17F-8F4D-4622-BCE9-55A48FDC59CF}">
      <dgm:prSet/>
      <dgm:spPr/>
      <dgm:t>
        <a:bodyPr/>
        <a:lstStyle/>
        <a:p>
          <a:endParaRPr lang="de-DE"/>
        </a:p>
      </dgm:t>
    </dgm:pt>
    <dgm:pt modelId="{031F83FA-BA7B-481B-8A9D-B4136C226BCE}" type="sibTrans" cxnId="{3031F17F-8F4D-4622-BCE9-55A48FDC59CF}">
      <dgm:prSet/>
      <dgm:spPr/>
      <dgm:t>
        <a:bodyPr/>
        <a:lstStyle/>
        <a:p>
          <a:endParaRPr lang="de-DE"/>
        </a:p>
      </dgm:t>
    </dgm:pt>
    <dgm:pt modelId="{939A1577-2324-43EB-B7C5-B0BEC8FE22DE}">
      <dgm:prSet phldrT="[Text]"/>
      <dgm:spPr/>
      <dgm:t>
        <a:bodyPr/>
        <a:lstStyle/>
        <a:p>
          <a:r>
            <a:rPr lang="de-DE" dirty="0"/>
            <a:t>Händler</a:t>
          </a:r>
        </a:p>
      </dgm:t>
    </dgm:pt>
    <dgm:pt modelId="{54852552-1083-4F9C-9B1F-503522ABD84C}" type="parTrans" cxnId="{D90BB746-0804-4898-BF96-356E2B873EAA}">
      <dgm:prSet/>
      <dgm:spPr/>
      <dgm:t>
        <a:bodyPr/>
        <a:lstStyle/>
        <a:p>
          <a:endParaRPr lang="de-DE"/>
        </a:p>
      </dgm:t>
    </dgm:pt>
    <dgm:pt modelId="{5D2CC7DE-FDA6-4D6E-A5F3-358AE7439C44}" type="sibTrans" cxnId="{D90BB746-0804-4898-BF96-356E2B873EAA}">
      <dgm:prSet/>
      <dgm:spPr/>
      <dgm:t>
        <a:bodyPr/>
        <a:lstStyle/>
        <a:p>
          <a:endParaRPr lang="de-DE"/>
        </a:p>
      </dgm:t>
    </dgm:pt>
    <dgm:pt modelId="{EAAEEAC4-C2C6-4028-807F-BC6BBE918253}">
      <dgm:prSet phldrT="[Text]"/>
      <dgm:spPr/>
      <dgm:t>
        <a:bodyPr/>
        <a:lstStyle/>
        <a:p>
          <a:r>
            <a:rPr lang="de-DE" dirty="0"/>
            <a:t>Anfordern von Zugriffsrechten (Surrogation)</a:t>
          </a:r>
        </a:p>
      </dgm:t>
    </dgm:pt>
    <dgm:pt modelId="{292A3486-B733-4327-90E8-F23FDDCC573D}" type="parTrans" cxnId="{7AF1A46B-8C9C-49F7-A8C3-D781ADC1DF61}">
      <dgm:prSet/>
      <dgm:spPr/>
      <dgm:t>
        <a:bodyPr/>
        <a:lstStyle/>
        <a:p>
          <a:endParaRPr lang="de-DE"/>
        </a:p>
      </dgm:t>
    </dgm:pt>
    <dgm:pt modelId="{161BD47E-7386-4BB1-8A0E-FA4BBD79F0B5}" type="sibTrans" cxnId="{7AF1A46B-8C9C-49F7-A8C3-D781ADC1DF61}">
      <dgm:prSet/>
      <dgm:spPr/>
      <dgm:t>
        <a:bodyPr/>
        <a:lstStyle/>
        <a:p>
          <a:endParaRPr lang="de-DE"/>
        </a:p>
      </dgm:t>
    </dgm:pt>
    <dgm:pt modelId="{39D6AC70-6092-4BDD-B452-472EFCEB7CE3}">
      <dgm:prSet phldrT="[Text]"/>
      <dgm:spPr/>
      <dgm:t>
        <a:bodyPr/>
        <a:lstStyle/>
        <a:p>
          <a:r>
            <a:rPr lang="de-DE" dirty="0" err="1"/>
            <a:t>AccountID</a:t>
          </a:r>
          <a:endParaRPr lang="de-DE" dirty="0"/>
        </a:p>
      </dgm:t>
    </dgm:pt>
    <dgm:pt modelId="{F7B66B58-1E3D-4DA1-B931-8C9C26D5619E}" type="parTrans" cxnId="{75F04649-6C7E-4ED9-AB71-ADAFFC12AC8B}">
      <dgm:prSet/>
      <dgm:spPr/>
      <dgm:t>
        <a:bodyPr/>
        <a:lstStyle/>
        <a:p>
          <a:endParaRPr lang="de-DE"/>
        </a:p>
      </dgm:t>
    </dgm:pt>
    <dgm:pt modelId="{27612686-63D8-4308-94E8-7BE246C76A5A}" type="sibTrans" cxnId="{75F04649-6C7E-4ED9-AB71-ADAFFC12AC8B}">
      <dgm:prSet/>
      <dgm:spPr/>
      <dgm:t>
        <a:bodyPr/>
        <a:lstStyle/>
        <a:p>
          <a:endParaRPr lang="de-DE"/>
        </a:p>
      </dgm:t>
    </dgm:pt>
    <dgm:pt modelId="{15D92C2D-5742-4574-B3E7-79598663529D}">
      <dgm:prSet phldrT="[Text]"/>
      <dgm:spPr/>
      <dgm:t>
        <a:bodyPr/>
        <a:lstStyle/>
        <a:p>
          <a:r>
            <a:rPr lang="de-DE" dirty="0"/>
            <a:t>E-Mail link</a:t>
          </a:r>
        </a:p>
      </dgm:t>
    </dgm:pt>
    <dgm:pt modelId="{9F7D3593-F9E9-438A-BC5F-575D440D2900}" type="parTrans" cxnId="{8BB221F7-170E-4C5C-944C-8E40A482F4DE}">
      <dgm:prSet/>
      <dgm:spPr/>
      <dgm:t>
        <a:bodyPr/>
        <a:lstStyle/>
        <a:p>
          <a:endParaRPr lang="de-DE"/>
        </a:p>
      </dgm:t>
    </dgm:pt>
    <dgm:pt modelId="{1B9B45EE-C543-47D2-A1B8-053E8652743A}" type="sibTrans" cxnId="{8BB221F7-170E-4C5C-944C-8E40A482F4DE}">
      <dgm:prSet/>
      <dgm:spPr/>
      <dgm:t>
        <a:bodyPr/>
        <a:lstStyle/>
        <a:p>
          <a:endParaRPr lang="de-DE"/>
        </a:p>
      </dgm:t>
    </dgm:pt>
    <dgm:pt modelId="{F671BBA3-D45D-4509-982C-C5515B0DCAB4}">
      <dgm:prSet phldrT="[Text]"/>
      <dgm:spPr/>
      <dgm:t>
        <a:bodyPr/>
        <a:lstStyle/>
        <a:p>
          <a:r>
            <a:rPr lang="de-DE" dirty="0"/>
            <a:t>Kooperationsvertrag unterzeichnen</a:t>
          </a:r>
        </a:p>
      </dgm:t>
    </dgm:pt>
    <dgm:pt modelId="{D64BB036-4186-44AC-B8D2-FD20EC315433}" type="parTrans" cxnId="{A29646BD-6AE5-4D34-869A-36A9725DDBF3}">
      <dgm:prSet/>
      <dgm:spPr/>
      <dgm:t>
        <a:bodyPr/>
        <a:lstStyle/>
        <a:p>
          <a:endParaRPr lang="en-DE"/>
        </a:p>
      </dgm:t>
    </dgm:pt>
    <dgm:pt modelId="{486DFC96-35CB-4115-B620-6ED4B09F08B7}" type="sibTrans" cxnId="{A29646BD-6AE5-4D34-869A-36A9725DDBF3}">
      <dgm:prSet/>
      <dgm:spPr/>
      <dgm:t>
        <a:bodyPr/>
        <a:lstStyle/>
        <a:p>
          <a:endParaRPr lang="en-DE"/>
        </a:p>
      </dgm:t>
    </dgm:pt>
    <dgm:pt modelId="{4AFD1DCE-7613-4DC5-B92D-15D823546BE3}" type="pres">
      <dgm:prSet presAssocID="{F0F6B17E-9533-4727-B3CC-A6D0466AC596}" presName="Name0" presStyleCnt="0">
        <dgm:presLayoutVars>
          <dgm:dir/>
          <dgm:animLvl val="lvl"/>
          <dgm:resizeHandles val="exact"/>
        </dgm:presLayoutVars>
      </dgm:prSet>
      <dgm:spPr/>
    </dgm:pt>
    <dgm:pt modelId="{C069848C-BF21-40B7-A602-B6242366A092}" type="pres">
      <dgm:prSet presAssocID="{F0F6B17E-9533-4727-B3CC-A6D0466AC596}" presName="tSp" presStyleCnt="0"/>
      <dgm:spPr/>
    </dgm:pt>
    <dgm:pt modelId="{89B1B8CE-056B-4BBF-BF94-D880E83F04D2}" type="pres">
      <dgm:prSet presAssocID="{F0F6B17E-9533-4727-B3CC-A6D0466AC596}" presName="bSp" presStyleCnt="0"/>
      <dgm:spPr/>
    </dgm:pt>
    <dgm:pt modelId="{E25BFEBF-B597-44A8-B691-65D92A11366F}" type="pres">
      <dgm:prSet presAssocID="{F0F6B17E-9533-4727-B3CC-A6D0466AC596}" presName="process" presStyleCnt="0"/>
      <dgm:spPr/>
    </dgm:pt>
    <dgm:pt modelId="{565E187B-74BC-415B-81C0-D2A5CD367E5F}" type="pres">
      <dgm:prSet presAssocID="{A127E4B3-65AD-4248-95B2-95D5289D7EA9}" presName="composite1" presStyleCnt="0"/>
      <dgm:spPr/>
    </dgm:pt>
    <dgm:pt modelId="{6E64D7FD-5019-4B70-9F1A-F62EF610E68C}" type="pres">
      <dgm:prSet presAssocID="{A127E4B3-65AD-4248-95B2-95D5289D7EA9}" presName="dummyNode1" presStyleLbl="node1" presStyleIdx="0" presStyleCnt="3"/>
      <dgm:spPr/>
    </dgm:pt>
    <dgm:pt modelId="{B02BE0EB-C330-4F32-8D7C-9CA39266E853}" type="pres">
      <dgm:prSet presAssocID="{A127E4B3-65AD-4248-95B2-95D5289D7EA9}" presName="childNode1" presStyleLbl="bgAcc1" presStyleIdx="0" presStyleCnt="3">
        <dgm:presLayoutVars>
          <dgm:bulletEnabled val="1"/>
        </dgm:presLayoutVars>
      </dgm:prSet>
      <dgm:spPr/>
    </dgm:pt>
    <dgm:pt modelId="{4BA1B2B1-C1B8-47F2-8C0E-ADA73BC9C811}" type="pres">
      <dgm:prSet presAssocID="{A127E4B3-65AD-4248-95B2-95D5289D7EA9}" presName="childNode1tx" presStyleLbl="bgAcc1" presStyleIdx="0" presStyleCnt="3">
        <dgm:presLayoutVars>
          <dgm:bulletEnabled val="1"/>
        </dgm:presLayoutVars>
      </dgm:prSet>
      <dgm:spPr/>
    </dgm:pt>
    <dgm:pt modelId="{6C29B79F-2D3A-4853-8A7F-3EBEA7DAF6D1}" type="pres">
      <dgm:prSet presAssocID="{A127E4B3-65AD-4248-95B2-95D5289D7EA9}" presName="parentNode1" presStyleLbl="node1" presStyleIdx="0" presStyleCnt="3">
        <dgm:presLayoutVars>
          <dgm:chMax val="1"/>
          <dgm:bulletEnabled val="1"/>
        </dgm:presLayoutVars>
      </dgm:prSet>
      <dgm:spPr/>
    </dgm:pt>
    <dgm:pt modelId="{1A153C83-4E9F-456A-90AD-F3824BC4F187}" type="pres">
      <dgm:prSet presAssocID="{A127E4B3-65AD-4248-95B2-95D5289D7EA9}" presName="connSite1" presStyleCnt="0"/>
      <dgm:spPr/>
    </dgm:pt>
    <dgm:pt modelId="{67EE90C8-39C2-4B24-A6E2-73ED47BE406D}" type="pres">
      <dgm:prSet presAssocID="{1D659693-0E7A-4638-9B8A-23A860592A72}" presName="Name9" presStyleLbl="sibTrans2D1" presStyleIdx="0" presStyleCnt="2"/>
      <dgm:spPr/>
    </dgm:pt>
    <dgm:pt modelId="{A111D8A3-EC94-4695-8728-17FD3B0C5202}" type="pres">
      <dgm:prSet presAssocID="{D4F9471E-5DB8-4527-8A9A-3BA1BC9BC03D}" presName="composite2" presStyleCnt="0"/>
      <dgm:spPr/>
    </dgm:pt>
    <dgm:pt modelId="{AD7C4D02-6E14-46C0-9043-C6B36B1E0944}" type="pres">
      <dgm:prSet presAssocID="{D4F9471E-5DB8-4527-8A9A-3BA1BC9BC03D}" presName="dummyNode2" presStyleLbl="node1" presStyleIdx="0" presStyleCnt="3"/>
      <dgm:spPr/>
    </dgm:pt>
    <dgm:pt modelId="{FDF54E9C-0750-422B-BCCE-276BE25C71B1}" type="pres">
      <dgm:prSet presAssocID="{D4F9471E-5DB8-4527-8A9A-3BA1BC9BC03D}" presName="childNode2" presStyleLbl="bgAcc1" presStyleIdx="1" presStyleCnt="3">
        <dgm:presLayoutVars>
          <dgm:bulletEnabled val="1"/>
        </dgm:presLayoutVars>
      </dgm:prSet>
      <dgm:spPr/>
    </dgm:pt>
    <dgm:pt modelId="{188C989C-C17C-4448-9807-3BC6ED139629}" type="pres">
      <dgm:prSet presAssocID="{D4F9471E-5DB8-4527-8A9A-3BA1BC9BC03D}" presName="childNode2tx" presStyleLbl="bgAcc1" presStyleIdx="1" presStyleCnt="3">
        <dgm:presLayoutVars>
          <dgm:bulletEnabled val="1"/>
        </dgm:presLayoutVars>
      </dgm:prSet>
      <dgm:spPr/>
    </dgm:pt>
    <dgm:pt modelId="{B7B11F5B-5454-4DC0-A365-DC862339A3A5}" type="pres">
      <dgm:prSet presAssocID="{D4F9471E-5DB8-4527-8A9A-3BA1BC9BC03D}" presName="parentNode2" presStyleLbl="node1" presStyleIdx="1" presStyleCnt="3">
        <dgm:presLayoutVars>
          <dgm:chMax val="0"/>
          <dgm:bulletEnabled val="1"/>
        </dgm:presLayoutVars>
      </dgm:prSet>
      <dgm:spPr/>
    </dgm:pt>
    <dgm:pt modelId="{34AE625F-DCCF-4725-89A1-D1A057E55C84}" type="pres">
      <dgm:prSet presAssocID="{D4F9471E-5DB8-4527-8A9A-3BA1BC9BC03D}" presName="connSite2" presStyleCnt="0"/>
      <dgm:spPr/>
    </dgm:pt>
    <dgm:pt modelId="{F83F24C8-958D-4FC4-8571-340B0C782D94}" type="pres">
      <dgm:prSet presAssocID="{DAD872BC-E1FE-4473-A5D3-4F8E2CB8E824}" presName="Name18" presStyleLbl="sibTrans2D1" presStyleIdx="1" presStyleCnt="2"/>
      <dgm:spPr/>
    </dgm:pt>
    <dgm:pt modelId="{3A39CF31-3CBB-4777-B3F7-561DE089D42B}" type="pres">
      <dgm:prSet presAssocID="{939A1577-2324-43EB-B7C5-B0BEC8FE22DE}" presName="composite1" presStyleCnt="0"/>
      <dgm:spPr/>
    </dgm:pt>
    <dgm:pt modelId="{F78685F5-5A12-4FD8-A661-B01B4335B782}" type="pres">
      <dgm:prSet presAssocID="{939A1577-2324-43EB-B7C5-B0BEC8FE22DE}" presName="dummyNode1" presStyleLbl="node1" presStyleIdx="1" presStyleCnt="3"/>
      <dgm:spPr/>
    </dgm:pt>
    <dgm:pt modelId="{5BE17825-D0E8-4D69-992E-D5C1E7D39F21}" type="pres">
      <dgm:prSet presAssocID="{939A1577-2324-43EB-B7C5-B0BEC8FE22DE}" presName="childNode1" presStyleLbl="bgAcc1" presStyleIdx="2" presStyleCnt="3">
        <dgm:presLayoutVars>
          <dgm:bulletEnabled val="1"/>
        </dgm:presLayoutVars>
      </dgm:prSet>
      <dgm:spPr/>
    </dgm:pt>
    <dgm:pt modelId="{372AD9A6-8D12-40F9-B849-B57BBAA7BA69}" type="pres">
      <dgm:prSet presAssocID="{939A1577-2324-43EB-B7C5-B0BEC8FE22DE}" presName="childNode1tx" presStyleLbl="bgAcc1" presStyleIdx="2" presStyleCnt="3">
        <dgm:presLayoutVars>
          <dgm:bulletEnabled val="1"/>
        </dgm:presLayoutVars>
      </dgm:prSet>
      <dgm:spPr/>
    </dgm:pt>
    <dgm:pt modelId="{DD0A6EF8-9419-4735-9241-1BAB89D1DEB0}" type="pres">
      <dgm:prSet presAssocID="{939A1577-2324-43EB-B7C5-B0BEC8FE22DE}" presName="parentNode1" presStyleLbl="node1" presStyleIdx="2" presStyleCnt="3">
        <dgm:presLayoutVars>
          <dgm:chMax val="1"/>
          <dgm:bulletEnabled val="1"/>
        </dgm:presLayoutVars>
      </dgm:prSet>
      <dgm:spPr/>
    </dgm:pt>
    <dgm:pt modelId="{F9F49EFA-CA33-44BF-82D0-BBF2213F801D}" type="pres">
      <dgm:prSet presAssocID="{939A1577-2324-43EB-B7C5-B0BEC8FE22DE}" presName="connSite1" presStyleCnt="0"/>
      <dgm:spPr/>
    </dgm:pt>
  </dgm:ptLst>
  <dgm:cxnLst>
    <dgm:cxn modelId="{07689C06-969F-418B-BA84-044AEFFEEE33}" srcId="{A127E4B3-65AD-4248-95B2-95D5289D7EA9}" destId="{D690E6B1-ED93-4978-AC10-25C06B709E1D}" srcOrd="1" destOrd="0" parTransId="{44261E62-8A2B-49C1-93FA-10BEB09B2730}" sibTransId="{4BEE0D3E-BAE9-45E2-B1D4-A457B1CF87CE}"/>
    <dgm:cxn modelId="{0E762B2B-90EF-4EAF-A328-5A65E6DC1A46}" type="presOf" srcId="{D4F9471E-5DB8-4527-8A9A-3BA1BC9BC03D}" destId="{B7B11F5B-5454-4DC0-A365-DC862339A3A5}" srcOrd="0" destOrd="0" presId="urn:microsoft.com/office/officeart/2005/8/layout/hProcess4"/>
    <dgm:cxn modelId="{45C29031-C77B-4657-B405-3D5BAEA80D4B}" type="presOf" srcId="{F671BBA3-D45D-4509-982C-C5515B0DCAB4}" destId="{FDF54E9C-0750-422B-BCCE-276BE25C71B1}" srcOrd="0" destOrd="2" presId="urn:microsoft.com/office/officeart/2005/8/layout/hProcess4"/>
    <dgm:cxn modelId="{E4014932-7D13-4467-8766-D539E60CD105}" type="presOf" srcId="{D690E6B1-ED93-4978-AC10-25C06B709E1D}" destId="{4BA1B2B1-C1B8-47F2-8C0E-ADA73BC9C811}" srcOrd="1" destOrd="1" presId="urn:microsoft.com/office/officeart/2005/8/layout/hProcess4"/>
    <dgm:cxn modelId="{DF406D3B-38CF-4CE0-9785-37C55C1B3B94}" type="presOf" srcId="{39D6AC70-6092-4BDD-B452-472EFCEB7CE3}" destId="{5BE17825-D0E8-4D69-992E-D5C1E7D39F21}" srcOrd="0" destOrd="1" presId="urn:microsoft.com/office/officeart/2005/8/layout/hProcess4"/>
    <dgm:cxn modelId="{6515AE3D-247F-4FC0-90EE-54AC4967E4C4}" type="presOf" srcId="{A4305718-53E2-4A7F-804A-6F3B3A68EDA1}" destId="{188C989C-C17C-4448-9807-3BC6ED139629}" srcOrd="1" destOrd="1" presId="urn:microsoft.com/office/officeart/2005/8/layout/hProcess4"/>
    <dgm:cxn modelId="{368CEF3E-5102-43E5-B33A-DCAC10EE02FD}" type="presOf" srcId="{15D92C2D-5742-4574-B3E7-79598663529D}" destId="{FDF54E9C-0750-422B-BCCE-276BE25C71B1}" srcOrd="0" destOrd="0" presId="urn:microsoft.com/office/officeart/2005/8/layout/hProcess4"/>
    <dgm:cxn modelId="{D90BB746-0804-4898-BF96-356E2B873EAA}" srcId="{F0F6B17E-9533-4727-B3CC-A6D0466AC596}" destId="{939A1577-2324-43EB-B7C5-B0BEC8FE22DE}" srcOrd="2" destOrd="0" parTransId="{54852552-1083-4F9C-9B1F-503522ABD84C}" sibTransId="{5D2CC7DE-FDA6-4D6E-A5F3-358AE7439C44}"/>
    <dgm:cxn modelId="{75F04649-6C7E-4ED9-AB71-ADAFFC12AC8B}" srcId="{939A1577-2324-43EB-B7C5-B0BEC8FE22DE}" destId="{39D6AC70-6092-4BDD-B452-472EFCEB7CE3}" srcOrd="1" destOrd="0" parTransId="{F7B66B58-1E3D-4DA1-B931-8C9C26D5619E}" sibTransId="{27612686-63D8-4308-94E8-7BE246C76A5A}"/>
    <dgm:cxn modelId="{8D2E324C-57A8-4BE2-8051-6A202E40C405}" type="presOf" srcId="{EAAEEAC4-C2C6-4028-807F-BC6BBE918253}" destId="{372AD9A6-8D12-40F9-B849-B57BBAA7BA69}" srcOrd="1" destOrd="0" presId="urn:microsoft.com/office/officeart/2005/8/layout/hProcess4"/>
    <dgm:cxn modelId="{80EFAC4C-7C17-445A-B6FD-2AB32EDE0639}" type="presOf" srcId="{D690E6B1-ED93-4978-AC10-25C06B709E1D}" destId="{B02BE0EB-C330-4F32-8D7C-9CA39266E853}" srcOrd="0" destOrd="1" presId="urn:microsoft.com/office/officeart/2005/8/layout/hProcess4"/>
    <dgm:cxn modelId="{6F288C4D-B3CE-45A4-933E-1E560261B32C}" type="presOf" srcId="{939A1577-2324-43EB-B7C5-B0BEC8FE22DE}" destId="{DD0A6EF8-9419-4735-9241-1BAB89D1DEB0}" srcOrd="0" destOrd="0" presId="urn:microsoft.com/office/officeart/2005/8/layout/hProcess4"/>
    <dgm:cxn modelId="{7BEC0562-1005-44AF-AEDB-66FA12A504DA}" type="presOf" srcId="{39D6AC70-6092-4BDD-B452-472EFCEB7CE3}" destId="{372AD9A6-8D12-40F9-B849-B57BBAA7BA69}" srcOrd="1" destOrd="1" presId="urn:microsoft.com/office/officeart/2005/8/layout/hProcess4"/>
    <dgm:cxn modelId="{7AF1A46B-8C9C-49F7-A8C3-D781ADC1DF61}" srcId="{939A1577-2324-43EB-B7C5-B0BEC8FE22DE}" destId="{EAAEEAC4-C2C6-4028-807F-BC6BBE918253}" srcOrd="0" destOrd="0" parTransId="{292A3486-B733-4327-90E8-F23FDDCC573D}" sibTransId="{161BD47E-7386-4BB1-8A0E-FA4BBD79F0B5}"/>
    <dgm:cxn modelId="{011F547E-6C54-49FB-AD63-F6A700C9F57B}" srcId="{A127E4B3-65AD-4248-95B2-95D5289D7EA9}" destId="{626115E6-AD47-4869-966A-CE8E61220F0A}" srcOrd="0" destOrd="0" parTransId="{3403EA9F-FE87-4C1D-9769-729877F19A03}" sibTransId="{BF0B59F1-50F3-42AA-B12F-CBB0F79E4BC3}"/>
    <dgm:cxn modelId="{3031F17F-8F4D-4622-BCE9-55A48FDC59CF}" srcId="{D4F9471E-5DB8-4527-8A9A-3BA1BC9BC03D}" destId="{A4305718-53E2-4A7F-804A-6F3B3A68EDA1}" srcOrd="1" destOrd="0" parTransId="{6352A4B0-029B-47A9-B901-39E39478AA01}" sibTransId="{031F83FA-BA7B-481B-8A9D-B4136C226BCE}"/>
    <dgm:cxn modelId="{426FE093-C152-4565-8B88-75EEA7DB8FBF}" srcId="{F0F6B17E-9533-4727-B3CC-A6D0466AC596}" destId="{A127E4B3-65AD-4248-95B2-95D5289D7EA9}" srcOrd="0" destOrd="0" parTransId="{7EA8BFFC-7878-4C8B-AD98-3A05865402BF}" sibTransId="{1D659693-0E7A-4638-9B8A-23A860592A72}"/>
    <dgm:cxn modelId="{564F94A0-6325-4EB5-984A-221F6E93DA7C}" type="presOf" srcId="{626115E6-AD47-4869-966A-CE8E61220F0A}" destId="{B02BE0EB-C330-4F32-8D7C-9CA39266E853}" srcOrd="0" destOrd="0" presId="urn:microsoft.com/office/officeart/2005/8/layout/hProcess4"/>
    <dgm:cxn modelId="{A29646BD-6AE5-4D34-869A-36A9725DDBF3}" srcId="{D4F9471E-5DB8-4527-8A9A-3BA1BC9BC03D}" destId="{F671BBA3-D45D-4509-982C-C5515B0DCAB4}" srcOrd="2" destOrd="0" parTransId="{D64BB036-4186-44AC-B8D2-FD20EC315433}" sibTransId="{486DFC96-35CB-4115-B620-6ED4B09F08B7}"/>
    <dgm:cxn modelId="{20CCF6BE-98EB-4AA8-AA59-800C770D65B6}" type="presOf" srcId="{626115E6-AD47-4869-966A-CE8E61220F0A}" destId="{4BA1B2B1-C1B8-47F2-8C0E-ADA73BC9C811}" srcOrd="1" destOrd="0" presId="urn:microsoft.com/office/officeart/2005/8/layout/hProcess4"/>
    <dgm:cxn modelId="{622EB1C9-2879-42D8-AC0F-55AE45798E05}" type="presOf" srcId="{DAD872BC-E1FE-4473-A5D3-4F8E2CB8E824}" destId="{F83F24C8-958D-4FC4-8571-340B0C782D94}" srcOrd="0" destOrd="0" presId="urn:microsoft.com/office/officeart/2005/8/layout/hProcess4"/>
    <dgm:cxn modelId="{6BEBBFCB-73F3-4E0A-BDC6-5D4A4147AAAF}" type="presOf" srcId="{EAAEEAC4-C2C6-4028-807F-BC6BBE918253}" destId="{5BE17825-D0E8-4D69-992E-D5C1E7D39F21}" srcOrd="0" destOrd="0" presId="urn:microsoft.com/office/officeart/2005/8/layout/hProcess4"/>
    <dgm:cxn modelId="{326C8AD3-5E4D-4092-8736-6C782DE940B0}" type="presOf" srcId="{A4305718-53E2-4A7F-804A-6F3B3A68EDA1}" destId="{FDF54E9C-0750-422B-BCCE-276BE25C71B1}" srcOrd="0" destOrd="1" presId="urn:microsoft.com/office/officeart/2005/8/layout/hProcess4"/>
    <dgm:cxn modelId="{F783DEE3-F4DF-40F5-A322-430FF15CB4FB}" type="presOf" srcId="{A127E4B3-65AD-4248-95B2-95D5289D7EA9}" destId="{6C29B79F-2D3A-4853-8A7F-3EBEA7DAF6D1}" srcOrd="0" destOrd="0" presId="urn:microsoft.com/office/officeart/2005/8/layout/hProcess4"/>
    <dgm:cxn modelId="{B8E331EB-17B5-49CF-BA3D-3A26E11561C1}" type="presOf" srcId="{F0F6B17E-9533-4727-B3CC-A6D0466AC596}" destId="{4AFD1DCE-7613-4DC5-B92D-15D823546BE3}" srcOrd="0" destOrd="0" presId="urn:microsoft.com/office/officeart/2005/8/layout/hProcess4"/>
    <dgm:cxn modelId="{8BB221F7-170E-4C5C-944C-8E40A482F4DE}" srcId="{D4F9471E-5DB8-4527-8A9A-3BA1BC9BC03D}" destId="{15D92C2D-5742-4574-B3E7-79598663529D}" srcOrd="0" destOrd="0" parTransId="{9F7D3593-F9E9-438A-BC5F-575D440D2900}" sibTransId="{1B9B45EE-C543-47D2-A1B8-053E8652743A}"/>
    <dgm:cxn modelId="{2D2FDEF7-9A24-42CF-B35C-67E7BBBE1978}" srcId="{F0F6B17E-9533-4727-B3CC-A6D0466AC596}" destId="{D4F9471E-5DB8-4527-8A9A-3BA1BC9BC03D}" srcOrd="1" destOrd="0" parTransId="{3E0D2DB4-69F5-4874-BA10-652667F3845F}" sibTransId="{DAD872BC-E1FE-4473-A5D3-4F8E2CB8E824}"/>
    <dgm:cxn modelId="{ECB3FEF9-67E5-4E75-BFB1-CC273CFEF0E1}" type="presOf" srcId="{1D659693-0E7A-4638-9B8A-23A860592A72}" destId="{67EE90C8-39C2-4B24-A6E2-73ED47BE406D}" srcOrd="0" destOrd="0" presId="urn:microsoft.com/office/officeart/2005/8/layout/hProcess4"/>
    <dgm:cxn modelId="{22BD4BFA-36F1-485D-B8E2-15268120FC3B}" type="presOf" srcId="{15D92C2D-5742-4574-B3E7-79598663529D}" destId="{188C989C-C17C-4448-9807-3BC6ED139629}" srcOrd="1" destOrd="0" presId="urn:microsoft.com/office/officeart/2005/8/layout/hProcess4"/>
    <dgm:cxn modelId="{143317FE-ED23-46E5-AFAD-06BFF5D3C519}" type="presOf" srcId="{F671BBA3-D45D-4509-982C-C5515B0DCAB4}" destId="{188C989C-C17C-4448-9807-3BC6ED139629}" srcOrd="1" destOrd="2" presId="urn:microsoft.com/office/officeart/2005/8/layout/hProcess4"/>
    <dgm:cxn modelId="{CEA1917B-FB7D-4518-A3CE-FE9587433115}" type="presParOf" srcId="{4AFD1DCE-7613-4DC5-B92D-15D823546BE3}" destId="{C069848C-BF21-40B7-A602-B6242366A092}" srcOrd="0" destOrd="0" presId="urn:microsoft.com/office/officeart/2005/8/layout/hProcess4"/>
    <dgm:cxn modelId="{1EDB6FD8-D547-43CC-8E99-F0D97AE78390}" type="presParOf" srcId="{4AFD1DCE-7613-4DC5-B92D-15D823546BE3}" destId="{89B1B8CE-056B-4BBF-BF94-D880E83F04D2}" srcOrd="1" destOrd="0" presId="urn:microsoft.com/office/officeart/2005/8/layout/hProcess4"/>
    <dgm:cxn modelId="{57743DBF-3BBE-49B5-99D8-D64F761FDF0C}" type="presParOf" srcId="{4AFD1DCE-7613-4DC5-B92D-15D823546BE3}" destId="{E25BFEBF-B597-44A8-B691-65D92A11366F}" srcOrd="2" destOrd="0" presId="urn:microsoft.com/office/officeart/2005/8/layout/hProcess4"/>
    <dgm:cxn modelId="{24550189-7E5B-47E3-95F0-5EBBBA72BBCF}" type="presParOf" srcId="{E25BFEBF-B597-44A8-B691-65D92A11366F}" destId="{565E187B-74BC-415B-81C0-D2A5CD367E5F}" srcOrd="0" destOrd="0" presId="urn:microsoft.com/office/officeart/2005/8/layout/hProcess4"/>
    <dgm:cxn modelId="{B0797532-FD3A-4721-A230-D674A2F75689}" type="presParOf" srcId="{565E187B-74BC-415B-81C0-D2A5CD367E5F}" destId="{6E64D7FD-5019-4B70-9F1A-F62EF610E68C}" srcOrd="0" destOrd="0" presId="urn:microsoft.com/office/officeart/2005/8/layout/hProcess4"/>
    <dgm:cxn modelId="{BC630954-84B2-4A2C-A99E-E9EFB208760F}" type="presParOf" srcId="{565E187B-74BC-415B-81C0-D2A5CD367E5F}" destId="{B02BE0EB-C330-4F32-8D7C-9CA39266E853}" srcOrd="1" destOrd="0" presId="urn:microsoft.com/office/officeart/2005/8/layout/hProcess4"/>
    <dgm:cxn modelId="{D116D415-8AE4-41D5-9110-37E18DCBFD06}" type="presParOf" srcId="{565E187B-74BC-415B-81C0-D2A5CD367E5F}" destId="{4BA1B2B1-C1B8-47F2-8C0E-ADA73BC9C811}" srcOrd="2" destOrd="0" presId="urn:microsoft.com/office/officeart/2005/8/layout/hProcess4"/>
    <dgm:cxn modelId="{6CAFB5AF-5F7A-4B11-88AB-B43E838749E9}" type="presParOf" srcId="{565E187B-74BC-415B-81C0-D2A5CD367E5F}" destId="{6C29B79F-2D3A-4853-8A7F-3EBEA7DAF6D1}" srcOrd="3" destOrd="0" presId="urn:microsoft.com/office/officeart/2005/8/layout/hProcess4"/>
    <dgm:cxn modelId="{32DD9754-3D92-4B78-9C60-76554FB1A5F9}" type="presParOf" srcId="{565E187B-74BC-415B-81C0-D2A5CD367E5F}" destId="{1A153C83-4E9F-456A-90AD-F3824BC4F187}" srcOrd="4" destOrd="0" presId="urn:microsoft.com/office/officeart/2005/8/layout/hProcess4"/>
    <dgm:cxn modelId="{AA2C4347-A519-4795-9630-113ADC9318B7}" type="presParOf" srcId="{E25BFEBF-B597-44A8-B691-65D92A11366F}" destId="{67EE90C8-39C2-4B24-A6E2-73ED47BE406D}" srcOrd="1" destOrd="0" presId="urn:microsoft.com/office/officeart/2005/8/layout/hProcess4"/>
    <dgm:cxn modelId="{9D083584-5922-4192-B134-BCF4FC5B2AD3}" type="presParOf" srcId="{E25BFEBF-B597-44A8-B691-65D92A11366F}" destId="{A111D8A3-EC94-4695-8728-17FD3B0C5202}" srcOrd="2" destOrd="0" presId="urn:microsoft.com/office/officeart/2005/8/layout/hProcess4"/>
    <dgm:cxn modelId="{80F967E8-557C-492A-9A03-A5F0FA4D83C1}" type="presParOf" srcId="{A111D8A3-EC94-4695-8728-17FD3B0C5202}" destId="{AD7C4D02-6E14-46C0-9043-C6B36B1E0944}" srcOrd="0" destOrd="0" presId="urn:microsoft.com/office/officeart/2005/8/layout/hProcess4"/>
    <dgm:cxn modelId="{760A13F9-F878-4A67-B2D4-5C4512F5C153}" type="presParOf" srcId="{A111D8A3-EC94-4695-8728-17FD3B0C5202}" destId="{FDF54E9C-0750-422B-BCCE-276BE25C71B1}" srcOrd="1" destOrd="0" presId="urn:microsoft.com/office/officeart/2005/8/layout/hProcess4"/>
    <dgm:cxn modelId="{26268A01-12AD-43C6-AFCE-6DF3C72EAA8A}" type="presParOf" srcId="{A111D8A3-EC94-4695-8728-17FD3B0C5202}" destId="{188C989C-C17C-4448-9807-3BC6ED139629}" srcOrd="2" destOrd="0" presId="urn:microsoft.com/office/officeart/2005/8/layout/hProcess4"/>
    <dgm:cxn modelId="{D06B6D20-8F73-48FE-98CC-B785ACF632A3}" type="presParOf" srcId="{A111D8A3-EC94-4695-8728-17FD3B0C5202}" destId="{B7B11F5B-5454-4DC0-A365-DC862339A3A5}" srcOrd="3" destOrd="0" presId="urn:microsoft.com/office/officeart/2005/8/layout/hProcess4"/>
    <dgm:cxn modelId="{3CF3D849-36CC-4B03-9919-AEB6BE27DFEB}" type="presParOf" srcId="{A111D8A3-EC94-4695-8728-17FD3B0C5202}" destId="{34AE625F-DCCF-4725-89A1-D1A057E55C84}" srcOrd="4" destOrd="0" presId="urn:microsoft.com/office/officeart/2005/8/layout/hProcess4"/>
    <dgm:cxn modelId="{5F8E9C24-24A7-4461-B85E-621D3BA90369}" type="presParOf" srcId="{E25BFEBF-B597-44A8-B691-65D92A11366F}" destId="{F83F24C8-958D-4FC4-8571-340B0C782D94}" srcOrd="3" destOrd="0" presId="urn:microsoft.com/office/officeart/2005/8/layout/hProcess4"/>
    <dgm:cxn modelId="{18A712F8-2D41-4A26-A200-4F0EA436BA1E}" type="presParOf" srcId="{E25BFEBF-B597-44A8-B691-65D92A11366F}" destId="{3A39CF31-3CBB-4777-B3F7-561DE089D42B}" srcOrd="4" destOrd="0" presId="urn:microsoft.com/office/officeart/2005/8/layout/hProcess4"/>
    <dgm:cxn modelId="{1FFA9261-12AF-46CE-8E31-F05E741B0961}" type="presParOf" srcId="{3A39CF31-3CBB-4777-B3F7-561DE089D42B}" destId="{F78685F5-5A12-4FD8-A661-B01B4335B782}" srcOrd="0" destOrd="0" presId="urn:microsoft.com/office/officeart/2005/8/layout/hProcess4"/>
    <dgm:cxn modelId="{87E2CFAC-3AF7-454B-9A2F-5C14D8C2DDE6}" type="presParOf" srcId="{3A39CF31-3CBB-4777-B3F7-561DE089D42B}" destId="{5BE17825-D0E8-4D69-992E-D5C1E7D39F21}" srcOrd="1" destOrd="0" presId="urn:microsoft.com/office/officeart/2005/8/layout/hProcess4"/>
    <dgm:cxn modelId="{7A9F067C-51E9-457A-963A-69B3F48B9AC2}" type="presParOf" srcId="{3A39CF31-3CBB-4777-B3F7-561DE089D42B}" destId="{372AD9A6-8D12-40F9-B849-B57BBAA7BA69}" srcOrd="2" destOrd="0" presId="urn:microsoft.com/office/officeart/2005/8/layout/hProcess4"/>
    <dgm:cxn modelId="{3DB016A9-D415-4AF4-80F7-29AC968C6212}" type="presParOf" srcId="{3A39CF31-3CBB-4777-B3F7-561DE089D42B}" destId="{DD0A6EF8-9419-4735-9241-1BAB89D1DEB0}" srcOrd="3" destOrd="0" presId="urn:microsoft.com/office/officeart/2005/8/layout/hProcess4"/>
    <dgm:cxn modelId="{D25AB41C-5EDA-4092-AC18-A392F3C5BDDA}" type="presParOf" srcId="{3A39CF31-3CBB-4777-B3F7-561DE089D42B}" destId="{F9F49EFA-CA33-44BF-82D0-BBF2213F801D}" srcOrd="4" destOrd="0" presId="urn:microsoft.com/office/officeart/2005/8/layout/h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2BE0EB-C330-4F32-8D7C-9CA39266E853}">
      <dsp:nvSpPr>
        <dsp:cNvPr id="0" name=""/>
        <dsp:cNvSpPr/>
      </dsp:nvSpPr>
      <dsp:spPr>
        <a:xfrm>
          <a:off x="570937" y="935153"/>
          <a:ext cx="2178687" cy="179696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2385" tIns="32385" rIns="32385" bIns="32385" numCol="1" spcCol="1270" anchor="t" anchorCtr="0">
          <a:noAutofit/>
        </a:bodyPr>
        <a:lstStyle/>
        <a:p>
          <a:pPr marL="171450" lvl="1" indent="-171450" algn="l" defTabSz="755650">
            <a:lnSpc>
              <a:spcPct val="90000"/>
            </a:lnSpc>
            <a:spcBef>
              <a:spcPct val="0"/>
            </a:spcBef>
            <a:spcAft>
              <a:spcPct val="15000"/>
            </a:spcAft>
            <a:buChar char="•"/>
          </a:pPr>
          <a:r>
            <a:rPr lang="de-DE" sz="1700" kern="1200" dirty="0"/>
            <a:t>Manuell oder Import mit CSV-Datei</a:t>
          </a:r>
        </a:p>
        <a:p>
          <a:pPr marL="171450" lvl="1" indent="-171450" algn="l" defTabSz="755650">
            <a:lnSpc>
              <a:spcPct val="90000"/>
            </a:lnSpc>
            <a:spcBef>
              <a:spcPct val="0"/>
            </a:spcBef>
            <a:spcAft>
              <a:spcPct val="15000"/>
            </a:spcAft>
            <a:buChar char="•"/>
          </a:pPr>
          <a:r>
            <a:rPr lang="de-DE" sz="1700" kern="1200" dirty="0"/>
            <a:t>Einladungs-E-Mail</a:t>
          </a:r>
        </a:p>
      </dsp:txBody>
      <dsp:txXfrm>
        <a:off x="612290" y="976506"/>
        <a:ext cx="2095981" cy="1329192"/>
      </dsp:txXfrm>
    </dsp:sp>
    <dsp:sp modelId="{67EE90C8-39C2-4B24-A6E2-73ED47BE406D}">
      <dsp:nvSpPr>
        <dsp:cNvPr id="0" name=""/>
        <dsp:cNvSpPr/>
      </dsp:nvSpPr>
      <dsp:spPr>
        <a:xfrm>
          <a:off x="1763239" y="1247974"/>
          <a:ext cx="2572812" cy="2572812"/>
        </a:xfrm>
        <a:prstGeom prst="leftCircularArrow">
          <a:avLst>
            <a:gd name="adj1" fmla="val 3811"/>
            <a:gd name="adj2" fmla="val 476388"/>
            <a:gd name="adj3" fmla="val 2251899"/>
            <a:gd name="adj4" fmla="val 9024489"/>
            <a:gd name="adj5" fmla="val 4446"/>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C29B79F-2D3A-4853-8A7F-3EBEA7DAF6D1}">
      <dsp:nvSpPr>
        <dsp:cNvPr id="0" name=""/>
        <dsp:cNvSpPr/>
      </dsp:nvSpPr>
      <dsp:spPr>
        <a:xfrm>
          <a:off x="1055090" y="2347052"/>
          <a:ext cx="1936611" cy="77012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45720" rIns="68580" bIns="45720" numCol="1" spcCol="1270" anchor="ctr" anchorCtr="0">
          <a:noAutofit/>
        </a:bodyPr>
        <a:lstStyle/>
        <a:p>
          <a:pPr marL="0" lvl="0" indent="0" algn="ctr" defTabSz="1600200">
            <a:lnSpc>
              <a:spcPct val="90000"/>
            </a:lnSpc>
            <a:spcBef>
              <a:spcPct val="0"/>
            </a:spcBef>
            <a:spcAft>
              <a:spcPct val="35000"/>
            </a:spcAft>
            <a:buNone/>
          </a:pPr>
          <a:r>
            <a:rPr lang="de-DE" sz="3600" kern="1200" dirty="0"/>
            <a:t>Händler</a:t>
          </a:r>
        </a:p>
      </dsp:txBody>
      <dsp:txXfrm>
        <a:off x="1077646" y="2369608"/>
        <a:ext cx="1891499" cy="725014"/>
      </dsp:txXfrm>
    </dsp:sp>
    <dsp:sp modelId="{FDF54E9C-0750-422B-BCCE-276BE25C71B1}">
      <dsp:nvSpPr>
        <dsp:cNvPr id="0" name=""/>
        <dsp:cNvSpPr/>
      </dsp:nvSpPr>
      <dsp:spPr>
        <a:xfrm>
          <a:off x="3458599" y="935153"/>
          <a:ext cx="2178687" cy="179696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2385" tIns="32385" rIns="32385" bIns="32385" numCol="1" spcCol="1270" anchor="t" anchorCtr="0">
          <a:noAutofit/>
        </a:bodyPr>
        <a:lstStyle/>
        <a:p>
          <a:pPr marL="171450" lvl="1" indent="-171450" algn="l" defTabSz="755650">
            <a:lnSpc>
              <a:spcPct val="90000"/>
            </a:lnSpc>
            <a:spcBef>
              <a:spcPct val="0"/>
            </a:spcBef>
            <a:spcAft>
              <a:spcPct val="15000"/>
            </a:spcAft>
            <a:buChar char="•"/>
          </a:pPr>
          <a:r>
            <a:rPr lang="de-DE" sz="1700" kern="1200" dirty="0"/>
            <a:t>E-Mail link</a:t>
          </a:r>
        </a:p>
        <a:p>
          <a:pPr marL="171450" lvl="1" indent="-171450" algn="l" defTabSz="755650">
            <a:lnSpc>
              <a:spcPct val="90000"/>
            </a:lnSpc>
            <a:spcBef>
              <a:spcPct val="0"/>
            </a:spcBef>
            <a:spcAft>
              <a:spcPct val="15000"/>
            </a:spcAft>
            <a:buChar char="•"/>
          </a:pPr>
          <a:r>
            <a:rPr lang="de-DE" sz="1700" kern="1200" dirty="0"/>
            <a:t>Passwort setzen</a:t>
          </a:r>
        </a:p>
        <a:p>
          <a:pPr marL="171450" lvl="1" indent="-171450" algn="l" defTabSz="755650">
            <a:lnSpc>
              <a:spcPct val="90000"/>
            </a:lnSpc>
            <a:spcBef>
              <a:spcPct val="0"/>
            </a:spcBef>
            <a:spcAft>
              <a:spcPct val="15000"/>
            </a:spcAft>
            <a:buChar char="•"/>
          </a:pPr>
          <a:r>
            <a:rPr lang="de-DE" sz="1700" kern="1200" dirty="0"/>
            <a:t>Kooperationsvertrag unterzeichnen</a:t>
          </a:r>
        </a:p>
      </dsp:txBody>
      <dsp:txXfrm>
        <a:off x="3499952" y="1361569"/>
        <a:ext cx="2095981" cy="1329192"/>
      </dsp:txXfrm>
    </dsp:sp>
    <dsp:sp modelId="{F83F24C8-958D-4FC4-8571-340B0C782D94}">
      <dsp:nvSpPr>
        <dsp:cNvPr id="0" name=""/>
        <dsp:cNvSpPr/>
      </dsp:nvSpPr>
      <dsp:spPr>
        <a:xfrm>
          <a:off x="4632745" y="-223975"/>
          <a:ext cx="2851200" cy="2851200"/>
        </a:xfrm>
        <a:prstGeom prst="circularArrow">
          <a:avLst>
            <a:gd name="adj1" fmla="val 3439"/>
            <a:gd name="adj2" fmla="val 426061"/>
            <a:gd name="adj3" fmla="val 19398428"/>
            <a:gd name="adj4" fmla="val 12575511"/>
            <a:gd name="adj5" fmla="val 401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7B11F5B-5454-4DC0-A365-DC862339A3A5}">
      <dsp:nvSpPr>
        <dsp:cNvPr id="0" name=""/>
        <dsp:cNvSpPr/>
      </dsp:nvSpPr>
      <dsp:spPr>
        <a:xfrm>
          <a:off x="3942752" y="550090"/>
          <a:ext cx="1936611" cy="77012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45720" rIns="68580" bIns="45720" numCol="1" spcCol="1270" anchor="ctr" anchorCtr="0">
          <a:noAutofit/>
        </a:bodyPr>
        <a:lstStyle/>
        <a:p>
          <a:pPr marL="0" lvl="0" indent="0" algn="ctr" defTabSz="1600200">
            <a:lnSpc>
              <a:spcPct val="90000"/>
            </a:lnSpc>
            <a:spcBef>
              <a:spcPct val="0"/>
            </a:spcBef>
            <a:spcAft>
              <a:spcPct val="35000"/>
            </a:spcAft>
            <a:buNone/>
          </a:pPr>
          <a:r>
            <a:rPr lang="de-DE" sz="3600" kern="1200" dirty="0"/>
            <a:t>Betreiber</a:t>
          </a:r>
        </a:p>
      </dsp:txBody>
      <dsp:txXfrm>
        <a:off x="3965308" y="572646"/>
        <a:ext cx="1891499" cy="725014"/>
      </dsp:txXfrm>
    </dsp:sp>
    <dsp:sp modelId="{5BE17825-D0E8-4D69-992E-D5C1E7D39F21}">
      <dsp:nvSpPr>
        <dsp:cNvPr id="0" name=""/>
        <dsp:cNvSpPr/>
      </dsp:nvSpPr>
      <dsp:spPr>
        <a:xfrm>
          <a:off x="6346262" y="935153"/>
          <a:ext cx="2178687" cy="179696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2385" tIns="32385" rIns="32385" bIns="32385" numCol="1" spcCol="1270" anchor="t" anchorCtr="0">
          <a:noAutofit/>
        </a:bodyPr>
        <a:lstStyle/>
        <a:p>
          <a:pPr marL="171450" lvl="1" indent="-171450" algn="l" defTabSz="755650">
            <a:lnSpc>
              <a:spcPct val="90000"/>
            </a:lnSpc>
            <a:spcBef>
              <a:spcPct val="0"/>
            </a:spcBef>
            <a:spcAft>
              <a:spcPct val="15000"/>
            </a:spcAft>
            <a:buChar char="•"/>
          </a:pPr>
          <a:r>
            <a:rPr lang="de-DE" sz="1700" kern="1200" dirty="0"/>
            <a:t>Anfordern von Zugriffsrechten (Surrogation)</a:t>
          </a:r>
        </a:p>
        <a:p>
          <a:pPr marL="171450" lvl="1" indent="-171450" algn="l" defTabSz="755650">
            <a:lnSpc>
              <a:spcPct val="90000"/>
            </a:lnSpc>
            <a:spcBef>
              <a:spcPct val="0"/>
            </a:spcBef>
            <a:spcAft>
              <a:spcPct val="15000"/>
            </a:spcAft>
            <a:buChar char="•"/>
          </a:pPr>
          <a:r>
            <a:rPr lang="de-DE" sz="1700" kern="1200" dirty="0" err="1"/>
            <a:t>AccountID</a:t>
          </a:r>
          <a:endParaRPr lang="de-DE" sz="1700" kern="1200" dirty="0"/>
        </a:p>
      </dsp:txBody>
      <dsp:txXfrm>
        <a:off x="6387615" y="976506"/>
        <a:ext cx="2095981" cy="1329192"/>
      </dsp:txXfrm>
    </dsp:sp>
    <dsp:sp modelId="{DD0A6EF8-9419-4735-9241-1BAB89D1DEB0}">
      <dsp:nvSpPr>
        <dsp:cNvPr id="0" name=""/>
        <dsp:cNvSpPr/>
      </dsp:nvSpPr>
      <dsp:spPr>
        <a:xfrm>
          <a:off x="6830415" y="2347052"/>
          <a:ext cx="1936611" cy="77012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45720" rIns="68580" bIns="45720" numCol="1" spcCol="1270" anchor="ctr" anchorCtr="0">
          <a:noAutofit/>
        </a:bodyPr>
        <a:lstStyle/>
        <a:p>
          <a:pPr marL="0" lvl="0" indent="0" algn="ctr" defTabSz="1600200">
            <a:lnSpc>
              <a:spcPct val="90000"/>
            </a:lnSpc>
            <a:spcBef>
              <a:spcPct val="0"/>
            </a:spcBef>
            <a:spcAft>
              <a:spcPct val="35000"/>
            </a:spcAft>
            <a:buNone/>
          </a:pPr>
          <a:r>
            <a:rPr lang="de-DE" sz="3600" kern="1200" dirty="0"/>
            <a:t>Händler</a:t>
          </a:r>
        </a:p>
      </dsp:txBody>
      <dsp:txXfrm>
        <a:off x="6852971" y="2369608"/>
        <a:ext cx="1891499" cy="725014"/>
      </dsp:txXfrm>
    </dsp:sp>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E26359A8-7AF3-4B2F-B444-DA202BEEA99D}"/>
              </a:ext>
            </a:extLst>
          </p:cNvPr>
          <p:cNvSpPr>
            <a:spLocks noGrp="1"/>
          </p:cNvSpPr>
          <p:nvPr>
            <p:ph type="hdr" sz="quarter"/>
          </p:nvPr>
        </p:nvSpPr>
        <p:spPr>
          <a:xfrm>
            <a:off x="0" y="0"/>
            <a:ext cx="3608173" cy="513508"/>
          </a:xfrm>
          <a:prstGeom prst="rect">
            <a:avLst/>
          </a:prstGeom>
        </p:spPr>
        <p:txBody>
          <a:bodyPr vert="horz" lIns="99064" tIns="49532" rIns="99064" bIns="49532" rtlCol="0"/>
          <a:lstStyle>
            <a:lvl1pPr algn="l">
              <a:defRPr sz="1300"/>
            </a:lvl1pPr>
          </a:lstStyle>
          <a:p>
            <a:r>
              <a:rPr lang="de-DE" dirty="0"/>
              <a:t>fiskaltrust gmbh</a:t>
            </a:r>
          </a:p>
        </p:txBody>
      </p:sp>
      <p:sp>
        <p:nvSpPr>
          <p:cNvPr id="3" name="Datumsplatzhalter 2">
            <a:extLst>
              <a:ext uri="{FF2B5EF4-FFF2-40B4-BE49-F238E27FC236}">
                <a16:creationId xmlns:a16="http://schemas.microsoft.com/office/drawing/2014/main" id="{3AC23F39-6699-4345-915E-A4E55B808A9A}"/>
              </a:ext>
            </a:extLst>
          </p:cNvPr>
          <p:cNvSpPr>
            <a:spLocks noGrp="1"/>
          </p:cNvSpPr>
          <p:nvPr>
            <p:ph type="dt" sz="quarter" idx="1"/>
          </p:nvPr>
        </p:nvSpPr>
        <p:spPr>
          <a:xfrm>
            <a:off x="3807861" y="0"/>
            <a:ext cx="3078427" cy="513508"/>
          </a:xfrm>
          <a:prstGeom prst="rect">
            <a:avLst/>
          </a:prstGeom>
        </p:spPr>
        <p:txBody>
          <a:bodyPr vert="horz" lIns="99064" tIns="49532" rIns="99064" bIns="49532" rtlCol="0"/>
          <a:lstStyle>
            <a:lvl1pPr algn="r">
              <a:defRPr sz="1300"/>
            </a:lvl1pPr>
          </a:lstStyle>
          <a:p>
            <a:r>
              <a:rPr lang="de-AT"/>
              <a:t>28.05.2020</a:t>
            </a:r>
            <a:endParaRPr lang="en-AT" dirty="0"/>
          </a:p>
        </p:txBody>
      </p:sp>
      <p:sp>
        <p:nvSpPr>
          <p:cNvPr id="4" name="Fußzeilenplatzhalter 3">
            <a:extLst>
              <a:ext uri="{FF2B5EF4-FFF2-40B4-BE49-F238E27FC236}">
                <a16:creationId xmlns:a16="http://schemas.microsoft.com/office/drawing/2014/main" id="{504BAFE1-8C0D-488B-BE26-4DE04D46567B}"/>
              </a:ext>
            </a:extLst>
          </p:cNvPr>
          <p:cNvSpPr>
            <a:spLocks noGrp="1"/>
          </p:cNvSpPr>
          <p:nvPr>
            <p:ph type="ftr" sz="quarter" idx="2"/>
          </p:nvPr>
        </p:nvSpPr>
        <p:spPr>
          <a:xfrm>
            <a:off x="0" y="9521604"/>
            <a:ext cx="5283926" cy="513507"/>
          </a:xfrm>
          <a:prstGeom prst="rect">
            <a:avLst/>
          </a:prstGeom>
        </p:spPr>
        <p:txBody>
          <a:bodyPr vert="horz" lIns="99064" tIns="49532" rIns="99064" bIns="49532" rtlCol="0" anchor="b"/>
          <a:lstStyle>
            <a:lvl1pPr algn="l">
              <a:defRPr sz="1300"/>
            </a:lvl1pPr>
          </a:lstStyle>
          <a:p>
            <a:r>
              <a:rPr lang="de-DE" dirty="0"/>
              <a:t>Präsentation</a:t>
            </a:r>
            <a:endParaRPr lang="en-AT" dirty="0"/>
          </a:p>
        </p:txBody>
      </p:sp>
      <p:sp>
        <p:nvSpPr>
          <p:cNvPr id="5" name="Foliennummernplatzhalter 4">
            <a:extLst>
              <a:ext uri="{FF2B5EF4-FFF2-40B4-BE49-F238E27FC236}">
                <a16:creationId xmlns:a16="http://schemas.microsoft.com/office/drawing/2014/main" id="{3826F4A0-87B8-488F-8C4F-24D950D9E09C}"/>
              </a:ext>
            </a:extLst>
          </p:cNvPr>
          <p:cNvSpPr>
            <a:spLocks noGrp="1"/>
          </p:cNvSpPr>
          <p:nvPr>
            <p:ph type="sldNum" sz="quarter" idx="3"/>
          </p:nvPr>
        </p:nvSpPr>
        <p:spPr>
          <a:xfrm>
            <a:off x="5551714" y="9521604"/>
            <a:ext cx="1334575" cy="513507"/>
          </a:xfrm>
          <a:prstGeom prst="rect">
            <a:avLst/>
          </a:prstGeom>
        </p:spPr>
        <p:txBody>
          <a:bodyPr vert="horz" lIns="99064" tIns="49532" rIns="99064" bIns="49532" rtlCol="0" anchor="b"/>
          <a:lstStyle>
            <a:lvl1pPr algn="r">
              <a:defRPr sz="1300"/>
            </a:lvl1pPr>
          </a:lstStyle>
          <a:p>
            <a:fld id="{45681B35-6CFA-4FAD-A8D2-4347A54C5AB0}" type="slidenum">
              <a:rPr lang="en-AT" smtClean="0"/>
              <a:t>‹#›</a:t>
            </a:fld>
            <a:endParaRPr lang="en-AT" dirty="0"/>
          </a:p>
        </p:txBody>
      </p:sp>
    </p:spTree>
    <p:extLst>
      <p:ext uri="{BB962C8B-B14F-4D97-AF65-F5344CB8AC3E}">
        <p14:creationId xmlns:p14="http://schemas.microsoft.com/office/powerpoint/2010/main" val="114308462"/>
      </p:ext>
    </p:extLst>
  </p:cSld>
  <p:clrMap bg1="lt1" tx1="dk1" bg2="lt2" tx2="dk2" accent1="accent1" accent2="accent2" accent3="accent3" accent4="accent4" accent5="accent5" accent6="accent6" hlink="hlink" folHlink="folHlink"/>
  <p:hf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078427" cy="513508"/>
          </a:xfrm>
          <a:prstGeom prst="rect">
            <a:avLst/>
          </a:prstGeom>
        </p:spPr>
        <p:txBody>
          <a:bodyPr vert="horz" lIns="99064" tIns="49532" rIns="99064" bIns="49532" rtlCol="0"/>
          <a:lstStyle>
            <a:lvl1pPr algn="l">
              <a:defRPr sz="1300"/>
            </a:lvl1pPr>
          </a:lstStyle>
          <a:p>
            <a:r>
              <a:rPr lang="de-AT" dirty="0"/>
              <a:t>fiskaltrust. </a:t>
            </a:r>
            <a:r>
              <a:rPr lang="de-AT" dirty="0" err="1"/>
              <a:t>consulting</a:t>
            </a:r>
            <a:r>
              <a:rPr lang="de-AT" dirty="0"/>
              <a:t> gmbh - </a:t>
            </a:r>
            <a:r>
              <a:rPr lang="de-AT" dirty="0" err="1"/>
              <a:t>confidential</a:t>
            </a:r>
            <a:endParaRPr lang="de-AT" dirty="0"/>
          </a:p>
        </p:txBody>
      </p:sp>
      <p:sp>
        <p:nvSpPr>
          <p:cNvPr id="3" name="Datumsplatzhalter 2"/>
          <p:cNvSpPr>
            <a:spLocks noGrp="1"/>
          </p:cNvSpPr>
          <p:nvPr>
            <p:ph type="dt" idx="1"/>
          </p:nvPr>
        </p:nvSpPr>
        <p:spPr>
          <a:xfrm>
            <a:off x="4023992" y="0"/>
            <a:ext cx="3078427" cy="513508"/>
          </a:xfrm>
          <a:prstGeom prst="rect">
            <a:avLst/>
          </a:prstGeom>
        </p:spPr>
        <p:txBody>
          <a:bodyPr vert="horz" lIns="99064" tIns="49532" rIns="99064" bIns="49532" rtlCol="0"/>
          <a:lstStyle>
            <a:lvl1pPr algn="r">
              <a:defRPr sz="1300"/>
            </a:lvl1pPr>
          </a:lstStyle>
          <a:p>
            <a:fld id="{E52F4C69-7549-4A71-BB0C-341D25F594E8}" type="datetime1">
              <a:rPr lang="de-AT" smtClean="0"/>
              <a:t>08.09.20</a:t>
            </a:fld>
            <a:endParaRPr lang="de-AT"/>
          </a:p>
        </p:txBody>
      </p:sp>
      <p:sp>
        <p:nvSpPr>
          <p:cNvPr id="4" name="Folienbildplatzhalter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9064" tIns="49532" rIns="99064" bIns="49532" rtlCol="0" anchor="ctr"/>
          <a:lstStyle/>
          <a:p>
            <a:endParaRPr lang="de-AT"/>
          </a:p>
        </p:txBody>
      </p:sp>
      <p:sp>
        <p:nvSpPr>
          <p:cNvPr id="5" name="Notizenplatzhalter 4"/>
          <p:cNvSpPr>
            <a:spLocks noGrp="1"/>
          </p:cNvSpPr>
          <p:nvPr>
            <p:ph type="body" sz="quarter" idx="3"/>
          </p:nvPr>
        </p:nvSpPr>
        <p:spPr>
          <a:xfrm>
            <a:off x="710407" y="4925407"/>
            <a:ext cx="5683250" cy="4029879"/>
          </a:xfrm>
          <a:prstGeom prst="rect">
            <a:avLst/>
          </a:prstGeom>
        </p:spPr>
        <p:txBody>
          <a:bodyPr vert="horz" lIns="99064" tIns="49532" rIns="99064" bIns="49532"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6" name="Fußzeilenplatzhalter 5"/>
          <p:cNvSpPr>
            <a:spLocks noGrp="1"/>
          </p:cNvSpPr>
          <p:nvPr>
            <p:ph type="ftr" sz="quarter" idx="4"/>
          </p:nvPr>
        </p:nvSpPr>
        <p:spPr>
          <a:xfrm>
            <a:off x="0" y="9721108"/>
            <a:ext cx="3078427" cy="513507"/>
          </a:xfrm>
          <a:prstGeom prst="rect">
            <a:avLst/>
          </a:prstGeom>
        </p:spPr>
        <p:txBody>
          <a:bodyPr vert="horz" lIns="99064" tIns="49532" rIns="99064" bIns="49532" rtlCol="0" anchor="b"/>
          <a:lstStyle>
            <a:lvl1pPr algn="l">
              <a:defRPr sz="1300"/>
            </a:lvl1pPr>
          </a:lstStyle>
          <a:p>
            <a:endParaRPr lang="de-AT"/>
          </a:p>
        </p:txBody>
      </p:sp>
      <p:sp>
        <p:nvSpPr>
          <p:cNvPr id="7" name="Foliennummernplatzhalter 6"/>
          <p:cNvSpPr>
            <a:spLocks noGrp="1"/>
          </p:cNvSpPr>
          <p:nvPr>
            <p:ph type="sldNum" sz="quarter" idx="5"/>
          </p:nvPr>
        </p:nvSpPr>
        <p:spPr>
          <a:xfrm>
            <a:off x="4023992" y="9721108"/>
            <a:ext cx="3078427" cy="513507"/>
          </a:xfrm>
          <a:prstGeom prst="rect">
            <a:avLst/>
          </a:prstGeom>
        </p:spPr>
        <p:txBody>
          <a:bodyPr vert="horz" lIns="99064" tIns="49532" rIns="99064" bIns="49532" rtlCol="0" anchor="b"/>
          <a:lstStyle>
            <a:lvl1pPr algn="r">
              <a:defRPr sz="1300"/>
            </a:lvl1pPr>
          </a:lstStyle>
          <a:p>
            <a:fld id="{37D9B929-EEB3-453F-899C-B5737EAC3251}" type="slidenum">
              <a:rPr lang="de-AT" smtClean="0"/>
              <a:t>‹#›</a:t>
            </a:fld>
            <a:endParaRPr lang="de-AT"/>
          </a:p>
        </p:txBody>
      </p:sp>
    </p:spTree>
    <p:extLst>
      <p:ext uri="{BB962C8B-B14F-4D97-AF65-F5344CB8AC3E}">
        <p14:creationId xmlns:p14="http://schemas.microsoft.com/office/powerpoint/2010/main" val="2873954706"/>
      </p:ext>
    </p:extLst>
  </p:cSld>
  <p:clrMap bg1="lt1" tx1="dk1" bg2="lt2" tx2="dk2" accent1="accent1" accent2="accent2" accent3="accent3" accent4="accent4" accent5="accent5" accent6="accent6" hlink="hlink" folHlink="folHlink"/>
  <p:hf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Wir werden auf folgende Themen eingehen:</a:t>
            </a:r>
          </a:p>
          <a:p>
            <a:r>
              <a:rPr lang="de-DE" dirty="0"/>
              <a:t>-  Das fiskaltrust Portal wird als Rollout Management Tool verwendet. Es unterstützt Kassenhändler bei der Vorbereitung und Ausführung des Rollout.</a:t>
            </a:r>
          </a:p>
          <a:p>
            <a:pPr marL="171450" indent="-171450">
              <a:buFontTx/>
              <a:buChar char="-"/>
            </a:pPr>
            <a:r>
              <a:rPr lang="de-DE" dirty="0"/>
              <a:t>Die Middleware muss vor der Auslieferung spezifisch auf die Gegebenheiten des Betreibers Konfiguriert werden. Wir werden erläutern, wie diese Konfiguration mit Hilfe des Portals vorgenommen werden kann, was genau konfiguriert werden muss und wie nach der Konfiguration die Auslieferung der Middleware über das Portal erfolgen kann (manueller Download des Launcher)</a:t>
            </a:r>
          </a:p>
          <a:p>
            <a:pPr marL="171450" indent="-171450">
              <a:buFontTx/>
              <a:buChar char="-"/>
            </a:pPr>
            <a:r>
              <a:rPr lang="de-DE" dirty="0"/>
              <a:t>Als nächstes werden wir unsere Automatisierungsoptionen vorstellen die Kassenherstellern ermöglichen bei einem Rollout mit vielen betroffenen Kassen einen Massenrollout durchzuführen</a:t>
            </a:r>
          </a:p>
          <a:p>
            <a:pPr marL="171450" indent="-171450">
              <a:buFontTx/>
              <a:buChar char="-"/>
            </a:pPr>
            <a:r>
              <a:rPr lang="de-DE" dirty="0"/>
              <a:t>Zum Schluss stellen wir diverse Rollout-Szenarien vor, die die Flexibilität unserer Lösung verdeutlichen</a:t>
            </a:r>
          </a:p>
          <a:p>
            <a:pPr marL="171450" indent="-171450">
              <a:buFontTx/>
              <a:buChar char="-"/>
            </a:pPr>
            <a:endParaRPr lang="de-DE" dirty="0"/>
          </a:p>
        </p:txBody>
      </p:sp>
      <p:sp>
        <p:nvSpPr>
          <p:cNvPr id="4" name="Header Placeholder 3"/>
          <p:cNvSpPr>
            <a:spLocks noGrp="1"/>
          </p:cNvSpPr>
          <p:nvPr>
            <p:ph type="hdr" sz="quarter"/>
          </p:nvPr>
        </p:nvSpPr>
        <p:spPr/>
        <p:txBody>
          <a:bodyPr/>
          <a:lstStyle/>
          <a:p>
            <a:r>
              <a:rPr lang="de-AT"/>
              <a:t>fiskaltrust. consulting gmbh - confidential</a:t>
            </a:r>
            <a:endParaRPr lang="de-AT" dirty="0"/>
          </a:p>
        </p:txBody>
      </p:sp>
      <p:sp>
        <p:nvSpPr>
          <p:cNvPr id="5" name="Date Placeholder 4"/>
          <p:cNvSpPr>
            <a:spLocks noGrp="1"/>
          </p:cNvSpPr>
          <p:nvPr>
            <p:ph type="dt" idx="1"/>
          </p:nvPr>
        </p:nvSpPr>
        <p:spPr/>
        <p:txBody>
          <a:bodyPr/>
          <a:lstStyle/>
          <a:p>
            <a:fld id="{E52F4C69-7549-4A71-BB0C-341D25F594E8}" type="datetime1">
              <a:rPr lang="de-AT" smtClean="0"/>
              <a:t>08.09.20</a:t>
            </a:fld>
            <a:endParaRPr lang="de-AT"/>
          </a:p>
        </p:txBody>
      </p:sp>
      <p:sp>
        <p:nvSpPr>
          <p:cNvPr id="6" name="Slide Number Placeholder 5"/>
          <p:cNvSpPr>
            <a:spLocks noGrp="1"/>
          </p:cNvSpPr>
          <p:nvPr>
            <p:ph type="sldNum" sz="quarter" idx="5"/>
          </p:nvPr>
        </p:nvSpPr>
        <p:spPr/>
        <p:txBody>
          <a:bodyPr/>
          <a:lstStyle/>
          <a:p>
            <a:fld id="{37D9B929-EEB3-453F-899C-B5737EAC3251}" type="slidenum">
              <a:rPr lang="de-AT" smtClean="0"/>
              <a:t>2</a:t>
            </a:fld>
            <a:endParaRPr lang="de-AT"/>
          </a:p>
        </p:txBody>
      </p:sp>
    </p:spTree>
    <p:extLst>
      <p:ext uri="{BB962C8B-B14F-4D97-AF65-F5344CB8AC3E}">
        <p14:creationId xmlns:p14="http://schemas.microsoft.com/office/powerpoint/2010/main" val="10381789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Header Placeholder 3"/>
          <p:cNvSpPr>
            <a:spLocks noGrp="1"/>
          </p:cNvSpPr>
          <p:nvPr>
            <p:ph type="hdr" sz="quarter"/>
          </p:nvPr>
        </p:nvSpPr>
        <p:spPr/>
        <p:txBody>
          <a:bodyPr/>
          <a:lstStyle/>
          <a:p>
            <a:r>
              <a:rPr lang="de-AT"/>
              <a:t>fiskaltrust. consulting gmbh - confidential</a:t>
            </a:r>
            <a:endParaRPr lang="de-AT" dirty="0"/>
          </a:p>
        </p:txBody>
      </p:sp>
      <p:sp>
        <p:nvSpPr>
          <p:cNvPr id="5" name="Date Placeholder 4"/>
          <p:cNvSpPr>
            <a:spLocks noGrp="1"/>
          </p:cNvSpPr>
          <p:nvPr>
            <p:ph type="dt" idx="1"/>
          </p:nvPr>
        </p:nvSpPr>
        <p:spPr/>
        <p:txBody>
          <a:bodyPr/>
          <a:lstStyle/>
          <a:p>
            <a:fld id="{E52F4C69-7549-4A71-BB0C-341D25F594E8}" type="datetime1">
              <a:rPr lang="de-AT" smtClean="0"/>
              <a:t>08.09.20</a:t>
            </a:fld>
            <a:endParaRPr lang="de-AT"/>
          </a:p>
        </p:txBody>
      </p:sp>
      <p:sp>
        <p:nvSpPr>
          <p:cNvPr id="6" name="Slide Number Placeholder 5"/>
          <p:cNvSpPr>
            <a:spLocks noGrp="1"/>
          </p:cNvSpPr>
          <p:nvPr>
            <p:ph type="sldNum" sz="quarter" idx="5"/>
          </p:nvPr>
        </p:nvSpPr>
        <p:spPr/>
        <p:txBody>
          <a:bodyPr/>
          <a:lstStyle/>
          <a:p>
            <a:fld id="{37D9B929-EEB3-453F-899C-B5737EAC3251}" type="slidenum">
              <a:rPr lang="de-AT" smtClean="0"/>
              <a:t>11</a:t>
            </a:fld>
            <a:endParaRPr lang="de-AT"/>
          </a:p>
        </p:txBody>
      </p:sp>
    </p:spTree>
    <p:extLst>
      <p:ext uri="{BB962C8B-B14F-4D97-AF65-F5344CB8AC3E}">
        <p14:creationId xmlns:p14="http://schemas.microsoft.com/office/powerpoint/2010/main" val="14806554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Header Placeholder 3"/>
          <p:cNvSpPr>
            <a:spLocks noGrp="1"/>
          </p:cNvSpPr>
          <p:nvPr>
            <p:ph type="hdr" sz="quarter"/>
          </p:nvPr>
        </p:nvSpPr>
        <p:spPr/>
        <p:txBody>
          <a:bodyPr/>
          <a:lstStyle/>
          <a:p>
            <a:r>
              <a:rPr lang="de-AT"/>
              <a:t>fiskaltrust. consulting gmbh - confidential</a:t>
            </a:r>
            <a:endParaRPr lang="de-AT" dirty="0"/>
          </a:p>
        </p:txBody>
      </p:sp>
      <p:sp>
        <p:nvSpPr>
          <p:cNvPr id="5" name="Date Placeholder 4"/>
          <p:cNvSpPr>
            <a:spLocks noGrp="1"/>
          </p:cNvSpPr>
          <p:nvPr>
            <p:ph type="dt" idx="1"/>
          </p:nvPr>
        </p:nvSpPr>
        <p:spPr/>
        <p:txBody>
          <a:bodyPr/>
          <a:lstStyle/>
          <a:p>
            <a:fld id="{E52F4C69-7549-4A71-BB0C-341D25F594E8}" type="datetime1">
              <a:rPr lang="de-AT" smtClean="0"/>
              <a:t>08.09.20</a:t>
            </a:fld>
            <a:endParaRPr lang="de-AT"/>
          </a:p>
        </p:txBody>
      </p:sp>
      <p:sp>
        <p:nvSpPr>
          <p:cNvPr id="6" name="Slide Number Placeholder 5"/>
          <p:cNvSpPr>
            <a:spLocks noGrp="1"/>
          </p:cNvSpPr>
          <p:nvPr>
            <p:ph type="sldNum" sz="quarter" idx="5"/>
          </p:nvPr>
        </p:nvSpPr>
        <p:spPr/>
        <p:txBody>
          <a:bodyPr/>
          <a:lstStyle/>
          <a:p>
            <a:fld id="{37D9B929-EEB3-453F-899C-B5737EAC3251}" type="slidenum">
              <a:rPr lang="de-AT" smtClean="0"/>
              <a:t>15</a:t>
            </a:fld>
            <a:endParaRPr lang="de-AT"/>
          </a:p>
        </p:txBody>
      </p:sp>
    </p:spTree>
    <p:extLst>
      <p:ext uri="{BB962C8B-B14F-4D97-AF65-F5344CB8AC3E}">
        <p14:creationId xmlns:p14="http://schemas.microsoft.com/office/powerpoint/2010/main" val="14589510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Header Placeholder 3"/>
          <p:cNvSpPr>
            <a:spLocks noGrp="1"/>
          </p:cNvSpPr>
          <p:nvPr>
            <p:ph type="hdr" sz="quarter"/>
          </p:nvPr>
        </p:nvSpPr>
        <p:spPr/>
        <p:txBody>
          <a:bodyPr/>
          <a:lstStyle/>
          <a:p>
            <a:r>
              <a:rPr lang="de-AT"/>
              <a:t>fiskaltrust. consulting gmbh - confidential</a:t>
            </a:r>
            <a:endParaRPr lang="de-AT" dirty="0"/>
          </a:p>
        </p:txBody>
      </p:sp>
      <p:sp>
        <p:nvSpPr>
          <p:cNvPr id="5" name="Date Placeholder 4"/>
          <p:cNvSpPr>
            <a:spLocks noGrp="1"/>
          </p:cNvSpPr>
          <p:nvPr>
            <p:ph type="dt" idx="1"/>
          </p:nvPr>
        </p:nvSpPr>
        <p:spPr/>
        <p:txBody>
          <a:bodyPr/>
          <a:lstStyle/>
          <a:p>
            <a:fld id="{E52F4C69-7549-4A71-BB0C-341D25F594E8}" type="datetime1">
              <a:rPr lang="de-AT" smtClean="0"/>
              <a:t>08.09.20</a:t>
            </a:fld>
            <a:endParaRPr lang="de-AT"/>
          </a:p>
        </p:txBody>
      </p:sp>
      <p:sp>
        <p:nvSpPr>
          <p:cNvPr id="6" name="Slide Number Placeholder 5"/>
          <p:cNvSpPr>
            <a:spLocks noGrp="1"/>
          </p:cNvSpPr>
          <p:nvPr>
            <p:ph type="sldNum" sz="quarter" idx="5"/>
          </p:nvPr>
        </p:nvSpPr>
        <p:spPr/>
        <p:txBody>
          <a:bodyPr/>
          <a:lstStyle/>
          <a:p>
            <a:fld id="{37D9B929-EEB3-453F-899C-B5737EAC3251}" type="slidenum">
              <a:rPr lang="de-AT" smtClean="0"/>
              <a:t>17</a:t>
            </a:fld>
            <a:endParaRPr lang="de-AT"/>
          </a:p>
        </p:txBody>
      </p:sp>
    </p:spTree>
    <p:extLst>
      <p:ext uri="{BB962C8B-B14F-4D97-AF65-F5344CB8AC3E}">
        <p14:creationId xmlns:p14="http://schemas.microsoft.com/office/powerpoint/2010/main" val="3854137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Header Placeholder 3"/>
          <p:cNvSpPr>
            <a:spLocks noGrp="1"/>
          </p:cNvSpPr>
          <p:nvPr>
            <p:ph type="hdr" sz="quarter"/>
          </p:nvPr>
        </p:nvSpPr>
        <p:spPr/>
        <p:txBody>
          <a:bodyPr/>
          <a:lstStyle/>
          <a:p>
            <a:r>
              <a:rPr lang="de-AT"/>
              <a:t>fiskaltrust. consulting gmbh - confidential</a:t>
            </a:r>
            <a:endParaRPr lang="de-AT" dirty="0"/>
          </a:p>
        </p:txBody>
      </p:sp>
      <p:sp>
        <p:nvSpPr>
          <p:cNvPr id="5" name="Date Placeholder 4"/>
          <p:cNvSpPr>
            <a:spLocks noGrp="1"/>
          </p:cNvSpPr>
          <p:nvPr>
            <p:ph type="dt" idx="1"/>
          </p:nvPr>
        </p:nvSpPr>
        <p:spPr/>
        <p:txBody>
          <a:bodyPr/>
          <a:lstStyle/>
          <a:p>
            <a:fld id="{E52F4C69-7549-4A71-BB0C-341D25F594E8}" type="datetime1">
              <a:rPr lang="de-AT" smtClean="0"/>
              <a:t>08.09.20</a:t>
            </a:fld>
            <a:endParaRPr lang="de-AT"/>
          </a:p>
        </p:txBody>
      </p:sp>
      <p:sp>
        <p:nvSpPr>
          <p:cNvPr id="6" name="Slide Number Placeholder 5"/>
          <p:cNvSpPr>
            <a:spLocks noGrp="1"/>
          </p:cNvSpPr>
          <p:nvPr>
            <p:ph type="sldNum" sz="quarter" idx="5"/>
          </p:nvPr>
        </p:nvSpPr>
        <p:spPr/>
        <p:txBody>
          <a:bodyPr/>
          <a:lstStyle/>
          <a:p>
            <a:fld id="{37D9B929-EEB3-453F-899C-B5737EAC3251}" type="slidenum">
              <a:rPr lang="de-AT" smtClean="0"/>
              <a:t>18</a:t>
            </a:fld>
            <a:endParaRPr lang="de-AT"/>
          </a:p>
        </p:txBody>
      </p:sp>
    </p:spTree>
    <p:extLst>
      <p:ext uri="{BB962C8B-B14F-4D97-AF65-F5344CB8AC3E}">
        <p14:creationId xmlns:p14="http://schemas.microsoft.com/office/powerpoint/2010/main" val="9880956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https://</a:t>
            </a:r>
            <a:r>
              <a:rPr lang="de-DE" dirty="0" err="1"/>
              <a:t>docs.fiskaltrust.cloud</a:t>
            </a:r>
            <a:r>
              <a:rPr lang="de-DE" dirty="0"/>
              <a:t>/</a:t>
            </a:r>
            <a:r>
              <a:rPr lang="de-DE" dirty="0" err="1"/>
              <a:t>doc</a:t>
            </a:r>
            <a:r>
              <a:rPr lang="de-DE" dirty="0"/>
              <a:t>/</a:t>
            </a:r>
            <a:r>
              <a:rPr lang="de-DE" dirty="0" err="1"/>
              <a:t>productdescription</a:t>
            </a:r>
            <a:r>
              <a:rPr lang="de-DE" dirty="0"/>
              <a:t>-de-</a:t>
            </a:r>
            <a:r>
              <a:rPr lang="de-DE" dirty="0" err="1"/>
              <a:t>doc</a:t>
            </a:r>
            <a:r>
              <a:rPr lang="de-DE" dirty="0"/>
              <a:t>/</a:t>
            </a:r>
            <a:r>
              <a:rPr lang="de-DE" dirty="0" err="1"/>
              <a:t>for-posdealers</a:t>
            </a:r>
            <a:r>
              <a:rPr lang="de-DE" dirty="0"/>
              <a:t>/02-pre-sales/rollout-</a:t>
            </a:r>
            <a:r>
              <a:rPr lang="de-DE" dirty="0" err="1"/>
              <a:t>scenarios.html</a:t>
            </a:r>
            <a:endParaRPr lang="de-DE" dirty="0"/>
          </a:p>
        </p:txBody>
      </p:sp>
      <p:sp>
        <p:nvSpPr>
          <p:cNvPr id="4" name="Header Placeholder 3"/>
          <p:cNvSpPr>
            <a:spLocks noGrp="1"/>
          </p:cNvSpPr>
          <p:nvPr>
            <p:ph type="hdr" sz="quarter"/>
          </p:nvPr>
        </p:nvSpPr>
        <p:spPr/>
        <p:txBody>
          <a:bodyPr/>
          <a:lstStyle/>
          <a:p>
            <a:r>
              <a:rPr lang="de-AT"/>
              <a:t>fiskaltrust. consulting gmbh - confidential</a:t>
            </a:r>
            <a:endParaRPr lang="de-AT" dirty="0"/>
          </a:p>
        </p:txBody>
      </p:sp>
      <p:sp>
        <p:nvSpPr>
          <p:cNvPr id="5" name="Date Placeholder 4"/>
          <p:cNvSpPr>
            <a:spLocks noGrp="1"/>
          </p:cNvSpPr>
          <p:nvPr>
            <p:ph type="dt" idx="1"/>
          </p:nvPr>
        </p:nvSpPr>
        <p:spPr/>
        <p:txBody>
          <a:bodyPr/>
          <a:lstStyle/>
          <a:p>
            <a:fld id="{E52F4C69-7549-4A71-BB0C-341D25F594E8}" type="datetime1">
              <a:rPr lang="de-AT" smtClean="0"/>
              <a:t>08.09.20</a:t>
            </a:fld>
            <a:endParaRPr lang="de-AT"/>
          </a:p>
        </p:txBody>
      </p:sp>
      <p:sp>
        <p:nvSpPr>
          <p:cNvPr id="6" name="Slide Number Placeholder 5"/>
          <p:cNvSpPr>
            <a:spLocks noGrp="1"/>
          </p:cNvSpPr>
          <p:nvPr>
            <p:ph type="sldNum" sz="quarter" idx="5"/>
          </p:nvPr>
        </p:nvSpPr>
        <p:spPr/>
        <p:txBody>
          <a:bodyPr/>
          <a:lstStyle/>
          <a:p>
            <a:fld id="{37D9B929-EEB3-453F-899C-B5737EAC3251}" type="slidenum">
              <a:rPr lang="de-AT" smtClean="0"/>
              <a:t>21</a:t>
            </a:fld>
            <a:endParaRPr lang="de-AT"/>
          </a:p>
        </p:txBody>
      </p:sp>
    </p:spTree>
    <p:extLst>
      <p:ext uri="{BB962C8B-B14F-4D97-AF65-F5344CB8AC3E}">
        <p14:creationId xmlns:p14="http://schemas.microsoft.com/office/powerpoint/2010/main" val="3075741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Header Placeholder 3"/>
          <p:cNvSpPr>
            <a:spLocks noGrp="1"/>
          </p:cNvSpPr>
          <p:nvPr>
            <p:ph type="hdr" sz="quarter"/>
          </p:nvPr>
        </p:nvSpPr>
        <p:spPr/>
        <p:txBody>
          <a:bodyPr/>
          <a:lstStyle/>
          <a:p>
            <a:r>
              <a:rPr lang="de-AT"/>
              <a:t>fiskaltrust. consulting gmbh - confidential</a:t>
            </a:r>
            <a:endParaRPr lang="de-AT" dirty="0"/>
          </a:p>
        </p:txBody>
      </p:sp>
      <p:sp>
        <p:nvSpPr>
          <p:cNvPr id="5" name="Date Placeholder 4"/>
          <p:cNvSpPr>
            <a:spLocks noGrp="1"/>
          </p:cNvSpPr>
          <p:nvPr>
            <p:ph type="dt" idx="1"/>
          </p:nvPr>
        </p:nvSpPr>
        <p:spPr/>
        <p:txBody>
          <a:bodyPr/>
          <a:lstStyle/>
          <a:p>
            <a:fld id="{E52F4C69-7549-4A71-BB0C-341D25F594E8}" type="datetime1">
              <a:rPr lang="de-AT" smtClean="0"/>
              <a:t>08.09.20</a:t>
            </a:fld>
            <a:endParaRPr lang="de-AT"/>
          </a:p>
        </p:txBody>
      </p:sp>
      <p:sp>
        <p:nvSpPr>
          <p:cNvPr id="6" name="Slide Number Placeholder 5"/>
          <p:cNvSpPr>
            <a:spLocks noGrp="1"/>
          </p:cNvSpPr>
          <p:nvPr>
            <p:ph type="sldNum" sz="quarter" idx="5"/>
          </p:nvPr>
        </p:nvSpPr>
        <p:spPr/>
        <p:txBody>
          <a:bodyPr/>
          <a:lstStyle/>
          <a:p>
            <a:fld id="{37D9B929-EEB3-453F-899C-B5737EAC3251}" type="slidenum">
              <a:rPr lang="de-AT" smtClean="0"/>
              <a:t>22</a:t>
            </a:fld>
            <a:endParaRPr lang="de-AT"/>
          </a:p>
        </p:txBody>
      </p:sp>
    </p:spTree>
    <p:extLst>
      <p:ext uri="{BB962C8B-B14F-4D97-AF65-F5344CB8AC3E}">
        <p14:creationId xmlns:p14="http://schemas.microsoft.com/office/powerpoint/2010/main" val="8991449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100" dirty="0"/>
              <a:t>Das fiskaltrust Portal wird als Rollout Management Tool verwendet. Es unterstützt Kassenhändler bei der Vorbereitung und Ausführung des Rollout.</a:t>
            </a:r>
          </a:p>
          <a:p>
            <a:r>
              <a:rPr lang="de-DE" sz="1100" b="1" dirty="0"/>
              <a:t>Live und Sandbox Portal</a:t>
            </a:r>
            <a:r>
              <a:rPr lang="de-DE" sz="1100" dirty="0"/>
              <a:t>: fiskaltrust stellt neben der Live-Umgebung auch eine Testumgebung namens Sandbox zur Verfügung</a:t>
            </a:r>
          </a:p>
          <a:p>
            <a:r>
              <a:rPr lang="de-DE" sz="1100" dirty="0"/>
              <a:t>(https://</a:t>
            </a:r>
            <a:r>
              <a:rPr lang="de-DE" sz="1100" dirty="0" err="1"/>
              <a:t>portal.fiskaltrust.de</a:t>
            </a:r>
            <a:r>
              <a:rPr lang="de-DE" sz="1100" dirty="0"/>
              <a:t> und https://portal-</a:t>
            </a:r>
            <a:r>
              <a:rPr lang="de-DE" sz="1100" dirty="0" err="1"/>
              <a:t>sandbox.fiskaltrust.de</a:t>
            </a:r>
            <a:r>
              <a:rPr lang="de-DE" sz="11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de-DE" sz="1100" dirty="0"/>
              <a:t>Im Portal kann die Einladung der Kassenbetreiber die Vorbereitung der Konfiguration und der Download des Launcher erfolgen. Im Folgenden gehen wir auf die Details hierzu ein.</a:t>
            </a:r>
          </a:p>
          <a:p>
            <a:endParaRPr lang="de-DE" sz="1100" dirty="0"/>
          </a:p>
          <a:p>
            <a:endParaRPr lang="de-DE" sz="1100" dirty="0"/>
          </a:p>
          <a:p>
            <a:endParaRPr lang="de-DE" sz="1100" dirty="0"/>
          </a:p>
          <a:p>
            <a:endParaRPr lang="de-DE" sz="1100" dirty="0"/>
          </a:p>
          <a:p>
            <a:endParaRPr lang="de-DE" sz="1100" dirty="0"/>
          </a:p>
        </p:txBody>
      </p:sp>
      <p:sp>
        <p:nvSpPr>
          <p:cNvPr id="4" name="Header Placeholder 3"/>
          <p:cNvSpPr>
            <a:spLocks noGrp="1"/>
          </p:cNvSpPr>
          <p:nvPr>
            <p:ph type="hdr" sz="quarter"/>
          </p:nvPr>
        </p:nvSpPr>
        <p:spPr/>
        <p:txBody>
          <a:bodyPr/>
          <a:lstStyle/>
          <a:p>
            <a:r>
              <a:rPr lang="de-AT"/>
              <a:t>fiskaltrust. consulting gmbh - confidential</a:t>
            </a:r>
            <a:endParaRPr lang="de-AT" dirty="0"/>
          </a:p>
        </p:txBody>
      </p:sp>
      <p:sp>
        <p:nvSpPr>
          <p:cNvPr id="5" name="Date Placeholder 4"/>
          <p:cNvSpPr>
            <a:spLocks noGrp="1"/>
          </p:cNvSpPr>
          <p:nvPr>
            <p:ph type="dt" idx="1"/>
          </p:nvPr>
        </p:nvSpPr>
        <p:spPr/>
        <p:txBody>
          <a:bodyPr/>
          <a:lstStyle/>
          <a:p>
            <a:fld id="{E52F4C69-7549-4A71-BB0C-341D25F594E8}" type="datetime1">
              <a:rPr lang="de-AT" smtClean="0"/>
              <a:t>08.09.20</a:t>
            </a:fld>
            <a:endParaRPr lang="de-AT"/>
          </a:p>
        </p:txBody>
      </p:sp>
      <p:sp>
        <p:nvSpPr>
          <p:cNvPr id="6" name="Slide Number Placeholder 5"/>
          <p:cNvSpPr>
            <a:spLocks noGrp="1"/>
          </p:cNvSpPr>
          <p:nvPr>
            <p:ph type="sldNum" sz="quarter" idx="5"/>
          </p:nvPr>
        </p:nvSpPr>
        <p:spPr/>
        <p:txBody>
          <a:bodyPr/>
          <a:lstStyle/>
          <a:p>
            <a:fld id="{37D9B929-EEB3-453F-899C-B5737EAC3251}" type="slidenum">
              <a:rPr lang="de-AT" smtClean="0"/>
              <a:t>3</a:t>
            </a:fld>
            <a:endParaRPr lang="de-AT"/>
          </a:p>
        </p:txBody>
      </p:sp>
    </p:spTree>
    <p:extLst>
      <p:ext uri="{BB962C8B-B14F-4D97-AF65-F5344CB8AC3E}">
        <p14:creationId xmlns:p14="http://schemas.microsoft.com/office/powerpoint/2010/main" val="15329846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100" dirty="0"/>
              <a:t>Kassenbetreiber können manuell oder automatisiert über das Portal eingeladen werden. Zum automatisierten Einladen vieler Kassenbetreiber wird eine CSV Datei verwendet, die zu diesem Zweck im Portal importiert wird. </a:t>
            </a:r>
          </a:p>
          <a:p>
            <a:pPr marL="0" marR="0" lvl="0" indent="0" algn="l" defTabSz="914400" rtl="0" eaLnBrk="1" fontAlgn="auto" latinLnBrk="0" hangingPunct="1">
              <a:lnSpc>
                <a:spcPct val="100000"/>
              </a:lnSpc>
              <a:spcBef>
                <a:spcPts val="0"/>
              </a:spcBef>
              <a:spcAft>
                <a:spcPts val="0"/>
              </a:spcAft>
              <a:buClrTx/>
              <a:buSzTx/>
              <a:buFontTx/>
              <a:buNone/>
              <a:tabLst/>
              <a:defRPr/>
            </a:pPr>
            <a:r>
              <a:rPr lang="de-DE" sz="1100" dirty="0"/>
              <a:t>Sobald die Einladung abgesetzt wurde, wird eine Einladungs-Email an den Kassenbetreiber gesendet. </a:t>
            </a:r>
          </a:p>
          <a:p>
            <a:pPr marL="0" marR="0" lvl="0" indent="0" algn="l" defTabSz="914400" rtl="0" eaLnBrk="1" fontAlgn="auto" latinLnBrk="0" hangingPunct="1">
              <a:lnSpc>
                <a:spcPct val="100000"/>
              </a:lnSpc>
              <a:spcBef>
                <a:spcPts val="0"/>
              </a:spcBef>
              <a:spcAft>
                <a:spcPts val="0"/>
              </a:spcAft>
              <a:buClrTx/>
              <a:buSzTx/>
              <a:buFontTx/>
              <a:buNone/>
              <a:tabLst/>
              <a:defRPr/>
            </a:pPr>
            <a:r>
              <a:rPr lang="de-DE" sz="1100" dirty="0"/>
              <a:t>Dieser erhält daraufhin die Email mit Informationen und einem Email-Bestätigungs-Link.</a:t>
            </a:r>
          </a:p>
          <a:p>
            <a:pPr marL="0" marR="0" lvl="0" indent="0" algn="l" defTabSz="914400" rtl="0" eaLnBrk="1" fontAlgn="auto" latinLnBrk="0" hangingPunct="1">
              <a:lnSpc>
                <a:spcPct val="100000"/>
              </a:lnSpc>
              <a:spcBef>
                <a:spcPts val="0"/>
              </a:spcBef>
              <a:spcAft>
                <a:spcPts val="0"/>
              </a:spcAft>
              <a:buClrTx/>
              <a:buSzTx/>
              <a:buFontTx/>
              <a:buNone/>
              <a:tabLst/>
              <a:defRPr/>
            </a:pPr>
            <a:r>
              <a:rPr lang="de-DE" sz="1100" dirty="0"/>
              <a:t>Der Betreiber drückt den Link und wird auf das fiskaltrust Portal weiter geleitet wo er seine Daten überprüfen und sein Passwort setzen kann. Im nächsten Schritt muss er den Kooperationsvertrag mit fiskaltrust digital unterzeichnen. </a:t>
            </a:r>
          </a:p>
          <a:p>
            <a:pPr marL="0" marR="0" lvl="0" indent="0" algn="l" defTabSz="914400" rtl="0" eaLnBrk="1" fontAlgn="auto" latinLnBrk="0" hangingPunct="1">
              <a:lnSpc>
                <a:spcPct val="100000"/>
              </a:lnSpc>
              <a:spcBef>
                <a:spcPts val="0"/>
              </a:spcBef>
              <a:spcAft>
                <a:spcPts val="0"/>
              </a:spcAft>
              <a:buClrTx/>
              <a:buSzTx/>
              <a:buFontTx/>
              <a:buNone/>
              <a:tabLst/>
              <a:defRPr/>
            </a:pPr>
            <a:r>
              <a:rPr lang="de-DE" sz="1100" dirty="0"/>
              <a:t>Der Händler Zugriffsrechte für die sogenannte Surrogation Funktion anfordern. Damit kann der Händler später mit der </a:t>
            </a:r>
            <a:r>
              <a:rPr lang="de-DE" sz="1100" dirty="0" err="1"/>
              <a:t>AccountID</a:t>
            </a:r>
            <a:r>
              <a:rPr lang="de-DE" sz="1100" dirty="0"/>
              <a:t> des Betreibers in dessen Portal-Account </a:t>
            </a:r>
            <a:r>
              <a:rPr lang="de-DE" sz="1100" dirty="0" err="1"/>
              <a:t>switchen</a:t>
            </a:r>
            <a:r>
              <a:rPr lang="de-DE" sz="1100" dirty="0"/>
              <a:t> und im Namen des Betreibers Produkte auschecken und notwendige Konfigurationen vornehmen.</a:t>
            </a:r>
          </a:p>
          <a:p>
            <a:endParaRPr lang="de-DE" sz="1100" dirty="0"/>
          </a:p>
          <a:p>
            <a:endParaRPr lang="de-DE" sz="1100" dirty="0"/>
          </a:p>
        </p:txBody>
      </p:sp>
      <p:sp>
        <p:nvSpPr>
          <p:cNvPr id="4" name="Header Placeholder 3"/>
          <p:cNvSpPr>
            <a:spLocks noGrp="1"/>
          </p:cNvSpPr>
          <p:nvPr>
            <p:ph type="hdr" sz="quarter"/>
          </p:nvPr>
        </p:nvSpPr>
        <p:spPr/>
        <p:txBody>
          <a:bodyPr/>
          <a:lstStyle/>
          <a:p>
            <a:r>
              <a:rPr lang="de-AT"/>
              <a:t>fiskaltrust. consulting gmbh - confidential</a:t>
            </a:r>
            <a:endParaRPr lang="de-AT" dirty="0"/>
          </a:p>
        </p:txBody>
      </p:sp>
      <p:sp>
        <p:nvSpPr>
          <p:cNvPr id="5" name="Date Placeholder 4"/>
          <p:cNvSpPr>
            <a:spLocks noGrp="1"/>
          </p:cNvSpPr>
          <p:nvPr>
            <p:ph type="dt" idx="1"/>
          </p:nvPr>
        </p:nvSpPr>
        <p:spPr/>
        <p:txBody>
          <a:bodyPr/>
          <a:lstStyle/>
          <a:p>
            <a:fld id="{E52F4C69-7549-4A71-BB0C-341D25F594E8}" type="datetime1">
              <a:rPr lang="de-AT" smtClean="0"/>
              <a:t>08.09.20</a:t>
            </a:fld>
            <a:endParaRPr lang="de-AT"/>
          </a:p>
        </p:txBody>
      </p:sp>
      <p:sp>
        <p:nvSpPr>
          <p:cNvPr id="6" name="Slide Number Placeholder 5"/>
          <p:cNvSpPr>
            <a:spLocks noGrp="1"/>
          </p:cNvSpPr>
          <p:nvPr>
            <p:ph type="sldNum" sz="quarter" idx="5"/>
          </p:nvPr>
        </p:nvSpPr>
        <p:spPr/>
        <p:txBody>
          <a:bodyPr/>
          <a:lstStyle/>
          <a:p>
            <a:fld id="{37D9B929-EEB3-453F-899C-B5737EAC3251}" type="slidenum">
              <a:rPr lang="de-AT" smtClean="0"/>
              <a:t>4</a:t>
            </a:fld>
            <a:endParaRPr lang="de-AT"/>
          </a:p>
        </p:txBody>
      </p:sp>
    </p:spTree>
    <p:extLst>
      <p:ext uri="{BB962C8B-B14F-4D97-AF65-F5344CB8AC3E}">
        <p14:creationId xmlns:p14="http://schemas.microsoft.com/office/powerpoint/2010/main" val="717805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z="1100" noProof="0" dirty="0"/>
              <a:t>Die Konfiguration einer ft.Middleware Instanz wird über eine sogenannte Cashbox im Portal vorgenommen.</a:t>
            </a:r>
          </a:p>
          <a:p>
            <a:endParaRPr lang="de-DE" sz="1100" noProof="0" dirty="0"/>
          </a:p>
          <a:p>
            <a:r>
              <a:rPr lang="de-DE" sz="1100" b="0" i="0" kern="1200" dirty="0">
                <a:solidFill>
                  <a:schemeClr val="tx1"/>
                </a:solidFill>
                <a:effectLst/>
                <a:latin typeface="+mn-lt"/>
                <a:ea typeface="+mn-ea"/>
                <a:cs typeface="+mn-cs"/>
              </a:rPr>
              <a:t>Die Cashbox ist ein Konfigurationscontainer, der die Konfiguration der einzelnen Komponenten der ft.Middleware beinhaltet. Über die Cashbox können die Konfigurationen miteinander verbunden werden. So kann die Cashbox die Konfiguration von Queue, SCU und von diversen Helper beinhalten und diese miteinander verbinden. </a:t>
            </a:r>
          </a:p>
          <a:p>
            <a:endParaRPr lang="de-DE" sz="1100" b="0" i="0" kern="1200" noProof="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de-DE" sz="1100" b="0" i="0" kern="1200" dirty="0">
                <a:solidFill>
                  <a:schemeClr val="tx1"/>
                </a:solidFill>
                <a:effectLst/>
                <a:latin typeface="+mn-lt"/>
                <a:ea typeface="+mn-ea"/>
                <a:cs typeface="+mn-cs"/>
              </a:rPr>
              <a:t>Die Queue ist eine Komponente der ft.Middleware, sammelt die Belege und ist für das Erzeugen und Persistieren der Belegkette verantwortlich. Des Weiteren ist die Queue die Komponente der ft.Middleware mit der Ihr  POS System kommuniziert. An sie sendet das POS System die Belegdaten und erhält Signaturen und andere Daten zurück.</a:t>
            </a:r>
          </a:p>
          <a:p>
            <a:endParaRPr lang="de-DE" sz="1100" b="0" i="0" kern="1200" noProof="0" dirty="0">
              <a:solidFill>
                <a:schemeClr val="tx1"/>
              </a:solidFill>
              <a:effectLst/>
              <a:latin typeface="+mn-lt"/>
              <a:ea typeface="+mn-ea"/>
              <a:cs typeface="+mn-cs"/>
            </a:endParaRPr>
          </a:p>
          <a:p>
            <a:r>
              <a:rPr lang="de-DE" sz="1100" b="0" i="0" kern="1200" dirty="0">
                <a:solidFill>
                  <a:schemeClr val="tx1"/>
                </a:solidFill>
                <a:effectLst/>
                <a:latin typeface="+mn-lt"/>
                <a:ea typeface="+mn-ea"/>
                <a:cs typeface="+mn-cs"/>
              </a:rPr>
              <a:t>Die SCU (Security </a:t>
            </a:r>
            <a:r>
              <a:rPr lang="de-DE" sz="1100" b="0" i="0" kern="1200" dirty="0" err="1">
                <a:solidFill>
                  <a:schemeClr val="tx1"/>
                </a:solidFill>
                <a:effectLst/>
                <a:latin typeface="+mn-lt"/>
                <a:ea typeface="+mn-ea"/>
                <a:cs typeface="+mn-cs"/>
              </a:rPr>
              <a:t>Creation</a:t>
            </a:r>
            <a:r>
              <a:rPr lang="de-DE" sz="1100" b="0" i="0" kern="1200" dirty="0">
                <a:solidFill>
                  <a:schemeClr val="tx1"/>
                </a:solidFill>
                <a:effectLst/>
                <a:latin typeface="+mn-lt"/>
                <a:ea typeface="+mn-ea"/>
                <a:cs typeface="+mn-cs"/>
              </a:rPr>
              <a:t> Unit, deutsch: Signatur-Erstellungs-Einheit) ist eine Komponente der </a:t>
            </a:r>
            <a:r>
              <a:rPr lang="de-DE" sz="1100" b="0" i="0" kern="1200" dirty="0" err="1">
                <a:solidFill>
                  <a:schemeClr val="tx1"/>
                </a:solidFill>
                <a:effectLst/>
                <a:latin typeface="+mn-lt"/>
                <a:ea typeface="+mn-ea"/>
                <a:cs typeface="+mn-cs"/>
              </a:rPr>
              <a:t>ft.Middelware</a:t>
            </a:r>
            <a:r>
              <a:rPr lang="de-DE" sz="1100" b="0" i="0" kern="1200" dirty="0">
                <a:solidFill>
                  <a:schemeClr val="tx1"/>
                </a:solidFill>
                <a:effectLst/>
                <a:latin typeface="+mn-lt"/>
                <a:ea typeface="+mn-ea"/>
                <a:cs typeface="+mn-cs"/>
              </a:rPr>
              <a:t>, die für die Signierung zuständig ist. In Deutschland übernimmt sie die Kommunikation mit der TSE, die schlussendlich die Signierung vornimmt. Je nachdem welche TSE Sie benutzen möchten, benötigt die SCU eine entsprechende Konfiguration um auf diese zugreifen zu können.</a:t>
            </a:r>
          </a:p>
          <a:p>
            <a:endParaRPr lang="de-DE" sz="1100" b="0" i="0" kern="1200" noProof="0" dirty="0">
              <a:solidFill>
                <a:schemeClr val="tx1"/>
              </a:solidFill>
              <a:effectLst/>
              <a:latin typeface="+mn-lt"/>
              <a:ea typeface="+mn-ea"/>
              <a:cs typeface="+mn-cs"/>
            </a:endParaRPr>
          </a:p>
          <a:p>
            <a:r>
              <a:rPr lang="de-DE" sz="1100" b="0" i="0" kern="1200" noProof="0" dirty="0">
                <a:solidFill>
                  <a:schemeClr val="tx1"/>
                </a:solidFill>
                <a:effectLst/>
                <a:latin typeface="+mn-lt"/>
                <a:ea typeface="+mn-ea"/>
                <a:cs typeface="+mn-cs"/>
              </a:rPr>
              <a:t>Die Cashbox beinhaltet die benötigten Konfigurationen und verbindet diese miteinander. Jede Middleware Instanz benötigt eine Cashbox um den Betrieb aufnehmen zu können.</a:t>
            </a:r>
            <a:endParaRPr lang="de-DE" sz="1100" noProof="0" dirty="0"/>
          </a:p>
          <a:p>
            <a:endParaRPr lang="de-DE" sz="1100" dirty="0"/>
          </a:p>
        </p:txBody>
      </p:sp>
      <p:sp>
        <p:nvSpPr>
          <p:cNvPr id="4" name="Header Placeholder 3"/>
          <p:cNvSpPr>
            <a:spLocks noGrp="1"/>
          </p:cNvSpPr>
          <p:nvPr>
            <p:ph type="hdr" sz="quarter"/>
          </p:nvPr>
        </p:nvSpPr>
        <p:spPr/>
        <p:txBody>
          <a:bodyPr/>
          <a:lstStyle/>
          <a:p>
            <a:r>
              <a:rPr lang="de-AT"/>
              <a:t>fiskaltrust. consulting gmbh - confidential</a:t>
            </a:r>
            <a:endParaRPr lang="de-AT" dirty="0"/>
          </a:p>
        </p:txBody>
      </p:sp>
      <p:sp>
        <p:nvSpPr>
          <p:cNvPr id="5" name="Date Placeholder 4"/>
          <p:cNvSpPr>
            <a:spLocks noGrp="1"/>
          </p:cNvSpPr>
          <p:nvPr>
            <p:ph type="dt" idx="1"/>
          </p:nvPr>
        </p:nvSpPr>
        <p:spPr/>
        <p:txBody>
          <a:bodyPr/>
          <a:lstStyle/>
          <a:p>
            <a:fld id="{E52F4C69-7549-4A71-BB0C-341D25F594E8}" type="datetime1">
              <a:rPr lang="de-AT" smtClean="0"/>
              <a:t>08.09.20</a:t>
            </a:fld>
            <a:endParaRPr lang="de-AT"/>
          </a:p>
        </p:txBody>
      </p:sp>
      <p:sp>
        <p:nvSpPr>
          <p:cNvPr id="6" name="Slide Number Placeholder 5"/>
          <p:cNvSpPr>
            <a:spLocks noGrp="1"/>
          </p:cNvSpPr>
          <p:nvPr>
            <p:ph type="sldNum" sz="quarter" idx="5"/>
          </p:nvPr>
        </p:nvSpPr>
        <p:spPr/>
        <p:txBody>
          <a:bodyPr/>
          <a:lstStyle/>
          <a:p>
            <a:fld id="{37D9B929-EEB3-453F-899C-B5737EAC3251}" type="slidenum">
              <a:rPr lang="de-AT" smtClean="0"/>
              <a:t>5</a:t>
            </a:fld>
            <a:endParaRPr lang="de-AT"/>
          </a:p>
        </p:txBody>
      </p:sp>
    </p:spTree>
    <p:extLst>
      <p:ext uri="{BB962C8B-B14F-4D97-AF65-F5344CB8AC3E}">
        <p14:creationId xmlns:p14="http://schemas.microsoft.com/office/powerpoint/2010/main" val="8625129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Diese Schritte sind bei einem manuellen Anlegen über das Portal vorzunehmen um eine Cashbox zusammen zu stellen.</a:t>
            </a:r>
          </a:p>
        </p:txBody>
      </p:sp>
      <p:sp>
        <p:nvSpPr>
          <p:cNvPr id="4" name="Header Placeholder 3"/>
          <p:cNvSpPr>
            <a:spLocks noGrp="1"/>
          </p:cNvSpPr>
          <p:nvPr>
            <p:ph type="hdr" sz="quarter"/>
          </p:nvPr>
        </p:nvSpPr>
        <p:spPr/>
        <p:txBody>
          <a:bodyPr/>
          <a:lstStyle/>
          <a:p>
            <a:r>
              <a:rPr lang="de-AT"/>
              <a:t>fiskaltrust. consulting gmbh - confidential</a:t>
            </a:r>
            <a:endParaRPr lang="de-AT" dirty="0"/>
          </a:p>
        </p:txBody>
      </p:sp>
      <p:sp>
        <p:nvSpPr>
          <p:cNvPr id="5" name="Date Placeholder 4"/>
          <p:cNvSpPr>
            <a:spLocks noGrp="1"/>
          </p:cNvSpPr>
          <p:nvPr>
            <p:ph type="dt" idx="1"/>
          </p:nvPr>
        </p:nvSpPr>
        <p:spPr/>
        <p:txBody>
          <a:bodyPr/>
          <a:lstStyle/>
          <a:p>
            <a:fld id="{E52F4C69-7549-4A71-BB0C-341D25F594E8}" type="datetime1">
              <a:rPr lang="de-AT" smtClean="0"/>
              <a:t>08.09.20</a:t>
            </a:fld>
            <a:endParaRPr lang="de-AT"/>
          </a:p>
        </p:txBody>
      </p:sp>
      <p:sp>
        <p:nvSpPr>
          <p:cNvPr id="6" name="Slide Number Placeholder 5"/>
          <p:cNvSpPr>
            <a:spLocks noGrp="1"/>
          </p:cNvSpPr>
          <p:nvPr>
            <p:ph type="sldNum" sz="quarter" idx="5"/>
          </p:nvPr>
        </p:nvSpPr>
        <p:spPr/>
        <p:txBody>
          <a:bodyPr/>
          <a:lstStyle/>
          <a:p>
            <a:fld id="{37D9B929-EEB3-453F-899C-B5737EAC3251}" type="slidenum">
              <a:rPr lang="de-AT" smtClean="0"/>
              <a:t>6</a:t>
            </a:fld>
            <a:endParaRPr lang="de-AT"/>
          </a:p>
        </p:txBody>
      </p:sp>
    </p:spTree>
    <p:extLst>
      <p:ext uri="{BB962C8B-B14F-4D97-AF65-F5344CB8AC3E}">
        <p14:creationId xmlns:p14="http://schemas.microsoft.com/office/powerpoint/2010/main" val="36319361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Die fiskaltrust.Middleware wird mit Hilfe eines Launcher gestartet. </a:t>
            </a:r>
          </a:p>
          <a:p>
            <a:endParaRPr lang="de-DE" dirty="0"/>
          </a:p>
          <a:p>
            <a:r>
              <a:rPr lang="de-DE" dirty="0"/>
              <a:t>Es gibt 2 Arten von Launcher: </a:t>
            </a:r>
          </a:p>
          <a:p>
            <a:pPr marL="228600" indent="-228600">
              <a:buAutoNum type="arabicPeriod"/>
            </a:pPr>
            <a:r>
              <a:rPr lang="de-DE" dirty="0"/>
              <a:t>Online Launcher: -&gt; Lädt beim Start je nach Konfiguration die benötigten Pakete aus der Cloud.</a:t>
            </a:r>
          </a:p>
          <a:p>
            <a:pPr marL="228600" indent="-228600">
              <a:buAutoNum type="arabicPeriod"/>
            </a:pPr>
            <a:r>
              <a:rPr lang="de-DE" dirty="0"/>
              <a:t>Offline Launcher: -&gt; Beinhaltet bereits alle notwendigen Pakete ist jedoch viel umfangreicher.</a:t>
            </a:r>
          </a:p>
          <a:p>
            <a:pPr marL="228600" indent="-228600">
              <a:buAutoNum type="arabicPeriod"/>
            </a:pPr>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Vor dem Download des Launcher sollte die Cashbox neue zusammengebaut werden („</a:t>
            </a:r>
            <a:r>
              <a:rPr lang="de-DE" dirty="0" err="1"/>
              <a:t>Rebuild</a:t>
            </a:r>
            <a:r>
              <a:rPr lang="de-DE" dirty="0"/>
              <a:t> </a:t>
            </a:r>
            <a:r>
              <a:rPr lang="de-DE" dirty="0" err="1"/>
              <a:t>configuration</a:t>
            </a:r>
            <a:r>
              <a:rPr lang="de-DE" dirty="0"/>
              <a:t>“) Button um sicher zu sein, dass zwischenzeitlich vorgenommene Änderungen an der Konfiguration auch angewendet werden.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Download und Start des Launcher (</a:t>
            </a:r>
            <a:r>
              <a:rPr lang="de-DE" dirty="0" err="1"/>
              <a:t>fiskaltrust.exe</a:t>
            </a:r>
            <a:r>
              <a:rPr lang="de-DE" dirty="0"/>
              <a:t>). Bei Start des Launcher wird die Konfiguration der enthaltenen </a:t>
            </a:r>
            <a:r>
              <a:rPr lang="de-DE" dirty="0" err="1"/>
              <a:t>fiskaltrust.Middelware</a:t>
            </a:r>
            <a:r>
              <a:rPr lang="de-DE" dirty="0"/>
              <a:t> vorgenommen und die </a:t>
            </a:r>
            <a:r>
              <a:rPr lang="de-DE" dirty="0" err="1"/>
              <a:t>fiskaltrust.Middelware</a:t>
            </a:r>
            <a:r>
              <a:rPr lang="de-DE" dirty="0"/>
              <a:t> wird danach als Service gestartet.</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Die „</a:t>
            </a:r>
            <a:r>
              <a:rPr lang="de-DE" dirty="0" err="1"/>
              <a:t>Rebuild</a:t>
            </a:r>
            <a:r>
              <a:rPr lang="de-DE" dirty="0"/>
              <a:t> </a:t>
            </a:r>
            <a:r>
              <a:rPr lang="de-DE" dirty="0" err="1"/>
              <a:t>Configuration</a:t>
            </a:r>
            <a:r>
              <a:rPr lang="de-DE" dirty="0"/>
              <a:t>“ Funktionalität wird auch zum Aktualisieren einer bereits ausgelieferten </a:t>
            </a:r>
            <a:r>
              <a:rPr lang="de-DE" dirty="0" err="1"/>
              <a:t>fiskaltrust.Middlware</a:t>
            </a:r>
            <a:r>
              <a:rPr lang="de-DE" dirty="0"/>
              <a:t> Instanz verwendet. Wird die Cashbox aktualisiert, der „</a:t>
            </a:r>
            <a:r>
              <a:rPr lang="de-DE" dirty="0" err="1"/>
              <a:t>Rebuild</a:t>
            </a:r>
            <a:r>
              <a:rPr lang="de-DE" dirty="0"/>
              <a:t> </a:t>
            </a:r>
            <a:r>
              <a:rPr lang="de-DE" dirty="0" err="1"/>
              <a:t>Configuration</a:t>
            </a:r>
            <a:r>
              <a:rPr lang="de-DE" dirty="0"/>
              <a:t>“  Button gedrückt und der Launcher neu gestartet, so lädt sich dieser automatisch die neue Konfiguration herunter und wendet diese an.</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DE" dirty="0"/>
          </a:p>
        </p:txBody>
      </p:sp>
      <p:sp>
        <p:nvSpPr>
          <p:cNvPr id="4" name="Header Placeholder 3"/>
          <p:cNvSpPr>
            <a:spLocks noGrp="1"/>
          </p:cNvSpPr>
          <p:nvPr>
            <p:ph type="hdr" sz="quarter"/>
          </p:nvPr>
        </p:nvSpPr>
        <p:spPr/>
        <p:txBody>
          <a:bodyPr/>
          <a:lstStyle/>
          <a:p>
            <a:r>
              <a:rPr lang="de-AT"/>
              <a:t>fiskaltrust. consulting gmbh - confidential</a:t>
            </a:r>
            <a:endParaRPr lang="de-AT" dirty="0"/>
          </a:p>
        </p:txBody>
      </p:sp>
      <p:sp>
        <p:nvSpPr>
          <p:cNvPr id="5" name="Date Placeholder 4"/>
          <p:cNvSpPr>
            <a:spLocks noGrp="1"/>
          </p:cNvSpPr>
          <p:nvPr>
            <p:ph type="dt" idx="1"/>
          </p:nvPr>
        </p:nvSpPr>
        <p:spPr/>
        <p:txBody>
          <a:bodyPr/>
          <a:lstStyle/>
          <a:p>
            <a:fld id="{E52F4C69-7549-4A71-BB0C-341D25F594E8}" type="datetime1">
              <a:rPr lang="de-AT" smtClean="0"/>
              <a:t>08.09.20</a:t>
            </a:fld>
            <a:endParaRPr lang="de-AT"/>
          </a:p>
        </p:txBody>
      </p:sp>
      <p:sp>
        <p:nvSpPr>
          <p:cNvPr id="6" name="Slide Number Placeholder 5"/>
          <p:cNvSpPr>
            <a:spLocks noGrp="1"/>
          </p:cNvSpPr>
          <p:nvPr>
            <p:ph type="sldNum" sz="quarter" idx="5"/>
          </p:nvPr>
        </p:nvSpPr>
        <p:spPr/>
        <p:txBody>
          <a:bodyPr/>
          <a:lstStyle/>
          <a:p>
            <a:fld id="{37D9B929-EEB3-453F-899C-B5737EAC3251}" type="slidenum">
              <a:rPr lang="de-AT" smtClean="0"/>
              <a:t>7</a:t>
            </a:fld>
            <a:endParaRPr lang="de-AT"/>
          </a:p>
        </p:txBody>
      </p:sp>
    </p:spTree>
    <p:extLst>
      <p:ext uri="{BB962C8B-B14F-4D97-AF65-F5344CB8AC3E}">
        <p14:creationId xmlns:p14="http://schemas.microsoft.com/office/powerpoint/2010/main" val="30453252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Für Massenrollouts bietet fiskaltrust diverse Automatisierungsoptionen. Wir werden im Folgenden die aufgelisteten Punkte vorstellen.</a:t>
            </a:r>
          </a:p>
          <a:p>
            <a:endParaRPr lang="de-DE" dirty="0"/>
          </a:p>
          <a:p>
            <a:r>
              <a:rPr lang="de-DE" dirty="0"/>
              <a:t>Für die weiteren Inhalte zur Präsentation der Automatisierung siehe bitte:</a:t>
            </a:r>
          </a:p>
          <a:p>
            <a:r>
              <a:rPr lang="de-DE" dirty="0"/>
              <a:t>https://</a:t>
            </a:r>
            <a:r>
              <a:rPr lang="de-DE" dirty="0" err="1"/>
              <a:t>docs.fiskaltrust.cloud</a:t>
            </a:r>
            <a:r>
              <a:rPr lang="de-DE" dirty="0"/>
              <a:t>/</a:t>
            </a:r>
            <a:r>
              <a:rPr lang="de-DE" dirty="0" err="1"/>
              <a:t>doc</a:t>
            </a:r>
            <a:r>
              <a:rPr lang="de-DE" dirty="0"/>
              <a:t>/</a:t>
            </a:r>
            <a:r>
              <a:rPr lang="de-DE" dirty="0" err="1"/>
              <a:t>productdescription</a:t>
            </a:r>
            <a:r>
              <a:rPr lang="de-DE" dirty="0"/>
              <a:t>-de-</a:t>
            </a:r>
            <a:r>
              <a:rPr lang="de-DE" dirty="0" err="1"/>
              <a:t>doc</a:t>
            </a:r>
            <a:r>
              <a:rPr lang="de-DE" dirty="0"/>
              <a:t>/</a:t>
            </a:r>
            <a:r>
              <a:rPr lang="de-DE" dirty="0" err="1"/>
              <a:t>for-posdealers</a:t>
            </a:r>
            <a:r>
              <a:rPr lang="de-DE" dirty="0"/>
              <a:t>/02-pre-sales/automatisierter-</a:t>
            </a:r>
            <a:r>
              <a:rPr lang="de-DE" dirty="0" err="1"/>
              <a:t>rollout.html</a:t>
            </a:r>
            <a:endParaRPr lang="de-DE" dirty="0"/>
          </a:p>
        </p:txBody>
      </p:sp>
      <p:sp>
        <p:nvSpPr>
          <p:cNvPr id="4" name="Header Placeholder 3"/>
          <p:cNvSpPr>
            <a:spLocks noGrp="1"/>
          </p:cNvSpPr>
          <p:nvPr>
            <p:ph type="hdr" sz="quarter"/>
          </p:nvPr>
        </p:nvSpPr>
        <p:spPr/>
        <p:txBody>
          <a:bodyPr/>
          <a:lstStyle/>
          <a:p>
            <a:r>
              <a:rPr lang="de-AT"/>
              <a:t>fiskaltrust. consulting gmbh - confidential</a:t>
            </a:r>
            <a:endParaRPr lang="de-AT" dirty="0"/>
          </a:p>
        </p:txBody>
      </p:sp>
      <p:sp>
        <p:nvSpPr>
          <p:cNvPr id="5" name="Date Placeholder 4"/>
          <p:cNvSpPr>
            <a:spLocks noGrp="1"/>
          </p:cNvSpPr>
          <p:nvPr>
            <p:ph type="dt" idx="1"/>
          </p:nvPr>
        </p:nvSpPr>
        <p:spPr/>
        <p:txBody>
          <a:bodyPr/>
          <a:lstStyle/>
          <a:p>
            <a:fld id="{E52F4C69-7549-4A71-BB0C-341D25F594E8}" type="datetime1">
              <a:rPr lang="de-AT" smtClean="0"/>
              <a:t>08.09.20</a:t>
            </a:fld>
            <a:endParaRPr lang="de-AT"/>
          </a:p>
        </p:txBody>
      </p:sp>
      <p:sp>
        <p:nvSpPr>
          <p:cNvPr id="6" name="Slide Number Placeholder 5"/>
          <p:cNvSpPr>
            <a:spLocks noGrp="1"/>
          </p:cNvSpPr>
          <p:nvPr>
            <p:ph type="sldNum" sz="quarter" idx="5"/>
          </p:nvPr>
        </p:nvSpPr>
        <p:spPr/>
        <p:txBody>
          <a:bodyPr/>
          <a:lstStyle/>
          <a:p>
            <a:fld id="{37D9B929-EEB3-453F-899C-B5737EAC3251}" type="slidenum">
              <a:rPr lang="de-AT" smtClean="0"/>
              <a:t>8</a:t>
            </a:fld>
            <a:endParaRPr lang="de-AT"/>
          </a:p>
        </p:txBody>
      </p:sp>
    </p:spTree>
    <p:extLst>
      <p:ext uri="{BB962C8B-B14F-4D97-AF65-F5344CB8AC3E}">
        <p14:creationId xmlns:p14="http://schemas.microsoft.com/office/powerpoint/2010/main" val="39754354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Header Placeholder 3"/>
          <p:cNvSpPr>
            <a:spLocks noGrp="1"/>
          </p:cNvSpPr>
          <p:nvPr>
            <p:ph type="hdr" sz="quarter"/>
          </p:nvPr>
        </p:nvSpPr>
        <p:spPr/>
        <p:txBody>
          <a:bodyPr/>
          <a:lstStyle/>
          <a:p>
            <a:r>
              <a:rPr lang="de-AT"/>
              <a:t>fiskaltrust. consulting gmbh - confidential</a:t>
            </a:r>
            <a:endParaRPr lang="de-AT" dirty="0"/>
          </a:p>
        </p:txBody>
      </p:sp>
      <p:sp>
        <p:nvSpPr>
          <p:cNvPr id="5" name="Date Placeholder 4"/>
          <p:cNvSpPr>
            <a:spLocks noGrp="1"/>
          </p:cNvSpPr>
          <p:nvPr>
            <p:ph type="dt" idx="1"/>
          </p:nvPr>
        </p:nvSpPr>
        <p:spPr/>
        <p:txBody>
          <a:bodyPr/>
          <a:lstStyle/>
          <a:p>
            <a:fld id="{E52F4C69-7549-4A71-BB0C-341D25F594E8}" type="datetime1">
              <a:rPr lang="de-AT" smtClean="0"/>
              <a:t>08.09.20</a:t>
            </a:fld>
            <a:endParaRPr lang="de-AT"/>
          </a:p>
        </p:txBody>
      </p:sp>
      <p:sp>
        <p:nvSpPr>
          <p:cNvPr id="6" name="Slide Number Placeholder 5"/>
          <p:cNvSpPr>
            <a:spLocks noGrp="1"/>
          </p:cNvSpPr>
          <p:nvPr>
            <p:ph type="sldNum" sz="quarter" idx="5"/>
          </p:nvPr>
        </p:nvSpPr>
        <p:spPr/>
        <p:txBody>
          <a:bodyPr/>
          <a:lstStyle/>
          <a:p>
            <a:fld id="{37D9B929-EEB3-453F-899C-B5737EAC3251}" type="slidenum">
              <a:rPr lang="de-AT" smtClean="0"/>
              <a:t>9</a:t>
            </a:fld>
            <a:endParaRPr lang="de-AT"/>
          </a:p>
        </p:txBody>
      </p:sp>
    </p:spTree>
    <p:extLst>
      <p:ext uri="{BB962C8B-B14F-4D97-AF65-F5344CB8AC3E}">
        <p14:creationId xmlns:p14="http://schemas.microsoft.com/office/powerpoint/2010/main" val="18096901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Header Placeholder 3"/>
          <p:cNvSpPr>
            <a:spLocks noGrp="1"/>
          </p:cNvSpPr>
          <p:nvPr>
            <p:ph type="hdr" sz="quarter"/>
          </p:nvPr>
        </p:nvSpPr>
        <p:spPr/>
        <p:txBody>
          <a:bodyPr/>
          <a:lstStyle/>
          <a:p>
            <a:r>
              <a:rPr lang="de-AT"/>
              <a:t>fiskaltrust. consulting gmbh - confidential</a:t>
            </a:r>
            <a:endParaRPr lang="de-AT" dirty="0"/>
          </a:p>
        </p:txBody>
      </p:sp>
      <p:sp>
        <p:nvSpPr>
          <p:cNvPr id="5" name="Date Placeholder 4"/>
          <p:cNvSpPr>
            <a:spLocks noGrp="1"/>
          </p:cNvSpPr>
          <p:nvPr>
            <p:ph type="dt" idx="1"/>
          </p:nvPr>
        </p:nvSpPr>
        <p:spPr/>
        <p:txBody>
          <a:bodyPr/>
          <a:lstStyle/>
          <a:p>
            <a:fld id="{E52F4C69-7549-4A71-BB0C-341D25F594E8}" type="datetime1">
              <a:rPr lang="de-AT" smtClean="0"/>
              <a:t>08.09.20</a:t>
            </a:fld>
            <a:endParaRPr lang="de-AT"/>
          </a:p>
        </p:txBody>
      </p:sp>
      <p:sp>
        <p:nvSpPr>
          <p:cNvPr id="6" name="Slide Number Placeholder 5"/>
          <p:cNvSpPr>
            <a:spLocks noGrp="1"/>
          </p:cNvSpPr>
          <p:nvPr>
            <p:ph type="sldNum" sz="quarter" idx="5"/>
          </p:nvPr>
        </p:nvSpPr>
        <p:spPr/>
        <p:txBody>
          <a:bodyPr/>
          <a:lstStyle/>
          <a:p>
            <a:fld id="{37D9B929-EEB3-453F-899C-B5737EAC3251}" type="slidenum">
              <a:rPr lang="de-AT" smtClean="0"/>
              <a:t>10</a:t>
            </a:fld>
            <a:endParaRPr lang="de-AT"/>
          </a:p>
        </p:txBody>
      </p:sp>
    </p:spTree>
    <p:extLst>
      <p:ext uri="{BB962C8B-B14F-4D97-AF65-F5344CB8AC3E}">
        <p14:creationId xmlns:p14="http://schemas.microsoft.com/office/powerpoint/2010/main" val="395261916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5.jp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B7A3B05-0490-4A74-A282-F711AC34223C}"/>
              </a:ext>
            </a:extLst>
          </p:cNvPr>
          <p:cNvSpPr>
            <a:spLocks noGrp="1"/>
          </p:cNvSpPr>
          <p:nvPr>
            <p:ph type="title"/>
          </p:nvPr>
        </p:nvSpPr>
        <p:spPr>
          <a:xfrm>
            <a:off x="304977" y="187890"/>
            <a:ext cx="9727280" cy="530326"/>
          </a:xfrm>
          <a:prstGeom prst="rect">
            <a:avLst/>
          </a:prstGeom>
        </p:spPr>
        <p:txBody>
          <a:bodyPr>
            <a:noAutofit/>
          </a:bodyPr>
          <a:lstStyle>
            <a:lvl1pPr>
              <a:defRPr sz="3600" b="1">
                <a:solidFill>
                  <a:schemeClr val="tx1">
                    <a:lumMod val="75000"/>
                    <a:lumOff val="25000"/>
                  </a:schemeClr>
                </a:solidFill>
              </a:defRPr>
            </a:lvl1pPr>
          </a:lstStyle>
          <a:p>
            <a:r>
              <a:rPr lang="de-DE" dirty="0"/>
              <a:t>Mastertitelformat bearbeiten</a:t>
            </a:r>
            <a:endParaRPr lang="de-AT" dirty="0"/>
          </a:p>
        </p:txBody>
      </p:sp>
      <p:sp>
        <p:nvSpPr>
          <p:cNvPr id="3" name="Inhaltsplatzhalter 2">
            <a:extLst>
              <a:ext uri="{FF2B5EF4-FFF2-40B4-BE49-F238E27FC236}">
                <a16:creationId xmlns:a16="http://schemas.microsoft.com/office/drawing/2014/main" id="{3A370192-40EF-42C5-9DAB-791B589D25D3}"/>
              </a:ext>
            </a:extLst>
          </p:cNvPr>
          <p:cNvSpPr>
            <a:spLocks noGrp="1"/>
          </p:cNvSpPr>
          <p:nvPr>
            <p:ph idx="1"/>
          </p:nvPr>
        </p:nvSpPr>
        <p:spPr>
          <a:xfrm>
            <a:off x="304976" y="1154111"/>
            <a:ext cx="11727696" cy="5101215"/>
          </a:xfrm>
          <a:prstGeom prst="rect">
            <a:avLst/>
          </a:prstGeom>
        </p:spPr>
        <p:txBody>
          <a:bodyPr>
            <a:normAutofit/>
          </a:bodyPr>
          <a:lstStyle>
            <a:lvl1pPr marL="360000" indent="-360000">
              <a:lnSpc>
                <a:spcPct val="90000"/>
              </a:lnSpc>
              <a:buSzPct val="60000"/>
              <a:buFontTx/>
              <a:buBlip>
                <a:blip r:embed="rId2"/>
              </a:buBlip>
              <a:defRPr sz="3600">
                <a:solidFill>
                  <a:schemeClr val="tx1">
                    <a:lumMod val="65000"/>
                    <a:lumOff val="35000"/>
                  </a:schemeClr>
                </a:solidFill>
              </a:defRPr>
            </a:lvl1pPr>
            <a:lvl2pPr marL="720000" indent="-360000">
              <a:lnSpc>
                <a:spcPct val="90000"/>
              </a:lnSpc>
              <a:buSzPct val="60000"/>
              <a:buFontTx/>
              <a:buBlip>
                <a:blip r:embed="rId2"/>
              </a:buBlip>
              <a:defRPr sz="3200">
                <a:solidFill>
                  <a:schemeClr val="tx1">
                    <a:lumMod val="65000"/>
                    <a:lumOff val="35000"/>
                  </a:schemeClr>
                </a:solidFill>
              </a:defRPr>
            </a:lvl2pPr>
            <a:lvl3pPr marL="1080000" indent="-360000">
              <a:lnSpc>
                <a:spcPct val="90000"/>
              </a:lnSpc>
              <a:buSzPct val="60000"/>
              <a:buFontTx/>
              <a:buBlip>
                <a:blip r:embed="rId2"/>
              </a:buBlip>
              <a:defRPr sz="2800">
                <a:solidFill>
                  <a:schemeClr val="tx1">
                    <a:lumMod val="65000"/>
                    <a:lumOff val="35000"/>
                  </a:schemeClr>
                </a:solidFill>
              </a:defRPr>
            </a:lvl3pPr>
            <a:lvl4pPr marL="1440000" indent="-360000">
              <a:lnSpc>
                <a:spcPct val="90000"/>
              </a:lnSpc>
              <a:buSzPct val="60000"/>
              <a:buFontTx/>
              <a:buBlip>
                <a:blip r:embed="rId2"/>
              </a:buBlip>
              <a:defRPr sz="2400">
                <a:solidFill>
                  <a:schemeClr val="tx1">
                    <a:lumMod val="65000"/>
                    <a:lumOff val="35000"/>
                  </a:schemeClr>
                </a:solidFill>
              </a:defRPr>
            </a:lvl4pPr>
            <a:lvl5pPr marL="1800000" indent="-360000">
              <a:lnSpc>
                <a:spcPct val="90000"/>
              </a:lnSpc>
              <a:buSzPct val="60000"/>
              <a:buFontTx/>
              <a:buBlip>
                <a:blip r:embed="rId2"/>
              </a:buBlip>
              <a:defRPr sz="2400">
                <a:solidFill>
                  <a:schemeClr val="tx1">
                    <a:lumMod val="65000"/>
                    <a:lumOff val="35000"/>
                  </a:schemeClr>
                </a:solidFill>
              </a:defRPr>
            </a:lvl5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AT" dirty="0"/>
          </a:p>
        </p:txBody>
      </p:sp>
      <p:sp>
        <p:nvSpPr>
          <p:cNvPr id="12" name="Foliennummernplatzhalter 11">
            <a:extLst>
              <a:ext uri="{FF2B5EF4-FFF2-40B4-BE49-F238E27FC236}">
                <a16:creationId xmlns:a16="http://schemas.microsoft.com/office/drawing/2014/main" id="{D9ECD01D-F4F8-401C-B080-914EE12C65BB}"/>
              </a:ext>
            </a:extLst>
          </p:cNvPr>
          <p:cNvSpPr>
            <a:spLocks noGrp="1"/>
          </p:cNvSpPr>
          <p:nvPr>
            <p:ph type="sldNum" sz="quarter" idx="12"/>
          </p:nvPr>
        </p:nvSpPr>
        <p:spPr/>
        <p:txBody>
          <a:bodyPr/>
          <a:lstStyle>
            <a:lvl1pPr>
              <a:defRPr>
                <a:latin typeface="Roboto Slab" pitchFamily="2" charset="0"/>
                <a:ea typeface="Roboto Slab" pitchFamily="2" charset="0"/>
              </a:defRPr>
            </a:lvl1pPr>
          </a:lstStyle>
          <a:p>
            <a:fld id="{E7B8BE08-9FED-430E-B200-3C3CD424224B}" type="slidenum">
              <a:rPr lang="de-AT" smtClean="0"/>
              <a:pPr/>
              <a:t>‹#›</a:t>
            </a:fld>
            <a:endParaRPr lang="de-AT" dirty="0"/>
          </a:p>
        </p:txBody>
      </p:sp>
      <p:pic>
        <p:nvPicPr>
          <p:cNvPr id="8" name="Grafik 7">
            <a:extLst>
              <a:ext uri="{FF2B5EF4-FFF2-40B4-BE49-F238E27FC236}">
                <a16:creationId xmlns:a16="http://schemas.microsoft.com/office/drawing/2014/main" id="{3F4C9506-9FA0-47D7-8498-2443F34210B7}"/>
              </a:ext>
            </a:extLst>
          </p:cNvPr>
          <p:cNvPicPr>
            <a:picLocks noChangeAspect="1"/>
          </p:cNvPicPr>
          <p:nvPr userDrawn="1"/>
        </p:nvPicPr>
        <p:blipFill rotWithShape="1">
          <a:blip r:embed="rId3">
            <a:alphaModFix amt="15000"/>
            <a:extLst>
              <a:ext uri="{28A0092B-C50C-407E-A947-70E740481C1C}">
                <a14:useLocalDpi xmlns:a14="http://schemas.microsoft.com/office/drawing/2010/main" val="0"/>
              </a:ext>
            </a:extLst>
          </a:blip>
          <a:srcRect l="1" t="-1" r="21274" b="25333"/>
          <a:stretch/>
        </p:blipFill>
        <p:spPr>
          <a:xfrm>
            <a:off x="5793782" y="748196"/>
            <a:ext cx="6408000" cy="6120000"/>
          </a:xfrm>
          <a:prstGeom prst="rect">
            <a:avLst/>
          </a:prstGeom>
        </p:spPr>
      </p:pic>
      <p:pic>
        <p:nvPicPr>
          <p:cNvPr id="13" name="Grafik 12" descr="Ein Bild, das Zeichnung, Schild enthält.&#10;&#10;Automatisch generierte Beschreibung">
            <a:extLst>
              <a:ext uri="{FF2B5EF4-FFF2-40B4-BE49-F238E27FC236}">
                <a16:creationId xmlns:a16="http://schemas.microsoft.com/office/drawing/2014/main" id="{0BCC5EB1-9ECB-44B5-9902-9673A1BB1F76}"/>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spTree>
    <p:extLst>
      <p:ext uri="{BB962C8B-B14F-4D97-AF65-F5344CB8AC3E}">
        <p14:creationId xmlns:p14="http://schemas.microsoft.com/office/powerpoint/2010/main" val="520613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Titel und Inhalt">
    <p:bg>
      <p:bgPr>
        <a:solidFill>
          <a:schemeClr val="bg1">
            <a:lumMod val="85000"/>
          </a:schemeClr>
        </a:solidFill>
        <a:effectLst/>
      </p:bgPr>
    </p:bg>
    <p:spTree>
      <p:nvGrpSpPr>
        <p:cNvPr id="1" name=""/>
        <p:cNvGrpSpPr/>
        <p:nvPr/>
      </p:nvGrpSpPr>
      <p:grpSpPr>
        <a:xfrm>
          <a:off x="0" y="0"/>
          <a:ext cx="0" cy="0"/>
          <a:chOff x="0" y="0"/>
          <a:chExt cx="0" cy="0"/>
        </a:xfrm>
      </p:grpSpPr>
      <p:sp>
        <p:nvSpPr>
          <p:cNvPr id="11" name="Rectangle 29">
            <a:extLst>
              <a:ext uri="{FF2B5EF4-FFF2-40B4-BE49-F238E27FC236}">
                <a16:creationId xmlns:a16="http://schemas.microsoft.com/office/drawing/2014/main" id="{19AAAF83-C5C2-4C99-AD2C-94C34E90D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nhaltsplatzhalter 2">
            <a:extLst>
              <a:ext uri="{FF2B5EF4-FFF2-40B4-BE49-F238E27FC236}">
                <a16:creationId xmlns:a16="http://schemas.microsoft.com/office/drawing/2014/main" id="{3A370192-40EF-42C5-9DAB-791B589D25D3}"/>
              </a:ext>
            </a:extLst>
          </p:cNvPr>
          <p:cNvSpPr>
            <a:spLocks noGrp="1"/>
          </p:cNvSpPr>
          <p:nvPr>
            <p:ph idx="1"/>
          </p:nvPr>
        </p:nvSpPr>
        <p:spPr>
          <a:xfrm>
            <a:off x="1004776" y="2908006"/>
            <a:ext cx="11027895" cy="3129353"/>
          </a:xfrm>
          <a:prstGeom prst="rect">
            <a:avLst/>
          </a:prstGeom>
        </p:spPr>
        <p:txBody>
          <a:bodyPr>
            <a:normAutofit/>
          </a:bodyPr>
          <a:lstStyle>
            <a:lvl1pPr marL="360000" indent="-360000">
              <a:lnSpc>
                <a:spcPct val="90000"/>
              </a:lnSpc>
              <a:buSzPct val="60000"/>
              <a:buFontTx/>
              <a:buBlip>
                <a:blip r:embed="rId2"/>
              </a:buBlip>
              <a:defRPr sz="3600">
                <a:solidFill>
                  <a:schemeClr val="tx1">
                    <a:lumMod val="65000"/>
                    <a:lumOff val="35000"/>
                  </a:schemeClr>
                </a:solidFill>
              </a:defRPr>
            </a:lvl1pPr>
            <a:lvl2pPr marL="720000" indent="-360000">
              <a:lnSpc>
                <a:spcPct val="90000"/>
              </a:lnSpc>
              <a:buSzPct val="60000"/>
              <a:buFontTx/>
              <a:buBlip>
                <a:blip r:embed="rId2"/>
              </a:buBlip>
              <a:defRPr sz="3200">
                <a:solidFill>
                  <a:schemeClr val="tx1">
                    <a:lumMod val="65000"/>
                    <a:lumOff val="35000"/>
                  </a:schemeClr>
                </a:solidFill>
              </a:defRPr>
            </a:lvl2pPr>
            <a:lvl3pPr marL="1080000" indent="-360000">
              <a:lnSpc>
                <a:spcPct val="90000"/>
              </a:lnSpc>
              <a:buSzPct val="60000"/>
              <a:buFontTx/>
              <a:buBlip>
                <a:blip r:embed="rId2"/>
              </a:buBlip>
              <a:defRPr sz="2800">
                <a:solidFill>
                  <a:schemeClr val="tx1">
                    <a:lumMod val="65000"/>
                    <a:lumOff val="35000"/>
                  </a:schemeClr>
                </a:solidFill>
              </a:defRPr>
            </a:lvl3pPr>
            <a:lvl4pPr marL="1440000" indent="-360000">
              <a:lnSpc>
                <a:spcPct val="90000"/>
              </a:lnSpc>
              <a:buSzPct val="60000"/>
              <a:buFontTx/>
              <a:buBlip>
                <a:blip r:embed="rId2"/>
              </a:buBlip>
              <a:defRPr sz="2400">
                <a:solidFill>
                  <a:schemeClr val="tx1">
                    <a:lumMod val="65000"/>
                    <a:lumOff val="35000"/>
                  </a:schemeClr>
                </a:solidFill>
              </a:defRPr>
            </a:lvl4pPr>
            <a:lvl5pPr marL="1800000" indent="-360000">
              <a:lnSpc>
                <a:spcPct val="90000"/>
              </a:lnSpc>
              <a:buSzPct val="60000"/>
              <a:buFontTx/>
              <a:buBlip>
                <a:blip r:embed="rId2"/>
              </a:buBlip>
              <a:defRPr sz="2400">
                <a:solidFill>
                  <a:schemeClr val="tx1">
                    <a:lumMod val="65000"/>
                    <a:lumOff val="35000"/>
                  </a:schemeClr>
                </a:solidFill>
              </a:defRPr>
            </a:lvl5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AT" dirty="0"/>
          </a:p>
        </p:txBody>
      </p:sp>
      <p:pic>
        <p:nvPicPr>
          <p:cNvPr id="8" name="Grafik 7">
            <a:extLst>
              <a:ext uri="{FF2B5EF4-FFF2-40B4-BE49-F238E27FC236}">
                <a16:creationId xmlns:a16="http://schemas.microsoft.com/office/drawing/2014/main" id="{F3259835-32FF-41D3-8282-ECC31CB6F009}"/>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8323169" y="1350755"/>
            <a:ext cx="2080973" cy="353431"/>
          </a:xfrm>
          <a:prstGeom prst="rect">
            <a:avLst/>
          </a:prstGeom>
        </p:spPr>
      </p:pic>
      <p:pic>
        <p:nvPicPr>
          <p:cNvPr id="9" name="Grafik 8">
            <a:extLst>
              <a:ext uri="{FF2B5EF4-FFF2-40B4-BE49-F238E27FC236}">
                <a16:creationId xmlns:a16="http://schemas.microsoft.com/office/drawing/2014/main" id="{BC9C7FD6-E92A-46F5-A990-615D826FCAAA}"/>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404142" y="682124"/>
            <a:ext cx="1111889" cy="1111889"/>
          </a:xfrm>
          <a:prstGeom prst="rect">
            <a:avLst/>
          </a:prstGeom>
        </p:spPr>
      </p:pic>
      <p:sp>
        <p:nvSpPr>
          <p:cNvPr id="5" name="Foliennummernplatzhalter 4">
            <a:extLst>
              <a:ext uri="{FF2B5EF4-FFF2-40B4-BE49-F238E27FC236}">
                <a16:creationId xmlns:a16="http://schemas.microsoft.com/office/drawing/2014/main" id="{C8B63D21-751D-4798-A1AF-73DAD69148D8}"/>
              </a:ext>
            </a:extLst>
          </p:cNvPr>
          <p:cNvSpPr>
            <a:spLocks noGrp="1"/>
          </p:cNvSpPr>
          <p:nvPr>
            <p:ph type="sldNum" sz="quarter" idx="11"/>
          </p:nvPr>
        </p:nvSpPr>
        <p:spPr/>
        <p:txBody>
          <a:bodyPr/>
          <a:lstStyle/>
          <a:p>
            <a:fld id="{E7B8BE08-9FED-430E-B200-3C3CD424224B}" type="slidenum">
              <a:rPr lang="de-AT" smtClean="0"/>
              <a:t>‹#›</a:t>
            </a:fld>
            <a:endParaRPr lang="de-AT" dirty="0"/>
          </a:p>
        </p:txBody>
      </p:sp>
    </p:spTree>
    <p:extLst>
      <p:ext uri="{BB962C8B-B14F-4D97-AF65-F5344CB8AC3E}">
        <p14:creationId xmlns:p14="http://schemas.microsoft.com/office/powerpoint/2010/main" val="375827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1494D91-2F90-483B-A403-87200F87A743}"/>
              </a:ext>
            </a:extLst>
          </p:cNvPr>
          <p:cNvSpPr>
            <a:spLocks noGrp="1"/>
          </p:cNvSpPr>
          <p:nvPr>
            <p:ph type="ctrTitle"/>
          </p:nvPr>
        </p:nvSpPr>
        <p:spPr>
          <a:xfrm>
            <a:off x="304977" y="1857294"/>
            <a:ext cx="10896600" cy="2703597"/>
          </a:xfrm>
          <a:prstGeom prst="rect">
            <a:avLst/>
          </a:prstGeom>
        </p:spPr>
        <p:txBody>
          <a:bodyPr anchor="ctr">
            <a:normAutofit/>
          </a:bodyPr>
          <a:lstStyle>
            <a:lvl1pPr algn="l">
              <a:defRPr sz="6600"/>
            </a:lvl1pPr>
          </a:lstStyle>
          <a:p>
            <a:r>
              <a:rPr lang="de-DE" dirty="0"/>
              <a:t>Mastertitelformat bearbeiten</a:t>
            </a:r>
            <a:endParaRPr lang="de-AT" dirty="0"/>
          </a:p>
        </p:txBody>
      </p:sp>
      <p:sp>
        <p:nvSpPr>
          <p:cNvPr id="3" name="Untertitel 2">
            <a:extLst>
              <a:ext uri="{FF2B5EF4-FFF2-40B4-BE49-F238E27FC236}">
                <a16:creationId xmlns:a16="http://schemas.microsoft.com/office/drawing/2014/main" id="{0FCCCD71-7074-4F39-AE92-B2E99CE8743F}"/>
              </a:ext>
            </a:extLst>
          </p:cNvPr>
          <p:cNvSpPr>
            <a:spLocks noGrp="1"/>
          </p:cNvSpPr>
          <p:nvPr>
            <p:ph type="subTitle" idx="1"/>
          </p:nvPr>
        </p:nvSpPr>
        <p:spPr>
          <a:xfrm>
            <a:off x="304977" y="4756558"/>
            <a:ext cx="10896600" cy="1475306"/>
          </a:xfrm>
          <a:prstGeom prst="rect">
            <a:avLst/>
          </a:prstGeom>
        </p:spPr>
        <p:txBody>
          <a:bodyPr>
            <a:normAutofit/>
          </a:bodyPr>
          <a:lstStyle>
            <a:lvl1pPr marL="0" indent="0" algn="l">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dirty="0"/>
              <a:t>Master-Untertitelformat bearbeiten</a:t>
            </a:r>
            <a:endParaRPr lang="de-AT" dirty="0"/>
          </a:p>
        </p:txBody>
      </p:sp>
      <p:sp>
        <p:nvSpPr>
          <p:cNvPr id="11" name="Fußzeilenplatzhalter 4">
            <a:extLst>
              <a:ext uri="{FF2B5EF4-FFF2-40B4-BE49-F238E27FC236}">
                <a16:creationId xmlns:a16="http://schemas.microsoft.com/office/drawing/2014/main" id="{F9C4D4CC-22FA-406E-9D80-85DD3504822D}"/>
              </a:ext>
            </a:extLst>
          </p:cNvPr>
          <p:cNvSpPr>
            <a:spLocks noGrp="1"/>
          </p:cNvSpPr>
          <p:nvPr>
            <p:ph type="ftr" sz="quarter" idx="11"/>
          </p:nvPr>
        </p:nvSpPr>
        <p:spPr>
          <a:xfrm>
            <a:off x="304977" y="6427531"/>
            <a:ext cx="6643871" cy="365125"/>
          </a:xfrm>
          <a:prstGeom prst="rect">
            <a:avLst/>
          </a:prstGeom>
        </p:spPr>
        <p:txBody>
          <a:bodyPr/>
          <a:lstStyle>
            <a:lvl1pPr>
              <a:defRPr sz="1400" b="0">
                <a:solidFill>
                  <a:schemeClr val="tx1">
                    <a:lumMod val="50000"/>
                    <a:lumOff val="50000"/>
                  </a:schemeClr>
                </a:solidFill>
                <a:latin typeface="Klavika Bd" panose="02000803050000020004" pitchFamily="50" charset="0"/>
                <a:ea typeface="Roboto Slab" pitchFamily="2" charset="0"/>
              </a:defRPr>
            </a:lvl1pPr>
          </a:lstStyle>
          <a:p>
            <a:r>
              <a:rPr lang="de-AT" dirty="0"/>
              <a:t>fiskaltrust.</a:t>
            </a:r>
          </a:p>
        </p:txBody>
      </p:sp>
      <p:sp>
        <p:nvSpPr>
          <p:cNvPr id="12" name="Foliennummernplatzhalter 5">
            <a:extLst>
              <a:ext uri="{FF2B5EF4-FFF2-40B4-BE49-F238E27FC236}">
                <a16:creationId xmlns:a16="http://schemas.microsoft.com/office/drawing/2014/main" id="{479F0D69-6616-4D1B-9764-A0271778D1D7}"/>
              </a:ext>
            </a:extLst>
          </p:cNvPr>
          <p:cNvSpPr>
            <a:spLocks noGrp="1"/>
          </p:cNvSpPr>
          <p:nvPr>
            <p:ph type="sldNum" sz="quarter" idx="12"/>
          </p:nvPr>
        </p:nvSpPr>
        <p:spPr>
          <a:xfrm>
            <a:off x="10972622" y="6427531"/>
            <a:ext cx="1028701" cy="365125"/>
          </a:xfrm>
          <a:prstGeom prst="rect">
            <a:avLst/>
          </a:prstGeom>
        </p:spPr>
        <p:txBody>
          <a:bodyPr/>
          <a:lstStyle>
            <a:lvl1pPr algn="ctr">
              <a:defRPr sz="1400" b="0">
                <a:solidFill>
                  <a:schemeClr val="tx1">
                    <a:lumMod val="50000"/>
                    <a:lumOff val="50000"/>
                  </a:schemeClr>
                </a:solidFill>
                <a:latin typeface="Roboto Slab" pitchFamily="2" charset="0"/>
                <a:ea typeface="Roboto Slab" pitchFamily="2" charset="0"/>
              </a:defRPr>
            </a:lvl1pPr>
          </a:lstStyle>
          <a:p>
            <a:fld id="{0191866A-0B7B-4277-9FEF-8CF0281B370B}" type="slidenum">
              <a:rPr lang="de-AT" smtClean="0"/>
              <a:pPr/>
              <a:t>‹#›</a:t>
            </a:fld>
            <a:endParaRPr lang="de-AT" dirty="0"/>
          </a:p>
        </p:txBody>
      </p:sp>
      <p:pic>
        <p:nvPicPr>
          <p:cNvPr id="7" name="Grafik 6">
            <a:extLst>
              <a:ext uri="{FF2B5EF4-FFF2-40B4-BE49-F238E27FC236}">
                <a16:creationId xmlns:a16="http://schemas.microsoft.com/office/drawing/2014/main" id="{6BDA19C7-DA6C-4E17-91D2-857F5B61CA4D}"/>
              </a:ext>
            </a:extLst>
          </p:cNvPr>
          <p:cNvPicPr>
            <a:picLocks noChangeAspect="1"/>
          </p:cNvPicPr>
          <p:nvPr userDrawn="1"/>
        </p:nvPicPr>
        <p:blipFill rotWithShape="1">
          <a:blip r:embed="rId2">
            <a:alphaModFix amt="15000"/>
            <a:extLst>
              <a:ext uri="{28A0092B-C50C-407E-A947-70E740481C1C}">
                <a14:useLocalDpi xmlns:a14="http://schemas.microsoft.com/office/drawing/2010/main" val="0"/>
              </a:ext>
            </a:extLst>
          </a:blip>
          <a:srcRect r="21273" b="25332"/>
          <a:stretch/>
        </p:blipFill>
        <p:spPr>
          <a:xfrm>
            <a:off x="5793782" y="748196"/>
            <a:ext cx="6408000" cy="6120000"/>
          </a:xfrm>
          <a:prstGeom prst="rect">
            <a:avLst/>
          </a:prstGeom>
        </p:spPr>
      </p:pic>
    </p:spTree>
    <p:extLst>
      <p:ext uri="{BB962C8B-B14F-4D97-AF65-F5344CB8AC3E}">
        <p14:creationId xmlns:p14="http://schemas.microsoft.com/office/powerpoint/2010/main" val="42167109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F817271-0866-4E4C-A9AA-CFC1FDC68366}"/>
              </a:ext>
            </a:extLst>
          </p:cNvPr>
          <p:cNvSpPr>
            <a:spLocks noGrp="1"/>
          </p:cNvSpPr>
          <p:nvPr>
            <p:ph type="title"/>
          </p:nvPr>
        </p:nvSpPr>
        <p:spPr>
          <a:xfrm>
            <a:off x="831850" y="1709738"/>
            <a:ext cx="10515600" cy="2852737"/>
          </a:xfrm>
          <a:prstGeom prst="rect">
            <a:avLst/>
          </a:prstGeom>
        </p:spPr>
        <p:txBody>
          <a:bodyPr anchor="b"/>
          <a:lstStyle>
            <a:lvl1pPr>
              <a:defRPr sz="6000" b="1"/>
            </a:lvl1pPr>
          </a:lstStyle>
          <a:p>
            <a:r>
              <a:rPr lang="de-DE" dirty="0"/>
              <a:t>Mastertitelformat bearbeiten</a:t>
            </a:r>
            <a:endParaRPr lang="de-AT" dirty="0"/>
          </a:p>
        </p:txBody>
      </p:sp>
      <p:sp>
        <p:nvSpPr>
          <p:cNvPr id="3" name="Textplatzhalter 2">
            <a:extLst>
              <a:ext uri="{FF2B5EF4-FFF2-40B4-BE49-F238E27FC236}">
                <a16:creationId xmlns:a16="http://schemas.microsoft.com/office/drawing/2014/main" id="{05068F28-162C-4615-81B4-8659393636F1}"/>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dirty="0"/>
              <a:t>Mastertextformat bearbeiten</a:t>
            </a:r>
          </a:p>
        </p:txBody>
      </p:sp>
      <p:sp>
        <p:nvSpPr>
          <p:cNvPr id="4" name="Datumsplatzhalter 3">
            <a:extLst>
              <a:ext uri="{FF2B5EF4-FFF2-40B4-BE49-F238E27FC236}">
                <a16:creationId xmlns:a16="http://schemas.microsoft.com/office/drawing/2014/main" id="{329C085C-644A-4A79-B204-402CC2FC1381}"/>
              </a:ext>
            </a:extLst>
          </p:cNvPr>
          <p:cNvSpPr>
            <a:spLocks noGrp="1"/>
          </p:cNvSpPr>
          <p:nvPr>
            <p:ph type="dt" sz="half" idx="10"/>
          </p:nvPr>
        </p:nvSpPr>
        <p:spPr>
          <a:xfrm>
            <a:off x="304977" y="6427531"/>
            <a:ext cx="1378350" cy="365125"/>
          </a:xfrm>
          <a:prstGeom prst="rect">
            <a:avLst/>
          </a:prstGeom>
        </p:spPr>
        <p:txBody>
          <a:bodyPr/>
          <a:lstStyle>
            <a:lvl1pPr>
              <a:defRPr sz="1200" b="0">
                <a:solidFill>
                  <a:schemeClr val="tx1">
                    <a:lumMod val="50000"/>
                    <a:lumOff val="50000"/>
                  </a:schemeClr>
                </a:solidFill>
                <a:latin typeface="Roboto" panose="02000000000000000000" pitchFamily="2" charset="0"/>
                <a:ea typeface="Roboto" panose="02000000000000000000" pitchFamily="2" charset="0"/>
              </a:defRPr>
            </a:lvl1pPr>
          </a:lstStyle>
          <a:p>
            <a:fld id="{D920586B-A06C-4754-BF0D-C36EFEB7D1BE}" type="datetime1">
              <a:rPr lang="de-DE" smtClean="0"/>
              <a:pPr/>
              <a:t>08.09.20</a:t>
            </a:fld>
            <a:endParaRPr lang="de-AT" dirty="0"/>
          </a:p>
        </p:txBody>
      </p:sp>
      <p:sp>
        <p:nvSpPr>
          <p:cNvPr id="9" name="Fußzeilenplatzhalter 4">
            <a:extLst>
              <a:ext uri="{FF2B5EF4-FFF2-40B4-BE49-F238E27FC236}">
                <a16:creationId xmlns:a16="http://schemas.microsoft.com/office/drawing/2014/main" id="{0F7F5DEE-7CEB-4B7C-AD76-D014E1D8AD00}"/>
              </a:ext>
            </a:extLst>
          </p:cNvPr>
          <p:cNvSpPr>
            <a:spLocks noGrp="1"/>
          </p:cNvSpPr>
          <p:nvPr>
            <p:ph type="ftr" sz="quarter" idx="11"/>
          </p:nvPr>
        </p:nvSpPr>
        <p:spPr>
          <a:xfrm>
            <a:off x="1909925" y="6427531"/>
            <a:ext cx="6643871" cy="365125"/>
          </a:xfrm>
          <a:prstGeom prst="rect">
            <a:avLst/>
          </a:prstGeom>
        </p:spPr>
        <p:txBody>
          <a:bodyPr/>
          <a:lstStyle>
            <a:lvl1pPr>
              <a:defRPr sz="1600" b="0">
                <a:solidFill>
                  <a:schemeClr val="tx1">
                    <a:lumMod val="50000"/>
                    <a:lumOff val="50000"/>
                  </a:schemeClr>
                </a:solidFill>
                <a:latin typeface="Klavika Regular" panose="02000506040000020004" pitchFamily="50" charset="0"/>
                <a:ea typeface="Roboto Slab" pitchFamily="2" charset="0"/>
              </a:defRPr>
            </a:lvl1pPr>
          </a:lstStyle>
          <a:p>
            <a:r>
              <a:rPr lang="de-AT" dirty="0"/>
              <a:t>fiskaltrust.</a:t>
            </a:r>
          </a:p>
        </p:txBody>
      </p:sp>
      <p:sp>
        <p:nvSpPr>
          <p:cNvPr id="10" name="Foliennummernplatzhalter 5">
            <a:extLst>
              <a:ext uri="{FF2B5EF4-FFF2-40B4-BE49-F238E27FC236}">
                <a16:creationId xmlns:a16="http://schemas.microsoft.com/office/drawing/2014/main" id="{878FB9BB-2AD8-4027-9E8E-73411F190ECE}"/>
              </a:ext>
            </a:extLst>
          </p:cNvPr>
          <p:cNvSpPr>
            <a:spLocks noGrp="1"/>
          </p:cNvSpPr>
          <p:nvPr>
            <p:ph type="sldNum" sz="quarter" idx="12"/>
          </p:nvPr>
        </p:nvSpPr>
        <p:spPr>
          <a:xfrm>
            <a:off x="8763689" y="6427531"/>
            <a:ext cx="1028701" cy="365125"/>
          </a:xfrm>
          <a:prstGeom prst="rect">
            <a:avLst/>
          </a:prstGeom>
        </p:spPr>
        <p:txBody>
          <a:bodyPr/>
          <a:lstStyle>
            <a:lvl1pPr algn="ctr">
              <a:defRPr sz="1200" b="0">
                <a:solidFill>
                  <a:schemeClr val="tx1">
                    <a:lumMod val="50000"/>
                    <a:lumOff val="50000"/>
                  </a:schemeClr>
                </a:solidFill>
                <a:latin typeface="Roboto" panose="02000000000000000000" pitchFamily="2" charset="0"/>
                <a:ea typeface="Roboto" panose="02000000000000000000" pitchFamily="2" charset="0"/>
              </a:defRPr>
            </a:lvl1pPr>
          </a:lstStyle>
          <a:p>
            <a:fld id="{0191866A-0B7B-4277-9FEF-8CF0281B370B}" type="slidenum">
              <a:rPr lang="de-AT" smtClean="0"/>
              <a:pPr/>
              <a:t>‹#›</a:t>
            </a:fld>
            <a:endParaRPr lang="de-AT" dirty="0"/>
          </a:p>
        </p:txBody>
      </p:sp>
      <p:pic>
        <p:nvPicPr>
          <p:cNvPr id="6" name="Grafik 5">
            <a:extLst>
              <a:ext uri="{FF2B5EF4-FFF2-40B4-BE49-F238E27FC236}">
                <a16:creationId xmlns:a16="http://schemas.microsoft.com/office/drawing/2014/main" id="{8619EB71-543E-44C7-AC0A-7C4C6C31B04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90800" y="93600"/>
            <a:ext cx="1097553" cy="1105200"/>
          </a:xfrm>
          <a:prstGeom prst="rect">
            <a:avLst/>
          </a:prstGeom>
        </p:spPr>
      </p:pic>
    </p:spTree>
    <p:extLst>
      <p:ext uri="{BB962C8B-B14F-4D97-AF65-F5344CB8AC3E}">
        <p14:creationId xmlns:p14="http://schemas.microsoft.com/office/powerpoint/2010/main" val="166444416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Titelplatzhalter 8">
            <a:extLst>
              <a:ext uri="{FF2B5EF4-FFF2-40B4-BE49-F238E27FC236}">
                <a16:creationId xmlns:a16="http://schemas.microsoft.com/office/drawing/2014/main" id="{B6A6A86D-5DBB-4936-9CB9-308BE09D47A5}"/>
              </a:ext>
            </a:extLst>
          </p:cNvPr>
          <p:cNvSpPr>
            <a:spLocks noGrp="1"/>
          </p:cNvSpPr>
          <p:nvPr>
            <p:ph type="title"/>
          </p:nvPr>
        </p:nvSpPr>
        <p:spPr>
          <a:xfrm>
            <a:off x="304976" y="136525"/>
            <a:ext cx="9790638" cy="671548"/>
          </a:xfrm>
          <a:prstGeom prst="rect">
            <a:avLst/>
          </a:prstGeom>
        </p:spPr>
        <p:txBody>
          <a:bodyPr vert="horz" lIns="91440" tIns="45720" rIns="91440" bIns="45720" rtlCol="0" anchor="ctr">
            <a:normAutofit/>
          </a:bodyPr>
          <a:lstStyle/>
          <a:p>
            <a:r>
              <a:rPr lang="de-DE" dirty="0"/>
              <a:t>Mastertitelformat bearbeiten</a:t>
            </a:r>
            <a:endParaRPr lang="de-AT" dirty="0"/>
          </a:p>
        </p:txBody>
      </p:sp>
      <p:sp>
        <p:nvSpPr>
          <p:cNvPr id="10" name="Textplatzhalter 9">
            <a:extLst>
              <a:ext uri="{FF2B5EF4-FFF2-40B4-BE49-F238E27FC236}">
                <a16:creationId xmlns:a16="http://schemas.microsoft.com/office/drawing/2014/main" id="{26F27EC2-9268-44AE-8EC8-8148D6FBF6E7}"/>
              </a:ext>
            </a:extLst>
          </p:cNvPr>
          <p:cNvSpPr>
            <a:spLocks noGrp="1"/>
          </p:cNvSpPr>
          <p:nvPr>
            <p:ph type="body" idx="1"/>
          </p:nvPr>
        </p:nvSpPr>
        <p:spPr>
          <a:xfrm>
            <a:off x="304975" y="1082968"/>
            <a:ext cx="11784243" cy="5288474"/>
          </a:xfrm>
          <a:prstGeom prst="rect">
            <a:avLst/>
          </a:prstGeom>
        </p:spPr>
        <p:txBody>
          <a:bodyPr>
            <a:normAutofit/>
          </a:bodyPr>
          <a:lstStyle/>
          <a:p>
            <a:pPr marL="360000" lvl="0" indent="-360000">
              <a:buSzPct val="60000"/>
              <a:buFontTx/>
              <a:buBlip>
                <a:blip r:embed="rId6"/>
              </a:buBlip>
            </a:pPr>
            <a:r>
              <a:rPr lang="de-DE" dirty="0"/>
              <a:t>Mastertextformat bearbeiten</a:t>
            </a:r>
          </a:p>
          <a:p>
            <a:pPr marL="720000" lvl="1" indent="-360000">
              <a:buSzPct val="60000"/>
              <a:buFontTx/>
              <a:buBlip>
                <a:blip r:embed="rId6"/>
              </a:buBlip>
            </a:pPr>
            <a:r>
              <a:rPr lang="de-DE" dirty="0"/>
              <a:t>Zweite Ebene</a:t>
            </a:r>
          </a:p>
          <a:p>
            <a:pPr marL="1080000" lvl="2" indent="-360000">
              <a:buSzPct val="60000"/>
              <a:buFontTx/>
              <a:buBlip>
                <a:blip r:embed="rId6"/>
              </a:buBlip>
            </a:pPr>
            <a:r>
              <a:rPr lang="de-DE" dirty="0"/>
              <a:t>Dritte Ebene</a:t>
            </a:r>
          </a:p>
          <a:p>
            <a:pPr marL="1440000" lvl="3" indent="-360000">
              <a:buSzPct val="60000"/>
              <a:buFontTx/>
              <a:buBlip>
                <a:blip r:embed="rId6"/>
              </a:buBlip>
            </a:pPr>
            <a:r>
              <a:rPr lang="de-DE" dirty="0"/>
              <a:t>Vierte Ebene</a:t>
            </a:r>
          </a:p>
          <a:p>
            <a:pPr marL="1800000" lvl="4" indent="-360000">
              <a:buSzPct val="60000"/>
              <a:buFontTx/>
              <a:buBlip>
                <a:blip r:embed="rId6"/>
              </a:buBlip>
            </a:pPr>
            <a:r>
              <a:rPr lang="de-DE" dirty="0"/>
              <a:t>Fünfte Ebene</a:t>
            </a:r>
            <a:endParaRPr lang="de-AT" dirty="0"/>
          </a:p>
        </p:txBody>
      </p:sp>
      <p:sp>
        <p:nvSpPr>
          <p:cNvPr id="13" name="Foliennummernplatzhalter 12">
            <a:extLst>
              <a:ext uri="{FF2B5EF4-FFF2-40B4-BE49-F238E27FC236}">
                <a16:creationId xmlns:a16="http://schemas.microsoft.com/office/drawing/2014/main" id="{17AD4B1C-7FC1-4FBF-8628-101BF18114DB}"/>
              </a:ext>
            </a:extLst>
          </p:cNvPr>
          <p:cNvSpPr>
            <a:spLocks noGrp="1"/>
          </p:cNvSpPr>
          <p:nvPr>
            <p:ph type="sldNum" sz="quarter" idx="4"/>
          </p:nvPr>
        </p:nvSpPr>
        <p:spPr>
          <a:xfrm>
            <a:off x="10643190" y="6371442"/>
            <a:ext cx="144602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B8BE08-9FED-430E-B200-3C3CD424224B}" type="slidenum">
              <a:rPr lang="de-AT" smtClean="0"/>
              <a:t>‹#›</a:t>
            </a:fld>
            <a:endParaRPr lang="de-AT" dirty="0"/>
          </a:p>
        </p:txBody>
      </p:sp>
      <p:sp>
        <p:nvSpPr>
          <p:cNvPr id="14" name="Fußzeilenplatzhalter 13">
            <a:extLst>
              <a:ext uri="{FF2B5EF4-FFF2-40B4-BE49-F238E27FC236}">
                <a16:creationId xmlns:a16="http://schemas.microsoft.com/office/drawing/2014/main" id="{8CBFD07F-A5F2-43AD-ACB3-CD0B619A4162}"/>
              </a:ext>
            </a:extLst>
          </p:cNvPr>
          <p:cNvSpPr>
            <a:spLocks noGrp="1"/>
          </p:cNvSpPr>
          <p:nvPr>
            <p:ph type="ftr" sz="quarter" idx="3"/>
          </p:nvPr>
        </p:nvSpPr>
        <p:spPr>
          <a:xfrm>
            <a:off x="294167" y="6524904"/>
            <a:ext cx="7269562" cy="333095"/>
          </a:xfrm>
          <a:prstGeom prst="rect">
            <a:avLst/>
          </a:prstGeom>
        </p:spPr>
        <p:txBody>
          <a:bodyPr vert="horz" lIns="91440" tIns="45720" rIns="91440" bIns="45720" rtlCol="0" anchor="ctr"/>
          <a:lstStyle>
            <a:lvl1pPr algn="ctr">
              <a:defRPr sz="1200">
                <a:solidFill>
                  <a:schemeClr val="tx1">
                    <a:tint val="75000"/>
                  </a:schemeClr>
                </a:solidFill>
              </a:defRPr>
            </a:lvl1pPr>
          </a:lstStyle>
          <a:p>
            <a:pPr algn="l"/>
            <a:r>
              <a:rPr lang="de-AT" dirty="0"/>
              <a:t>fiskaltrust gmbh – 19.05.2020 – Seite </a:t>
            </a:r>
            <a:fld id="{3302DA5C-8401-4214-B683-F5B25EB0CBFF}" type="slidenum">
              <a:rPr lang="de-AT" smtClean="0"/>
              <a:pPr algn="l"/>
              <a:t>‹#›</a:t>
            </a:fld>
            <a:r>
              <a:rPr lang="de-AT" dirty="0"/>
              <a:t> </a:t>
            </a:r>
            <a:r>
              <a:rPr lang="en-GB" dirty="0"/>
              <a:t>– Confidential – Be aware of the NDA</a:t>
            </a:r>
            <a:endParaRPr lang="de-AT" dirty="0"/>
          </a:p>
        </p:txBody>
      </p:sp>
    </p:spTree>
    <p:extLst>
      <p:ext uri="{BB962C8B-B14F-4D97-AF65-F5344CB8AC3E}">
        <p14:creationId xmlns:p14="http://schemas.microsoft.com/office/powerpoint/2010/main" val="3773299013"/>
      </p:ext>
    </p:extLst>
  </p:cSld>
  <p:clrMap bg1="lt1" tx1="dk1" bg2="lt2" tx2="dk2" accent1="accent1" accent2="accent2" accent3="accent3" accent4="accent4" accent5="accent5" accent6="accent6" hlink="hlink" folHlink="folHlink"/>
  <p:sldLayoutIdLst>
    <p:sldLayoutId id="2147483674" r:id="rId1"/>
    <p:sldLayoutId id="2147483679" r:id="rId2"/>
    <p:sldLayoutId id="2147483673" r:id="rId3"/>
    <p:sldLayoutId id="2147483675" r:id="rId4"/>
  </p:sldLayoutIdLst>
  <p:hf hdr="0" dt="0"/>
  <p:txStyles>
    <p:titleStyle>
      <a:lvl1pPr algn="l" defTabSz="914400" rtl="0" eaLnBrk="1" latinLnBrk="0" hangingPunct="1">
        <a:lnSpc>
          <a:spcPct val="90000"/>
        </a:lnSpc>
        <a:spcBef>
          <a:spcPct val="0"/>
        </a:spcBef>
        <a:buNone/>
        <a:defRPr sz="3600" b="1" kern="1200">
          <a:solidFill>
            <a:schemeClr val="tx1">
              <a:lumMod val="65000"/>
              <a:lumOff val="35000"/>
            </a:schemeClr>
          </a:solidFill>
          <a:latin typeface="Klavika Regular" panose="02000506040000020004" pitchFamily="50" charset="0"/>
          <a:ea typeface="Roboto Slab" pitchFamily="2"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lang="de-DE" sz="3600" kern="1200" dirty="0" smtClean="0">
          <a:solidFill>
            <a:schemeClr val="tx1">
              <a:lumMod val="65000"/>
              <a:lumOff val="35000"/>
            </a:schemeClr>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de-DE" sz="3200" kern="1200" dirty="0" smtClean="0">
          <a:solidFill>
            <a:schemeClr val="tx1">
              <a:lumMod val="65000"/>
              <a:lumOff val="35000"/>
            </a:schemeClr>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de-DE" sz="2800" kern="1200" dirty="0" smtClean="0">
          <a:solidFill>
            <a:schemeClr val="tx1">
              <a:lumMod val="65000"/>
              <a:lumOff val="35000"/>
            </a:schemeClr>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de-DE" sz="2400" kern="1200" dirty="0" smtClean="0">
          <a:solidFill>
            <a:schemeClr val="tx1">
              <a:lumMod val="65000"/>
              <a:lumOff val="35000"/>
            </a:schemeClr>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de-AT" sz="2400" kern="1200" dirty="0" smtClean="0">
          <a:solidFill>
            <a:schemeClr val="tx1">
              <a:lumMod val="65000"/>
              <a:lumOff val="35000"/>
            </a:schemeClr>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hyperlink" Target="https://docs.fiskaltrust.cloud/doc/productdescription-de-doc/for-posdealers/02-pre-sales/rollout-scenarios.html" TargetMode="External"/><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hyperlink" Target="https://docs.fiskaltrust.cloud/doc/productdescription-de-doc/for-posdealers/getting-started.html" TargetMode="External"/><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2E549-770E-5848-A6D5-84ABE7C14D93}"/>
              </a:ext>
            </a:extLst>
          </p:cNvPr>
          <p:cNvSpPr>
            <a:spLocks noGrp="1"/>
          </p:cNvSpPr>
          <p:nvPr>
            <p:ph type="ctrTitle"/>
          </p:nvPr>
        </p:nvSpPr>
        <p:spPr/>
        <p:txBody>
          <a:bodyPr/>
          <a:lstStyle/>
          <a:p>
            <a:r>
              <a:rPr lang="de-DE" dirty="0"/>
              <a:t>fiskaltrust für Kassenhändler</a:t>
            </a:r>
          </a:p>
        </p:txBody>
      </p:sp>
      <p:sp>
        <p:nvSpPr>
          <p:cNvPr id="3" name="Subtitle 2">
            <a:extLst>
              <a:ext uri="{FF2B5EF4-FFF2-40B4-BE49-F238E27FC236}">
                <a16:creationId xmlns:a16="http://schemas.microsoft.com/office/drawing/2014/main" id="{0BE896C9-D581-EB43-8C3A-07C4AB882FEE}"/>
              </a:ext>
            </a:extLst>
          </p:cNvPr>
          <p:cNvSpPr>
            <a:spLocks noGrp="1"/>
          </p:cNvSpPr>
          <p:nvPr>
            <p:ph type="subTitle" idx="1"/>
          </p:nvPr>
        </p:nvSpPr>
        <p:spPr/>
        <p:txBody>
          <a:bodyPr/>
          <a:lstStyle/>
          <a:p>
            <a:r>
              <a:rPr lang="de-DE" dirty="0"/>
              <a:t> technisches Rollout</a:t>
            </a:r>
          </a:p>
        </p:txBody>
      </p:sp>
      <p:sp>
        <p:nvSpPr>
          <p:cNvPr id="5" name="Slide Number Placeholder 4">
            <a:extLst>
              <a:ext uri="{FF2B5EF4-FFF2-40B4-BE49-F238E27FC236}">
                <a16:creationId xmlns:a16="http://schemas.microsoft.com/office/drawing/2014/main" id="{3E5660CE-BE5C-9949-AF51-F1810DE0E91B}"/>
              </a:ext>
            </a:extLst>
          </p:cNvPr>
          <p:cNvSpPr>
            <a:spLocks noGrp="1"/>
          </p:cNvSpPr>
          <p:nvPr>
            <p:ph type="sldNum" sz="quarter" idx="12"/>
          </p:nvPr>
        </p:nvSpPr>
        <p:spPr/>
        <p:txBody>
          <a:bodyPr/>
          <a:lstStyle/>
          <a:p>
            <a:fld id="{0191866A-0B7B-4277-9FEF-8CF0281B370B}" type="slidenum">
              <a:rPr lang="de-DE" smtClean="0"/>
              <a:pPr/>
              <a:t>1</a:t>
            </a:fld>
            <a:endParaRPr lang="de-DE"/>
          </a:p>
        </p:txBody>
      </p:sp>
    </p:spTree>
    <p:extLst>
      <p:ext uri="{BB962C8B-B14F-4D97-AF65-F5344CB8AC3E}">
        <p14:creationId xmlns:p14="http://schemas.microsoft.com/office/powerpoint/2010/main" val="11948308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38CAE8C-33A4-DF45-A359-E727EE9AFE7B}"/>
              </a:ext>
            </a:extLst>
          </p:cNvPr>
          <p:cNvSpPr>
            <a:spLocks noGrp="1"/>
          </p:cNvSpPr>
          <p:nvPr>
            <p:ph type="title"/>
          </p:nvPr>
        </p:nvSpPr>
        <p:spPr/>
        <p:txBody>
          <a:bodyPr/>
          <a:lstStyle/>
          <a:p>
            <a:r>
              <a:rPr lang="de-DE" dirty="0"/>
              <a:t>Templating zum Erstellen von Cashboxen</a:t>
            </a:r>
          </a:p>
        </p:txBody>
      </p:sp>
      <p:sp>
        <p:nvSpPr>
          <p:cNvPr id="7" name="Content Placeholder 6">
            <a:extLst>
              <a:ext uri="{FF2B5EF4-FFF2-40B4-BE49-F238E27FC236}">
                <a16:creationId xmlns:a16="http://schemas.microsoft.com/office/drawing/2014/main" id="{4DE78D6A-7D77-8B48-A7A2-AD18A97D6DEF}"/>
              </a:ext>
            </a:extLst>
          </p:cNvPr>
          <p:cNvSpPr>
            <a:spLocks noGrp="1"/>
          </p:cNvSpPr>
          <p:nvPr>
            <p:ph idx="1"/>
          </p:nvPr>
        </p:nvSpPr>
        <p:spPr/>
        <p:txBody>
          <a:bodyPr>
            <a:normAutofit/>
          </a:bodyPr>
          <a:lstStyle/>
          <a:p>
            <a:pPr>
              <a:buFont typeface="Arial" panose="020B0604020202020204" pitchFamily="34" charset="0"/>
              <a:buChar char="•"/>
            </a:pPr>
            <a:endParaRPr lang="de-DE" dirty="0"/>
          </a:p>
          <a:p>
            <a:pPr marL="0" indent="0">
              <a:buNone/>
            </a:pPr>
            <a:endParaRPr lang="de-DE" dirty="0"/>
          </a:p>
          <a:p>
            <a:pPr>
              <a:buFont typeface="Arial" panose="020B0604020202020204" pitchFamily="34" charset="0"/>
              <a:buChar char="•"/>
            </a:pPr>
            <a:r>
              <a:rPr lang="de-DE" dirty="0"/>
              <a:t>Aufbau und Funktionsweise</a:t>
            </a:r>
          </a:p>
          <a:p>
            <a:pPr>
              <a:buFont typeface="Arial" panose="020B0604020202020204" pitchFamily="34" charset="0"/>
              <a:buChar char="•"/>
            </a:pPr>
            <a:r>
              <a:rPr lang="de-DE" dirty="0"/>
              <a:t>Manuelles Anlegen und Ausführen über das Portal </a:t>
            </a:r>
          </a:p>
          <a:p>
            <a:pPr>
              <a:buFont typeface="Arial" panose="020B0604020202020204" pitchFamily="34" charset="0"/>
              <a:buChar char="•"/>
            </a:pPr>
            <a:r>
              <a:rPr lang="de-DE" dirty="0"/>
              <a:t>Automatisiertes Ausführen über API</a:t>
            </a:r>
          </a:p>
        </p:txBody>
      </p:sp>
      <p:sp>
        <p:nvSpPr>
          <p:cNvPr id="5" name="Slide Number Placeholder 4">
            <a:extLst>
              <a:ext uri="{FF2B5EF4-FFF2-40B4-BE49-F238E27FC236}">
                <a16:creationId xmlns:a16="http://schemas.microsoft.com/office/drawing/2014/main" id="{9E72C518-5CFD-B948-B93E-B76473C6D205}"/>
              </a:ext>
            </a:extLst>
          </p:cNvPr>
          <p:cNvSpPr>
            <a:spLocks noGrp="1"/>
          </p:cNvSpPr>
          <p:nvPr>
            <p:ph type="sldNum" sz="quarter" idx="12"/>
          </p:nvPr>
        </p:nvSpPr>
        <p:spPr/>
        <p:txBody>
          <a:bodyPr/>
          <a:lstStyle/>
          <a:p>
            <a:fld id="{0191866A-0B7B-4277-9FEF-8CF0281B370B}" type="slidenum">
              <a:rPr lang="de-AT" smtClean="0"/>
              <a:pPr/>
              <a:t>10</a:t>
            </a:fld>
            <a:endParaRPr lang="de-AT" dirty="0"/>
          </a:p>
        </p:txBody>
      </p:sp>
      <p:sp>
        <p:nvSpPr>
          <p:cNvPr id="4" name="Footer Placeholder 3">
            <a:extLst>
              <a:ext uri="{FF2B5EF4-FFF2-40B4-BE49-F238E27FC236}">
                <a16:creationId xmlns:a16="http://schemas.microsoft.com/office/drawing/2014/main" id="{5CD35D5E-AF9E-454B-A2D5-C72DEC58B858}"/>
              </a:ext>
            </a:extLst>
          </p:cNvPr>
          <p:cNvSpPr>
            <a:spLocks noGrp="1"/>
          </p:cNvSpPr>
          <p:nvPr>
            <p:ph type="ftr" sz="quarter" idx="4294967295"/>
          </p:nvPr>
        </p:nvSpPr>
        <p:spPr>
          <a:xfrm>
            <a:off x="0" y="6427788"/>
            <a:ext cx="6643688" cy="365125"/>
          </a:xfrm>
        </p:spPr>
        <p:txBody>
          <a:bodyPr/>
          <a:lstStyle/>
          <a:p>
            <a:r>
              <a:rPr lang="de-AT" dirty="0"/>
              <a:t>fiskaltrust.</a:t>
            </a:r>
          </a:p>
        </p:txBody>
      </p:sp>
    </p:spTree>
    <p:extLst>
      <p:ext uri="{BB962C8B-B14F-4D97-AF65-F5344CB8AC3E}">
        <p14:creationId xmlns:p14="http://schemas.microsoft.com/office/powerpoint/2010/main" val="20352703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38CAE8C-33A4-DF45-A359-E727EE9AFE7B}"/>
              </a:ext>
            </a:extLst>
          </p:cNvPr>
          <p:cNvSpPr>
            <a:spLocks noGrp="1"/>
          </p:cNvSpPr>
          <p:nvPr>
            <p:ph type="title"/>
          </p:nvPr>
        </p:nvSpPr>
        <p:spPr/>
        <p:txBody>
          <a:bodyPr/>
          <a:lstStyle/>
          <a:p>
            <a:r>
              <a:rPr lang="de-DE" dirty="0"/>
              <a:t>Templating zum Erstellen von Cashboxen</a:t>
            </a:r>
          </a:p>
        </p:txBody>
      </p:sp>
      <p:sp>
        <p:nvSpPr>
          <p:cNvPr id="7" name="Content Placeholder 6">
            <a:extLst>
              <a:ext uri="{FF2B5EF4-FFF2-40B4-BE49-F238E27FC236}">
                <a16:creationId xmlns:a16="http://schemas.microsoft.com/office/drawing/2014/main" id="{4DE78D6A-7D77-8B48-A7A2-AD18A97D6DEF}"/>
              </a:ext>
            </a:extLst>
          </p:cNvPr>
          <p:cNvSpPr>
            <a:spLocks noGrp="1"/>
          </p:cNvSpPr>
          <p:nvPr>
            <p:ph idx="1"/>
          </p:nvPr>
        </p:nvSpPr>
        <p:spPr/>
        <p:txBody>
          <a:bodyPr>
            <a:normAutofit/>
          </a:bodyPr>
          <a:lstStyle/>
          <a:p>
            <a:pPr marL="0" indent="0">
              <a:buNone/>
            </a:pPr>
            <a:endParaRPr lang="de-DE" dirty="0"/>
          </a:p>
          <a:p>
            <a:pPr>
              <a:buFont typeface="Arial" panose="020B0604020202020204" pitchFamily="34" charset="0"/>
              <a:buChar char="•"/>
            </a:pPr>
            <a:r>
              <a:rPr lang="de-DE" dirty="0"/>
              <a:t>Parametrisierbare Variante der Cashbox</a:t>
            </a:r>
          </a:p>
          <a:p>
            <a:pPr lvl="1">
              <a:buFont typeface="Arial" panose="020B0604020202020204" pitchFamily="34" charset="0"/>
              <a:buChar char="•"/>
            </a:pPr>
            <a:r>
              <a:rPr lang="de-DE" dirty="0"/>
              <a:t>JSON String</a:t>
            </a:r>
          </a:p>
          <a:p>
            <a:pPr lvl="1">
              <a:buFont typeface="Arial" panose="020B0604020202020204" pitchFamily="34" charset="0"/>
              <a:buChar char="•"/>
            </a:pPr>
            <a:r>
              <a:rPr lang="de-DE" dirty="0"/>
              <a:t>Definiert die Struktur (z.B. zwei Queues und eine SCU)</a:t>
            </a:r>
          </a:p>
          <a:p>
            <a:pPr lvl="1">
              <a:buFont typeface="Arial" panose="020B0604020202020204" pitchFamily="34" charset="0"/>
              <a:buChar char="•"/>
            </a:pPr>
            <a:r>
              <a:rPr lang="de-DE" dirty="0"/>
              <a:t>Verwendet Variablen als Platzhalter (Systemvariablen und eigene)</a:t>
            </a:r>
          </a:p>
          <a:p>
            <a:pPr>
              <a:buFont typeface="Arial" panose="020B0604020202020204" pitchFamily="34" charset="0"/>
              <a:buChar char="•"/>
            </a:pPr>
            <a:r>
              <a:rPr lang="de-DE" dirty="0"/>
              <a:t>Kann im Portal hinterlegt werden</a:t>
            </a:r>
          </a:p>
          <a:p>
            <a:pPr>
              <a:buFont typeface="Arial" panose="020B0604020202020204" pitchFamily="34" charset="0"/>
              <a:buChar char="•"/>
            </a:pPr>
            <a:r>
              <a:rPr lang="de-DE" dirty="0"/>
              <a:t>Generiert eine Cashbox beim Ausführen</a:t>
            </a:r>
          </a:p>
        </p:txBody>
      </p:sp>
      <p:sp>
        <p:nvSpPr>
          <p:cNvPr id="5" name="Slide Number Placeholder 4">
            <a:extLst>
              <a:ext uri="{FF2B5EF4-FFF2-40B4-BE49-F238E27FC236}">
                <a16:creationId xmlns:a16="http://schemas.microsoft.com/office/drawing/2014/main" id="{9E72C518-5CFD-B948-B93E-B76473C6D205}"/>
              </a:ext>
            </a:extLst>
          </p:cNvPr>
          <p:cNvSpPr>
            <a:spLocks noGrp="1"/>
          </p:cNvSpPr>
          <p:nvPr>
            <p:ph type="sldNum" sz="quarter" idx="12"/>
          </p:nvPr>
        </p:nvSpPr>
        <p:spPr/>
        <p:txBody>
          <a:bodyPr/>
          <a:lstStyle/>
          <a:p>
            <a:fld id="{0191866A-0B7B-4277-9FEF-8CF0281B370B}" type="slidenum">
              <a:rPr lang="de-AT" smtClean="0"/>
              <a:pPr/>
              <a:t>11</a:t>
            </a:fld>
            <a:endParaRPr lang="de-AT" dirty="0"/>
          </a:p>
        </p:txBody>
      </p:sp>
      <p:sp>
        <p:nvSpPr>
          <p:cNvPr id="4" name="Footer Placeholder 3">
            <a:extLst>
              <a:ext uri="{FF2B5EF4-FFF2-40B4-BE49-F238E27FC236}">
                <a16:creationId xmlns:a16="http://schemas.microsoft.com/office/drawing/2014/main" id="{5CD35D5E-AF9E-454B-A2D5-C72DEC58B858}"/>
              </a:ext>
            </a:extLst>
          </p:cNvPr>
          <p:cNvSpPr>
            <a:spLocks noGrp="1"/>
          </p:cNvSpPr>
          <p:nvPr>
            <p:ph type="ftr" sz="quarter" idx="4294967295"/>
          </p:nvPr>
        </p:nvSpPr>
        <p:spPr>
          <a:xfrm>
            <a:off x="0" y="6427788"/>
            <a:ext cx="6643688" cy="365125"/>
          </a:xfrm>
        </p:spPr>
        <p:txBody>
          <a:bodyPr/>
          <a:lstStyle/>
          <a:p>
            <a:r>
              <a:rPr lang="de-AT" dirty="0"/>
              <a:t>fiskaltrust.</a:t>
            </a:r>
          </a:p>
        </p:txBody>
      </p:sp>
    </p:spTree>
    <p:extLst>
      <p:ext uri="{BB962C8B-B14F-4D97-AF65-F5344CB8AC3E}">
        <p14:creationId xmlns:p14="http://schemas.microsoft.com/office/powerpoint/2010/main" val="33767214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38CAE8C-33A4-DF45-A359-E727EE9AFE7B}"/>
              </a:ext>
            </a:extLst>
          </p:cNvPr>
          <p:cNvSpPr>
            <a:spLocks noGrp="1"/>
          </p:cNvSpPr>
          <p:nvPr>
            <p:ph type="title"/>
          </p:nvPr>
        </p:nvSpPr>
        <p:spPr/>
        <p:txBody>
          <a:bodyPr/>
          <a:lstStyle/>
          <a:p>
            <a:r>
              <a:rPr lang="de-DE" dirty="0"/>
              <a:t>Manuelles Anlegen von Templates</a:t>
            </a:r>
          </a:p>
        </p:txBody>
      </p:sp>
      <p:sp>
        <p:nvSpPr>
          <p:cNvPr id="7" name="Content Placeholder 6">
            <a:extLst>
              <a:ext uri="{FF2B5EF4-FFF2-40B4-BE49-F238E27FC236}">
                <a16:creationId xmlns:a16="http://schemas.microsoft.com/office/drawing/2014/main" id="{4DE78D6A-7D77-8B48-A7A2-AD18A97D6DEF}"/>
              </a:ext>
            </a:extLst>
          </p:cNvPr>
          <p:cNvSpPr>
            <a:spLocks noGrp="1"/>
          </p:cNvSpPr>
          <p:nvPr>
            <p:ph idx="1"/>
          </p:nvPr>
        </p:nvSpPr>
        <p:spPr/>
        <p:txBody>
          <a:bodyPr>
            <a:normAutofit/>
          </a:bodyPr>
          <a:lstStyle/>
          <a:p>
            <a:pPr marL="0" indent="0">
              <a:buNone/>
            </a:pPr>
            <a:endParaRPr lang="de-DE" dirty="0"/>
          </a:p>
          <a:p>
            <a:pPr>
              <a:buFont typeface="Arial" panose="020B0604020202020204" pitchFamily="34" charset="0"/>
              <a:buChar char="•"/>
            </a:pPr>
            <a:r>
              <a:rPr lang="de-DE" dirty="0"/>
              <a:t>Portal -&gt; Konfiguration -&gt; Templates</a:t>
            </a:r>
          </a:p>
          <a:p>
            <a:pPr>
              <a:buFont typeface="Arial" panose="020B0604020202020204" pitchFamily="34" charset="0"/>
              <a:buChar char="•"/>
            </a:pPr>
            <a:r>
              <a:rPr lang="de-DE" dirty="0"/>
              <a:t>Freigabeoptionen</a:t>
            </a:r>
          </a:p>
          <a:p>
            <a:pPr>
              <a:buFont typeface="Arial" panose="020B0604020202020204" pitchFamily="34" charset="0"/>
              <a:buChar char="•"/>
            </a:pPr>
            <a:r>
              <a:rPr lang="de-DE" dirty="0"/>
              <a:t>Branding</a:t>
            </a:r>
          </a:p>
        </p:txBody>
      </p:sp>
      <p:sp>
        <p:nvSpPr>
          <p:cNvPr id="5" name="Slide Number Placeholder 4">
            <a:extLst>
              <a:ext uri="{FF2B5EF4-FFF2-40B4-BE49-F238E27FC236}">
                <a16:creationId xmlns:a16="http://schemas.microsoft.com/office/drawing/2014/main" id="{9E72C518-5CFD-B948-B93E-B76473C6D205}"/>
              </a:ext>
            </a:extLst>
          </p:cNvPr>
          <p:cNvSpPr>
            <a:spLocks noGrp="1"/>
          </p:cNvSpPr>
          <p:nvPr>
            <p:ph type="sldNum" sz="quarter" idx="12"/>
          </p:nvPr>
        </p:nvSpPr>
        <p:spPr/>
        <p:txBody>
          <a:bodyPr/>
          <a:lstStyle/>
          <a:p>
            <a:fld id="{0191866A-0B7B-4277-9FEF-8CF0281B370B}" type="slidenum">
              <a:rPr lang="de-AT" smtClean="0"/>
              <a:pPr/>
              <a:t>12</a:t>
            </a:fld>
            <a:endParaRPr lang="de-AT" dirty="0"/>
          </a:p>
        </p:txBody>
      </p:sp>
      <p:sp>
        <p:nvSpPr>
          <p:cNvPr id="4" name="Footer Placeholder 3">
            <a:extLst>
              <a:ext uri="{FF2B5EF4-FFF2-40B4-BE49-F238E27FC236}">
                <a16:creationId xmlns:a16="http://schemas.microsoft.com/office/drawing/2014/main" id="{5CD35D5E-AF9E-454B-A2D5-C72DEC58B858}"/>
              </a:ext>
            </a:extLst>
          </p:cNvPr>
          <p:cNvSpPr>
            <a:spLocks noGrp="1"/>
          </p:cNvSpPr>
          <p:nvPr>
            <p:ph type="ftr" sz="quarter" idx="4294967295"/>
          </p:nvPr>
        </p:nvSpPr>
        <p:spPr>
          <a:xfrm>
            <a:off x="0" y="6427788"/>
            <a:ext cx="6643688" cy="365125"/>
          </a:xfrm>
        </p:spPr>
        <p:txBody>
          <a:bodyPr/>
          <a:lstStyle/>
          <a:p>
            <a:r>
              <a:rPr lang="de-AT" dirty="0"/>
              <a:t>fiskaltrust.</a:t>
            </a:r>
          </a:p>
        </p:txBody>
      </p:sp>
    </p:spTree>
    <p:extLst>
      <p:ext uri="{BB962C8B-B14F-4D97-AF65-F5344CB8AC3E}">
        <p14:creationId xmlns:p14="http://schemas.microsoft.com/office/powerpoint/2010/main" val="1091953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38CAE8C-33A4-DF45-A359-E727EE9AFE7B}"/>
              </a:ext>
            </a:extLst>
          </p:cNvPr>
          <p:cNvSpPr>
            <a:spLocks noGrp="1"/>
          </p:cNvSpPr>
          <p:nvPr>
            <p:ph type="title"/>
          </p:nvPr>
        </p:nvSpPr>
        <p:spPr/>
        <p:txBody>
          <a:bodyPr/>
          <a:lstStyle/>
          <a:p>
            <a:r>
              <a:rPr lang="de-DE" dirty="0"/>
              <a:t>Manuelles Ausführen von Templates</a:t>
            </a:r>
          </a:p>
        </p:txBody>
      </p:sp>
      <p:sp>
        <p:nvSpPr>
          <p:cNvPr id="7" name="Content Placeholder 6">
            <a:extLst>
              <a:ext uri="{FF2B5EF4-FFF2-40B4-BE49-F238E27FC236}">
                <a16:creationId xmlns:a16="http://schemas.microsoft.com/office/drawing/2014/main" id="{4DE78D6A-7D77-8B48-A7A2-AD18A97D6DEF}"/>
              </a:ext>
            </a:extLst>
          </p:cNvPr>
          <p:cNvSpPr>
            <a:spLocks noGrp="1"/>
          </p:cNvSpPr>
          <p:nvPr>
            <p:ph idx="1"/>
          </p:nvPr>
        </p:nvSpPr>
        <p:spPr/>
        <p:txBody>
          <a:bodyPr>
            <a:normAutofit/>
          </a:bodyPr>
          <a:lstStyle/>
          <a:p>
            <a:pPr marL="0" indent="0">
              <a:buNone/>
            </a:pPr>
            <a:endParaRPr lang="de-DE" dirty="0"/>
          </a:p>
          <a:p>
            <a:pPr>
              <a:buFont typeface="Arial" panose="020B0604020202020204" pitchFamily="34" charset="0"/>
              <a:buChar char="•"/>
            </a:pPr>
            <a:r>
              <a:rPr lang="de-DE" dirty="0"/>
              <a:t>Betreiber: Portal -&gt; Shop -&gt; Auschecken -&gt; Cashbox</a:t>
            </a:r>
          </a:p>
          <a:p>
            <a:pPr>
              <a:buFont typeface="Arial" panose="020B0604020202020204" pitchFamily="34" charset="0"/>
              <a:buChar char="•"/>
            </a:pPr>
            <a:r>
              <a:rPr lang="de-DE" dirty="0"/>
              <a:t>Surrogation</a:t>
            </a:r>
          </a:p>
        </p:txBody>
      </p:sp>
      <p:sp>
        <p:nvSpPr>
          <p:cNvPr id="5" name="Slide Number Placeholder 4">
            <a:extLst>
              <a:ext uri="{FF2B5EF4-FFF2-40B4-BE49-F238E27FC236}">
                <a16:creationId xmlns:a16="http://schemas.microsoft.com/office/drawing/2014/main" id="{9E72C518-5CFD-B948-B93E-B76473C6D205}"/>
              </a:ext>
            </a:extLst>
          </p:cNvPr>
          <p:cNvSpPr>
            <a:spLocks noGrp="1"/>
          </p:cNvSpPr>
          <p:nvPr>
            <p:ph type="sldNum" sz="quarter" idx="12"/>
          </p:nvPr>
        </p:nvSpPr>
        <p:spPr/>
        <p:txBody>
          <a:bodyPr/>
          <a:lstStyle/>
          <a:p>
            <a:fld id="{0191866A-0B7B-4277-9FEF-8CF0281B370B}" type="slidenum">
              <a:rPr lang="de-AT" smtClean="0"/>
              <a:pPr/>
              <a:t>13</a:t>
            </a:fld>
            <a:endParaRPr lang="de-AT" dirty="0"/>
          </a:p>
        </p:txBody>
      </p:sp>
      <p:sp>
        <p:nvSpPr>
          <p:cNvPr id="4" name="Footer Placeholder 3">
            <a:extLst>
              <a:ext uri="{FF2B5EF4-FFF2-40B4-BE49-F238E27FC236}">
                <a16:creationId xmlns:a16="http://schemas.microsoft.com/office/drawing/2014/main" id="{5CD35D5E-AF9E-454B-A2D5-C72DEC58B858}"/>
              </a:ext>
            </a:extLst>
          </p:cNvPr>
          <p:cNvSpPr>
            <a:spLocks noGrp="1"/>
          </p:cNvSpPr>
          <p:nvPr>
            <p:ph type="ftr" sz="quarter" idx="4294967295"/>
          </p:nvPr>
        </p:nvSpPr>
        <p:spPr>
          <a:xfrm>
            <a:off x="0" y="6427788"/>
            <a:ext cx="6643688" cy="365125"/>
          </a:xfrm>
        </p:spPr>
        <p:txBody>
          <a:bodyPr/>
          <a:lstStyle/>
          <a:p>
            <a:r>
              <a:rPr lang="de-AT" dirty="0"/>
              <a:t>fiskaltrust.</a:t>
            </a:r>
          </a:p>
        </p:txBody>
      </p:sp>
    </p:spTree>
    <p:extLst>
      <p:ext uri="{BB962C8B-B14F-4D97-AF65-F5344CB8AC3E}">
        <p14:creationId xmlns:p14="http://schemas.microsoft.com/office/powerpoint/2010/main" val="6723714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38CAE8C-33A4-DF45-A359-E727EE9AFE7B}"/>
              </a:ext>
            </a:extLst>
          </p:cNvPr>
          <p:cNvSpPr>
            <a:spLocks noGrp="1"/>
          </p:cNvSpPr>
          <p:nvPr>
            <p:ph type="title"/>
          </p:nvPr>
        </p:nvSpPr>
        <p:spPr/>
        <p:txBody>
          <a:bodyPr/>
          <a:lstStyle/>
          <a:p>
            <a:r>
              <a:rPr lang="de-DE" dirty="0"/>
              <a:t>Automatisiertes Ausführen von Templates</a:t>
            </a:r>
          </a:p>
        </p:txBody>
      </p:sp>
      <p:sp>
        <p:nvSpPr>
          <p:cNvPr id="7" name="Content Placeholder 6">
            <a:extLst>
              <a:ext uri="{FF2B5EF4-FFF2-40B4-BE49-F238E27FC236}">
                <a16:creationId xmlns:a16="http://schemas.microsoft.com/office/drawing/2014/main" id="{4DE78D6A-7D77-8B48-A7A2-AD18A97D6DEF}"/>
              </a:ext>
            </a:extLst>
          </p:cNvPr>
          <p:cNvSpPr>
            <a:spLocks noGrp="1"/>
          </p:cNvSpPr>
          <p:nvPr>
            <p:ph idx="1"/>
          </p:nvPr>
        </p:nvSpPr>
        <p:spPr/>
        <p:txBody>
          <a:bodyPr>
            <a:normAutofit/>
          </a:bodyPr>
          <a:lstStyle/>
          <a:p>
            <a:pPr marL="0" indent="0">
              <a:buNone/>
            </a:pPr>
            <a:endParaRPr lang="de-DE" dirty="0"/>
          </a:p>
          <a:p>
            <a:pPr>
              <a:buFont typeface="Arial" panose="020B0604020202020204" pitchFamily="34" charset="0"/>
              <a:buChar char="•"/>
            </a:pPr>
            <a:r>
              <a:rPr lang="de-DE" dirty="0"/>
              <a:t>Aufruf HTTP-API</a:t>
            </a:r>
          </a:p>
          <a:p>
            <a:pPr lvl="1">
              <a:buFont typeface="Arial" panose="020B0604020202020204" pitchFamily="34" charset="0"/>
              <a:buChar char="•"/>
            </a:pPr>
            <a:r>
              <a:rPr lang="de-DE" dirty="0"/>
              <a:t>Headers: </a:t>
            </a:r>
            <a:r>
              <a:rPr lang="de-DE" dirty="0" err="1"/>
              <a:t>accountid</a:t>
            </a:r>
            <a:r>
              <a:rPr lang="de-DE" dirty="0"/>
              <a:t>, </a:t>
            </a:r>
            <a:r>
              <a:rPr lang="de-DE" dirty="0" err="1"/>
              <a:t>accesstoken</a:t>
            </a:r>
            <a:endParaRPr lang="de-DE" dirty="0"/>
          </a:p>
          <a:p>
            <a:pPr lvl="1">
              <a:buFont typeface="Arial" panose="020B0604020202020204" pitchFamily="34" charset="0"/>
              <a:buChar char="•"/>
            </a:pPr>
            <a:r>
              <a:rPr lang="de-DE" dirty="0"/>
              <a:t>Body: Template (</a:t>
            </a:r>
            <a:r>
              <a:rPr lang="de-DE" dirty="0" err="1"/>
              <a:t>escaped</a:t>
            </a:r>
            <a:r>
              <a:rPr lang="de-DE" dirty="0"/>
              <a:t> JSON String)</a:t>
            </a:r>
          </a:p>
          <a:p>
            <a:pPr lvl="1">
              <a:buFont typeface="Arial" panose="020B0604020202020204" pitchFamily="34" charset="0"/>
              <a:buChar char="•"/>
            </a:pPr>
            <a:r>
              <a:rPr lang="de-DE" dirty="0"/>
              <a:t>Werte von Variablen über </a:t>
            </a:r>
            <a:r>
              <a:rPr lang="de-DE" dirty="0" err="1"/>
              <a:t>QueryString</a:t>
            </a:r>
            <a:endParaRPr lang="de-DE" dirty="0"/>
          </a:p>
          <a:p>
            <a:pPr marL="360000" lvl="1" indent="0">
              <a:buNone/>
            </a:pPr>
            <a:endParaRPr lang="de-DE" dirty="0"/>
          </a:p>
          <a:p>
            <a:pPr>
              <a:buFont typeface="Arial" panose="020B0604020202020204" pitchFamily="34" charset="0"/>
              <a:buChar char="•"/>
            </a:pPr>
            <a:r>
              <a:rPr lang="de-DE" dirty="0"/>
              <a:t>Rückgabe: </a:t>
            </a:r>
            <a:r>
              <a:rPr lang="de-DE" dirty="0" err="1"/>
              <a:t>cashboxid</a:t>
            </a:r>
            <a:r>
              <a:rPr lang="de-DE" dirty="0"/>
              <a:t>, </a:t>
            </a:r>
            <a:r>
              <a:rPr lang="de-DE" dirty="0" err="1"/>
              <a:t>accesstoken</a:t>
            </a:r>
            <a:r>
              <a:rPr lang="de-DE" dirty="0"/>
              <a:t>, </a:t>
            </a:r>
            <a:r>
              <a:rPr lang="de-DE" dirty="0" err="1"/>
              <a:t>template</a:t>
            </a:r>
            <a:endParaRPr lang="de-DE" dirty="0"/>
          </a:p>
        </p:txBody>
      </p:sp>
      <p:sp>
        <p:nvSpPr>
          <p:cNvPr id="5" name="Slide Number Placeholder 4">
            <a:extLst>
              <a:ext uri="{FF2B5EF4-FFF2-40B4-BE49-F238E27FC236}">
                <a16:creationId xmlns:a16="http://schemas.microsoft.com/office/drawing/2014/main" id="{9E72C518-5CFD-B948-B93E-B76473C6D205}"/>
              </a:ext>
            </a:extLst>
          </p:cNvPr>
          <p:cNvSpPr>
            <a:spLocks noGrp="1"/>
          </p:cNvSpPr>
          <p:nvPr>
            <p:ph type="sldNum" sz="quarter" idx="12"/>
          </p:nvPr>
        </p:nvSpPr>
        <p:spPr/>
        <p:txBody>
          <a:bodyPr/>
          <a:lstStyle/>
          <a:p>
            <a:fld id="{0191866A-0B7B-4277-9FEF-8CF0281B370B}" type="slidenum">
              <a:rPr lang="de-AT" smtClean="0"/>
              <a:pPr/>
              <a:t>14</a:t>
            </a:fld>
            <a:endParaRPr lang="de-AT" dirty="0"/>
          </a:p>
        </p:txBody>
      </p:sp>
      <p:sp>
        <p:nvSpPr>
          <p:cNvPr id="4" name="Footer Placeholder 3">
            <a:extLst>
              <a:ext uri="{FF2B5EF4-FFF2-40B4-BE49-F238E27FC236}">
                <a16:creationId xmlns:a16="http://schemas.microsoft.com/office/drawing/2014/main" id="{5CD35D5E-AF9E-454B-A2D5-C72DEC58B858}"/>
              </a:ext>
            </a:extLst>
          </p:cNvPr>
          <p:cNvSpPr>
            <a:spLocks noGrp="1"/>
          </p:cNvSpPr>
          <p:nvPr>
            <p:ph type="ftr" sz="quarter" idx="4294967295"/>
          </p:nvPr>
        </p:nvSpPr>
        <p:spPr>
          <a:xfrm>
            <a:off x="0" y="6427788"/>
            <a:ext cx="6643688" cy="365125"/>
          </a:xfrm>
        </p:spPr>
        <p:txBody>
          <a:bodyPr/>
          <a:lstStyle/>
          <a:p>
            <a:r>
              <a:rPr lang="de-AT" dirty="0"/>
              <a:t>fiskaltrust.</a:t>
            </a:r>
          </a:p>
        </p:txBody>
      </p:sp>
    </p:spTree>
    <p:extLst>
      <p:ext uri="{BB962C8B-B14F-4D97-AF65-F5344CB8AC3E}">
        <p14:creationId xmlns:p14="http://schemas.microsoft.com/office/powerpoint/2010/main" val="36132637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38CAE8C-33A4-DF45-A359-E727EE9AFE7B}"/>
              </a:ext>
            </a:extLst>
          </p:cNvPr>
          <p:cNvSpPr>
            <a:spLocks noGrp="1"/>
          </p:cNvSpPr>
          <p:nvPr>
            <p:ph type="title"/>
          </p:nvPr>
        </p:nvSpPr>
        <p:spPr/>
        <p:txBody>
          <a:bodyPr/>
          <a:lstStyle/>
          <a:p>
            <a:r>
              <a:rPr lang="de-DE" dirty="0"/>
              <a:t>Automatisiertes Ausführen von Templates</a:t>
            </a:r>
          </a:p>
        </p:txBody>
      </p:sp>
      <p:sp>
        <p:nvSpPr>
          <p:cNvPr id="7" name="Content Placeholder 6">
            <a:extLst>
              <a:ext uri="{FF2B5EF4-FFF2-40B4-BE49-F238E27FC236}">
                <a16:creationId xmlns:a16="http://schemas.microsoft.com/office/drawing/2014/main" id="{4DE78D6A-7D77-8B48-A7A2-AD18A97D6DEF}"/>
              </a:ext>
            </a:extLst>
          </p:cNvPr>
          <p:cNvSpPr>
            <a:spLocks noGrp="1"/>
          </p:cNvSpPr>
          <p:nvPr>
            <p:ph idx="1"/>
          </p:nvPr>
        </p:nvSpPr>
        <p:spPr/>
        <p:txBody>
          <a:bodyPr>
            <a:normAutofit/>
          </a:bodyPr>
          <a:lstStyle/>
          <a:p>
            <a:pPr marL="0" indent="0">
              <a:buNone/>
            </a:pPr>
            <a:endParaRPr lang="de-DE" dirty="0"/>
          </a:p>
          <a:p>
            <a:pPr>
              <a:buFont typeface="Arial" panose="020B0604020202020204" pitchFamily="34" charset="0"/>
              <a:buChar char="•"/>
            </a:pPr>
            <a:r>
              <a:rPr lang="de-DE" dirty="0"/>
              <a:t>Beispiel mit </a:t>
            </a:r>
            <a:r>
              <a:rPr lang="de-DE" dirty="0" err="1"/>
              <a:t>PowerShell</a:t>
            </a:r>
            <a:endParaRPr lang="de-DE" dirty="0"/>
          </a:p>
          <a:p>
            <a:pPr>
              <a:buFont typeface="Arial" panose="020B0604020202020204" pitchFamily="34" charset="0"/>
              <a:buChar char="•"/>
            </a:pPr>
            <a:endParaRPr lang="de-DE" dirty="0"/>
          </a:p>
          <a:p>
            <a:pPr marL="0" indent="0">
              <a:buNone/>
            </a:pPr>
            <a:endParaRPr lang="de-DE" dirty="0"/>
          </a:p>
        </p:txBody>
      </p:sp>
      <p:sp>
        <p:nvSpPr>
          <p:cNvPr id="5" name="Slide Number Placeholder 4">
            <a:extLst>
              <a:ext uri="{FF2B5EF4-FFF2-40B4-BE49-F238E27FC236}">
                <a16:creationId xmlns:a16="http://schemas.microsoft.com/office/drawing/2014/main" id="{9E72C518-5CFD-B948-B93E-B76473C6D205}"/>
              </a:ext>
            </a:extLst>
          </p:cNvPr>
          <p:cNvSpPr>
            <a:spLocks noGrp="1"/>
          </p:cNvSpPr>
          <p:nvPr>
            <p:ph type="sldNum" sz="quarter" idx="12"/>
          </p:nvPr>
        </p:nvSpPr>
        <p:spPr/>
        <p:txBody>
          <a:bodyPr/>
          <a:lstStyle/>
          <a:p>
            <a:fld id="{0191866A-0B7B-4277-9FEF-8CF0281B370B}" type="slidenum">
              <a:rPr lang="de-AT" smtClean="0"/>
              <a:pPr/>
              <a:t>15</a:t>
            </a:fld>
            <a:endParaRPr lang="de-AT" dirty="0"/>
          </a:p>
        </p:txBody>
      </p:sp>
      <p:sp>
        <p:nvSpPr>
          <p:cNvPr id="4" name="Footer Placeholder 3">
            <a:extLst>
              <a:ext uri="{FF2B5EF4-FFF2-40B4-BE49-F238E27FC236}">
                <a16:creationId xmlns:a16="http://schemas.microsoft.com/office/drawing/2014/main" id="{5CD35D5E-AF9E-454B-A2D5-C72DEC58B858}"/>
              </a:ext>
            </a:extLst>
          </p:cNvPr>
          <p:cNvSpPr>
            <a:spLocks noGrp="1"/>
          </p:cNvSpPr>
          <p:nvPr>
            <p:ph type="ftr" sz="quarter" idx="4294967295"/>
          </p:nvPr>
        </p:nvSpPr>
        <p:spPr>
          <a:xfrm>
            <a:off x="0" y="6427788"/>
            <a:ext cx="6643688" cy="365125"/>
          </a:xfrm>
        </p:spPr>
        <p:txBody>
          <a:bodyPr/>
          <a:lstStyle/>
          <a:p>
            <a:r>
              <a:rPr lang="de-AT" dirty="0"/>
              <a:t>fiskaltrust.</a:t>
            </a:r>
          </a:p>
        </p:txBody>
      </p:sp>
      <p:pic>
        <p:nvPicPr>
          <p:cNvPr id="11" name="Picture 10" descr="A screenshot of a cell phone&#10;&#10;Description automatically generated">
            <a:extLst>
              <a:ext uri="{FF2B5EF4-FFF2-40B4-BE49-F238E27FC236}">
                <a16:creationId xmlns:a16="http://schemas.microsoft.com/office/drawing/2014/main" id="{151B56E7-5B22-934F-B63C-ECB5118E16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721253"/>
            <a:ext cx="12192000" cy="3133458"/>
          </a:xfrm>
          <a:prstGeom prst="rect">
            <a:avLst/>
          </a:prstGeom>
        </p:spPr>
      </p:pic>
    </p:spTree>
    <p:extLst>
      <p:ext uri="{BB962C8B-B14F-4D97-AF65-F5344CB8AC3E}">
        <p14:creationId xmlns:p14="http://schemas.microsoft.com/office/powerpoint/2010/main" val="36395944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38CAE8C-33A4-DF45-A359-E727EE9AFE7B}"/>
              </a:ext>
            </a:extLst>
          </p:cNvPr>
          <p:cNvSpPr>
            <a:spLocks noGrp="1"/>
          </p:cNvSpPr>
          <p:nvPr>
            <p:ph type="title"/>
          </p:nvPr>
        </p:nvSpPr>
        <p:spPr/>
        <p:txBody>
          <a:bodyPr/>
          <a:lstStyle/>
          <a:p>
            <a:r>
              <a:rPr lang="de-DE" dirty="0"/>
              <a:t>Outlets im Portal anlegen</a:t>
            </a:r>
          </a:p>
        </p:txBody>
      </p:sp>
      <p:sp>
        <p:nvSpPr>
          <p:cNvPr id="7" name="Content Placeholder 6">
            <a:extLst>
              <a:ext uri="{FF2B5EF4-FFF2-40B4-BE49-F238E27FC236}">
                <a16:creationId xmlns:a16="http://schemas.microsoft.com/office/drawing/2014/main" id="{4DE78D6A-7D77-8B48-A7A2-AD18A97D6DEF}"/>
              </a:ext>
            </a:extLst>
          </p:cNvPr>
          <p:cNvSpPr>
            <a:spLocks noGrp="1"/>
          </p:cNvSpPr>
          <p:nvPr>
            <p:ph idx="1"/>
          </p:nvPr>
        </p:nvSpPr>
        <p:spPr/>
        <p:txBody>
          <a:bodyPr>
            <a:normAutofit/>
          </a:bodyPr>
          <a:lstStyle/>
          <a:p>
            <a:pPr marL="0" indent="0">
              <a:buNone/>
            </a:pPr>
            <a:endParaRPr lang="de-DE" dirty="0"/>
          </a:p>
          <a:p>
            <a:pPr>
              <a:buFont typeface="Arial" panose="020B0604020202020204" pitchFamily="34" charset="0"/>
              <a:buChar char="•"/>
            </a:pPr>
            <a:r>
              <a:rPr lang="de-DE" dirty="0"/>
              <a:t>Manuell</a:t>
            </a:r>
          </a:p>
          <a:p>
            <a:pPr>
              <a:buFont typeface="Arial" panose="020B0604020202020204" pitchFamily="34" charset="0"/>
              <a:buChar char="•"/>
            </a:pPr>
            <a:r>
              <a:rPr lang="de-DE" dirty="0"/>
              <a:t>Automatisiert über Bulk-Import (CSV Datei)</a:t>
            </a:r>
          </a:p>
        </p:txBody>
      </p:sp>
      <p:sp>
        <p:nvSpPr>
          <p:cNvPr id="5" name="Slide Number Placeholder 4">
            <a:extLst>
              <a:ext uri="{FF2B5EF4-FFF2-40B4-BE49-F238E27FC236}">
                <a16:creationId xmlns:a16="http://schemas.microsoft.com/office/drawing/2014/main" id="{9E72C518-5CFD-B948-B93E-B76473C6D205}"/>
              </a:ext>
            </a:extLst>
          </p:cNvPr>
          <p:cNvSpPr>
            <a:spLocks noGrp="1"/>
          </p:cNvSpPr>
          <p:nvPr>
            <p:ph type="sldNum" sz="quarter" idx="12"/>
          </p:nvPr>
        </p:nvSpPr>
        <p:spPr/>
        <p:txBody>
          <a:bodyPr/>
          <a:lstStyle/>
          <a:p>
            <a:fld id="{0191866A-0B7B-4277-9FEF-8CF0281B370B}" type="slidenum">
              <a:rPr lang="de-AT" smtClean="0"/>
              <a:pPr/>
              <a:t>16</a:t>
            </a:fld>
            <a:endParaRPr lang="de-AT" dirty="0"/>
          </a:p>
        </p:txBody>
      </p:sp>
      <p:sp>
        <p:nvSpPr>
          <p:cNvPr id="4" name="Footer Placeholder 3">
            <a:extLst>
              <a:ext uri="{FF2B5EF4-FFF2-40B4-BE49-F238E27FC236}">
                <a16:creationId xmlns:a16="http://schemas.microsoft.com/office/drawing/2014/main" id="{5CD35D5E-AF9E-454B-A2D5-C72DEC58B858}"/>
              </a:ext>
            </a:extLst>
          </p:cNvPr>
          <p:cNvSpPr>
            <a:spLocks noGrp="1"/>
          </p:cNvSpPr>
          <p:nvPr>
            <p:ph type="ftr" sz="quarter" idx="4294967295"/>
          </p:nvPr>
        </p:nvSpPr>
        <p:spPr>
          <a:xfrm>
            <a:off x="0" y="6427788"/>
            <a:ext cx="6643688" cy="365125"/>
          </a:xfrm>
        </p:spPr>
        <p:txBody>
          <a:bodyPr/>
          <a:lstStyle/>
          <a:p>
            <a:r>
              <a:rPr lang="de-AT" dirty="0"/>
              <a:t>fiskaltrust.</a:t>
            </a:r>
          </a:p>
        </p:txBody>
      </p:sp>
    </p:spTree>
    <p:extLst>
      <p:ext uri="{BB962C8B-B14F-4D97-AF65-F5344CB8AC3E}">
        <p14:creationId xmlns:p14="http://schemas.microsoft.com/office/powerpoint/2010/main" val="38438138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38CAE8C-33A4-DF45-A359-E727EE9AFE7B}"/>
              </a:ext>
            </a:extLst>
          </p:cNvPr>
          <p:cNvSpPr>
            <a:spLocks noGrp="1"/>
          </p:cNvSpPr>
          <p:nvPr>
            <p:ph type="title"/>
          </p:nvPr>
        </p:nvSpPr>
        <p:spPr/>
        <p:txBody>
          <a:bodyPr/>
          <a:lstStyle/>
          <a:p>
            <a:r>
              <a:rPr lang="de-DE" dirty="0"/>
              <a:t>Ausführen von Templates je Outlet</a:t>
            </a:r>
          </a:p>
        </p:txBody>
      </p:sp>
      <p:sp>
        <p:nvSpPr>
          <p:cNvPr id="5" name="Slide Number Placeholder 4">
            <a:extLst>
              <a:ext uri="{FF2B5EF4-FFF2-40B4-BE49-F238E27FC236}">
                <a16:creationId xmlns:a16="http://schemas.microsoft.com/office/drawing/2014/main" id="{9E72C518-5CFD-B948-B93E-B76473C6D205}"/>
              </a:ext>
            </a:extLst>
          </p:cNvPr>
          <p:cNvSpPr>
            <a:spLocks noGrp="1"/>
          </p:cNvSpPr>
          <p:nvPr>
            <p:ph type="sldNum" sz="quarter" idx="12"/>
          </p:nvPr>
        </p:nvSpPr>
        <p:spPr/>
        <p:txBody>
          <a:bodyPr/>
          <a:lstStyle/>
          <a:p>
            <a:fld id="{0191866A-0B7B-4277-9FEF-8CF0281B370B}" type="slidenum">
              <a:rPr lang="de-AT" smtClean="0"/>
              <a:pPr/>
              <a:t>17</a:t>
            </a:fld>
            <a:endParaRPr lang="de-AT" dirty="0"/>
          </a:p>
        </p:txBody>
      </p:sp>
      <p:sp>
        <p:nvSpPr>
          <p:cNvPr id="4" name="Footer Placeholder 3">
            <a:extLst>
              <a:ext uri="{FF2B5EF4-FFF2-40B4-BE49-F238E27FC236}">
                <a16:creationId xmlns:a16="http://schemas.microsoft.com/office/drawing/2014/main" id="{5CD35D5E-AF9E-454B-A2D5-C72DEC58B858}"/>
              </a:ext>
            </a:extLst>
          </p:cNvPr>
          <p:cNvSpPr>
            <a:spLocks noGrp="1"/>
          </p:cNvSpPr>
          <p:nvPr>
            <p:ph type="ftr" sz="quarter" idx="4294967295"/>
          </p:nvPr>
        </p:nvSpPr>
        <p:spPr>
          <a:xfrm>
            <a:off x="0" y="6427788"/>
            <a:ext cx="6643688" cy="365125"/>
          </a:xfrm>
        </p:spPr>
        <p:txBody>
          <a:bodyPr/>
          <a:lstStyle/>
          <a:p>
            <a:r>
              <a:rPr lang="de-AT" dirty="0"/>
              <a:t>fiskaltrust.</a:t>
            </a:r>
          </a:p>
        </p:txBody>
      </p:sp>
      <p:pic>
        <p:nvPicPr>
          <p:cNvPr id="14" name="Picture 13" descr="A screenshot of a cell phone&#10;&#10;Description automatically generated">
            <a:extLst>
              <a:ext uri="{FF2B5EF4-FFF2-40B4-BE49-F238E27FC236}">
                <a16:creationId xmlns:a16="http://schemas.microsoft.com/office/drawing/2014/main" id="{47BA11C7-06C4-B244-A2D9-286C17D6A5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639357"/>
            <a:ext cx="12192000" cy="2560728"/>
          </a:xfrm>
          <a:prstGeom prst="rect">
            <a:avLst/>
          </a:prstGeom>
        </p:spPr>
      </p:pic>
      <p:sp>
        <p:nvSpPr>
          <p:cNvPr id="17" name="Content Placeholder 6">
            <a:extLst>
              <a:ext uri="{FF2B5EF4-FFF2-40B4-BE49-F238E27FC236}">
                <a16:creationId xmlns:a16="http://schemas.microsoft.com/office/drawing/2014/main" id="{B55732F8-A563-4749-8C57-C271B76FF510}"/>
              </a:ext>
            </a:extLst>
          </p:cNvPr>
          <p:cNvSpPr>
            <a:spLocks noGrp="1"/>
          </p:cNvSpPr>
          <p:nvPr>
            <p:ph idx="1"/>
          </p:nvPr>
        </p:nvSpPr>
        <p:spPr>
          <a:xfrm>
            <a:off x="232152" y="1107021"/>
            <a:ext cx="11727696" cy="5101215"/>
          </a:xfrm>
        </p:spPr>
        <p:txBody>
          <a:bodyPr>
            <a:normAutofit/>
          </a:bodyPr>
          <a:lstStyle/>
          <a:p>
            <a:pPr marL="0" indent="0">
              <a:buNone/>
            </a:pPr>
            <a:endParaRPr lang="de-DE" dirty="0"/>
          </a:p>
          <a:p>
            <a:pPr>
              <a:buFont typeface="Arial" panose="020B0604020202020204" pitchFamily="34" charset="0"/>
              <a:buChar char="•"/>
            </a:pPr>
            <a:r>
              <a:rPr lang="de-DE" dirty="0"/>
              <a:t>CSV Datei (Bulk-Import + Vorlage für API Aufruf)</a:t>
            </a:r>
          </a:p>
        </p:txBody>
      </p:sp>
    </p:spTree>
    <p:extLst>
      <p:ext uri="{BB962C8B-B14F-4D97-AF65-F5344CB8AC3E}">
        <p14:creationId xmlns:p14="http://schemas.microsoft.com/office/powerpoint/2010/main" val="41041103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38CAE8C-33A4-DF45-A359-E727EE9AFE7B}"/>
              </a:ext>
            </a:extLst>
          </p:cNvPr>
          <p:cNvSpPr>
            <a:spLocks noGrp="1"/>
          </p:cNvSpPr>
          <p:nvPr>
            <p:ph type="title"/>
          </p:nvPr>
        </p:nvSpPr>
        <p:spPr/>
        <p:txBody>
          <a:bodyPr/>
          <a:lstStyle/>
          <a:p>
            <a:r>
              <a:rPr lang="de-DE" dirty="0"/>
              <a:t>Ausführen von Templates je Outlet</a:t>
            </a:r>
          </a:p>
        </p:txBody>
      </p:sp>
      <p:sp>
        <p:nvSpPr>
          <p:cNvPr id="5" name="Slide Number Placeholder 4">
            <a:extLst>
              <a:ext uri="{FF2B5EF4-FFF2-40B4-BE49-F238E27FC236}">
                <a16:creationId xmlns:a16="http://schemas.microsoft.com/office/drawing/2014/main" id="{9E72C518-5CFD-B948-B93E-B76473C6D205}"/>
              </a:ext>
            </a:extLst>
          </p:cNvPr>
          <p:cNvSpPr>
            <a:spLocks noGrp="1"/>
          </p:cNvSpPr>
          <p:nvPr>
            <p:ph type="sldNum" sz="quarter" idx="12"/>
          </p:nvPr>
        </p:nvSpPr>
        <p:spPr/>
        <p:txBody>
          <a:bodyPr/>
          <a:lstStyle/>
          <a:p>
            <a:fld id="{0191866A-0B7B-4277-9FEF-8CF0281B370B}" type="slidenum">
              <a:rPr lang="de-AT" smtClean="0"/>
              <a:pPr/>
              <a:t>18</a:t>
            </a:fld>
            <a:endParaRPr lang="de-AT" dirty="0"/>
          </a:p>
        </p:txBody>
      </p:sp>
      <p:sp>
        <p:nvSpPr>
          <p:cNvPr id="4" name="Footer Placeholder 3">
            <a:extLst>
              <a:ext uri="{FF2B5EF4-FFF2-40B4-BE49-F238E27FC236}">
                <a16:creationId xmlns:a16="http://schemas.microsoft.com/office/drawing/2014/main" id="{5CD35D5E-AF9E-454B-A2D5-C72DEC58B858}"/>
              </a:ext>
            </a:extLst>
          </p:cNvPr>
          <p:cNvSpPr>
            <a:spLocks noGrp="1"/>
          </p:cNvSpPr>
          <p:nvPr>
            <p:ph type="ftr" sz="quarter" idx="4294967295"/>
          </p:nvPr>
        </p:nvSpPr>
        <p:spPr>
          <a:xfrm>
            <a:off x="0" y="6427788"/>
            <a:ext cx="6643688" cy="365125"/>
          </a:xfrm>
        </p:spPr>
        <p:txBody>
          <a:bodyPr/>
          <a:lstStyle/>
          <a:p>
            <a:r>
              <a:rPr lang="de-AT" dirty="0"/>
              <a:t>fiskaltrust.</a:t>
            </a:r>
          </a:p>
        </p:txBody>
      </p:sp>
      <p:pic>
        <p:nvPicPr>
          <p:cNvPr id="12" name="Picture 11" descr="A screenshot of a social media post&#10;&#10;Description automatically generated">
            <a:extLst>
              <a:ext uri="{FF2B5EF4-FFF2-40B4-BE49-F238E27FC236}">
                <a16:creationId xmlns:a16="http://schemas.microsoft.com/office/drawing/2014/main" id="{00738A90-4238-C240-AE37-5E82CC7126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782" y="1036948"/>
            <a:ext cx="11986436" cy="5817182"/>
          </a:xfrm>
          <a:prstGeom prst="rect">
            <a:avLst/>
          </a:prstGeom>
        </p:spPr>
      </p:pic>
    </p:spTree>
    <p:extLst>
      <p:ext uri="{BB962C8B-B14F-4D97-AF65-F5344CB8AC3E}">
        <p14:creationId xmlns:p14="http://schemas.microsoft.com/office/powerpoint/2010/main" val="29992693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38CAE8C-33A4-DF45-A359-E727EE9AFE7B}"/>
              </a:ext>
            </a:extLst>
          </p:cNvPr>
          <p:cNvSpPr>
            <a:spLocks noGrp="1"/>
          </p:cNvSpPr>
          <p:nvPr>
            <p:ph type="title"/>
          </p:nvPr>
        </p:nvSpPr>
        <p:spPr/>
        <p:txBody>
          <a:bodyPr/>
          <a:lstStyle/>
          <a:p>
            <a:r>
              <a:rPr lang="de-DE" dirty="0"/>
              <a:t>Automatisierte Auslieferung der Middleware</a:t>
            </a:r>
          </a:p>
        </p:txBody>
      </p:sp>
      <p:sp>
        <p:nvSpPr>
          <p:cNvPr id="7" name="Content Placeholder 6">
            <a:extLst>
              <a:ext uri="{FF2B5EF4-FFF2-40B4-BE49-F238E27FC236}">
                <a16:creationId xmlns:a16="http://schemas.microsoft.com/office/drawing/2014/main" id="{4DE78D6A-7D77-8B48-A7A2-AD18A97D6DEF}"/>
              </a:ext>
            </a:extLst>
          </p:cNvPr>
          <p:cNvSpPr>
            <a:spLocks noGrp="1"/>
          </p:cNvSpPr>
          <p:nvPr>
            <p:ph idx="1"/>
          </p:nvPr>
        </p:nvSpPr>
        <p:spPr/>
        <p:txBody>
          <a:bodyPr>
            <a:normAutofit/>
          </a:bodyPr>
          <a:lstStyle/>
          <a:p>
            <a:pPr marL="0" indent="0">
              <a:buNone/>
            </a:pPr>
            <a:endParaRPr lang="de-DE" dirty="0"/>
          </a:p>
          <a:p>
            <a:pPr>
              <a:buFont typeface="Arial" panose="020B0604020202020204" pitchFamily="34" charset="0"/>
              <a:buChar char="•"/>
            </a:pPr>
            <a:r>
              <a:rPr lang="de-DE" dirty="0"/>
              <a:t>Launcher als Nugget-Package</a:t>
            </a:r>
          </a:p>
          <a:p>
            <a:pPr>
              <a:buFont typeface="Arial" panose="020B0604020202020204" pitchFamily="34" charset="0"/>
              <a:buChar char="•"/>
            </a:pPr>
            <a:r>
              <a:rPr lang="de-DE" dirty="0"/>
              <a:t>Konfiguration anpassen (</a:t>
            </a:r>
            <a:r>
              <a:rPr lang="de-DE" dirty="0" err="1"/>
              <a:t>cashboxid</a:t>
            </a:r>
            <a:r>
              <a:rPr lang="de-DE" dirty="0"/>
              <a:t>, </a:t>
            </a:r>
            <a:r>
              <a:rPr lang="de-DE" dirty="0" err="1"/>
              <a:t>accesstoken</a:t>
            </a:r>
            <a:r>
              <a:rPr lang="de-DE" dirty="0"/>
              <a:t>)</a:t>
            </a:r>
          </a:p>
          <a:p>
            <a:pPr>
              <a:buFont typeface="Arial" panose="020B0604020202020204" pitchFamily="34" charset="0"/>
              <a:buChar char="•"/>
            </a:pPr>
            <a:r>
              <a:rPr lang="de-DE" dirty="0"/>
              <a:t>Ausliefern und Starten</a:t>
            </a:r>
          </a:p>
          <a:p>
            <a:pPr>
              <a:buFont typeface="Arial" panose="020B0604020202020204" pitchFamily="34" charset="0"/>
              <a:buChar char="•"/>
            </a:pPr>
            <a:endParaRPr lang="de-DE" dirty="0"/>
          </a:p>
        </p:txBody>
      </p:sp>
      <p:sp>
        <p:nvSpPr>
          <p:cNvPr id="5" name="Slide Number Placeholder 4">
            <a:extLst>
              <a:ext uri="{FF2B5EF4-FFF2-40B4-BE49-F238E27FC236}">
                <a16:creationId xmlns:a16="http://schemas.microsoft.com/office/drawing/2014/main" id="{9E72C518-5CFD-B948-B93E-B76473C6D205}"/>
              </a:ext>
            </a:extLst>
          </p:cNvPr>
          <p:cNvSpPr>
            <a:spLocks noGrp="1"/>
          </p:cNvSpPr>
          <p:nvPr>
            <p:ph type="sldNum" sz="quarter" idx="12"/>
          </p:nvPr>
        </p:nvSpPr>
        <p:spPr/>
        <p:txBody>
          <a:bodyPr/>
          <a:lstStyle/>
          <a:p>
            <a:fld id="{0191866A-0B7B-4277-9FEF-8CF0281B370B}" type="slidenum">
              <a:rPr lang="de-AT" smtClean="0"/>
              <a:pPr/>
              <a:t>19</a:t>
            </a:fld>
            <a:endParaRPr lang="de-AT" dirty="0"/>
          </a:p>
        </p:txBody>
      </p:sp>
      <p:sp>
        <p:nvSpPr>
          <p:cNvPr id="4" name="Footer Placeholder 3">
            <a:extLst>
              <a:ext uri="{FF2B5EF4-FFF2-40B4-BE49-F238E27FC236}">
                <a16:creationId xmlns:a16="http://schemas.microsoft.com/office/drawing/2014/main" id="{5CD35D5E-AF9E-454B-A2D5-C72DEC58B858}"/>
              </a:ext>
            </a:extLst>
          </p:cNvPr>
          <p:cNvSpPr>
            <a:spLocks noGrp="1"/>
          </p:cNvSpPr>
          <p:nvPr>
            <p:ph type="ftr" sz="quarter" idx="4294967295"/>
          </p:nvPr>
        </p:nvSpPr>
        <p:spPr>
          <a:xfrm>
            <a:off x="0" y="6427788"/>
            <a:ext cx="6643688" cy="365125"/>
          </a:xfrm>
        </p:spPr>
        <p:txBody>
          <a:bodyPr/>
          <a:lstStyle/>
          <a:p>
            <a:r>
              <a:rPr lang="de-AT" dirty="0"/>
              <a:t>fiskaltrust.</a:t>
            </a:r>
          </a:p>
        </p:txBody>
      </p:sp>
      <p:pic>
        <p:nvPicPr>
          <p:cNvPr id="3" name="Picture 2" descr="A screenshot of a cell phone&#10;&#10;Description automatically generated">
            <a:extLst>
              <a:ext uri="{FF2B5EF4-FFF2-40B4-BE49-F238E27FC236}">
                <a16:creationId xmlns:a16="http://schemas.microsoft.com/office/drawing/2014/main" id="{32BB83FB-F5F0-DC40-966A-5C6C5D7ADD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831199"/>
            <a:ext cx="12192000" cy="2510358"/>
          </a:xfrm>
          <a:prstGeom prst="rect">
            <a:avLst/>
          </a:prstGeom>
        </p:spPr>
      </p:pic>
    </p:spTree>
    <p:extLst>
      <p:ext uri="{BB962C8B-B14F-4D97-AF65-F5344CB8AC3E}">
        <p14:creationId xmlns:p14="http://schemas.microsoft.com/office/powerpoint/2010/main" val="16477503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38CAE8C-33A4-DF45-A359-E727EE9AFE7B}"/>
              </a:ext>
            </a:extLst>
          </p:cNvPr>
          <p:cNvSpPr>
            <a:spLocks noGrp="1"/>
          </p:cNvSpPr>
          <p:nvPr>
            <p:ph type="title"/>
          </p:nvPr>
        </p:nvSpPr>
        <p:spPr/>
        <p:txBody>
          <a:bodyPr/>
          <a:lstStyle/>
          <a:p>
            <a:r>
              <a:rPr lang="de-DE" dirty="0"/>
              <a:t>Agenda</a:t>
            </a:r>
          </a:p>
        </p:txBody>
      </p:sp>
      <p:sp>
        <p:nvSpPr>
          <p:cNvPr id="7" name="Content Placeholder 6">
            <a:extLst>
              <a:ext uri="{FF2B5EF4-FFF2-40B4-BE49-F238E27FC236}">
                <a16:creationId xmlns:a16="http://schemas.microsoft.com/office/drawing/2014/main" id="{4DE78D6A-7D77-8B48-A7A2-AD18A97D6DEF}"/>
              </a:ext>
            </a:extLst>
          </p:cNvPr>
          <p:cNvSpPr>
            <a:spLocks noGrp="1"/>
          </p:cNvSpPr>
          <p:nvPr>
            <p:ph idx="1"/>
          </p:nvPr>
        </p:nvSpPr>
        <p:spPr/>
        <p:txBody>
          <a:bodyPr/>
          <a:lstStyle/>
          <a:p>
            <a:pPr>
              <a:buFont typeface="Arial" panose="020B0604020202020204" pitchFamily="34" charset="0"/>
              <a:buChar char="•"/>
            </a:pPr>
            <a:endParaRPr lang="de-DE" dirty="0"/>
          </a:p>
          <a:p>
            <a:pPr marL="0" indent="0">
              <a:buNone/>
            </a:pPr>
            <a:endParaRPr lang="de-DE" dirty="0"/>
          </a:p>
          <a:p>
            <a:pPr>
              <a:buFont typeface="Arial" panose="020B0604020202020204" pitchFamily="34" charset="0"/>
              <a:buChar char="•"/>
            </a:pPr>
            <a:r>
              <a:rPr lang="de-DE" dirty="0"/>
              <a:t>Portal als Rollout Management Tool</a:t>
            </a:r>
          </a:p>
          <a:p>
            <a:pPr>
              <a:buFont typeface="Arial" panose="020B0604020202020204" pitchFamily="34" charset="0"/>
              <a:buChar char="•"/>
            </a:pPr>
            <a:r>
              <a:rPr lang="de-DE" dirty="0"/>
              <a:t>Konfiguration und Auslieferung der ft.Middleware</a:t>
            </a:r>
          </a:p>
          <a:p>
            <a:pPr>
              <a:buFont typeface="Arial" panose="020B0604020202020204" pitchFamily="34" charset="0"/>
              <a:buChar char="•"/>
            </a:pPr>
            <a:r>
              <a:rPr lang="de-DE" dirty="0"/>
              <a:t>Automatisierungsoptionen</a:t>
            </a:r>
          </a:p>
          <a:p>
            <a:pPr>
              <a:buFont typeface="Arial" panose="020B0604020202020204" pitchFamily="34" charset="0"/>
              <a:buChar char="•"/>
            </a:pPr>
            <a:r>
              <a:rPr lang="de-DE" dirty="0"/>
              <a:t>Rollout Szenarien</a:t>
            </a:r>
          </a:p>
          <a:p>
            <a:pPr>
              <a:buFont typeface="Arial" panose="020B0604020202020204" pitchFamily="34" charset="0"/>
              <a:buChar char="•"/>
            </a:pPr>
            <a:endParaRPr lang="de-DE" dirty="0"/>
          </a:p>
        </p:txBody>
      </p:sp>
      <p:sp>
        <p:nvSpPr>
          <p:cNvPr id="5" name="Slide Number Placeholder 4">
            <a:extLst>
              <a:ext uri="{FF2B5EF4-FFF2-40B4-BE49-F238E27FC236}">
                <a16:creationId xmlns:a16="http://schemas.microsoft.com/office/drawing/2014/main" id="{9E72C518-5CFD-B948-B93E-B76473C6D205}"/>
              </a:ext>
            </a:extLst>
          </p:cNvPr>
          <p:cNvSpPr>
            <a:spLocks noGrp="1"/>
          </p:cNvSpPr>
          <p:nvPr>
            <p:ph type="sldNum" sz="quarter" idx="12"/>
          </p:nvPr>
        </p:nvSpPr>
        <p:spPr/>
        <p:txBody>
          <a:bodyPr/>
          <a:lstStyle/>
          <a:p>
            <a:fld id="{0191866A-0B7B-4277-9FEF-8CF0281B370B}" type="slidenum">
              <a:rPr lang="de-AT" smtClean="0"/>
              <a:pPr/>
              <a:t>2</a:t>
            </a:fld>
            <a:endParaRPr lang="de-AT" dirty="0"/>
          </a:p>
        </p:txBody>
      </p:sp>
      <p:sp>
        <p:nvSpPr>
          <p:cNvPr id="4" name="Footer Placeholder 3">
            <a:extLst>
              <a:ext uri="{FF2B5EF4-FFF2-40B4-BE49-F238E27FC236}">
                <a16:creationId xmlns:a16="http://schemas.microsoft.com/office/drawing/2014/main" id="{5CD35D5E-AF9E-454B-A2D5-C72DEC58B858}"/>
              </a:ext>
            </a:extLst>
          </p:cNvPr>
          <p:cNvSpPr>
            <a:spLocks noGrp="1"/>
          </p:cNvSpPr>
          <p:nvPr>
            <p:ph type="ftr" sz="quarter" idx="4294967295"/>
          </p:nvPr>
        </p:nvSpPr>
        <p:spPr>
          <a:xfrm>
            <a:off x="0" y="6427788"/>
            <a:ext cx="6643688" cy="365125"/>
          </a:xfrm>
        </p:spPr>
        <p:txBody>
          <a:bodyPr/>
          <a:lstStyle/>
          <a:p>
            <a:r>
              <a:rPr lang="de-AT" dirty="0"/>
              <a:t>fiskaltrust.</a:t>
            </a:r>
          </a:p>
        </p:txBody>
      </p:sp>
    </p:spTree>
    <p:extLst>
      <p:ext uri="{BB962C8B-B14F-4D97-AF65-F5344CB8AC3E}">
        <p14:creationId xmlns:p14="http://schemas.microsoft.com/office/powerpoint/2010/main" val="13913485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38CAE8C-33A4-DF45-A359-E727EE9AFE7B}"/>
              </a:ext>
            </a:extLst>
          </p:cNvPr>
          <p:cNvSpPr>
            <a:spLocks noGrp="1"/>
          </p:cNvSpPr>
          <p:nvPr>
            <p:ph type="title"/>
          </p:nvPr>
        </p:nvSpPr>
        <p:spPr/>
        <p:txBody>
          <a:bodyPr/>
          <a:lstStyle/>
          <a:p>
            <a:r>
              <a:rPr lang="de-DE" dirty="0"/>
              <a:t>Hoher Automatisierungsgrad</a:t>
            </a:r>
          </a:p>
        </p:txBody>
      </p:sp>
      <p:sp>
        <p:nvSpPr>
          <p:cNvPr id="7" name="Content Placeholder 6">
            <a:extLst>
              <a:ext uri="{FF2B5EF4-FFF2-40B4-BE49-F238E27FC236}">
                <a16:creationId xmlns:a16="http://schemas.microsoft.com/office/drawing/2014/main" id="{4DE78D6A-7D77-8B48-A7A2-AD18A97D6DEF}"/>
              </a:ext>
            </a:extLst>
          </p:cNvPr>
          <p:cNvSpPr>
            <a:spLocks noGrp="1"/>
          </p:cNvSpPr>
          <p:nvPr>
            <p:ph idx="1"/>
          </p:nvPr>
        </p:nvSpPr>
        <p:spPr/>
        <p:txBody>
          <a:bodyPr>
            <a:normAutofit/>
          </a:bodyPr>
          <a:lstStyle/>
          <a:p>
            <a:pPr marL="0" indent="0">
              <a:buNone/>
            </a:pPr>
            <a:endParaRPr lang="de-DE" dirty="0"/>
          </a:p>
          <a:p>
            <a:pPr>
              <a:buFont typeface="Arial" panose="020B0604020202020204" pitchFamily="34" charset="0"/>
              <a:buChar char="•"/>
            </a:pPr>
            <a:r>
              <a:rPr lang="de-DE" dirty="0"/>
              <a:t>Bulk-Import der Outlets</a:t>
            </a:r>
          </a:p>
          <a:p>
            <a:pPr>
              <a:buFont typeface="Arial" panose="020B0604020202020204" pitchFamily="34" charset="0"/>
              <a:buChar char="•"/>
            </a:pPr>
            <a:r>
              <a:rPr lang="de-DE" dirty="0"/>
              <a:t>Automatisches Ausführen von Templates</a:t>
            </a:r>
          </a:p>
          <a:p>
            <a:pPr>
              <a:buFont typeface="Arial" panose="020B0604020202020204" pitchFamily="34" charset="0"/>
              <a:buChar char="•"/>
            </a:pPr>
            <a:r>
              <a:rPr lang="de-DE" dirty="0"/>
              <a:t>Automatisches Ausliefern des Launcher</a:t>
            </a:r>
          </a:p>
          <a:p>
            <a:pPr>
              <a:buFont typeface="Arial" panose="020B0604020202020204" pitchFamily="34" charset="0"/>
              <a:buChar char="•"/>
            </a:pPr>
            <a:endParaRPr lang="de-DE" dirty="0"/>
          </a:p>
        </p:txBody>
      </p:sp>
      <p:sp>
        <p:nvSpPr>
          <p:cNvPr id="5" name="Slide Number Placeholder 4">
            <a:extLst>
              <a:ext uri="{FF2B5EF4-FFF2-40B4-BE49-F238E27FC236}">
                <a16:creationId xmlns:a16="http://schemas.microsoft.com/office/drawing/2014/main" id="{9E72C518-5CFD-B948-B93E-B76473C6D205}"/>
              </a:ext>
            </a:extLst>
          </p:cNvPr>
          <p:cNvSpPr>
            <a:spLocks noGrp="1"/>
          </p:cNvSpPr>
          <p:nvPr>
            <p:ph type="sldNum" sz="quarter" idx="12"/>
          </p:nvPr>
        </p:nvSpPr>
        <p:spPr/>
        <p:txBody>
          <a:bodyPr/>
          <a:lstStyle/>
          <a:p>
            <a:fld id="{0191866A-0B7B-4277-9FEF-8CF0281B370B}" type="slidenum">
              <a:rPr lang="de-AT" smtClean="0"/>
              <a:pPr/>
              <a:t>20</a:t>
            </a:fld>
            <a:endParaRPr lang="de-AT" dirty="0"/>
          </a:p>
        </p:txBody>
      </p:sp>
      <p:sp>
        <p:nvSpPr>
          <p:cNvPr id="4" name="Footer Placeholder 3">
            <a:extLst>
              <a:ext uri="{FF2B5EF4-FFF2-40B4-BE49-F238E27FC236}">
                <a16:creationId xmlns:a16="http://schemas.microsoft.com/office/drawing/2014/main" id="{5CD35D5E-AF9E-454B-A2D5-C72DEC58B858}"/>
              </a:ext>
            </a:extLst>
          </p:cNvPr>
          <p:cNvSpPr>
            <a:spLocks noGrp="1"/>
          </p:cNvSpPr>
          <p:nvPr>
            <p:ph type="ftr" sz="quarter" idx="4294967295"/>
          </p:nvPr>
        </p:nvSpPr>
        <p:spPr>
          <a:xfrm>
            <a:off x="0" y="6427788"/>
            <a:ext cx="6643688" cy="365125"/>
          </a:xfrm>
        </p:spPr>
        <p:txBody>
          <a:bodyPr/>
          <a:lstStyle/>
          <a:p>
            <a:r>
              <a:rPr lang="de-AT" dirty="0"/>
              <a:t>fiskaltrust.</a:t>
            </a:r>
          </a:p>
        </p:txBody>
      </p:sp>
    </p:spTree>
    <p:extLst>
      <p:ext uri="{BB962C8B-B14F-4D97-AF65-F5344CB8AC3E}">
        <p14:creationId xmlns:p14="http://schemas.microsoft.com/office/powerpoint/2010/main" val="29783671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38CAE8C-33A4-DF45-A359-E727EE9AFE7B}"/>
              </a:ext>
            </a:extLst>
          </p:cNvPr>
          <p:cNvSpPr>
            <a:spLocks noGrp="1"/>
          </p:cNvSpPr>
          <p:nvPr>
            <p:ph type="title"/>
          </p:nvPr>
        </p:nvSpPr>
        <p:spPr/>
        <p:txBody>
          <a:bodyPr/>
          <a:lstStyle/>
          <a:p>
            <a:r>
              <a:rPr lang="de-DE" dirty="0"/>
              <a:t>Rollout Szenarien</a:t>
            </a:r>
          </a:p>
        </p:txBody>
      </p:sp>
      <p:sp>
        <p:nvSpPr>
          <p:cNvPr id="7" name="Content Placeholder 6">
            <a:extLst>
              <a:ext uri="{FF2B5EF4-FFF2-40B4-BE49-F238E27FC236}">
                <a16:creationId xmlns:a16="http://schemas.microsoft.com/office/drawing/2014/main" id="{4DE78D6A-7D77-8B48-A7A2-AD18A97D6DEF}"/>
              </a:ext>
            </a:extLst>
          </p:cNvPr>
          <p:cNvSpPr>
            <a:spLocks noGrp="1"/>
          </p:cNvSpPr>
          <p:nvPr>
            <p:ph idx="1"/>
          </p:nvPr>
        </p:nvSpPr>
        <p:spPr/>
        <p:txBody>
          <a:bodyPr>
            <a:normAutofit/>
          </a:bodyPr>
          <a:lstStyle/>
          <a:p>
            <a:pPr marL="0" indent="0">
              <a:buNone/>
            </a:pPr>
            <a:endParaRPr lang="de-DE" dirty="0"/>
          </a:p>
          <a:p>
            <a:pPr>
              <a:buFont typeface="Arial" panose="020B0604020202020204" pitchFamily="34" charset="0"/>
              <a:buChar char="•"/>
            </a:pPr>
            <a:r>
              <a:rPr lang="de-DE" dirty="0">
                <a:hlinkClick r:id="rId3"/>
              </a:rPr>
              <a:t>Vorführung anhand der Dokumentation</a:t>
            </a:r>
            <a:endParaRPr lang="de-DE" dirty="0"/>
          </a:p>
          <a:p>
            <a:pPr>
              <a:buFont typeface="Arial" panose="020B0604020202020204" pitchFamily="34" charset="0"/>
              <a:buChar char="•"/>
            </a:pPr>
            <a:endParaRPr lang="de-DE" dirty="0"/>
          </a:p>
        </p:txBody>
      </p:sp>
      <p:sp>
        <p:nvSpPr>
          <p:cNvPr id="5" name="Slide Number Placeholder 4">
            <a:extLst>
              <a:ext uri="{FF2B5EF4-FFF2-40B4-BE49-F238E27FC236}">
                <a16:creationId xmlns:a16="http://schemas.microsoft.com/office/drawing/2014/main" id="{9E72C518-5CFD-B948-B93E-B76473C6D205}"/>
              </a:ext>
            </a:extLst>
          </p:cNvPr>
          <p:cNvSpPr>
            <a:spLocks noGrp="1"/>
          </p:cNvSpPr>
          <p:nvPr>
            <p:ph type="sldNum" sz="quarter" idx="12"/>
          </p:nvPr>
        </p:nvSpPr>
        <p:spPr/>
        <p:txBody>
          <a:bodyPr/>
          <a:lstStyle/>
          <a:p>
            <a:fld id="{0191866A-0B7B-4277-9FEF-8CF0281B370B}" type="slidenum">
              <a:rPr lang="de-AT" smtClean="0"/>
              <a:pPr/>
              <a:t>21</a:t>
            </a:fld>
            <a:endParaRPr lang="de-AT" dirty="0"/>
          </a:p>
        </p:txBody>
      </p:sp>
      <p:sp>
        <p:nvSpPr>
          <p:cNvPr id="4" name="Footer Placeholder 3">
            <a:extLst>
              <a:ext uri="{FF2B5EF4-FFF2-40B4-BE49-F238E27FC236}">
                <a16:creationId xmlns:a16="http://schemas.microsoft.com/office/drawing/2014/main" id="{5CD35D5E-AF9E-454B-A2D5-C72DEC58B858}"/>
              </a:ext>
            </a:extLst>
          </p:cNvPr>
          <p:cNvSpPr>
            <a:spLocks noGrp="1"/>
          </p:cNvSpPr>
          <p:nvPr>
            <p:ph type="ftr" sz="quarter" idx="4294967295"/>
          </p:nvPr>
        </p:nvSpPr>
        <p:spPr>
          <a:xfrm>
            <a:off x="0" y="6427788"/>
            <a:ext cx="6643688" cy="365125"/>
          </a:xfrm>
        </p:spPr>
        <p:txBody>
          <a:bodyPr/>
          <a:lstStyle/>
          <a:p>
            <a:r>
              <a:rPr lang="de-AT" dirty="0"/>
              <a:t>fiskaltrust.</a:t>
            </a:r>
          </a:p>
        </p:txBody>
      </p:sp>
    </p:spTree>
    <p:extLst>
      <p:ext uri="{BB962C8B-B14F-4D97-AF65-F5344CB8AC3E}">
        <p14:creationId xmlns:p14="http://schemas.microsoft.com/office/powerpoint/2010/main" val="15405153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38CAE8C-33A4-DF45-A359-E727EE9AFE7B}"/>
              </a:ext>
            </a:extLst>
          </p:cNvPr>
          <p:cNvSpPr>
            <a:spLocks noGrp="1"/>
          </p:cNvSpPr>
          <p:nvPr>
            <p:ph type="title"/>
          </p:nvPr>
        </p:nvSpPr>
        <p:spPr/>
        <p:txBody>
          <a:bodyPr/>
          <a:lstStyle/>
          <a:p>
            <a:r>
              <a:rPr lang="de-DE" dirty="0"/>
              <a:t>Nächste Schritte</a:t>
            </a:r>
          </a:p>
        </p:txBody>
      </p:sp>
      <p:sp>
        <p:nvSpPr>
          <p:cNvPr id="7" name="Content Placeholder 6">
            <a:extLst>
              <a:ext uri="{FF2B5EF4-FFF2-40B4-BE49-F238E27FC236}">
                <a16:creationId xmlns:a16="http://schemas.microsoft.com/office/drawing/2014/main" id="{4DE78D6A-7D77-8B48-A7A2-AD18A97D6DEF}"/>
              </a:ext>
            </a:extLst>
          </p:cNvPr>
          <p:cNvSpPr>
            <a:spLocks noGrp="1"/>
          </p:cNvSpPr>
          <p:nvPr>
            <p:ph idx="1"/>
          </p:nvPr>
        </p:nvSpPr>
        <p:spPr/>
        <p:txBody>
          <a:bodyPr>
            <a:normAutofit/>
          </a:bodyPr>
          <a:lstStyle/>
          <a:p>
            <a:pPr marL="0" indent="0">
              <a:buNone/>
            </a:pPr>
            <a:endParaRPr lang="de-DE" dirty="0"/>
          </a:p>
          <a:p>
            <a:pPr>
              <a:buFont typeface="Arial" panose="020B0604020202020204" pitchFamily="34" charset="0"/>
              <a:buChar char="•"/>
            </a:pPr>
            <a:r>
              <a:rPr lang="de-DE" dirty="0">
                <a:hlinkClick r:id="rId3"/>
              </a:rPr>
              <a:t>Getting Started für Kassenhändler</a:t>
            </a:r>
            <a:endParaRPr lang="de-DE" dirty="0"/>
          </a:p>
          <a:p>
            <a:pPr>
              <a:buFont typeface="Arial" panose="020B0604020202020204" pitchFamily="34" charset="0"/>
              <a:buChar char="•"/>
            </a:pPr>
            <a:endParaRPr lang="de-DE" dirty="0"/>
          </a:p>
        </p:txBody>
      </p:sp>
      <p:sp>
        <p:nvSpPr>
          <p:cNvPr id="5" name="Slide Number Placeholder 4">
            <a:extLst>
              <a:ext uri="{FF2B5EF4-FFF2-40B4-BE49-F238E27FC236}">
                <a16:creationId xmlns:a16="http://schemas.microsoft.com/office/drawing/2014/main" id="{9E72C518-5CFD-B948-B93E-B76473C6D205}"/>
              </a:ext>
            </a:extLst>
          </p:cNvPr>
          <p:cNvSpPr>
            <a:spLocks noGrp="1"/>
          </p:cNvSpPr>
          <p:nvPr>
            <p:ph type="sldNum" sz="quarter" idx="12"/>
          </p:nvPr>
        </p:nvSpPr>
        <p:spPr/>
        <p:txBody>
          <a:bodyPr/>
          <a:lstStyle/>
          <a:p>
            <a:fld id="{0191866A-0B7B-4277-9FEF-8CF0281B370B}" type="slidenum">
              <a:rPr lang="de-AT" smtClean="0"/>
              <a:pPr/>
              <a:t>22</a:t>
            </a:fld>
            <a:endParaRPr lang="de-AT" dirty="0"/>
          </a:p>
        </p:txBody>
      </p:sp>
      <p:sp>
        <p:nvSpPr>
          <p:cNvPr id="4" name="Footer Placeholder 3">
            <a:extLst>
              <a:ext uri="{FF2B5EF4-FFF2-40B4-BE49-F238E27FC236}">
                <a16:creationId xmlns:a16="http://schemas.microsoft.com/office/drawing/2014/main" id="{5CD35D5E-AF9E-454B-A2D5-C72DEC58B858}"/>
              </a:ext>
            </a:extLst>
          </p:cNvPr>
          <p:cNvSpPr>
            <a:spLocks noGrp="1"/>
          </p:cNvSpPr>
          <p:nvPr>
            <p:ph type="ftr" sz="quarter" idx="4294967295"/>
          </p:nvPr>
        </p:nvSpPr>
        <p:spPr>
          <a:xfrm>
            <a:off x="0" y="6427788"/>
            <a:ext cx="6643688" cy="365125"/>
          </a:xfrm>
        </p:spPr>
        <p:txBody>
          <a:bodyPr/>
          <a:lstStyle/>
          <a:p>
            <a:r>
              <a:rPr lang="de-AT" dirty="0"/>
              <a:t>fiskaltrust.</a:t>
            </a:r>
          </a:p>
        </p:txBody>
      </p:sp>
    </p:spTree>
    <p:extLst>
      <p:ext uri="{BB962C8B-B14F-4D97-AF65-F5344CB8AC3E}">
        <p14:creationId xmlns:p14="http://schemas.microsoft.com/office/powerpoint/2010/main" val="18363800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38CAE8C-33A4-DF45-A359-E727EE9AFE7B}"/>
              </a:ext>
            </a:extLst>
          </p:cNvPr>
          <p:cNvSpPr>
            <a:spLocks noGrp="1"/>
          </p:cNvSpPr>
          <p:nvPr>
            <p:ph type="title"/>
          </p:nvPr>
        </p:nvSpPr>
        <p:spPr/>
        <p:txBody>
          <a:bodyPr/>
          <a:lstStyle/>
          <a:p>
            <a:r>
              <a:rPr lang="de-DE" dirty="0"/>
              <a:t>Portal als Rollout Management Tool</a:t>
            </a:r>
          </a:p>
        </p:txBody>
      </p:sp>
      <p:sp>
        <p:nvSpPr>
          <p:cNvPr id="7" name="Content Placeholder 6">
            <a:extLst>
              <a:ext uri="{FF2B5EF4-FFF2-40B4-BE49-F238E27FC236}">
                <a16:creationId xmlns:a16="http://schemas.microsoft.com/office/drawing/2014/main" id="{4DE78D6A-7D77-8B48-A7A2-AD18A97D6DEF}"/>
              </a:ext>
            </a:extLst>
          </p:cNvPr>
          <p:cNvSpPr>
            <a:spLocks noGrp="1"/>
          </p:cNvSpPr>
          <p:nvPr>
            <p:ph idx="1"/>
          </p:nvPr>
        </p:nvSpPr>
        <p:spPr/>
        <p:txBody>
          <a:bodyPr/>
          <a:lstStyle/>
          <a:p>
            <a:pPr>
              <a:buFont typeface="Arial" panose="020B0604020202020204" pitchFamily="34" charset="0"/>
              <a:buChar char="•"/>
            </a:pPr>
            <a:endParaRPr lang="de-DE" dirty="0"/>
          </a:p>
          <a:p>
            <a:pPr>
              <a:buFont typeface="Arial" panose="020B0604020202020204" pitchFamily="34" charset="0"/>
              <a:buChar char="•"/>
            </a:pPr>
            <a:r>
              <a:rPr lang="de-DE" dirty="0"/>
              <a:t>Live Portal und Sandbox Portal zum Testen</a:t>
            </a:r>
          </a:p>
          <a:p>
            <a:pPr>
              <a:buFont typeface="Arial" panose="020B0604020202020204" pitchFamily="34" charset="0"/>
              <a:buChar char="•"/>
            </a:pPr>
            <a:r>
              <a:rPr lang="de-DE" dirty="0"/>
              <a:t>Einladung der Kassenbetreiber</a:t>
            </a:r>
          </a:p>
          <a:p>
            <a:pPr>
              <a:buFont typeface="Arial" panose="020B0604020202020204" pitchFamily="34" charset="0"/>
              <a:buChar char="•"/>
            </a:pPr>
            <a:r>
              <a:rPr lang="de-DE" dirty="0"/>
              <a:t>Vorbereitung der Konfiguration (Cashbox)</a:t>
            </a:r>
          </a:p>
          <a:p>
            <a:pPr>
              <a:buFont typeface="Arial" panose="020B0604020202020204" pitchFamily="34" charset="0"/>
              <a:buChar char="•"/>
            </a:pPr>
            <a:r>
              <a:rPr lang="de-DE" dirty="0"/>
              <a:t>Download der ft.Middleware (Launcher)</a:t>
            </a:r>
          </a:p>
        </p:txBody>
      </p:sp>
      <p:sp>
        <p:nvSpPr>
          <p:cNvPr id="5" name="Slide Number Placeholder 4">
            <a:extLst>
              <a:ext uri="{FF2B5EF4-FFF2-40B4-BE49-F238E27FC236}">
                <a16:creationId xmlns:a16="http://schemas.microsoft.com/office/drawing/2014/main" id="{9E72C518-5CFD-B948-B93E-B76473C6D205}"/>
              </a:ext>
            </a:extLst>
          </p:cNvPr>
          <p:cNvSpPr>
            <a:spLocks noGrp="1"/>
          </p:cNvSpPr>
          <p:nvPr>
            <p:ph type="sldNum" sz="quarter" idx="12"/>
          </p:nvPr>
        </p:nvSpPr>
        <p:spPr/>
        <p:txBody>
          <a:bodyPr/>
          <a:lstStyle/>
          <a:p>
            <a:fld id="{0191866A-0B7B-4277-9FEF-8CF0281B370B}" type="slidenum">
              <a:rPr lang="de-AT" smtClean="0"/>
              <a:pPr/>
              <a:t>3</a:t>
            </a:fld>
            <a:endParaRPr lang="de-AT" dirty="0"/>
          </a:p>
        </p:txBody>
      </p:sp>
      <p:sp>
        <p:nvSpPr>
          <p:cNvPr id="4" name="Footer Placeholder 3">
            <a:extLst>
              <a:ext uri="{FF2B5EF4-FFF2-40B4-BE49-F238E27FC236}">
                <a16:creationId xmlns:a16="http://schemas.microsoft.com/office/drawing/2014/main" id="{5CD35D5E-AF9E-454B-A2D5-C72DEC58B858}"/>
              </a:ext>
            </a:extLst>
          </p:cNvPr>
          <p:cNvSpPr>
            <a:spLocks noGrp="1"/>
          </p:cNvSpPr>
          <p:nvPr>
            <p:ph type="ftr" sz="quarter" idx="4294967295"/>
          </p:nvPr>
        </p:nvSpPr>
        <p:spPr>
          <a:xfrm>
            <a:off x="0" y="6427788"/>
            <a:ext cx="6643688" cy="365125"/>
          </a:xfrm>
        </p:spPr>
        <p:txBody>
          <a:bodyPr/>
          <a:lstStyle/>
          <a:p>
            <a:r>
              <a:rPr lang="de-AT" dirty="0"/>
              <a:t>fiskaltrust.</a:t>
            </a:r>
          </a:p>
        </p:txBody>
      </p:sp>
    </p:spTree>
    <p:extLst>
      <p:ext uri="{BB962C8B-B14F-4D97-AF65-F5344CB8AC3E}">
        <p14:creationId xmlns:p14="http://schemas.microsoft.com/office/powerpoint/2010/main" val="34924956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38CAE8C-33A4-DF45-A359-E727EE9AFE7B}"/>
              </a:ext>
            </a:extLst>
          </p:cNvPr>
          <p:cNvSpPr>
            <a:spLocks noGrp="1"/>
          </p:cNvSpPr>
          <p:nvPr>
            <p:ph type="title"/>
          </p:nvPr>
        </p:nvSpPr>
        <p:spPr/>
        <p:txBody>
          <a:bodyPr/>
          <a:lstStyle/>
          <a:p>
            <a:r>
              <a:rPr lang="de-DE" dirty="0"/>
              <a:t>Einladung der Kassenbetreiber</a:t>
            </a:r>
          </a:p>
        </p:txBody>
      </p:sp>
      <p:sp>
        <p:nvSpPr>
          <p:cNvPr id="5" name="Slide Number Placeholder 4">
            <a:extLst>
              <a:ext uri="{FF2B5EF4-FFF2-40B4-BE49-F238E27FC236}">
                <a16:creationId xmlns:a16="http://schemas.microsoft.com/office/drawing/2014/main" id="{9E72C518-5CFD-B948-B93E-B76473C6D205}"/>
              </a:ext>
            </a:extLst>
          </p:cNvPr>
          <p:cNvSpPr>
            <a:spLocks noGrp="1"/>
          </p:cNvSpPr>
          <p:nvPr>
            <p:ph type="sldNum" sz="quarter" idx="12"/>
          </p:nvPr>
        </p:nvSpPr>
        <p:spPr/>
        <p:txBody>
          <a:bodyPr/>
          <a:lstStyle/>
          <a:p>
            <a:fld id="{0191866A-0B7B-4277-9FEF-8CF0281B370B}" type="slidenum">
              <a:rPr lang="de-AT" smtClean="0"/>
              <a:pPr/>
              <a:t>4</a:t>
            </a:fld>
            <a:endParaRPr lang="de-AT" dirty="0"/>
          </a:p>
        </p:txBody>
      </p:sp>
      <p:sp>
        <p:nvSpPr>
          <p:cNvPr id="4" name="Footer Placeholder 3">
            <a:extLst>
              <a:ext uri="{FF2B5EF4-FFF2-40B4-BE49-F238E27FC236}">
                <a16:creationId xmlns:a16="http://schemas.microsoft.com/office/drawing/2014/main" id="{5CD35D5E-AF9E-454B-A2D5-C72DEC58B858}"/>
              </a:ext>
            </a:extLst>
          </p:cNvPr>
          <p:cNvSpPr>
            <a:spLocks noGrp="1"/>
          </p:cNvSpPr>
          <p:nvPr>
            <p:ph type="ftr" sz="quarter" idx="4294967295"/>
          </p:nvPr>
        </p:nvSpPr>
        <p:spPr>
          <a:xfrm>
            <a:off x="0" y="6427788"/>
            <a:ext cx="6643688" cy="365125"/>
          </a:xfrm>
        </p:spPr>
        <p:txBody>
          <a:bodyPr/>
          <a:lstStyle/>
          <a:p>
            <a:r>
              <a:rPr lang="de-AT" dirty="0"/>
              <a:t>fiskaltrust.</a:t>
            </a:r>
          </a:p>
        </p:txBody>
      </p:sp>
      <p:graphicFrame>
        <p:nvGraphicFramePr>
          <p:cNvPr id="8" name="Diagramm 8">
            <a:extLst>
              <a:ext uri="{FF2B5EF4-FFF2-40B4-BE49-F238E27FC236}">
                <a16:creationId xmlns:a16="http://schemas.microsoft.com/office/drawing/2014/main" id="{83FCB137-C3FE-E949-B604-FF61EBFB7B98}"/>
              </a:ext>
            </a:extLst>
          </p:cNvPr>
          <p:cNvGraphicFramePr>
            <a:graphicFrameLocks noGrp="1"/>
          </p:cNvGraphicFramePr>
          <p:nvPr>
            <p:ph idx="1"/>
            <p:extLst>
              <p:ext uri="{D42A27DB-BD31-4B8C-83A1-F6EECF244321}">
                <p14:modId xmlns:p14="http://schemas.microsoft.com/office/powerpoint/2010/main" val="1507651787"/>
              </p:ext>
            </p:extLst>
          </p:nvPr>
        </p:nvGraphicFramePr>
        <p:xfrm>
          <a:off x="1427018" y="1933330"/>
          <a:ext cx="9337964" cy="366726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791562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38CAE8C-33A4-DF45-A359-E727EE9AFE7B}"/>
              </a:ext>
            </a:extLst>
          </p:cNvPr>
          <p:cNvSpPr>
            <a:spLocks noGrp="1"/>
          </p:cNvSpPr>
          <p:nvPr>
            <p:ph type="title"/>
          </p:nvPr>
        </p:nvSpPr>
        <p:spPr/>
        <p:txBody>
          <a:bodyPr/>
          <a:lstStyle/>
          <a:p>
            <a:r>
              <a:rPr lang="de-DE" dirty="0"/>
              <a:t>Vorbereitung der Konfiguration (Cashbox)</a:t>
            </a:r>
          </a:p>
        </p:txBody>
      </p:sp>
      <p:pic>
        <p:nvPicPr>
          <p:cNvPr id="3" name="Content Placeholder 2" descr="A screen shot of a monitor&#10;&#10;Description automatically generated">
            <a:extLst>
              <a:ext uri="{FF2B5EF4-FFF2-40B4-BE49-F238E27FC236}">
                <a16:creationId xmlns:a16="http://schemas.microsoft.com/office/drawing/2014/main" id="{4AC75084-C981-9140-8165-1EF69879A2C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82625" y="1551781"/>
            <a:ext cx="10972800" cy="4305300"/>
          </a:xfrm>
        </p:spPr>
      </p:pic>
      <p:sp>
        <p:nvSpPr>
          <p:cNvPr id="5" name="Slide Number Placeholder 4">
            <a:extLst>
              <a:ext uri="{FF2B5EF4-FFF2-40B4-BE49-F238E27FC236}">
                <a16:creationId xmlns:a16="http://schemas.microsoft.com/office/drawing/2014/main" id="{9E72C518-5CFD-B948-B93E-B76473C6D205}"/>
              </a:ext>
            </a:extLst>
          </p:cNvPr>
          <p:cNvSpPr>
            <a:spLocks noGrp="1"/>
          </p:cNvSpPr>
          <p:nvPr>
            <p:ph type="sldNum" sz="quarter" idx="12"/>
          </p:nvPr>
        </p:nvSpPr>
        <p:spPr/>
        <p:txBody>
          <a:bodyPr/>
          <a:lstStyle/>
          <a:p>
            <a:fld id="{0191866A-0B7B-4277-9FEF-8CF0281B370B}" type="slidenum">
              <a:rPr lang="de-AT" smtClean="0"/>
              <a:pPr/>
              <a:t>5</a:t>
            </a:fld>
            <a:endParaRPr lang="de-AT" dirty="0"/>
          </a:p>
        </p:txBody>
      </p:sp>
      <p:sp>
        <p:nvSpPr>
          <p:cNvPr id="4" name="Footer Placeholder 3">
            <a:extLst>
              <a:ext uri="{FF2B5EF4-FFF2-40B4-BE49-F238E27FC236}">
                <a16:creationId xmlns:a16="http://schemas.microsoft.com/office/drawing/2014/main" id="{5CD35D5E-AF9E-454B-A2D5-C72DEC58B858}"/>
              </a:ext>
            </a:extLst>
          </p:cNvPr>
          <p:cNvSpPr>
            <a:spLocks noGrp="1"/>
          </p:cNvSpPr>
          <p:nvPr>
            <p:ph type="ftr" sz="quarter" idx="4294967295"/>
          </p:nvPr>
        </p:nvSpPr>
        <p:spPr>
          <a:xfrm>
            <a:off x="0" y="6427788"/>
            <a:ext cx="6643688" cy="365125"/>
          </a:xfrm>
        </p:spPr>
        <p:txBody>
          <a:bodyPr/>
          <a:lstStyle/>
          <a:p>
            <a:r>
              <a:rPr lang="de-AT" dirty="0"/>
              <a:t>fiskaltrust.</a:t>
            </a:r>
          </a:p>
        </p:txBody>
      </p:sp>
    </p:spTree>
    <p:extLst>
      <p:ext uri="{BB962C8B-B14F-4D97-AF65-F5344CB8AC3E}">
        <p14:creationId xmlns:p14="http://schemas.microsoft.com/office/powerpoint/2010/main" val="37506388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38CAE8C-33A4-DF45-A359-E727EE9AFE7B}"/>
              </a:ext>
            </a:extLst>
          </p:cNvPr>
          <p:cNvSpPr>
            <a:spLocks noGrp="1"/>
          </p:cNvSpPr>
          <p:nvPr>
            <p:ph type="title"/>
          </p:nvPr>
        </p:nvSpPr>
        <p:spPr/>
        <p:txBody>
          <a:bodyPr/>
          <a:lstStyle/>
          <a:p>
            <a:r>
              <a:rPr lang="de-DE" dirty="0"/>
              <a:t>Vorbereitung der Konfiguration (Cashbox)</a:t>
            </a:r>
          </a:p>
        </p:txBody>
      </p:sp>
      <p:sp>
        <p:nvSpPr>
          <p:cNvPr id="7" name="Content Placeholder 6">
            <a:extLst>
              <a:ext uri="{FF2B5EF4-FFF2-40B4-BE49-F238E27FC236}">
                <a16:creationId xmlns:a16="http://schemas.microsoft.com/office/drawing/2014/main" id="{4DE78D6A-7D77-8B48-A7A2-AD18A97D6DEF}"/>
              </a:ext>
            </a:extLst>
          </p:cNvPr>
          <p:cNvSpPr>
            <a:spLocks noGrp="1"/>
          </p:cNvSpPr>
          <p:nvPr>
            <p:ph idx="1"/>
          </p:nvPr>
        </p:nvSpPr>
        <p:spPr/>
        <p:txBody>
          <a:bodyPr>
            <a:normAutofit/>
          </a:bodyPr>
          <a:lstStyle/>
          <a:p>
            <a:pPr>
              <a:buFont typeface="Arial" panose="020B0604020202020204" pitchFamily="34" charset="0"/>
              <a:buChar char="•"/>
            </a:pPr>
            <a:endParaRPr lang="de-DE" dirty="0"/>
          </a:p>
          <a:p>
            <a:pPr marL="0" indent="0">
              <a:buNone/>
            </a:pPr>
            <a:endParaRPr lang="de-DE" dirty="0"/>
          </a:p>
          <a:p>
            <a:pPr>
              <a:buFont typeface="Arial" panose="020B0604020202020204" pitchFamily="34" charset="0"/>
              <a:buChar char="•"/>
            </a:pPr>
            <a:r>
              <a:rPr lang="de-DE" dirty="0"/>
              <a:t>Anlegen und konfigurieren der Queue</a:t>
            </a:r>
          </a:p>
          <a:p>
            <a:pPr>
              <a:buFont typeface="Arial" panose="020B0604020202020204" pitchFamily="34" charset="0"/>
              <a:buChar char="•"/>
            </a:pPr>
            <a:r>
              <a:rPr lang="de-DE" dirty="0"/>
              <a:t>Anlegen und konfigurieren der SCU</a:t>
            </a:r>
          </a:p>
          <a:p>
            <a:pPr>
              <a:buFont typeface="Arial" panose="020B0604020202020204" pitchFamily="34" charset="0"/>
              <a:buChar char="•"/>
            </a:pPr>
            <a:r>
              <a:rPr lang="de-DE" dirty="0"/>
              <a:t>Verknüpfen der Queue mit der SCU</a:t>
            </a:r>
          </a:p>
          <a:p>
            <a:pPr>
              <a:buFont typeface="Arial" panose="020B0604020202020204" pitchFamily="34" charset="0"/>
              <a:buChar char="•"/>
            </a:pPr>
            <a:r>
              <a:rPr lang="de-DE" dirty="0"/>
              <a:t>Erstellen und konfigurieren der Cashbox</a:t>
            </a:r>
          </a:p>
        </p:txBody>
      </p:sp>
      <p:sp>
        <p:nvSpPr>
          <p:cNvPr id="5" name="Slide Number Placeholder 4">
            <a:extLst>
              <a:ext uri="{FF2B5EF4-FFF2-40B4-BE49-F238E27FC236}">
                <a16:creationId xmlns:a16="http://schemas.microsoft.com/office/drawing/2014/main" id="{9E72C518-5CFD-B948-B93E-B76473C6D205}"/>
              </a:ext>
            </a:extLst>
          </p:cNvPr>
          <p:cNvSpPr>
            <a:spLocks noGrp="1"/>
          </p:cNvSpPr>
          <p:nvPr>
            <p:ph type="sldNum" sz="quarter" idx="12"/>
          </p:nvPr>
        </p:nvSpPr>
        <p:spPr/>
        <p:txBody>
          <a:bodyPr/>
          <a:lstStyle/>
          <a:p>
            <a:fld id="{0191866A-0B7B-4277-9FEF-8CF0281B370B}" type="slidenum">
              <a:rPr lang="de-AT" smtClean="0"/>
              <a:pPr/>
              <a:t>6</a:t>
            </a:fld>
            <a:endParaRPr lang="de-AT" dirty="0"/>
          </a:p>
        </p:txBody>
      </p:sp>
      <p:sp>
        <p:nvSpPr>
          <p:cNvPr id="4" name="Footer Placeholder 3">
            <a:extLst>
              <a:ext uri="{FF2B5EF4-FFF2-40B4-BE49-F238E27FC236}">
                <a16:creationId xmlns:a16="http://schemas.microsoft.com/office/drawing/2014/main" id="{5CD35D5E-AF9E-454B-A2D5-C72DEC58B858}"/>
              </a:ext>
            </a:extLst>
          </p:cNvPr>
          <p:cNvSpPr>
            <a:spLocks noGrp="1"/>
          </p:cNvSpPr>
          <p:nvPr>
            <p:ph type="ftr" sz="quarter" idx="4294967295"/>
          </p:nvPr>
        </p:nvSpPr>
        <p:spPr>
          <a:xfrm>
            <a:off x="0" y="6427788"/>
            <a:ext cx="6643688" cy="365125"/>
          </a:xfrm>
        </p:spPr>
        <p:txBody>
          <a:bodyPr/>
          <a:lstStyle/>
          <a:p>
            <a:r>
              <a:rPr lang="de-AT" dirty="0"/>
              <a:t>fiskaltrust.</a:t>
            </a:r>
          </a:p>
        </p:txBody>
      </p:sp>
    </p:spTree>
    <p:extLst>
      <p:ext uri="{BB962C8B-B14F-4D97-AF65-F5344CB8AC3E}">
        <p14:creationId xmlns:p14="http://schemas.microsoft.com/office/powerpoint/2010/main" val="38991805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38CAE8C-33A4-DF45-A359-E727EE9AFE7B}"/>
              </a:ext>
            </a:extLst>
          </p:cNvPr>
          <p:cNvSpPr>
            <a:spLocks noGrp="1"/>
          </p:cNvSpPr>
          <p:nvPr>
            <p:ph type="title"/>
          </p:nvPr>
        </p:nvSpPr>
        <p:spPr/>
        <p:txBody>
          <a:bodyPr/>
          <a:lstStyle/>
          <a:p>
            <a:r>
              <a:rPr lang="de-DE" dirty="0"/>
              <a:t>Download der ft.Middleware (Launcher)</a:t>
            </a:r>
          </a:p>
        </p:txBody>
      </p:sp>
      <p:sp>
        <p:nvSpPr>
          <p:cNvPr id="7" name="Content Placeholder 6">
            <a:extLst>
              <a:ext uri="{FF2B5EF4-FFF2-40B4-BE49-F238E27FC236}">
                <a16:creationId xmlns:a16="http://schemas.microsoft.com/office/drawing/2014/main" id="{4DE78D6A-7D77-8B48-A7A2-AD18A97D6DEF}"/>
              </a:ext>
            </a:extLst>
          </p:cNvPr>
          <p:cNvSpPr>
            <a:spLocks noGrp="1"/>
          </p:cNvSpPr>
          <p:nvPr>
            <p:ph idx="1"/>
          </p:nvPr>
        </p:nvSpPr>
        <p:spPr/>
        <p:txBody>
          <a:bodyPr>
            <a:normAutofit/>
          </a:bodyPr>
          <a:lstStyle/>
          <a:p>
            <a:pPr>
              <a:buFont typeface="Arial" panose="020B0604020202020204" pitchFamily="34" charset="0"/>
              <a:buChar char="•"/>
            </a:pPr>
            <a:endParaRPr lang="de-DE" dirty="0"/>
          </a:p>
          <a:p>
            <a:pPr marL="0" indent="0">
              <a:buNone/>
            </a:pPr>
            <a:endParaRPr lang="de-DE" dirty="0"/>
          </a:p>
          <a:p>
            <a:pPr>
              <a:buFont typeface="Arial" panose="020B0604020202020204" pitchFamily="34" charset="0"/>
              <a:buChar char="•"/>
            </a:pPr>
            <a:r>
              <a:rPr lang="de-DE" dirty="0"/>
              <a:t>Online Launcher vs. Offline Launcher</a:t>
            </a:r>
          </a:p>
          <a:p>
            <a:pPr>
              <a:buFont typeface="Arial" panose="020B0604020202020204" pitchFamily="34" charset="0"/>
              <a:buChar char="•"/>
            </a:pPr>
            <a:r>
              <a:rPr lang="de-DE" dirty="0"/>
              <a:t>„</a:t>
            </a:r>
            <a:r>
              <a:rPr lang="de-DE" dirty="0" err="1"/>
              <a:t>Rebuild</a:t>
            </a:r>
            <a:r>
              <a:rPr lang="de-DE" dirty="0"/>
              <a:t> </a:t>
            </a:r>
            <a:r>
              <a:rPr lang="de-DE" dirty="0" err="1"/>
              <a:t>configuration</a:t>
            </a:r>
            <a:r>
              <a:rPr lang="de-DE" dirty="0"/>
              <a:t>“</a:t>
            </a:r>
          </a:p>
          <a:p>
            <a:pPr>
              <a:buFont typeface="Arial" panose="020B0604020202020204" pitchFamily="34" charset="0"/>
              <a:buChar char="•"/>
            </a:pPr>
            <a:r>
              <a:rPr lang="de-DE" dirty="0"/>
              <a:t>Download des Launcher</a:t>
            </a:r>
          </a:p>
          <a:p>
            <a:pPr>
              <a:buFont typeface="Arial" panose="020B0604020202020204" pitchFamily="34" charset="0"/>
              <a:buChar char="•"/>
            </a:pPr>
            <a:r>
              <a:rPr lang="de-DE" dirty="0"/>
              <a:t>Starten des Launcher</a:t>
            </a:r>
          </a:p>
        </p:txBody>
      </p:sp>
      <p:sp>
        <p:nvSpPr>
          <p:cNvPr id="5" name="Slide Number Placeholder 4">
            <a:extLst>
              <a:ext uri="{FF2B5EF4-FFF2-40B4-BE49-F238E27FC236}">
                <a16:creationId xmlns:a16="http://schemas.microsoft.com/office/drawing/2014/main" id="{9E72C518-5CFD-B948-B93E-B76473C6D205}"/>
              </a:ext>
            </a:extLst>
          </p:cNvPr>
          <p:cNvSpPr>
            <a:spLocks noGrp="1"/>
          </p:cNvSpPr>
          <p:nvPr>
            <p:ph type="sldNum" sz="quarter" idx="12"/>
          </p:nvPr>
        </p:nvSpPr>
        <p:spPr/>
        <p:txBody>
          <a:bodyPr/>
          <a:lstStyle/>
          <a:p>
            <a:fld id="{0191866A-0B7B-4277-9FEF-8CF0281B370B}" type="slidenum">
              <a:rPr lang="de-AT" smtClean="0"/>
              <a:pPr/>
              <a:t>7</a:t>
            </a:fld>
            <a:endParaRPr lang="de-AT" dirty="0"/>
          </a:p>
        </p:txBody>
      </p:sp>
      <p:sp>
        <p:nvSpPr>
          <p:cNvPr id="4" name="Footer Placeholder 3">
            <a:extLst>
              <a:ext uri="{FF2B5EF4-FFF2-40B4-BE49-F238E27FC236}">
                <a16:creationId xmlns:a16="http://schemas.microsoft.com/office/drawing/2014/main" id="{5CD35D5E-AF9E-454B-A2D5-C72DEC58B858}"/>
              </a:ext>
            </a:extLst>
          </p:cNvPr>
          <p:cNvSpPr>
            <a:spLocks noGrp="1"/>
          </p:cNvSpPr>
          <p:nvPr>
            <p:ph type="ftr" sz="quarter" idx="4294967295"/>
          </p:nvPr>
        </p:nvSpPr>
        <p:spPr>
          <a:xfrm>
            <a:off x="0" y="6427788"/>
            <a:ext cx="6643688" cy="365125"/>
          </a:xfrm>
        </p:spPr>
        <p:txBody>
          <a:bodyPr/>
          <a:lstStyle/>
          <a:p>
            <a:r>
              <a:rPr lang="de-AT" dirty="0"/>
              <a:t>fiskaltrust.</a:t>
            </a:r>
          </a:p>
        </p:txBody>
      </p:sp>
    </p:spTree>
    <p:extLst>
      <p:ext uri="{BB962C8B-B14F-4D97-AF65-F5344CB8AC3E}">
        <p14:creationId xmlns:p14="http://schemas.microsoft.com/office/powerpoint/2010/main" val="6262557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38CAE8C-33A4-DF45-A359-E727EE9AFE7B}"/>
              </a:ext>
            </a:extLst>
          </p:cNvPr>
          <p:cNvSpPr>
            <a:spLocks noGrp="1"/>
          </p:cNvSpPr>
          <p:nvPr>
            <p:ph type="title"/>
          </p:nvPr>
        </p:nvSpPr>
        <p:spPr/>
        <p:txBody>
          <a:bodyPr/>
          <a:lstStyle/>
          <a:p>
            <a:r>
              <a:rPr lang="de-DE" dirty="0"/>
              <a:t>Automatisierungsoptionen</a:t>
            </a:r>
          </a:p>
        </p:txBody>
      </p:sp>
      <p:sp>
        <p:nvSpPr>
          <p:cNvPr id="7" name="Content Placeholder 6">
            <a:extLst>
              <a:ext uri="{FF2B5EF4-FFF2-40B4-BE49-F238E27FC236}">
                <a16:creationId xmlns:a16="http://schemas.microsoft.com/office/drawing/2014/main" id="{4DE78D6A-7D77-8B48-A7A2-AD18A97D6DEF}"/>
              </a:ext>
            </a:extLst>
          </p:cNvPr>
          <p:cNvSpPr>
            <a:spLocks noGrp="1"/>
          </p:cNvSpPr>
          <p:nvPr>
            <p:ph idx="1"/>
          </p:nvPr>
        </p:nvSpPr>
        <p:spPr/>
        <p:txBody>
          <a:bodyPr>
            <a:normAutofit/>
          </a:bodyPr>
          <a:lstStyle/>
          <a:p>
            <a:pPr>
              <a:buFont typeface="Arial" panose="020B0604020202020204" pitchFamily="34" charset="0"/>
              <a:buChar char="•"/>
            </a:pPr>
            <a:endParaRPr lang="de-DE" dirty="0"/>
          </a:p>
          <a:p>
            <a:pPr marL="0" indent="0">
              <a:buNone/>
            </a:pPr>
            <a:endParaRPr lang="de-DE" dirty="0"/>
          </a:p>
          <a:p>
            <a:pPr>
              <a:buFont typeface="Arial" panose="020B0604020202020204" pitchFamily="34" charset="0"/>
              <a:buChar char="•"/>
            </a:pPr>
            <a:r>
              <a:rPr lang="de-DE" dirty="0"/>
              <a:t>Massenupdate der Cashboxen</a:t>
            </a:r>
          </a:p>
          <a:p>
            <a:pPr>
              <a:buFont typeface="Arial" panose="020B0604020202020204" pitchFamily="34" charset="0"/>
              <a:buChar char="•"/>
            </a:pPr>
            <a:r>
              <a:rPr lang="de-DE" dirty="0"/>
              <a:t>Templating zum Erstellen von Cashboxen</a:t>
            </a:r>
          </a:p>
          <a:p>
            <a:pPr>
              <a:buFont typeface="Arial" panose="020B0604020202020204" pitchFamily="34" charset="0"/>
              <a:buChar char="•"/>
            </a:pPr>
            <a:r>
              <a:rPr lang="de-DE" dirty="0"/>
              <a:t>Bulk-Import der Standorte</a:t>
            </a:r>
          </a:p>
          <a:p>
            <a:pPr>
              <a:buFont typeface="Arial" panose="020B0604020202020204" pitchFamily="34" charset="0"/>
              <a:buChar char="•"/>
            </a:pPr>
            <a:r>
              <a:rPr lang="de-DE" dirty="0"/>
              <a:t>Automatisierte Auslieferung der Middleware</a:t>
            </a:r>
          </a:p>
          <a:p>
            <a:pPr>
              <a:buFont typeface="Arial" panose="020B0604020202020204" pitchFamily="34" charset="0"/>
              <a:buChar char="•"/>
            </a:pPr>
            <a:r>
              <a:rPr lang="de-DE" dirty="0"/>
              <a:t>Hoher Automatisierungsgrad</a:t>
            </a:r>
          </a:p>
        </p:txBody>
      </p:sp>
      <p:sp>
        <p:nvSpPr>
          <p:cNvPr id="5" name="Slide Number Placeholder 4">
            <a:extLst>
              <a:ext uri="{FF2B5EF4-FFF2-40B4-BE49-F238E27FC236}">
                <a16:creationId xmlns:a16="http://schemas.microsoft.com/office/drawing/2014/main" id="{9E72C518-5CFD-B948-B93E-B76473C6D205}"/>
              </a:ext>
            </a:extLst>
          </p:cNvPr>
          <p:cNvSpPr>
            <a:spLocks noGrp="1"/>
          </p:cNvSpPr>
          <p:nvPr>
            <p:ph type="sldNum" sz="quarter" idx="12"/>
          </p:nvPr>
        </p:nvSpPr>
        <p:spPr/>
        <p:txBody>
          <a:bodyPr/>
          <a:lstStyle/>
          <a:p>
            <a:fld id="{0191866A-0B7B-4277-9FEF-8CF0281B370B}" type="slidenum">
              <a:rPr lang="de-AT" smtClean="0"/>
              <a:pPr/>
              <a:t>8</a:t>
            </a:fld>
            <a:endParaRPr lang="de-AT" dirty="0"/>
          </a:p>
        </p:txBody>
      </p:sp>
      <p:sp>
        <p:nvSpPr>
          <p:cNvPr id="4" name="Footer Placeholder 3">
            <a:extLst>
              <a:ext uri="{FF2B5EF4-FFF2-40B4-BE49-F238E27FC236}">
                <a16:creationId xmlns:a16="http://schemas.microsoft.com/office/drawing/2014/main" id="{5CD35D5E-AF9E-454B-A2D5-C72DEC58B858}"/>
              </a:ext>
            </a:extLst>
          </p:cNvPr>
          <p:cNvSpPr>
            <a:spLocks noGrp="1"/>
          </p:cNvSpPr>
          <p:nvPr>
            <p:ph type="ftr" sz="quarter" idx="4294967295"/>
          </p:nvPr>
        </p:nvSpPr>
        <p:spPr>
          <a:xfrm>
            <a:off x="0" y="6427788"/>
            <a:ext cx="6643688" cy="365125"/>
          </a:xfrm>
        </p:spPr>
        <p:txBody>
          <a:bodyPr/>
          <a:lstStyle/>
          <a:p>
            <a:r>
              <a:rPr lang="de-AT" dirty="0"/>
              <a:t>fiskaltrust.</a:t>
            </a:r>
          </a:p>
        </p:txBody>
      </p:sp>
    </p:spTree>
    <p:extLst>
      <p:ext uri="{BB962C8B-B14F-4D97-AF65-F5344CB8AC3E}">
        <p14:creationId xmlns:p14="http://schemas.microsoft.com/office/powerpoint/2010/main" val="26988165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38CAE8C-33A4-DF45-A359-E727EE9AFE7B}"/>
              </a:ext>
            </a:extLst>
          </p:cNvPr>
          <p:cNvSpPr>
            <a:spLocks noGrp="1"/>
          </p:cNvSpPr>
          <p:nvPr>
            <p:ph type="title"/>
          </p:nvPr>
        </p:nvSpPr>
        <p:spPr/>
        <p:txBody>
          <a:bodyPr/>
          <a:lstStyle/>
          <a:p>
            <a:r>
              <a:rPr lang="de-DE" dirty="0"/>
              <a:t>Massenupdate der Cashboxen</a:t>
            </a:r>
          </a:p>
        </p:txBody>
      </p:sp>
      <p:sp>
        <p:nvSpPr>
          <p:cNvPr id="7" name="Content Placeholder 6">
            <a:extLst>
              <a:ext uri="{FF2B5EF4-FFF2-40B4-BE49-F238E27FC236}">
                <a16:creationId xmlns:a16="http://schemas.microsoft.com/office/drawing/2014/main" id="{4DE78D6A-7D77-8B48-A7A2-AD18A97D6DEF}"/>
              </a:ext>
            </a:extLst>
          </p:cNvPr>
          <p:cNvSpPr>
            <a:spLocks noGrp="1"/>
          </p:cNvSpPr>
          <p:nvPr>
            <p:ph idx="1"/>
          </p:nvPr>
        </p:nvSpPr>
        <p:spPr/>
        <p:txBody>
          <a:bodyPr>
            <a:normAutofit/>
          </a:bodyPr>
          <a:lstStyle/>
          <a:p>
            <a:pPr>
              <a:buFont typeface="Arial" panose="020B0604020202020204" pitchFamily="34" charset="0"/>
              <a:buChar char="•"/>
            </a:pPr>
            <a:endParaRPr lang="de-DE" dirty="0"/>
          </a:p>
          <a:p>
            <a:pPr marL="0" indent="0">
              <a:buNone/>
            </a:pPr>
            <a:endParaRPr lang="de-DE" dirty="0"/>
          </a:p>
        </p:txBody>
      </p:sp>
      <p:sp>
        <p:nvSpPr>
          <p:cNvPr id="5" name="Slide Number Placeholder 4">
            <a:extLst>
              <a:ext uri="{FF2B5EF4-FFF2-40B4-BE49-F238E27FC236}">
                <a16:creationId xmlns:a16="http://schemas.microsoft.com/office/drawing/2014/main" id="{9E72C518-5CFD-B948-B93E-B76473C6D205}"/>
              </a:ext>
            </a:extLst>
          </p:cNvPr>
          <p:cNvSpPr>
            <a:spLocks noGrp="1"/>
          </p:cNvSpPr>
          <p:nvPr>
            <p:ph type="sldNum" sz="quarter" idx="12"/>
          </p:nvPr>
        </p:nvSpPr>
        <p:spPr/>
        <p:txBody>
          <a:bodyPr/>
          <a:lstStyle/>
          <a:p>
            <a:fld id="{0191866A-0B7B-4277-9FEF-8CF0281B370B}" type="slidenum">
              <a:rPr lang="de-AT" smtClean="0"/>
              <a:pPr/>
              <a:t>9</a:t>
            </a:fld>
            <a:endParaRPr lang="de-AT" dirty="0"/>
          </a:p>
        </p:txBody>
      </p:sp>
      <p:sp>
        <p:nvSpPr>
          <p:cNvPr id="4" name="Footer Placeholder 3">
            <a:extLst>
              <a:ext uri="{FF2B5EF4-FFF2-40B4-BE49-F238E27FC236}">
                <a16:creationId xmlns:a16="http://schemas.microsoft.com/office/drawing/2014/main" id="{5CD35D5E-AF9E-454B-A2D5-C72DEC58B858}"/>
              </a:ext>
            </a:extLst>
          </p:cNvPr>
          <p:cNvSpPr>
            <a:spLocks noGrp="1"/>
          </p:cNvSpPr>
          <p:nvPr>
            <p:ph type="ftr" sz="quarter" idx="4294967295"/>
          </p:nvPr>
        </p:nvSpPr>
        <p:spPr>
          <a:xfrm>
            <a:off x="0" y="6427788"/>
            <a:ext cx="6643688" cy="365125"/>
          </a:xfrm>
        </p:spPr>
        <p:txBody>
          <a:bodyPr/>
          <a:lstStyle/>
          <a:p>
            <a:r>
              <a:rPr lang="de-AT" dirty="0"/>
              <a:t>fiskaltrust.</a:t>
            </a:r>
          </a:p>
        </p:txBody>
      </p:sp>
      <p:pic>
        <p:nvPicPr>
          <p:cNvPr id="3" name="Picture 2" descr="A screenshot of a cell phone&#10;&#10;Description automatically generated">
            <a:extLst>
              <a:ext uri="{FF2B5EF4-FFF2-40B4-BE49-F238E27FC236}">
                <a16:creationId xmlns:a16="http://schemas.microsoft.com/office/drawing/2014/main" id="{B6DBD797-F131-7F49-B617-E6C9EA46A7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503554"/>
            <a:ext cx="12192000" cy="4402327"/>
          </a:xfrm>
          <a:prstGeom prst="rect">
            <a:avLst/>
          </a:prstGeom>
        </p:spPr>
      </p:pic>
    </p:spTree>
    <p:extLst>
      <p:ext uri="{BB962C8B-B14F-4D97-AF65-F5344CB8AC3E}">
        <p14:creationId xmlns:p14="http://schemas.microsoft.com/office/powerpoint/2010/main" val="4016155620"/>
      </p:ext>
    </p:extLst>
  </p:cSld>
  <p:clrMapOvr>
    <a:masterClrMapping/>
  </p:clrMapOvr>
</p:sld>
</file>

<file path=ppt/theme/theme1.xml><?xml version="1.0" encoding="utf-8"?>
<a:theme xmlns:a="http://schemas.openxmlformats.org/drawingml/2006/main" name="1_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igrationWizIdPermissions xmlns="86d55d5a-583b-4ffa-ba38-1d7d24766b92" xsi:nil="true"/>
    <MigrationWizIdSecurityGroups xmlns="86d55d5a-583b-4ffa-ba38-1d7d24766b92" xsi:nil="true"/>
    <MigrationWizIdPermissionLevels xmlns="86d55d5a-583b-4ffa-ba38-1d7d24766b92" xsi:nil="true"/>
    <MigrationWizId xmlns="86d55d5a-583b-4ffa-ba38-1d7d24766b92" xsi:nil="true"/>
    <MigrationWizIdDocumentLibraryPermissions xmlns="86d55d5a-583b-4ffa-ba38-1d7d24766b92"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kument" ma:contentTypeID="0x010100EDDAB4B22929B54F9C6B97FCF3506A69" ma:contentTypeVersion="18" ma:contentTypeDescription="Ein neues Dokument erstellen." ma:contentTypeScope="" ma:versionID="48f0b89e718592fa7287d62064933d84">
  <xsd:schema xmlns:xsd="http://www.w3.org/2001/XMLSchema" xmlns:xs="http://www.w3.org/2001/XMLSchema" xmlns:p="http://schemas.microsoft.com/office/2006/metadata/properties" xmlns:ns3="86d55d5a-583b-4ffa-ba38-1d7d24766b92" xmlns:ns4="79e3e85f-1e38-4ceb-855f-9704f5188ae9" targetNamespace="http://schemas.microsoft.com/office/2006/metadata/properties" ma:root="true" ma:fieldsID="756dd8eefc7eaabc214879ed16408efd" ns3:_="" ns4:_="">
    <xsd:import namespace="86d55d5a-583b-4ffa-ba38-1d7d24766b92"/>
    <xsd:import namespace="79e3e85f-1e38-4ceb-855f-9704f5188ae9"/>
    <xsd:element name="properties">
      <xsd:complexType>
        <xsd:sequence>
          <xsd:element name="documentManagement">
            <xsd:complexType>
              <xsd:all>
                <xsd:element ref="ns3:MigrationWizId" minOccurs="0"/>
                <xsd:element ref="ns3:MigrationWizIdPermissions" minOccurs="0"/>
                <xsd:element ref="ns3:MigrationWizIdPermissionLevels" minOccurs="0"/>
                <xsd:element ref="ns3:MigrationWizIdDocumentLibraryPermissions" minOccurs="0"/>
                <xsd:element ref="ns3:MigrationWizIdSecurityGroups" minOccurs="0"/>
                <xsd:element ref="ns3:MediaServiceMetadata" minOccurs="0"/>
                <xsd:element ref="ns3:MediaServiceFastMetadata" minOccurs="0"/>
                <xsd:element ref="ns3:MediaServiceDateTaken" minOccurs="0"/>
                <xsd:element ref="ns3:MediaServiceAutoTags" minOccurs="0"/>
                <xsd:element ref="ns3:MediaServiceLocation" minOccurs="0"/>
                <xsd:element ref="ns3:MediaServiceOCR" minOccurs="0"/>
                <xsd:element ref="ns4:SharedWithUsers" minOccurs="0"/>
                <xsd:element ref="ns4:SharedWithDetails" minOccurs="0"/>
                <xsd:element ref="ns4:SharingHintHash" minOccurs="0"/>
                <xsd:element ref="ns3:MediaServiceEventHashCode" minOccurs="0"/>
                <xsd:element ref="ns3:MediaServiceGenerationTim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6d55d5a-583b-4ffa-ba38-1d7d24766b92" elementFormDefault="qualified">
    <xsd:import namespace="http://schemas.microsoft.com/office/2006/documentManagement/types"/>
    <xsd:import namespace="http://schemas.microsoft.com/office/infopath/2007/PartnerControls"/>
    <xsd:element name="MigrationWizId" ma:index="8" nillable="true" ma:displayName="MigrationWizId" ma:internalName="MigrationWizId">
      <xsd:simpleType>
        <xsd:restriction base="dms:Text"/>
      </xsd:simpleType>
    </xsd:element>
    <xsd:element name="MigrationWizIdPermissions" ma:index="9" nillable="true" ma:displayName="MigrationWizIdPermissions" ma:internalName="MigrationWizIdPermissions">
      <xsd:simpleType>
        <xsd:restriction base="dms:Text"/>
      </xsd:simpleType>
    </xsd:element>
    <xsd:element name="MigrationWizIdPermissionLevels" ma:index="10" nillable="true" ma:displayName="MigrationWizIdPermissionLevels" ma:internalName="MigrationWizIdPermissionLevels">
      <xsd:simpleType>
        <xsd:restriction base="dms:Text"/>
      </xsd:simpleType>
    </xsd:element>
    <xsd:element name="MigrationWizIdDocumentLibraryPermissions" ma:index="11" nillable="true" ma:displayName="MigrationWizIdDocumentLibraryPermissions" ma:internalName="MigrationWizIdDocumentLibraryPermissions">
      <xsd:simpleType>
        <xsd:restriction base="dms:Text"/>
      </xsd:simpleType>
    </xsd:element>
    <xsd:element name="MigrationWizIdSecurityGroups" ma:index="12" nillable="true" ma:displayName="MigrationWizIdSecurityGroups" ma:internalName="MigrationWizIdSecurityGroups">
      <xsd:simpleType>
        <xsd:restriction base="dms:Text"/>
      </xsd:simpleType>
    </xsd:element>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MediaServiceAutoTags" ma:internalName="MediaServiceAutoTags" ma:readOnly="true">
      <xsd:simpleType>
        <xsd:restriction base="dms:Text"/>
      </xsd:simpleType>
    </xsd:element>
    <xsd:element name="MediaServiceLocation" ma:index="17" nillable="true" ma:displayName="MediaServiceLocation" ma:internalName="MediaServiceLocation" ma:readOnly="true">
      <xsd:simpleType>
        <xsd:restriction base="dms:Text"/>
      </xsd:simpleType>
    </xsd:element>
    <xsd:element name="MediaServiceOCR" ma:index="18" nillable="true" ma:displayName="MediaServiceOCR" ma:internalName="MediaServiceOCR" ma:readOnly="true">
      <xsd:simpleType>
        <xsd:restriction base="dms:Note">
          <xsd:maxLength value="255"/>
        </xsd:restriction>
      </xsd:simpleType>
    </xsd:element>
    <xsd:element name="MediaServiceEventHashCode" ma:index="22" nillable="true" ma:displayName="MediaServiceEventHashCode" ma:hidden="true" ma:internalName="MediaServiceEventHashCode" ma:readOnly="true">
      <xsd:simpleType>
        <xsd:restriction base="dms:Text"/>
      </xsd:simpleType>
    </xsd:element>
    <xsd:element name="MediaServiceGenerationTime" ma:index="23" nillable="true" ma:displayName="MediaServiceGenerationTime" ma:hidden="true" ma:internalName="MediaServiceGenerationTime" ma:readOnly="true">
      <xsd:simpleType>
        <xsd:restriction base="dms:Text"/>
      </xsd:simpleType>
    </xsd:element>
    <xsd:element name="MediaServiceAutoKeyPoints" ma:index="24" nillable="true" ma:displayName="MediaServiceAutoKeyPoints" ma:hidden="true" ma:internalName="MediaServiceAutoKeyPoints" ma:readOnly="true">
      <xsd:simpleType>
        <xsd:restriction base="dms:Note"/>
      </xsd:simpleType>
    </xsd:element>
    <xsd:element name="MediaServiceKeyPoints" ma:index="25"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79e3e85f-1e38-4ceb-855f-9704f5188ae9" elementFormDefault="qualified">
    <xsd:import namespace="http://schemas.microsoft.com/office/2006/documentManagement/types"/>
    <xsd:import namespace="http://schemas.microsoft.com/office/infopath/2007/PartnerControls"/>
    <xsd:element name="SharedWithUsers" ma:index="19"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Freigegeben für - Details" ma:internalName="SharedWithDetails" ma:readOnly="true">
      <xsd:simpleType>
        <xsd:restriction base="dms:Note">
          <xsd:maxLength value="255"/>
        </xsd:restriction>
      </xsd:simpleType>
    </xsd:element>
    <xsd:element name="SharingHintHash" ma:index="21" nillable="true" ma:displayName="Freigabehinweis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F407387-4BEA-45E7-A546-EAF24BCEADF4}">
  <ds:schemaRefs>
    <ds:schemaRef ds:uri="http://schemas.microsoft.com/sharepoint/v3/contenttype/forms"/>
  </ds:schemaRefs>
</ds:datastoreItem>
</file>

<file path=customXml/itemProps2.xml><?xml version="1.0" encoding="utf-8"?>
<ds:datastoreItem xmlns:ds="http://schemas.openxmlformats.org/officeDocument/2006/customXml" ds:itemID="{A770BCC9-0480-4A5F-A5A5-05648EB42497}">
  <ds:schemaRefs>
    <ds:schemaRef ds:uri="http://schemas.microsoft.com/office/2006/metadata/properties"/>
    <ds:schemaRef ds:uri="http://schemas.microsoft.com/office/infopath/2007/PartnerControls"/>
    <ds:schemaRef ds:uri="86d55d5a-583b-4ffa-ba38-1d7d24766b92"/>
  </ds:schemaRefs>
</ds:datastoreItem>
</file>

<file path=customXml/itemProps3.xml><?xml version="1.0" encoding="utf-8"?>
<ds:datastoreItem xmlns:ds="http://schemas.openxmlformats.org/officeDocument/2006/customXml" ds:itemID="{C858B782-02BD-4534-B5E2-DFF71202A80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6d55d5a-583b-4ffa-ba38-1d7d24766b92"/>
    <ds:schemaRef ds:uri="79e3e85f-1e38-4ceb-855f-9704f5188a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365</TotalTime>
  <Words>1325</Words>
  <Application>Microsoft Macintosh PowerPoint</Application>
  <PresentationFormat>Widescreen</PresentationFormat>
  <Paragraphs>239</Paragraphs>
  <Slides>22</Slides>
  <Notes>15</Notes>
  <HiddenSlides>0</HiddenSlides>
  <MMClips>0</MMClips>
  <ScaleCrop>false</ScaleCrop>
  <HeadingPairs>
    <vt:vector size="8" baseType="variant">
      <vt:variant>
        <vt:lpstr>Fonts Used</vt:lpstr>
      </vt:variant>
      <vt:variant>
        <vt:i4>6</vt:i4>
      </vt:variant>
      <vt:variant>
        <vt:lpstr>Theme</vt:lpstr>
      </vt:variant>
      <vt:variant>
        <vt:i4>1</vt:i4>
      </vt:variant>
      <vt:variant>
        <vt:lpstr>Slide Titles</vt:lpstr>
      </vt:variant>
      <vt:variant>
        <vt:i4>22</vt:i4>
      </vt:variant>
      <vt:variant>
        <vt:lpstr>Custom Shows</vt:lpstr>
      </vt:variant>
      <vt:variant>
        <vt:i4>2</vt:i4>
      </vt:variant>
    </vt:vector>
  </HeadingPairs>
  <TitlesOfParts>
    <vt:vector size="31" baseType="lpstr">
      <vt:lpstr>Arial</vt:lpstr>
      <vt:lpstr>Calibri</vt:lpstr>
      <vt:lpstr>Klavika Bd</vt:lpstr>
      <vt:lpstr>Klavika Regular</vt:lpstr>
      <vt:lpstr>Roboto</vt:lpstr>
      <vt:lpstr>Roboto Slab</vt:lpstr>
      <vt:lpstr>1_Office</vt:lpstr>
      <vt:lpstr>fiskaltrust für Kassenhändler</vt:lpstr>
      <vt:lpstr>Agenda</vt:lpstr>
      <vt:lpstr>Portal als Rollout Management Tool</vt:lpstr>
      <vt:lpstr>Einladung der Kassenbetreiber</vt:lpstr>
      <vt:lpstr>Vorbereitung der Konfiguration (Cashbox)</vt:lpstr>
      <vt:lpstr>Vorbereitung der Konfiguration (Cashbox)</vt:lpstr>
      <vt:lpstr>Download der ft.Middleware (Launcher)</vt:lpstr>
      <vt:lpstr>Automatisierungsoptionen</vt:lpstr>
      <vt:lpstr>Massenupdate der Cashboxen</vt:lpstr>
      <vt:lpstr>Templating zum Erstellen von Cashboxen</vt:lpstr>
      <vt:lpstr>Templating zum Erstellen von Cashboxen</vt:lpstr>
      <vt:lpstr>Manuelles Anlegen von Templates</vt:lpstr>
      <vt:lpstr>Manuelles Ausführen von Templates</vt:lpstr>
      <vt:lpstr>Automatisiertes Ausführen von Templates</vt:lpstr>
      <vt:lpstr>Automatisiertes Ausführen von Templates</vt:lpstr>
      <vt:lpstr>Outlets im Portal anlegen</vt:lpstr>
      <vt:lpstr>Ausführen von Templates je Outlet</vt:lpstr>
      <vt:lpstr>Ausführen von Templates je Outlet</vt:lpstr>
      <vt:lpstr>Automatisierte Auslieferung der Middleware</vt:lpstr>
      <vt:lpstr>Hoher Automatisierungsgrad</vt:lpstr>
      <vt:lpstr>Rollout Szenarien</vt:lpstr>
      <vt:lpstr>Nächste Schritte</vt:lpstr>
      <vt:lpstr>20 Minuten</vt:lpstr>
      <vt:lpstr>Kassenhändler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Sonja Bechlenberg</dc:creator>
  <cp:lastModifiedBy>Christian Rogobete</cp:lastModifiedBy>
  <cp:revision>195</cp:revision>
  <cp:lastPrinted>2019-11-01T15:49:21Z</cp:lastPrinted>
  <dcterms:created xsi:type="dcterms:W3CDTF">2018-10-20T12:01:50Z</dcterms:created>
  <dcterms:modified xsi:type="dcterms:W3CDTF">2020-09-08T14:29:51Z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0x010100EDDAB4B22929B54F9C6B97FCF3506A69</vt:lpwstr>
  </property>
  <property fmtid="{D5CDD505-2E9C-101B-9397-08002B2CF9AE}" pid="3" name="AuthorIds_UIVersion_4096">
    <vt:lpwstr>13</vt:lpwstr>
  </property>
  <property fmtid="{D5CDD505-2E9C-101B-9397-08002B2CF9AE}" pid="4" name="AuthorIds_UIVersion_2560">
    <vt:lpwstr>13</vt:lpwstr>
  </property>
</Properties>
</file>