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5"/>
  </p:notesMasterIdLst>
  <p:handoutMasterIdLst>
    <p:handoutMasterId r:id="rId36"/>
  </p:handoutMasterIdLst>
  <p:sldIdLst>
    <p:sldId id="256" r:id="rId5"/>
    <p:sldId id="287" r:id="rId6"/>
    <p:sldId id="288" r:id="rId7"/>
    <p:sldId id="298" r:id="rId8"/>
    <p:sldId id="289" r:id="rId9"/>
    <p:sldId id="290" r:id="rId10"/>
    <p:sldId id="291" r:id="rId11"/>
    <p:sldId id="292" r:id="rId12"/>
    <p:sldId id="304" r:id="rId13"/>
    <p:sldId id="293" r:id="rId14"/>
    <p:sldId id="295" r:id="rId15"/>
    <p:sldId id="296" r:id="rId16"/>
    <p:sldId id="301" r:id="rId17"/>
    <p:sldId id="297" r:id="rId18"/>
    <p:sldId id="299" r:id="rId19"/>
    <p:sldId id="300" r:id="rId20"/>
    <p:sldId id="303" r:id="rId21"/>
    <p:sldId id="305" r:id="rId22"/>
    <p:sldId id="306" r:id="rId23"/>
    <p:sldId id="307" r:id="rId24"/>
    <p:sldId id="308" r:id="rId25"/>
    <p:sldId id="309" r:id="rId26"/>
    <p:sldId id="310" r:id="rId27"/>
    <p:sldId id="312" r:id="rId28"/>
    <p:sldId id="313" r:id="rId29"/>
    <p:sldId id="314" r:id="rId30"/>
    <p:sldId id="317" r:id="rId31"/>
    <p:sldId id="318" r:id="rId32"/>
    <p:sldId id="319" r:id="rId33"/>
    <p:sldId id="311" r:id="rId34"/>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288"/>
            <p14:sldId id="298"/>
            <p14:sldId id="289"/>
            <p14:sldId id="290"/>
            <p14:sldId id="291"/>
            <p14:sldId id="292"/>
            <p14:sldId id="304"/>
            <p14:sldId id="293"/>
            <p14:sldId id="295"/>
            <p14:sldId id="296"/>
            <p14:sldId id="301"/>
            <p14:sldId id="297"/>
            <p14:sldId id="299"/>
            <p14:sldId id="300"/>
            <p14:sldId id="303"/>
            <p14:sldId id="305"/>
            <p14:sldId id="306"/>
            <p14:sldId id="307"/>
            <p14:sldId id="308"/>
            <p14:sldId id="309"/>
            <p14:sldId id="310"/>
            <p14:sldId id="312"/>
            <p14:sldId id="313"/>
            <p14:sldId id="314"/>
            <p14:sldId id="317"/>
            <p14:sldId id="318"/>
            <p14:sldId id="319"/>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672483"/>
    <a:srgbClr val="96C11F"/>
    <a:srgbClr val="00A7CE"/>
    <a:srgbClr val="008DA4"/>
    <a:srgbClr val="00A7CF"/>
    <a:srgbClr val="BCA3CE"/>
    <a:srgbClr val="FF9900"/>
    <a:srgbClr val="00B0CE"/>
    <a:srgbClr val="00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44AF9-BFCC-65C9-34DF-45A2BB04BBD3}" v="207" dt="2020-09-09T14:23:59.264"/>
    <p1510:client id="{ECCED898-9C45-44D6-8E65-BBB6A5D0E6ED}" v="98" dt="2020-09-08T09:20:29.62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43" autoAdjust="0"/>
    <p:restoredTop sz="51429" autoAdjust="0"/>
  </p:normalViewPr>
  <p:slideViewPr>
    <p:cSldViewPr snapToGrid="0">
      <p:cViewPr varScale="1">
        <p:scale>
          <a:sx n="62" d="100"/>
          <a:sy n="62" d="100"/>
        </p:scale>
        <p:origin x="2400" y="19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1884" y="22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ara Graf" userId="cbe63bf3-6f5a-4aa0-a8b2-c46b906b47f4" providerId="ADAL" clId="{ECCED898-9C45-44D6-8E65-BBB6A5D0E6ED}"/>
    <pc:docChg chg="undo redo custSel addSld delSld modSld sldOrd addMainMaster delMainMaster addSection modSection modNotesMaster">
      <pc:chgData name="Barbara Graf" userId="cbe63bf3-6f5a-4aa0-a8b2-c46b906b47f4" providerId="ADAL" clId="{ECCED898-9C45-44D6-8E65-BBB6A5D0E6ED}" dt="2020-09-08T09:20:29.627" v="721" actId="1076"/>
      <pc:docMkLst>
        <pc:docMk/>
      </pc:docMkLst>
      <pc:sldChg chg="add">
        <pc:chgData name="Barbara Graf" userId="cbe63bf3-6f5a-4aa0-a8b2-c46b906b47f4" providerId="ADAL" clId="{ECCED898-9C45-44D6-8E65-BBB6A5D0E6ED}" dt="2020-09-07T10:17:56.388" v="144"/>
        <pc:sldMkLst>
          <pc:docMk/>
          <pc:sldMk cId="767970977" sldId="256"/>
        </pc:sldMkLst>
      </pc:sldChg>
      <pc:sldChg chg="addSp delSp modSp add">
        <pc:chgData name="Barbara Graf" userId="cbe63bf3-6f5a-4aa0-a8b2-c46b906b47f4" providerId="ADAL" clId="{ECCED898-9C45-44D6-8E65-BBB6A5D0E6ED}" dt="2020-09-07T13:03:42.991" v="587" actId="948"/>
        <pc:sldMkLst>
          <pc:docMk/>
          <pc:sldMk cId="2624001266" sldId="287"/>
        </pc:sldMkLst>
        <pc:spChg chg="mod">
          <ac:chgData name="Barbara Graf" userId="cbe63bf3-6f5a-4aa0-a8b2-c46b906b47f4" providerId="ADAL" clId="{ECCED898-9C45-44D6-8E65-BBB6A5D0E6ED}" dt="2020-09-07T13:03:42.991" v="587" actId="948"/>
          <ac:spMkLst>
            <pc:docMk/>
            <pc:sldMk cId="2624001266" sldId="287"/>
            <ac:spMk id="3" creationId="{0D06D663-EFD2-4B90-B362-356A1BAE4CC8}"/>
          </ac:spMkLst>
        </pc:spChg>
        <pc:spChg chg="add del mod">
          <ac:chgData name="Barbara Graf" userId="cbe63bf3-6f5a-4aa0-a8b2-c46b906b47f4" providerId="ADAL" clId="{ECCED898-9C45-44D6-8E65-BBB6A5D0E6ED}" dt="2020-09-07T11:20:59.840" v="157"/>
          <ac:spMkLst>
            <pc:docMk/>
            <pc:sldMk cId="2624001266" sldId="287"/>
            <ac:spMk id="4" creationId="{75EE0B1B-5155-4A00-8874-C699F19E7D9F}"/>
          </ac:spMkLst>
        </pc:spChg>
      </pc:sldChg>
      <pc:sldChg chg="modSp add">
        <pc:chgData name="Barbara Graf" userId="cbe63bf3-6f5a-4aa0-a8b2-c46b906b47f4" providerId="ADAL" clId="{ECCED898-9C45-44D6-8E65-BBB6A5D0E6ED}" dt="2020-09-07T13:25:37.906" v="673" actId="255"/>
        <pc:sldMkLst>
          <pc:docMk/>
          <pc:sldMk cId="3681872880" sldId="288"/>
        </pc:sldMkLst>
        <pc:spChg chg="mod">
          <ac:chgData name="Barbara Graf" userId="cbe63bf3-6f5a-4aa0-a8b2-c46b906b47f4" providerId="ADAL" clId="{ECCED898-9C45-44D6-8E65-BBB6A5D0E6ED}" dt="2020-09-07T13:25:37.906" v="673" actId="255"/>
          <ac:spMkLst>
            <pc:docMk/>
            <pc:sldMk cId="3681872880" sldId="288"/>
            <ac:spMk id="3" creationId="{0D06D663-EFD2-4B90-B362-356A1BAE4CC8}"/>
          </ac:spMkLst>
        </pc:spChg>
      </pc:sldChg>
      <pc:sldChg chg="modSp add ord">
        <pc:chgData name="Barbara Graf" userId="cbe63bf3-6f5a-4aa0-a8b2-c46b906b47f4" providerId="ADAL" clId="{ECCED898-9C45-44D6-8E65-BBB6A5D0E6ED}" dt="2020-09-08T08:45:45.332" v="715" actId="108"/>
        <pc:sldMkLst>
          <pc:docMk/>
          <pc:sldMk cId="3117487976" sldId="289"/>
        </pc:sldMkLst>
        <pc:spChg chg="mod">
          <ac:chgData name="Barbara Graf" userId="cbe63bf3-6f5a-4aa0-a8b2-c46b906b47f4" providerId="ADAL" clId="{ECCED898-9C45-44D6-8E65-BBB6A5D0E6ED}" dt="2020-09-07T11:32:31.003" v="189" actId="1076"/>
          <ac:spMkLst>
            <pc:docMk/>
            <pc:sldMk cId="3117487976" sldId="289"/>
            <ac:spMk id="2" creationId="{49C250B6-F0EB-477C-AB99-C3DD2BE9A656}"/>
          </ac:spMkLst>
        </pc:spChg>
        <pc:spChg chg="mod">
          <ac:chgData name="Barbara Graf" userId="cbe63bf3-6f5a-4aa0-a8b2-c46b906b47f4" providerId="ADAL" clId="{ECCED898-9C45-44D6-8E65-BBB6A5D0E6ED}" dt="2020-09-08T08:45:45.332" v="715" actId="108"/>
          <ac:spMkLst>
            <pc:docMk/>
            <pc:sldMk cId="3117487976" sldId="289"/>
            <ac:spMk id="3" creationId="{0D06D663-EFD2-4B90-B362-356A1BAE4CC8}"/>
          </ac:spMkLst>
        </pc:spChg>
      </pc:sldChg>
      <pc:sldChg chg="modSp add">
        <pc:chgData name="Barbara Graf" userId="cbe63bf3-6f5a-4aa0-a8b2-c46b906b47f4" providerId="ADAL" clId="{ECCED898-9C45-44D6-8E65-BBB6A5D0E6ED}" dt="2020-09-08T08:42:12.271" v="695" actId="255"/>
        <pc:sldMkLst>
          <pc:docMk/>
          <pc:sldMk cId="116970366" sldId="290"/>
        </pc:sldMkLst>
        <pc:spChg chg="mod">
          <ac:chgData name="Barbara Graf" userId="cbe63bf3-6f5a-4aa0-a8b2-c46b906b47f4" providerId="ADAL" clId="{ECCED898-9C45-44D6-8E65-BBB6A5D0E6ED}" dt="2020-09-08T08:42:12.271" v="695" actId="255"/>
          <ac:spMkLst>
            <pc:docMk/>
            <pc:sldMk cId="116970366" sldId="290"/>
            <ac:spMk id="3" creationId="{0D06D663-EFD2-4B90-B362-356A1BAE4CC8}"/>
          </ac:spMkLst>
        </pc:spChg>
      </pc:sldChg>
      <pc:sldChg chg="addSp modSp add">
        <pc:chgData name="Barbara Graf" userId="cbe63bf3-6f5a-4aa0-a8b2-c46b906b47f4" providerId="ADAL" clId="{ECCED898-9C45-44D6-8E65-BBB6A5D0E6ED}" dt="2020-09-08T09:07:21.146" v="717" actId="208"/>
        <pc:sldMkLst>
          <pc:docMk/>
          <pc:sldMk cId="1543823500" sldId="291"/>
        </pc:sldMkLst>
        <pc:spChg chg="mod">
          <ac:chgData name="Barbara Graf" userId="cbe63bf3-6f5a-4aa0-a8b2-c46b906b47f4" providerId="ADAL" clId="{ECCED898-9C45-44D6-8E65-BBB6A5D0E6ED}" dt="2020-09-07T11:39:56.036" v="228" actId="255"/>
          <ac:spMkLst>
            <pc:docMk/>
            <pc:sldMk cId="1543823500" sldId="291"/>
            <ac:spMk id="2" creationId="{49C250B6-F0EB-477C-AB99-C3DD2BE9A656}"/>
          </ac:spMkLst>
        </pc:spChg>
        <pc:spChg chg="add mod">
          <ac:chgData name="Barbara Graf" userId="cbe63bf3-6f5a-4aa0-a8b2-c46b906b47f4" providerId="ADAL" clId="{ECCED898-9C45-44D6-8E65-BBB6A5D0E6ED}" dt="2020-09-08T09:07:21.146" v="717" actId="208"/>
          <ac:spMkLst>
            <pc:docMk/>
            <pc:sldMk cId="1543823500" sldId="291"/>
            <ac:spMk id="3" creationId="{4DB6E25C-53A1-4A32-838A-35C7540E5000}"/>
          </ac:spMkLst>
        </pc:spChg>
      </pc:sldChg>
      <pc:sldChg chg="addSp modSp add">
        <pc:chgData name="Barbara Graf" userId="cbe63bf3-6f5a-4aa0-a8b2-c46b906b47f4" providerId="ADAL" clId="{ECCED898-9C45-44D6-8E65-BBB6A5D0E6ED}" dt="2020-09-08T09:20:29.627" v="721" actId="1076"/>
        <pc:sldMkLst>
          <pc:docMk/>
          <pc:sldMk cId="85843114" sldId="292"/>
        </pc:sldMkLst>
        <pc:spChg chg="mod">
          <ac:chgData name="Barbara Graf" userId="cbe63bf3-6f5a-4aa0-a8b2-c46b906b47f4" providerId="ADAL" clId="{ECCED898-9C45-44D6-8E65-BBB6A5D0E6ED}" dt="2020-09-07T11:40:10.224" v="231" actId="255"/>
          <ac:spMkLst>
            <pc:docMk/>
            <pc:sldMk cId="85843114" sldId="292"/>
            <ac:spMk id="2" creationId="{49C250B6-F0EB-477C-AB99-C3DD2BE9A656}"/>
          </ac:spMkLst>
        </pc:spChg>
        <pc:picChg chg="add mod">
          <ac:chgData name="Barbara Graf" userId="cbe63bf3-6f5a-4aa0-a8b2-c46b906b47f4" providerId="ADAL" clId="{ECCED898-9C45-44D6-8E65-BBB6A5D0E6ED}" dt="2020-09-08T09:20:29.627" v="721" actId="1076"/>
          <ac:picMkLst>
            <pc:docMk/>
            <pc:sldMk cId="85843114" sldId="292"/>
            <ac:picMk id="4" creationId="{96241C47-7250-41D7-A174-2A015A7189F6}"/>
          </ac:picMkLst>
        </pc:picChg>
      </pc:sldChg>
      <pc:sldChg chg="modSp add">
        <pc:chgData name="Barbara Graf" userId="cbe63bf3-6f5a-4aa0-a8b2-c46b906b47f4" providerId="ADAL" clId="{ECCED898-9C45-44D6-8E65-BBB6A5D0E6ED}" dt="2020-09-07T11:40:33.843" v="235" actId="255"/>
        <pc:sldMkLst>
          <pc:docMk/>
          <pc:sldMk cId="3779086997" sldId="293"/>
        </pc:sldMkLst>
        <pc:spChg chg="mod">
          <ac:chgData name="Barbara Graf" userId="cbe63bf3-6f5a-4aa0-a8b2-c46b906b47f4" providerId="ADAL" clId="{ECCED898-9C45-44D6-8E65-BBB6A5D0E6ED}" dt="2020-09-07T11:40:33.843" v="235" actId="255"/>
          <ac:spMkLst>
            <pc:docMk/>
            <pc:sldMk cId="3779086997" sldId="293"/>
            <ac:spMk id="2" creationId="{49C250B6-F0EB-477C-AB99-C3DD2BE9A656}"/>
          </ac:spMkLst>
        </pc:spChg>
      </pc:sldChg>
      <pc:sldChg chg="modSp add">
        <pc:chgData name="Barbara Graf" userId="cbe63bf3-6f5a-4aa0-a8b2-c46b906b47f4" providerId="ADAL" clId="{ECCED898-9C45-44D6-8E65-BBB6A5D0E6ED}" dt="2020-09-07T11:45:52.722" v="261" actId="255"/>
        <pc:sldMkLst>
          <pc:docMk/>
          <pc:sldMk cId="918523332" sldId="295"/>
        </pc:sldMkLst>
        <pc:spChg chg="mod">
          <ac:chgData name="Barbara Graf" userId="cbe63bf3-6f5a-4aa0-a8b2-c46b906b47f4" providerId="ADAL" clId="{ECCED898-9C45-44D6-8E65-BBB6A5D0E6ED}" dt="2020-09-07T11:45:52.722" v="261" actId="255"/>
          <ac:spMkLst>
            <pc:docMk/>
            <pc:sldMk cId="918523332" sldId="295"/>
            <ac:spMk id="2" creationId="{49C250B6-F0EB-477C-AB99-C3DD2BE9A656}"/>
          </ac:spMkLst>
        </pc:spChg>
      </pc:sldChg>
      <pc:sldChg chg="modSp add">
        <pc:chgData name="Barbara Graf" userId="cbe63bf3-6f5a-4aa0-a8b2-c46b906b47f4" providerId="ADAL" clId="{ECCED898-9C45-44D6-8E65-BBB6A5D0E6ED}" dt="2020-09-07T11:45:42.343" v="260" actId="255"/>
        <pc:sldMkLst>
          <pc:docMk/>
          <pc:sldMk cId="1817427116" sldId="296"/>
        </pc:sldMkLst>
        <pc:spChg chg="mod">
          <ac:chgData name="Barbara Graf" userId="cbe63bf3-6f5a-4aa0-a8b2-c46b906b47f4" providerId="ADAL" clId="{ECCED898-9C45-44D6-8E65-BBB6A5D0E6ED}" dt="2020-09-07T11:45:42.343" v="260" actId="255"/>
          <ac:spMkLst>
            <pc:docMk/>
            <pc:sldMk cId="1817427116" sldId="296"/>
            <ac:spMk id="2" creationId="{49C250B6-F0EB-477C-AB99-C3DD2BE9A656}"/>
          </ac:spMkLst>
        </pc:spChg>
      </pc:sldChg>
      <pc:sldChg chg="modSp add">
        <pc:chgData name="Barbara Graf" userId="cbe63bf3-6f5a-4aa0-a8b2-c46b906b47f4" providerId="ADAL" clId="{ECCED898-9C45-44D6-8E65-BBB6A5D0E6ED}" dt="2020-09-07T11:45:16.382" v="256" actId="255"/>
        <pc:sldMkLst>
          <pc:docMk/>
          <pc:sldMk cId="3352848026" sldId="297"/>
        </pc:sldMkLst>
        <pc:spChg chg="mod">
          <ac:chgData name="Barbara Graf" userId="cbe63bf3-6f5a-4aa0-a8b2-c46b906b47f4" providerId="ADAL" clId="{ECCED898-9C45-44D6-8E65-BBB6A5D0E6ED}" dt="2020-09-07T11:45:16.382" v="256" actId="255"/>
          <ac:spMkLst>
            <pc:docMk/>
            <pc:sldMk cId="3352848026" sldId="297"/>
            <ac:spMk id="2" creationId="{49C250B6-F0EB-477C-AB99-C3DD2BE9A656}"/>
          </ac:spMkLst>
        </pc:spChg>
      </pc:sldChg>
      <pc:sldChg chg="addSp delSp modSp add">
        <pc:chgData name="Barbara Graf" userId="cbe63bf3-6f5a-4aa0-a8b2-c46b906b47f4" providerId="ADAL" clId="{ECCED898-9C45-44D6-8E65-BBB6A5D0E6ED}" dt="2020-09-07T13:06:00.358" v="612" actId="255"/>
        <pc:sldMkLst>
          <pc:docMk/>
          <pc:sldMk cId="418984514" sldId="298"/>
        </pc:sldMkLst>
        <pc:spChg chg="mod">
          <ac:chgData name="Barbara Graf" userId="cbe63bf3-6f5a-4aa0-a8b2-c46b906b47f4" providerId="ADAL" clId="{ECCED898-9C45-44D6-8E65-BBB6A5D0E6ED}" dt="2020-09-07T13:06:00.358" v="612" actId="255"/>
          <ac:spMkLst>
            <pc:docMk/>
            <pc:sldMk cId="418984514" sldId="298"/>
            <ac:spMk id="3" creationId="{0D06D663-EFD2-4B90-B362-356A1BAE4CC8}"/>
          </ac:spMkLst>
        </pc:spChg>
        <pc:spChg chg="add del mod">
          <ac:chgData name="Barbara Graf" userId="cbe63bf3-6f5a-4aa0-a8b2-c46b906b47f4" providerId="ADAL" clId="{ECCED898-9C45-44D6-8E65-BBB6A5D0E6ED}" dt="2020-09-07T11:36:38.037" v="214"/>
          <ac:spMkLst>
            <pc:docMk/>
            <pc:sldMk cId="418984514" sldId="298"/>
            <ac:spMk id="4" creationId="{75D0FED3-7777-46AD-B9E1-5B659FAF0610}"/>
          </ac:spMkLst>
        </pc:spChg>
        <pc:spChg chg="add del mod">
          <ac:chgData name="Barbara Graf" userId="cbe63bf3-6f5a-4aa0-a8b2-c46b906b47f4" providerId="ADAL" clId="{ECCED898-9C45-44D6-8E65-BBB6A5D0E6ED}" dt="2020-09-07T11:36:38.037" v="214"/>
          <ac:spMkLst>
            <pc:docMk/>
            <pc:sldMk cId="418984514" sldId="298"/>
            <ac:spMk id="5" creationId="{88322F4F-76DF-4C75-84A4-92ADC7E2822F}"/>
          </ac:spMkLst>
        </pc:spChg>
      </pc:sldChg>
      <pc:sldChg chg="modSp add">
        <pc:chgData name="Barbara Graf" userId="cbe63bf3-6f5a-4aa0-a8b2-c46b906b47f4" providerId="ADAL" clId="{ECCED898-9C45-44D6-8E65-BBB6A5D0E6ED}" dt="2020-09-07T11:45:07.373" v="255" actId="255"/>
        <pc:sldMkLst>
          <pc:docMk/>
          <pc:sldMk cId="1244143160" sldId="299"/>
        </pc:sldMkLst>
        <pc:spChg chg="mod">
          <ac:chgData name="Barbara Graf" userId="cbe63bf3-6f5a-4aa0-a8b2-c46b906b47f4" providerId="ADAL" clId="{ECCED898-9C45-44D6-8E65-BBB6A5D0E6ED}" dt="2020-09-07T11:45:07.373" v="255" actId="255"/>
          <ac:spMkLst>
            <pc:docMk/>
            <pc:sldMk cId="1244143160" sldId="299"/>
            <ac:spMk id="2" creationId="{49C250B6-F0EB-477C-AB99-C3DD2BE9A656}"/>
          </ac:spMkLst>
        </pc:spChg>
      </pc:sldChg>
      <pc:sldChg chg="modSp add">
        <pc:chgData name="Barbara Graf" userId="cbe63bf3-6f5a-4aa0-a8b2-c46b906b47f4" providerId="ADAL" clId="{ECCED898-9C45-44D6-8E65-BBB6A5D0E6ED}" dt="2020-09-07T11:44:59.269" v="254" actId="255"/>
        <pc:sldMkLst>
          <pc:docMk/>
          <pc:sldMk cId="3604923076" sldId="300"/>
        </pc:sldMkLst>
        <pc:spChg chg="mod">
          <ac:chgData name="Barbara Graf" userId="cbe63bf3-6f5a-4aa0-a8b2-c46b906b47f4" providerId="ADAL" clId="{ECCED898-9C45-44D6-8E65-BBB6A5D0E6ED}" dt="2020-09-07T11:44:59.269" v="254" actId="255"/>
          <ac:spMkLst>
            <pc:docMk/>
            <pc:sldMk cId="3604923076" sldId="300"/>
            <ac:spMk id="2" creationId="{49C250B6-F0EB-477C-AB99-C3DD2BE9A656}"/>
          </ac:spMkLst>
        </pc:spChg>
      </pc:sldChg>
      <pc:sldChg chg="modSp add modNotesTx">
        <pc:chgData name="Barbara Graf" userId="cbe63bf3-6f5a-4aa0-a8b2-c46b906b47f4" providerId="ADAL" clId="{ECCED898-9C45-44D6-8E65-BBB6A5D0E6ED}" dt="2020-09-08T08:34:56.084" v="685" actId="20577"/>
        <pc:sldMkLst>
          <pc:docMk/>
          <pc:sldMk cId="3149246966" sldId="301"/>
        </pc:sldMkLst>
        <pc:spChg chg="mod">
          <ac:chgData name="Barbara Graf" userId="cbe63bf3-6f5a-4aa0-a8b2-c46b906b47f4" providerId="ADAL" clId="{ECCED898-9C45-44D6-8E65-BBB6A5D0E6ED}" dt="2020-09-07T11:45:26.912" v="257" actId="255"/>
          <ac:spMkLst>
            <pc:docMk/>
            <pc:sldMk cId="3149246966" sldId="301"/>
            <ac:spMk id="2" creationId="{49C250B6-F0EB-477C-AB99-C3DD2BE9A656}"/>
          </ac:spMkLst>
        </pc:spChg>
      </pc:sldChg>
      <pc:sldChg chg="modSp add">
        <pc:chgData name="Barbara Graf" userId="cbe63bf3-6f5a-4aa0-a8b2-c46b906b47f4" providerId="ADAL" clId="{ECCED898-9C45-44D6-8E65-BBB6A5D0E6ED}" dt="2020-09-07T11:42:18.530" v="251" actId="255"/>
        <pc:sldMkLst>
          <pc:docMk/>
          <pc:sldMk cId="3232260320" sldId="303"/>
        </pc:sldMkLst>
        <pc:spChg chg="mod">
          <ac:chgData name="Barbara Graf" userId="cbe63bf3-6f5a-4aa0-a8b2-c46b906b47f4" providerId="ADAL" clId="{ECCED898-9C45-44D6-8E65-BBB6A5D0E6ED}" dt="2020-09-07T11:42:18.530" v="251" actId="255"/>
          <ac:spMkLst>
            <pc:docMk/>
            <pc:sldMk cId="3232260320" sldId="303"/>
            <ac:spMk id="2" creationId="{49C250B6-F0EB-477C-AB99-C3DD2BE9A656}"/>
          </ac:spMkLst>
        </pc:spChg>
      </pc:sldChg>
      <pc:sldChg chg="modSp add modNotesTx">
        <pc:chgData name="Barbara Graf" userId="cbe63bf3-6f5a-4aa0-a8b2-c46b906b47f4" providerId="ADAL" clId="{ECCED898-9C45-44D6-8E65-BBB6A5D0E6ED}" dt="2020-09-08T08:33:41.283" v="680" actId="20577"/>
        <pc:sldMkLst>
          <pc:docMk/>
          <pc:sldMk cId="322736181" sldId="304"/>
        </pc:sldMkLst>
        <pc:spChg chg="mod">
          <ac:chgData name="Barbara Graf" userId="cbe63bf3-6f5a-4aa0-a8b2-c46b906b47f4" providerId="ADAL" clId="{ECCED898-9C45-44D6-8E65-BBB6A5D0E6ED}" dt="2020-09-07T11:40:16.966" v="232" actId="255"/>
          <ac:spMkLst>
            <pc:docMk/>
            <pc:sldMk cId="322736181" sldId="304"/>
            <ac:spMk id="2" creationId="{49C250B6-F0EB-477C-AB99-C3DD2BE9A656}"/>
          </ac:spMkLst>
        </pc:spChg>
      </pc:sldChg>
      <pc:sldChg chg="modSp add">
        <pc:chgData name="Barbara Graf" userId="cbe63bf3-6f5a-4aa0-a8b2-c46b906b47f4" providerId="ADAL" clId="{ECCED898-9C45-44D6-8E65-BBB6A5D0E6ED}" dt="2020-09-07T13:14:29.916" v="657" actId="948"/>
        <pc:sldMkLst>
          <pc:docMk/>
          <pc:sldMk cId="907362571" sldId="305"/>
        </pc:sldMkLst>
        <pc:spChg chg="mod">
          <ac:chgData name="Barbara Graf" userId="cbe63bf3-6f5a-4aa0-a8b2-c46b906b47f4" providerId="ADAL" clId="{ECCED898-9C45-44D6-8E65-BBB6A5D0E6ED}" dt="2020-09-07T11:42:26.035" v="252" actId="255"/>
          <ac:spMkLst>
            <pc:docMk/>
            <pc:sldMk cId="907362571" sldId="305"/>
            <ac:spMk id="2" creationId="{49C250B6-F0EB-477C-AB99-C3DD2BE9A656}"/>
          </ac:spMkLst>
        </pc:spChg>
        <pc:spChg chg="mod">
          <ac:chgData name="Barbara Graf" userId="cbe63bf3-6f5a-4aa0-a8b2-c46b906b47f4" providerId="ADAL" clId="{ECCED898-9C45-44D6-8E65-BBB6A5D0E6ED}" dt="2020-09-07T13:14:29.916" v="657" actId="948"/>
          <ac:spMkLst>
            <pc:docMk/>
            <pc:sldMk cId="907362571" sldId="305"/>
            <ac:spMk id="4" creationId="{26CA86DA-9D22-F442-9200-9E640FBED681}"/>
          </ac:spMkLst>
        </pc:spChg>
      </pc:sldChg>
      <pc:sldChg chg="modSp add">
        <pc:chgData name="Barbara Graf" userId="cbe63bf3-6f5a-4aa0-a8b2-c46b906b47f4" providerId="ADAL" clId="{ECCED898-9C45-44D6-8E65-BBB6A5D0E6ED}" dt="2020-09-07T11:47:11.766" v="269" actId="255"/>
        <pc:sldMkLst>
          <pc:docMk/>
          <pc:sldMk cId="868339504" sldId="306"/>
        </pc:sldMkLst>
        <pc:spChg chg="mod">
          <ac:chgData name="Barbara Graf" userId="cbe63bf3-6f5a-4aa0-a8b2-c46b906b47f4" providerId="ADAL" clId="{ECCED898-9C45-44D6-8E65-BBB6A5D0E6ED}" dt="2020-09-07T11:47:11.766" v="269" actId="255"/>
          <ac:spMkLst>
            <pc:docMk/>
            <pc:sldMk cId="868339504" sldId="306"/>
            <ac:spMk id="2" creationId="{49C250B6-F0EB-477C-AB99-C3DD2BE9A656}"/>
          </ac:spMkLst>
        </pc:spChg>
      </pc:sldChg>
      <pc:sldChg chg="modSp add">
        <pc:chgData name="Barbara Graf" userId="cbe63bf3-6f5a-4aa0-a8b2-c46b906b47f4" providerId="ADAL" clId="{ECCED898-9C45-44D6-8E65-BBB6A5D0E6ED}" dt="2020-09-07T13:01:55.229" v="586" actId="948"/>
        <pc:sldMkLst>
          <pc:docMk/>
          <pc:sldMk cId="110501579" sldId="307"/>
        </pc:sldMkLst>
        <pc:spChg chg="mod">
          <ac:chgData name="Barbara Graf" userId="cbe63bf3-6f5a-4aa0-a8b2-c46b906b47f4" providerId="ADAL" clId="{ECCED898-9C45-44D6-8E65-BBB6A5D0E6ED}" dt="2020-09-07T11:47:20.673" v="270" actId="255"/>
          <ac:spMkLst>
            <pc:docMk/>
            <pc:sldMk cId="110501579" sldId="307"/>
            <ac:spMk id="2" creationId="{49C250B6-F0EB-477C-AB99-C3DD2BE9A656}"/>
          </ac:spMkLst>
        </pc:spChg>
        <pc:spChg chg="mod">
          <ac:chgData name="Barbara Graf" userId="cbe63bf3-6f5a-4aa0-a8b2-c46b906b47f4" providerId="ADAL" clId="{ECCED898-9C45-44D6-8E65-BBB6A5D0E6ED}" dt="2020-09-07T13:01:55.229" v="586" actId="948"/>
          <ac:spMkLst>
            <pc:docMk/>
            <pc:sldMk cId="110501579" sldId="307"/>
            <ac:spMk id="4" creationId="{37C26208-93A8-0D4F-9BA3-37F9183030FC}"/>
          </ac:spMkLst>
        </pc:spChg>
      </pc:sldChg>
      <pc:sldChg chg="modSp add modNotesTx">
        <pc:chgData name="Barbara Graf" userId="cbe63bf3-6f5a-4aa0-a8b2-c46b906b47f4" providerId="ADAL" clId="{ECCED898-9C45-44D6-8E65-BBB6A5D0E6ED}" dt="2020-09-08T08:36:15.421" v="686" actId="313"/>
        <pc:sldMkLst>
          <pc:docMk/>
          <pc:sldMk cId="3001767131" sldId="308"/>
        </pc:sldMkLst>
        <pc:spChg chg="mod">
          <ac:chgData name="Barbara Graf" userId="cbe63bf3-6f5a-4aa0-a8b2-c46b906b47f4" providerId="ADAL" clId="{ECCED898-9C45-44D6-8E65-BBB6A5D0E6ED}" dt="2020-09-07T11:47:28.871" v="271" actId="255"/>
          <ac:spMkLst>
            <pc:docMk/>
            <pc:sldMk cId="3001767131" sldId="308"/>
            <ac:spMk id="2" creationId="{49C250B6-F0EB-477C-AB99-C3DD2BE9A656}"/>
          </ac:spMkLst>
        </pc:spChg>
      </pc:sldChg>
      <pc:sldChg chg="modSp add">
        <pc:chgData name="Barbara Graf" userId="cbe63bf3-6f5a-4aa0-a8b2-c46b906b47f4" providerId="ADAL" clId="{ECCED898-9C45-44D6-8E65-BBB6A5D0E6ED}" dt="2020-09-07T12:58:30.224" v="569" actId="27636"/>
        <pc:sldMkLst>
          <pc:docMk/>
          <pc:sldMk cId="3655264089" sldId="309"/>
        </pc:sldMkLst>
        <pc:spChg chg="mod">
          <ac:chgData name="Barbara Graf" userId="cbe63bf3-6f5a-4aa0-a8b2-c46b906b47f4" providerId="ADAL" clId="{ECCED898-9C45-44D6-8E65-BBB6A5D0E6ED}" dt="2020-09-07T11:47:36.343" v="272" actId="255"/>
          <ac:spMkLst>
            <pc:docMk/>
            <pc:sldMk cId="3655264089" sldId="309"/>
            <ac:spMk id="2" creationId="{49C250B6-F0EB-477C-AB99-C3DD2BE9A656}"/>
          </ac:spMkLst>
        </pc:spChg>
        <pc:spChg chg="mod">
          <ac:chgData name="Barbara Graf" userId="cbe63bf3-6f5a-4aa0-a8b2-c46b906b47f4" providerId="ADAL" clId="{ECCED898-9C45-44D6-8E65-BBB6A5D0E6ED}" dt="2020-09-07T12:58:30.224" v="569" actId="27636"/>
          <ac:spMkLst>
            <pc:docMk/>
            <pc:sldMk cId="3655264089" sldId="309"/>
            <ac:spMk id="5" creationId="{D213213F-12A0-4345-8356-0B8C124A6BF6}"/>
          </ac:spMkLst>
        </pc:spChg>
      </pc:sldChg>
      <pc:sldChg chg="modSp add">
        <pc:chgData name="Barbara Graf" userId="cbe63bf3-6f5a-4aa0-a8b2-c46b906b47f4" providerId="ADAL" clId="{ECCED898-9C45-44D6-8E65-BBB6A5D0E6ED}" dt="2020-09-07T13:00:00.213" v="578" actId="27636"/>
        <pc:sldMkLst>
          <pc:docMk/>
          <pc:sldMk cId="730797657" sldId="310"/>
        </pc:sldMkLst>
        <pc:spChg chg="mod">
          <ac:chgData name="Barbara Graf" userId="cbe63bf3-6f5a-4aa0-a8b2-c46b906b47f4" providerId="ADAL" clId="{ECCED898-9C45-44D6-8E65-BBB6A5D0E6ED}" dt="2020-09-07T11:47:44.318" v="273" actId="255"/>
          <ac:spMkLst>
            <pc:docMk/>
            <pc:sldMk cId="730797657" sldId="310"/>
            <ac:spMk id="2" creationId="{49C250B6-F0EB-477C-AB99-C3DD2BE9A656}"/>
          </ac:spMkLst>
        </pc:spChg>
        <pc:spChg chg="mod">
          <ac:chgData name="Barbara Graf" userId="cbe63bf3-6f5a-4aa0-a8b2-c46b906b47f4" providerId="ADAL" clId="{ECCED898-9C45-44D6-8E65-BBB6A5D0E6ED}" dt="2020-09-07T13:00:00.213" v="578" actId="27636"/>
          <ac:spMkLst>
            <pc:docMk/>
            <pc:sldMk cId="730797657" sldId="310"/>
            <ac:spMk id="5" creationId="{D213213F-12A0-4345-8356-0B8C124A6BF6}"/>
          </ac:spMkLst>
        </pc:spChg>
      </pc:sldChg>
      <pc:sldChg chg="modSp add">
        <pc:chgData name="Barbara Graf" userId="cbe63bf3-6f5a-4aa0-a8b2-c46b906b47f4" providerId="ADAL" clId="{ECCED898-9C45-44D6-8E65-BBB6A5D0E6ED}" dt="2020-09-07T11:50:23.027" v="283" actId="255"/>
        <pc:sldMkLst>
          <pc:docMk/>
          <pc:sldMk cId="4203388462" sldId="311"/>
        </pc:sldMkLst>
        <pc:spChg chg="mod">
          <ac:chgData name="Barbara Graf" userId="cbe63bf3-6f5a-4aa0-a8b2-c46b906b47f4" providerId="ADAL" clId="{ECCED898-9C45-44D6-8E65-BBB6A5D0E6ED}" dt="2020-09-07T11:50:23.027" v="283" actId="255"/>
          <ac:spMkLst>
            <pc:docMk/>
            <pc:sldMk cId="4203388462" sldId="311"/>
            <ac:spMk id="2" creationId="{49C250B6-F0EB-477C-AB99-C3DD2BE9A656}"/>
          </ac:spMkLst>
        </pc:spChg>
      </pc:sldChg>
      <pc:sldChg chg="modSp add">
        <pc:chgData name="Barbara Graf" userId="cbe63bf3-6f5a-4aa0-a8b2-c46b906b47f4" providerId="ADAL" clId="{ECCED898-9C45-44D6-8E65-BBB6A5D0E6ED}" dt="2020-09-07T13:00:20.161" v="579" actId="948"/>
        <pc:sldMkLst>
          <pc:docMk/>
          <pc:sldMk cId="1507318802" sldId="312"/>
        </pc:sldMkLst>
        <pc:spChg chg="mod">
          <ac:chgData name="Barbara Graf" userId="cbe63bf3-6f5a-4aa0-a8b2-c46b906b47f4" providerId="ADAL" clId="{ECCED898-9C45-44D6-8E65-BBB6A5D0E6ED}" dt="2020-09-07T11:47:52.360" v="274" actId="255"/>
          <ac:spMkLst>
            <pc:docMk/>
            <pc:sldMk cId="1507318802" sldId="312"/>
            <ac:spMk id="2" creationId="{49C250B6-F0EB-477C-AB99-C3DD2BE9A656}"/>
          </ac:spMkLst>
        </pc:spChg>
        <pc:spChg chg="mod">
          <ac:chgData name="Barbara Graf" userId="cbe63bf3-6f5a-4aa0-a8b2-c46b906b47f4" providerId="ADAL" clId="{ECCED898-9C45-44D6-8E65-BBB6A5D0E6ED}" dt="2020-09-07T13:00:20.161" v="579" actId="948"/>
          <ac:spMkLst>
            <pc:docMk/>
            <pc:sldMk cId="1507318802" sldId="312"/>
            <ac:spMk id="5" creationId="{D213213F-12A0-4345-8356-0B8C124A6BF6}"/>
          </ac:spMkLst>
        </pc:spChg>
      </pc:sldChg>
      <pc:sldChg chg="modSp add">
        <pc:chgData name="Barbara Graf" userId="cbe63bf3-6f5a-4aa0-a8b2-c46b906b47f4" providerId="ADAL" clId="{ECCED898-9C45-44D6-8E65-BBB6A5D0E6ED}" dt="2020-09-07T11:48:10.522" v="276" actId="255"/>
        <pc:sldMkLst>
          <pc:docMk/>
          <pc:sldMk cId="351330268" sldId="313"/>
        </pc:sldMkLst>
        <pc:spChg chg="mod">
          <ac:chgData name="Barbara Graf" userId="cbe63bf3-6f5a-4aa0-a8b2-c46b906b47f4" providerId="ADAL" clId="{ECCED898-9C45-44D6-8E65-BBB6A5D0E6ED}" dt="2020-09-07T11:48:10.522" v="276" actId="255"/>
          <ac:spMkLst>
            <pc:docMk/>
            <pc:sldMk cId="351330268" sldId="313"/>
            <ac:spMk id="2" creationId="{49C250B6-F0EB-477C-AB99-C3DD2BE9A656}"/>
          </ac:spMkLst>
        </pc:spChg>
      </pc:sldChg>
      <pc:sldChg chg="modSp add">
        <pc:chgData name="Barbara Graf" userId="cbe63bf3-6f5a-4aa0-a8b2-c46b906b47f4" providerId="ADAL" clId="{ECCED898-9C45-44D6-8E65-BBB6A5D0E6ED}" dt="2020-09-07T11:48:28.799" v="278" actId="255"/>
        <pc:sldMkLst>
          <pc:docMk/>
          <pc:sldMk cId="1949031978" sldId="314"/>
        </pc:sldMkLst>
        <pc:spChg chg="mod">
          <ac:chgData name="Barbara Graf" userId="cbe63bf3-6f5a-4aa0-a8b2-c46b906b47f4" providerId="ADAL" clId="{ECCED898-9C45-44D6-8E65-BBB6A5D0E6ED}" dt="2020-09-07T11:48:28.799" v="278" actId="255"/>
          <ac:spMkLst>
            <pc:docMk/>
            <pc:sldMk cId="1949031978" sldId="314"/>
            <ac:spMk id="2" creationId="{49C250B6-F0EB-477C-AB99-C3DD2BE9A656}"/>
          </ac:spMkLst>
        </pc:spChg>
      </pc:sldChg>
      <pc:sldChg chg="modSp add modNotesTx">
        <pc:chgData name="Barbara Graf" userId="cbe63bf3-6f5a-4aa0-a8b2-c46b906b47f4" providerId="ADAL" clId="{ECCED898-9C45-44D6-8E65-BBB6A5D0E6ED}" dt="2020-09-08T08:39:38.564" v="690" actId="20577"/>
        <pc:sldMkLst>
          <pc:docMk/>
          <pc:sldMk cId="4042093576" sldId="317"/>
        </pc:sldMkLst>
        <pc:spChg chg="mod">
          <ac:chgData name="Barbara Graf" userId="cbe63bf3-6f5a-4aa0-a8b2-c46b906b47f4" providerId="ADAL" clId="{ECCED898-9C45-44D6-8E65-BBB6A5D0E6ED}" dt="2020-09-07T11:48:49.185" v="280" actId="255"/>
          <ac:spMkLst>
            <pc:docMk/>
            <pc:sldMk cId="4042093576" sldId="317"/>
            <ac:spMk id="2" creationId="{49C250B6-F0EB-477C-AB99-C3DD2BE9A656}"/>
          </ac:spMkLst>
        </pc:spChg>
      </pc:sldChg>
      <pc:sldChg chg="addSp delSp modSp add setBg delDesignElem">
        <pc:chgData name="Barbara Graf" userId="cbe63bf3-6f5a-4aa0-a8b2-c46b906b47f4" providerId="ADAL" clId="{ECCED898-9C45-44D6-8E65-BBB6A5D0E6ED}" dt="2020-09-07T13:19:01.380" v="671" actId="20577"/>
        <pc:sldMkLst>
          <pc:docMk/>
          <pc:sldMk cId="798186687" sldId="318"/>
        </pc:sldMkLst>
        <pc:spChg chg="add del mod">
          <ac:chgData name="Barbara Graf" userId="cbe63bf3-6f5a-4aa0-a8b2-c46b906b47f4" providerId="ADAL" clId="{ECCED898-9C45-44D6-8E65-BBB6A5D0E6ED}" dt="2020-09-07T11:37:48.561" v="225"/>
          <ac:spMkLst>
            <pc:docMk/>
            <pc:sldMk cId="798186687" sldId="318"/>
            <ac:spMk id="2" creationId="{5AA32113-4A4C-486E-8759-6B34FB13EFDB}"/>
          </ac:spMkLst>
        </pc:spChg>
        <pc:spChg chg="add mod">
          <ac:chgData name="Barbara Graf" userId="cbe63bf3-6f5a-4aa0-a8b2-c46b906b47f4" providerId="ADAL" clId="{ECCED898-9C45-44D6-8E65-BBB6A5D0E6ED}" dt="2020-09-07T11:52:43.395" v="285"/>
          <ac:spMkLst>
            <pc:docMk/>
            <pc:sldMk cId="798186687" sldId="318"/>
            <ac:spMk id="3" creationId="{71901086-095E-407F-B9B0-57443FF752D6}"/>
          </ac:spMkLst>
        </pc:spChg>
        <pc:spChg chg="add mod">
          <ac:chgData name="Barbara Graf" userId="cbe63bf3-6f5a-4aa0-a8b2-c46b906b47f4" providerId="ADAL" clId="{ECCED898-9C45-44D6-8E65-BBB6A5D0E6ED}" dt="2020-09-07T13:19:01.380" v="671" actId="20577"/>
          <ac:spMkLst>
            <pc:docMk/>
            <pc:sldMk cId="798186687" sldId="318"/>
            <ac:spMk id="4" creationId="{9143DCCB-B008-49CD-93C2-8E80BC8DC390}"/>
          </ac:spMkLst>
        </pc:spChg>
        <pc:spChg chg="del mod">
          <ac:chgData name="Barbara Graf" userId="cbe63bf3-6f5a-4aa0-a8b2-c46b906b47f4" providerId="ADAL" clId="{ECCED898-9C45-44D6-8E65-BBB6A5D0E6ED}" dt="2020-09-07T11:54:27.120" v="311" actId="478"/>
          <ac:spMkLst>
            <pc:docMk/>
            <pc:sldMk cId="798186687" sldId="318"/>
            <ac:spMk id="6" creationId="{316C5E6A-FDDA-FD47-AA4E-5830A0A37A5B}"/>
          </ac:spMkLst>
        </pc:spChg>
        <pc:spChg chg="del mod">
          <ac:chgData name="Barbara Graf" userId="cbe63bf3-6f5a-4aa0-a8b2-c46b906b47f4" providerId="ADAL" clId="{ECCED898-9C45-44D6-8E65-BBB6A5D0E6ED}" dt="2020-09-07T11:52:49.315" v="286" actId="478"/>
          <ac:spMkLst>
            <pc:docMk/>
            <pc:sldMk cId="798186687" sldId="318"/>
            <ac:spMk id="7" creationId="{F629CB6E-91A9-9A4D-AA98-97CBF1000178}"/>
          </ac:spMkLst>
        </pc:spChg>
        <pc:spChg chg="del">
          <ac:chgData name="Barbara Graf" userId="cbe63bf3-6f5a-4aa0-a8b2-c46b906b47f4" providerId="ADAL" clId="{ECCED898-9C45-44D6-8E65-BBB6A5D0E6ED}" dt="2020-09-07T10:17:56.388" v="144"/>
          <ac:spMkLst>
            <pc:docMk/>
            <pc:sldMk cId="798186687" sldId="318"/>
            <ac:spMk id="10" creationId="{7D9D36D6-2AC5-46A1-A849-4C82D5264A3A}"/>
          </ac:spMkLst>
        </pc:spChg>
        <pc:picChg chg="mod">
          <ac:chgData name="Barbara Graf" userId="cbe63bf3-6f5a-4aa0-a8b2-c46b906b47f4" providerId="ADAL" clId="{ECCED898-9C45-44D6-8E65-BBB6A5D0E6ED}" dt="2020-09-07T12:07:01.099" v="371" actId="14100"/>
          <ac:picMkLst>
            <pc:docMk/>
            <pc:sldMk cId="798186687" sldId="318"/>
            <ac:picMk id="5" creationId="{7E2CDF14-DB43-BA4E-A056-B8F12D66529C}"/>
          </ac:picMkLst>
        </pc:picChg>
      </pc:sldChg>
      <pc:sldChg chg="addSp modSp add">
        <pc:chgData name="Barbara Graf" userId="cbe63bf3-6f5a-4aa0-a8b2-c46b906b47f4" providerId="ADAL" clId="{ECCED898-9C45-44D6-8E65-BBB6A5D0E6ED}" dt="2020-09-07T13:15:07.362" v="659" actId="1076"/>
        <pc:sldMkLst>
          <pc:docMk/>
          <pc:sldMk cId="3385734325" sldId="319"/>
        </pc:sldMkLst>
        <pc:spChg chg="mod">
          <ac:chgData name="Barbara Graf" userId="cbe63bf3-6f5a-4aa0-a8b2-c46b906b47f4" providerId="ADAL" clId="{ECCED898-9C45-44D6-8E65-BBB6A5D0E6ED}" dt="2020-09-07T11:49:07.810" v="282" actId="255"/>
          <ac:spMkLst>
            <pc:docMk/>
            <pc:sldMk cId="3385734325" sldId="319"/>
            <ac:spMk id="2" creationId="{49C250B6-F0EB-477C-AB99-C3DD2BE9A656}"/>
          </ac:spMkLst>
        </pc:spChg>
        <pc:spChg chg="add mod">
          <ac:chgData name="Barbara Graf" userId="cbe63bf3-6f5a-4aa0-a8b2-c46b906b47f4" providerId="ADAL" clId="{ECCED898-9C45-44D6-8E65-BBB6A5D0E6ED}" dt="2020-09-07T13:15:07.362" v="659" actId="1076"/>
          <ac:spMkLst>
            <pc:docMk/>
            <pc:sldMk cId="3385734325" sldId="319"/>
            <ac:spMk id="3" creationId="{8A65001C-500F-462F-9815-BD6CCD64C79A}"/>
          </ac:spMkLst>
        </pc:spChg>
        <pc:picChg chg="mod">
          <ac:chgData name="Barbara Graf" userId="cbe63bf3-6f5a-4aa0-a8b2-c46b906b47f4" providerId="ADAL" clId="{ECCED898-9C45-44D6-8E65-BBB6A5D0E6ED}" dt="2020-09-07T12:27:23.688" v="387" actId="1076"/>
          <ac:picMkLst>
            <pc:docMk/>
            <pc:sldMk cId="3385734325" sldId="319"/>
            <ac:picMk id="5" creationId="{3882BB4F-0055-4644-BBCB-8F314674135A}"/>
          </ac:picMkLst>
        </pc:picChg>
      </pc:sldChg>
      <pc:sldChg chg="addSp delSp del">
        <pc:chgData name="Barbara Graf" userId="cbe63bf3-6f5a-4aa0-a8b2-c46b906b47f4" providerId="ADAL" clId="{ECCED898-9C45-44D6-8E65-BBB6A5D0E6ED}" dt="2020-09-07T11:20:52.480" v="156" actId="2696"/>
        <pc:sldMkLst>
          <pc:docMk/>
          <pc:sldMk cId="1981640251" sldId="1639"/>
        </pc:sldMkLst>
        <pc:picChg chg="add del">
          <ac:chgData name="Barbara Graf" userId="cbe63bf3-6f5a-4aa0-a8b2-c46b906b47f4" providerId="ADAL" clId="{ECCED898-9C45-44D6-8E65-BBB6A5D0E6ED}" dt="2020-09-07T09:57:33.168" v="2" actId="478"/>
          <ac:picMkLst>
            <pc:docMk/>
            <pc:sldMk cId="1981640251" sldId="1639"/>
            <ac:picMk id="1026" creationId="{05FD7884-CA23-4E40-B792-485E8CF037EB}"/>
          </ac:picMkLst>
        </pc:picChg>
      </pc:sldChg>
      <pc:sldChg chg="add del">
        <pc:chgData name="Barbara Graf" userId="cbe63bf3-6f5a-4aa0-a8b2-c46b906b47f4" providerId="ADAL" clId="{ECCED898-9C45-44D6-8E65-BBB6A5D0E6ED}" dt="2020-09-07T10:17:22.183" v="140" actId="2696"/>
        <pc:sldMkLst>
          <pc:docMk/>
          <pc:sldMk cId="730797657" sldId="1640"/>
        </pc:sldMkLst>
      </pc:sldChg>
      <pc:sldChg chg="add del">
        <pc:chgData name="Barbara Graf" userId="cbe63bf3-6f5a-4aa0-a8b2-c46b906b47f4" providerId="ADAL" clId="{ECCED898-9C45-44D6-8E65-BBB6A5D0E6ED}" dt="2020-09-07T10:16:40.179" v="113" actId="2696"/>
        <pc:sldMkLst>
          <pc:docMk/>
          <pc:sldMk cId="767970977" sldId="1640"/>
        </pc:sldMkLst>
      </pc:sldChg>
      <pc:sldChg chg="add del">
        <pc:chgData name="Barbara Graf" userId="cbe63bf3-6f5a-4aa0-a8b2-c46b906b47f4" providerId="ADAL" clId="{ECCED898-9C45-44D6-8E65-BBB6A5D0E6ED}" dt="2020-09-07T10:16:40.251" v="117" actId="2696"/>
        <pc:sldMkLst>
          <pc:docMk/>
          <pc:sldMk cId="2624001266" sldId="1641"/>
        </pc:sldMkLst>
      </pc:sldChg>
      <pc:sldChg chg="add del">
        <pc:chgData name="Barbara Graf" userId="cbe63bf3-6f5a-4aa0-a8b2-c46b906b47f4" providerId="ADAL" clId="{ECCED898-9C45-44D6-8E65-BBB6A5D0E6ED}" dt="2020-09-07T10:16:40.347" v="118" actId="2696"/>
        <pc:sldMkLst>
          <pc:docMk/>
          <pc:sldMk cId="3681872880" sldId="1642"/>
        </pc:sldMkLst>
      </pc:sldChg>
      <pc:sldChg chg="add del">
        <pc:chgData name="Barbara Graf" userId="cbe63bf3-6f5a-4aa0-a8b2-c46b906b47f4" providerId="ADAL" clId="{ECCED898-9C45-44D6-8E65-BBB6A5D0E6ED}" dt="2020-09-07T10:03:17.450" v="59" actId="27028"/>
        <pc:sldMkLst>
          <pc:docMk/>
          <pc:sldMk cId="418984514" sldId="1643"/>
        </pc:sldMkLst>
      </pc:sldChg>
      <pc:sldChg chg="add del">
        <pc:chgData name="Barbara Graf" userId="cbe63bf3-6f5a-4aa0-a8b2-c46b906b47f4" providerId="ADAL" clId="{ECCED898-9C45-44D6-8E65-BBB6A5D0E6ED}" dt="2020-09-07T10:14:05.628" v="105" actId="2696"/>
        <pc:sldMkLst>
          <pc:docMk/>
          <pc:sldMk cId="3530195287" sldId="1643"/>
        </pc:sldMkLst>
      </pc:sldChg>
      <pc:sldChg chg="add del">
        <pc:chgData name="Barbara Graf" userId="cbe63bf3-6f5a-4aa0-a8b2-c46b906b47f4" providerId="ADAL" clId="{ECCED898-9C45-44D6-8E65-BBB6A5D0E6ED}" dt="2020-09-07T10:02:37.376" v="38" actId="27028"/>
        <pc:sldMkLst>
          <pc:docMk/>
          <pc:sldMk cId="3753126928" sldId="1643"/>
        </pc:sldMkLst>
      </pc:sldChg>
      <pc:sldChg chg="add del">
        <pc:chgData name="Barbara Graf" userId="cbe63bf3-6f5a-4aa0-a8b2-c46b906b47f4" providerId="ADAL" clId="{ECCED898-9C45-44D6-8E65-BBB6A5D0E6ED}" dt="2020-09-07T10:16:40.367" v="119" actId="2696"/>
        <pc:sldMkLst>
          <pc:docMk/>
          <pc:sldMk cId="418984514" sldId="1644"/>
        </pc:sldMkLst>
      </pc:sldChg>
      <pc:sldChg chg="add del">
        <pc:chgData name="Barbara Graf" userId="cbe63bf3-6f5a-4aa0-a8b2-c46b906b47f4" providerId="ADAL" clId="{ECCED898-9C45-44D6-8E65-BBB6A5D0E6ED}" dt="2020-09-07T10:03:17.230" v="58" actId="27028"/>
        <pc:sldMkLst>
          <pc:docMk/>
          <pc:sldMk cId="3117487976" sldId="1644"/>
        </pc:sldMkLst>
      </pc:sldChg>
      <pc:sldChg chg="add del">
        <pc:chgData name="Barbara Graf" userId="cbe63bf3-6f5a-4aa0-a8b2-c46b906b47f4" providerId="ADAL" clId="{ECCED898-9C45-44D6-8E65-BBB6A5D0E6ED}" dt="2020-09-07T10:03:17.034" v="57" actId="27028"/>
        <pc:sldMkLst>
          <pc:docMk/>
          <pc:sldMk cId="116970366" sldId="1645"/>
        </pc:sldMkLst>
      </pc:sldChg>
      <pc:sldChg chg="add del">
        <pc:chgData name="Barbara Graf" userId="cbe63bf3-6f5a-4aa0-a8b2-c46b906b47f4" providerId="ADAL" clId="{ECCED898-9C45-44D6-8E65-BBB6A5D0E6ED}" dt="2020-09-07T10:16:40.387" v="120" actId="2696"/>
        <pc:sldMkLst>
          <pc:docMk/>
          <pc:sldMk cId="3117487976" sldId="1645"/>
        </pc:sldMkLst>
      </pc:sldChg>
      <pc:sldChg chg="add del">
        <pc:chgData name="Barbara Graf" userId="cbe63bf3-6f5a-4aa0-a8b2-c46b906b47f4" providerId="ADAL" clId="{ECCED898-9C45-44D6-8E65-BBB6A5D0E6ED}" dt="2020-09-07T10:16:40.423" v="121" actId="2696"/>
        <pc:sldMkLst>
          <pc:docMk/>
          <pc:sldMk cId="116970366" sldId="1646"/>
        </pc:sldMkLst>
      </pc:sldChg>
      <pc:sldChg chg="add del">
        <pc:chgData name="Barbara Graf" userId="cbe63bf3-6f5a-4aa0-a8b2-c46b906b47f4" providerId="ADAL" clId="{ECCED898-9C45-44D6-8E65-BBB6A5D0E6ED}" dt="2020-09-07T10:03:16.866" v="56" actId="27028"/>
        <pc:sldMkLst>
          <pc:docMk/>
          <pc:sldMk cId="1543823500" sldId="1646"/>
        </pc:sldMkLst>
      </pc:sldChg>
      <pc:sldChg chg="add del">
        <pc:chgData name="Barbara Graf" userId="cbe63bf3-6f5a-4aa0-a8b2-c46b906b47f4" providerId="ADAL" clId="{ECCED898-9C45-44D6-8E65-BBB6A5D0E6ED}" dt="2020-09-07T10:03:16.702" v="55" actId="27028"/>
        <pc:sldMkLst>
          <pc:docMk/>
          <pc:sldMk cId="85843114" sldId="1647"/>
        </pc:sldMkLst>
      </pc:sldChg>
      <pc:sldChg chg="add del">
        <pc:chgData name="Barbara Graf" userId="cbe63bf3-6f5a-4aa0-a8b2-c46b906b47f4" providerId="ADAL" clId="{ECCED898-9C45-44D6-8E65-BBB6A5D0E6ED}" dt="2020-09-07T10:01:02.001" v="31" actId="27028"/>
        <pc:sldMkLst>
          <pc:docMk/>
          <pc:sldMk cId="322736181" sldId="1647"/>
        </pc:sldMkLst>
      </pc:sldChg>
      <pc:sldChg chg="add del">
        <pc:chgData name="Barbara Graf" userId="cbe63bf3-6f5a-4aa0-a8b2-c46b906b47f4" providerId="ADAL" clId="{ECCED898-9C45-44D6-8E65-BBB6A5D0E6ED}" dt="2020-09-07T10:16:40.439" v="122" actId="2696"/>
        <pc:sldMkLst>
          <pc:docMk/>
          <pc:sldMk cId="1543823500" sldId="1647"/>
        </pc:sldMkLst>
      </pc:sldChg>
      <pc:sldChg chg="add del">
        <pc:chgData name="Barbara Graf" userId="cbe63bf3-6f5a-4aa0-a8b2-c46b906b47f4" providerId="ADAL" clId="{ECCED898-9C45-44D6-8E65-BBB6A5D0E6ED}" dt="2020-09-07T10:16:40.499" v="123" actId="2696"/>
        <pc:sldMkLst>
          <pc:docMk/>
          <pc:sldMk cId="85843114" sldId="1648"/>
        </pc:sldMkLst>
      </pc:sldChg>
      <pc:sldChg chg="add del">
        <pc:chgData name="Barbara Graf" userId="cbe63bf3-6f5a-4aa0-a8b2-c46b906b47f4" providerId="ADAL" clId="{ECCED898-9C45-44D6-8E65-BBB6A5D0E6ED}" dt="2020-09-07T10:03:16.498" v="54" actId="27028"/>
        <pc:sldMkLst>
          <pc:docMk/>
          <pc:sldMk cId="322736181" sldId="1648"/>
        </pc:sldMkLst>
      </pc:sldChg>
      <pc:sldChg chg="add del">
        <pc:chgData name="Barbara Graf" userId="cbe63bf3-6f5a-4aa0-a8b2-c46b906b47f4" providerId="ADAL" clId="{ECCED898-9C45-44D6-8E65-BBB6A5D0E6ED}" dt="2020-09-07T10:16:40.547" v="124" actId="2696"/>
        <pc:sldMkLst>
          <pc:docMk/>
          <pc:sldMk cId="322736181" sldId="1649"/>
        </pc:sldMkLst>
      </pc:sldChg>
      <pc:sldChg chg="add del">
        <pc:chgData name="Barbara Graf" userId="cbe63bf3-6f5a-4aa0-a8b2-c46b906b47f4" providerId="ADAL" clId="{ECCED898-9C45-44D6-8E65-BBB6A5D0E6ED}" dt="2020-09-07T10:03:16.116" v="53" actId="27028"/>
        <pc:sldMkLst>
          <pc:docMk/>
          <pc:sldMk cId="3779086997" sldId="1649"/>
        </pc:sldMkLst>
      </pc:sldChg>
      <pc:sldChg chg="add del">
        <pc:chgData name="Barbara Graf" userId="cbe63bf3-6f5a-4aa0-a8b2-c46b906b47f4" providerId="ADAL" clId="{ECCED898-9C45-44D6-8E65-BBB6A5D0E6ED}" dt="2020-09-07T10:01:01.587" v="29" actId="27028"/>
        <pc:sldMkLst>
          <pc:docMk/>
          <pc:sldMk cId="3789987676" sldId="1649"/>
        </pc:sldMkLst>
      </pc:sldChg>
      <pc:sldChg chg="add del">
        <pc:chgData name="Barbara Graf" userId="cbe63bf3-6f5a-4aa0-a8b2-c46b906b47f4" providerId="ADAL" clId="{ECCED898-9C45-44D6-8E65-BBB6A5D0E6ED}" dt="2020-09-07T10:01:01.322" v="28" actId="27028"/>
        <pc:sldMkLst>
          <pc:docMk/>
          <pc:sldMk cId="1470732469" sldId="1650"/>
        </pc:sldMkLst>
      </pc:sldChg>
      <pc:sldChg chg="add del">
        <pc:chgData name="Barbara Graf" userId="cbe63bf3-6f5a-4aa0-a8b2-c46b906b47f4" providerId="ADAL" clId="{ECCED898-9C45-44D6-8E65-BBB6A5D0E6ED}" dt="2020-09-07T10:16:40.579" v="125" actId="2696"/>
        <pc:sldMkLst>
          <pc:docMk/>
          <pc:sldMk cId="3779086997" sldId="1650"/>
        </pc:sldMkLst>
      </pc:sldChg>
      <pc:sldChg chg="add del">
        <pc:chgData name="Barbara Graf" userId="cbe63bf3-6f5a-4aa0-a8b2-c46b906b47f4" providerId="ADAL" clId="{ECCED898-9C45-44D6-8E65-BBB6A5D0E6ED}" dt="2020-09-07T10:16:40.623" v="126" actId="2696"/>
        <pc:sldMkLst>
          <pc:docMk/>
          <pc:sldMk cId="918523332" sldId="1651"/>
        </pc:sldMkLst>
      </pc:sldChg>
      <pc:sldChg chg="add del">
        <pc:chgData name="Barbara Graf" userId="cbe63bf3-6f5a-4aa0-a8b2-c46b906b47f4" providerId="ADAL" clId="{ECCED898-9C45-44D6-8E65-BBB6A5D0E6ED}" dt="2020-09-07T10:01:00.739" v="27" actId="27028"/>
        <pc:sldMkLst>
          <pc:docMk/>
          <pc:sldMk cId="3779086997" sldId="1651"/>
        </pc:sldMkLst>
      </pc:sldChg>
      <pc:sldChg chg="add del">
        <pc:chgData name="Barbara Graf" userId="cbe63bf3-6f5a-4aa0-a8b2-c46b906b47f4" providerId="ADAL" clId="{ECCED898-9C45-44D6-8E65-BBB6A5D0E6ED}" dt="2020-09-07T10:14:57.785" v="106" actId="2696"/>
        <pc:sldMkLst>
          <pc:docMk/>
          <pc:sldMk cId="3149246966" sldId="1652"/>
        </pc:sldMkLst>
      </pc:sldChg>
      <pc:sldChg chg="add del">
        <pc:chgData name="Barbara Graf" userId="cbe63bf3-6f5a-4aa0-a8b2-c46b906b47f4" providerId="ADAL" clId="{ECCED898-9C45-44D6-8E65-BBB6A5D0E6ED}" dt="2020-09-07T10:16:40.651" v="127" actId="2696"/>
        <pc:sldMkLst>
          <pc:docMk/>
          <pc:sldMk cId="1817427116" sldId="1653"/>
        </pc:sldMkLst>
      </pc:sldChg>
      <pc:sldChg chg="add del">
        <pc:chgData name="Barbara Graf" userId="cbe63bf3-6f5a-4aa0-a8b2-c46b906b47f4" providerId="ADAL" clId="{ECCED898-9C45-44D6-8E65-BBB6A5D0E6ED}" dt="2020-09-07T10:16:40.671" v="128" actId="2696"/>
        <pc:sldMkLst>
          <pc:docMk/>
          <pc:sldMk cId="3797165894" sldId="1654"/>
        </pc:sldMkLst>
      </pc:sldChg>
      <pc:sldChg chg="add del">
        <pc:chgData name="Barbara Graf" userId="cbe63bf3-6f5a-4aa0-a8b2-c46b906b47f4" providerId="ADAL" clId="{ECCED898-9C45-44D6-8E65-BBB6A5D0E6ED}" dt="2020-09-07T10:16:40.697" v="129" actId="2696"/>
        <pc:sldMkLst>
          <pc:docMk/>
          <pc:sldMk cId="3352848026" sldId="1655"/>
        </pc:sldMkLst>
      </pc:sldChg>
      <pc:sldChg chg="add del">
        <pc:chgData name="Barbara Graf" userId="cbe63bf3-6f5a-4aa0-a8b2-c46b906b47f4" providerId="ADAL" clId="{ECCED898-9C45-44D6-8E65-BBB6A5D0E6ED}" dt="2020-09-07T10:16:40.724" v="130" actId="2696"/>
        <pc:sldMkLst>
          <pc:docMk/>
          <pc:sldMk cId="1244143160" sldId="1656"/>
        </pc:sldMkLst>
      </pc:sldChg>
      <pc:sldChg chg="add del">
        <pc:chgData name="Barbara Graf" userId="cbe63bf3-6f5a-4aa0-a8b2-c46b906b47f4" providerId="ADAL" clId="{ECCED898-9C45-44D6-8E65-BBB6A5D0E6ED}" dt="2020-09-07T10:16:40.746" v="131" actId="2696"/>
        <pc:sldMkLst>
          <pc:docMk/>
          <pc:sldMk cId="3232260320" sldId="1657"/>
        </pc:sldMkLst>
      </pc:sldChg>
      <pc:sldChg chg="add del">
        <pc:chgData name="Barbara Graf" userId="cbe63bf3-6f5a-4aa0-a8b2-c46b906b47f4" providerId="ADAL" clId="{ECCED898-9C45-44D6-8E65-BBB6A5D0E6ED}" dt="2020-09-07T10:16:40.766" v="132" actId="2696"/>
        <pc:sldMkLst>
          <pc:docMk/>
          <pc:sldMk cId="3604923076" sldId="1658"/>
        </pc:sldMkLst>
      </pc:sldChg>
      <pc:sldChg chg="add del">
        <pc:chgData name="Barbara Graf" userId="cbe63bf3-6f5a-4aa0-a8b2-c46b906b47f4" providerId="ADAL" clId="{ECCED898-9C45-44D6-8E65-BBB6A5D0E6ED}" dt="2020-09-07T10:16:40.781" v="133" actId="2696"/>
        <pc:sldMkLst>
          <pc:docMk/>
          <pc:sldMk cId="3388719127" sldId="1659"/>
        </pc:sldMkLst>
      </pc:sldChg>
      <pc:sldChg chg="add del">
        <pc:chgData name="Barbara Graf" userId="cbe63bf3-6f5a-4aa0-a8b2-c46b906b47f4" providerId="ADAL" clId="{ECCED898-9C45-44D6-8E65-BBB6A5D0E6ED}" dt="2020-09-07T10:16:40.805" v="134" actId="2696"/>
        <pc:sldMkLst>
          <pc:docMk/>
          <pc:sldMk cId="907362571" sldId="1660"/>
        </pc:sldMkLst>
      </pc:sldChg>
      <pc:sldChg chg="add del">
        <pc:chgData name="Barbara Graf" userId="cbe63bf3-6f5a-4aa0-a8b2-c46b906b47f4" providerId="ADAL" clId="{ECCED898-9C45-44D6-8E65-BBB6A5D0E6ED}" dt="2020-09-07T10:16:40.195" v="114" actId="2696"/>
        <pc:sldMkLst>
          <pc:docMk/>
          <pc:sldMk cId="3149246966" sldId="1661"/>
        </pc:sldMkLst>
      </pc:sldChg>
      <pc:sldChg chg="add del">
        <pc:chgData name="Barbara Graf" userId="cbe63bf3-6f5a-4aa0-a8b2-c46b906b47f4" providerId="ADAL" clId="{ECCED898-9C45-44D6-8E65-BBB6A5D0E6ED}" dt="2020-09-07T10:16:40.211" v="115" actId="2696"/>
        <pc:sldMkLst>
          <pc:docMk/>
          <pc:sldMk cId="2609149766" sldId="1662"/>
        </pc:sldMkLst>
      </pc:sldChg>
      <pc:sldChg chg="add del">
        <pc:chgData name="Barbara Graf" userId="cbe63bf3-6f5a-4aa0-a8b2-c46b906b47f4" providerId="ADAL" clId="{ECCED898-9C45-44D6-8E65-BBB6A5D0E6ED}" dt="2020-09-07T10:16:40.231" v="116" actId="2696"/>
        <pc:sldMkLst>
          <pc:docMk/>
          <pc:sldMk cId="2472834967" sldId="1663"/>
        </pc:sldMkLst>
      </pc:sldChg>
      <pc:sldMasterChg chg="add del addSldLayout delSldLayout">
        <pc:chgData name="Barbara Graf" userId="cbe63bf3-6f5a-4aa0-a8b2-c46b906b47f4" providerId="ADAL" clId="{ECCED898-9C45-44D6-8E65-BBB6A5D0E6ED}" dt="2020-09-07T10:17:22.211" v="142" actId="2696"/>
        <pc:sldMasterMkLst>
          <pc:docMk/>
          <pc:sldMasterMk cId="1240499929" sldId="2147483648"/>
        </pc:sldMasterMkLst>
        <pc:sldLayoutChg chg="add del">
          <pc:chgData name="Barbara Graf" userId="cbe63bf3-6f5a-4aa0-a8b2-c46b906b47f4" providerId="ADAL" clId="{ECCED898-9C45-44D6-8E65-BBB6A5D0E6ED}" dt="2020-09-07T10:16:40.833" v="136" actId="2696"/>
          <pc:sldLayoutMkLst>
            <pc:docMk/>
            <pc:sldMasterMk cId="1240499929" sldId="2147483648"/>
            <pc:sldLayoutMk cId="717643640" sldId="2147483649"/>
          </pc:sldLayoutMkLst>
        </pc:sldLayoutChg>
        <pc:sldLayoutChg chg="add del">
          <pc:chgData name="Barbara Graf" userId="cbe63bf3-6f5a-4aa0-a8b2-c46b906b47f4" providerId="ADAL" clId="{ECCED898-9C45-44D6-8E65-BBB6A5D0E6ED}" dt="2020-09-07T10:17:22.203" v="141" actId="2696"/>
          <pc:sldLayoutMkLst>
            <pc:docMk/>
            <pc:sldMasterMk cId="1240499929" sldId="2147483648"/>
            <pc:sldLayoutMk cId="525818225" sldId="2147483650"/>
          </pc:sldLayoutMkLst>
        </pc:sldLayoutChg>
      </pc:sldMasterChg>
    </pc:docChg>
  </pc:docChgLst>
  <pc:docChgLst>
    <pc:chgData name="Barbara Graf" userId="S::barbara.graf@fiskaltrust.services::cbe63bf3-6f5a-4aa0-a8b2-c46b906b47f4" providerId="AD" clId="Web-{9B844AF9-BFCC-65C9-34DF-45A2BB04BBD3}"/>
    <pc:docChg chg="modSld">
      <pc:chgData name="Barbara Graf" userId="S::barbara.graf@fiskaltrust.services::cbe63bf3-6f5a-4aa0-a8b2-c46b906b47f4" providerId="AD" clId="Web-{9B844AF9-BFCC-65C9-34DF-45A2BB04BBD3}" dt="2020-09-09T14:23:59.264" v="201" actId="1076"/>
      <pc:docMkLst>
        <pc:docMk/>
      </pc:docMkLst>
      <pc:sldChg chg="addSp delSp modSp">
        <pc:chgData name="Barbara Graf" userId="S::barbara.graf@fiskaltrust.services::cbe63bf3-6f5a-4aa0-a8b2-c46b906b47f4" providerId="AD" clId="Web-{9B844AF9-BFCC-65C9-34DF-45A2BB04BBD3}" dt="2020-09-09T13:37:13.196" v="191"/>
        <pc:sldMkLst>
          <pc:docMk/>
          <pc:sldMk cId="1543823500" sldId="291"/>
        </pc:sldMkLst>
        <pc:spChg chg="del">
          <ac:chgData name="Barbara Graf" userId="S::barbara.graf@fiskaltrust.services::cbe63bf3-6f5a-4aa0-a8b2-c46b906b47f4" providerId="AD" clId="Web-{9B844AF9-BFCC-65C9-34DF-45A2BB04BBD3}" dt="2020-09-09T11:49:28.727" v="92"/>
          <ac:spMkLst>
            <pc:docMk/>
            <pc:sldMk cId="1543823500" sldId="291"/>
            <ac:spMk id="3" creationId="{4DB6E25C-53A1-4A32-838A-35C7540E5000}"/>
          </ac:spMkLst>
        </pc:spChg>
        <pc:spChg chg="add del mod">
          <ac:chgData name="Barbara Graf" userId="S::barbara.graf@fiskaltrust.services::cbe63bf3-6f5a-4aa0-a8b2-c46b906b47f4" providerId="AD" clId="Web-{9B844AF9-BFCC-65C9-34DF-45A2BB04BBD3}" dt="2020-09-09T13:26:37.438" v="136"/>
          <ac:spMkLst>
            <pc:docMk/>
            <pc:sldMk cId="1543823500" sldId="291"/>
            <ac:spMk id="9" creationId="{1A3754EB-A7B7-4927-A4D4-9B7AA1F9F4EC}"/>
          </ac:spMkLst>
        </pc:spChg>
        <pc:spChg chg="add del mod">
          <ac:chgData name="Barbara Graf" userId="S::barbara.graf@fiskaltrust.services::cbe63bf3-6f5a-4aa0-a8b2-c46b906b47f4" providerId="AD" clId="Web-{9B844AF9-BFCC-65C9-34DF-45A2BB04BBD3}" dt="2020-09-09T13:30:22.550" v="157"/>
          <ac:spMkLst>
            <pc:docMk/>
            <pc:sldMk cId="1543823500" sldId="291"/>
            <ac:spMk id="11" creationId="{1235A5EF-D224-429F-B9DB-41DC11F7DD68}"/>
          </ac:spMkLst>
        </pc:spChg>
        <pc:spChg chg="add mod">
          <ac:chgData name="Barbara Graf" userId="S::barbara.graf@fiskaltrust.services::cbe63bf3-6f5a-4aa0-a8b2-c46b906b47f4" providerId="AD" clId="Web-{9B844AF9-BFCC-65C9-34DF-45A2BB04BBD3}" dt="2020-09-09T13:31:45.317" v="163"/>
          <ac:spMkLst>
            <pc:docMk/>
            <pc:sldMk cId="1543823500" sldId="291"/>
            <ac:spMk id="12" creationId="{5AF38068-6EF2-4340-AC05-4D8DCE739C8B}"/>
          </ac:spMkLst>
        </pc:spChg>
        <pc:picChg chg="add mod">
          <ac:chgData name="Barbara Graf" userId="S::barbara.graf@fiskaltrust.services::cbe63bf3-6f5a-4aa0-a8b2-c46b906b47f4" providerId="AD" clId="Web-{9B844AF9-BFCC-65C9-34DF-45A2BB04BBD3}" dt="2020-09-09T13:25:02.015" v="120" actId="1076"/>
          <ac:picMkLst>
            <pc:docMk/>
            <pc:sldMk cId="1543823500" sldId="291"/>
            <ac:picMk id="3" creationId="{F78A4900-33EE-4B1B-B0D9-47FA3FB4FFD2}"/>
          </ac:picMkLst>
        </pc:picChg>
        <pc:picChg chg="add del mod">
          <ac:chgData name="Barbara Graf" userId="S::barbara.graf@fiskaltrust.services::cbe63bf3-6f5a-4aa0-a8b2-c46b906b47f4" providerId="AD" clId="Web-{9B844AF9-BFCC-65C9-34DF-45A2BB04BBD3}" dt="2020-09-09T11:52:36.708" v="100"/>
          <ac:picMkLst>
            <pc:docMk/>
            <pc:sldMk cId="1543823500" sldId="291"/>
            <ac:picMk id="4" creationId="{720EDCAF-8CAA-4A70-9B11-BDD3807F9038}"/>
          </ac:picMkLst>
        </pc:picChg>
        <pc:picChg chg="add mod">
          <ac:chgData name="Barbara Graf" userId="S::barbara.graf@fiskaltrust.services::cbe63bf3-6f5a-4aa0-a8b2-c46b906b47f4" providerId="AD" clId="Web-{9B844AF9-BFCC-65C9-34DF-45A2BB04BBD3}" dt="2020-09-09T13:25:21.328" v="124" actId="1076"/>
          <ac:picMkLst>
            <pc:docMk/>
            <pc:sldMk cId="1543823500" sldId="291"/>
            <ac:picMk id="4" creationId="{C3CF41BA-1BF7-4044-903B-C800C8D2CBF8}"/>
          </ac:picMkLst>
        </pc:picChg>
        <pc:picChg chg="del mod">
          <ac:chgData name="Barbara Graf" userId="S::barbara.graf@fiskaltrust.services::cbe63bf3-6f5a-4aa0-a8b2-c46b906b47f4" providerId="AD" clId="Web-{9B844AF9-BFCC-65C9-34DF-45A2BB04BBD3}" dt="2020-09-09T13:25:52.891" v="131"/>
          <ac:picMkLst>
            <pc:docMk/>
            <pc:sldMk cId="1543823500" sldId="291"/>
            <ac:picMk id="5" creationId="{AAD9D593-4D41-3A4A-9513-9042BB107570}"/>
          </ac:picMkLst>
        </pc:picChg>
        <pc:picChg chg="add del mod">
          <ac:chgData name="Barbara Graf" userId="S::barbara.graf@fiskaltrust.services::cbe63bf3-6f5a-4aa0-a8b2-c46b906b47f4" providerId="AD" clId="Web-{9B844AF9-BFCC-65C9-34DF-45A2BB04BBD3}" dt="2020-09-09T13:21:58.263" v="111"/>
          <ac:picMkLst>
            <pc:docMk/>
            <pc:sldMk cId="1543823500" sldId="291"/>
            <ac:picMk id="6" creationId="{39CC748D-8B68-4955-8BB2-216A2F9462D6}"/>
          </ac:picMkLst>
        </pc:picChg>
        <pc:picChg chg="add del mod modCrop">
          <ac:chgData name="Barbara Graf" userId="S::barbara.graf@fiskaltrust.services::cbe63bf3-6f5a-4aa0-a8b2-c46b906b47f4" providerId="AD" clId="Web-{9B844AF9-BFCC-65C9-34DF-45A2BB04BBD3}" dt="2020-09-09T13:27:59.549" v="145"/>
          <ac:picMkLst>
            <pc:docMk/>
            <pc:sldMk cId="1543823500" sldId="291"/>
            <ac:picMk id="7" creationId="{B477AE2A-6F46-4730-AB15-97EE1999F009}"/>
          </ac:picMkLst>
        </pc:picChg>
        <pc:picChg chg="add mod modCrop">
          <ac:chgData name="Barbara Graf" userId="S::barbara.graf@fiskaltrust.services::cbe63bf3-6f5a-4aa0-a8b2-c46b906b47f4" providerId="AD" clId="Web-{9B844AF9-BFCC-65C9-34DF-45A2BB04BBD3}" dt="2020-09-09T13:34:48.632" v="179" actId="1076"/>
          <ac:picMkLst>
            <pc:docMk/>
            <pc:sldMk cId="1543823500" sldId="291"/>
            <ac:picMk id="10" creationId="{7ADFA6BE-7B6B-4DEE-866A-AE12AC7FBACC}"/>
          </ac:picMkLst>
        </pc:picChg>
        <pc:cxnChg chg="add del mod">
          <ac:chgData name="Barbara Graf" userId="S::barbara.graf@fiskaltrust.services::cbe63bf3-6f5a-4aa0-a8b2-c46b906b47f4" providerId="AD" clId="Web-{9B844AF9-BFCC-65C9-34DF-45A2BB04BBD3}" dt="2020-09-09T13:35:56.351" v="186"/>
          <ac:cxnSpMkLst>
            <pc:docMk/>
            <pc:sldMk cId="1543823500" sldId="291"/>
            <ac:cxnSpMk id="13" creationId="{0A9FE50F-55FB-4074-BAF9-42336DEBFACD}"/>
          </ac:cxnSpMkLst>
        </pc:cxnChg>
        <pc:cxnChg chg="add del">
          <ac:chgData name="Barbara Graf" userId="S::barbara.graf@fiskaltrust.services::cbe63bf3-6f5a-4aa0-a8b2-c46b906b47f4" providerId="AD" clId="Web-{9B844AF9-BFCC-65C9-34DF-45A2BB04BBD3}" dt="2020-09-09T13:34:04.772" v="171"/>
          <ac:cxnSpMkLst>
            <pc:docMk/>
            <pc:sldMk cId="1543823500" sldId="291"/>
            <ac:cxnSpMk id="14" creationId="{E9BDF17C-DD8A-45CA-9B99-1B920AF1E971}"/>
          </ac:cxnSpMkLst>
        </pc:cxnChg>
        <pc:cxnChg chg="add mod">
          <ac:chgData name="Barbara Graf" userId="S::barbara.graf@fiskaltrust.services::cbe63bf3-6f5a-4aa0-a8b2-c46b906b47f4" providerId="AD" clId="Web-{9B844AF9-BFCC-65C9-34DF-45A2BB04BBD3}" dt="2020-09-09T13:37:13.196" v="191"/>
          <ac:cxnSpMkLst>
            <pc:docMk/>
            <pc:sldMk cId="1543823500" sldId="291"/>
            <ac:cxnSpMk id="15" creationId="{207FEDAF-1C8B-43D3-A3B3-33263CD6F926}"/>
          </ac:cxnSpMkLst>
        </pc:cxnChg>
      </pc:sldChg>
      <pc:sldChg chg="addSp delSp modSp">
        <pc:chgData name="Barbara Graf" userId="S::barbara.graf@fiskaltrust.services::cbe63bf3-6f5a-4aa0-a8b2-c46b906b47f4" providerId="AD" clId="Web-{9B844AF9-BFCC-65C9-34DF-45A2BB04BBD3}" dt="2020-09-09T11:48:45.474" v="91" actId="1076"/>
        <pc:sldMkLst>
          <pc:docMk/>
          <pc:sldMk cId="85843114" sldId="292"/>
        </pc:sldMkLst>
        <pc:spChg chg="add del mod">
          <ac:chgData name="Barbara Graf" userId="S::barbara.graf@fiskaltrust.services::cbe63bf3-6f5a-4aa0-a8b2-c46b906b47f4" providerId="AD" clId="Web-{9B844AF9-BFCC-65C9-34DF-45A2BB04BBD3}" dt="2020-09-09T11:43:13.577" v="17"/>
          <ac:spMkLst>
            <pc:docMk/>
            <pc:sldMk cId="85843114" sldId="292"/>
            <ac:spMk id="3" creationId="{5444E288-61B7-4EE8-8F41-F10C0A323D82}"/>
          </ac:spMkLst>
        </pc:spChg>
        <pc:spChg chg="add mod">
          <ac:chgData name="Barbara Graf" userId="S::barbara.graf@fiskaltrust.services::cbe63bf3-6f5a-4aa0-a8b2-c46b906b47f4" providerId="AD" clId="Web-{9B844AF9-BFCC-65C9-34DF-45A2BB04BBD3}" dt="2020-09-09T11:48:45.474" v="91" actId="1076"/>
          <ac:spMkLst>
            <pc:docMk/>
            <pc:sldMk cId="85843114" sldId="292"/>
            <ac:spMk id="7" creationId="{E79A8B2E-6045-4050-A0BF-52B4B8CA91EA}"/>
          </ac:spMkLst>
        </pc:spChg>
        <pc:spChg chg="add del mod">
          <ac:chgData name="Barbara Graf" userId="S::barbara.graf@fiskaltrust.services::cbe63bf3-6f5a-4aa0-a8b2-c46b906b47f4" providerId="AD" clId="Web-{9B844AF9-BFCC-65C9-34DF-45A2BB04BBD3}" dt="2020-09-09T11:46:01.948" v="84"/>
          <ac:spMkLst>
            <pc:docMk/>
            <pc:sldMk cId="85843114" sldId="292"/>
            <ac:spMk id="8" creationId="{323DD02D-0A82-4308-B22A-9FA85CA03524}"/>
          </ac:spMkLst>
        </pc:spChg>
        <pc:picChg chg="mod">
          <ac:chgData name="Barbara Graf" userId="S::barbara.graf@fiskaltrust.services::cbe63bf3-6f5a-4aa0-a8b2-c46b906b47f4" providerId="AD" clId="Web-{9B844AF9-BFCC-65C9-34DF-45A2BB04BBD3}" dt="2020-09-09T11:42:07.604" v="10" actId="1076"/>
          <ac:picMkLst>
            <pc:docMk/>
            <pc:sldMk cId="85843114" sldId="292"/>
            <ac:picMk id="4" creationId="{96241C47-7250-41D7-A174-2A015A7189F6}"/>
          </ac:picMkLst>
        </pc:picChg>
        <pc:picChg chg="add mod">
          <ac:chgData name="Barbara Graf" userId="S::barbara.graf@fiskaltrust.services::cbe63bf3-6f5a-4aa0-a8b2-c46b906b47f4" providerId="AD" clId="Web-{9B844AF9-BFCC-65C9-34DF-45A2BB04BBD3}" dt="2020-09-09T11:42:21.761" v="12" actId="1076"/>
          <ac:picMkLst>
            <pc:docMk/>
            <pc:sldMk cId="85843114" sldId="292"/>
            <ac:picMk id="6" creationId="{E96EE0FA-89E6-41DD-9626-00BC6AB2763A}"/>
          </ac:picMkLst>
        </pc:picChg>
      </pc:sldChg>
      <pc:sldChg chg="addSp modSp">
        <pc:chgData name="Barbara Graf" userId="S::barbara.graf@fiskaltrust.services::cbe63bf3-6f5a-4aa0-a8b2-c46b906b47f4" providerId="AD" clId="Web-{9B844AF9-BFCC-65C9-34DF-45A2BB04BBD3}" dt="2020-09-09T14:23:59.264" v="201" actId="1076"/>
        <pc:sldMkLst>
          <pc:docMk/>
          <pc:sldMk cId="322736181" sldId="304"/>
        </pc:sldMkLst>
        <pc:spChg chg="add mod">
          <ac:chgData name="Barbara Graf" userId="S::barbara.graf@fiskaltrust.services::cbe63bf3-6f5a-4aa0-a8b2-c46b906b47f4" providerId="AD" clId="Web-{9B844AF9-BFCC-65C9-34DF-45A2BB04BBD3}" dt="2020-09-09T14:23:59.264" v="201" actId="1076"/>
          <ac:spMkLst>
            <pc:docMk/>
            <pc:sldMk cId="322736181" sldId="304"/>
            <ac:spMk id="4" creationId="{D13F006E-D64B-42CA-8276-F3601735478A}"/>
          </ac:spMkLst>
        </pc:spChg>
      </pc:sldChg>
    </pc:docChg>
  </pc:docChgLst>
  <pc:docChgLst>
    <pc:chgData name="Clemens Gull" userId="efa061c2-5a34-42db-a89b-4dceae2a1931" providerId="ADAL" clId="{554F088F-D299-4DBF-81FC-09542715F91A}"/>
    <pc:docChg chg="undo custSel modSld modMainMaster">
      <pc:chgData name="Clemens Gull" userId="efa061c2-5a34-42db-a89b-4dceae2a1931" providerId="ADAL" clId="{554F088F-D299-4DBF-81FC-09542715F91A}" dt="2020-09-04T10:08:00.643" v="95" actId="2711"/>
      <pc:docMkLst>
        <pc:docMk/>
      </pc:docMkLst>
      <pc:sldChg chg="modSp">
        <pc:chgData name="Clemens Gull" userId="efa061c2-5a34-42db-a89b-4dceae2a1931" providerId="ADAL" clId="{554F088F-D299-4DBF-81FC-09542715F91A}" dt="2020-09-04T10:07:42.347" v="91" actId="20577"/>
        <pc:sldMkLst>
          <pc:docMk/>
          <pc:sldMk cId="1981640251" sldId="1639"/>
        </pc:sldMkLst>
        <pc:spChg chg="mod">
          <ac:chgData name="Clemens Gull" userId="efa061c2-5a34-42db-a89b-4dceae2a1931" providerId="ADAL" clId="{554F088F-D299-4DBF-81FC-09542715F91A}" dt="2020-09-04T10:07:42.347" v="91" actId="20577"/>
          <ac:spMkLst>
            <pc:docMk/>
            <pc:sldMk cId="1981640251" sldId="1639"/>
            <ac:spMk id="4" creationId="{AA03E1BA-AE7B-49EB-A16E-D4290A60DFCE}"/>
          </ac:spMkLst>
        </pc:spChg>
        <pc:spChg chg="mod">
          <ac:chgData name="Clemens Gull" userId="efa061c2-5a34-42db-a89b-4dceae2a1931" providerId="ADAL" clId="{554F088F-D299-4DBF-81FC-09542715F91A}" dt="2020-09-04T10:07:38.883" v="86" actId="20577"/>
          <ac:spMkLst>
            <pc:docMk/>
            <pc:sldMk cId="1981640251" sldId="1639"/>
            <ac:spMk id="5" creationId="{B2D52A16-9908-47DB-BED4-C83AA860507F}"/>
          </ac:spMkLst>
        </pc:spChg>
      </pc:sldChg>
      <pc:sldMasterChg chg="addSp delSp modSldLayout">
        <pc:chgData name="Clemens Gull" userId="efa061c2-5a34-42db-a89b-4dceae2a1931" providerId="ADAL" clId="{554F088F-D299-4DBF-81FC-09542715F91A}" dt="2020-09-04T10:08:00.643" v="95" actId="2711"/>
        <pc:sldMasterMkLst>
          <pc:docMk/>
          <pc:sldMasterMk cId="3773299013" sldId="2147483672"/>
        </pc:sldMasterMkLst>
        <pc:spChg chg="add del">
          <ac:chgData name="Clemens Gull" userId="efa061c2-5a34-42db-a89b-4dceae2a1931" providerId="ADAL" clId="{554F088F-D299-4DBF-81FC-09542715F91A}" dt="2020-09-04T10:07:48.427" v="93" actId="478"/>
          <ac:spMkLst>
            <pc:docMk/>
            <pc:sldMasterMk cId="3773299013" sldId="2147483672"/>
            <ac:spMk id="8" creationId="{974DFD32-6BD8-4069-9679-D3D35371FC61}"/>
          </ac:spMkLst>
        </pc:spChg>
        <pc:sldLayoutChg chg="modSp">
          <pc:chgData name="Clemens Gull" userId="efa061c2-5a34-42db-a89b-4dceae2a1931" providerId="ADAL" clId="{554F088F-D299-4DBF-81FC-09542715F91A}" dt="2020-09-04T10:08:00.643" v="95" actId="2711"/>
          <pc:sldLayoutMkLst>
            <pc:docMk/>
            <pc:sldMasterMk cId="3773299013" sldId="2147483672"/>
            <pc:sldLayoutMk cId="4216710977" sldId="2147483673"/>
          </pc:sldLayoutMkLst>
          <pc:spChg chg="mod">
            <ac:chgData name="Clemens Gull" userId="efa061c2-5a34-42db-a89b-4dceae2a1931" providerId="ADAL" clId="{554F088F-D299-4DBF-81FC-09542715F91A}" dt="2020-09-04T10:08:00.643" v="95" actId="2711"/>
            <ac:spMkLst>
              <pc:docMk/>
              <pc:sldMasterMk cId="3773299013" sldId="2147483672"/>
              <pc:sldLayoutMk cId="4216710977" sldId="2147483673"/>
              <ac:spMk id="2" creationId="{41494D91-2F90-483B-A403-87200F87A743}"/>
            </ac:spMkLst>
          </pc:spChg>
        </pc:sldLayoutChg>
      </pc:sldMasterChg>
    </pc:docChg>
  </pc:docChgLst>
  <pc:docChgLst>
    <pc:chgData name="Barbara Graf" userId="cbe63bf3-6f5a-4aa0-a8b2-c46b906b47f4" providerId="ADAL" clId="{22AA2072-4FF6-4F95-B2D2-233E2B25C225}"/>
    <pc:docChg chg="undo custSel mod modSld addMainMaster delMainMaster modMainMaster">
      <pc:chgData name="Barbara Graf" userId="cbe63bf3-6f5a-4aa0-a8b2-c46b906b47f4" providerId="ADAL" clId="{22AA2072-4FF6-4F95-B2D2-233E2B25C225}" dt="2020-09-07T09:14:40.982" v="5"/>
      <pc:docMkLst>
        <pc:docMk/>
      </pc:docMkLst>
      <pc:sldChg chg="addSp delSp modSp mod setBg modClrScheme chgLayout">
        <pc:chgData name="Barbara Graf" userId="cbe63bf3-6f5a-4aa0-a8b2-c46b906b47f4" providerId="ADAL" clId="{22AA2072-4FF6-4F95-B2D2-233E2B25C225}" dt="2020-09-07T09:14:28.232" v="4" actId="26606"/>
        <pc:sldMkLst>
          <pc:docMk/>
          <pc:sldMk cId="1981640251" sldId="1639"/>
        </pc:sldMkLst>
        <pc:spChg chg="mod">
          <ac:chgData name="Barbara Graf" userId="cbe63bf3-6f5a-4aa0-a8b2-c46b906b47f4" providerId="ADAL" clId="{22AA2072-4FF6-4F95-B2D2-233E2B25C225}" dt="2020-09-07T09:14:28.232" v="4" actId="26606"/>
          <ac:spMkLst>
            <pc:docMk/>
            <pc:sldMk cId="1981640251" sldId="1639"/>
            <ac:spMk id="3" creationId="{EBB83F73-3449-4F7C-8B70-52A78BB5316D}"/>
          </ac:spMkLst>
        </pc:spChg>
        <pc:spChg chg="mod">
          <ac:chgData name="Barbara Graf" userId="cbe63bf3-6f5a-4aa0-a8b2-c46b906b47f4" providerId="ADAL" clId="{22AA2072-4FF6-4F95-B2D2-233E2B25C225}" dt="2020-09-07T09:14:28.232" v="4" actId="26606"/>
          <ac:spMkLst>
            <pc:docMk/>
            <pc:sldMk cId="1981640251" sldId="1639"/>
            <ac:spMk id="4" creationId="{AA03E1BA-AE7B-49EB-A16E-D4290A60DFCE}"/>
          </ac:spMkLst>
        </pc:spChg>
        <pc:spChg chg="mod">
          <ac:chgData name="Barbara Graf" userId="cbe63bf3-6f5a-4aa0-a8b2-c46b906b47f4" providerId="ADAL" clId="{22AA2072-4FF6-4F95-B2D2-233E2B25C225}" dt="2020-09-07T09:14:28.232" v="4" actId="26606"/>
          <ac:spMkLst>
            <pc:docMk/>
            <pc:sldMk cId="1981640251" sldId="1639"/>
            <ac:spMk id="5" creationId="{B2D52A16-9908-47DB-BED4-C83AA860507F}"/>
          </ac:spMkLst>
        </pc:spChg>
        <pc:spChg chg="add del">
          <ac:chgData name="Barbara Graf" userId="cbe63bf3-6f5a-4aa0-a8b2-c46b906b47f4" providerId="ADAL" clId="{22AA2072-4FF6-4F95-B2D2-233E2B25C225}" dt="2020-09-07T09:14:28.232" v="4" actId="26606"/>
          <ac:spMkLst>
            <pc:docMk/>
            <pc:sldMk cId="1981640251" sldId="1639"/>
            <ac:spMk id="10" creationId="{D707E932-45D3-46F0-8B2D-99A98DB87AE6}"/>
          </ac:spMkLst>
        </pc:spChg>
        <pc:spChg chg="add del">
          <ac:chgData name="Barbara Graf" userId="cbe63bf3-6f5a-4aa0-a8b2-c46b906b47f4" providerId="ADAL" clId="{22AA2072-4FF6-4F95-B2D2-233E2B25C225}" dt="2020-09-07T09:14:28.232" v="4" actId="26606"/>
          <ac:spMkLst>
            <pc:docMk/>
            <pc:sldMk cId="1981640251" sldId="1639"/>
            <ac:spMk id="12" creationId="{79EA45C1-5D9B-4851-BC36-CF2BBE008368}"/>
          </ac:spMkLst>
        </pc:spChg>
        <pc:picChg chg="add del">
          <ac:chgData name="Barbara Graf" userId="cbe63bf3-6f5a-4aa0-a8b2-c46b906b47f4" providerId="ADAL" clId="{22AA2072-4FF6-4F95-B2D2-233E2B25C225}" dt="2020-09-07T09:14:28.232" v="4" actId="26606"/>
          <ac:picMkLst>
            <pc:docMk/>
            <pc:sldMk cId="1981640251" sldId="1639"/>
            <ac:picMk id="2" creationId="{51407B9F-7776-41AF-B056-B89D9B15F147}"/>
          </ac:picMkLst>
        </pc:picChg>
        <pc:picChg chg="add del">
          <ac:chgData name="Barbara Graf" userId="cbe63bf3-6f5a-4aa0-a8b2-c46b906b47f4" providerId="ADAL" clId="{22AA2072-4FF6-4F95-B2D2-233E2B25C225}" dt="2020-09-07T09:14:05.707" v="1"/>
          <ac:picMkLst>
            <pc:docMk/>
            <pc:sldMk cId="1981640251" sldId="1639"/>
            <ac:picMk id="1026" creationId="{EE485E9B-09BE-413A-92A7-F1371239B92F}"/>
          </ac:picMkLst>
        </pc:picChg>
        <pc:picChg chg="del">
          <ac:chgData name="Barbara Graf" userId="cbe63bf3-6f5a-4aa0-a8b2-c46b906b47f4" providerId="ADAL" clId="{22AA2072-4FF6-4F95-B2D2-233E2B25C225}" dt="2020-09-07T09:14:17.599" v="2"/>
          <ac:picMkLst>
            <pc:docMk/>
            <pc:sldMk cId="1981640251" sldId="1639"/>
            <ac:picMk id="1028" creationId="{75819906-2ABC-47A4-A31C-BB6A932D732E}"/>
          </ac:picMkLst>
        </pc:picChg>
      </pc:sldChg>
      <pc:sldMasterChg chg="modSldLayout">
        <pc:chgData name="Barbara Graf" userId="cbe63bf3-6f5a-4aa0-a8b2-c46b906b47f4" providerId="ADAL" clId="{22AA2072-4FF6-4F95-B2D2-233E2B25C225}" dt="2020-09-07T09:14:40.982" v="5"/>
        <pc:sldMasterMkLst>
          <pc:docMk/>
          <pc:sldMasterMk cId="3773299013" sldId="2147483672"/>
        </pc:sldMasterMkLst>
        <pc:sldLayoutChg chg="addSp modSp">
          <pc:chgData name="Barbara Graf" userId="cbe63bf3-6f5a-4aa0-a8b2-c46b906b47f4" providerId="ADAL" clId="{22AA2072-4FF6-4F95-B2D2-233E2B25C225}" dt="2020-09-07T09:14:40.982" v="5"/>
          <pc:sldLayoutMkLst>
            <pc:docMk/>
            <pc:sldMasterMk cId="3773299013" sldId="2147483672"/>
            <pc:sldLayoutMk cId="4216710977" sldId="2147483673"/>
          </pc:sldLayoutMkLst>
          <pc:spChg chg="add mod">
            <ac:chgData name="Barbara Graf" userId="cbe63bf3-6f5a-4aa0-a8b2-c46b906b47f4" providerId="ADAL" clId="{22AA2072-4FF6-4F95-B2D2-233E2B25C225}" dt="2020-09-07T09:14:40.982" v="5"/>
            <ac:spMkLst>
              <pc:docMk/>
              <pc:sldMasterMk cId="3773299013" sldId="2147483672"/>
              <pc:sldLayoutMk cId="4216710977" sldId="2147483673"/>
              <ac:spMk id="4" creationId="{330E27C5-5456-41BD-8983-AD03EC043051}"/>
            </ac:spMkLst>
          </pc:spChg>
        </pc:sldLayoutChg>
      </pc:sldMasterChg>
      <pc:sldMasterChg chg="add del replId addSldLayout delSldLayout">
        <pc:chgData name="Barbara Graf" userId="cbe63bf3-6f5a-4aa0-a8b2-c46b906b47f4" providerId="ADAL" clId="{22AA2072-4FF6-4F95-B2D2-233E2B25C225}" dt="2020-09-07T09:14:28.232" v="4" actId="26606"/>
        <pc:sldMasterMkLst>
          <pc:docMk/>
          <pc:sldMasterMk cId="1246215920" sldId="2147483677"/>
        </pc:sldMasterMkLst>
        <pc:sldLayoutChg chg="add del replId">
          <pc:chgData name="Barbara Graf" userId="cbe63bf3-6f5a-4aa0-a8b2-c46b906b47f4" providerId="ADAL" clId="{22AA2072-4FF6-4F95-B2D2-233E2B25C225}" dt="2020-09-07T09:14:28.232" v="4" actId="26606"/>
          <pc:sldLayoutMkLst>
            <pc:docMk/>
            <pc:sldMasterMk cId="1246215920" sldId="2147483677"/>
            <pc:sldLayoutMk cId="156923113" sldId="214748367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672483"/>
        </a:solidFill>
      </dgm:spPr>
      <dgm:t>
        <a:bodyPr/>
        <a:lstStyle/>
        <a:p>
          <a:r>
            <a:rPr lang="de-DE" dirty="0"/>
            <a:t>Hersteller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672483"/>
        </a:solidFill>
      </dgm:spPr>
      <dgm:t>
        <a:bodyPr/>
        <a:lstStyle/>
        <a:p>
          <a:endParaRPr lang="de-DE"/>
        </a:p>
      </dgm:t>
    </dgm:pt>
    <dgm:pt modelId="{D690E6B1-ED93-4978-AC10-25C06B709E1D}">
      <dgm:prSet phldrT="[Text]"/>
      <dgm:spPr>
        <a:ln>
          <a:solidFill>
            <a:srgbClr val="672483"/>
          </a:solidFill>
        </a:ln>
      </dgm:spPr>
      <dgm:t>
        <a:bodyPr/>
        <a:lstStyle/>
        <a:p>
          <a:r>
            <a:rPr lang="de-DE" dirty="0"/>
            <a:t>Einladungs- E-Mail an die Händler (über POS System)</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FFB100"/>
        </a:solidFill>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FFB100"/>
        </a:solidFill>
      </dgm:spPr>
      <dgm:t>
        <a:bodyPr/>
        <a:lstStyle/>
        <a:p>
          <a:endParaRPr lang="de-DE"/>
        </a:p>
      </dgm:t>
    </dgm:pt>
    <dgm:pt modelId="{A4305718-53E2-4A7F-804A-6F3B3A68EDA1}">
      <dgm:prSet phldrT="[Text]"/>
      <dgm:spPr>
        <a:ln>
          <a:solidFill>
            <a:srgbClr val="FFB100"/>
          </a:solidFill>
        </a:ln>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96C11F"/>
        </a:solidFill>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a:ln>
          <a:solidFill>
            <a:srgbClr val="96C11F"/>
          </a:solidFill>
        </a:ln>
      </dgm:spPr>
      <dgm:t>
        <a:bodyPr/>
        <a:lstStyle/>
        <a:p>
          <a:r>
            <a:rPr lang="de-DE" dirty="0"/>
            <a:t>Zugriffoptionen auf Betreiberkonto</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a:ln>
          <a:solidFill>
            <a:srgbClr val="FFB100"/>
          </a:solidFill>
        </a:ln>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a:ln>
          <a:solidFill>
            <a:srgbClr val="FFB100"/>
          </a:solidFill>
        </a:ln>
      </dgm:spPr>
      <dgm:t>
        <a:bodyPr/>
        <a:lstStyle/>
        <a:p>
          <a:r>
            <a:rPr lang="de-DE" dirty="0"/>
            <a:t>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a:solidFill>
          <a:srgbClr val="96C11F"/>
        </a:solidFill>
      </dgm:spPr>
      <dgm:t>
        <a:bodyPr/>
        <a:lstStyle/>
        <a:p>
          <a:r>
            <a:rPr lang="de-DE" dirty="0"/>
            <a:t>Händler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a:solidFill>
          <a:srgbClr val="96C11F"/>
        </a:solidFill>
      </dgm:spPr>
      <dgm:t>
        <a:bodyPr/>
        <a:lstStyle/>
        <a:p>
          <a:endParaRPr lang="en-GB"/>
        </a:p>
      </dgm:t>
    </dgm:pt>
    <dgm:pt modelId="{20741808-44F9-9443-B020-C2DBEB25E341}">
      <dgm:prSet phldrT="[Text]"/>
      <dgm:spPr>
        <a:ln>
          <a:solidFill>
            <a:srgbClr val="96C11F"/>
          </a:solidFill>
        </a:ln>
      </dgm:spPr>
      <dgm:t>
        <a:bodyPr/>
        <a:lstStyle/>
        <a:p>
          <a:r>
            <a:rPr lang="de-DE" dirty="0"/>
            <a:t>csv-file Erstellen (Masseneinladung der Betreiber)</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a:ln>
          <a:solidFill>
            <a:srgbClr val="96C11F"/>
          </a:solidFill>
        </a:ln>
      </dgm:spPr>
      <dgm:t>
        <a:bodyPr/>
        <a:lstStyle/>
        <a:p>
          <a:r>
            <a:rPr lang="de-DE" dirty="0"/>
            <a:t>Einladungs- E-Mail an die Kassenbetreiber</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a:solidFill>
          <a:srgbClr val="96C11F"/>
        </a:solidFill>
      </dgm:spPr>
      <dgm:t>
        <a:bodyPr/>
        <a:lstStyle/>
        <a:p>
          <a:r>
            <a:rPr lang="de-DE" dirty="0"/>
            <a:t>Händler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a:solidFill>
          <a:srgbClr val="96C11F"/>
        </a:solidFill>
      </dgm:spPr>
      <dgm:t>
        <a:bodyPr/>
        <a:lstStyle/>
        <a:p>
          <a:endParaRPr lang="en-GB"/>
        </a:p>
      </dgm:t>
    </dgm:pt>
    <dgm:pt modelId="{1B3290C7-72D7-4746-9957-7044F630C828}">
      <dgm:prSet phldrT="[Text]"/>
      <dgm:spPr>
        <a:ln>
          <a:solidFill>
            <a:srgbClr val="96C11F"/>
          </a:solidFill>
        </a:ln>
      </dgm:spPr>
      <dgm:t>
        <a:bodyPr/>
        <a:lstStyle/>
        <a:p>
          <a:r>
            <a:rPr lang="de-DE"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a:ln>
          <a:solidFill>
            <a:srgbClr val="96C11F"/>
          </a:solidFill>
        </a:ln>
      </dgm:spPr>
      <dgm:t>
        <a:bodyPr/>
        <a:lstStyle/>
        <a:p>
          <a:r>
            <a:rPr lang="de-DE" dirty="0"/>
            <a:t>Passwort setzen</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a:ln>
          <a:solidFill>
            <a:srgbClr val="96C11F"/>
          </a:solidFill>
        </a:ln>
      </dgm:spPr>
      <dgm:t>
        <a:bodyPr/>
        <a:lstStyle/>
        <a:p>
          <a:r>
            <a:rPr lang="de-DE" dirty="0"/>
            <a:t>Vertrag unterzeichnen</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a:ln>
          <a:solidFill>
            <a:srgbClr val="672483"/>
          </a:solidFill>
        </a:ln>
      </dgm:spPr>
      <dgm:t>
        <a:bodyPr/>
        <a:lstStyle/>
        <a:p>
          <a:r>
            <a:rPr lang="de-DE" dirty="0"/>
            <a:t>Kooperationsvertrag unterzeichnen</a:t>
          </a:r>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a:ln>
          <a:solidFill>
            <a:srgbClr val="672483"/>
          </a:solidFill>
        </a:ln>
      </dgm:spPr>
      <dgm:t>
        <a:bodyPr/>
        <a:lstStyle/>
        <a:p>
          <a:r>
            <a:rPr lang="de-DE" dirty="0"/>
            <a:t>POS System erfassen</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a:ln>
          <a:solidFill>
            <a:srgbClr val="96C11F"/>
          </a:solidFill>
        </a:ln>
      </dgm:spPr>
      <dgm:t>
        <a:bodyPr/>
        <a:lstStyle/>
        <a:p>
          <a:endParaRPr lang="de-DE"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1"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1"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1"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595"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67248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Kooperationsvertrag unterzeichnen</a:t>
          </a:r>
        </a:p>
        <a:p>
          <a:pPr marL="57150" lvl="1" indent="-57150" algn="l" defTabSz="488950">
            <a:lnSpc>
              <a:spcPct val="90000"/>
            </a:lnSpc>
            <a:spcBef>
              <a:spcPct val="0"/>
            </a:spcBef>
            <a:spcAft>
              <a:spcPct val="15000"/>
            </a:spcAft>
            <a:buChar char="•"/>
          </a:pPr>
          <a:r>
            <a:rPr lang="de-DE" sz="1100" kern="1200" dirty="0"/>
            <a:t>POS System erfassen</a:t>
          </a:r>
        </a:p>
        <a:p>
          <a:pPr marL="57150" lvl="1" indent="-57150" algn="l" defTabSz="488950">
            <a:lnSpc>
              <a:spcPct val="90000"/>
            </a:lnSpc>
            <a:spcBef>
              <a:spcPct val="0"/>
            </a:spcBef>
            <a:spcAft>
              <a:spcPct val="15000"/>
            </a:spcAft>
            <a:buChar char="•"/>
          </a:pPr>
          <a:r>
            <a:rPr lang="de-DE" sz="1100" kern="1200" dirty="0"/>
            <a:t>Einladungs- E-Mail an die Händler (über POS System)</a:t>
          </a:r>
        </a:p>
      </dsp:txBody>
      <dsp:txXfrm>
        <a:off x="39015" y="1857619"/>
        <a:ext cx="1693893" cy="1074203"/>
      </dsp:txXfrm>
    </dsp:sp>
    <dsp:sp modelId="{67EE90C8-39C2-4B24-A6E2-73ED47BE406D}">
      <dsp:nvSpPr>
        <dsp:cNvPr id="0" name=""/>
        <dsp:cNvSpPr/>
      </dsp:nvSpPr>
      <dsp:spPr>
        <a:xfrm>
          <a:off x="985929" y="2137203"/>
          <a:ext cx="1990327" cy="1990327"/>
        </a:xfrm>
        <a:prstGeom prst="leftCircularArrow">
          <a:avLst>
            <a:gd name="adj1" fmla="val 3397"/>
            <a:gd name="adj2" fmla="val 420410"/>
            <a:gd name="adj3" fmla="val 2195921"/>
            <a:gd name="adj4" fmla="val 9024489"/>
            <a:gd name="adj5" fmla="val 3963"/>
          </a:avLst>
        </a:prstGeom>
        <a:solidFill>
          <a:srgbClr val="672483"/>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96870" y="2965243"/>
          <a:ext cx="1565096" cy="622387"/>
        </a:xfrm>
        <a:prstGeom prst="roundRect">
          <a:avLst>
            <a:gd name="adj" fmla="val 10000"/>
          </a:avLst>
        </a:prstGeom>
        <a:solidFill>
          <a:srgbClr val="6724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Hersteller</a:t>
          </a:r>
        </a:p>
      </dsp:txBody>
      <dsp:txXfrm>
        <a:off x="415099" y="2983472"/>
        <a:ext cx="1528638" cy="585929"/>
      </dsp:txXfrm>
    </dsp:sp>
    <dsp:sp modelId="{6C198CF6-4B48-EC47-9895-532AAD4630E7}">
      <dsp:nvSpPr>
        <dsp:cNvPr id="0" name=""/>
        <dsp:cNvSpPr/>
      </dsp:nvSpPr>
      <dsp:spPr>
        <a:xfrm>
          <a:off x="2283892"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E-Mail Link</a:t>
          </a:r>
        </a:p>
        <a:p>
          <a:pPr marL="57150" lvl="1" indent="-57150" algn="l" defTabSz="488950">
            <a:lnSpc>
              <a:spcPct val="90000"/>
            </a:lnSpc>
            <a:spcBef>
              <a:spcPct val="0"/>
            </a:spcBef>
            <a:spcAft>
              <a:spcPct val="15000"/>
            </a:spcAft>
            <a:buChar char="•"/>
          </a:pPr>
          <a:r>
            <a:rPr lang="de-DE" sz="1100" kern="1200" dirty="0"/>
            <a:t>Passwort setzen</a:t>
          </a:r>
        </a:p>
        <a:p>
          <a:pPr marL="57150" lvl="1" indent="-57150" algn="l" defTabSz="488950">
            <a:lnSpc>
              <a:spcPct val="90000"/>
            </a:lnSpc>
            <a:spcBef>
              <a:spcPct val="0"/>
            </a:spcBef>
            <a:spcAft>
              <a:spcPct val="15000"/>
            </a:spcAft>
            <a:buChar char="•"/>
          </a:pPr>
          <a:r>
            <a:rPr lang="de-DE" sz="1100" kern="1200" dirty="0"/>
            <a:t>Vertrag unterzeichnen</a:t>
          </a:r>
        </a:p>
      </dsp:txBody>
      <dsp:txXfrm>
        <a:off x="2317312" y="2168813"/>
        <a:ext cx="1693893" cy="1074203"/>
      </dsp:txXfrm>
    </dsp:sp>
    <dsp:sp modelId="{96926518-CE60-6148-9BAA-8671800A1B08}">
      <dsp:nvSpPr>
        <dsp:cNvPr id="0" name=""/>
        <dsp:cNvSpPr/>
      </dsp:nvSpPr>
      <dsp:spPr>
        <a:xfrm>
          <a:off x="3249553" y="916165"/>
          <a:ext cx="2215310" cy="2215310"/>
        </a:xfrm>
        <a:prstGeom prst="circularArrow">
          <a:avLst>
            <a:gd name="adj1" fmla="val 3052"/>
            <a:gd name="adj2" fmla="val 374643"/>
            <a:gd name="adj3" fmla="val 19449846"/>
            <a:gd name="adj4" fmla="val 12575511"/>
            <a:gd name="adj5" fmla="val 3560"/>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675166" y="1513006"/>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2693395" y="1531235"/>
        <a:ext cx="1528638" cy="585929"/>
      </dsp:txXfrm>
    </dsp:sp>
    <dsp:sp modelId="{DB47F245-2784-474A-9BA8-6F043C5AB87D}">
      <dsp:nvSpPr>
        <dsp:cNvPr id="0" name=""/>
        <dsp:cNvSpPr/>
      </dsp:nvSpPr>
      <dsp:spPr>
        <a:xfrm>
          <a:off x="4562189"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csv-file Erstellen (Masseneinladung der Betreiber)</a:t>
          </a:r>
        </a:p>
        <a:p>
          <a:pPr marL="57150" lvl="1" indent="-57150" algn="l" defTabSz="488950">
            <a:lnSpc>
              <a:spcPct val="90000"/>
            </a:lnSpc>
            <a:spcBef>
              <a:spcPct val="0"/>
            </a:spcBef>
            <a:spcAft>
              <a:spcPct val="15000"/>
            </a:spcAft>
            <a:buChar char="•"/>
          </a:pPr>
          <a:r>
            <a:rPr lang="de-DE" sz="1100" kern="1200" dirty="0"/>
            <a:t>Einladungs- E-Mail an die Kassenbetreiber</a:t>
          </a:r>
        </a:p>
      </dsp:txBody>
      <dsp:txXfrm>
        <a:off x="4595609" y="1857619"/>
        <a:ext cx="1693893" cy="1074203"/>
      </dsp:txXfrm>
    </dsp:sp>
    <dsp:sp modelId="{7F2083C2-E59F-3C4D-836B-1E6D60ED1040}">
      <dsp:nvSpPr>
        <dsp:cNvPr id="0" name=""/>
        <dsp:cNvSpPr/>
      </dsp:nvSpPr>
      <dsp:spPr>
        <a:xfrm>
          <a:off x="5542522" y="2137203"/>
          <a:ext cx="1990327" cy="1990327"/>
        </a:xfrm>
        <a:prstGeom prst="leftCircularArrow">
          <a:avLst>
            <a:gd name="adj1" fmla="val 3397"/>
            <a:gd name="adj2" fmla="val 420410"/>
            <a:gd name="adj3" fmla="val 2195921"/>
            <a:gd name="adj4" fmla="val 9024489"/>
            <a:gd name="adj5" fmla="val 3963"/>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953463" y="2965243"/>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4971692" y="2983472"/>
        <a:ext cx="1528638" cy="585929"/>
      </dsp:txXfrm>
    </dsp:sp>
    <dsp:sp modelId="{E5EBECDA-B2A2-1A46-872A-670086EE71E5}">
      <dsp:nvSpPr>
        <dsp:cNvPr id="0" name=""/>
        <dsp:cNvSpPr/>
      </dsp:nvSpPr>
      <dsp:spPr>
        <a:xfrm>
          <a:off x="6840486"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FFB1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E-Mail Link</a:t>
          </a:r>
        </a:p>
        <a:p>
          <a:pPr marL="57150" lvl="1" indent="-57150" algn="l" defTabSz="488950">
            <a:lnSpc>
              <a:spcPct val="90000"/>
            </a:lnSpc>
            <a:spcBef>
              <a:spcPct val="0"/>
            </a:spcBef>
            <a:spcAft>
              <a:spcPct val="15000"/>
            </a:spcAft>
            <a:buChar char="•"/>
          </a:pPr>
          <a:r>
            <a:rPr lang="de-DE" sz="1100" kern="1200" dirty="0"/>
            <a:t>Passwort setzen</a:t>
          </a:r>
        </a:p>
        <a:p>
          <a:pPr marL="57150" lvl="1" indent="-57150" algn="l" defTabSz="488950">
            <a:lnSpc>
              <a:spcPct val="90000"/>
            </a:lnSpc>
            <a:spcBef>
              <a:spcPct val="0"/>
            </a:spcBef>
            <a:spcAft>
              <a:spcPct val="15000"/>
            </a:spcAft>
            <a:buChar char="•"/>
          </a:pPr>
          <a:r>
            <a:rPr lang="de-DE" sz="1100" kern="1200" dirty="0"/>
            <a:t>Vertrag unterzeichnen</a:t>
          </a:r>
        </a:p>
      </dsp:txBody>
      <dsp:txXfrm>
        <a:off x="6873906" y="2168813"/>
        <a:ext cx="1693893" cy="1074203"/>
      </dsp:txXfrm>
    </dsp:sp>
    <dsp:sp modelId="{003BFA7E-758F-E347-A380-03AA289010DE}">
      <dsp:nvSpPr>
        <dsp:cNvPr id="0" name=""/>
        <dsp:cNvSpPr/>
      </dsp:nvSpPr>
      <dsp:spPr>
        <a:xfrm>
          <a:off x="7806146" y="916165"/>
          <a:ext cx="2215310" cy="2215310"/>
        </a:xfrm>
        <a:prstGeom prst="circularArrow">
          <a:avLst>
            <a:gd name="adj1" fmla="val 3052"/>
            <a:gd name="adj2" fmla="val 374643"/>
            <a:gd name="adj3" fmla="val 19449846"/>
            <a:gd name="adj4" fmla="val 12575511"/>
            <a:gd name="adj5" fmla="val 3560"/>
          </a:avLst>
        </a:prstGeom>
        <a:solidFill>
          <a:srgbClr val="FFB100"/>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7231760" y="1513006"/>
          <a:ext cx="1565096" cy="622387"/>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Betreiber</a:t>
          </a:r>
        </a:p>
      </dsp:txBody>
      <dsp:txXfrm>
        <a:off x="7249989" y="1531235"/>
        <a:ext cx="1528638" cy="585929"/>
      </dsp:txXfrm>
    </dsp:sp>
    <dsp:sp modelId="{F0B01F51-E46F-DA4B-88E1-9F10333DC2ED}">
      <dsp:nvSpPr>
        <dsp:cNvPr id="0" name=""/>
        <dsp:cNvSpPr/>
      </dsp:nvSpPr>
      <dsp:spPr>
        <a:xfrm>
          <a:off x="9118783"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de-DE" sz="1100" kern="1200" dirty="0"/>
            <a:t>Zugriffoptionen auf Betreiberkonto</a:t>
          </a:r>
        </a:p>
        <a:p>
          <a:pPr marL="57150" lvl="1" indent="-57150" algn="l" defTabSz="488950">
            <a:lnSpc>
              <a:spcPct val="90000"/>
            </a:lnSpc>
            <a:spcBef>
              <a:spcPct val="0"/>
            </a:spcBef>
            <a:spcAft>
              <a:spcPct val="15000"/>
            </a:spcAft>
            <a:buChar char="•"/>
          </a:pPr>
          <a:endParaRPr lang="de-DE" sz="1100" kern="1200" dirty="0"/>
        </a:p>
      </dsp:txBody>
      <dsp:txXfrm>
        <a:off x="9152203" y="1857619"/>
        <a:ext cx="1693893" cy="1074203"/>
      </dsp:txXfrm>
    </dsp:sp>
    <dsp:sp modelId="{D0EB118E-DEA3-024F-A526-15F101524331}">
      <dsp:nvSpPr>
        <dsp:cNvPr id="0" name=""/>
        <dsp:cNvSpPr/>
      </dsp:nvSpPr>
      <dsp:spPr>
        <a:xfrm>
          <a:off x="9510057" y="2965243"/>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9528286" y="2983472"/>
        <a:ext cx="1528638" cy="5859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dirty="0"/>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20.10.20</a:t>
            </a:fld>
            <a:endParaRPr lang="de-AT" dirty="0"/>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dirty="0"/>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dirty="0"/>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dirty="0"/>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Die Eingabestation des POS System sammelt die Charge- und PayItems für den Request. </a:t>
            </a:r>
          </a:p>
          <a:p>
            <a:pPr marL="228600" indent="-228600">
              <a:buAutoNum type="arabicPeriod"/>
            </a:pPr>
            <a:r>
              <a:rPr lang="de-DE" noProof="0" dirty="0"/>
              <a:t>Der POS System Server sollte die Daten lokal persistieren. Das Persistieren der Daten ist wichtig, weil die Request-Daten nicht von der ft.Middleware zurückgesendet werden. Zudem ist die lokale Archivierung essentiell für den Fall, dass die fiskaltrust Archivierung nicht verfügbar ist.</a:t>
            </a:r>
          </a:p>
          <a:p>
            <a:pPr marL="228600" indent="-228600">
              <a:buAutoNum type="arabicPeriod"/>
            </a:pPr>
            <a:r>
              <a:rPr lang="de-DE" noProof="0" dirty="0"/>
              <a:t>Der Server des POS System baut den Request auf und sendet die Daten über die </a:t>
            </a:r>
            <a:r>
              <a:rPr lang="de-DE" noProof="0" dirty="0" err="1"/>
              <a:t>sign</a:t>
            </a:r>
            <a:r>
              <a:rPr lang="de-DE" noProof="0" dirty="0"/>
              <a:t>-Methode an die Queue. Die ft.Middleware prozessiert die Daten, sorgt für die Verkettung, Speicherung, Signierung und Archivierung der Daten</a:t>
            </a:r>
          </a:p>
          <a:p>
            <a:pPr marL="228600" indent="-228600">
              <a:buAutoNum type="arabicPeriod"/>
            </a:pPr>
            <a:r>
              <a:rPr lang="de-DE" noProof="0" dirty="0"/>
              <a:t>Der Server des POS System erhält den Response und prozessiert die darin enthaltenen Daten, die wichtig für den Belegdruck sind.</a:t>
            </a:r>
          </a:p>
          <a:p>
            <a:pPr marL="228600" indent="-228600">
              <a:buAutoNum type="arabicPeriod"/>
            </a:pPr>
            <a:r>
              <a:rPr lang="de-DE" noProof="0" dirty="0"/>
              <a:t>Die erhaltenen Daten werden lokal vom Server des POS System persistiert (siehe dazu auch Pkt. 2)</a:t>
            </a:r>
          </a:p>
          <a:p>
            <a:pPr marL="228600" indent="-228600">
              <a:buAutoNum type="arabicPeriod"/>
            </a:pPr>
            <a:r>
              <a:rPr lang="de-DE" noProof="0" dirty="0"/>
              <a:t>Der Beleg wird in der Eingabestation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dirty="0"/>
          </a:p>
        </p:txBody>
      </p:sp>
    </p:spTree>
    <p:extLst>
      <p:ext uri="{BB962C8B-B14F-4D97-AF65-F5344CB8AC3E}">
        <p14:creationId xmlns:p14="http://schemas.microsoft.com/office/powerpoint/2010/main" val="348220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Nullbeleg, etc.</a:t>
            </a:r>
          </a:p>
          <a:p>
            <a:endParaRPr lang="de-DE" noProof="0" dirty="0"/>
          </a:p>
          <a:p>
            <a:pPr marL="228600" indent="-228600">
              <a:buAutoNum type="arabicPeriod"/>
            </a:pPr>
            <a:r>
              <a:rPr lang="de-DE" noProof="0" dirty="0"/>
              <a:t>Die Eingabestation des POS System triggert die Funktionalität die ausgeführt werden soll</a:t>
            </a:r>
          </a:p>
          <a:p>
            <a:pPr marL="228600" indent="-228600">
              <a:buAutoNum type="arabicPeriod"/>
            </a:pPr>
            <a:r>
              <a:rPr lang="de-DE" noProof="0" dirty="0"/>
              <a:t>Der Server des POS System persistiert lokal die Daten.</a:t>
            </a:r>
          </a:p>
          <a:p>
            <a:pPr marL="228600" indent="-228600">
              <a:buAutoNum type="arabicPeriod"/>
            </a:pPr>
            <a:r>
              <a:rPr lang="de-DE" noProof="0" dirty="0"/>
              <a:t>Der Server des POS System baut den Request zusammen (Sonderbeleg - je nach Funktionalität die ausgeführt werden soll) und sendet die Daten über die </a:t>
            </a:r>
            <a:r>
              <a:rPr lang="de-DE" noProof="0" dirty="0" err="1"/>
              <a:t>sign</a:t>
            </a:r>
            <a:r>
              <a:rPr lang="de-DE" noProof="0" dirty="0"/>
              <a:t>-Methode an die Queue. Die ft.Middleware führt die angeforderte Funktionalität aus und packt das Ergebnis in den Signatur-Block des Response. </a:t>
            </a:r>
          </a:p>
          <a:p>
            <a:pPr marL="228600" indent="-228600">
              <a:buAutoNum type="arabicPeriod"/>
            </a:pPr>
            <a:r>
              <a:rPr lang="de-DE" noProof="0" dirty="0"/>
              <a:t>Der Server des POS System erhält den Response und prozessiert die darin enthaltenen Daten</a:t>
            </a:r>
          </a:p>
          <a:p>
            <a:pPr marL="228600" indent="-228600">
              <a:buAutoNum type="arabicPeriod"/>
            </a:pPr>
            <a:r>
              <a:rPr lang="de-DE" noProof="0" dirty="0"/>
              <a:t>Die erhaltenen Daten werden lokal persistiert</a:t>
            </a:r>
          </a:p>
          <a:p>
            <a:pPr marL="228600" indent="-228600">
              <a:buAutoNum type="arabicPeriod"/>
            </a:pPr>
            <a:r>
              <a:rPr lang="de-DE" noProof="0" dirty="0"/>
              <a:t>Der Beleg wird erstellt und gedruckt (er enthält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dirty="0"/>
          </a:p>
        </p:txBody>
      </p:sp>
    </p:spTree>
    <p:extLst>
      <p:ext uri="{BB962C8B-B14F-4D97-AF65-F5344CB8AC3E}">
        <p14:creationId xmlns:p14="http://schemas.microsoft.com/office/powerpoint/2010/main" val="253110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 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 System sammelt die Charge- und PayItems für den Request. </a:t>
            </a:r>
          </a:p>
          <a:p>
            <a:pPr marL="228600" indent="-228600">
              <a:buAutoNum type="arabicPeriod"/>
            </a:pPr>
            <a:r>
              <a:rPr lang="de-DE" noProof="0" dirty="0"/>
              <a:t>Das  POS System persistiert lokal die Daten.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de-DE" noProof="0" dirty="0"/>
              <a:t>Das  POS System baut den Request auf und sendet die Daten über die </a:t>
            </a:r>
            <a:r>
              <a:rPr lang="de-DE" noProof="0" dirty="0" err="1"/>
              <a:t>Sign</a:t>
            </a:r>
            <a:r>
              <a:rPr lang="de-DE" noProof="0" dirty="0"/>
              <a:t>-Methode an die Queue. Die TSE ist jedoch für die SCU nicht erreichbar. Deshalb gibt die Queue den Status </a:t>
            </a:r>
            <a:r>
              <a:rPr lang="de-DE" noProof="0" dirty="0" err="1"/>
              <a:t>ft.State</a:t>
            </a:r>
            <a:r>
              <a:rPr lang="de-DE" noProof="0" dirty="0"/>
              <a:t> = 0x02 im Response zurück. Dem Signaturblock im Response wird die Notiz “TSE Kommunikation ausgefallen“ hinzugefügt.</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 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dirty="0"/>
          </a:p>
        </p:txBody>
      </p:sp>
    </p:spTree>
    <p:extLst>
      <p:ext uri="{BB962C8B-B14F-4D97-AF65-F5344CB8AC3E}">
        <p14:creationId xmlns:p14="http://schemas.microsoft.com/office/powerpoint/2010/main" val="160655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wahrscheinlich wieder erreichbar ist, muss das POS System einen Nullbeleg (Sonderbeleg der Funktionalität ausführt) an die Queue senden. Dies ist deshalb wichtig, weil die ft.Middleware nicht selbst versucht herauszufinden, ob die TSE wieder erreichbar ist, um das </a:t>
            </a:r>
            <a:r>
              <a:rPr lang="de-DE" sz="1200" b="0" i="0" kern="1200" noProof="0" dirty="0">
                <a:solidFill>
                  <a:schemeClr val="tx1"/>
                </a:solidFill>
                <a:effectLst/>
                <a:latin typeface="+mn-lt"/>
                <a:ea typeface="+mn-ea"/>
                <a:cs typeface="+mn-cs"/>
              </a:rPr>
              <a:t>O</a:t>
            </a:r>
            <a:r>
              <a:rPr lang="de-DE" sz="1200" b="0" i="0" kern="1200" dirty="0">
                <a:solidFill>
                  <a:schemeClr val="tx1"/>
                </a:solidFill>
                <a:effectLst/>
                <a:latin typeface="+mn-lt"/>
                <a:ea typeface="+mn-ea"/>
                <a:cs typeface="+mn-cs"/>
              </a:rPr>
              <a:t>perative Geschäft nicht durch Timeouts zu stören</a:t>
            </a:r>
            <a:r>
              <a:rPr lang="de-DE" noProof="0" dirty="0"/>
              <a:t>. Wird nun ein Nullbeleg an Queue gesendet, so versucht die SCU die Kommunikation mit der TSE wiederherzustellen. Klappt die Kommunikation weiterhin nicht, so wird weiterhin der ftState =  0x02 (TSE Kommunikation ausgefallen) von der Queue im Response zurückgegeben. Klappt die Kommunikation wieder, so wird an das  POS System der ftState = 0x00 (ok) über den Response zurückgegeben und die ft.Middleware ist wieder bereit für den Normalbetrieb. Des Weiteren beinhaltet der Response ein Listing der Requests, die nicht von der TSE signiert wurden. Die von dem Ausfalls der Kommunikation mit der TSE betroffenen Requests, müssen nach Fehlerbehebung </a:t>
            </a:r>
            <a:r>
              <a:rPr lang="de-DE" b="1" noProof="0" dirty="0"/>
              <a:t>nicht</a:t>
            </a:r>
            <a:r>
              <a:rPr lang="de-DE" noProof="0" dirty="0"/>
              <a:t> erneut an die Queue gesendet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dirty="0"/>
          </a:p>
        </p:txBody>
      </p:sp>
    </p:spTree>
    <p:extLst>
      <p:ext uri="{BB962C8B-B14F-4D97-AF65-F5344CB8AC3E}">
        <p14:creationId xmlns:p14="http://schemas.microsoft.com/office/powerpoint/2010/main" val="2918381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Queue von dem POS System nicht erreicht werden:</a:t>
            </a:r>
          </a:p>
          <a:p>
            <a:r>
              <a:rPr lang="de-DE" noProof="0" dirty="0"/>
              <a:t>4. Die Requests müssen markiert werden um später wieder an die Queue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dirty="0"/>
          </a:p>
        </p:txBody>
      </p:sp>
    </p:spTree>
    <p:extLst>
      <p:ext uri="{BB962C8B-B14F-4D97-AF65-F5344CB8AC3E}">
        <p14:creationId xmlns:p14="http://schemas.microsoft.com/office/powerpoint/2010/main" val="99918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Queue wieder erreichbar ist, werden vom POS System im sogenannten „Late Signing Mode“ die zuvor zum Wiederholen markierten Requests an die Queue gesendet (Nacherfassung der Belegdaten). Jeder Request wird dabei über ein Flag markiert (ftReceiptCase + „failed receipt“ Flag - 0x0000000000010000).</a:t>
            </a:r>
          </a:p>
          <a:p>
            <a:endParaRPr lang="de-DE" noProof="0" dirty="0"/>
          </a:p>
          <a:p>
            <a:r>
              <a:rPr lang="de-DE" noProof="0" dirty="0"/>
              <a:t>Sobald die Queue den ersten markierten Request erhält wechselt sie in den „Late Signing Mode“. Es können nun vom  POS System weitere Requests in diesem Modus gesendet werden. Die ft.Middleware antwortet mit den ftState 0x08 was soviel bedeutet, dass sie sich im „Late Signing Mode“ befindet. Um den „Late Signing Mode“ zu verlassen muss das  POS System einen Nullbeleg an die ft.Middleware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dirty="0"/>
          </a:p>
        </p:txBody>
      </p:sp>
    </p:spTree>
    <p:extLst>
      <p:ext uri="{BB962C8B-B14F-4D97-AF65-F5344CB8AC3E}">
        <p14:creationId xmlns:p14="http://schemas.microsoft.com/office/powerpoint/2010/main" val="225791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(Nacherfassung der Belegdaten) zu beenden muss das POS System einen Nullbeleg an die Queue senden. Die Queue antwortet mit dem ftState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dirty="0"/>
          </a:p>
        </p:txBody>
      </p:sp>
    </p:spTree>
    <p:extLst>
      <p:ext uri="{BB962C8B-B14F-4D97-AF65-F5344CB8AC3E}">
        <p14:creationId xmlns:p14="http://schemas.microsoft.com/office/powerpoint/2010/main" val="2840793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journal</a:t>
            </a:r>
            <a:r>
              <a:rPr lang="de-DE" noProof="0" dirty="0"/>
              <a:t> Methode des IPOS Interface. </a:t>
            </a:r>
          </a:p>
          <a:p>
            <a:endParaRPr lang="de-DE" noProof="0" dirty="0"/>
          </a:p>
          <a:p>
            <a:r>
              <a:rPr lang="de-DE" noProof="0" dirty="0"/>
              <a:t>Das  POS 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a:solidFill>
                  <a:schemeClr val="tx1"/>
                </a:solidFill>
                <a:effectLst/>
                <a:latin typeface="+mn-lt"/>
                <a:ea typeface="+mn-ea"/>
                <a:cs typeface="+mn-cs"/>
              </a:rPr>
              <a:t>DSFinV-K-File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dirty="0"/>
          </a:p>
        </p:txBody>
      </p:sp>
    </p:spTree>
    <p:extLst>
      <p:ext uri="{BB962C8B-B14F-4D97-AF65-F5344CB8AC3E}">
        <p14:creationId xmlns:p14="http://schemas.microsoft.com/office/powerpoint/2010/main" val="279325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dirty="0"/>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ft.Middleware Instanz wird über eine sogenannte </a:t>
            </a:r>
            <a:r>
              <a:rPr lang="de-DE" noProof="0" dirty="0" err="1"/>
              <a:t>Cashbox</a:t>
            </a:r>
            <a:r>
              <a:rPr lang="de-DE" noProof="0" dirty="0"/>
              <a:t> im Portal vorgenommen.</a:t>
            </a:r>
          </a:p>
          <a:p>
            <a:endParaRPr lang="de-DE" noProof="0" dirty="0"/>
          </a:p>
          <a:p>
            <a:r>
              <a:rPr lang="de-DE" sz="1200" b="0" i="0" kern="1200" dirty="0">
                <a:solidFill>
                  <a:schemeClr val="tx1"/>
                </a:solidFill>
                <a:effectLst/>
                <a:latin typeface="+mn-lt"/>
                <a:ea typeface="+mn-ea"/>
                <a:cs typeface="+mn-cs"/>
              </a:rPr>
              <a:t>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ist ein Konfigurationscontainer, der die Konfiguration der einzelnen Komponenten der ft.Middleware beinhaltet. Über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können die Konfigurationen miteinander verbunden werden. So kann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senden Sie Ihre Belegdaten und erhalten Signaturen und andere Daten zurück. Hier muss der Kommunikations-Endpunkt und die </a:t>
            </a:r>
            <a:r>
              <a:rPr lang="de-DE" sz="1200" b="0" i="0" kern="1200" dirty="0" err="1">
                <a:solidFill>
                  <a:schemeClr val="tx1"/>
                </a:solidFill>
                <a:effectLst/>
                <a:latin typeface="+mn-lt"/>
                <a:ea typeface="+mn-ea"/>
                <a:cs typeface="+mn-cs"/>
              </a:rPr>
              <a:t>Persistenzschicht</a:t>
            </a:r>
            <a:r>
              <a:rPr lang="de-DE" sz="1200" b="0" i="0" kern="1200" dirty="0">
                <a:solidFill>
                  <a:schemeClr val="tx1"/>
                </a:solidFill>
                <a:effectLst/>
                <a:latin typeface="+mn-lt"/>
                <a:ea typeface="+mn-ea"/>
                <a:cs typeface="+mn-cs"/>
              </a:rPr>
              <a:t> konfiguriert werden. </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Creation Unit, deutsch: Signatur-Erstellungs-Einheit) ist eine Komponente der ft.Middelware, die für die Signierung zuständig ist. In Deutschland übernimmt sie die Kommunikation mit der TSE, die schlussendlich die Signierung vornimmt. Je nachdem welche TSE Sie benutzen möchten, benötigt die SCU eine entsprechende Konfiguration um auf diese zugreifen zu können. Zudem muss der Kommunikations-Endpunkt konfiguriert werden, damit eine oder mehrere Queues darauf zugreifen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beinhaltet die benötigten Konfigurationen und verbindet diese miteinander. Jede Middleware Instanz benötigt eine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um den Betrieb aufnehmen zu können.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dirty="0"/>
          </a:p>
        </p:txBody>
      </p:sp>
    </p:spTree>
    <p:extLst>
      <p:ext uri="{BB962C8B-B14F-4D97-AF65-F5344CB8AC3E}">
        <p14:creationId xmlns:p14="http://schemas.microsoft.com/office/powerpoint/2010/main" val="97860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dirty="0"/>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dirty="0"/>
          </a:p>
        </p:txBody>
      </p:sp>
    </p:spTree>
    <p:extLst>
      <p:ext uri="{BB962C8B-B14F-4D97-AF65-F5344CB8AC3E}">
        <p14:creationId xmlns:p14="http://schemas.microsoft.com/office/powerpoint/2010/main" val="248520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provisorisch,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dirty="0"/>
          </a:p>
        </p:txBody>
      </p:sp>
    </p:spTree>
    <p:extLst>
      <p:ext uri="{BB962C8B-B14F-4D97-AF65-F5344CB8AC3E}">
        <p14:creationId xmlns:p14="http://schemas.microsoft.com/office/powerpoint/2010/main" val="24424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dirty="0"/>
          </a:p>
        </p:txBody>
      </p:sp>
    </p:spTree>
    <p:extLst>
      <p:ext uri="{BB962C8B-B14F-4D97-AF65-F5344CB8AC3E}">
        <p14:creationId xmlns:p14="http://schemas.microsoft.com/office/powerpoint/2010/main" val="6976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dirty="0"/>
          </a:p>
        </p:txBody>
      </p:sp>
    </p:spTree>
    <p:extLst>
      <p:ext uri="{BB962C8B-B14F-4D97-AF65-F5344CB8AC3E}">
        <p14:creationId xmlns:p14="http://schemas.microsoft.com/office/powerpoint/2010/main" val="339554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Überblick, die Ausführung erfolgt auf den folgenden Folien.</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dirty="0"/>
          </a:p>
        </p:txBody>
      </p:sp>
    </p:spTree>
    <p:extLst>
      <p:ext uri="{BB962C8B-B14F-4D97-AF65-F5344CB8AC3E}">
        <p14:creationId xmlns:p14="http://schemas.microsoft.com/office/powerpoint/2010/main" val="820711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dirty="0"/>
          </a:p>
        </p:txBody>
      </p:sp>
    </p:spTree>
    <p:extLst>
      <p:ext uri="{BB962C8B-B14F-4D97-AF65-F5344CB8AC3E}">
        <p14:creationId xmlns:p14="http://schemas.microsoft.com/office/powerpoint/2010/main" val="1305778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dirty="0"/>
          </a:p>
        </p:txBody>
      </p:sp>
    </p:spTree>
    <p:extLst>
      <p:ext uri="{BB962C8B-B14F-4D97-AF65-F5344CB8AC3E}">
        <p14:creationId xmlns:p14="http://schemas.microsoft.com/office/powerpoint/2010/main" val="2741482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Kassenhändler (Einkauf) kaufen Add-On Entitlements im ft.Shop</a:t>
            </a:r>
          </a:p>
          <a:p>
            <a:r>
              <a:rPr lang="de-DE" dirty="0"/>
              <a:t>Kassenhändler (Sales) verkaufen Add-On Produkte (z.B. Sorglos-Paket) an die Kassenbetreiber. Diese können über die Entitlements an die Betreiber zugewiesen werden.</a:t>
            </a:r>
          </a:p>
          <a:p>
            <a:r>
              <a:rPr lang="de-DE" dirty="0"/>
              <a:t>Kassenhersteller und Händler (Techniker) besprechen Rolloutszenarien, erstellen Konfigurationstemplates für den Massenrollout im ft.Portal und geben diese frei. Sie erscheinen daraufhin im ft.Shop des Kassenbetreibers.</a:t>
            </a:r>
          </a:p>
          <a:p>
            <a:r>
              <a:rPr lang="de-DE" dirty="0"/>
              <a:t>Kassenhändler (Techniker) installieren vor Ort beim Betreiber mit Hilfe der zuvor angelegten Templates. Beim Auschecken des Template im ft.Shop des Betreibers wird automatisch vom ft.Portal ein Konfigurationscontainer (CashBox) angelegt.</a:t>
            </a:r>
          </a:p>
          <a:p>
            <a:r>
              <a:rPr lang="de-DE" dirty="0"/>
              <a:t>Sales- und Technikvorbereitung können vom Kassenhändler unabhängig voneinander vorgenommen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dirty="0"/>
          </a:p>
        </p:txBody>
      </p:sp>
    </p:spTree>
    <p:extLst>
      <p:ext uri="{BB962C8B-B14F-4D97-AF65-F5344CB8AC3E}">
        <p14:creationId xmlns:p14="http://schemas.microsoft.com/office/powerpoint/2010/main" val="1902476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Variablen werden beim Checkout des Template im ft.Shop des Betreibers vom ft.Portal automatisch befüllt</a:t>
            </a:r>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dirty="0"/>
          </a:p>
        </p:txBody>
      </p:sp>
    </p:spTree>
    <p:extLst>
      <p:ext uri="{BB962C8B-B14F-4D97-AF65-F5344CB8AC3E}">
        <p14:creationId xmlns:p14="http://schemas.microsoft.com/office/powerpoint/2010/main" val="746196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dirty="0"/>
          </a:p>
        </p:txBody>
      </p:sp>
    </p:spTree>
    <p:extLst>
      <p:ext uri="{BB962C8B-B14F-4D97-AF65-F5344CB8AC3E}">
        <p14:creationId xmlns:p14="http://schemas.microsoft.com/office/powerpoint/2010/main" val="328327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dirty="0"/>
          </a:p>
        </p:txBody>
      </p:sp>
    </p:spTree>
    <p:extLst>
      <p:ext uri="{BB962C8B-B14F-4D97-AF65-F5344CB8AC3E}">
        <p14:creationId xmlns:p14="http://schemas.microsoft.com/office/powerpoint/2010/main" val="812767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dirty="0"/>
          </a:p>
        </p:txBody>
      </p:sp>
    </p:spTree>
    <p:extLst>
      <p:ext uri="{BB962C8B-B14F-4D97-AF65-F5344CB8AC3E}">
        <p14:creationId xmlns:p14="http://schemas.microsoft.com/office/powerpoint/2010/main" val="3521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Seit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(DSFinV-K)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(mindestens 10 Jahre).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dirty="0"/>
          </a:p>
        </p:txBody>
      </p:sp>
    </p:spTree>
    <p:extLst>
      <p:ext uri="{BB962C8B-B14F-4D97-AF65-F5344CB8AC3E}">
        <p14:creationId xmlns:p14="http://schemas.microsoft.com/office/powerpoint/2010/main" val="3519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dirty="0"/>
          </a:p>
        </p:txBody>
      </p:sp>
    </p:spTree>
    <p:extLst>
      <p:ext uri="{BB962C8B-B14F-4D97-AF65-F5344CB8AC3E}">
        <p14:creationId xmlns:p14="http://schemas.microsoft.com/office/powerpoint/2010/main" val="109146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dirty="0"/>
          </a:p>
        </p:txBody>
      </p:sp>
    </p:spTree>
    <p:extLst>
      <p:ext uri="{BB962C8B-B14F-4D97-AF65-F5344CB8AC3E}">
        <p14:creationId xmlns:p14="http://schemas.microsoft.com/office/powerpoint/2010/main" val="26029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Komponente „Queue“ über das iPOS Interface. </a:t>
            </a:r>
          </a:p>
          <a:p>
            <a:r>
              <a:rPr lang="de-DE" noProof="0" dirty="0"/>
              <a:t>Das iPOS Interface ist identisch für alle unterstützen Länder (Länderübergreifend).</a:t>
            </a:r>
          </a:p>
          <a:p>
            <a:r>
              <a:rPr lang="de-DE" noProof="0" dirty="0"/>
              <a:t>Das iPOS Interface ist über REST, gRPC, WCF, TCP-Stream und Serial-Stream erreichbar.</a:t>
            </a:r>
          </a:p>
          <a:p>
            <a:r>
              <a:rPr lang="de-DE" noProof="0" dirty="0"/>
              <a:t>Das iPOS Interface bietet 3 Schnittstellen-Methoden: </a:t>
            </a:r>
            <a:r>
              <a:rPr lang="de-DE" b="1" noProof="0" dirty="0"/>
              <a:t>echo</a:t>
            </a:r>
            <a:r>
              <a:rPr lang="de-DE" noProof="0" dirty="0"/>
              <a:t> (Verfügbarkeit prüfen), </a:t>
            </a:r>
            <a:r>
              <a:rPr lang="de-DE" b="1" noProof="0" dirty="0"/>
              <a:t>sign</a:t>
            </a:r>
            <a:r>
              <a:rPr lang="de-DE" noProof="0" dirty="0"/>
              <a:t> (Signieren der Belegdaten, Absetzen von Sonderbelegen), </a:t>
            </a:r>
            <a:r>
              <a:rPr lang="de-DE" b="1" noProof="0" dirty="0"/>
              <a:t>journal</a:t>
            </a:r>
            <a:r>
              <a:rPr lang="de-DE" noProof="0" dirty="0"/>
              <a:t> (Export von Daten)</a:t>
            </a:r>
          </a:p>
          <a:p>
            <a:r>
              <a:rPr lang="de-DE" noProof="0" dirty="0"/>
              <a:t>Die Requests werden im ft.SecurityMechanism bearbeitet. Dieser ist ein Teil der Queue und kümmert sich um die Erstellung der eindeutigen, fortlaufenden Belegnummer, um die Verkettung der Belegdaten und die Persistenz der Daten.</a:t>
            </a:r>
          </a:p>
          <a:p>
            <a:r>
              <a:rPr lang="de-DE" noProof="0" dirty="0"/>
              <a:t>Die SCU übernimmt die länderspezifische Implementierung der Sicherheitslösung (z.B. in Deutschland mit Hilfe einer TSE Ihrer Wahl)</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dirty="0"/>
          </a:p>
        </p:txBody>
      </p:sp>
    </p:spTree>
    <p:extLst>
      <p:ext uri="{BB962C8B-B14F-4D97-AF65-F5344CB8AC3E}">
        <p14:creationId xmlns:p14="http://schemas.microsoft.com/office/powerpoint/2010/main" val="19249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Queue. </a:t>
            </a:r>
          </a:p>
          <a:p>
            <a:r>
              <a:rPr lang="de-DE" noProof="0" dirty="0"/>
              <a:t>Ist die Queue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dirty="0"/>
          </a:p>
        </p:txBody>
      </p:sp>
    </p:spTree>
    <p:extLst>
      <p:ext uri="{BB962C8B-B14F-4D97-AF65-F5344CB8AC3E}">
        <p14:creationId xmlns:p14="http://schemas.microsoft.com/office/powerpoint/2010/main" val="13834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Queue.</a:t>
            </a:r>
          </a:p>
          <a:p>
            <a:r>
              <a:rPr lang="de-DE" noProof="0" dirty="0"/>
              <a:t>Die Request-Daten sind in 4 Blöcke aufgeteilt: Request-Headerdaten, Charge-Items, Pay-Items, und Request - Footerdaten.</a:t>
            </a:r>
          </a:p>
          <a:p>
            <a:r>
              <a:rPr lang="de-DE" noProof="0" dirty="0"/>
              <a:t>Bsp. – Request - Headerdaten: Identifikationsnummer des  POS System, Identifikationsnummer des verwendeten Terminal, Referenznummer des Request, etc.</a:t>
            </a:r>
          </a:p>
          <a:p>
            <a:r>
              <a:rPr lang="de-DE" noProof="0" dirty="0"/>
              <a:t>Bsp. – Charge - Item: 1 Bier, 19% MwSt. – Menge, Betrag, ChargeItem-Case (delivery normal, 19%), Zeitpunkt der Bestellung, etc.</a:t>
            </a:r>
          </a:p>
          <a:p>
            <a:r>
              <a:rPr lang="de-DE" noProof="0" dirty="0"/>
              <a:t>Bsp. – Pay - Item: Barzahlung - Betrag, PayItem-Case (Barzahlung), Zeitpunkt der Bezahlung etc.</a:t>
            </a:r>
          </a:p>
          <a:p>
            <a:r>
              <a:rPr lang="de-DE" noProof="0" dirty="0"/>
              <a:t>Bsp. – Request - Footerdaten: Bedienername, Beleg-Case (z.B. „pos-receipt“ oder „zero-receipt“ - Nullbeleg), Referenz zum vorherigen - damit zusammenhängenden Beleg (z.B. bei Storno), Individuelle Daten, etc.</a:t>
            </a:r>
          </a:p>
          <a:p>
            <a:r>
              <a:rPr lang="de-DE" noProof="0" dirty="0"/>
              <a:t>Die Queue prozessiert die Daten, fordert Transaktionsnummer und Signaturen von der SCU an und sendet danach die Response-Daten </a:t>
            </a:r>
            <a:r>
              <a:rPr lang="de-DE" b="0" noProof="0" dirty="0"/>
              <a:t>an das Kassensystem zurück. Wichtigster Block ist hierbei der „Signaturen“ Block. Die hier enthaltenen Daten müssen auf den Beleg gedruckt werden um Compliance sicher zu stellen. </a:t>
            </a:r>
          </a:p>
          <a:p>
            <a:r>
              <a:rPr lang="de-DE" b="1" noProof="0" dirty="0"/>
              <a:t>Die initial an die Queue gesendeten Charge- und PayItem Blöcke werden nicht zurückgesendet</a:t>
            </a:r>
            <a:r>
              <a:rPr lang="de-DE" b="0" noProof="0" dirty="0"/>
              <a:t>! Es werden optional nur zusätzliche Charge- und PayItem Blöcke zurückgesendet. (diese Funktionalität wird jedoch momentan nicht genutzt)</a:t>
            </a:r>
          </a:p>
          <a:p>
            <a:r>
              <a:rPr lang="de-DE" b="0" noProof="0" dirty="0"/>
              <a:t>Bsp. Response-Headerdaten: Identifikation der Verarbeitungskette (Queue-</a:t>
            </a:r>
            <a:r>
              <a:rPr lang="de-DE" b="0" noProof="0" dirty="0" err="1"/>
              <a:t>Id</a:t>
            </a:r>
            <a:r>
              <a:rPr lang="de-DE" b="0" noProof="0" dirty="0"/>
              <a:t>), </a:t>
            </a:r>
            <a:r>
              <a:rPr lang="de-DE" noProof="0" dirty="0"/>
              <a:t>Identifikationsnummer des verwendeten Terminal, </a:t>
            </a:r>
            <a:r>
              <a:rPr lang="de-DE" b="0" noProof="0" dirty="0"/>
              <a:t>Referenznummer des Request, Zeitpunkt der Verarbeitung durch die ft.Middleware, etc.</a:t>
            </a:r>
          </a:p>
          <a:p>
            <a:r>
              <a:rPr lang="de-DE" b="0" noProof="0" dirty="0"/>
              <a:t>Bsp. Signaturen: QR-Code, TSE process-type, TSE process-data, Transaktionsnummer, Signaturzähler, Kassenseriennummer etc. (der QR-Code ist optional, alle anderen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dirty="0"/>
          </a:p>
        </p:txBody>
      </p:sp>
    </p:spTree>
    <p:extLst>
      <p:ext uri="{BB962C8B-B14F-4D97-AF65-F5344CB8AC3E}">
        <p14:creationId xmlns:p14="http://schemas.microsoft.com/office/powerpoint/2010/main" val="2565895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dirty="0"/>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3"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ideo" Target="https://www.youtube.com/embed/mq1hHL8ezOg?feature=oembed" TargetMode="Externa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dirty="0">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dirty="0"/>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Datenfluss Sign</a:t>
            </a:r>
          </a:p>
        </p:txBody>
      </p:sp>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D7F44EF5-7538-C04E-94AE-55C5FCD13A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274432"/>
            <a:ext cx="11173248" cy="4309136"/>
          </a:xfrm>
          <a:prstGeom prst="rect">
            <a:avLst/>
          </a:prstGeo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Sonderbelege </a:t>
            </a:r>
            <a:br>
              <a:rPr lang="de-DE" sz="2800" dirty="0"/>
            </a:br>
            <a:r>
              <a:rPr lang="de-DE" sz="2000" dirty="0"/>
              <a:t>(aktivieren Funktionalität: z.B. Initialisierungsbeleg, Tagesabschlussbeleg…)</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A picture containing sitting, monitor, computer, screen&#10;&#10;Description automatically generated">
            <a:extLst>
              <a:ext uri="{FF2B5EF4-FFF2-40B4-BE49-F238E27FC236}">
                <a16:creationId xmlns:a16="http://schemas.microsoft.com/office/drawing/2014/main" id="{A4E1B27F-944F-9C42-878F-D6C3FD63AD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6999"/>
            <a:ext cx="11159836" cy="4104001"/>
          </a:xfrm>
          <a:prstGeom prst="rect">
            <a:avLst/>
          </a:prstGeo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fällt aus)</a:t>
            </a:r>
            <a:br>
              <a:rPr lang="de-DE" sz="2800" dirty="0"/>
            </a:br>
            <a:endParaRPr lang="de-DE" sz="2800" dirty="0"/>
          </a:p>
        </p:txBody>
      </p:sp>
      <p:pic>
        <p:nvPicPr>
          <p:cNvPr id="5" name="Grafik 12" descr="Ein Bild, das Zeichnung, Schild enthält.&#10;&#10;Automatisch generierte Beschreibung">
            <a:extLst>
              <a:ext uri="{FF2B5EF4-FFF2-40B4-BE49-F238E27FC236}">
                <a16:creationId xmlns:a16="http://schemas.microsoft.com/office/drawing/2014/main" id="{03270541-D67A-534C-BFEE-D2E9EA343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387483AB-6F0E-EA48-B46B-56A21712BF50}"/>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429BAD5C-ED68-C244-8A6D-859FDC4596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434444"/>
            <a:ext cx="11180618" cy="3989111"/>
          </a:xfrm>
          <a:prstGeom prst="rect">
            <a:avLst/>
          </a:prstGeo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ist wieder erreichbar)</a:t>
            </a:r>
            <a:br>
              <a:rPr lang="de-DE" sz="2800" dirty="0"/>
            </a:br>
            <a:endParaRPr lang="de-DE" sz="2800" dirty="0"/>
          </a:p>
        </p:txBody>
      </p:sp>
      <p:pic>
        <p:nvPicPr>
          <p:cNvPr id="5" name="Grafik 12" descr="Ein Bild, das Zeichnung, Schild enthält.&#10;&#10;Automatisch generierte Beschreibung">
            <a:extLst>
              <a:ext uri="{FF2B5EF4-FFF2-40B4-BE49-F238E27FC236}">
                <a16:creationId xmlns:a16="http://schemas.microsoft.com/office/drawing/2014/main" id="{AEF772C6-258C-5D4B-A1ED-83F96C6FC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3714649-F805-B949-BEAD-483BAF517FC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7248A0FA-6F36-7049-902E-BB796DEF51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439543"/>
            <a:ext cx="11139055" cy="3974282"/>
          </a:xfrm>
          <a:prstGeom prst="rect">
            <a:avLst/>
          </a:prstGeo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nicht erreichbar)</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schematic&#10;&#10;Description automatically generated">
            <a:extLst>
              <a:ext uri="{FF2B5EF4-FFF2-40B4-BE49-F238E27FC236}">
                <a16:creationId xmlns:a16="http://schemas.microsoft.com/office/drawing/2014/main" id="{6183F112-E2FA-A744-AC55-7AA1BA7FF8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7062"/>
            <a:ext cx="7645969" cy="4103876"/>
          </a:xfrm>
          <a:prstGeom prst="rect">
            <a:avLst/>
          </a:prstGeo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wieder erreichbar)</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671A3BD0-5176-7F46-81BF-D65814C70A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84641"/>
            <a:ext cx="11118273" cy="4088717"/>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392D10F1-0393-C246-8126-40EE9CF264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3178"/>
            <a:ext cx="11180618" cy="4111644"/>
          </a:xfrm>
          <a:prstGeom prst="rect">
            <a:avLst/>
          </a:prstGeo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719183" y="303800"/>
            <a:ext cx="9454741" cy="530326"/>
          </a:xfrm>
        </p:spPr>
        <p:txBody>
          <a:bodyPr>
            <a:noAutofit/>
          </a:bodyPr>
          <a:lstStyle/>
          <a:p>
            <a:r>
              <a:rPr lang="de-DE" dirty="0"/>
              <a:t>Journal</a:t>
            </a:r>
          </a:p>
        </p:txBody>
      </p:sp>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C958576E-2164-4145-8A4F-CAE86C6F83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447" y="1789350"/>
            <a:ext cx="11403106" cy="4059131"/>
          </a:xfrm>
          <a:prstGeom prst="rect">
            <a:avLst/>
          </a:prstGeo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pPr>
              <a:lnSpc>
                <a:spcPct val="100000"/>
              </a:lnSpc>
              <a:spcBef>
                <a:spcPts val="600"/>
              </a:spcBef>
              <a:spcAft>
                <a:spcPts val="600"/>
              </a:spcAft>
            </a:pPr>
            <a:r>
              <a:rPr lang="de-DE" dirty="0"/>
              <a:t>Erfassung Ihrer  POS Systeme</a:t>
            </a:r>
          </a:p>
          <a:p>
            <a:pPr>
              <a:lnSpc>
                <a:spcPct val="100000"/>
              </a:lnSpc>
              <a:spcBef>
                <a:spcPts val="600"/>
              </a:spcBef>
              <a:spcAft>
                <a:spcPts val="600"/>
              </a:spcAft>
            </a:pPr>
            <a:r>
              <a:rPr lang="de-DE" dirty="0"/>
              <a:t>Konfiguration und Testing der Middleware-Integration</a:t>
            </a:r>
          </a:p>
          <a:p>
            <a:pPr>
              <a:lnSpc>
                <a:spcPct val="100000"/>
              </a:lnSpc>
              <a:spcBef>
                <a:spcPts val="600"/>
              </a:spcBef>
              <a:spcAft>
                <a:spcPts val="600"/>
              </a:spcAft>
            </a:pPr>
            <a:r>
              <a:rPr lang="de-DE" dirty="0"/>
              <a:t>Erfassung und Einladung Ihrer Kassenhändler</a:t>
            </a:r>
          </a:p>
          <a:p>
            <a:pPr>
              <a:lnSpc>
                <a:spcPct val="100000"/>
              </a:lnSpc>
              <a:spcBef>
                <a:spcPts val="600"/>
              </a:spcBef>
              <a:spcAft>
                <a:spcPts val="600"/>
              </a:spcAft>
            </a:pPr>
            <a:r>
              <a:rPr lang="de-DE" dirty="0"/>
              <a:t>Vorbereitung des Rollout mit Hilfe von Templates für Ihre Kassenhändler</a:t>
            </a:r>
          </a:p>
          <a:p>
            <a:pPr>
              <a:lnSpc>
                <a:spcPct val="100000"/>
              </a:lnSpc>
              <a:spcBef>
                <a:spcPts val="600"/>
              </a:spcBef>
              <a:spcAft>
                <a:spcPts val="600"/>
              </a:spcAft>
            </a:pPr>
            <a:r>
              <a:rPr lang="de-DE" dirty="0"/>
              <a:t>Unterstützende Materialien für Ihre Kassenhändler</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Konfiguration einer Middleware Instanz</a:t>
            </a:r>
            <a:br>
              <a:rPr lang="de-DE"/>
            </a:br>
            <a:r>
              <a:rPr lang="de-DE" sz="2800"/>
              <a:t>(Cashbox)</a:t>
            </a: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a:extLst>
              <a:ext uri="{FF2B5EF4-FFF2-40B4-BE49-F238E27FC236}">
                <a16:creationId xmlns:a16="http://schemas.microsoft.com/office/drawing/2014/main" id="{21249C42-B425-8840-8EE1-16AEF6954F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900" y="2192482"/>
            <a:ext cx="10998200" cy="3429000"/>
          </a:xfrm>
          <a:prstGeom prst="rect">
            <a:avLst/>
          </a:prstGeo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de-DE" sz="2800" dirty="0"/>
              <a:t>Herausforderungen für Kassenhersteller</a:t>
            </a:r>
          </a:p>
          <a:p>
            <a:r>
              <a:rPr lang="de-DE" sz="2800" dirty="0"/>
              <a:t>ft.Middleware als Lösung</a:t>
            </a:r>
          </a:p>
          <a:p>
            <a:pPr>
              <a:lnSpc>
                <a:spcPct val="100000"/>
              </a:lnSpc>
              <a:spcBef>
                <a:spcPts val="600"/>
              </a:spcBef>
              <a:spcAft>
                <a:spcPts val="600"/>
              </a:spcAft>
            </a:pPr>
            <a:r>
              <a:rPr lang="de-DE" sz="2800" dirty="0"/>
              <a:t>Funktionsweise</a:t>
            </a:r>
          </a:p>
          <a:p>
            <a:r>
              <a:rPr lang="de-DE" sz="2800" dirty="0"/>
              <a:t>Schnittstelle &amp; Datenfluss</a:t>
            </a:r>
          </a:p>
          <a:p>
            <a:r>
              <a:rPr lang="de-DE" sz="2800" dirty="0"/>
              <a:t>Portal und Konfiguration</a:t>
            </a:r>
          </a:p>
          <a:p>
            <a:r>
              <a:rPr lang="de-DE" sz="2800" dirty="0"/>
              <a:t>Demo</a:t>
            </a:r>
          </a:p>
          <a:p>
            <a:r>
              <a:rPr lang="de-DE" sz="2800" dirty="0"/>
              <a:t>Phasen der Integration</a:t>
            </a:r>
          </a:p>
          <a:p>
            <a:r>
              <a:rPr lang="de-DE" sz="2800" dirty="0"/>
              <a:t>Rolloutszenarien</a:t>
            </a:r>
          </a:p>
          <a:p>
            <a:r>
              <a:rPr lang="de-DE" sz="2800" dirty="0"/>
              <a:t>Das Portal als Rollout-Managementtool</a:t>
            </a:r>
          </a:p>
          <a:p>
            <a:r>
              <a:rPr lang="de-DE" sz="2800" dirty="0"/>
              <a:t>Getting started &amp; Dokumentation</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Integration der Middleware und Testing</a:t>
            </a:r>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Autofit/>
          </a:bodyPr>
          <a:lstStyle/>
          <a:p>
            <a:pPr>
              <a:lnSpc>
                <a:spcPct val="100000"/>
              </a:lnSpc>
              <a:spcBef>
                <a:spcPts val="600"/>
              </a:spcBef>
              <a:spcAft>
                <a:spcPts val="600"/>
              </a:spcAft>
            </a:pPr>
            <a:r>
              <a:rPr lang="de-DE" dirty="0"/>
              <a:t>Testumgebung „Sandbox“</a:t>
            </a:r>
            <a:endParaRPr lang="de-DE" sz="1000" dirty="0"/>
          </a:p>
          <a:p>
            <a:pPr>
              <a:lnSpc>
                <a:spcPct val="100000"/>
              </a:lnSpc>
              <a:spcBef>
                <a:spcPts val="600"/>
              </a:spcBef>
              <a:spcAft>
                <a:spcPts val="600"/>
              </a:spcAft>
            </a:pPr>
            <a:r>
              <a:rPr lang="de-DE" dirty="0"/>
              <a:t>Getting started Guide (Schritte der Integration)</a:t>
            </a:r>
          </a:p>
          <a:p>
            <a:pPr>
              <a:lnSpc>
                <a:spcPct val="100000"/>
              </a:lnSpc>
              <a:spcBef>
                <a:spcPts val="600"/>
              </a:spcBef>
              <a:spcAft>
                <a:spcPts val="600"/>
              </a:spcAft>
            </a:pPr>
            <a:r>
              <a:rPr lang="de-DE" dirty="0"/>
              <a:t>Support bei Unterzeichnung der Partnerverträge im Live-Portal</a:t>
            </a:r>
          </a:p>
        </p:txBody>
      </p:sp>
      <p:pic>
        <p:nvPicPr>
          <p:cNvPr id="5" name="Grafik 12" descr="Ein Bild, das Zeichnung, Schild enthält.&#10;&#10;Automatisch generierte Beschreibung">
            <a:extLst>
              <a:ext uri="{FF2B5EF4-FFF2-40B4-BE49-F238E27FC236}">
                <a16:creationId xmlns:a16="http://schemas.microsoft.com/office/drawing/2014/main" id="{B418ED10-3D26-2A4F-BD89-A412F6106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3125E07-D956-4545-8D34-3B66E4FAB7A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3070225" y="1989138"/>
            <a:ext cx="6096000" cy="3429000"/>
          </a:xfrm>
          <a:prstGeom prst="rect">
            <a:avLst/>
          </a:prstGeom>
        </p:spPr>
      </p:pic>
      <p:pic>
        <p:nvPicPr>
          <p:cNvPr id="4" name="Grafik 12" descr="Ein Bild, das Zeichnung, Schild enthält.&#10;&#10;Automatisch generierte Beschreibung">
            <a:extLst>
              <a:ext uri="{FF2B5EF4-FFF2-40B4-BE49-F238E27FC236}">
                <a16:creationId xmlns:a16="http://schemas.microsoft.com/office/drawing/2014/main" id="{9A9C39F8-9C27-A449-8677-1DA774F6C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5" name="Grafik 7">
            <a:extLst>
              <a:ext uri="{FF2B5EF4-FFF2-40B4-BE49-F238E27FC236}">
                <a16:creationId xmlns:a16="http://schemas.microsoft.com/office/drawing/2014/main" id="{714D81C9-7B0E-154D-B178-E3B391932AD2}"/>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Phasen der Integration (Empfehlung)</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77500" lnSpcReduction="20000"/>
          </a:bodyPr>
          <a:lstStyle/>
          <a:p>
            <a:pPr marL="514350" indent="-514350">
              <a:buFont typeface="+mj-lt"/>
              <a:buAutoNum type="arabicPeriod"/>
            </a:pPr>
            <a:endParaRPr lang="de-DE" sz="2400" dirty="0"/>
          </a:p>
          <a:p>
            <a:pPr>
              <a:lnSpc>
                <a:spcPct val="120000"/>
              </a:lnSpc>
              <a:spcBef>
                <a:spcPts val="600"/>
              </a:spcBef>
              <a:spcAft>
                <a:spcPts val="600"/>
              </a:spcAft>
            </a:pPr>
            <a:r>
              <a:rPr lang="de-DE" dirty="0"/>
              <a:t>Aufruf der lokalen Middleware</a:t>
            </a:r>
          </a:p>
          <a:p>
            <a:pPr>
              <a:lnSpc>
                <a:spcPct val="120000"/>
              </a:lnSpc>
              <a:spcBef>
                <a:spcPts val="600"/>
              </a:spcBef>
              <a:spcAft>
                <a:spcPts val="600"/>
              </a:spcAft>
            </a:pPr>
            <a:r>
              <a:rPr lang="de-DE" dirty="0"/>
              <a:t>Senden der Daten und Verarbeiten der Responses (Kassenbeleg, Nullbeleg, eigene Geschäftsfälle, Kassenabschluss, Tagesende, etc.)</a:t>
            </a:r>
          </a:p>
          <a:p>
            <a:pPr>
              <a:lnSpc>
                <a:spcPct val="120000"/>
              </a:lnSpc>
              <a:spcBef>
                <a:spcPts val="600"/>
              </a:spcBef>
              <a:spcAft>
                <a:spcPts val="600"/>
              </a:spcAft>
            </a:pPr>
            <a:r>
              <a:rPr lang="de-DE" dirty="0"/>
              <a:t>Einladung der Kassenhändler, Rollout/Templating vorbereiten</a:t>
            </a:r>
          </a:p>
          <a:p>
            <a:pPr>
              <a:lnSpc>
                <a:spcPct val="120000"/>
              </a:lnSpc>
              <a:spcBef>
                <a:spcPts val="600"/>
              </a:spcBef>
              <a:spcAft>
                <a:spcPts val="600"/>
              </a:spcAft>
            </a:pPr>
            <a:r>
              <a:rPr lang="de-DE" dirty="0"/>
              <a:t>Branchenspezifische Diskussion komplexer Geschäftsfälle mit dem fiskaltrust Support Team</a:t>
            </a:r>
          </a:p>
          <a:p>
            <a:pPr>
              <a:lnSpc>
                <a:spcPct val="120000"/>
              </a:lnSpc>
              <a:spcBef>
                <a:spcPts val="600"/>
              </a:spcBef>
              <a:spcAft>
                <a:spcPts val="600"/>
              </a:spcAft>
            </a:pPr>
            <a:r>
              <a:rPr lang="de-DE" dirty="0"/>
              <a:t>Pilotinstallation in Zusammenarbeit </a:t>
            </a:r>
            <a:r>
              <a:rPr lang="de-DE"/>
              <a:t>mit Kassenhändler</a:t>
            </a:r>
            <a:endParaRPr lang="de-DE" dirty="0"/>
          </a:p>
          <a:p>
            <a:pPr>
              <a:lnSpc>
                <a:spcPct val="120000"/>
              </a:lnSpc>
              <a:spcBef>
                <a:spcPts val="600"/>
              </a:spcBef>
              <a:spcAft>
                <a:spcPts val="600"/>
              </a:spcAft>
            </a:pPr>
            <a:r>
              <a:rPr lang="de-DE" dirty="0"/>
              <a:t>Übergabe zum Massen-Rollout an Ihre Kassenhändler</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Rolloutszenarien am Beispiel Deutschland</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92500" lnSpcReduction="10000"/>
          </a:bodyPr>
          <a:lstStyle/>
          <a:p>
            <a:pPr>
              <a:lnSpc>
                <a:spcPct val="110000"/>
              </a:lnSpc>
              <a:spcBef>
                <a:spcPts val="600"/>
              </a:spcBef>
              <a:spcAft>
                <a:spcPts val="600"/>
              </a:spcAft>
            </a:pPr>
            <a:r>
              <a:rPr lang="de-DE" dirty="0"/>
              <a:t>Anbindungsvarianten der TSE</a:t>
            </a:r>
          </a:p>
          <a:p>
            <a:pPr>
              <a:lnSpc>
                <a:spcPct val="110000"/>
              </a:lnSpc>
              <a:spcBef>
                <a:spcPts val="600"/>
              </a:spcBef>
              <a:spcAft>
                <a:spcPts val="600"/>
              </a:spcAft>
            </a:pPr>
            <a:r>
              <a:rPr lang="de-DE" dirty="0"/>
              <a:t>Eine TSE pro Kasse</a:t>
            </a:r>
          </a:p>
          <a:p>
            <a:pPr>
              <a:lnSpc>
                <a:spcPct val="110000"/>
              </a:lnSpc>
              <a:spcBef>
                <a:spcPts val="600"/>
              </a:spcBef>
              <a:spcAft>
                <a:spcPts val="600"/>
              </a:spcAft>
            </a:pPr>
            <a:r>
              <a:rPr lang="de-DE" dirty="0"/>
              <a:t>Hardware TSE am lokalen Server oder Hauptkasse</a:t>
            </a:r>
          </a:p>
          <a:p>
            <a:pPr>
              <a:lnSpc>
                <a:spcPct val="110000"/>
              </a:lnSpc>
              <a:spcBef>
                <a:spcPts val="600"/>
              </a:spcBef>
              <a:spcAft>
                <a:spcPts val="600"/>
              </a:spcAft>
            </a:pPr>
            <a:r>
              <a:rPr lang="de-DE" dirty="0"/>
              <a:t>Cloud-TSE für mehrere Kassen</a:t>
            </a:r>
          </a:p>
          <a:p>
            <a:pPr>
              <a:lnSpc>
                <a:spcPct val="110000"/>
              </a:lnSpc>
              <a:spcBef>
                <a:spcPts val="600"/>
              </a:spcBef>
              <a:spcAft>
                <a:spcPts val="600"/>
              </a:spcAft>
            </a:pPr>
            <a:r>
              <a:rPr lang="de-DE" dirty="0"/>
              <a:t>Mehrere Terminals pro Kasse</a:t>
            </a:r>
          </a:p>
          <a:p>
            <a:pPr>
              <a:lnSpc>
                <a:spcPct val="110000"/>
              </a:lnSpc>
              <a:spcBef>
                <a:spcPts val="600"/>
              </a:spcBef>
              <a:spcAft>
                <a:spcPts val="600"/>
              </a:spcAft>
            </a:pPr>
            <a:r>
              <a:rPr lang="de-DE" dirty="0"/>
              <a:t>Bring your own datacenter</a:t>
            </a:r>
          </a:p>
          <a:p>
            <a:pPr marL="0" indent="0">
              <a:buNone/>
            </a:pPr>
            <a:endParaRPr lang="de-DE" dirty="0"/>
          </a:p>
          <a:p>
            <a:pPr marL="0" indent="0">
              <a:buNone/>
            </a:pPr>
            <a:r>
              <a:rPr lang="de-DE" sz="3000" dirty="0"/>
              <a:t>=&gt; Vorführung anhand der Dokumentation in </a:t>
            </a:r>
            <a:r>
              <a:rPr lang="de-DE" sz="3000" dirty="0">
                <a:hlinkClick r:id="rId3"/>
              </a:rPr>
              <a:t>docs.fiskaltrust.cloud</a:t>
            </a:r>
            <a:endParaRPr lang="de-DE" sz="3000" dirty="0"/>
          </a:p>
          <a:p>
            <a:pPr marL="0" indent="0">
              <a:buNone/>
            </a:pPr>
            <a:endParaRPr lang="de-DE" sz="2400" dirty="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pPr>
              <a:lnSpc>
                <a:spcPct val="100000"/>
              </a:lnSpc>
              <a:spcBef>
                <a:spcPts val="600"/>
              </a:spcBef>
              <a:spcAft>
                <a:spcPts val="600"/>
              </a:spcAft>
            </a:pPr>
            <a:r>
              <a:rPr lang="de-DE" dirty="0"/>
              <a:t>Rollenstruktur (Hersteller, Händler, Betreiber)</a:t>
            </a:r>
          </a:p>
          <a:p>
            <a:pPr>
              <a:lnSpc>
                <a:spcPct val="100000"/>
              </a:lnSpc>
              <a:spcBef>
                <a:spcPts val="600"/>
              </a:spcBef>
              <a:spcAft>
                <a:spcPts val="600"/>
              </a:spcAft>
            </a:pPr>
            <a:r>
              <a:rPr lang="de-DE" dirty="0"/>
              <a:t>Einladungsmanagement</a:t>
            </a:r>
          </a:p>
          <a:p>
            <a:pPr>
              <a:lnSpc>
                <a:spcPct val="100000"/>
              </a:lnSpc>
              <a:spcBef>
                <a:spcPts val="600"/>
              </a:spcBef>
              <a:spcAft>
                <a:spcPts val="600"/>
              </a:spcAft>
            </a:pPr>
            <a:r>
              <a:rPr lang="de-DE" dirty="0"/>
              <a:t>Rolloutvorbereitung und Ausführung</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(Rollenstruktur)</a:t>
            </a:r>
          </a:p>
        </p:txBody>
      </p:sp>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1" name="Picture 10" descr="Graphical user interface, website&#10;&#10;Description automatically generated">
            <a:extLst>
              <a:ext uri="{FF2B5EF4-FFF2-40B4-BE49-F238E27FC236}">
                <a16:creationId xmlns:a16="http://schemas.microsoft.com/office/drawing/2014/main" id="{53FC3A7D-3632-D84D-8DF0-6DF92869E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764695"/>
            <a:ext cx="13643883" cy="4031147"/>
          </a:xfrm>
          <a:prstGeom prst="rect">
            <a:avLst/>
          </a:prstGeom>
        </p:spPr>
      </p:pic>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(Einladungsprozess)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322269447"/>
              </p:ext>
            </p:extLst>
          </p:nvPr>
        </p:nvGraphicFramePr>
        <p:xfrm>
          <a:off x="577850" y="1154113"/>
          <a:ext cx="11080750" cy="51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3AE76A5-58FA-3648-A179-CA938124BC77}"/>
              </a:ext>
            </a:extLst>
          </p:cNvPr>
          <p:cNvPicPr>
            <a:picLocks noChangeAspect="1"/>
          </p:cNvPicPr>
          <p:nvPr/>
        </p:nvPicPr>
        <p:blipFill rotWithShape="1">
          <a:blip r:embed="rId9">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br>
              <a:rPr lang="de-DE" dirty="0"/>
            </a:br>
            <a:r>
              <a:rPr lang="de-DE" sz="3200" dirty="0"/>
              <a:t>(Rolloutvorbereitung)</a:t>
            </a:r>
          </a:p>
        </p:txBody>
      </p:sp>
      <p:pic>
        <p:nvPicPr>
          <p:cNvPr id="6" name="Grafik 12" descr="Ein Bild, das Zeichnung, Schild enthält.&#10;&#10;Automatisch generierte Beschreibung">
            <a:extLst>
              <a:ext uri="{FF2B5EF4-FFF2-40B4-BE49-F238E27FC236}">
                <a16:creationId xmlns:a16="http://schemas.microsoft.com/office/drawing/2014/main" id="{FFA0404E-24C3-A64D-BD75-FB22768FF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2DB29058-CA69-A541-8407-792AC3B8FA2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7" descr="A picture containing graphical user interface&#10;&#10;Description automatically generated">
            <a:extLst>
              <a:ext uri="{FF2B5EF4-FFF2-40B4-BE49-F238E27FC236}">
                <a16:creationId xmlns:a16="http://schemas.microsoft.com/office/drawing/2014/main" id="{E8CBC215-B476-7E41-B85D-D2C7C86AF44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056299" y="1494563"/>
            <a:ext cx="8497924" cy="5100637"/>
          </a:xfr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901086-095E-407F-B9B0-57443FF752D6}"/>
              </a:ext>
            </a:extLst>
          </p:cNvPr>
          <p:cNvSpPr>
            <a:spLocks noGrp="1"/>
          </p:cNvSpPr>
          <p:nvPr>
            <p:ph type="title"/>
          </p:nvPr>
        </p:nvSpPr>
        <p:spPr/>
        <p:txBody>
          <a:bodyPr/>
          <a:lstStyle/>
          <a:p>
            <a:r>
              <a:rPr lang="de-DE" dirty="0"/>
              <a:t>Beispiel eines Konfigurations-Template</a:t>
            </a:r>
            <a:br>
              <a:rPr lang="de-DE" dirty="0"/>
            </a:br>
            <a:endParaRPr lang="de-AT"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tretch/>
        </p:blipFill>
        <p:spPr>
          <a:xfrm>
            <a:off x="577515" y="1027578"/>
            <a:ext cx="3948765" cy="5655226"/>
          </a:xfrm>
          <a:prstGeom prst="rect">
            <a:avLst/>
          </a:prstGeom>
        </p:spPr>
      </p:pic>
      <p:sp>
        <p:nvSpPr>
          <p:cNvPr id="4" name="Inhaltsplatzhalter 3">
            <a:extLst>
              <a:ext uri="{FF2B5EF4-FFF2-40B4-BE49-F238E27FC236}">
                <a16:creationId xmlns:a16="http://schemas.microsoft.com/office/drawing/2014/main" id="{9143DCCB-B008-49CD-93C2-8E80BC8DC390}"/>
              </a:ext>
            </a:extLst>
          </p:cNvPr>
          <p:cNvSpPr>
            <a:spLocks noGrp="1"/>
          </p:cNvSpPr>
          <p:nvPr>
            <p:ph idx="10"/>
          </p:nvPr>
        </p:nvSpPr>
        <p:spPr>
          <a:xfrm>
            <a:off x="5449948" y="1272675"/>
            <a:ext cx="7787640" cy="5165032"/>
          </a:xfrm>
        </p:spPr>
        <p:txBody>
          <a:bodyPr>
            <a:normAutofit fontScale="77500" lnSpcReduction="20000"/>
          </a:bodyPr>
          <a:lstStyle/>
          <a:p>
            <a:pPr>
              <a:lnSpc>
                <a:spcPct val="120000"/>
              </a:lnSpc>
              <a:spcBef>
                <a:spcPts val="600"/>
              </a:spcBef>
              <a:spcAft>
                <a:spcPts val="600"/>
              </a:spcAft>
            </a:pPr>
            <a:r>
              <a:rPr lang="de-DE" sz="3000" dirty="0"/>
              <a:t>Verwendung von Variablen (z.B. [cashbox_id])</a:t>
            </a:r>
            <a:endParaRPr lang="de-DE" sz="2800" dirty="0"/>
          </a:p>
          <a:p>
            <a:pPr>
              <a:lnSpc>
                <a:spcPct val="120000"/>
              </a:lnSpc>
              <a:spcBef>
                <a:spcPts val="600"/>
              </a:spcBef>
              <a:spcAft>
                <a:spcPts val="600"/>
              </a:spcAft>
            </a:pPr>
            <a:r>
              <a:rPr lang="de-DE" sz="3000" dirty="0"/>
              <a:t>Bsp. Konfiguration der SCU</a:t>
            </a:r>
          </a:p>
          <a:p>
            <a:pPr lvl="1">
              <a:lnSpc>
                <a:spcPct val="120000"/>
              </a:lnSpc>
              <a:spcBef>
                <a:spcPts val="600"/>
              </a:spcBef>
              <a:spcAft>
                <a:spcPts val="600"/>
              </a:spcAft>
            </a:pPr>
            <a:r>
              <a:rPr lang="de-DE" sz="2800" dirty="0"/>
              <a:t>TSE Package</a:t>
            </a:r>
          </a:p>
          <a:p>
            <a:pPr lvl="1">
              <a:lnSpc>
                <a:spcPct val="120000"/>
              </a:lnSpc>
              <a:spcBef>
                <a:spcPts val="600"/>
              </a:spcBef>
              <a:spcAft>
                <a:spcPts val="600"/>
              </a:spcAft>
            </a:pPr>
            <a:r>
              <a:rPr lang="de-DE" sz="2800" dirty="0"/>
              <a:t>Pfad zur TSE</a:t>
            </a:r>
          </a:p>
          <a:p>
            <a:pPr lvl="1">
              <a:lnSpc>
                <a:spcPct val="120000"/>
              </a:lnSpc>
              <a:spcBef>
                <a:spcPts val="600"/>
              </a:spcBef>
              <a:spcAft>
                <a:spcPts val="600"/>
              </a:spcAft>
            </a:pPr>
            <a:r>
              <a:rPr lang="de-DE" sz="2800" dirty="0"/>
              <a:t>Endpunkt der SCU</a:t>
            </a:r>
            <a:endParaRPr lang="de-DE" sz="2000" dirty="0"/>
          </a:p>
          <a:p>
            <a:pPr>
              <a:lnSpc>
                <a:spcPct val="120000"/>
              </a:lnSpc>
              <a:spcBef>
                <a:spcPts val="600"/>
              </a:spcBef>
              <a:spcAft>
                <a:spcPts val="600"/>
              </a:spcAft>
            </a:pPr>
            <a:r>
              <a:rPr lang="de-DE" sz="3000" dirty="0"/>
              <a:t>Bsp. Konfiguration der Queue</a:t>
            </a:r>
          </a:p>
          <a:p>
            <a:pPr lvl="1">
              <a:lnSpc>
                <a:spcPct val="120000"/>
              </a:lnSpc>
              <a:spcBef>
                <a:spcPts val="600"/>
              </a:spcBef>
              <a:spcAft>
                <a:spcPts val="600"/>
              </a:spcAft>
            </a:pPr>
            <a:r>
              <a:rPr lang="de-DE" sz="2800" dirty="0"/>
              <a:t>Persistenz</a:t>
            </a:r>
          </a:p>
          <a:p>
            <a:pPr lvl="1">
              <a:lnSpc>
                <a:spcPct val="120000"/>
              </a:lnSpc>
              <a:spcBef>
                <a:spcPts val="600"/>
              </a:spcBef>
              <a:spcAft>
                <a:spcPts val="600"/>
              </a:spcAft>
            </a:pPr>
            <a:r>
              <a:rPr lang="de-DE" sz="2800" dirty="0"/>
              <a:t>Kassenseriennummer/TSE Client-Id</a:t>
            </a:r>
          </a:p>
          <a:p>
            <a:pPr lvl="1">
              <a:lnSpc>
                <a:spcPct val="120000"/>
              </a:lnSpc>
              <a:spcBef>
                <a:spcPts val="600"/>
              </a:spcBef>
              <a:spcAft>
                <a:spcPts val="600"/>
              </a:spcAft>
            </a:pPr>
            <a:r>
              <a:rPr lang="de-DE" sz="2800" dirty="0"/>
              <a:t>Verknüpfung mit SCU</a:t>
            </a:r>
          </a:p>
          <a:p>
            <a:pPr lvl="1">
              <a:lnSpc>
                <a:spcPct val="120000"/>
              </a:lnSpc>
              <a:spcBef>
                <a:spcPts val="600"/>
              </a:spcBef>
              <a:spcAft>
                <a:spcPts val="600"/>
              </a:spcAft>
            </a:pPr>
            <a:r>
              <a:rPr lang="de-DE" sz="2800" dirty="0"/>
              <a:t>Endpunkte der Queue</a:t>
            </a:r>
          </a:p>
          <a:p>
            <a:pPr marL="0" indent="0">
              <a:lnSpc>
                <a:spcPct val="120000"/>
              </a:lnSpc>
              <a:spcBef>
                <a:spcPts val="600"/>
              </a:spcBef>
              <a:spcAft>
                <a:spcPts val="600"/>
              </a:spcAft>
              <a:buNone/>
            </a:pPr>
            <a:endParaRPr lang="de-DE" dirty="0"/>
          </a:p>
          <a:p>
            <a:pPr>
              <a:lnSpc>
                <a:spcPct val="120000"/>
              </a:lnSpc>
              <a:spcBef>
                <a:spcPts val="600"/>
              </a:spcBef>
              <a:spcAft>
                <a:spcPts val="600"/>
              </a:spcAft>
            </a:pPr>
            <a:endParaRPr lang="de-AT" dirty="0"/>
          </a:p>
        </p:txBody>
      </p:sp>
      <p:pic>
        <p:nvPicPr>
          <p:cNvPr id="7" name="Grafik 12" descr="Ein Bild, das Zeichnung, Schild enthält.&#10;&#10;Automatisch generierte Beschreibung">
            <a:extLst>
              <a:ext uri="{FF2B5EF4-FFF2-40B4-BE49-F238E27FC236}">
                <a16:creationId xmlns:a16="http://schemas.microsoft.com/office/drawing/2014/main" id="{46B9E895-A13B-6B41-A77D-7639A5FE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B56E0004-EC22-DB4D-9FDF-1F6EF110FA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a:t>Das Portal als Rollout-Managementtool</a:t>
            </a:r>
            <a:br>
              <a:rPr lang="de-DE" sz="2800"/>
            </a:br>
            <a:r>
              <a:rPr lang="de-DE"/>
              <a:t>(Ausführung Rollout mit Template)</a:t>
            </a:r>
            <a:endParaRPr lang="de-DE" dirty="0"/>
          </a:p>
        </p:txBody>
      </p:sp>
      <p:pic>
        <p:nvPicPr>
          <p:cNvPr id="8" name="Grafik 12" descr="Ein Bild, das Zeichnung, Schild enthält.&#10;&#10;Automatisch generierte Beschreibung">
            <a:extLst>
              <a:ext uri="{FF2B5EF4-FFF2-40B4-BE49-F238E27FC236}">
                <a16:creationId xmlns:a16="http://schemas.microsoft.com/office/drawing/2014/main" id="{F0D7D8AF-7347-7E4E-9C9E-4CAFB0C9B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D50FA242-6CDC-904E-942F-B5E0079148E5}"/>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
        <p:nvSpPr>
          <p:cNvPr id="4" name="Content Placeholder 3">
            <a:extLst>
              <a:ext uri="{FF2B5EF4-FFF2-40B4-BE49-F238E27FC236}">
                <a16:creationId xmlns:a16="http://schemas.microsoft.com/office/drawing/2014/main" id="{27658C07-E61B-714C-99AE-322A524C6E61}"/>
              </a:ext>
            </a:extLst>
          </p:cNvPr>
          <p:cNvSpPr>
            <a:spLocks noGrp="1"/>
          </p:cNvSpPr>
          <p:nvPr>
            <p:ph idx="1"/>
          </p:nvPr>
        </p:nvSpPr>
        <p:spPr/>
        <p:txBody>
          <a:bodyPr/>
          <a:lstStyle/>
          <a:p>
            <a:endParaRPr lang="de-DE" dirty="0"/>
          </a:p>
          <a:p>
            <a:endParaRPr lang="de-DE" dirty="0"/>
          </a:p>
          <a:p>
            <a:r>
              <a:rPr lang="de-DE" dirty="0"/>
              <a:t>Manuell über Portal</a:t>
            </a:r>
          </a:p>
          <a:p>
            <a:pPr lvl="1"/>
            <a:r>
              <a:rPr lang="de-DE" dirty="0"/>
              <a:t>Erfassen</a:t>
            </a:r>
          </a:p>
          <a:p>
            <a:pPr lvl="1"/>
            <a:r>
              <a:rPr lang="de-DE" dirty="0"/>
              <a:t>Auschecken</a:t>
            </a:r>
          </a:p>
          <a:p>
            <a:pPr lvl="1"/>
            <a:endParaRPr lang="de-DE" dirty="0"/>
          </a:p>
          <a:p>
            <a:r>
              <a:rPr lang="de-DE" dirty="0"/>
              <a:t>Automatisiert über API</a:t>
            </a:r>
          </a:p>
        </p:txBody>
      </p:sp>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a:lnSpc>
                <a:spcPct val="100000"/>
              </a:lnSpc>
              <a:spcBef>
                <a:spcPts val="600"/>
              </a:spcBef>
              <a:spcAft>
                <a:spcPts val="600"/>
              </a:spcAft>
            </a:pPr>
            <a:r>
              <a:rPr lang="de-DE" dirty="0"/>
              <a:t>Konformität mit den nationalen Gesetzen implementieren</a:t>
            </a:r>
          </a:p>
          <a:p>
            <a:pPr>
              <a:lnSpc>
                <a:spcPct val="100000"/>
              </a:lnSpc>
              <a:spcBef>
                <a:spcPts val="600"/>
              </a:spcBef>
              <a:spcAft>
                <a:spcPts val="600"/>
              </a:spcAft>
            </a:pPr>
            <a:r>
              <a:rPr lang="de-DE" dirty="0"/>
              <a:t>Dennoch sollen die Kosten der Kassenbetreiber für das Kassensystem nicht steigen </a:t>
            </a:r>
          </a:p>
        </p:txBody>
      </p:sp>
      <p:pic>
        <p:nvPicPr>
          <p:cNvPr id="5" name="Grafik 12" descr="Ein Bild, das Zeichnung, Schild enthält.&#10;&#10;Automatisch generierte Beschreibung">
            <a:extLst>
              <a:ext uri="{FF2B5EF4-FFF2-40B4-BE49-F238E27FC236}">
                <a16:creationId xmlns:a16="http://schemas.microsoft.com/office/drawing/2014/main" id="{22CEB4A9-3E8B-BF4E-BE52-1A1210415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C0A404A6-82FC-2545-B26F-71ABAB757089}"/>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pPr>
              <a:lnSpc>
                <a:spcPct val="100000"/>
              </a:lnSpc>
              <a:spcBef>
                <a:spcPts val="600"/>
              </a:spcBef>
              <a:spcAft>
                <a:spcPts val="600"/>
              </a:spcAft>
            </a:pPr>
            <a:r>
              <a:rPr lang="de-DE" sz="3500" dirty="0"/>
              <a:t>Neue Pflichten für Kassensysteme (01.01.2020)</a:t>
            </a:r>
          </a:p>
          <a:p>
            <a:pPr lvl="1">
              <a:lnSpc>
                <a:spcPct val="100000"/>
              </a:lnSpc>
              <a:spcBef>
                <a:spcPts val="600"/>
              </a:spcBef>
              <a:spcAft>
                <a:spcPts val="600"/>
              </a:spcAft>
            </a:pPr>
            <a:r>
              <a:rPr lang="de-DE" dirty="0"/>
              <a:t>Einzelaufzeichnung</a:t>
            </a:r>
          </a:p>
          <a:p>
            <a:pPr lvl="1">
              <a:lnSpc>
                <a:spcPct val="100000"/>
              </a:lnSpc>
              <a:spcBef>
                <a:spcPts val="600"/>
              </a:spcBef>
              <a:spcAft>
                <a:spcPts val="600"/>
              </a:spcAft>
            </a:pPr>
            <a:r>
              <a:rPr lang="de-DE" dirty="0"/>
              <a:t>TSE-Pflicht</a:t>
            </a:r>
          </a:p>
          <a:p>
            <a:pPr lvl="1">
              <a:lnSpc>
                <a:spcPct val="100000"/>
              </a:lnSpc>
              <a:spcBef>
                <a:spcPts val="600"/>
              </a:spcBef>
              <a:spcAft>
                <a:spcPts val="600"/>
              </a:spcAft>
            </a:pPr>
            <a:r>
              <a:rPr lang="de-DE" dirty="0"/>
              <a:t>Archivierung</a:t>
            </a:r>
          </a:p>
          <a:p>
            <a:pPr lvl="1">
              <a:lnSpc>
                <a:spcPct val="100000"/>
              </a:lnSpc>
              <a:spcBef>
                <a:spcPts val="600"/>
              </a:spcBef>
              <a:spcAft>
                <a:spcPts val="600"/>
              </a:spcAft>
            </a:pPr>
            <a:r>
              <a:rPr lang="de-DE" dirty="0"/>
              <a:t>Belegausgabepflicht</a:t>
            </a:r>
          </a:p>
          <a:p>
            <a:pPr lvl="1">
              <a:lnSpc>
                <a:spcPct val="100000"/>
              </a:lnSpc>
              <a:spcBef>
                <a:spcPts val="600"/>
              </a:spcBef>
              <a:spcAft>
                <a:spcPts val="600"/>
              </a:spcAft>
            </a:pPr>
            <a:r>
              <a:rPr lang="de-DE" dirty="0"/>
              <a:t>Meldepflicht </a:t>
            </a:r>
            <a:endParaRPr lang="de-DE" sz="600" dirty="0"/>
          </a:p>
          <a:p>
            <a:pPr>
              <a:lnSpc>
                <a:spcPct val="100000"/>
              </a:lnSpc>
              <a:spcBef>
                <a:spcPts val="600"/>
              </a:spcBef>
              <a:spcAft>
                <a:spcPts val="600"/>
              </a:spcAft>
            </a:pPr>
            <a:r>
              <a:rPr lang="de-DE" sz="3500" dirty="0"/>
              <a:t>Integration einer oder mehrerer TSE-Lösungen</a:t>
            </a:r>
          </a:p>
          <a:p>
            <a:pPr>
              <a:lnSpc>
                <a:spcPct val="100000"/>
              </a:lnSpc>
              <a:spcBef>
                <a:spcPts val="600"/>
              </a:spcBef>
              <a:spcAft>
                <a:spcPts val="600"/>
              </a:spcAft>
            </a:pPr>
            <a:r>
              <a:rPr lang="de-DE" sz="3500" dirty="0"/>
              <a:t>Anpassungen für DSFinV-K</a:t>
            </a:r>
          </a:p>
          <a:p>
            <a:pPr marL="0" indent="0">
              <a:buNone/>
            </a:pP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CA5C9EB8-92A6-9F48-B88C-4D0802B9F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4A1D87F-9903-6D4C-BB38-9073DC4CD79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pPr marL="0" indent="0">
              <a:buNone/>
            </a:pPr>
            <a:r>
              <a:rPr lang="de-DE" sz="3000" dirty="0"/>
              <a:t>Compliance-As-A-Service durch Integration ins Kassensystem</a:t>
            </a:r>
          </a:p>
          <a:p>
            <a:pPr marL="0" indent="0">
              <a:buNone/>
            </a:pPr>
            <a:endParaRPr lang="de-DE" sz="1000" dirty="0"/>
          </a:p>
          <a:p>
            <a:pPr marL="0" indent="0">
              <a:lnSpc>
                <a:spcPct val="100000"/>
              </a:lnSpc>
              <a:spcBef>
                <a:spcPts val="600"/>
              </a:spcBef>
              <a:spcAft>
                <a:spcPts val="600"/>
              </a:spcAft>
              <a:buNone/>
            </a:pPr>
            <a:r>
              <a:rPr lang="de-DE" sz="3000" u="sng" dirty="0"/>
              <a:t>Vorteile:</a:t>
            </a:r>
          </a:p>
          <a:p>
            <a:pPr marL="360000" lvl="1">
              <a:lnSpc>
                <a:spcPct val="100000"/>
              </a:lnSpc>
              <a:spcBef>
                <a:spcPts val="600"/>
              </a:spcBef>
              <a:spcAft>
                <a:spcPts val="600"/>
              </a:spcAft>
            </a:pPr>
            <a:r>
              <a:rPr lang="de-DE" sz="3000" dirty="0"/>
              <a:t>International gleiche Schnittstelle (DE, AT, FR)</a:t>
            </a:r>
          </a:p>
          <a:p>
            <a:pPr>
              <a:lnSpc>
                <a:spcPct val="100000"/>
              </a:lnSpc>
              <a:spcBef>
                <a:spcPts val="600"/>
              </a:spcBef>
              <a:spcAft>
                <a:spcPts val="600"/>
              </a:spcAft>
            </a:pPr>
            <a:r>
              <a:rPr lang="de-DE" sz="3000" dirty="0"/>
              <a:t>In Deutschland: Anbindung aller TSE-Lösungen</a:t>
            </a:r>
          </a:p>
          <a:p>
            <a:pPr>
              <a:lnSpc>
                <a:spcPct val="100000"/>
              </a:lnSpc>
              <a:spcBef>
                <a:spcPts val="600"/>
              </a:spcBef>
              <a:spcAft>
                <a:spcPts val="600"/>
              </a:spcAft>
            </a:pPr>
            <a:r>
              <a:rPr lang="de-DE" sz="3000" dirty="0"/>
              <a:t>Export der Daten in den gesetzlich vorgegebenen Formaten</a:t>
            </a:r>
          </a:p>
          <a:p>
            <a:pPr>
              <a:lnSpc>
                <a:spcPct val="100000"/>
              </a:lnSpc>
              <a:spcBef>
                <a:spcPts val="600"/>
              </a:spcBef>
              <a:spcAft>
                <a:spcPts val="600"/>
              </a:spcAft>
            </a:pPr>
            <a:r>
              <a:rPr lang="de-DE" sz="3000" dirty="0"/>
              <a:t>„As-A-Service“, d.h. immer automatisch konform mit den aktuellen Anforderungen des entsprechenden Marktes</a:t>
            </a:r>
          </a:p>
          <a:p>
            <a:pPr>
              <a:lnSpc>
                <a:spcPct val="100000"/>
              </a:lnSpc>
              <a:spcBef>
                <a:spcPts val="600"/>
              </a:spcBef>
              <a:spcAft>
                <a:spcPts val="600"/>
              </a:spcAft>
            </a:pPr>
            <a:r>
              <a:rPr lang="de-DE" sz="3000" dirty="0"/>
              <a:t>Kann lokal oder im Rechenzentrum betrieben werden</a:t>
            </a:r>
          </a:p>
          <a:p>
            <a:pPr>
              <a:lnSpc>
                <a:spcPct val="100000"/>
              </a:lnSpc>
              <a:spcBef>
                <a:spcPts val="600"/>
              </a:spcBef>
              <a:spcAft>
                <a:spcPts val="600"/>
              </a:spcAft>
            </a:pPr>
            <a:r>
              <a:rPr lang="de-DE" sz="3000" dirty="0"/>
              <a:t>Kostenlos</a:t>
            </a:r>
          </a:p>
        </p:txBody>
      </p:sp>
      <p:pic>
        <p:nvPicPr>
          <p:cNvPr id="7" name="Grafik 12" descr="Ein Bild, das Zeichnung, Schild enthält.&#10;&#10;Automatisch generierte Beschreibung">
            <a:extLst>
              <a:ext uri="{FF2B5EF4-FFF2-40B4-BE49-F238E27FC236}">
                <a16:creationId xmlns:a16="http://schemas.microsoft.com/office/drawing/2014/main" id="{703AD440-DA3D-FC41-84C1-BF89AAD00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A6190C2F-E1B9-9544-AA62-44EB9B7F3F0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Wieso ist die ft.Middleware kostenlos?</a:t>
            </a:r>
          </a:p>
          <a:p>
            <a:pPr marL="0" indent="0">
              <a:buNone/>
            </a:pPr>
            <a:endParaRPr lang="de-DE" sz="1000" dirty="0"/>
          </a:p>
          <a:p>
            <a:pPr>
              <a:lnSpc>
                <a:spcPct val="100000"/>
              </a:lnSpc>
              <a:spcBef>
                <a:spcPts val="600"/>
              </a:spcBef>
              <a:spcAft>
                <a:spcPts val="600"/>
              </a:spcAft>
            </a:pPr>
            <a:r>
              <a:rPr lang="de-DE" sz="3200" dirty="0"/>
              <a:t>Erleichtert die „make or buy“ Entscheidung</a:t>
            </a:r>
          </a:p>
          <a:p>
            <a:pPr>
              <a:lnSpc>
                <a:spcPct val="100000"/>
              </a:lnSpc>
              <a:spcBef>
                <a:spcPts val="600"/>
              </a:spcBef>
              <a:spcAft>
                <a:spcPts val="600"/>
              </a:spcAft>
            </a:pPr>
            <a:r>
              <a:rPr lang="de-DE" sz="3200" dirty="0"/>
              <a:t>fiskaltrust bietet dafür über Kassenhändler Fiskalisierungsprodukte für Kassenbetreiber an, wie z.B.:</a:t>
            </a:r>
          </a:p>
          <a:p>
            <a:pPr lvl="1">
              <a:lnSpc>
                <a:spcPct val="100000"/>
              </a:lnSpc>
              <a:spcBef>
                <a:spcPts val="600"/>
              </a:spcBef>
              <a:spcAft>
                <a:spcPts val="600"/>
              </a:spcAft>
            </a:pPr>
            <a:r>
              <a:rPr lang="de-DE" sz="2800" dirty="0"/>
              <a:t>Revisionssichere Archivierung der Daten</a:t>
            </a:r>
          </a:p>
          <a:p>
            <a:pPr lvl="1">
              <a:lnSpc>
                <a:spcPct val="100000"/>
              </a:lnSpc>
              <a:spcBef>
                <a:spcPts val="600"/>
              </a:spcBef>
              <a:spcAft>
                <a:spcPts val="600"/>
              </a:spcAft>
            </a:pPr>
            <a:r>
              <a:rPr lang="de-DE" sz="2800" dirty="0"/>
              <a:t>Automatisierte Meldungen ans Finanzamt</a:t>
            </a:r>
          </a:p>
          <a:p>
            <a:pPr lvl="1">
              <a:lnSpc>
                <a:spcPct val="100000"/>
              </a:lnSpc>
              <a:spcBef>
                <a:spcPts val="600"/>
              </a:spcBef>
              <a:spcAft>
                <a:spcPts val="600"/>
              </a:spcAft>
            </a:pPr>
            <a:r>
              <a:rPr lang="de-DE" sz="2800" dirty="0"/>
              <a:t>Sorglos-Pakete mit und ohne TSE As-A-Service</a:t>
            </a:r>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67AE94C2-25AF-3D4A-8687-C781EED0260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Funktionsweise</a:t>
            </a:r>
          </a:p>
        </p:txBody>
      </p:sp>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Diagram&#10;&#10;Description automatically generated">
            <a:extLst>
              <a:ext uri="{FF2B5EF4-FFF2-40B4-BE49-F238E27FC236}">
                <a16:creationId xmlns:a16="http://schemas.microsoft.com/office/drawing/2014/main" id="{1600331C-BE5A-1341-8023-E2DD29DA4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800" y="1479550"/>
            <a:ext cx="11328400" cy="3898900"/>
          </a:xfrm>
          <a:prstGeom prst="rect">
            <a:avLst/>
          </a:prstGeo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Echo</a:t>
            </a:r>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8" name="Picture 17" descr="A picture containing graphical user interface&#10;&#10;Description automatically generated">
            <a:extLst>
              <a:ext uri="{FF2B5EF4-FFF2-40B4-BE49-F238E27FC236}">
                <a16:creationId xmlns:a16="http://schemas.microsoft.com/office/drawing/2014/main" id="{6706C5E5-17F2-F644-A721-D71F01DEFA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800" y="1733550"/>
            <a:ext cx="6502400" cy="3390900"/>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Sign</a:t>
            </a:r>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7" name="Picture 16" descr="Graphical user interface, diagram&#10;&#10;Description automatically generated">
            <a:extLst>
              <a:ext uri="{FF2B5EF4-FFF2-40B4-BE49-F238E27FC236}">
                <a16:creationId xmlns:a16="http://schemas.microsoft.com/office/drawing/2014/main" id="{D5E00B30-BEB9-AB4E-90F0-09562562B5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630" y="65753"/>
            <a:ext cx="10700740" cy="6726494"/>
          </a:xfrm>
          <a:prstGeom prst="rect">
            <a:avLst/>
          </a:prstGeo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A087929988544A956B845A242A1874" ma:contentTypeVersion="9" ma:contentTypeDescription="Create a new document." ma:contentTypeScope="" ma:versionID="a063f29419c0dc871a57124984a5c02e">
  <xsd:schema xmlns:xsd="http://www.w3.org/2001/XMLSchema" xmlns:xs="http://www.w3.org/2001/XMLSchema" xmlns:p="http://schemas.microsoft.com/office/2006/metadata/properties" xmlns:ns2="c3142773-ea53-476f-8961-6b85122cde25" targetNamespace="http://schemas.microsoft.com/office/2006/metadata/properties" ma:root="true" ma:fieldsID="a552620fe450120d7f85de4f65b137a4"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4E1077-0687-4F67-BE9D-7A4D4029B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F407387-4BEA-45E7-A546-EAF24BCEAD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449</TotalTime>
  <Words>2825</Words>
  <Application>Microsoft Macintosh PowerPoint</Application>
  <PresentationFormat>Widescreen</PresentationFormat>
  <Paragraphs>259</Paragraphs>
  <Slides>30</Slides>
  <Notes>30</Notes>
  <HiddenSlides>0</HiddenSlides>
  <MMClips>1</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30</vt:i4>
      </vt:variant>
      <vt:variant>
        <vt:lpstr>Custom Shows</vt:lpstr>
      </vt:variant>
      <vt:variant>
        <vt:i4>2</vt:i4>
      </vt:variant>
    </vt:vector>
  </HeadingPairs>
  <TitlesOfParts>
    <vt:vector size="39" baseType="lpstr">
      <vt:lpstr>Arial</vt:lpstr>
      <vt:lpstr>Calibri</vt:lpstr>
      <vt:lpstr>Klavika Bd</vt:lpstr>
      <vt:lpstr>Klavika Regular</vt:lpstr>
      <vt:lpstr>Roboto</vt:lpstr>
      <vt:lpstr>Roboto Light</vt:lpstr>
      <vt:lpstr>1_Office</vt:lpstr>
      <vt:lpstr>fiskaltrust.Middleware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z.B. Initialisierungsbeleg, Tagesabschlussbeleg…)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 (Empfehlung)</vt:lpstr>
      <vt:lpstr>Rolloutszenarien am Beispiel Deutschland</vt:lpstr>
      <vt:lpstr>Das Portal als Rollout-Managementtool</vt:lpstr>
      <vt:lpstr>Das Portal als Rollout-Managementtool (Rollenstruktur)</vt:lpstr>
      <vt:lpstr>Das Portal als Rollout-Managementtool (Einladungsprozess)</vt:lpstr>
      <vt:lpstr>Das Portal als Rollout-Managementtool (Rolloutvorbereitung)</vt:lpstr>
      <vt:lpstr>Beispiel eines Konfigurations-Template </vt:lpstr>
      <vt:lpstr>Das Portal als Rollout-Managementtool (Ausführung Rollout mit Template)</vt:lpstr>
      <vt:lpstr>Getting started &amp; Dokumentation</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367</cp:revision>
  <cp:lastPrinted>2019-11-01T15:49:21Z</cp:lastPrinted>
  <dcterms:created xsi:type="dcterms:W3CDTF">2018-10-20T12:01:50Z</dcterms:created>
  <dcterms:modified xsi:type="dcterms:W3CDTF">2020-10-20T13:02:33Z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