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35"/>
  </p:notesMasterIdLst>
  <p:handoutMasterIdLst>
    <p:handoutMasterId r:id="rId36"/>
  </p:handoutMasterIdLst>
  <p:sldIdLst>
    <p:sldId id="256" r:id="rId5"/>
    <p:sldId id="287" r:id="rId6"/>
    <p:sldId id="288" r:id="rId7"/>
    <p:sldId id="298" r:id="rId8"/>
    <p:sldId id="289" r:id="rId9"/>
    <p:sldId id="290" r:id="rId10"/>
    <p:sldId id="291" r:id="rId11"/>
    <p:sldId id="292" r:id="rId12"/>
    <p:sldId id="304" r:id="rId13"/>
    <p:sldId id="293" r:id="rId14"/>
    <p:sldId id="295" r:id="rId15"/>
    <p:sldId id="320" r:id="rId16"/>
    <p:sldId id="321" r:id="rId17"/>
    <p:sldId id="297" r:id="rId18"/>
    <p:sldId id="299" r:id="rId19"/>
    <p:sldId id="300" r:id="rId20"/>
    <p:sldId id="303" r:id="rId21"/>
    <p:sldId id="305" r:id="rId22"/>
    <p:sldId id="306" r:id="rId23"/>
    <p:sldId id="307" r:id="rId24"/>
    <p:sldId id="308" r:id="rId25"/>
    <p:sldId id="309" r:id="rId26"/>
    <p:sldId id="310" r:id="rId27"/>
    <p:sldId id="312" r:id="rId28"/>
    <p:sldId id="313" r:id="rId29"/>
    <p:sldId id="314" r:id="rId30"/>
    <p:sldId id="317" r:id="rId31"/>
    <p:sldId id="318" r:id="rId32"/>
    <p:sldId id="322" r:id="rId33"/>
    <p:sldId id="311" r:id="rId34"/>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68DD061-C422-4591-AC1A-6D0A6E2572B6}">
          <p14:sldIdLst/>
        </p14:section>
        <p14:section name="Abschnitt ohne Titel" id="{F78DB26C-B3E7-40F9-AD61-ECD9C5DAC6C3}">
          <p14:sldIdLst>
            <p14:sldId id="256"/>
            <p14:sldId id="287"/>
            <p14:sldId id="288"/>
            <p14:sldId id="298"/>
            <p14:sldId id="289"/>
            <p14:sldId id="290"/>
            <p14:sldId id="291"/>
            <p14:sldId id="292"/>
            <p14:sldId id="304"/>
            <p14:sldId id="293"/>
            <p14:sldId id="295"/>
            <p14:sldId id="320"/>
            <p14:sldId id="321"/>
            <p14:sldId id="297"/>
            <p14:sldId id="299"/>
            <p14:sldId id="300"/>
            <p14:sldId id="303"/>
            <p14:sldId id="305"/>
            <p14:sldId id="306"/>
            <p14:sldId id="307"/>
            <p14:sldId id="308"/>
            <p14:sldId id="309"/>
            <p14:sldId id="310"/>
            <p14:sldId id="312"/>
            <p14:sldId id="313"/>
            <p14:sldId id="314"/>
            <p14:sldId id="317"/>
            <p14:sldId id="318"/>
            <p14:sldId id="322"/>
            <p14:sldId id="3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100"/>
    <a:srgbClr val="96C11F"/>
    <a:srgbClr val="672483"/>
    <a:srgbClr val="00A7CE"/>
    <a:srgbClr val="008DA4"/>
    <a:srgbClr val="00A7CF"/>
    <a:srgbClr val="BCA3CE"/>
    <a:srgbClr val="FF9900"/>
    <a:srgbClr val="00B0CE"/>
    <a:srgbClr val="00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844AF9-BFCC-65C9-34DF-45A2BB04BBD3}" v="207" dt="2020-09-09T14:23:59.264"/>
    <p1510:client id="{ECCED898-9C45-44D6-8E65-BBB6A5D0E6ED}" v="98" dt="2020-09-08T09:20:29.62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49" autoAdjust="0"/>
    <p:restoredTop sz="66259" autoAdjust="0"/>
  </p:normalViewPr>
  <p:slideViewPr>
    <p:cSldViewPr snapToGrid="0">
      <p:cViewPr varScale="1">
        <p:scale>
          <a:sx n="82" d="100"/>
          <a:sy n="82" d="100"/>
        </p:scale>
        <p:origin x="1600" y="176"/>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8" d="100"/>
          <a:sy n="68" d="100"/>
        </p:scale>
        <p:origin x="1884" y="22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bara Graf" userId="cbe63bf3-6f5a-4aa0-a8b2-c46b906b47f4" providerId="ADAL" clId="{ECCED898-9C45-44D6-8E65-BBB6A5D0E6ED}"/>
    <pc:docChg chg="undo redo custSel addSld delSld modSld sldOrd addMainMaster delMainMaster addSection modSection modNotesMaster">
      <pc:chgData name="Barbara Graf" userId="cbe63bf3-6f5a-4aa0-a8b2-c46b906b47f4" providerId="ADAL" clId="{ECCED898-9C45-44D6-8E65-BBB6A5D0E6ED}" dt="2020-09-08T09:20:29.627" v="721" actId="1076"/>
      <pc:docMkLst>
        <pc:docMk/>
      </pc:docMkLst>
      <pc:sldChg chg="add">
        <pc:chgData name="Barbara Graf" userId="cbe63bf3-6f5a-4aa0-a8b2-c46b906b47f4" providerId="ADAL" clId="{ECCED898-9C45-44D6-8E65-BBB6A5D0E6ED}" dt="2020-09-07T10:17:56.388" v="144"/>
        <pc:sldMkLst>
          <pc:docMk/>
          <pc:sldMk cId="767970977" sldId="256"/>
        </pc:sldMkLst>
      </pc:sldChg>
      <pc:sldChg chg="addSp delSp modSp add">
        <pc:chgData name="Barbara Graf" userId="cbe63bf3-6f5a-4aa0-a8b2-c46b906b47f4" providerId="ADAL" clId="{ECCED898-9C45-44D6-8E65-BBB6A5D0E6ED}" dt="2020-09-07T13:03:42.991" v="587" actId="948"/>
        <pc:sldMkLst>
          <pc:docMk/>
          <pc:sldMk cId="2624001266" sldId="287"/>
        </pc:sldMkLst>
        <pc:spChg chg="mod">
          <ac:chgData name="Barbara Graf" userId="cbe63bf3-6f5a-4aa0-a8b2-c46b906b47f4" providerId="ADAL" clId="{ECCED898-9C45-44D6-8E65-BBB6A5D0E6ED}" dt="2020-09-07T13:03:42.991" v="587" actId="948"/>
          <ac:spMkLst>
            <pc:docMk/>
            <pc:sldMk cId="2624001266" sldId="287"/>
            <ac:spMk id="3" creationId="{0D06D663-EFD2-4B90-B362-356A1BAE4CC8}"/>
          </ac:spMkLst>
        </pc:spChg>
        <pc:spChg chg="add del mod">
          <ac:chgData name="Barbara Graf" userId="cbe63bf3-6f5a-4aa0-a8b2-c46b906b47f4" providerId="ADAL" clId="{ECCED898-9C45-44D6-8E65-BBB6A5D0E6ED}" dt="2020-09-07T11:20:59.840" v="157"/>
          <ac:spMkLst>
            <pc:docMk/>
            <pc:sldMk cId="2624001266" sldId="287"/>
            <ac:spMk id="4" creationId="{75EE0B1B-5155-4A00-8874-C699F19E7D9F}"/>
          </ac:spMkLst>
        </pc:spChg>
      </pc:sldChg>
      <pc:sldChg chg="modSp add">
        <pc:chgData name="Barbara Graf" userId="cbe63bf3-6f5a-4aa0-a8b2-c46b906b47f4" providerId="ADAL" clId="{ECCED898-9C45-44D6-8E65-BBB6A5D0E6ED}" dt="2020-09-07T13:25:37.906" v="673" actId="255"/>
        <pc:sldMkLst>
          <pc:docMk/>
          <pc:sldMk cId="3681872880" sldId="288"/>
        </pc:sldMkLst>
        <pc:spChg chg="mod">
          <ac:chgData name="Barbara Graf" userId="cbe63bf3-6f5a-4aa0-a8b2-c46b906b47f4" providerId="ADAL" clId="{ECCED898-9C45-44D6-8E65-BBB6A5D0E6ED}" dt="2020-09-07T13:25:37.906" v="673" actId="255"/>
          <ac:spMkLst>
            <pc:docMk/>
            <pc:sldMk cId="3681872880" sldId="288"/>
            <ac:spMk id="3" creationId="{0D06D663-EFD2-4B90-B362-356A1BAE4CC8}"/>
          </ac:spMkLst>
        </pc:spChg>
      </pc:sldChg>
      <pc:sldChg chg="modSp add ord">
        <pc:chgData name="Barbara Graf" userId="cbe63bf3-6f5a-4aa0-a8b2-c46b906b47f4" providerId="ADAL" clId="{ECCED898-9C45-44D6-8E65-BBB6A5D0E6ED}" dt="2020-09-08T08:45:45.332" v="715" actId="108"/>
        <pc:sldMkLst>
          <pc:docMk/>
          <pc:sldMk cId="3117487976" sldId="289"/>
        </pc:sldMkLst>
        <pc:spChg chg="mod">
          <ac:chgData name="Barbara Graf" userId="cbe63bf3-6f5a-4aa0-a8b2-c46b906b47f4" providerId="ADAL" clId="{ECCED898-9C45-44D6-8E65-BBB6A5D0E6ED}" dt="2020-09-07T11:32:31.003" v="189" actId="1076"/>
          <ac:spMkLst>
            <pc:docMk/>
            <pc:sldMk cId="3117487976" sldId="289"/>
            <ac:spMk id="2" creationId="{49C250B6-F0EB-477C-AB99-C3DD2BE9A656}"/>
          </ac:spMkLst>
        </pc:spChg>
        <pc:spChg chg="mod">
          <ac:chgData name="Barbara Graf" userId="cbe63bf3-6f5a-4aa0-a8b2-c46b906b47f4" providerId="ADAL" clId="{ECCED898-9C45-44D6-8E65-BBB6A5D0E6ED}" dt="2020-09-08T08:45:45.332" v="715" actId="108"/>
          <ac:spMkLst>
            <pc:docMk/>
            <pc:sldMk cId="3117487976" sldId="289"/>
            <ac:spMk id="3" creationId="{0D06D663-EFD2-4B90-B362-356A1BAE4CC8}"/>
          </ac:spMkLst>
        </pc:spChg>
      </pc:sldChg>
      <pc:sldChg chg="modSp add">
        <pc:chgData name="Barbara Graf" userId="cbe63bf3-6f5a-4aa0-a8b2-c46b906b47f4" providerId="ADAL" clId="{ECCED898-9C45-44D6-8E65-BBB6A5D0E6ED}" dt="2020-09-08T08:42:12.271" v="695" actId="255"/>
        <pc:sldMkLst>
          <pc:docMk/>
          <pc:sldMk cId="116970366" sldId="290"/>
        </pc:sldMkLst>
        <pc:spChg chg="mod">
          <ac:chgData name="Barbara Graf" userId="cbe63bf3-6f5a-4aa0-a8b2-c46b906b47f4" providerId="ADAL" clId="{ECCED898-9C45-44D6-8E65-BBB6A5D0E6ED}" dt="2020-09-08T08:42:12.271" v="695" actId="255"/>
          <ac:spMkLst>
            <pc:docMk/>
            <pc:sldMk cId="116970366" sldId="290"/>
            <ac:spMk id="3" creationId="{0D06D663-EFD2-4B90-B362-356A1BAE4CC8}"/>
          </ac:spMkLst>
        </pc:spChg>
      </pc:sldChg>
      <pc:sldChg chg="addSp modSp add">
        <pc:chgData name="Barbara Graf" userId="cbe63bf3-6f5a-4aa0-a8b2-c46b906b47f4" providerId="ADAL" clId="{ECCED898-9C45-44D6-8E65-BBB6A5D0E6ED}" dt="2020-09-08T09:07:21.146" v="717" actId="208"/>
        <pc:sldMkLst>
          <pc:docMk/>
          <pc:sldMk cId="1543823500" sldId="291"/>
        </pc:sldMkLst>
        <pc:spChg chg="mod">
          <ac:chgData name="Barbara Graf" userId="cbe63bf3-6f5a-4aa0-a8b2-c46b906b47f4" providerId="ADAL" clId="{ECCED898-9C45-44D6-8E65-BBB6A5D0E6ED}" dt="2020-09-07T11:39:56.036" v="228" actId="255"/>
          <ac:spMkLst>
            <pc:docMk/>
            <pc:sldMk cId="1543823500" sldId="291"/>
            <ac:spMk id="2" creationId="{49C250B6-F0EB-477C-AB99-C3DD2BE9A656}"/>
          </ac:spMkLst>
        </pc:spChg>
        <pc:spChg chg="add mod">
          <ac:chgData name="Barbara Graf" userId="cbe63bf3-6f5a-4aa0-a8b2-c46b906b47f4" providerId="ADAL" clId="{ECCED898-9C45-44D6-8E65-BBB6A5D0E6ED}" dt="2020-09-08T09:07:21.146" v="717" actId="208"/>
          <ac:spMkLst>
            <pc:docMk/>
            <pc:sldMk cId="1543823500" sldId="291"/>
            <ac:spMk id="3" creationId="{4DB6E25C-53A1-4A32-838A-35C7540E5000}"/>
          </ac:spMkLst>
        </pc:spChg>
      </pc:sldChg>
      <pc:sldChg chg="addSp modSp add">
        <pc:chgData name="Barbara Graf" userId="cbe63bf3-6f5a-4aa0-a8b2-c46b906b47f4" providerId="ADAL" clId="{ECCED898-9C45-44D6-8E65-BBB6A5D0E6ED}" dt="2020-09-08T09:20:29.627" v="721" actId="1076"/>
        <pc:sldMkLst>
          <pc:docMk/>
          <pc:sldMk cId="85843114" sldId="292"/>
        </pc:sldMkLst>
        <pc:spChg chg="mod">
          <ac:chgData name="Barbara Graf" userId="cbe63bf3-6f5a-4aa0-a8b2-c46b906b47f4" providerId="ADAL" clId="{ECCED898-9C45-44D6-8E65-BBB6A5D0E6ED}" dt="2020-09-07T11:40:10.224" v="231" actId="255"/>
          <ac:spMkLst>
            <pc:docMk/>
            <pc:sldMk cId="85843114" sldId="292"/>
            <ac:spMk id="2" creationId="{49C250B6-F0EB-477C-AB99-C3DD2BE9A656}"/>
          </ac:spMkLst>
        </pc:spChg>
        <pc:picChg chg="add mod">
          <ac:chgData name="Barbara Graf" userId="cbe63bf3-6f5a-4aa0-a8b2-c46b906b47f4" providerId="ADAL" clId="{ECCED898-9C45-44D6-8E65-BBB6A5D0E6ED}" dt="2020-09-08T09:20:29.627" v="721" actId="1076"/>
          <ac:picMkLst>
            <pc:docMk/>
            <pc:sldMk cId="85843114" sldId="292"/>
            <ac:picMk id="4" creationId="{96241C47-7250-41D7-A174-2A015A7189F6}"/>
          </ac:picMkLst>
        </pc:picChg>
      </pc:sldChg>
      <pc:sldChg chg="modSp add">
        <pc:chgData name="Barbara Graf" userId="cbe63bf3-6f5a-4aa0-a8b2-c46b906b47f4" providerId="ADAL" clId="{ECCED898-9C45-44D6-8E65-BBB6A5D0E6ED}" dt="2020-09-07T11:40:33.843" v="235" actId="255"/>
        <pc:sldMkLst>
          <pc:docMk/>
          <pc:sldMk cId="3779086997" sldId="293"/>
        </pc:sldMkLst>
        <pc:spChg chg="mod">
          <ac:chgData name="Barbara Graf" userId="cbe63bf3-6f5a-4aa0-a8b2-c46b906b47f4" providerId="ADAL" clId="{ECCED898-9C45-44D6-8E65-BBB6A5D0E6ED}" dt="2020-09-07T11:40:33.843" v="235" actId="255"/>
          <ac:spMkLst>
            <pc:docMk/>
            <pc:sldMk cId="3779086997" sldId="293"/>
            <ac:spMk id="2" creationId="{49C250B6-F0EB-477C-AB99-C3DD2BE9A656}"/>
          </ac:spMkLst>
        </pc:spChg>
      </pc:sldChg>
      <pc:sldChg chg="modSp add">
        <pc:chgData name="Barbara Graf" userId="cbe63bf3-6f5a-4aa0-a8b2-c46b906b47f4" providerId="ADAL" clId="{ECCED898-9C45-44D6-8E65-BBB6A5D0E6ED}" dt="2020-09-07T11:45:52.722" v="261" actId="255"/>
        <pc:sldMkLst>
          <pc:docMk/>
          <pc:sldMk cId="918523332" sldId="295"/>
        </pc:sldMkLst>
        <pc:spChg chg="mod">
          <ac:chgData name="Barbara Graf" userId="cbe63bf3-6f5a-4aa0-a8b2-c46b906b47f4" providerId="ADAL" clId="{ECCED898-9C45-44D6-8E65-BBB6A5D0E6ED}" dt="2020-09-07T11:45:52.722" v="261" actId="255"/>
          <ac:spMkLst>
            <pc:docMk/>
            <pc:sldMk cId="918523332" sldId="295"/>
            <ac:spMk id="2" creationId="{49C250B6-F0EB-477C-AB99-C3DD2BE9A656}"/>
          </ac:spMkLst>
        </pc:spChg>
      </pc:sldChg>
      <pc:sldChg chg="modSp add">
        <pc:chgData name="Barbara Graf" userId="cbe63bf3-6f5a-4aa0-a8b2-c46b906b47f4" providerId="ADAL" clId="{ECCED898-9C45-44D6-8E65-BBB6A5D0E6ED}" dt="2020-09-07T11:45:42.343" v="260" actId="255"/>
        <pc:sldMkLst>
          <pc:docMk/>
          <pc:sldMk cId="1817427116" sldId="296"/>
        </pc:sldMkLst>
        <pc:spChg chg="mod">
          <ac:chgData name="Barbara Graf" userId="cbe63bf3-6f5a-4aa0-a8b2-c46b906b47f4" providerId="ADAL" clId="{ECCED898-9C45-44D6-8E65-BBB6A5D0E6ED}" dt="2020-09-07T11:45:42.343" v="260" actId="255"/>
          <ac:spMkLst>
            <pc:docMk/>
            <pc:sldMk cId="1817427116" sldId="296"/>
            <ac:spMk id="2" creationId="{49C250B6-F0EB-477C-AB99-C3DD2BE9A656}"/>
          </ac:spMkLst>
        </pc:spChg>
      </pc:sldChg>
      <pc:sldChg chg="modSp add">
        <pc:chgData name="Barbara Graf" userId="cbe63bf3-6f5a-4aa0-a8b2-c46b906b47f4" providerId="ADAL" clId="{ECCED898-9C45-44D6-8E65-BBB6A5D0E6ED}" dt="2020-09-07T11:45:16.382" v="256" actId="255"/>
        <pc:sldMkLst>
          <pc:docMk/>
          <pc:sldMk cId="3352848026" sldId="297"/>
        </pc:sldMkLst>
        <pc:spChg chg="mod">
          <ac:chgData name="Barbara Graf" userId="cbe63bf3-6f5a-4aa0-a8b2-c46b906b47f4" providerId="ADAL" clId="{ECCED898-9C45-44D6-8E65-BBB6A5D0E6ED}" dt="2020-09-07T11:45:16.382" v="256" actId="255"/>
          <ac:spMkLst>
            <pc:docMk/>
            <pc:sldMk cId="3352848026" sldId="297"/>
            <ac:spMk id="2" creationId="{49C250B6-F0EB-477C-AB99-C3DD2BE9A656}"/>
          </ac:spMkLst>
        </pc:spChg>
      </pc:sldChg>
      <pc:sldChg chg="addSp delSp modSp add">
        <pc:chgData name="Barbara Graf" userId="cbe63bf3-6f5a-4aa0-a8b2-c46b906b47f4" providerId="ADAL" clId="{ECCED898-9C45-44D6-8E65-BBB6A5D0E6ED}" dt="2020-09-07T13:06:00.358" v="612" actId="255"/>
        <pc:sldMkLst>
          <pc:docMk/>
          <pc:sldMk cId="418984514" sldId="298"/>
        </pc:sldMkLst>
        <pc:spChg chg="mod">
          <ac:chgData name="Barbara Graf" userId="cbe63bf3-6f5a-4aa0-a8b2-c46b906b47f4" providerId="ADAL" clId="{ECCED898-9C45-44D6-8E65-BBB6A5D0E6ED}" dt="2020-09-07T13:06:00.358" v="612" actId="255"/>
          <ac:spMkLst>
            <pc:docMk/>
            <pc:sldMk cId="418984514" sldId="298"/>
            <ac:spMk id="3" creationId="{0D06D663-EFD2-4B90-B362-356A1BAE4CC8}"/>
          </ac:spMkLst>
        </pc:spChg>
        <pc:spChg chg="add del mod">
          <ac:chgData name="Barbara Graf" userId="cbe63bf3-6f5a-4aa0-a8b2-c46b906b47f4" providerId="ADAL" clId="{ECCED898-9C45-44D6-8E65-BBB6A5D0E6ED}" dt="2020-09-07T11:36:38.037" v="214"/>
          <ac:spMkLst>
            <pc:docMk/>
            <pc:sldMk cId="418984514" sldId="298"/>
            <ac:spMk id="4" creationId="{75D0FED3-7777-46AD-B9E1-5B659FAF0610}"/>
          </ac:spMkLst>
        </pc:spChg>
        <pc:spChg chg="add del mod">
          <ac:chgData name="Barbara Graf" userId="cbe63bf3-6f5a-4aa0-a8b2-c46b906b47f4" providerId="ADAL" clId="{ECCED898-9C45-44D6-8E65-BBB6A5D0E6ED}" dt="2020-09-07T11:36:38.037" v="214"/>
          <ac:spMkLst>
            <pc:docMk/>
            <pc:sldMk cId="418984514" sldId="298"/>
            <ac:spMk id="5" creationId="{88322F4F-76DF-4C75-84A4-92ADC7E2822F}"/>
          </ac:spMkLst>
        </pc:spChg>
      </pc:sldChg>
      <pc:sldChg chg="modSp add">
        <pc:chgData name="Barbara Graf" userId="cbe63bf3-6f5a-4aa0-a8b2-c46b906b47f4" providerId="ADAL" clId="{ECCED898-9C45-44D6-8E65-BBB6A5D0E6ED}" dt="2020-09-07T11:45:07.373" v="255" actId="255"/>
        <pc:sldMkLst>
          <pc:docMk/>
          <pc:sldMk cId="1244143160" sldId="299"/>
        </pc:sldMkLst>
        <pc:spChg chg="mod">
          <ac:chgData name="Barbara Graf" userId="cbe63bf3-6f5a-4aa0-a8b2-c46b906b47f4" providerId="ADAL" clId="{ECCED898-9C45-44D6-8E65-BBB6A5D0E6ED}" dt="2020-09-07T11:45:07.373" v="255" actId="255"/>
          <ac:spMkLst>
            <pc:docMk/>
            <pc:sldMk cId="1244143160" sldId="299"/>
            <ac:spMk id="2" creationId="{49C250B6-F0EB-477C-AB99-C3DD2BE9A656}"/>
          </ac:spMkLst>
        </pc:spChg>
      </pc:sldChg>
      <pc:sldChg chg="modSp add">
        <pc:chgData name="Barbara Graf" userId="cbe63bf3-6f5a-4aa0-a8b2-c46b906b47f4" providerId="ADAL" clId="{ECCED898-9C45-44D6-8E65-BBB6A5D0E6ED}" dt="2020-09-07T11:44:59.269" v="254" actId="255"/>
        <pc:sldMkLst>
          <pc:docMk/>
          <pc:sldMk cId="3604923076" sldId="300"/>
        </pc:sldMkLst>
        <pc:spChg chg="mod">
          <ac:chgData name="Barbara Graf" userId="cbe63bf3-6f5a-4aa0-a8b2-c46b906b47f4" providerId="ADAL" clId="{ECCED898-9C45-44D6-8E65-BBB6A5D0E6ED}" dt="2020-09-07T11:44:59.269" v="254" actId="255"/>
          <ac:spMkLst>
            <pc:docMk/>
            <pc:sldMk cId="3604923076" sldId="300"/>
            <ac:spMk id="2" creationId="{49C250B6-F0EB-477C-AB99-C3DD2BE9A656}"/>
          </ac:spMkLst>
        </pc:spChg>
      </pc:sldChg>
      <pc:sldChg chg="modSp add modNotesTx">
        <pc:chgData name="Barbara Graf" userId="cbe63bf3-6f5a-4aa0-a8b2-c46b906b47f4" providerId="ADAL" clId="{ECCED898-9C45-44D6-8E65-BBB6A5D0E6ED}" dt="2020-09-08T08:34:56.084" v="685" actId="20577"/>
        <pc:sldMkLst>
          <pc:docMk/>
          <pc:sldMk cId="3149246966" sldId="301"/>
        </pc:sldMkLst>
        <pc:spChg chg="mod">
          <ac:chgData name="Barbara Graf" userId="cbe63bf3-6f5a-4aa0-a8b2-c46b906b47f4" providerId="ADAL" clId="{ECCED898-9C45-44D6-8E65-BBB6A5D0E6ED}" dt="2020-09-07T11:45:26.912" v="257" actId="255"/>
          <ac:spMkLst>
            <pc:docMk/>
            <pc:sldMk cId="3149246966" sldId="301"/>
            <ac:spMk id="2" creationId="{49C250B6-F0EB-477C-AB99-C3DD2BE9A656}"/>
          </ac:spMkLst>
        </pc:spChg>
      </pc:sldChg>
      <pc:sldChg chg="modSp add">
        <pc:chgData name="Barbara Graf" userId="cbe63bf3-6f5a-4aa0-a8b2-c46b906b47f4" providerId="ADAL" clId="{ECCED898-9C45-44D6-8E65-BBB6A5D0E6ED}" dt="2020-09-07T11:42:18.530" v="251" actId="255"/>
        <pc:sldMkLst>
          <pc:docMk/>
          <pc:sldMk cId="3232260320" sldId="303"/>
        </pc:sldMkLst>
        <pc:spChg chg="mod">
          <ac:chgData name="Barbara Graf" userId="cbe63bf3-6f5a-4aa0-a8b2-c46b906b47f4" providerId="ADAL" clId="{ECCED898-9C45-44D6-8E65-BBB6A5D0E6ED}" dt="2020-09-07T11:42:18.530" v="251" actId="255"/>
          <ac:spMkLst>
            <pc:docMk/>
            <pc:sldMk cId="3232260320" sldId="303"/>
            <ac:spMk id="2" creationId="{49C250B6-F0EB-477C-AB99-C3DD2BE9A656}"/>
          </ac:spMkLst>
        </pc:spChg>
      </pc:sldChg>
      <pc:sldChg chg="modSp add modNotesTx">
        <pc:chgData name="Barbara Graf" userId="cbe63bf3-6f5a-4aa0-a8b2-c46b906b47f4" providerId="ADAL" clId="{ECCED898-9C45-44D6-8E65-BBB6A5D0E6ED}" dt="2020-09-08T08:33:41.283" v="680" actId="20577"/>
        <pc:sldMkLst>
          <pc:docMk/>
          <pc:sldMk cId="322736181" sldId="304"/>
        </pc:sldMkLst>
        <pc:spChg chg="mod">
          <ac:chgData name="Barbara Graf" userId="cbe63bf3-6f5a-4aa0-a8b2-c46b906b47f4" providerId="ADAL" clId="{ECCED898-9C45-44D6-8E65-BBB6A5D0E6ED}" dt="2020-09-07T11:40:16.966" v="232" actId="255"/>
          <ac:spMkLst>
            <pc:docMk/>
            <pc:sldMk cId="322736181" sldId="304"/>
            <ac:spMk id="2" creationId="{49C250B6-F0EB-477C-AB99-C3DD2BE9A656}"/>
          </ac:spMkLst>
        </pc:spChg>
      </pc:sldChg>
      <pc:sldChg chg="modSp add">
        <pc:chgData name="Barbara Graf" userId="cbe63bf3-6f5a-4aa0-a8b2-c46b906b47f4" providerId="ADAL" clId="{ECCED898-9C45-44D6-8E65-BBB6A5D0E6ED}" dt="2020-09-07T13:14:29.916" v="657" actId="948"/>
        <pc:sldMkLst>
          <pc:docMk/>
          <pc:sldMk cId="907362571" sldId="305"/>
        </pc:sldMkLst>
        <pc:spChg chg="mod">
          <ac:chgData name="Barbara Graf" userId="cbe63bf3-6f5a-4aa0-a8b2-c46b906b47f4" providerId="ADAL" clId="{ECCED898-9C45-44D6-8E65-BBB6A5D0E6ED}" dt="2020-09-07T11:42:26.035" v="252" actId="255"/>
          <ac:spMkLst>
            <pc:docMk/>
            <pc:sldMk cId="907362571" sldId="305"/>
            <ac:spMk id="2" creationId="{49C250B6-F0EB-477C-AB99-C3DD2BE9A656}"/>
          </ac:spMkLst>
        </pc:spChg>
        <pc:spChg chg="mod">
          <ac:chgData name="Barbara Graf" userId="cbe63bf3-6f5a-4aa0-a8b2-c46b906b47f4" providerId="ADAL" clId="{ECCED898-9C45-44D6-8E65-BBB6A5D0E6ED}" dt="2020-09-07T13:14:29.916" v="657" actId="948"/>
          <ac:spMkLst>
            <pc:docMk/>
            <pc:sldMk cId="907362571" sldId="305"/>
            <ac:spMk id="4" creationId="{26CA86DA-9D22-F442-9200-9E640FBED681}"/>
          </ac:spMkLst>
        </pc:spChg>
      </pc:sldChg>
      <pc:sldChg chg="modSp add">
        <pc:chgData name="Barbara Graf" userId="cbe63bf3-6f5a-4aa0-a8b2-c46b906b47f4" providerId="ADAL" clId="{ECCED898-9C45-44D6-8E65-BBB6A5D0E6ED}" dt="2020-09-07T11:47:11.766" v="269" actId="255"/>
        <pc:sldMkLst>
          <pc:docMk/>
          <pc:sldMk cId="868339504" sldId="306"/>
        </pc:sldMkLst>
        <pc:spChg chg="mod">
          <ac:chgData name="Barbara Graf" userId="cbe63bf3-6f5a-4aa0-a8b2-c46b906b47f4" providerId="ADAL" clId="{ECCED898-9C45-44D6-8E65-BBB6A5D0E6ED}" dt="2020-09-07T11:47:11.766" v="269" actId="255"/>
          <ac:spMkLst>
            <pc:docMk/>
            <pc:sldMk cId="868339504" sldId="306"/>
            <ac:spMk id="2" creationId="{49C250B6-F0EB-477C-AB99-C3DD2BE9A656}"/>
          </ac:spMkLst>
        </pc:spChg>
      </pc:sldChg>
      <pc:sldChg chg="modSp add">
        <pc:chgData name="Barbara Graf" userId="cbe63bf3-6f5a-4aa0-a8b2-c46b906b47f4" providerId="ADAL" clId="{ECCED898-9C45-44D6-8E65-BBB6A5D0E6ED}" dt="2020-09-07T13:01:55.229" v="586" actId="948"/>
        <pc:sldMkLst>
          <pc:docMk/>
          <pc:sldMk cId="110501579" sldId="307"/>
        </pc:sldMkLst>
        <pc:spChg chg="mod">
          <ac:chgData name="Barbara Graf" userId="cbe63bf3-6f5a-4aa0-a8b2-c46b906b47f4" providerId="ADAL" clId="{ECCED898-9C45-44D6-8E65-BBB6A5D0E6ED}" dt="2020-09-07T11:47:20.673" v="270" actId="255"/>
          <ac:spMkLst>
            <pc:docMk/>
            <pc:sldMk cId="110501579" sldId="307"/>
            <ac:spMk id="2" creationId="{49C250B6-F0EB-477C-AB99-C3DD2BE9A656}"/>
          </ac:spMkLst>
        </pc:spChg>
        <pc:spChg chg="mod">
          <ac:chgData name="Barbara Graf" userId="cbe63bf3-6f5a-4aa0-a8b2-c46b906b47f4" providerId="ADAL" clId="{ECCED898-9C45-44D6-8E65-BBB6A5D0E6ED}" dt="2020-09-07T13:01:55.229" v="586" actId="948"/>
          <ac:spMkLst>
            <pc:docMk/>
            <pc:sldMk cId="110501579" sldId="307"/>
            <ac:spMk id="4" creationId="{37C26208-93A8-0D4F-9BA3-37F9183030FC}"/>
          </ac:spMkLst>
        </pc:spChg>
      </pc:sldChg>
      <pc:sldChg chg="modSp add modNotesTx">
        <pc:chgData name="Barbara Graf" userId="cbe63bf3-6f5a-4aa0-a8b2-c46b906b47f4" providerId="ADAL" clId="{ECCED898-9C45-44D6-8E65-BBB6A5D0E6ED}" dt="2020-09-08T08:36:15.421" v="686" actId="313"/>
        <pc:sldMkLst>
          <pc:docMk/>
          <pc:sldMk cId="3001767131" sldId="308"/>
        </pc:sldMkLst>
        <pc:spChg chg="mod">
          <ac:chgData name="Barbara Graf" userId="cbe63bf3-6f5a-4aa0-a8b2-c46b906b47f4" providerId="ADAL" clId="{ECCED898-9C45-44D6-8E65-BBB6A5D0E6ED}" dt="2020-09-07T11:47:28.871" v="271" actId="255"/>
          <ac:spMkLst>
            <pc:docMk/>
            <pc:sldMk cId="3001767131" sldId="308"/>
            <ac:spMk id="2" creationId="{49C250B6-F0EB-477C-AB99-C3DD2BE9A656}"/>
          </ac:spMkLst>
        </pc:spChg>
      </pc:sldChg>
      <pc:sldChg chg="modSp add">
        <pc:chgData name="Barbara Graf" userId="cbe63bf3-6f5a-4aa0-a8b2-c46b906b47f4" providerId="ADAL" clId="{ECCED898-9C45-44D6-8E65-BBB6A5D0E6ED}" dt="2020-09-07T12:58:30.224" v="569" actId="27636"/>
        <pc:sldMkLst>
          <pc:docMk/>
          <pc:sldMk cId="3655264089" sldId="309"/>
        </pc:sldMkLst>
        <pc:spChg chg="mod">
          <ac:chgData name="Barbara Graf" userId="cbe63bf3-6f5a-4aa0-a8b2-c46b906b47f4" providerId="ADAL" clId="{ECCED898-9C45-44D6-8E65-BBB6A5D0E6ED}" dt="2020-09-07T11:47:36.343" v="272" actId="255"/>
          <ac:spMkLst>
            <pc:docMk/>
            <pc:sldMk cId="3655264089" sldId="309"/>
            <ac:spMk id="2" creationId="{49C250B6-F0EB-477C-AB99-C3DD2BE9A656}"/>
          </ac:spMkLst>
        </pc:spChg>
        <pc:spChg chg="mod">
          <ac:chgData name="Barbara Graf" userId="cbe63bf3-6f5a-4aa0-a8b2-c46b906b47f4" providerId="ADAL" clId="{ECCED898-9C45-44D6-8E65-BBB6A5D0E6ED}" dt="2020-09-07T12:58:30.224" v="569" actId="27636"/>
          <ac:spMkLst>
            <pc:docMk/>
            <pc:sldMk cId="3655264089" sldId="309"/>
            <ac:spMk id="5" creationId="{D213213F-12A0-4345-8356-0B8C124A6BF6}"/>
          </ac:spMkLst>
        </pc:spChg>
      </pc:sldChg>
      <pc:sldChg chg="modSp add">
        <pc:chgData name="Barbara Graf" userId="cbe63bf3-6f5a-4aa0-a8b2-c46b906b47f4" providerId="ADAL" clId="{ECCED898-9C45-44D6-8E65-BBB6A5D0E6ED}" dt="2020-09-07T13:00:00.213" v="578" actId="27636"/>
        <pc:sldMkLst>
          <pc:docMk/>
          <pc:sldMk cId="730797657" sldId="310"/>
        </pc:sldMkLst>
        <pc:spChg chg="mod">
          <ac:chgData name="Barbara Graf" userId="cbe63bf3-6f5a-4aa0-a8b2-c46b906b47f4" providerId="ADAL" clId="{ECCED898-9C45-44D6-8E65-BBB6A5D0E6ED}" dt="2020-09-07T11:47:44.318" v="273" actId="255"/>
          <ac:spMkLst>
            <pc:docMk/>
            <pc:sldMk cId="730797657" sldId="310"/>
            <ac:spMk id="2" creationId="{49C250B6-F0EB-477C-AB99-C3DD2BE9A656}"/>
          </ac:spMkLst>
        </pc:spChg>
        <pc:spChg chg="mod">
          <ac:chgData name="Barbara Graf" userId="cbe63bf3-6f5a-4aa0-a8b2-c46b906b47f4" providerId="ADAL" clId="{ECCED898-9C45-44D6-8E65-BBB6A5D0E6ED}" dt="2020-09-07T13:00:00.213" v="578" actId="27636"/>
          <ac:spMkLst>
            <pc:docMk/>
            <pc:sldMk cId="730797657" sldId="310"/>
            <ac:spMk id="5" creationId="{D213213F-12A0-4345-8356-0B8C124A6BF6}"/>
          </ac:spMkLst>
        </pc:spChg>
      </pc:sldChg>
      <pc:sldChg chg="modSp add">
        <pc:chgData name="Barbara Graf" userId="cbe63bf3-6f5a-4aa0-a8b2-c46b906b47f4" providerId="ADAL" clId="{ECCED898-9C45-44D6-8E65-BBB6A5D0E6ED}" dt="2020-09-07T11:50:23.027" v="283" actId="255"/>
        <pc:sldMkLst>
          <pc:docMk/>
          <pc:sldMk cId="4203388462" sldId="311"/>
        </pc:sldMkLst>
        <pc:spChg chg="mod">
          <ac:chgData name="Barbara Graf" userId="cbe63bf3-6f5a-4aa0-a8b2-c46b906b47f4" providerId="ADAL" clId="{ECCED898-9C45-44D6-8E65-BBB6A5D0E6ED}" dt="2020-09-07T11:50:23.027" v="283" actId="255"/>
          <ac:spMkLst>
            <pc:docMk/>
            <pc:sldMk cId="4203388462" sldId="311"/>
            <ac:spMk id="2" creationId="{49C250B6-F0EB-477C-AB99-C3DD2BE9A656}"/>
          </ac:spMkLst>
        </pc:spChg>
      </pc:sldChg>
      <pc:sldChg chg="modSp add">
        <pc:chgData name="Barbara Graf" userId="cbe63bf3-6f5a-4aa0-a8b2-c46b906b47f4" providerId="ADAL" clId="{ECCED898-9C45-44D6-8E65-BBB6A5D0E6ED}" dt="2020-09-07T13:00:20.161" v="579" actId="948"/>
        <pc:sldMkLst>
          <pc:docMk/>
          <pc:sldMk cId="1507318802" sldId="312"/>
        </pc:sldMkLst>
        <pc:spChg chg="mod">
          <ac:chgData name="Barbara Graf" userId="cbe63bf3-6f5a-4aa0-a8b2-c46b906b47f4" providerId="ADAL" clId="{ECCED898-9C45-44D6-8E65-BBB6A5D0E6ED}" dt="2020-09-07T11:47:52.360" v="274" actId="255"/>
          <ac:spMkLst>
            <pc:docMk/>
            <pc:sldMk cId="1507318802" sldId="312"/>
            <ac:spMk id="2" creationId="{49C250B6-F0EB-477C-AB99-C3DD2BE9A656}"/>
          </ac:spMkLst>
        </pc:spChg>
        <pc:spChg chg="mod">
          <ac:chgData name="Barbara Graf" userId="cbe63bf3-6f5a-4aa0-a8b2-c46b906b47f4" providerId="ADAL" clId="{ECCED898-9C45-44D6-8E65-BBB6A5D0E6ED}" dt="2020-09-07T13:00:20.161" v="579" actId="948"/>
          <ac:spMkLst>
            <pc:docMk/>
            <pc:sldMk cId="1507318802" sldId="312"/>
            <ac:spMk id="5" creationId="{D213213F-12A0-4345-8356-0B8C124A6BF6}"/>
          </ac:spMkLst>
        </pc:spChg>
      </pc:sldChg>
      <pc:sldChg chg="modSp add">
        <pc:chgData name="Barbara Graf" userId="cbe63bf3-6f5a-4aa0-a8b2-c46b906b47f4" providerId="ADAL" clId="{ECCED898-9C45-44D6-8E65-BBB6A5D0E6ED}" dt="2020-09-07T11:48:10.522" v="276" actId="255"/>
        <pc:sldMkLst>
          <pc:docMk/>
          <pc:sldMk cId="351330268" sldId="313"/>
        </pc:sldMkLst>
        <pc:spChg chg="mod">
          <ac:chgData name="Barbara Graf" userId="cbe63bf3-6f5a-4aa0-a8b2-c46b906b47f4" providerId="ADAL" clId="{ECCED898-9C45-44D6-8E65-BBB6A5D0E6ED}" dt="2020-09-07T11:48:10.522" v="276" actId="255"/>
          <ac:spMkLst>
            <pc:docMk/>
            <pc:sldMk cId="351330268" sldId="313"/>
            <ac:spMk id="2" creationId="{49C250B6-F0EB-477C-AB99-C3DD2BE9A656}"/>
          </ac:spMkLst>
        </pc:spChg>
      </pc:sldChg>
      <pc:sldChg chg="modSp add">
        <pc:chgData name="Barbara Graf" userId="cbe63bf3-6f5a-4aa0-a8b2-c46b906b47f4" providerId="ADAL" clId="{ECCED898-9C45-44D6-8E65-BBB6A5D0E6ED}" dt="2020-09-07T11:48:28.799" v="278" actId="255"/>
        <pc:sldMkLst>
          <pc:docMk/>
          <pc:sldMk cId="1949031978" sldId="314"/>
        </pc:sldMkLst>
        <pc:spChg chg="mod">
          <ac:chgData name="Barbara Graf" userId="cbe63bf3-6f5a-4aa0-a8b2-c46b906b47f4" providerId="ADAL" clId="{ECCED898-9C45-44D6-8E65-BBB6A5D0E6ED}" dt="2020-09-07T11:48:28.799" v="278" actId="255"/>
          <ac:spMkLst>
            <pc:docMk/>
            <pc:sldMk cId="1949031978" sldId="314"/>
            <ac:spMk id="2" creationId="{49C250B6-F0EB-477C-AB99-C3DD2BE9A656}"/>
          </ac:spMkLst>
        </pc:spChg>
      </pc:sldChg>
      <pc:sldChg chg="modSp add modNotesTx">
        <pc:chgData name="Barbara Graf" userId="cbe63bf3-6f5a-4aa0-a8b2-c46b906b47f4" providerId="ADAL" clId="{ECCED898-9C45-44D6-8E65-BBB6A5D0E6ED}" dt="2020-09-08T08:39:38.564" v="690" actId="20577"/>
        <pc:sldMkLst>
          <pc:docMk/>
          <pc:sldMk cId="4042093576" sldId="317"/>
        </pc:sldMkLst>
        <pc:spChg chg="mod">
          <ac:chgData name="Barbara Graf" userId="cbe63bf3-6f5a-4aa0-a8b2-c46b906b47f4" providerId="ADAL" clId="{ECCED898-9C45-44D6-8E65-BBB6A5D0E6ED}" dt="2020-09-07T11:48:49.185" v="280" actId="255"/>
          <ac:spMkLst>
            <pc:docMk/>
            <pc:sldMk cId="4042093576" sldId="317"/>
            <ac:spMk id="2" creationId="{49C250B6-F0EB-477C-AB99-C3DD2BE9A656}"/>
          </ac:spMkLst>
        </pc:spChg>
      </pc:sldChg>
      <pc:sldChg chg="addSp delSp modSp add setBg delDesignElem">
        <pc:chgData name="Barbara Graf" userId="cbe63bf3-6f5a-4aa0-a8b2-c46b906b47f4" providerId="ADAL" clId="{ECCED898-9C45-44D6-8E65-BBB6A5D0E6ED}" dt="2020-09-07T13:19:01.380" v="671" actId="20577"/>
        <pc:sldMkLst>
          <pc:docMk/>
          <pc:sldMk cId="798186687" sldId="318"/>
        </pc:sldMkLst>
        <pc:spChg chg="add del mod">
          <ac:chgData name="Barbara Graf" userId="cbe63bf3-6f5a-4aa0-a8b2-c46b906b47f4" providerId="ADAL" clId="{ECCED898-9C45-44D6-8E65-BBB6A5D0E6ED}" dt="2020-09-07T11:37:48.561" v="225"/>
          <ac:spMkLst>
            <pc:docMk/>
            <pc:sldMk cId="798186687" sldId="318"/>
            <ac:spMk id="2" creationId="{5AA32113-4A4C-486E-8759-6B34FB13EFDB}"/>
          </ac:spMkLst>
        </pc:spChg>
        <pc:spChg chg="add mod">
          <ac:chgData name="Barbara Graf" userId="cbe63bf3-6f5a-4aa0-a8b2-c46b906b47f4" providerId="ADAL" clId="{ECCED898-9C45-44D6-8E65-BBB6A5D0E6ED}" dt="2020-09-07T11:52:43.395" v="285"/>
          <ac:spMkLst>
            <pc:docMk/>
            <pc:sldMk cId="798186687" sldId="318"/>
            <ac:spMk id="3" creationId="{71901086-095E-407F-B9B0-57443FF752D6}"/>
          </ac:spMkLst>
        </pc:spChg>
        <pc:spChg chg="add mod">
          <ac:chgData name="Barbara Graf" userId="cbe63bf3-6f5a-4aa0-a8b2-c46b906b47f4" providerId="ADAL" clId="{ECCED898-9C45-44D6-8E65-BBB6A5D0E6ED}" dt="2020-09-07T13:19:01.380" v="671" actId="20577"/>
          <ac:spMkLst>
            <pc:docMk/>
            <pc:sldMk cId="798186687" sldId="318"/>
            <ac:spMk id="4" creationId="{9143DCCB-B008-49CD-93C2-8E80BC8DC390}"/>
          </ac:spMkLst>
        </pc:spChg>
        <pc:spChg chg="del mod">
          <ac:chgData name="Barbara Graf" userId="cbe63bf3-6f5a-4aa0-a8b2-c46b906b47f4" providerId="ADAL" clId="{ECCED898-9C45-44D6-8E65-BBB6A5D0E6ED}" dt="2020-09-07T11:54:27.120" v="311" actId="478"/>
          <ac:spMkLst>
            <pc:docMk/>
            <pc:sldMk cId="798186687" sldId="318"/>
            <ac:spMk id="6" creationId="{316C5E6A-FDDA-FD47-AA4E-5830A0A37A5B}"/>
          </ac:spMkLst>
        </pc:spChg>
        <pc:spChg chg="del mod">
          <ac:chgData name="Barbara Graf" userId="cbe63bf3-6f5a-4aa0-a8b2-c46b906b47f4" providerId="ADAL" clId="{ECCED898-9C45-44D6-8E65-BBB6A5D0E6ED}" dt="2020-09-07T11:52:49.315" v="286" actId="478"/>
          <ac:spMkLst>
            <pc:docMk/>
            <pc:sldMk cId="798186687" sldId="318"/>
            <ac:spMk id="7" creationId="{F629CB6E-91A9-9A4D-AA98-97CBF1000178}"/>
          </ac:spMkLst>
        </pc:spChg>
        <pc:spChg chg="del">
          <ac:chgData name="Barbara Graf" userId="cbe63bf3-6f5a-4aa0-a8b2-c46b906b47f4" providerId="ADAL" clId="{ECCED898-9C45-44D6-8E65-BBB6A5D0E6ED}" dt="2020-09-07T10:17:56.388" v="144"/>
          <ac:spMkLst>
            <pc:docMk/>
            <pc:sldMk cId="798186687" sldId="318"/>
            <ac:spMk id="10" creationId="{7D9D36D6-2AC5-46A1-A849-4C82D5264A3A}"/>
          </ac:spMkLst>
        </pc:spChg>
        <pc:picChg chg="mod">
          <ac:chgData name="Barbara Graf" userId="cbe63bf3-6f5a-4aa0-a8b2-c46b906b47f4" providerId="ADAL" clId="{ECCED898-9C45-44D6-8E65-BBB6A5D0E6ED}" dt="2020-09-07T12:07:01.099" v="371" actId="14100"/>
          <ac:picMkLst>
            <pc:docMk/>
            <pc:sldMk cId="798186687" sldId="318"/>
            <ac:picMk id="5" creationId="{7E2CDF14-DB43-BA4E-A056-B8F12D66529C}"/>
          </ac:picMkLst>
        </pc:picChg>
      </pc:sldChg>
      <pc:sldChg chg="addSp modSp add">
        <pc:chgData name="Barbara Graf" userId="cbe63bf3-6f5a-4aa0-a8b2-c46b906b47f4" providerId="ADAL" clId="{ECCED898-9C45-44D6-8E65-BBB6A5D0E6ED}" dt="2020-09-07T13:15:07.362" v="659" actId="1076"/>
        <pc:sldMkLst>
          <pc:docMk/>
          <pc:sldMk cId="3385734325" sldId="319"/>
        </pc:sldMkLst>
        <pc:spChg chg="mod">
          <ac:chgData name="Barbara Graf" userId="cbe63bf3-6f5a-4aa0-a8b2-c46b906b47f4" providerId="ADAL" clId="{ECCED898-9C45-44D6-8E65-BBB6A5D0E6ED}" dt="2020-09-07T11:49:07.810" v="282" actId="255"/>
          <ac:spMkLst>
            <pc:docMk/>
            <pc:sldMk cId="3385734325" sldId="319"/>
            <ac:spMk id="2" creationId="{49C250B6-F0EB-477C-AB99-C3DD2BE9A656}"/>
          </ac:spMkLst>
        </pc:spChg>
        <pc:spChg chg="add mod">
          <ac:chgData name="Barbara Graf" userId="cbe63bf3-6f5a-4aa0-a8b2-c46b906b47f4" providerId="ADAL" clId="{ECCED898-9C45-44D6-8E65-BBB6A5D0E6ED}" dt="2020-09-07T13:15:07.362" v="659" actId="1076"/>
          <ac:spMkLst>
            <pc:docMk/>
            <pc:sldMk cId="3385734325" sldId="319"/>
            <ac:spMk id="3" creationId="{8A65001C-500F-462F-9815-BD6CCD64C79A}"/>
          </ac:spMkLst>
        </pc:spChg>
        <pc:picChg chg="mod">
          <ac:chgData name="Barbara Graf" userId="cbe63bf3-6f5a-4aa0-a8b2-c46b906b47f4" providerId="ADAL" clId="{ECCED898-9C45-44D6-8E65-BBB6A5D0E6ED}" dt="2020-09-07T12:27:23.688" v="387" actId="1076"/>
          <ac:picMkLst>
            <pc:docMk/>
            <pc:sldMk cId="3385734325" sldId="319"/>
            <ac:picMk id="5" creationId="{3882BB4F-0055-4644-BBCB-8F314674135A}"/>
          </ac:picMkLst>
        </pc:picChg>
      </pc:sldChg>
      <pc:sldChg chg="addSp delSp del">
        <pc:chgData name="Barbara Graf" userId="cbe63bf3-6f5a-4aa0-a8b2-c46b906b47f4" providerId="ADAL" clId="{ECCED898-9C45-44D6-8E65-BBB6A5D0E6ED}" dt="2020-09-07T11:20:52.480" v="156" actId="2696"/>
        <pc:sldMkLst>
          <pc:docMk/>
          <pc:sldMk cId="1981640251" sldId="1639"/>
        </pc:sldMkLst>
        <pc:picChg chg="add del">
          <ac:chgData name="Barbara Graf" userId="cbe63bf3-6f5a-4aa0-a8b2-c46b906b47f4" providerId="ADAL" clId="{ECCED898-9C45-44D6-8E65-BBB6A5D0E6ED}" dt="2020-09-07T09:57:33.168" v="2" actId="478"/>
          <ac:picMkLst>
            <pc:docMk/>
            <pc:sldMk cId="1981640251" sldId="1639"/>
            <ac:picMk id="1026" creationId="{05FD7884-CA23-4E40-B792-485E8CF037EB}"/>
          </ac:picMkLst>
        </pc:picChg>
      </pc:sldChg>
      <pc:sldChg chg="add del">
        <pc:chgData name="Barbara Graf" userId="cbe63bf3-6f5a-4aa0-a8b2-c46b906b47f4" providerId="ADAL" clId="{ECCED898-9C45-44D6-8E65-BBB6A5D0E6ED}" dt="2020-09-07T10:17:22.183" v="140" actId="2696"/>
        <pc:sldMkLst>
          <pc:docMk/>
          <pc:sldMk cId="730797657" sldId="1640"/>
        </pc:sldMkLst>
      </pc:sldChg>
      <pc:sldChg chg="add del">
        <pc:chgData name="Barbara Graf" userId="cbe63bf3-6f5a-4aa0-a8b2-c46b906b47f4" providerId="ADAL" clId="{ECCED898-9C45-44D6-8E65-BBB6A5D0E6ED}" dt="2020-09-07T10:16:40.179" v="113" actId="2696"/>
        <pc:sldMkLst>
          <pc:docMk/>
          <pc:sldMk cId="767970977" sldId="1640"/>
        </pc:sldMkLst>
      </pc:sldChg>
      <pc:sldChg chg="add del">
        <pc:chgData name="Barbara Graf" userId="cbe63bf3-6f5a-4aa0-a8b2-c46b906b47f4" providerId="ADAL" clId="{ECCED898-9C45-44D6-8E65-BBB6A5D0E6ED}" dt="2020-09-07T10:16:40.251" v="117" actId="2696"/>
        <pc:sldMkLst>
          <pc:docMk/>
          <pc:sldMk cId="2624001266" sldId="1641"/>
        </pc:sldMkLst>
      </pc:sldChg>
      <pc:sldChg chg="add del">
        <pc:chgData name="Barbara Graf" userId="cbe63bf3-6f5a-4aa0-a8b2-c46b906b47f4" providerId="ADAL" clId="{ECCED898-9C45-44D6-8E65-BBB6A5D0E6ED}" dt="2020-09-07T10:16:40.347" v="118" actId="2696"/>
        <pc:sldMkLst>
          <pc:docMk/>
          <pc:sldMk cId="3681872880" sldId="1642"/>
        </pc:sldMkLst>
      </pc:sldChg>
      <pc:sldChg chg="add del">
        <pc:chgData name="Barbara Graf" userId="cbe63bf3-6f5a-4aa0-a8b2-c46b906b47f4" providerId="ADAL" clId="{ECCED898-9C45-44D6-8E65-BBB6A5D0E6ED}" dt="2020-09-07T10:03:17.450" v="59" actId="27028"/>
        <pc:sldMkLst>
          <pc:docMk/>
          <pc:sldMk cId="418984514" sldId="1643"/>
        </pc:sldMkLst>
      </pc:sldChg>
      <pc:sldChg chg="add del">
        <pc:chgData name="Barbara Graf" userId="cbe63bf3-6f5a-4aa0-a8b2-c46b906b47f4" providerId="ADAL" clId="{ECCED898-9C45-44D6-8E65-BBB6A5D0E6ED}" dt="2020-09-07T10:14:05.628" v="105" actId="2696"/>
        <pc:sldMkLst>
          <pc:docMk/>
          <pc:sldMk cId="3530195287" sldId="1643"/>
        </pc:sldMkLst>
      </pc:sldChg>
      <pc:sldChg chg="add del">
        <pc:chgData name="Barbara Graf" userId="cbe63bf3-6f5a-4aa0-a8b2-c46b906b47f4" providerId="ADAL" clId="{ECCED898-9C45-44D6-8E65-BBB6A5D0E6ED}" dt="2020-09-07T10:02:37.376" v="38" actId="27028"/>
        <pc:sldMkLst>
          <pc:docMk/>
          <pc:sldMk cId="3753126928" sldId="1643"/>
        </pc:sldMkLst>
      </pc:sldChg>
      <pc:sldChg chg="add del">
        <pc:chgData name="Barbara Graf" userId="cbe63bf3-6f5a-4aa0-a8b2-c46b906b47f4" providerId="ADAL" clId="{ECCED898-9C45-44D6-8E65-BBB6A5D0E6ED}" dt="2020-09-07T10:16:40.367" v="119" actId="2696"/>
        <pc:sldMkLst>
          <pc:docMk/>
          <pc:sldMk cId="418984514" sldId="1644"/>
        </pc:sldMkLst>
      </pc:sldChg>
      <pc:sldChg chg="add del">
        <pc:chgData name="Barbara Graf" userId="cbe63bf3-6f5a-4aa0-a8b2-c46b906b47f4" providerId="ADAL" clId="{ECCED898-9C45-44D6-8E65-BBB6A5D0E6ED}" dt="2020-09-07T10:03:17.230" v="58" actId="27028"/>
        <pc:sldMkLst>
          <pc:docMk/>
          <pc:sldMk cId="3117487976" sldId="1644"/>
        </pc:sldMkLst>
      </pc:sldChg>
      <pc:sldChg chg="add del">
        <pc:chgData name="Barbara Graf" userId="cbe63bf3-6f5a-4aa0-a8b2-c46b906b47f4" providerId="ADAL" clId="{ECCED898-9C45-44D6-8E65-BBB6A5D0E6ED}" dt="2020-09-07T10:03:17.034" v="57" actId="27028"/>
        <pc:sldMkLst>
          <pc:docMk/>
          <pc:sldMk cId="116970366" sldId="1645"/>
        </pc:sldMkLst>
      </pc:sldChg>
      <pc:sldChg chg="add del">
        <pc:chgData name="Barbara Graf" userId="cbe63bf3-6f5a-4aa0-a8b2-c46b906b47f4" providerId="ADAL" clId="{ECCED898-9C45-44D6-8E65-BBB6A5D0E6ED}" dt="2020-09-07T10:16:40.387" v="120" actId="2696"/>
        <pc:sldMkLst>
          <pc:docMk/>
          <pc:sldMk cId="3117487976" sldId="1645"/>
        </pc:sldMkLst>
      </pc:sldChg>
      <pc:sldChg chg="add del">
        <pc:chgData name="Barbara Graf" userId="cbe63bf3-6f5a-4aa0-a8b2-c46b906b47f4" providerId="ADAL" clId="{ECCED898-9C45-44D6-8E65-BBB6A5D0E6ED}" dt="2020-09-07T10:16:40.423" v="121" actId="2696"/>
        <pc:sldMkLst>
          <pc:docMk/>
          <pc:sldMk cId="116970366" sldId="1646"/>
        </pc:sldMkLst>
      </pc:sldChg>
      <pc:sldChg chg="add del">
        <pc:chgData name="Barbara Graf" userId="cbe63bf3-6f5a-4aa0-a8b2-c46b906b47f4" providerId="ADAL" clId="{ECCED898-9C45-44D6-8E65-BBB6A5D0E6ED}" dt="2020-09-07T10:03:16.866" v="56" actId="27028"/>
        <pc:sldMkLst>
          <pc:docMk/>
          <pc:sldMk cId="1543823500" sldId="1646"/>
        </pc:sldMkLst>
      </pc:sldChg>
      <pc:sldChg chg="add del">
        <pc:chgData name="Barbara Graf" userId="cbe63bf3-6f5a-4aa0-a8b2-c46b906b47f4" providerId="ADAL" clId="{ECCED898-9C45-44D6-8E65-BBB6A5D0E6ED}" dt="2020-09-07T10:03:16.702" v="55" actId="27028"/>
        <pc:sldMkLst>
          <pc:docMk/>
          <pc:sldMk cId="85843114" sldId="1647"/>
        </pc:sldMkLst>
      </pc:sldChg>
      <pc:sldChg chg="add del">
        <pc:chgData name="Barbara Graf" userId="cbe63bf3-6f5a-4aa0-a8b2-c46b906b47f4" providerId="ADAL" clId="{ECCED898-9C45-44D6-8E65-BBB6A5D0E6ED}" dt="2020-09-07T10:01:02.001" v="31" actId="27028"/>
        <pc:sldMkLst>
          <pc:docMk/>
          <pc:sldMk cId="322736181" sldId="1647"/>
        </pc:sldMkLst>
      </pc:sldChg>
      <pc:sldChg chg="add del">
        <pc:chgData name="Barbara Graf" userId="cbe63bf3-6f5a-4aa0-a8b2-c46b906b47f4" providerId="ADAL" clId="{ECCED898-9C45-44D6-8E65-BBB6A5D0E6ED}" dt="2020-09-07T10:16:40.439" v="122" actId="2696"/>
        <pc:sldMkLst>
          <pc:docMk/>
          <pc:sldMk cId="1543823500" sldId="1647"/>
        </pc:sldMkLst>
      </pc:sldChg>
      <pc:sldChg chg="add del">
        <pc:chgData name="Barbara Graf" userId="cbe63bf3-6f5a-4aa0-a8b2-c46b906b47f4" providerId="ADAL" clId="{ECCED898-9C45-44D6-8E65-BBB6A5D0E6ED}" dt="2020-09-07T10:16:40.499" v="123" actId="2696"/>
        <pc:sldMkLst>
          <pc:docMk/>
          <pc:sldMk cId="85843114" sldId="1648"/>
        </pc:sldMkLst>
      </pc:sldChg>
      <pc:sldChg chg="add del">
        <pc:chgData name="Barbara Graf" userId="cbe63bf3-6f5a-4aa0-a8b2-c46b906b47f4" providerId="ADAL" clId="{ECCED898-9C45-44D6-8E65-BBB6A5D0E6ED}" dt="2020-09-07T10:03:16.498" v="54" actId="27028"/>
        <pc:sldMkLst>
          <pc:docMk/>
          <pc:sldMk cId="322736181" sldId="1648"/>
        </pc:sldMkLst>
      </pc:sldChg>
      <pc:sldChg chg="add del">
        <pc:chgData name="Barbara Graf" userId="cbe63bf3-6f5a-4aa0-a8b2-c46b906b47f4" providerId="ADAL" clId="{ECCED898-9C45-44D6-8E65-BBB6A5D0E6ED}" dt="2020-09-07T10:16:40.547" v="124" actId="2696"/>
        <pc:sldMkLst>
          <pc:docMk/>
          <pc:sldMk cId="322736181" sldId="1649"/>
        </pc:sldMkLst>
      </pc:sldChg>
      <pc:sldChg chg="add del">
        <pc:chgData name="Barbara Graf" userId="cbe63bf3-6f5a-4aa0-a8b2-c46b906b47f4" providerId="ADAL" clId="{ECCED898-9C45-44D6-8E65-BBB6A5D0E6ED}" dt="2020-09-07T10:03:16.116" v="53" actId="27028"/>
        <pc:sldMkLst>
          <pc:docMk/>
          <pc:sldMk cId="3779086997" sldId="1649"/>
        </pc:sldMkLst>
      </pc:sldChg>
      <pc:sldChg chg="add del">
        <pc:chgData name="Barbara Graf" userId="cbe63bf3-6f5a-4aa0-a8b2-c46b906b47f4" providerId="ADAL" clId="{ECCED898-9C45-44D6-8E65-BBB6A5D0E6ED}" dt="2020-09-07T10:01:01.587" v="29" actId="27028"/>
        <pc:sldMkLst>
          <pc:docMk/>
          <pc:sldMk cId="3789987676" sldId="1649"/>
        </pc:sldMkLst>
      </pc:sldChg>
      <pc:sldChg chg="add del">
        <pc:chgData name="Barbara Graf" userId="cbe63bf3-6f5a-4aa0-a8b2-c46b906b47f4" providerId="ADAL" clId="{ECCED898-9C45-44D6-8E65-BBB6A5D0E6ED}" dt="2020-09-07T10:01:01.322" v="28" actId="27028"/>
        <pc:sldMkLst>
          <pc:docMk/>
          <pc:sldMk cId="1470732469" sldId="1650"/>
        </pc:sldMkLst>
      </pc:sldChg>
      <pc:sldChg chg="add del">
        <pc:chgData name="Barbara Graf" userId="cbe63bf3-6f5a-4aa0-a8b2-c46b906b47f4" providerId="ADAL" clId="{ECCED898-9C45-44D6-8E65-BBB6A5D0E6ED}" dt="2020-09-07T10:16:40.579" v="125" actId="2696"/>
        <pc:sldMkLst>
          <pc:docMk/>
          <pc:sldMk cId="3779086997" sldId="1650"/>
        </pc:sldMkLst>
      </pc:sldChg>
      <pc:sldChg chg="add del">
        <pc:chgData name="Barbara Graf" userId="cbe63bf3-6f5a-4aa0-a8b2-c46b906b47f4" providerId="ADAL" clId="{ECCED898-9C45-44D6-8E65-BBB6A5D0E6ED}" dt="2020-09-07T10:16:40.623" v="126" actId="2696"/>
        <pc:sldMkLst>
          <pc:docMk/>
          <pc:sldMk cId="918523332" sldId="1651"/>
        </pc:sldMkLst>
      </pc:sldChg>
      <pc:sldChg chg="add del">
        <pc:chgData name="Barbara Graf" userId="cbe63bf3-6f5a-4aa0-a8b2-c46b906b47f4" providerId="ADAL" clId="{ECCED898-9C45-44D6-8E65-BBB6A5D0E6ED}" dt="2020-09-07T10:01:00.739" v="27" actId="27028"/>
        <pc:sldMkLst>
          <pc:docMk/>
          <pc:sldMk cId="3779086997" sldId="1651"/>
        </pc:sldMkLst>
      </pc:sldChg>
      <pc:sldChg chg="add del">
        <pc:chgData name="Barbara Graf" userId="cbe63bf3-6f5a-4aa0-a8b2-c46b906b47f4" providerId="ADAL" clId="{ECCED898-9C45-44D6-8E65-BBB6A5D0E6ED}" dt="2020-09-07T10:14:57.785" v="106" actId="2696"/>
        <pc:sldMkLst>
          <pc:docMk/>
          <pc:sldMk cId="3149246966" sldId="1652"/>
        </pc:sldMkLst>
      </pc:sldChg>
      <pc:sldChg chg="add del">
        <pc:chgData name="Barbara Graf" userId="cbe63bf3-6f5a-4aa0-a8b2-c46b906b47f4" providerId="ADAL" clId="{ECCED898-9C45-44D6-8E65-BBB6A5D0E6ED}" dt="2020-09-07T10:16:40.651" v="127" actId="2696"/>
        <pc:sldMkLst>
          <pc:docMk/>
          <pc:sldMk cId="1817427116" sldId="1653"/>
        </pc:sldMkLst>
      </pc:sldChg>
      <pc:sldChg chg="add del">
        <pc:chgData name="Barbara Graf" userId="cbe63bf3-6f5a-4aa0-a8b2-c46b906b47f4" providerId="ADAL" clId="{ECCED898-9C45-44D6-8E65-BBB6A5D0E6ED}" dt="2020-09-07T10:16:40.671" v="128" actId="2696"/>
        <pc:sldMkLst>
          <pc:docMk/>
          <pc:sldMk cId="3797165894" sldId="1654"/>
        </pc:sldMkLst>
      </pc:sldChg>
      <pc:sldChg chg="add del">
        <pc:chgData name="Barbara Graf" userId="cbe63bf3-6f5a-4aa0-a8b2-c46b906b47f4" providerId="ADAL" clId="{ECCED898-9C45-44D6-8E65-BBB6A5D0E6ED}" dt="2020-09-07T10:16:40.697" v="129" actId="2696"/>
        <pc:sldMkLst>
          <pc:docMk/>
          <pc:sldMk cId="3352848026" sldId="1655"/>
        </pc:sldMkLst>
      </pc:sldChg>
      <pc:sldChg chg="add del">
        <pc:chgData name="Barbara Graf" userId="cbe63bf3-6f5a-4aa0-a8b2-c46b906b47f4" providerId="ADAL" clId="{ECCED898-9C45-44D6-8E65-BBB6A5D0E6ED}" dt="2020-09-07T10:16:40.724" v="130" actId="2696"/>
        <pc:sldMkLst>
          <pc:docMk/>
          <pc:sldMk cId="1244143160" sldId="1656"/>
        </pc:sldMkLst>
      </pc:sldChg>
      <pc:sldChg chg="add del">
        <pc:chgData name="Barbara Graf" userId="cbe63bf3-6f5a-4aa0-a8b2-c46b906b47f4" providerId="ADAL" clId="{ECCED898-9C45-44D6-8E65-BBB6A5D0E6ED}" dt="2020-09-07T10:16:40.746" v="131" actId="2696"/>
        <pc:sldMkLst>
          <pc:docMk/>
          <pc:sldMk cId="3232260320" sldId="1657"/>
        </pc:sldMkLst>
      </pc:sldChg>
      <pc:sldChg chg="add del">
        <pc:chgData name="Barbara Graf" userId="cbe63bf3-6f5a-4aa0-a8b2-c46b906b47f4" providerId="ADAL" clId="{ECCED898-9C45-44D6-8E65-BBB6A5D0E6ED}" dt="2020-09-07T10:16:40.766" v="132" actId="2696"/>
        <pc:sldMkLst>
          <pc:docMk/>
          <pc:sldMk cId="3604923076" sldId="1658"/>
        </pc:sldMkLst>
      </pc:sldChg>
      <pc:sldChg chg="add del">
        <pc:chgData name="Barbara Graf" userId="cbe63bf3-6f5a-4aa0-a8b2-c46b906b47f4" providerId="ADAL" clId="{ECCED898-9C45-44D6-8E65-BBB6A5D0E6ED}" dt="2020-09-07T10:16:40.781" v="133" actId="2696"/>
        <pc:sldMkLst>
          <pc:docMk/>
          <pc:sldMk cId="3388719127" sldId="1659"/>
        </pc:sldMkLst>
      </pc:sldChg>
      <pc:sldChg chg="add del">
        <pc:chgData name="Barbara Graf" userId="cbe63bf3-6f5a-4aa0-a8b2-c46b906b47f4" providerId="ADAL" clId="{ECCED898-9C45-44D6-8E65-BBB6A5D0E6ED}" dt="2020-09-07T10:16:40.805" v="134" actId="2696"/>
        <pc:sldMkLst>
          <pc:docMk/>
          <pc:sldMk cId="907362571" sldId="1660"/>
        </pc:sldMkLst>
      </pc:sldChg>
      <pc:sldChg chg="add del">
        <pc:chgData name="Barbara Graf" userId="cbe63bf3-6f5a-4aa0-a8b2-c46b906b47f4" providerId="ADAL" clId="{ECCED898-9C45-44D6-8E65-BBB6A5D0E6ED}" dt="2020-09-07T10:16:40.195" v="114" actId="2696"/>
        <pc:sldMkLst>
          <pc:docMk/>
          <pc:sldMk cId="3149246966" sldId="1661"/>
        </pc:sldMkLst>
      </pc:sldChg>
      <pc:sldChg chg="add del">
        <pc:chgData name="Barbara Graf" userId="cbe63bf3-6f5a-4aa0-a8b2-c46b906b47f4" providerId="ADAL" clId="{ECCED898-9C45-44D6-8E65-BBB6A5D0E6ED}" dt="2020-09-07T10:16:40.211" v="115" actId="2696"/>
        <pc:sldMkLst>
          <pc:docMk/>
          <pc:sldMk cId="2609149766" sldId="1662"/>
        </pc:sldMkLst>
      </pc:sldChg>
      <pc:sldChg chg="add del">
        <pc:chgData name="Barbara Graf" userId="cbe63bf3-6f5a-4aa0-a8b2-c46b906b47f4" providerId="ADAL" clId="{ECCED898-9C45-44D6-8E65-BBB6A5D0E6ED}" dt="2020-09-07T10:16:40.231" v="116" actId="2696"/>
        <pc:sldMkLst>
          <pc:docMk/>
          <pc:sldMk cId="2472834967" sldId="1663"/>
        </pc:sldMkLst>
      </pc:sldChg>
      <pc:sldMasterChg chg="add del addSldLayout delSldLayout">
        <pc:chgData name="Barbara Graf" userId="cbe63bf3-6f5a-4aa0-a8b2-c46b906b47f4" providerId="ADAL" clId="{ECCED898-9C45-44D6-8E65-BBB6A5D0E6ED}" dt="2020-09-07T10:17:22.211" v="142" actId="2696"/>
        <pc:sldMasterMkLst>
          <pc:docMk/>
          <pc:sldMasterMk cId="1240499929" sldId="2147483648"/>
        </pc:sldMasterMkLst>
        <pc:sldLayoutChg chg="add del">
          <pc:chgData name="Barbara Graf" userId="cbe63bf3-6f5a-4aa0-a8b2-c46b906b47f4" providerId="ADAL" clId="{ECCED898-9C45-44D6-8E65-BBB6A5D0E6ED}" dt="2020-09-07T10:16:40.833" v="136" actId="2696"/>
          <pc:sldLayoutMkLst>
            <pc:docMk/>
            <pc:sldMasterMk cId="1240499929" sldId="2147483648"/>
            <pc:sldLayoutMk cId="717643640" sldId="2147483649"/>
          </pc:sldLayoutMkLst>
        </pc:sldLayoutChg>
        <pc:sldLayoutChg chg="add del">
          <pc:chgData name="Barbara Graf" userId="cbe63bf3-6f5a-4aa0-a8b2-c46b906b47f4" providerId="ADAL" clId="{ECCED898-9C45-44D6-8E65-BBB6A5D0E6ED}" dt="2020-09-07T10:17:22.203" v="141" actId="2696"/>
          <pc:sldLayoutMkLst>
            <pc:docMk/>
            <pc:sldMasterMk cId="1240499929" sldId="2147483648"/>
            <pc:sldLayoutMk cId="525818225" sldId="2147483650"/>
          </pc:sldLayoutMkLst>
        </pc:sldLayoutChg>
      </pc:sldMasterChg>
    </pc:docChg>
  </pc:docChgLst>
  <pc:docChgLst>
    <pc:chgData name="Barbara Graf" userId="S::barbara.graf@fiskaltrust.services::cbe63bf3-6f5a-4aa0-a8b2-c46b906b47f4" providerId="AD" clId="Web-{9B844AF9-BFCC-65C9-34DF-45A2BB04BBD3}"/>
    <pc:docChg chg="modSld">
      <pc:chgData name="Barbara Graf" userId="S::barbara.graf@fiskaltrust.services::cbe63bf3-6f5a-4aa0-a8b2-c46b906b47f4" providerId="AD" clId="Web-{9B844AF9-BFCC-65C9-34DF-45A2BB04BBD3}" dt="2020-09-09T14:23:59.264" v="201" actId="1076"/>
      <pc:docMkLst>
        <pc:docMk/>
      </pc:docMkLst>
      <pc:sldChg chg="addSp delSp modSp">
        <pc:chgData name="Barbara Graf" userId="S::barbara.graf@fiskaltrust.services::cbe63bf3-6f5a-4aa0-a8b2-c46b906b47f4" providerId="AD" clId="Web-{9B844AF9-BFCC-65C9-34DF-45A2BB04BBD3}" dt="2020-09-09T13:37:13.196" v="191"/>
        <pc:sldMkLst>
          <pc:docMk/>
          <pc:sldMk cId="1543823500" sldId="291"/>
        </pc:sldMkLst>
        <pc:spChg chg="del">
          <ac:chgData name="Barbara Graf" userId="S::barbara.graf@fiskaltrust.services::cbe63bf3-6f5a-4aa0-a8b2-c46b906b47f4" providerId="AD" clId="Web-{9B844AF9-BFCC-65C9-34DF-45A2BB04BBD3}" dt="2020-09-09T11:49:28.727" v="92"/>
          <ac:spMkLst>
            <pc:docMk/>
            <pc:sldMk cId="1543823500" sldId="291"/>
            <ac:spMk id="3" creationId="{4DB6E25C-53A1-4A32-838A-35C7540E5000}"/>
          </ac:spMkLst>
        </pc:spChg>
        <pc:spChg chg="add del mod">
          <ac:chgData name="Barbara Graf" userId="S::barbara.graf@fiskaltrust.services::cbe63bf3-6f5a-4aa0-a8b2-c46b906b47f4" providerId="AD" clId="Web-{9B844AF9-BFCC-65C9-34DF-45A2BB04BBD3}" dt="2020-09-09T13:26:37.438" v="136"/>
          <ac:spMkLst>
            <pc:docMk/>
            <pc:sldMk cId="1543823500" sldId="291"/>
            <ac:spMk id="9" creationId="{1A3754EB-A7B7-4927-A4D4-9B7AA1F9F4EC}"/>
          </ac:spMkLst>
        </pc:spChg>
        <pc:spChg chg="add del mod">
          <ac:chgData name="Barbara Graf" userId="S::barbara.graf@fiskaltrust.services::cbe63bf3-6f5a-4aa0-a8b2-c46b906b47f4" providerId="AD" clId="Web-{9B844AF9-BFCC-65C9-34DF-45A2BB04BBD3}" dt="2020-09-09T13:30:22.550" v="157"/>
          <ac:spMkLst>
            <pc:docMk/>
            <pc:sldMk cId="1543823500" sldId="291"/>
            <ac:spMk id="11" creationId="{1235A5EF-D224-429F-B9DB-41DC11F7DD68}"/>
          </ac:spMkLst>
        </pc:spChg>
        <pc:spChg chg="add mod">
          <ac:chgData name="Barbara Graf" userId="S::barbara.graf@fiskaltrust.services::cbe63bf3-6f5a-4aa0-a8b2-c46b906b47f4" providerId="AD" clId="Web-{9B844AF9-BFCC-65C9-34DF-45A2BB04BBD3}" dt="2020-09-09T13:31:45.317" v="163"/>
          <ac:spMkLst>
            <pc:docMk/>
            <pc:sldMk cId="1543823500" sldId="291"/>
            <ac:spMk id="12" creationId="{5AF38068-6EF2-4340-AC05-4D8DCE739C8B}"/>
          </ac:spMkLst>
        </pc:spChg>
        <pc:picChg chg="add mod">
          <ac:chgData name="Barbara Graf" userId="S::barbara.graf@fiskaltrust.services::cbe63bf3-6f5a-4aa0-a8b2-c46b906b47f4" providerId="AD" clId="Web-{9B844AF9-BFCC-65C9-34DF-45A2BB04BBD3}" dt="2020-09-09T13:25:02.015" v="120" actId="1076"/>
          <ac:picMkLst>
            <pc:docMk/>
            <pc:sldMk cId="1543823500" sldId="291"/>
            <ac:picMk id="3" creationId="{F78A4900-33EE-4B1B-B0D9-47FA3FB4FFD2}"/>
          </ac:picMkLst>
        </pc:picChg>
        <pc:picChg chg="add del mod">
          <ac:chgData name="Barbara Graf" userId="S::barbara.graf@fiskaltrust.services::cbe63bf3-6f5a-4aa0-a8b2-c46b906b47f4" providerId="AD" clId="Web-{9B844AF9-BFCC-65C9-34DF-45A2BB04BBD3}" dt="2020-09-09T11:52:36.708" v="100"/>
          <ac:picMkLst>
            <pc:docMk/>
            <pc:sldMk cId="1543823500" sldId="291"/>
            <ac:picMk id="4" creationId="{720EDCAF-8CAA-4A70-9B11-BDD3807F9038}"/>
          </ac:picMkLst>
        </pc:picChg>
        <pc:picChg chg="add mod">
          <ac:chgData name="Barbara Graf" userId="S::barbara.graf@fiskaltrust.services::cbe63bf3-6f5a-4aa0-a8b2-c46b906b47f4" providerId="AD" clId="Web-{9B844AF9-BFCC-65C9-34DF-45A2BB04BBD3}" dt="2020-09-09T13:25:21.328" v="124" actId="1076"/>
          <ac:picMkLst>
            <pc:docMk/>
            <pc:sldMk cId="1543823500" sldId="291"/>
            <ac:picMk id="4" creationId="{C3CF41BA-1BF7-4044-903B-C800C8D2CBF8}"/>
          </ac:picMkLst>
        </pc:picChg>
        <pc:picChg chg="del mod">
          <ac:chgData name="Barbara Graf" userId="S::barbara.graf@fiskaltrust.services::cbe63bf3-6f5a-4aa0-a8b2-c46b906b47f4" providerId="AD" clId="Web-{9B844AF9-BFCC-65C9-34DF-45A2BB04BBD3}" dt="2020-09-09T13:25:52.891" v="131"/>
          <ac:picMkLst>
            <pc:docMk/>
            <pc:sldMk cId="1543823500" sldId="291"/>
            <ac:picMk id="5" creationId="{AAD9D593-4D41-3A4A-9513-9042BB107570}"/>
          </ac:picMkLst>
        </pc:picChg>
        <pc:picChg chg="add del mod">
          <ac:chgData name="Barbara Graf" userId="S::barbara.graf@fiskaltrust.services::cbe63bf3-6f5a-4aa0-a8b2-c46b906b47f4" providerId="AD" clId="Web-{9B844AF9-BFCC-65C9-34DF-45A2BB04BBD3}" dt="2020-09-09T13:21:58.263" v="111"/>
          <ac:picMkLst>
            <pc:docMk/>
            <pc:sldMk cId="1543823500" sldId="291"/>
            <ac:picMk id="6" creationId="{39CC748D-8B68-4955-8BB2-216A2F9462D6}"/>
          </ac:picMkLst>
        </pc:picChg>
        <pc:picChg chg="add del mod modCrop">
          <ac:chgData name="Barbara Graf" userId="S::barbara.graf@fiskaltrust.services::cbe63bf3-6f5a-4aa0-a8b2-c46b906b47f4" providerId="AD" clId="Web-{9B844AF9-BFCC-65C9-34DF-45A2BB04BBD3}" dt="2020-09-09T13:27:59.549" v="145"/>
          <ac:picMkLst>
            <pc:docMk/>
            <pc:sldMk cId="1543823500" sldId="291"/>
            <ac:picMk id="7" creationId="{B477AE2A-6F46-4730-AB15-97EE1999F009}"/>
          </ac:picMkLst>
        </pc:picChg>
        <pc:picChg chg="add mod modCrop">
          <ac:chgData name="Barbara Graf" userId="S::barbara.graf@fiskaltrust.services::cbe63bf3-6f5a-4aa0-a8b2-c46b906b47f4" providerId="AD" clId="Web-{9B844AF9-BFCC-65C9-34DF-45A2BB04BBD3}" dt="2020-09-09T13:34:48.632" v="179" actId="1076"/>
          <ac:picMkLst>
            <pc:docMk/>
            <pc:sldMk cId="1543823500" sldId="291"/>
            <ac:picMk id="10" creationId="{7ADFA6BE-7B6B-4DEE-866A-AE12AC7FBACC}"/>
          </ac:picMkLst>
        </pc:picChg>
        <pc:cxnChg chg="add del mod">
          <ac:chgData name="Barbara Graf" userId="S::barbara.graf@fiskaltrust.services::cbe63bf3-6f5a-4aa0-a8b2-c46b906b47f4" providerId="AD" clId="Web-{9B844AF9-BFCC-65C9-34DF-45A2BB04BBD3}" dt="2020-09-09T13:35:56.351" v="186"/>
          <ac:cxnSpMkLst>
            <pc:docMk/>
            <pc:sldMk cId="1543823500" sldId="291"/>
            <ac:cxnSpMk id="13" creationId="{0A9FE50F-55FB-4074-BAF9-42336DEBFACD}"/>
          </ac:cxnSpMkLst>
        </pc:cxnChg>
        <pc:cxnChg chg="add del">
          <ac:chgData name="Barbara Graf" userId="S::barbara.graf@fiskaltrust.services::cbe63bf3-6f5a-4aa0-a8b2-c46b906b47f4" providerId="AD" clId="Web-{9B844AF9-BFCC-65C9-34DF-45A2BB04BBD3}" dt="2020-09-09T13:34:04.772" v="171"/>
          <ac:cxnSpMkLst>
            <pc:docMk/>
            <pc:sldMk cId="1543823500" sldId="291"/>
            <ac:cxnSpMk id="14" creationId="{E9BDF17C-DD8A-45CA-9B99-1B920AF1E971}"/>
          </ac:cxnSpMkLst>
        </pc:cxnChg>
        <pc:cxnChg chg="add mod">
          <ac:chgData name="Barbara Graf" userId="S::barbara.graf@fiskaltrust.services::cbe63bf3-6f5a-4aa0-a8b2-c46b906b47f4" providerId="AD" clId="Web-{9B844AF9-BFCC-65C9-34DF-45A2BB04BBD3}" dt="2020-09-09T13:37:13.196" v="191"/>
          <ac:cxnSpMkLst>
            <pc:docMk/>
            <pc:sldMk cId="1543823500" sldId="291"/>
            <ac:cxnSpMk id="15" creationId="{207FEDAF-1C8B-43D3-A3B3-33263CD6F926}"/>
          </ac:cxnSpMkLst>
        </pc:cxnChg>
      </pc:sldChg>
      <pc:sldChg chg="addSp delSp modSp">
        <pc:chgData name="Barbara Graf" userId="S::barbara.graf@fiskaltrust.services::cbe63bf3-6f5a-4aa0-a8b2-c46b906b47f4" providerId="AD" clId="Web-{9B844AF9-BFCC-65C9-34DF-45A2BB04BBD3}" dt="2020-09-09T11:48:45.474" v="91" actId="1076"/>
        <pc:sldMkLst>
          <pc:docMk/>
          <pc:sldMk cId="85843114" sldId="292"/>
        </pc:sldMkLst>
        <pc:spChg chg="add del mod">
          <ac:chgData name="Barbara Graf" userId="S::barbara.graf@fiskaltrust.services::cbe63bf3-6f5a-4aa0-a8b2-c46b906b47f4" providerId="AD" clId="Web-{9B844AF9-BFCC-65C9-34DF-45A2BB04BBD3}" dt="2020-09-09T11:43:13.577" v="17"/>
          <ac:spMkLst>
            <pc:docMk/>
            <pc:sldMk cId="85843114" sldId="292"/>
            <ac:spMk id="3" creationId="{5444E288-61B7-4EE8-8F41-F10C0A323D82}"/>
          </ac:spMkLst>
        </pc:spChg>
        <pc:spChg chg="add mod">
          <ac:chgData name="Barbara Graf" userId="S::barbara.graf@fiskaltrust.services::cbe63bf3-6f5a-4aa0-a8b2-c46b906b47f4" providerId="AD" clId="Web-{9B844AF9-BFCC-65C9-34DF-45A2BB04BBD3}" dt="2020-09-09T11:48:45.474" v="91" actId="1076"/>
          <ac:spMkLst>
            <pc:docMk/>
            <pc:sldMk cId="85843114" sldId="292"/>
            <ac:spMk id="7" creationId="{E79A8B2E-6045-4050-A0BF-52B4B8CA91EA}"/>
          </ac:spMkLst>
        </pc:spChg>
        <pc:spChg chg="add del mod">
          <ac:chgData name="Barbara Graf" userId="S::barbara.graf@fiskaltrust.services::cbe63bf3-6f5a-4aa0-a8b2-c46b906b47f4" providerId="AD" clId="Web-{9B844AF9-BFCC-65C9-34DF-45A2BB04BBD3}" dt="2020-09-09T11:46:01.948" v="84"/>
          <ac:spMkLst>
            <pc:docMk/>
            <pc:sldMk cId="85843114" sldId="292"/>
            <ac:spMk id="8" creationId="{323DD02D-0A82-4308-B22A-9FA85CA03524}"/>
          </ac:spMkLst>
        </pc:spChg>
        <pc:picChg chg="mod">
          <ac:chgData name="Barbara Graf" userId="S::barbara.graf@fiskaltrust.services::cbe63bf3-6f5a-4aa0-a8b2-c46b906b47f4" providerId="AD" clId="Web-{9B844AF9-BFCC-65C9-34DF-45A2BB04BBD3}" dt="2020-09-09T11:42:07.604" v="10" actId="1076"/>
          <ac:picMkLst>
            <pc:docMk/>
            <pc:sldMk cId="85843114" sldId="292"/>
            <ac:picMk id="4" creationId="{96241C47-7250-41D7-A174-2A015A7189F6}"/>
          </ac:picMkLst>
        </pc:picChg>
        <pc:picChg chg="add mod">
          <ac:chgData name="Barbara Graf" userId="S::barbara.graf@fiskaltrust.services::cbe63bf3-6f5a-4aa0-a8b2-c46b906b47f4" providerId="AD" clId="Web-{9B844AF9-BFCC-65C9-34DF-45A2BB04BBD3}" dt="2020-09-09T11:42:21.761" v="12" actId="1076"/>
          <ac:picMkLst>
            <pc:docMk/>
            <pc:sldMk cId="85843114" sldId="292"/>
            <ac:picMk id="6" creationId="{E96EE0FA-89E6-41DD-9626-00BC6AB2763A}"/>
          </ac:picMkLst>
        </pc:picChg>
      </pc:sldChg>
      <pc:sldChg chg="addSp modSp">
        <pc:chgData name="Barbara Graf" userId="S::barbara.graf@fiskaltrust.services::cbe63bf3-6f5a-4aa0-a8b2-c46b906b47f4" providerId="AD" clId="Web-{9B844AF9-BFCC-65C9-34DF-45A2BB04BBD3}" dt="2020-09-09T14:23:59.264" v="201" actId="1076"/>
        <pc:sldMkLst>
          <pc:docMk/>
          <pc:sldMk cId="322736181" sldId="304"/>
        </pc:sldMkLst>
        <pc:spChg chg="add mod">
          <ac:chgData name="Barbara Graf" userId="S::barbara.graf@fiskaltrust.services::cbe63bf3-6f5a-4aa0-a8b2-c46b906b47f4" providerId="AD" clId="Web-{9B844AF9-BFCC-65C9-34DF-45A2BB04BBD3}" dt="2020-09-09T14:23:59.264" v="201" actId="1076"/>
          <ac:spMkLst>
            <pc:docMk/>
            <pc:sldMk cId="322736181" sldId="304"/>
            <ac:spMk id="4" creationId="{D13F006E-D64B-42CA-8276-F3601735478A}"/>
          </ac:spMkLst>
        </pc:spChg>
      </pc:sldChg>
    </pc:docChg>
  </pc:docChgLst>
  <pc:docChgLst>
    <pc:chgData name="Clemens Gull" userId="efa061c2-5a34-42db-a89b-4dceae2a1931" providerId="ADAL" clId="{554F088F-D299-4DBF-81FC-09542715F91A}"/>
    <pc:docChg chg="undo custSel modSld modMainMaster">
      <pc:chgData name="Clemens Gull" userId="efa061c2-5a34-42db-a89b-4dceae2a1931" providerId="ADAL" clId="{554F088F-D299-4DBF-81FC-09542715F91A}" dt="2020-09-04T10:08:00.643" v="95" actId="2711"/>
      <pc:docMkLst>
        <pc:docMk/>
      </pc:docMkLst>
      <pc:sldChg chg="modSp">
        <pc:chgData name="Clemens Gull" userId="efa061c2-5a34-42db-a89b-4dceae2a1931" providerId="ADAL" clId="{554F088F-D299-4DBF-81FC-09542715F91A}" dt="2020-09-04T10:07:42.347" v="91" actId="20577"/>
        <pc:sldMkLst>
          <pc:docMk/>
          <pc:sldMk cId="1981640251" sldId="1639"/>
        </pc:sldMkLst>
        <pc:spChg chg="mod">
          <ac:chgData name="Clemens Gull" userId="efa061c2-5a34-42db-a89b-4dceae2a1931" providerId="ADAL" clId="{554F088F-D299-4DBF-81FC-09542715F91A}" dt="2020-09-04T10:07:42.347" v="91" actId="20577"/>
          <ac:spMkLst>
            <pc:docMk/>
            <pc:sldMk cId="1981640251" sldId="1639"/>
            <ac:spMk id="4" creationId="{AA03E1BA-AE7B-49EB-A16E-D4290A60DFCE}"/>
          </ac:spMkLst>
        </pc:spChg>
        <pc:spChg chg="mod">
          <ac:chgData name="Clemens Gull" userId="efa061c2-5a34-42db-a89b-4dceae2a1931" providerId="ADAL" clId="{554F088F-D299-4DBF-81FC-09542715F91A}" dt="2020-09-04T10:07:38.883" v="86" actId="20577"/>
          <ac:spMkLst>
            <pc:docMk/>
            <pc:sldMk cId="1981640251" sldId="1639"/>
            <ac:spMk id="5" creationId="{B2D52A16-9908-47DB-BED4-C83AA860507F}"/>
          </ac:spMkLst>
        </pc:spChg>
      </pc:sldChg>
      <pc:sldMasterChg chg="addSp delSp modSldLayout">
        <pc:chgData name="Clemens Gull" userId="efa061c2-5a34-42db-a89b-4dceae2a1931" providerId="ADAL" clId="{554F088F-D299-4DBF-81FC-09542715F91A}" dt="2020-09-04T10:08:00.643" v="95" actId="2711"/>
        <pc:sldMasterMkLst>
          <pc:docMk/>
          <pc:sldMasterMk cId="3773299013" sldId="2147483672"/>
        </pc:sldMasterMkLst>
        <pc:spChg chg="add del">
          <ac:chgData name="Clemens Gull" userId="efa061c2-5a34-42db-a89b-4dceae2a1931" providerId="ADAL" clId="{554F088F-D299-4DBF-81FC-09542715F91A}" dt="2020-09-04T10:07:48.427" v="93" actId="478"/>
          <ac:spMkLst>
            <pc:docMk/>
            <pc:sldMasterMk cId="3773299013" sldId="2147483672"/>
            <ac:spMk id="8" creationId="{974DFD32-6BD8-4069-9679-D3D35371FC61}"/>
          </ac:spMkLst>
        </pc:spChg>
        <pc:sldLayoutChg chg="modSp">
          <pc:chgData name="Clemens Gull" userId="efa061c2-5a34-42db-a89b-4dceae2a1931" providerId="ADAL" clId="{554F088F-D299-4DBF-81FC-09542715F91A}" dt="2020-09-04T10:08:00.643" v="95" actId="2711"/>
          <pc:sldLayoutMkLst>
            <pc:docMk/>
            <pc:sldMasterMk cId="3773299013" sldId="2147483672"/>
            <pc:sldLayoutMk cId="4216710977" sldId="2147483673"/>
          </pc:sldLayoutMkLst>
          <pc:spChg chg="mod">
            <ac:chgData name="Clemens Gull" userId="efa061c2-5a34-42db-a89b-4dceae2a1931" providerId="ADAL" clId="{554F088F-D299-4DBF-81FC-09542715F91A}" dt="2020-09-04T10:08:00.643" v="95" actId="2711"/>
            <ac:spMkLst>
              <pc:docMk/>
              <pc:sldMasterMk cId="3773299013" sldId="2147483672"/>
              <pc:sldLayoutMk cId="4216710977" sldId="2147483673"/>
              <ac:spMk id="2" creationId="{41494D91-2F90-483B-A403-87200F87A743}"/>
            </ac:spMkLst>
          </pc:spChg>
        </pc:sldLayoutChg>
      </pc:sldMasterChg>
    </pc:docChg>
  </pc:docChgLst>
  <pc:docChgLst>
    <pc:chgData name="Barbara Graf" userId="cbe63bf3-6f5a-4aa0-a8b2-c46b906b47f4" providerId="ADAL" clId="{22AA2072-4FF6-4F95-B2D2-233E2B25C225}"/>
    <pc:docChg chg="undo custSel mod modSld addMainMaster delMainMaster modMainMaster">
      <pc:chgData name="Barbara Graf" userId="cbe63bf3-6f5a-4aa0-a8b2-c46b906b47f4" providerId="ADAL" clId="{22AA2072-4FF6-4F95-B2D2-233E2B25C225}" dt="2020-09-07T09:14:40.982" v="5"/>
      <pc:docMkLst>
        <pc:docMk/>
      </pc:docMkLst>
      <pc:sldChg chg="addSp delSp modSp mod setBg modClrScheme chgLayout">
        <pc:chgData name="Barbara Graf" userId="cbe63bf3-6f5a-4aa0-a8b2-c46b906b47f4" providerId="ADAL" clId="{22AA2072-4FF6-4F95-B2D2-233E2B25C225}" dt="2020-09-07T09:14:28.232" v="4" actId="26606"/>
        <pc:sldMkLst>
          <pc:docMk/>
          <pc:sldMk cId="1981640251" sldId="1639"/>
        </pc:sldMkLst>
        <pc:spChg chg="mod">
          <ac:chgData name="Barbara Graf" userId="cbe63bf3-6f5a-4aa0-a8b2-c46b906b47f4" providerId="ADAL" clId="{22AA2072-4FF6-4F95-B2D2-233E2B25C225}" dt="2020-09-07T09:14:28.232" v="4" actId="26606"/>
          <ac:spMkLst>
            <pc:docMk/>
            <pc:sldMk cId="1981640251" sldId="1639"/>
            <ac:spMk id="3" creationId="{EBB83F73-3449-4F7C-8B70-52A78BB5316D}"/>
          </ac:spMkLst>
        </pc:spChg>
        <pc:spChg chg="mod">
          <ac:chgData name="Barbara Graf" userId="cbe63bf3-6f5a-4aa0-a8b2-c46b906b47f4" providerId="ADAL" clId="{22AA2072-4FF6-4F95-B2D2-233E2B25C225}" dt="2020-09-07T09:14:28.232" v="4" actId="26606"/>
          <ac:spMkLst>
            <pc:docMk/>
            <pc:sldMk cId="1981640251" sldId="1639"/>
            <ac:spMk id="4" creationId="{AA03E1BA-AE7B-49EB-A16E-D4290A60DFCE}"/>
          </ac:spMkLst>
        </pc:spChg>
        <pc:spChg chg="mod">
          <ac:chgData name="Barbara Graf" userId="cbe63bf3-6f5a-4aa0-a8b2-c46b906b47f4" providerId="ADAL" clId="{22AA2072-4FF6-4F95-B2D2-233E2B25C225}" dt="2020-09-07T09:14:28.232" v="4" actId="26606"/>
          <ac:spMkLst>
            <pc:docMk/>
            <pc:sldMk cId="1981640251" sldId="1639"/>
            <ac:spMk id="5" creationId="{B2D52A16-9908-47DB-BED4-C83AA860507F}"/>
          </ac:spMkLst>
        </pc:spChg>
        <pc:spChg chg="add del">
          <ac:chgData name="Barbara Graf" userId="cbe63bf3-6f5a-4aa0-a8b2-c46b906b47f4" providerId="ADAL" clId="{22AA2072-4FF6-4F95-B2D2-233E2B25C225}" dt="2020-09-07T09:14:28.232" v="4" actId="26606"/>
          <ac:spMkLst>
            <pc:docMk/>
            <pc:sldMk cId="1981640251" sldId="1639"/>
            <ac:spMk id="10" creationId="{D707E932-45D3-46F0-8B2D-99A98DB87AE6}"/>
          </ac:spMkLst>
        </pc:spChg>
        <pc:spChg chg="add del">
          <ac:chgData name="Barbara Graf" userId="cbe63bf3-6f5a-4aa0-a8b2-c46b906b47f4" providerId="ADAL" clId="{22AA2072-4FF6-4F95-B2D2-233E2B25C225}" dt="2020-09-07T09:14:28.232" v="4" actId="26606"/>
          <ac:spMkLst>
            <pc:docMk/>
            <pc:sldMk cId="1981640251" sldId="1639"/>
            <ac:spMk id="12" creationId="{79EA45C1-5D9B-4851-BC36-CF2BBE008368}"/>
          </ac:spMkLst>
        </pc:spChg>
        <pc:picChg chg="add del">
          <ac:chgData name="Barbara Graf" userId="cbe63bf3-6f5a-4aa0-a8b2-c46b906b47f4" providerId="ADAL" clId="{22AA2072-4FF6-4F95-B2D2-233E2B25C225}" dt="2020-09-07T09:14:28.232" v="4" actId="26606"/>
          <ac:picMkLst>
            <pc:docMk/>
            <pc:sldMk cId="1981640251" sldId="1639"/>
            <ac:picMk id="2" creationId="{51407B9F-7776-41AF-B056-B89D9B15F147}"/>
          </ac:picMkLst>
        </pc:picChg>
        <pc:picChg chg="add del">
          <ac:chgData name="Barbara Graf" userId="cbe63bf3-6f5a-4aa0-a8b2-c46b906b47f4" providerId="ADAL" clId="{22AA2072-4FF6-4F95-B2D2-233E2B25C225}" dt="2020-09-07T09:14:05.707" v="1"/>
          <ac:picMkLst>
            <pc:docMk/>
            <pc:sldMk cId="1981640251" sldId="1639"/>
            <ac:picMk id="1026" creationId="{EE485E9B-09BE-413A-92A7-F1371239B92F}"/>
          </ac:picMkLst>
        </pc:picChg>
        <pc:picChg chg="del">
          <ac:chgData name="Barbara Graf" userId="cbe63bf3-6f5a-4aa0-a8b2-c46b906b47f4" providerId="ADAL" clId="{22AA2072-4FF6-4F95-B2D2-233E2B25C225}" dt="2020-09-07T09:14:17.599" v="2"/>
          <ac:picMkLst>
            <pc:docMk/>
            <pc:sldMk cId="1981640251" sldId="1639"/>
            <ac:picMk id="1028" creationId="{75819906-2ABC-47A4-A31C-BB6A932D732E}"/>
          </ac:picMkLst>
        </pc:picChg>
      </pc:sldChg>
      <pc:sldMasterChg chg="modSldLayout">
        <pc:chgData name="Barbara Graf" userId="cbe63bf3-6f5a-4aa0-a8b2-c46b906b47f4" providerId="ADAL" clId="{22AA2072-4FF6-4F95-B2D2-233E2B25C225}" dt="2020-09-07T09:14:40.982" v="5"/>
        <pc:sldMasterMkLst>
          <pc:docMk/>
          <pc:sldMasterMk cId="3773299013" sldId="2147483672"/>
        </pc:sldMasterMkLst>
        <pc:sldLayoutChg chg="addSp modSp">
          <pc:chgData name="Barbara Graf" userId="cbe63bf3-6f5a-4aa0-a8b2-c46b906b47f4" providerId="ADAL" clId="{22AA2072-4FF6-4F95-B2D2-233E2B25C225}" dt="2020-09-07T09:14:40.982" v="5"/>
          <pc:sldLayoutMkLst>
            <pc:docMk/>
            <pc:sldMasterMk cId="3773299013" sldId="2147483672"/>
            <pc:sldLayoutMk cId="4216710977" sldId="2147483673"/>
          </pc:sldLayoutMkLst>
          <pc:spChg chg="add mod">
            <ac:chgData name="Barbara Graf" userId="cbe63bf3-6f5a-4aa0-a8b2-c46b906b47f4" providerId="ADAL" clId="{22AA2072-4FF6-4F95-B2D2-233E2B25C225}" dt="2020-09-07T09:14:40.982" v="5"/>
            <ac:spMkLst>
              <pc:docMk/>
              <pc:sldMasterMk cId="3773299013" sldId="2147483672"/>
              <pc:sldLayoutMk cId="4216710977" sldId="2147483673"/>
              <ac:spMk id="4" creationId="{330E27C5-5456-41BD-8983-AD03EC043051}"/>
            </ac:spMkLst>
          </pc:spChg>
        </pc:sldLayoutChg>
      </pc:sldMasterChg>
      <pc:sldMasterChg chg="add del replId addSldLayout delSldLayout">
        <pc:chgData name="Barbara Graf" userId="cbe63bf3-6f5a-4aa0-a8b2-c46b906b47f4" providerId="ADAL" clId="{22AA2072-4FF6-4F95-B2D2-233E2B25C225}" dt="2020-09-07T09:14:28.232" v="4" actId="26606"/>
        <pc:sldMasterMkLst>
          <pc:docMk/>
          <pc:sldMasterMk cId="1246215920" sldId="2147483677"/>
        </pc:sldMasterMkLst>
        <pc:sldLayoutChg chg="add del replId">
          <pc:chgData name="Barbara Graf" userId="cbe63bf3-6f5a-4aa0-a8b2-c46b906b47f4" providerId="ADAL" clId="{22AA2072-4FF6-4F95-B2D2-233E2B25C225}" dt="2020-09-07T09:14:28.232" v="4" actId="26606"/>
          <pc:sldLayoutMkLst>
            <pc:docMk/>
            <pc:sldMasterMk cId="1246215920" sldId="2147483677"/>
            <pc:sldLayoutMk cId="156923113" sldId="214748367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672483"/>
        </a:solidFill>
      </dgm:spPr>
      <dgm:t>
        <a:bodyPr/>
        <a:lstStyle/>
        <a:p>
          <a:r>
            <a:rPr lang="en-US" noProof="0" dirty="0">
              <a:latin typeface="Roboto" panose="02000000000000000000" pitchFamily="2" charset="0"/>
              <a:ea typeface="Roboto" panose="02000000000000000000" pitchFamily="2" charset="0"/>
            </a:rPr>
            <a:t>Creator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672483"/>
        </a:solidFill>
      </dgm:spPr>
      <dgm:t>
        <a:bodyPr/>
        <a:lstStyle/>
        <a:p>
          <a:endParaRPr lang="en-US" noProof="0" dirty="0"/>
        </a:p>
      </dgm:t>
    </dgm:pt>
    <dgm:pt modelId="{D690E6B1-ED93-4978-AC10-25C06B709E1D}">
      <dgm:prSet phldrT="[Text]"/>
      <dgm:spPr/>
      <dgm:t>
        <a:bodyPr/>
        <a:lstStyle/>
        <a:p>
          <a:r>
            <a:rPr lang="en-US" noProof="0" dirty="0"/>
            <a:t>Invitation E-Mail to the dealers</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FFB100"/>
        </a:solidFill>
      </dgm:spPr>
      <dgm:t>
        <a:bodyPr/>
        <a:lstStyle/>
        <a:p>
          <a:r>
            <a:rPr lang="en-US" noProof="0" dirty="0">
              <a:latin typeface="Roboto" panose="02000000000000000000" pitchFamily="2" charset="0"/>
              <a:ea typeface="Roboto" panose="02000000000000000000" pitchFamily="2" charset="0"/>
            </a:rPr>
            <a:t>Operator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FFB100"/>
        </a:solidFill>
      </dgm:spPr>
      <dgm:t>
        <a:bodyPr/>
        <a:lstStyle/>
        <a:p>
          <a:endParaRPr lang="en-US" noProof="0" dirty="0"/>
        </a:p>
      </dgm:t>
    </dgm:pt>
    <dgm:pt modelId="{A4305718-53E2-4A7F-804A-6F3B3A68EDA1}">
      <dgm:prSet phldrT="[Text]"/>
      <dgm:spPr/>
      <dgm:t>
        <a:bodyPr/>
        <a:lstStyle/>
        <a:p>
          <a:r>
            <a:rPr lang="en-US" noProof="0" dirty="0"/>
            <a:t>Set password</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96C11F"/>
        </a:solidFill>
      </dgm:spPr>
      <dgm:t>
        <a:bodyPr/>
        <a:lstStyle/>
        <a:p>
          <a:r>
            <a:rPr lang="en-US" noProof="0" dirty="0">
              <a:latin typeface="Roboto" panose="02000000000000000000" pitchFamily="2" charset="0"/>
              <a:ea typeface="Roboto" panose="02000000000000000000" pitchFamily="2" charset="0"/>
            </a:rPr>
            <a:t>Dealer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en-US" noProof="0" dirty="0"/>
            <a:t>Access options to the operator account (surrogating)</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en-US" noProof="0"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en-US" noProof="0" dirty="0"/>
            <a:t>Sign contract</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F1503044-3191-2B40-BFBF-6E829B69DD55}">
      <dgm:prSet phldrT="[Text]"/>
      <dgm:spPr>
        <a:solidFill>
          <a:srgbClr val="96C11F"/>
        </a:solidFill>
      </dgm:spPr>
      <dgm:t>
        <a:bodyPr/>
        <a:lstStyle/>
        <a:p>
          <a:r>
            <a:rPr lang="en-US" noProof="0" dirty="0">
              <a:latin typeface="Roboto" panose="02000000000000000000" pitchFamily="2" charset="0"/>
              <a:ea typeface="Roboto" panose="02000000000000000000" pitchFamily="2" charset="0"/>
            </a:rPr>
            <a:t>Dealer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a:solidFill>
          <a:srgbClr val="96C11F"/>
        </a:solidFill>
      </dgm:spPr>
      <dgm:t>
        <a:bodyPr/>
        <a:lstStyle/>
        <a:p>
          <a:endParaRPr lang="en-US" noProof="0" dirty="0"/>
        </a:p>
      </dgm:t>
    </dgm:pt>
    <dgm:pt modelId="{20741808-44F9-9443-B020-C2DBEB25E341}">
      <dgm:prSet phldrT="[Text]"/>
      <dgm:spPr/>
      <dgm:t>
        <a:bodyPr/>
        <a:lstStyle/>
        <a:p>
          <a:r>
            <a:rPr lang="en-US" noProof="0" dirty="0"/>
            <a:t>Create csv-file (for mass invitation of operators)</a:t>
          </a:r>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526E9F08-5EA3-3D49-8B38-51CB3B3ED9DC}">
      <dgm:prSet phldrT="[Text]"/>
      <dgm:spPr/>
      <dgm:t>
        <a:bodyPr/>
        <a:lstStyle/>
        <a:p>
          <a:r>
            <a:rPr lang="en-US" noProof="0" dirty="0"/>
            <a:t>Invitation E-Mail to the operators</a:t>
          </a:r>
        </a:p>
      </dgm:t>
    </dgm:pt>
    <dgm:pt modelId="{A8FA7B8A-AD7B-7C40-BF90-BED881C03EB5}" type="parTrans" cxnId="{19CAA77D-572B-C14B-850F-460451CF944D}">
      <dgm:prSet/>
      <dgm:spPr/>
      <dgm:t>
        <a:bodyPr/>
        <a:lstStyle/>
        <a:p>
          <a:endParaRPr lang="en-GB"/>
        </a:p>
      </dgm:t>
    </dgm:pt>
    <dgm:pt modelId="{955E6D0C-59A0-274E-AFEA-DA4ED5CD50D2}" type="sibTrans" cxnId="{19CAA77D-572B-C14B-850F-460451CF944D}">
      <dgm:prSet/>
      <dgm:spPr/>
      <dgm:t>
        <a:bodyPr/>
        <a:lstStyle/>
        <a:p>
          <a:endParaRPr lang="en-GB"/>
        </a:p>
      </dgm:t>
    </dgm:pt>
    <dgm:pt modelId="{84ED0DD6-2D8A-0349-9399-576CDDD53DF0}">
      <dgm:prSet phldrT="[Text]"/>
      <dgm:spPr>
        <a:solidFill>
          <a:srgbClr val="96C11F"/>
        </a:solidFill>
      </dgm:spPr>
      <dgm:t>
        <a:bodyPr/>
        <a:lstStyle/>
        <a:p>
          <a:r>
            <a:rPr lang="en-US" noProof="0" dirty="0">
              <a:latin typeface="Roboto" panose="02000000000000000000" pitchFamily="2" charset="0"/>
              <a:ea typeface="Roboto" panose="02000000000000000000" pitchFamily="2" charset="0"/>
            </a:rPr>
            <a:t>Dealer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a:solidFill>
          <a:srgbClr val="96C11F"/>
        </a:solidFill>
      </dgm:spPr>
      <dgm:t>
        <a:bodyPr/>
        <a:lstStyle/>
        <a:p>
          <a:endParaRPr lang="en-US" noProof="0" dirty="0"/>
        </a:p>
      </dgm:t>
    </dgm:pt>
    <dgm:pt modelId="{1B3290C7-72D7-4746-9957-7044F630C828}">
      <dgm:prSet phldrT="[Text]"/>
      <dgm:spPr/>
      <dgm:t>
        <a:bodyPr/>
        <a:lstStyle/>
        <a:p>
          <a:r>
            <a:rPr lang="en-US" noProof="0" dirty="0"/>
            <a:t>E-Mail link</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47C53EB7-BB9D-3141-AC80-25FEDE4F45C1}">
      <dgm:prSet phldrT="[Text]"/>
      <dgm:spPr/>
      <dgm:t>
        <a:bodyPr/>
        <a:lstStyle/>
        <a:p>
          <a:r>
            <a:rPr lang="en-US" noProof="0" dirty="0"/>
            <a:t>Set password</a:t>
          </a:r>
        </a:p>
      </dgm:t>
    </dgm:pt>
    <dgm:pt modelId="{A13A1A98-7E76-0640-8A2F-7A742CE34F5D}" type="parTrans" cxnId="{09006228-040D-D74B-BBF9-62C8D2869DB9}">
      <dgm:prSet/>
      <dgm:spPr/>
      <dgm:t>
        <a:bodyPr/>
        <a:lstStyle/>
        <a:p>
          <a:endParaRPr lang="en-GB"/>
        </a:p>
      </dgm:t>
    </dgm:pt>
    <dgm:pt modelId="{C9A34C5F-A9A2-5940-A922-FF169D9E5C0F}" type="sibTrans" cxnId="{09006228-040D-D74B-BBF9-62C8D2869DB9}">
      <dgm:prSet/>
      <dgm:spPr/>
      <dgm:t>
        <a:bodyPr/>
        <a:lstStyle/>
        <a:p>
          <a:endParaRPr lang="en-GB"/>
        </a:p>
      </dgm:t>
    </dgm:pt>
    <dgm:pt modelId="{580D8CE1-E595-CF43-B1D2-95FB638F080E}">
      <dgm:prSet phldrT="[Text]"/>
      <dgm:spPr/>
      <dgm:t>
        <a:bodyPr/>
        <a:lstStyle/>
        <a:p>
          <a:r>
            <a:rPr lang="en-US" noProof="0" dirty="0"/>
            <a:t>Sign contract</a:t>
          </a:r>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dgm:t>
        <a:bodyPr/>
        <a:lstStyle/>
        <a:p>
          <a:endParaRPr lang="en-US" noProof="0" dirty="0"/>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dgm:t>
        <a:bodyPr/>
        <a:lstStyle/>
        <a:p>
          <a:r>
            <a:rPr lang="en-US" noProof="0" dirty="0"/>
            <a:t>Sign contract</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dgm:t>
        <a:bodyPr/>
        <a:lstStyle/>
        <a:p>
          <a:endParaRPr lang="en-US" noProof="0" dirty="0"/>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07689C06-969F-418B-BA84-044AEFFEEE33}" srcId="{A127E4B3-65AD-4248-95B2-95D5289D7EA9}" destId="{D690E6B1-ED93-4978-AC10-25C06B709E1D}" srcOrd="2" destOrd="0" parTransId="{44261E62-8A2B-49C1-93FA-10BEB09B2730}" sibTransId="{4BEE0D3E-BAE9-45E2-B1D4-A457B1CF87CE}"/>
    <dgm:cxn modelId="{14AF7A0A-3F77-E545-B630-5BF4B46D4EAE}" srcId="{84ED0DD6-2D8A-0349-9399-576CDDD53DF0}" destId="{1B3290C7-72D7-4746-9957-7044F630C828}" srcOrd="0" destOrd="0" parTransId="{577315EF-C419-1242-8611-BD14A3743ED2}" sibTransId="{4DA289DB-A477-AD48-AA4F-3AF17E9A5593}"/>
    <dgm:cxn modelId="{871F9012-674F-CF45-AEFD-E5C707425E29}" type="presOf" srcId="{AC1C4931-EEA2-E343-8BA4-1A9CD4B76DDA}" destId="{4BA1B2B1-C1B8-47F2-8C0E-ADA73BC9C811}" srcOrd="1" destOrd="0" presId="urn:microsoft.com/office/officeart/2005/8/layout/hProcess4"/>
    <dgm:cxn modelId="{41DA7618-FBD7-EB40-9DA7-0C4400CD7263}" type="presOf" srcId="{15D92C2D-5742-4574-B3E7-79598663529D}" destId="{E5EBECDA-B2A2-1A46-872A-670086EE71E5}" srcOrd="0" destOrd="0" presId="urn:microsoft.com/office/officeart/2005/8/layout/hProcess4"/>
    <dgm:cxn modelId="{8FD95821-C69C-B848-AEE2-E8D2BF20AC89}" type="presOf" srcId="{31EF9491-34BC-454F-9A90-85D7BFC3D698}" destId="{B02BE0EB-C330-4F32-8D7C-9CA39266E853}" srcOrd="0" destOrd="1" presId="urn:microsoft.com/office/officeart/2005/8/layout/hProcess4"/>
    <dgm:cxn modelId="{F6DD8623-18A4-C343-ADA4-92025E2711B6}" type="presOf" srcId="{D4F9471E-5DB8-4527-8A9A-3BA1BC9BC03D}" destId="{6AD3DE7D-85D3-3744-B8C8-957633A968BE}" srcOrd="0" destOrd="0" presId="urn:microsoft.com/office/officeart/2005/8/layout/hProcess4"/>
    <dgm:cxn modelId="{52FD6426-783A-164C-A9D7-AF1630857732}" type="presOf" srcId="{4D7A16A2-CE58-5948-9F62-CFDD055D3D1A}" destId="{7F2083C2-E59F-3C4D-836B-1E6D60ED1040}" srcOrd="0" destOrd="0" presId="urn:microsoft.com/office/officeart/2005/8/layout/hProcess4"/>
    <dgm:cxn modelId="{E3687326-4A4E-6447-A956-5BA9F2504965}" type="presOf" srcId="{EAAEEAC4-C2C6-4028-807F-BC6BBE918253}" destId="{F0B01F51-E46F-DA4B-88E1-9F10333DC2ED}" srcOrd="0" destOrd="0" presId="urn:microsoft.com/office/officeart/2005/8/layout/hProcess4"/>
    <dgm:cxn modelId="{09006228-040D-D74B-BBF9-62C8D2869DB9}" srcId="{84ED0DD6-2D8A-0349-9399-576CDDD53DF0}" destId="{47C53EB7-BB9D-3141-AC80-25FEDE4F45C1}" srcOrd="1" destOrd="0" parTransId="{A13A1A98-7E76-0640-8A2F-7A742CE34F5D}" sibTransId="{C9A34C5F-A9A2-5940-A922-FF169D9E5C0F}"/>
    <dgm:cxn modelId="{13C00D2B-F5A5-5E45-8A9C-619A289CCEE9}" srcId="{84ED0DD6-2D8A-0349-9399-576CDDD53DF0}" destId="{580D8CE1-E595-CF43-B1D2-95FB638F080E}" srcOrd="2" destOrd="0" parTransId="{3C97B2F6-008B-9D4B-B73C-334615696978}" sibTransId="{C4673E6D-A4AC-1544-B7F9-FEDE3F9F7A11}"/>
    <dgm:cxn modelId="{43EBF52F-0D6F-8047-B321-9A4E0772EB94}" type="presOf" srcId="{1B3290C7-72D7-4746-9957-7044F630C828}" destId="{846A1EB4-FE5D-EA45-887E-8162064DDF67}" srcOrd="1" destOrd="0" presId="urn:microsoft.com/office/officeart/2005/8/layout/hProcess4"/>
    <dgm:cxn modelId="{CC9F6A3D-D8F4-EE4C-95A1-F08BCC725B95}" type="presOf" srcId="{526E9F08-5EA3-3D49-8B38-51CB3B3ED9DC}" destId="{DB47F245-2784-474A-9BA8-6F043C5AB87D}" srcOrd="0" destOrd="1" presId="urn:microsoft.com/office/officeart/2005/8/layout/hProcess4"/>
    <dgm:cxn modelId="{981C2443-3091-444F-A294-41054667FBF6}" type="presOf" srcId="{939A1577-2324-43EB-B7C5-B0BEC8FE22DE}" destId="{D0EB118E-DEA3-024F-A526-15F101524331}" srcOrd="0" destOrd="0"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3B422453-22C5-9249-B6A4-E73AC58E56E1}" type="presOf" srcId="{AC1C4931-EEA2-E343-8BA4-1A9CD4B76DDA}" destId="{B02BE0EB-C330-4F32-8D7C-9CA39266E853}"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786AE959-D000-1D4E-911D-67F1B9F41A5E}" type="presOf" srcId="{526E9F08-5EA3-3D49-8B38-51CB3B3ED9DC}" destId="{06CB93B6-4672-464B-AAE1-102A5584ED74}" srcOrd="1" destOrd="1" presId="urn:microsoft.com/office/officeart/2005/8/layout/hProcess4"/>
    <dgm:cxn modelId="{37379B5F-5E38-2447-993B-56E9861CEF2C}" type="presOf" srcId="{20741808-44F9-9443-B020-C2DBEB25E341}" destId="{06CB93B6-4672-464B-AAE1-102A5584ED74}" srcOrd="1" destOrd="0" presId="urn:microsoft.com/office/officeart/2005/8/layout/hProcess4"/>
    <dgm:cxn modelId="{0704B467-B67F-7F41-A3BD-7CBC6D88169F}" type="presOf" srcId="{EAAEEAC4-C2C6-4028-807F-BC6BBE918253}" destId="{F5911F88-6D16-4946-B5AD-4CB523ADAA0D}" srcOrd="1" destOrd="0" presId="urn:microsoft.com/office/officeart/2005/8/layout/hProcess4"/>
    <dgm:cxn modelId="{BB475C68-EBE9-2744-AF7F-777006E8E003}" type="presOf" srcId="{D690E6B1-ED93-4978-AC10-25C06B709E1D}" destId="{B02BE0EB-C330-4F32-8D7C-9CA39266E853}" srcOrd="0" destOrd="2" presId="urn:microsoft.com/office/officeart/2005/8/layout/hProcess4"/>
    <dgm:cxn modelId="{E8EDA369-74A4-1645-AA34-690CC184B9C2}" type="presOf" srcId="{15D92C2D-5742-4574-B3E7-79598663529D}" destId="{42D63F66-5DD2-A047-8839-9A8F5BE3BB79}" srcOrd="1" destOrd="0"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E14EF96B-D756-DD4B-AAE7-D9DB486B09B6}" type="presOf" srcId="{315073EB-AD4A-E445-B9F1-C9EC7889E6C7}" destId="{96926518-CE60-6148-9BAA-8671800A1B08}" srcOrd="0" destOrd="0" presId="urn:microsoft.com/office/officeart/2005/8/layout/hProcess4"/>
    <dgm:cxn modelId="{1C73BA6C-95D6-3349-999B-CAC0C8FD07A6}" type="presOf" srcId="{F671BBA3-D45D-4509-982C-C5515B0DCAB4}" destId="{42D63F66-5DD2-A047-8839-9A8F5BE3BB79}" srcOrd="1" destOrd="2" presId="urn:microsoft.com/office/officeart/2005/8/layout/hProcess4"/>
    <dgm:cxn modelId="{22F4146D-58E5-8644-90A0-A692437616CE}" type="presOf" srcId="{47C53EB7-BB9D-3141-AC80-25FEDE4F45C1}" destId="{6C198CF6-4B48-EC47-9895-532AAD4630E7}" srcOrd="0" destOrd="1" presId="urn:microsoft.com/office/officeart/2005/8/layout/hProcess4"/>
    <dgm:cxn modelId="{563E9C71-D546-B844-9595-25313A0676E1}" type="presOf" srcId="{580D8CE1-E595-CF43-B1D2-95FB638F080E}" destId="{6C198CF6-4B48-EC47-9895-532AAD4630E7}" srcOrd="0" destOrd="2" presId="urn:microsoft.com/office/officeart/2005/8/layout/hProcess4"/>
    <dgm:cxn modelId="{0CABC472-4160-9F4C-A268-93FFE24107B7}" type="presOf" srcId="{F1503044-3191-2B40-BFBF-6E829B69DD55}" destId="{4055B626-3956-BA4B-8E9B-4D853D53EE56}" srcOrd="0" destOrd="0" presId="urn:microsoft.com/office/officeart/2005/8/layout/hProcess4"/>
    <dgm:cxn modelId="{19CAA77D-572B-C14B-850F-460451CF944D}" srcId="{F1503044-3191-2B40-BFBF-6E829B69DD55}" destId="{526E9F08-5EA3-3D49-8B38-51CB3B3ED9DC}" srcOrd="1" destOrd="0" parTransId="{A8FA7B8A-AD7B-7C40-BF90-BED881C03EB5}" sibTransId="{955E6D0C-59A0-274E-AFEA-DA4ED5CD50D2}"/>
    <dgm:cxn modelId="{3031F17F-8F4D-4622-BCE9-55A48FDC59CF}" srcId="{D4F9471E-5DB8-4527-8A9A-3BA1BC9BC03D}" destId="{A4305718-53E2-4A7F-804A-6F3B3A68EDA1}" srcOrd="1" destOrd="0" parTransId="{6352A4B0-029B-47A9-B901-39E39478AA01}" sibTransId="{031F83FA-BA7B-481B-8A9D-B4136C226BCE}"/>
    <dgm:cxn modelId="{DDC67486-FA59-ED49-988E-A25F5AF8168D}" type="presOf" srcId="{E5852962-6E45-A643-BB41-0565DE04E888}" destId="{F5911F88-6D16-4946-B5AD-4CB523ADAA0D}" srcOrd="1" destOrd="1" presId="urn:microsoft.com/office/officeart/2005/8/layout/hProcess4"/>
    <dgm:cxn modelId="{9231DF87-47F1-5A40-B464-64D835BB90FE}" type="presOf" srcId="{31EF9491-34BC-454F-9A90-85D7BFC3D698}" destId="{4BA1B2B1-C1B8-47F2-8C0E-ADA73BC9C811}" srcOrd="1" destOrd="1" presId="urn:microsoft.com/office/officeart/2005/8/layout/hProcess4"/>
    <dgm:cxn modelId="{987E1B8C-B626-FA4E-9F0E-D52747B21A22}" type="presOf" srcId="{47C53EB7-BB9D-3141-AC80-25FEDE4F45C1}" destId="{846A1EB4-FE5D-EA45-887E-8162064DDF67}" srcOrd="1" destOrd="1" presId="urn:microsoft.com/office/officeart/2005/8/layout/hProcess4"/>
    <dgm:cxn modelId="{5CC9B190-AC53-F34A-B368-85A895D1EBFF}" type="presOf" srcId="{D690E6B1-ED93-4978-AC10-25C06B709E1D}" destId="{4BA1B2B1-C1B8-47F2-8C0E-ADA73BC9C811}" srcOrd="1" destOrd="2"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F9C1B7A9-40E0-564A-B370-1A359B4EDF55}" type="presOf" srcId="{580D8CE1-E595-CF43-B1D2-95FB638F080E}" destId="{846A1EB4-FE5D-EA45-887E-8162064DDF67}" srcOrd="1" destOrd="2" presId="urn:microsoft.com/office/officeart/2005/8/layout/hProcess4"/>
    <dgm:cxn modelId="{56DA8AB2-6975-BF45-BECC-227E54288CC6}" type="presOf" srcId="{E5852962-6E45-A643-BB41-0565DE04E888}" destId="{F0B01F51-E46F-DA4B-88E1-9F10333DC2ED}" srcOrd="0" destOrd="1" presId="urn:microsoft.com/office/officeart/2005/8/layout/hProcess4"/>
    <dgm:cxn modelId="{D180BFB5-A945-5C46-A4A1-25A3C3358448}" type="presOf" srcId="{20741808-44F9-9443-B020-C2DBEB25E341}" destId="{DB47F245-2784-474A-9BA8-6F043C5AB87D}"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C01AB7C0-EDA4-2F4A-8C6C-892B685F58E8}" type="presOf" srcId="{F671BBA3-D45D-4509-982C-C5515B0DCAB4}" destId="{E5EBECDA-B2A2-1A46-872A-670086EE71E5}" srcOrd="0" destOrd="2" presId="urn:microsoft.com/office/officeart/2005/8/layout/hProcess4"/>
    <dgm:cxn modelId="{BDF0B3CA-1456-6C44-B1CC-965781A786CD}" srcId="{A127E4B3-65AD-4248-95B2-95D5289D7EA9}" destId="{AC1C4931-EEA2-E343-8BA4-1A9CD4B76DDA}" srcOrd="0" destOrd="0" parTransId="{610A01B0-C715-A64B-BF61-C1FDDCDC9160}" sibTransId="{47E1B64B-7FE6-D843-8E60-74658736FE62}"/>
    <dgm:cxn modelId="{BB8F7CD1-5120-0648-8B95-6150A54C57E7}" type="presOf" srcId="{A4305718-53E2-4A7F-804A-6F3B3A68EDA1}" destId="{42D63F66-5DD2-A047-8839-9A8F5BE3BB79}" srcOrd="1" destOrd="1" presId="urn:microsoft.com/office/officeart/2005/8/layout/hProcess4"/>
    <dgm:cxn modelId="{D861ADD8-5F0C-AD44-A08B-07166C030EC8}" srcId="{939A1577-2324-43EB-B7C5-B0BEC8FE22DE}" destId="{E5852962-6E45-A643-BB41-0565DE04E888}" srcOrd="1" destOrd="0" parTransId="{BD1F6127-7013-A048-A8AB-EC7EB35F7124}" sibTransId="{A0A9B050-7D96-7E42-9D43-C6A5296F0497}"/>
    <dgm:cxn modelId="{59DBBBD8-B7FC-E840-8989-493236A3A293}" type="presOf" srcId="{A4305718-53E2-4A7F-804A-6F3B3A68EDA1}" destId="{E5EBECDA-B2A2-1A46-872A-670086EE71E5}"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9E9638E8-0DB0-A740-8B49-9BBE3FB39396}" type="presOf" srcId="{1B3290C7-72D7-4746-9957-7044F630C828}" destId="{6C198CF6-4B48-EC47-9895-532AAD4630E7}" srcOrd="0" destOrd="0" presId="urn:microsoft.com/office/officeart/2005/8/layout/hProcess4"/>
    <dgm:cxn modelId="{638FADE9-ABFF-E540-B3C9-1089E59711BC}" type="presOf" srcId="{84ED0DD6-2D8A-0349-9399-576CDDD53DF0}" destId="{523592E9-668B-A34D-B162-6CE115679E5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1" destOrd="0" parTransId="{97A6D40F-F830-BE42-89A2-2153FFF80565}" sibTransId="{9448D1F6-E25C-D344-987C-E3D7380C453E}"/>
    <dgm:cxn modelId="{2E3CD3F4-BCDF-C94E-BDDF-AFAB10F9DB0C}" srcId="{F1503044-3191-2B40-BFBF-6E829B69DD55}" destId="{20741808-44F9-9443-B020-C2DBEB25E341}" srcOrd="0" destOrd="0" parTransId="{9E18D2EC-6D56-4A4D-8BF8-A6821615FCA2}" sibTransId="{F2D6A63D-5F35-CF44-BD28-E0E012457123}"/>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3"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0118D3FE-2297-984B-BC1D-764B761F91D6}" type="presOf" srcId="{DAD872BC-E1FE-4473-A5D3-4F8E2CB8E824}" destId="{003BFA7E-758F-E347-A380-03AA289010DE}" srcOrd="0" destOrd="0"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4A98ED52-6166-1544-8C76-E46D2CB4ED0E}" type="presParOf" srcId="{E25BFEBF-B597-44A8-B691-65D92A11366F}" destId="{EE1D46CB-4D28-0D4B-8D83-11C29929BCAA}" srcOrd="2" destOrd="0" presId="urn:microsoft.com/office/officeart/2005/8/layout/hProcess4"/>
    <dgm:cxn modelId="{122CA618-0ADE-A34D-BA0C-D569400273AE}" type="presParOf" srcId="{EE1D46CB-4D28-0D4B-8D83-11C29929BCAA}" destId="{A3D8FEC5-9A49-6948-87CE-D25A9956AB3E}" srcOrd="0" destOrd="0" presId="urn:microsoft.com/office/officeart/2005/8/layout/hProcess4"/>
    <dgm:cxn modelId="{B87408DB-FA64-A84E-8031-0C875984DDE9}" type="presParOf" srcId="{EE1D46CB-4D28-0D4B-8D83-11C29929BCAA}" destId="{6C198CF6-4B48-EC47-9895-532AAD4630E7}" srcOrd="1" destOrd="0" presId="urn:microsoft.com/office/officeart/2005/8/layout/hProcess4"/>
    <dgm:cxn modelId="{193DC730-D0E9-9244-A951-BA7704E88A61}" type="presParOf" srcId="{EE1D46CB-4D28-0D4B-8D83-11C29929BCAA}" destId="{846A1EB4-FE5D-EA45-887E-8162064DDF67}" srcOrd="2" destOrd="0" presId="urn:microsoft.com/office/officeart/2005/8/layout/hProcess4"/>
    <dgm:cxn modelId="{DD908EF7-0F89-184D-819C-B4A17460F27C}" type="presParOf" srcId="{EE1D46CB-4D28-0D4B-8D83-11C29929BCAA}" destId="{523592E9-668B-A34D-B162-6CE115679E51}" srcOrd="3" destOrd="0" presId="urn:microsoft.com/office/officeart/2005/8/layout/hProcess4"/>
    <dgm:cxn modelId="{AB2ED53E-E98C-1244-9F55-4BD669BF636E}" type="presParOf" srcId="{EE1D46CB-4D28-0D4B-8D83-11C29929BCAA}" destId="{3DBA8748-0626-DA4E-A58D-DF4C762D238F}" srcOrd="4" destOrd="0" presId="urn:microsoft.com/office/officeart/2005/8/layout/hProcess4"/>
    <dgm:cxn modelId="{5DEF2F9E-2FF1-A142-B135-608D8D35912A}" type="presParOf" srcId="{E25BFEBF-B597-44A8-B691-65D92A11366F}" destId="{96926518-CE60-6148-9BAA-8671800A1B08}" srcOrd="3" destOrd="0" presId="urn:microsoft.com/office/officeart/2005/8/layout/hProcess4"/>
    <dgm:cxn modelId="{8EEB6613-517F-424A-98A9-4EF45F528EFC}" type="presParOf" srcId="{E25BFEBF-B597-44A8-B691-65D92A11366F}" destId="{071BB000-6B4E-2F4B-B055-353785BF3351}" srcOrd="4" destOrd="0" presId="urn:microsoft.com/office/officeart/2005/8/layout/hProcess4"/>
    <dgm:cxn modelId="{D771C813-6A1E-044B-B43F-65E53078F57F}" type="presParOf" srcId="{071BB000-6B4E-2F4B-B055-353785BF3351}" destId="{92763802-36D6-2E4C-A682-1EDD7F5F1F67}" srcOrd="0" destOrd="0" presId="urn:microsoft.com/office/officeart/2005/8/layout/hProcess4"/>
    <dgm:cxn modelId="{E8CE82BA-E1CA-3644-8BF6-28D01B142796}" type="presParOf" srcId="{071BB000-6B4E-2F4B-B055-353785BF3351}" destId="{DB47F245-2784-474A-9BA8-6F043C5AB87D}" srcOrd="1" destOrd="0" presId="urn:microsoft.com/office/officeart/2005/8/layout/hProcess4"/>
    <dgm:cxn modelId="{B136A16C-6D59-9B4E-974C-803A049FAEB0}" type="presParOf" srcId="{071BB000-6B4E-2F4B-B055-353785BF3351}" destId="{06CB93B6-4672-464B-AAE1-102A5584ED74}" srcOrd="2" destOrd="0" presId="urn:microsoft.com/office/officeart/2005/8/layout/hProcess4"/>
    <dgm:cxn modelId="{8F1F11C7-9179-8448-90CF-B4A3C3560843}" type="presParOf" srcId="{071BB000-6B4E-2F4B-B055-353785BF3351}" destId="{4055B626-3956-BA4B-8E9B-4D853D53EE56}" srcOrd="3" destOrd="0" presId="urn:microsoft.com/office/officeart/2005/8/layout/hProcess4"/>
    <dgm:cxn modelId="{C3286406-DEF2-5F46-B511-251E0DE497D7}" type="presParOf" srcId="{071BB000-6B4E-2F4B-B055-353785BF3351}" destId="{7E6E9B61-0EA9-6F47-A16C-D51EFC2F38D4}" srcOrd="4" destOrd="0" presId="urn:microsoft.com/office/officeart/2005/8/layout/hProcess4"/>
    <dgm:cxn modelId="{8D0554B2-5EA7-D640-A8F0-FB7B174A823A}" type="presParOf" srcId="{E25BFEBF-B597-44A8-B691-65D92A11366F}" destId="{7F2083C2-E59F-3C4D-836B-1E6D60ED1040}" srcOrd="5" destOrd="0" presId="urn:microsoft.com/office/officeart/2005/8/layout/hProcess4"/>
    <dgm:cxn modelId="{DD42D80A-BBFB-9E41-B978-678A49C4C0F7}" type="presParOf" srcId="{E25BFEBF-B597-44A8-B691-65D92A11366F}" destId="{0E5C64BF-2CE5-244E-97D3-182ED315B0A2}" srcOrd="6" destOrd="0" presId="urn:microsoft.com/office/officeart/2005/8/layout/hProcess4"/>
    <dgm:cxn modelId="{3F42CD1D-F256-5749-890E-7EF783E5F4DD}" type="presParOf" srcId="{0E5C64BF-2CE5-244E-97D3-182ED315B0A2}" destId="{48C4461C-15D7-1D4E-AB3F-CE0C35902368}" srcOrd="0" destOrd="0" presId="urn:microsoft.com/office/officeart/2005/8/layout/hProcess4"/>
    <dgm:cxn modelId="{3EF9AD41-63D6-2244-9A0B-570E2FA5BF36}" type="presParOf" srcId="{0E5C64BF-2CE5-244E-97D3-182ED315B0A2}" destId="{E5EBECDA-B2A2-1A46-872A-670086EE71E5}" srcOrd="1" destOrd="0" presId="urn:microsoft.com/office/officeart/2005/8/layout/hProcess4"/>
    <dgm:cxn modelId="{AA85E766-3C99-E24C-A204-1FF1D8C7415D}" type="presParOf" srcId="{0E5C64BF-2CE5-244E-97D3-182ED315B0A2}" destId="{42D63F66-5DD2-A047-8839-9A8F5BE3BB79}" srcOrd="2" destOrd="0" presId="urn:microsoft.com/office/officeart/2005/8/layout/hProcess4"/>
    <dgm:cxn modelId="{9196DEDD-8839-5A43-9FEB-4A1DDB608519}" type="presParOf" srcId="{0E5C64BF-2CE5-244E-97D3-182ED315B0A2}" destId="{6AD3DE7D-85D3-3744-B8C8-957633A968BE}" srcOrd="3" destOrd="0" presId="urn:microsoft.com/office/officeart/2005/8/layout/hProcess4"/>
    <dgm:cxn modelId="{7689AD6A-6D4F-FA49-9A47-D54ED7A1320F}" type="presParOf" srcId="{0E5C64BF-2CE5-244E-97D3-182ED315B0A2}" destId="{9B8CFFB9-6ACC-564E-8F99-895CB4EF6E94}" srcOrd="4" destOrd="0" presId="urn:microsoft.com/office/officeart/2005/8/layout/hProcess4"/>
    <dgm:cxn modelId="{CAFD81B2-91E4-C544-A113-C6AF67C718C4}" type="presParOf" srcId="{E25BFEBF-B597-44A8-B691-65D92A11366F}" destId="{003BFA7E-758F-E347-A380-03AA289010DE}" srcOrd="7" destOrd="0" presId="urn:microsoft.com/office/officeart/2005/8/layout/hProcess4"/>
    <dgm:cxn modelId="{9B8DA357-4D5E-B94E-A389-D1DB328DE6DF}" type="presParOf" srcId="{E25BFEBF-B597-44A8-B691-65D92A11366F}" destId="{11767740-541C-D94C-8F7F-023D44564271}" srcOrd="8" destOrd="0" presId="urn:microsoft.com/office/officeart/2005/8/layout/hProcess4"/>
    <dgm:cxn modelId="{1951705F-76FE-4F49-9CC5-0CEEF06BC033}" type="presParOf" srcId="{11767740-541C-D94C-8F7F-023D44564271}" destId="{5BBDC408-3B6C-2045-813E-59BC60C754D3}" srcOrd="0" destOrd="0" presId="urn:microsoft.com/office/officeart/2005/8/layout/hProcess4"/>
    <dgm:cxn modelId="{EFEC4544-E0AA-3941-91C8-04DA67390762}" type="presParOf" srcId="{11767740-541C-D94C-8F7F-023D44564271}" destId="{F0B01F51-E46F-DA4B-88E1-9F10333DC2ED}" srcOrd="1" destOrd="0" presId="urn:microsoft.com/office/officeart/2005/8/layout/hProcess4"/>
    <dgm:cxn modelId="{AB6344F2-BF03-8647-A7BC-30695653047F}" type="presParOf" srcId="{11767740-541C-D94C-8F7F-023D44564271}" destId="{F5911F88-6D16-4946-B5AD-4CB523ADAA0D}" srcOrd="2" destOrd="0" presId="urn:microsoft.com/office/officeart/2005/8/layout/hProcess4"/>
    <dgm:cxn modelId="{4B61C245-26C8-7649-B64C-300805CC76B5}" type="presParOf" srcId="{11767740-541C-D94C-8F7F-023D44564271}" destId="{D0EB118E-DEA3-024F-A526-15F101524331}" srcOrd="3" destOrd="0" presId="urn:microsoft.com/office/officeart/2005/8/layout/hProcess4"/>
    <dgm:cxn modelId="{9F095A88-5F64-9F49-864A-47B677FB3428}"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26"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endParaRPr lang="en-US" sz="1300" kern="1200" noProof="0" dirty="0"/>
        </a:p>
        <a:p>
          <a:pPr marL="114300" lvl="1" indent="-114300" algn="l" defTabSz="577850">
            <a:lnSpc>
              <a:spcPct val="90000"/>
            </a:lnSpc>
            <a:spcBef>
              <a:spcPct val="0"/>
            </a:spcBef>
            <a:spcAft>
              <a:spcPct val="15000"/>
            </a:spcAft>
            <a:buChar char="•"/>
          </a:pPr>
          <a:r>
            <a:rPr lang="en-US" sz="1300" kern="1200" noProof="0" dirty="0"/>
            <a:t>Sign contract</a:t>
          </a:r>
        </a:p>
        <a:p>
          <a:pPr marL="114300" lvl="1" indent="-114300" algn="l" defTabSz="577850">
            <a:lnSpc>
              <a:spcPct val="90000"/>
            </a:lnSpc>
            <a:spcBef>
              <a:spcPct val="0"/>
            </a:spcBef>
            <a:spcAft>
              <a:spcPct val="15000"/>
            </a:spcAft>
            <a:buChar char="•"/>
          </a:pPr>
          <a:r>
            <a:rPr lang="en-US" sz="1300" kern="1200" noProof="0" dirty="0"/>
            <a:t>Invitation E-Mail to the dealers</a:t>
          </a:r>
        </a:p>
      </dsp:txBody>
      <dsp:txXfrm>
        <a:off x="31364" y="1526133"/>
        <a:ext cx="1588345" cy="1007268"/>
      </dsp:txXfrm>
    </dsp:sp>
    <dsp:sp modelId="{67EE90C8-39C2-4B24-A6E2-73ED47BE406D}">
      <dsp:nvSpPr>
        <dsp:cNvPr id="0" name=""/>
        <dsp:cNvSpPr/>
      </dsp:nvSpPr>
      <dsp:spPr>
        <a:xfrm>
          <a:off x="909009" y="1751427"/>
          <a:ext cx="1920774" cy="1920774"/>
        </a:xfrm>
        <a:prstGeom prst="leftCircularArrow">
          <a:avLst>
            <a:gd name="adj1" fmla="val 3671"/>
            <a:gd name="adj2" fmla="val 457399"/>
            <a:gd name="adj3" fmla="val 2232910"/>
            <a:gd name="adj4" fmla="val 9024489"/>
            <a:gd name="adj5" fmla="val 4283"/>
          </a:avLst>
        </a:prstGeom>
        <a:solidFill>
          <a:srgbClr val="672483"/>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66919" y="2564739"/>
          <a:ext cx="1467575" cy="583606"/>
        </a:xfrm>
        <a:prstGeom prst="roundRect">
          <a:avLst>
            <a:gd name="adj" fmla="val 10000"/>
          </a:avLst>
        </a:prstGeom>
        <a:solidFill>
          <a:srgbClr val="67248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noProof="0" dirty="0">
              <a:latin typeface="Roboto" panose="02000000000000000000" pitchFamily="2" charset="0"/>
              <a:ea typeface="Roboto" panose="02000000000000000000" pitchFamily="2" charset="0"/>
            </a:rPr>
            <a:t>Creator</a:t>
          </a:r>
        </a:p>
      </dsp:txBody>
      <dsp:txXfrm>
        <a:off x="384012" y="2581832"/>
        <a:ext cx="1433389" cy="549420"/>
      </dsp:txXfrm>
    </dsp:sp>
    <dsp:sp modelId="{6C198CF6-4B48-EC47-9895-532AAD4630E7}">
      <dsp:nvSpPr>
        <dsp:cNvPr id="0" name=""/>
        <dsp:cNvSpPr/>
      </dsp:nvSpPr>
      <dsp:spPr>
        <a:xfrm>
          <a:off x="217029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E-Mail link</a:t>
          </a:r>
        </a:p>
        <a:p>
          <a:pPr marL="114300" lvl="1" indent="-114300" algn="l" defTabSz="577850">
            <a:lnSpc>
              <a:spcPct val="90000"/>
            </a:lnSpc>
            <a:spcBef>
              <a:spcPct val="0"/>
            </a:spcBef>
            <a:spcAft>
              <a:spcPct val="15000"/>
            </a:spcAft>
            <a:buChar char="•"/>
          </a:pPr>
          <a:r>
            <a:rPr lang="en-US" sz="1300" kern="1200" noProof="0" dirty="0"/>
            <a:t>Set password</a:t>
          </a:r>
        </a:p>
        <a:p>
          <a:pPr marL="114300" lvl="1" indent="-114300" algn="l" defTabSz="577850">
            <a:lnSpc>
              <a:spcPct val="90000"/>
            </a:lnSpc>
            <a:spcBef>
              <a:spcPct val="0"/>
            </a:spcBef>
            <a:spcAft>
              <a:spcPct val="15000"/>
            </a:spcAft>
            <a:buChar char="•"/>
          </a:pPr>
          <a:r>
            <a:rPr lang="en-US" sz="1300" kern="1200" noProof="0" dirty="0"/>
            <a:t>Sign contract</a:t>
          </a:r>
        </a:p>
      </dsp:txBody>
      <dsp:txXfrm>
        <a:off x="2201633" y="1817936"/>
        <a:ext cx="1588345" cy="1007268"/>
      </dsp:txXfrm>
    </dsp:sp>
    <dsp:sp modelId="{96926518-CE60-6148-9BAA-8671800A1B08}">
      <dsp:nvSpPr>
        <dsp:cNvPr id="0" name=""/>
        <dsp:cNvSpPr/>
      </dsp:nvSpPr>
      <dsp:spPr>
        <a:xfrm>
          <a:off x="3065520" y="625743"/>
          <a:ext cx="2131738" cy="2131738"/>
        </a:xfrm>
        <a:prstGeom prst="circularArrow">
          <a:avLst>
            <a:gd name="adj1" fmla="val 3308"/>
            <a:gd name="adj2" fmla="val 408578"/>
            <a:gd name="adj3" fmla="val 19415911"/>
            <a:gd name="adj4" fmla="val 12575511"/>
            <a:gd name="adj5" fmla="val 3859"/>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537189" y="1202991"/>
          <a:ext cx="1467575" cy="583606"/>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noProof="0" dirty="0">
              <a:latin typeface="Roboto" panose="02000000000000000000" pitchFamily="2" charset="0"/>
              <a:ea typeface="Roboto" panose="02000000000000000000" pitchFamily="2" charset="0"/>
            </a:rPr>
            <a:t>Dealer</a:t>
          </a:r>
        </a:p>
      </dsp:txBody>
      <dsp:txXfrm>
        <a:off x="2554282" y="1220084"/>
        <a:ext cx="1433389" cy="549420"/>
      </dsp:txXfrm>
    </dsp:sp>
    <dsp:sp modelId="{DB47F245-2784-474A-9BA8-6F043C5AB87D}">
      <dsp:nvSpPr>
        <dsp:cNvPr id="0" name=""/>
        <dsp:cNvSpPr/>
      </dsp:nvSpPr>
      <dsp:spPr>
        <a:xfrm>
          <a:off x="434056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Create csv-file (for mass invitation of operators)</a:t>
          </a:r>
        </a:p>
        <a:p>
          <a:pPr marL="114300" lvl="1" indent="-114300" algn="l" defTabSz="577850">
            <a:lnSpc>
              <a:spcPct val="90000"/>
            </a:lnSpc>
            <a:spcBef>
              <a:spcPct val="0"/>
            </a:spcBef>
            <a:spcAft>
              <a:spcPct val="15000"/>
            </a:spcAft>
            <a:buChar char="•"/>
          </a:pPr>
          <a:r>
            <a:rPr lang="en-US" sz="1300" kern="1200" noProof="0" dirty="0"/>
            <a:t>Invitation E-Mail to the operators</a:t>
          </a:r>
        </a:p>
      </dsp:txBody>
      <dsp:txXfrm>
        <a:off x="4371903" y="1526133"/>
        <a:ext cx="1588345" cy="1007268"/>
      </dsp:txXfrm>
    </dsp:sp>
    <dsp:sp modelId="{7F2083C2-E59F-3C4D-836B-1E6D60ED1040}">
      <dsp:nvSpPr>
        <dsp:cNvPr id="0" name=""/>
        <dsp:cNvSpPr/>
      </dsp:nvSpPr>
      <dsp:spPr>
        <a:xfrm>
          <a:off x="5249548" y="1751427"/>
          <a:ext cx="1920774" cy="1920774"/>
        </a:xfrm>
        <a:prstGeom prst="leftCircularArrow">
          <a:avLst>
            <a:gd name="adj1" fmla="val 3671"/>
            <a:gd name="adj2" fmla="val 457399"/>
            <a:gd name="adj3" fmla="val 2232910"/>
            <a:gd name="adj4" fmla="val 9024489"/>
            <a:gd name="adj5" fmla="val 4283"/>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707459" y="2564739"/>
          <a:ext cx="1467575" cy="583606"/>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noProof="0" dirty="0">
              <a:latin typeface="Roboto" panose="02000000000000000000" pitchFamily="2" charset="0"/>
              <a:ea typeface="Roboto" panose="02000000000000000000" pitchFamily="2" charset="0"/>
            </a:rPr>
            <a:t>Dealer</a:t>
          </a:r>
        </a:p>
      </dsp:txBody>
      <dsp:txXfrm>
        <a:off x="4724552" y="2581832"/>
        <a:ext cx="1433389" cy="549420"/>
      </dsp:txXfrm>
    </dsp:sp>
    <dsp:sp modelId="{E5EBECDA-B2A2-1A46-872A-670086EE71E5}">
      <dsp:nvSpPr>
        <dsp:cNvPr id="0" name=""/>
        <dsp:cNvSpPr/>
      </dsp:nvSpPr>
      <dsp:spPr>
        <a:xfrm>
          <a:off x="651083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E-Mail link</a:t>
          </a:r>
        </a:p>
        <a:p>
          <a:pPr marL="114300" lvl="1" indent="-114300" algn="l" defTabSz="577850">
            <a:lnSpc>
              <a:spcPct val="90000"/>
            </a:lnSpc>
            <a:spcBef>
              <a:spcPct val="0"/>
            </a:spcBef>
            <a:spcAft>
              <a:spcPct val="15000"/>
            </a:spcAft>
            <a:buChar char="•"/>
          </a:pPr>
          <a:r>
            <a:rPr lang="en-US" sz="1300" kern="1200" noProof="0" dirty="0"/>
            <a:t>Set password</a:t>
          </a:r>
        </a:p>
        <a:p>
          <a:pPr marL="114300" lvl="1" indent="-114300" algn="l" defTabSz="577850">
            <a:lnSpc>
              <a:spcPct val="90000"/>
            </a:lnSpc>
            <a:spcBef>
              <a:spcPct val="0"/>
            </a:spcBef>
            <a:spcAft>
              <a:spcPct val="15000"/>
            </a:spcAft>
            <a:buChar char="•"/>
          </a:pPr>
          <a:r>
            <a:rPr lang="en-US" sz="1300" kern="1200" noProof="0" dirty="0"/>
            <a:t>Sign contract</a:t>
          </a:r>
        </a:p>
      </dsp:txBody>
      <dsp:txXfrm>
        <a:off x="6542173" y="1817936"/>
        <a:ext cx="1588345" cy="1007268"/>
      </dsp:txXfrm>
    </dsp:sp>
    <dsp:sp modelId="{003BFA7E-758F-E347-A380-03AA289010DE}">
      <dsp:nvSpPr>
        <dsp:cNvPr id="0" name=""/>
        <dsp:cNvSpPr/>
      </dsp:nvSpPr>
      <dsp:spPr>
        <a:xfrm>
          <a:off x="7406060" y="625743"/>
          <a:ext cx="2131738" cy="2131738"/>
        </a:xfrm>
        <a:prstGeom prst="circularArrow">
          <a:avLst>
            <a:gd name="adj1" fmla="val 3308"/>
            <a:gd name="adj2" fmla="val 408578"/>
            <a:gd name="adj3" fmla="val 19415911"/>
            <a:gd name="adj4" fmla="val 12575511"/>
            <a:gd name="adj5" fmla="val 3859"/>
          </a:avLst>
        </a:prstGeom>
        <a:solidFill>
          <a:srgbClr val="FFB100"/>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6877729" y="1202991"/>
          <a:ext cx="1467575" cy="583606"/>
        </a:xfrm>
        <a:prstGeom prst="roundRect">
          <a:avLst>
            <a:gd name="adj" fmla="val 10000"/>
          </a:avLst>
        </a:prstGeom>
        <a:solidFill>
          <a:srgbClr val="FFB1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noProof="0" dirty="0">
              <a:latin typeface="Roboto" panose="02000000000000000000" pitchFamily="2" charset="0"/>
              <a:ea typeface="Roboto" panose="02000000000000000000" pitchFamily="2" charset="0"/>
            </a:rPr>
            <a:t>Operator</a:t>
          </a:r>
        </a:p>
      </dsp:txBody>
      <dsp:txXfrm>
        <a:off x="6894822" y="1220084"/>
        <a:ext cx="1433389" cy="549420"/>
      </dsp:txXfrm>
    </dsp:sp>
    <dsp:sp modelId="{F0B01F51-E46F-DA4B-88E1-9F10333DC2ED}">
      <dsp:nvSpPr>
        <dsp:cNvPr id="0" name=""/>
        <dsp:cNvSpPr/>
      </dsp:nvSpPr>
      <dsp:spPr>
        <a:xfrm>
          <a:off x="868110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Access options to the operator account (surrogating)</a:t>
          </a:r>
        </a:p>
        <a:p>
          <a:pPr marL="114300" lvl="1" indent="-114300" algn="l" defTabSz="577850">
            <a:lnSpc>
              <a:spcPct val="90000"/>
            </a:lnSpc>
            <a:spcBef>
              <a:spcPct val="0"/>
            </a:spcBef>
            <a:spcAft>
              <a:spcPct val="15000"/>
            </a:spcAft>
            <a:buChar char="•"/>
          </a:pPr>
          <a:endParaRPr lang="en-US" sz="1300" kern="1200" noProof="0" dirty="0"/>
        </a:p>
      </dsp:txBody>
      <dsp:txXfrm>
        <a:off x="8712443" y="1526133"/>
        <a:ext cx="1588345" cy="1007268"/>
      </dsp:txXfrm>
    </dsp:sp>
    <dsp:sp modelId="{D0EB118E-DEA3-024F-A526-15F101524331}">
      <dsp:nvSpPr>
        <dsp:cNvPr id="0" name=""/>
        <dsp:cNvSpPr/>
      </dsp:nvSpPr>
      <dsp:spPr>
        <a:xfrm>
          <a:off x="9047998" y="2564739"/>
          <a:ext cx="1467575" cy="583606"/>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noProof="0" dirty="0">
              <a:latin typeface="Roboto" panose="02000000000000000000" pitchFamily="2" charset="0"/>
              <a:ea typeface="Roboto" panose="02000000000000000000" pitchFamily="2" charset="0"/>
            </a:rPr>
            <a:t>Dealer</a:t>
          </a:r>
        </a:p>
      </dsp:txBody>
      <dsp:txXfrm>
        <a:off x="9065091" y="2581832"/>
        <a:ext cx="1433389" cy="5494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dirty="0"/>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r>
              <a:rPr lang="de-AT" dirty="0"/>
              <a:t>28.05.2020</a:t>
            </a:r>
            <a:endParaRPr lang="en-AT" dirty="0"/>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dirty="0"/>
              <a:t>Präsentation</a:t>
            </a:r>
            <a:endParaRPr lang="en-AT" dirty="0"/>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dirty="0"/>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dirty="0"/>
              <a:t>fiskaltrust. consulting gmbh - confidential</a:t>
            </a:r>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E52F4C69-7549-4A71-BB0C-341D25F594E8}" type="datetime1">
              <a:rPr lang="de-AT" smtClean="0"/>
              <a:t>20.10.20</a:t>
            </a:fld>
            <a:endParaRPr lang="de-AT" dirty="0"/>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dirty="0"/>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dirty="0"/>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dirty="0"/>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en.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C3915442-2F4C-E043-BB4A-4206B63E6321}" type="slidenum">
              <a:rPr lang="en-US" smtClean="0"/>
              <a:t>1</a:t>
            </a:fld>
            <a:endParaRPr lang="en-US" dirty="0"/>
          </a:p>
        </p:txBody>
      </p:sp>
    </p:spTree>
    <p:extLst>
      <p:ext uri="{BB962C8B-B14F-4D97-AF65-F5344CB8AC3E}">
        <p14:creationId xmlns:p14="http://schemas.microsoft.com/office/powerpoint/2010/main" val="3981211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noProof="0" dirty="0"/>
              <a:t>The Terminal of the POS System collects the charge and pay items for the request.</a:t>
            </a:r>
          </a:p>
          <a:p>
            <a:pPr marL="228600" indent="-228600">
              <a:buAutoNum type="arabicPeriod"/>
            </a:pPr>
            <a:r>
              <a:rPr lang="en-US" noProof="0" dirty="0"/>
              <a:t>The Server of the POS System should persist the data locally. Data persistence is important because the request data is not returned by the Queue. Local archiving is also essential if fiskaltrust archiving is not available.</a:t>
            </a:r>
          </a:p>
          <a:p>
            <a:pPr marL="228600" indent="-228600">
              <a:buAutoNum type="arabicPeriod"/>
            </a:pPr>
            <a:r>
              <a:rPr lang="en-US" noProof="0" dirty="0"/>
              <a:t>The Server of the POS System builds the request and sends the data to the sign method provided by the Queue. The ft.Middleware processes the received data and is taking care of chaining, persisting, signing and archiving the data.</a:t>
            </a:r>
          </a:p>
          <a:p>
            <a:pPr marL="228600" indent="-228600">
              <a:buAutoNum type="arabicPeriod"/>
            </a:pPr>
            <a:r>
              <a:rPr lang="en-US" noProof="0" dirty="0"/>
              <a:t>The Server of the POS System receives the response and processes the data it contains.</a:t>
            </a:r>
          </a:p>
          <a:p>
            <a:pPr marL="228600" indent="-228600">
              <a:buAutoNum type="arabicPeriod"/>
            </a:pPr>
            <a:r>
              <a:rPr lang="en-US" noProof="0" dirty="0"/>
              <a:t>The received data is persisted locally by the Server of the POS System (see also point 2)</a:t>
            </a:r>
          </a:p>
          <a:p>
            <a:pPr marL="228600" indent="-228600">
              <a:buAutoNum type="arabicPeriod"/>
            </a:pPr>
            <a:r>
              <a:rPr lang="en-US" noProof="0" dirty="0"/>
              <a:t>The receipt is composed and printed by the Terminal (it contains the data from the signature block of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dirty="0"/>
          </a:p>
        </p:txBody>
      </p:sp>
    </p:spTree>
    <p:extLst>
      <p:ext uri="{BB962C8B-B14F-4D97-AF65-F5344CB8AC3E}">
        <p14:creationId xmlns:p14="http://schemas.microsoft.com/office/powerpoint/2010/main" val="3482200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Special receipt requests execute functionality. For example, the initialization of the TSE, daily closing closing, monthly closing, and so on.</a:t>
            </a:r>
          </a:p>
          <a:p>
            <a:endParaRPr lang="en-US" noProof="0" dirty="0"/>
          </a:p>
          <a:p>
            <a:pPr marL="228600" indent="-228600">
              <a:buAutoNum type="arabicPeriod"/>
            </a:pPr>
            <a:r>
              <a:rPr lang="en-US" noProof="0" dirty="0"/>
              <a:t>The Terminal of the POS System triggers the functionality to be executed.</a:t>
            </a:r>
          </a:p>
          <a:p>
            <a:pPr marL="228600" indent="-228600">
              <a:buAutoNum type="arabicPeriod"/>
            </a:pPr>
            <a:r>
              <a:rPr lang="en-US" noProof="0" dirty="0"/>
              <a:t>The Server of the POS System persists the data locally.</a:t>
            </a:r>
          </a:p>
          <a:p>
            <a:pPr marL="228600" indent="-228600">
              <a:buAutoNum type="arabicPeriod"/>
            </a:pPr>
            <a:r>
              <a:rPr lang="en-US" noProof="0" dirty="0"/>
              <a:t>The Server of the POS system composes the request (setting the special receipt case - depending on the functionality to be executed) and sends the data to the sign method of the Queue. The ft.Middleware then executes the requested functionality</a:t>
            </a:r>
          </a:p>
          <a:p>
            <a:pPr marL="228600" indent="-228600">
              <a:buAutoNum type="arabicPeriod"/>
            </a:pPr>
            <a:r>
              <a:rPr lang="en-US" noProof="0" dirty="0"/>
              <a:t>The Server of the POS system receives the response and processes the data it contains</a:t>
            </a:r>
          </a:p>
          <a:p>
            <a:pPr marL="228600" indent="-228600">
              <a:buAutoNum type="arabicPeriod"/>
            </a:pPr>
            <a:r>
              <a:rPr lang="en-US" noProof="0" dirty="0"/>
              <a:t>The received data is persisted locally by the Server of the POS System</a:t>
            </a:r>
          </a:p>
          <a:p>
            <a:pPr marL="228600" indent="-228600">
              <a:buAutoNum type="arabicPeriod"/>
            </a:pPr>
            <a:r>
              <a:rPr lang="en-US" noProof="0" dirty="0"/>
              <a:t>The receipt is composed and printed by the Terminal (it contains data from the signature block of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dirty="0"/>
          </a:p>
        </p:txBody>
      </p:sp>
    </p:spTree>
    <p:extLst>
      <p:ext uri="{BB962C8B-B14F-4D97-AF65-F5344CB8AC3E}">
        <p14:creationId xmlns:p14="http://schemas.microsoft.com/office/powerpoint/2010/main" val="2531106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If the communication with the TSE fails, the POS System can continue to operate until the TSE is accessible again. In this case, the POS System continues to send requests to the Queue as usual.</a:t>
            </a:r>
          </a:p>
          <a:p>
            <a:endParaRPr lang="en-US" noProof="0" dirty="0"/>
          </a:p>
          <a:p>
            <a:endParaRPr lang="en-US" noProof="0" dirty="0"/>
          </a:p>
          <a:p>
            <a:pPr marL="228600" indent="-228600">
              <a:buAutoNum type="arabicPeriod"/>
            </a:pPr>
            <a:r>
              <a:rPr lang="en-US" noProof="0" dirty="0"/>
              <a:t>The Terminal of the POS System collects the charge and pay items for the request.</a:t>
            </a:r>
          </a:p>
          <a:p>
            <a:pPr marL="228600" indent="-228600">
              <a:buAutoNum type="arabicPeriod"/>
            </a:pPr>
            <a:r>
              <a:rPr lang="en-US" noProof="0" dirty="0"/>
              <a:t>The Server of the POS System should persist the data locally. Data persistence is important because the request data is not returned by the ft.Middleware. Local archiving is also essential if fiskaltrust archiving is not available.</a:t>
            </a:r>
          </a:p>
          <a:p>
            <a:pPr marL="228600" indent="-228600">
              <a:buAutoNum type="arabicPeriod"/>
            </a:pPr>
            <a:r>
              <a:rPr lang="en-US" noProof="0" dirty="0"/>
              <a:t>The Server of the POS System builds the request and sends the data to the sign method provided by the Queue. Because the TSE can not be reached, the Queue sends back the </a:t>
            </a:r>
            <a:r>
              <a:rPr lang="en-US" noProof="0" dirty="0" err="1"/>
              <a:t>ft.Status</a:t>
            </a:r>
            <a:r>
              <a:rPr lang="en-US" noProof="0" dirty="0"/>
              <a:t> = 0x02 (error: TSE communication failure).</a:t>
            </a:r>
          </a:p>
          <a:p>
            <a:pPr marL="228600" indent="-228600">
              <a:buAutoNum type="arabicPeriod"/>
            </a:pPr>
            <a:r>
              <a:rPr lang="en-US" noProof="0" dirty="0"/>
              <a:t>The POS System receives the response and processes the data it contains.</a:t>
            </a:r>
          </a:p>
          <a:p>
            <a:pPr marL="228600" indent="-228600">
              <a:buAutoNum type="arabicPeriod"/>
            </a:pPr>
            <a:r>
              <a:rPr lang="en-US" noProof="0" dirty="0"/>
              <a:t>The received data is persisted locally by the POS System</a:t>
            </a:r>
          </a:p>
          <a:p>
            <a:pPr marL="228600" indent="-228600">
              <a:buAutoNum type="arabicPeriod"/>
            </a:pPr>
            <a:r>
              <a:rPr lang="en-US" noProof="0" dirty="0"/>
              <a:t>The receipt is created and printed by the Terminal (it contains the data from the signature block of the response including the note that the TSE communication has failed)</a:t>
            </a:r>
          </a:p>
          <a:p>
            <a:endParaRPr lang="en-US" noProof="0" dirty="0"/>
          </a:p>
          <a:p>
            <a:r>
              <a:rPr lang="en-US" noProof="0" dirty="0"/>
              <a:t>Important: </a:t>
            </a:r>
          </a:p>
          <a:p>
            <a:r>
              <a:rPr lang="en-US" noProof="0" dirty="0"/>
              <a:t>If communication with the TSE cannot be re-established, for example because the TSE is broken or has been stolen, the incident must be documented and a new setup with a new TSE must be set up. The ft.Middleware must be reconfigured and rolled out via the portal. A corresponding report to the tax authorities must be made.</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dirty="0"/>
          </a:p>
        </p:txBody>
      </p:sp>
    </p:spTree>
    <p:extLst>
      <p:ext uri="{BB962C8B-B14F-4D97-AF65-F5344CB8AC3E}">
        <p14:creationId xmlns:p14="http://schemas.microsoft.com/office/powerpoint/2010/main" val="3539947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As soon as the TSE is reachable again, the POS System has to send a zero receipt to the Queue. This is important because the ft.Middleware does not itself try to find out whether the TSE is reachable again, so as not to disturb the operative business by timeouts. If a zero receipt is sent to the Queue, the SCU will try to restore the communication with the TSE. If the communication still fails, the </a:t>
            </a:r>
            <a:r>
              <a:rPr lang="en-US" noProof="0" dirty="0" err="1"/>
              <a:t>ftState</a:t>
            </a:r>
            <a:r>
              <a:rPr lang="en-US" noProof="0" dirty="0"/>
              <a:t> = 0x02 (TSE communication failed) is still returned in the response. If the communication works again, the </a:t>
            </a:r>
            <a:r>
              <a:rPr lang="en-US" noProof="0" dirty="0" err="1"/>
              <a:t>ftState</a:t>
            </a:r>
            <a:r>
              <a:rPr lang="en-US" noProof="0" dirty="0"/>
              <a:t> = 0x00 (ok) is returned to the POS system via the response and the ft.Middleware is ready for normal operation again. Furthermore, the response contains a listing of the requests that were not signed by the TSE. The requests affected by the failure of the communication with the TSE do not have to be sent to the Queue again after the problem has been resolved.</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dirty="0"/>
          </a:p>
        </p:txBody>
      </p:sp>
    </p:spTree>
    <p:extLst>
      <p:ext uri="{BB962C8B-B14F-4D97-AF65-F5344CB8AC3E}">
        <p14:creationId xmlns:p14="http://schemas.microsoft.com/office/powerpoint/2010/main" val="2720485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For the case that the Queue is not reachable:</a:t>
            </a:r>
          </a:p>
          <a:p>
            <a:r>
              <a:rPr lang="en-US" noProof="0" dirty="0"/>
              <a:t>4. The requests are marked by the Server of the POS System to be sent later again to the Queue</a:t>
            </a:r>
          </a:p>
          <a:p>
            <a:r>
              <a:rPr lang="en-US" noProof="0" dirty="0"/>
              <a:t>5. The printed receipt must contain the hint that the security mechanism is not reachable</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dirty="0"/>
          </a:p>
        </p:txBody>
      </p:sp>
    </p:spTree>
    <p:extLst>
      <p:ext uri="{BB962C8B-B14F-4D97-AF65-F5344CB8AC3E}">
        <p14:creationId xmlns:p14="http://schemas.microsoft.com/office/powerpoint/2010/main" val="99918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At a later point in time, when the Queue is reachable again, the POS System sends the requests previously marked for repetition to the middleware in the so-called “late signing mode". Each request is marked with a flag (</a:t>
            </a:r>
            <a:r>
              <a:rPr lang="en-US" noProof="0" dirty="0" err="1"/>
              <a:t>ftReceiptCase</a:t>
            </a:r>
            <a:r>
              <a:rPr lang="en-US" noProof="0" dirty="0"/>
              <a:t> + "failed receipt" flag - 0x000000000000010000).</a:t>
            </a:r>
          </a:p>
          <a:p>
            <a:endParaRPr lang="en-US" noProof="0" dirty="0"/>
          </a:p>
          <a:p>
            <a:r>
              <a:rPr lang="en-US" noProof="0" dirty="0"/>
              <a:t>As soon as the middleware receives the first marked request, it switches to the “late signing mode". The POS System can now send further requests in this mode. The Queue answers with the </a:t>
            </a:r>
            <a:r>
              <a:rPr lang="en-US" noProof="0" dirty="0" err="1"/>
              <a:t>ftState</a:t>
            </a:r>
            <a:r>
              <a:rPr lang="en-US" noProof="0" dirty="0"/>
              <a:t> 0x08 which means that it is in “late signing mode". To leave the “late signing mode" the POS System must send a zero receipt to the Queue (see next slide)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dirty="0"/>
          </a:p>
        </p:txBody>
      </p:sp>
    </p:spTree>
    <p:extLst>
      <p:ext uri="{BB962C8B-B14F-4D97-AF65-F5344CB8AC3E}">
        <p14:creationId xmlns:p14="http://schemas.microsoft.com/office/powerpoint/2010/main" val="2257919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To end the “late signing mode", the POS System must send a zero receipt to the Queue. The Queue responds with the </a:t>
            </a:r>
            <a:r>
              <a:rPr lang="en-US" noProof="0" dirty="0" err="1"/>
              <a:t>ftState</a:t>
            </a:r>
            <a:r>
              <a:rPr lang="en-US" noProof="0" dirty="0"/>
              <a:t> = 0x00, which means that it has left the “late signing mode" and is available for normal operation.</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dirty="0"/>
          </a:p>
        </p:txBody>
      </p:sp>
    </p:spTree>
    <p:extLst>
      <p:ext uri="{BB962C8B-B14F-4D97-AF65-F5344CB8AC3E}">
        <p14:creationId xmlns:p14="http://schemas.microsoft.com/office/powerpoint/2010/main" val="2840793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journal</a:t>
            </a:r>
            <a:r>
              <a:rPr lang="en-US" noProof="0" dirty="0"/>
              <a:t> method of the IPOS Interface. </a:t>
            </a:r>
          </a:p>
          <a:p>
            <a:endParaRPr lang="en-US" noProof="0" dirty="0"/>
          </a:p>
          <a:p>
            <a:r>
              <a:rPr lang="en-US" noProof="0" dirty="0"/>
              <a:t>The POS System calls the journal method with the parameter "type". Depending on the passed value, the requested data is returned. Via WCF the data is returned as stream.</a:t>
            </a:r>
          </a:p>
          <a:p>
            <a:endParaRPr lang="en-US" noProof="0" dirty="0"/>
          </a:p>
          <a:p>
            <a:endParaRPr lang="en-US" noProof="0" dirty="0"/>
          </a:p>
          <a:p>
            <a:r>
              <a:rPr lang="en-US" noProof="0" dirty="0"/>
              <a:t>Types are country specific. Examples for Germany:</a:t>
            </a:r>
          </a:p>
          <a:p>
            <a:r>
              <a:rPr lang="en-US" noProof="0" dirty="0"/>
              <a:t>1 = TAR file from TSE</a:t>
            </a:r>
          </a:p>
          <a:p>
            <a:r>
              <a:rPr lang="en-US" noProof="0" dirty="0"/>
              <a:t>2 = </a:t>
            </a:r>
            <a:r>
              <a:rPr lang="en-US" noProof="0" dirty="0" err="1"/>
              <a:t>DSFinV</a:t>
            </a:r>
            <a:r>
              <a:rPr lang="en-US" noProof="0" dirty="0"/>
              <a:t>-K-File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dirty="0"/>
          </a:p>
        </p:txBody>
      </p:sp>
    </p:spTree>
    <p:extLst>
      <p:ext uri="{BB962C8B-B14F-4D97-AF65-F5344CB8AC3E}">
        <p14:creationId xmlns:p14="http://schemas.microsoft.com/office/powerpoint/2010/main" val="2793253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dirty="0"/>
          </a:p>
        </p:txBody>
      </p:sp>
    </p:spTree>
    <p:extLst>
      <p:ext uri="{BB962C8B-B14F-4D97-AF65-F5344CB8AC3E}">
        <p14:creationId xmlns:p14="http://schemas.microsoft.com/office/powerpoint/2010/main" val="1715030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configuration of a middleware instance is done via a so-called cashbox in the portal.</a:t>
            </a:r>
          </a:p>
          <a:p>
            <a:endParaRPr lang="en-US" noProof="0" dirty="0"/>
          </a:p>
          <a:p>
            <a:r>
              <a:rPr lang="en-US" noProof="0" dirty="0"/>
              <a:t>The cashbox is a configuration container that contains the configuration of the individual components of the ft.Middleware. This configurations can be connected to each other via the cashbox. The cashbox can contain the configuration of the queue, SCU and various helpers and connect them with each other. </a:t>
            </a:r>
          </a:p>
          <a:p>
            <a:endParaRPr lang="en-US" noProof="0" dirty="0"/>
          </a:p>
          <a:p>
            <a:r>
              <a:rPr lang="en-US" noProof="0" dirty="0"/>
              <a:t>The queue is a component of the ft.Middleware that collects the receipt requests and is responsible for creating and persisting the receipt request chain. The queue is the component of the ft.Middleware with which your POS System communicates. You send your receipt data via a request to it and receive signatures and other data back.</a:t>
            </a:r>
          </a:p>
          <a:p>
            <a:endParaRPr lang="en-US" noProof="0" dirty="0"/>
          </a:p>
          <a:p>
            <a:r>
              <a:rPr lang="en-US" noProof="0" dirty="0"/>
              <a:t>The SCU (Security Creation Unit) is a component of the ft.Middleware that is responsible for signatures. In Germany, it takes over the communication with the TSE, which finally carries out the signing. Depending on which TSE you want to use, the SCU needs a corresponding configuration to access it.</a:t>
            </a:r>
          </a:p>
          <a:p>
            <a:endParaRPr lang="en-US" noProof="0" dirty="0"/>
          </a:p>
          <a:p>
            <a:r>
              <a:rPr lang="en-US" noProof="0" dirty="0"/>
              <a:t>The cashbox contains the required configurations and connects them together. Each middleware instance needs a cashbox to be able to start operating.</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dirty="0"/>
          </a:p>
        </p:txBody>
      </p:sp>
    </p:spTree>
    <p:extLst>
      <p:ext uri="{BB962C8B-B14F-4D97-AF65-F5344CB8AC3E}">
        <p14:creationId xmlns:p14="http://schemas.microsoft.com/office/powerpoint/2010/main" val="97860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dirty="0"/>
          </a:p>
        </p:txBody>
      </p:sp>
    </p:spTree>
    <p:extLst>
      <p:ext uri="{BB962C8B-B14F-4D97-AF65-F5344CB8AC3E}">
        <p14:creationId xmlns:p14="http://schemas.microsoft.com/office/powerpoint/2010/main" val="780216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Getting started guide:</a:t>
            </a:r>
            <a:r>
              <a:rPr lang="en-US" dirty="0">
                <a:hlinkClick r:id="rId3"/>
              </a:rPr>
              <a:t>https://docs.fiskaltrust.cloud/doc/productdescription-de-doc/for-poscreators/getting-started-en.html</a:t>
            </a:r>
            <a:endParaRPr lang="en-US"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dirty="0"/>
          </a:p>
        </p:txBody>
      </p:sp>
    </p:spTree>
    <p:extLst>
      <p:ext uri="{BB962C8B-B14F-4D97-AF65-F5344CB8AC3E}">
        <p14:creationId xmlns:p14="http://schemas.microsoft.com/office/powerpoint/2010/main" val="248520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Temporary</a:t>
            </a:r>
            <a:r>
              <a:rPr lang="de-DE" noProof="0" dirty="0"/>
              <a:t> </a:t>
            </a:r>
            <a:r>
              <a:rPr lang="de-DE" noProof="0" dirty="0" err="1"/>
              <a:t>and</a:t>
            </a:r>
            <a:r>
              <a:rPr lang="de-DE" noProof="0" dirty="0"/>
              <a:t> </a:t>
            </a:r>
            <a:r>
              <a:rPr lang="de-DE" noProof="0" dirty="0" err="1"/>
              <a:t>german</a:t>
            </a:r>
            <a:r>
              <a:rPr lang="de-DE" noProof="0" dirty="0"/>
              <a:t>, </a:t>
            </a:r>
            <a:r>
              <a:rPr lang="de-DE" noProof="0" dirty="0" err="1"/>
              <a:t>starts</a:t>
            </a:r>
            <a:r>
              <a:rPr lang="de-DE" noProof="0" dirty="0"/>
              <a:t> </a:t>
            </a:r>
            <a:r>
              <a:rPr lang="de-DE" noProof="0" dirty="0" err="1"/>
              <a:t>from</a:t>
            </a:r>
            <a:r>
              <a:rPr lang="de-DE" noProof="0" dirty="0"/>
              <a:t> </a:t>
            </a:r>
            <a:r>
              <a:rPr lang="de-DE" noProof="0" dirty="0" err="1"/>
              <a:t>minute</a:t>
            </a:r>
            <a:r>
              <a:rPr lang="de-DE" noProof="0" dirty="0"/>
              <a:t>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dirty="0"/>
          </a:p>
        </p:txBody>
      </p:sp>
    </p:spTree>
    <p:extLst>
      <p:ext uri="{BB962C8B-B14F-4D97-AF65-F5344CB8AC3E}">
        <p14:creationId xmlns:p14="http://schemas.microsoft.com/office/powerpoint/2010/main" val="24424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dirty="0"/>
          </a:p>
        </p:txBody>
      </p:sp>
    </p:spTree>
    <p:extLst>
      <p:ext uri="{BB962C8B-B14F-4D97-AF65-F5344CB8AC3E}">
        <p14:creationId xmlns:p14="http://schemas.microsoft.com/office/powerpoint/2010/main" val="69766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https://docs.fiskaltrust.cloud/doc/productdescription-de-doc/for-posdealers/02-pre-sales/rollout-scenarios.html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dirty="0"/>
          </a:p>
        </p:txBody>
      </p:sp>
    </p:spTree>
    <p:extLst>
      <p:ext uri="{BB962C8B-B14F-4D97-AF65-F5344CB8AC3E}">
        <p14:creationId xmlns:p14="http://schemas.microsoft.com/office/powerpoint/2010/main" val="339554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Overview</a:t>
            </a:r>
            <a:r>
              <a:rPr lang="de-DE" noProof="0" dirty="0"/>
              <a:t>, </a:t>
            </a:r>
            <a:r>
              <a:rPr lang="de-DE" noProof="0" dirty="0" err="1"/>
              <a:t>the</a:t>
            </a:r>
            <a:r>
              <a:rPr lang="de-DE" noProof="0" dirty="0"/>
              <a:t> </a:t>
            </a:r>
            <a:r>
              <a:rPr lang="de-DE" noProof="0" dirty="0" err="1"/>
              <a:t>execution</a:t>
            </a:r>
            <a:r>
              <a:rPr lang="de-DE" noProof="0" dirty="0"/>
              <a:t> </a:t>
            </a:r>
            <a:r>
              <a:rPr lang="de-DE" noProof="0" dirty="0" err="1"/>
              <a:t>is</a:t>
            </a:r>
            <a:r>
              <a:rPr lang="de-DE" noProof="0" dirty="0"/>
              <a:t> </a:t>
            </a:r>
            <a:r>
              <a:rPr lang="de-DE" noProof="0" dirty="0" err="1"/>
              <a:t>shown</a:t>
            </a:r>
            <a:r>
              <a:rPr lang="de-DE" noProof="0" dirty="0"/>
              <a:t> on </a:t>
            </a:r>
            <a:r>
              <a:rPr lang="de-DE" noProof="0" dirty="0" err="1"/>
              <a:t>the</a:t>
            </a:r>
            <a:r>
              <a:rPr lang="de-DE" noProof="0" dirty="0"/>
              <a:t> </a:t>
            </a:r>
            <a:r>
              <a:rPr lang="de-DE" noProof="0" dirty="0" err="1"/>
              <a:t>following</a:t>
            </a:r>
            <a:r>
              <a:rPr lang="de-DE" noProof="0" dirty="0"/>
              <a:t> </a:t>
            </a:r>
            <a:r>
              <a:rPr lang="de-DE" noProof="0" dirty="0" err="1"/>
              <a:t>slides</a:t>
            </a:r>
            <a:r>
              <a:rPr lang="de-DE" noProof="0" dirty="0"/>
              <a:t>.</a:t>
            </a:r>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dirty="0"/>
          </a:p>
        </p:txBody>
      </p:sp>
    </p:spTree>
    <p:extLst>
      <p:ext uri="{BB962C8B-B14F-4D97-AF65-F5344CB8AC3E}">
        <p14:creationId xmlns:p14="http://schemas.microsoft.com/office/powerpoint/2010/main" val="820711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25</a:t>
            </a:fld>
            <a:endParaRPr lang="en-US" dirty="0"/>
          </a:p>
        </p:txBody>
      </p:sp>
    </p:spTree>
    <p:extLst>
      <p:ext uri="{BB962C8B-B14F-4D97-AF65-F5344CB8AC3E}">
        <p14:creationId xmlns:p14="http://schemas.microsoft.com/office/powerpoint/2010/main" val="1305778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dirty="0"/>
          </a:p>
        </p:txBody>
      </p:sp>
    </p:spTree>
    <p:extLst>
      <p:ext uri="{BB962C8B-B14F-4D97-AF65-F5344CB8AC3E}">
        <p14:creationId xmlns:p14="http://schemas.microsoft.com/office/powerpoint/2010/main" val="2741482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Dealers (purchasing) buy Addon entitlements in the </a:t>
            </a:r>
            <a:r>
              <a:rPr lang="en-US" noProof="0" dirty="0" err="1"/>
              <a:t>ft.Shop</a:t>
            </a:r>
            <a:endParaRPr lang="en-US" noProof="0" dirty="0"/>
          </a:p>
          <a:p>
            <a:r>
              <a:rPr lang="en-US" noProof="0" dirty="0"/>
              <a:t>Dealers (sales) sell Addon products (e.g. carefree package) to the operators. These can be assigned to the operators via the entitlements.</a:t>
            </a:r>
          </a:p>
          <a:p>
            <a:r>
              <a:rPr lang="en-US" noProof="0" dirty="0"/>
              <a:t>Creator and dealers (technicians) discuss rollout scenarios, create configuration templates for the mass rollout in the </a:t>
            </a:r>
            <a:r>
              <a:rPr lang="en-US" noProof="0" dirty="0" err="1"/>
              <a:t>ft.Portal</a:t>
            </a:r>
            <a:r>
              <a:rPr lang="en-US" noProof="0" dirty="0"/>
              <a:t> and release them. They then appear in the </a:t>
            </a:r>
            <a:r>
              <a:rPr lang="en-US" noProof="0" dirty="0" err="1"/>
              <a:t>ft.Shop</a:t>
            </a:r>
            <a:r>
              <a:rPr lang="en-US" noProof="0" dirty="0"/>
              <a:t> of the POS operator.</a:t>
            </a:r>
          </a:p>
          <a:p>
            <a:r>
              <a:rPr lang="en-US" noProof="0" dirty="0"/>
              <a:t>Dealers (technicians) install at the operator's site using the templates created previously. When checking out the template in the operator's </a:t>
            </a:r>
            <a:r>
              <a:rPr lang="en-US" noProof="0" dirty="0" err="1"/>
              <a:t>ft.Shop</a:t>
            </a:r>
            <a:r>
              <a:rPr lang="en-US" noProof="0" dirty="0"/>
              <a:t>, a configuration container (cashbox) is automatically created by the </a:t>
            </a:r>
            <a:r>
              <a:rPr lang="en-US" noProof="0" dirty="0" err="1"/>
              <a:t>ft.Portal</a:t>
            </a:r>
            <a:r>
              <a:rPr lang="en-US" noProof="0" dirty="0"/>
              <a:t>.</a:t>
            </a:r>
          </a:p>
          <a:p>
            <a:r>
              <a:rPr lang="en-US" noProof="0" dirty="0"/>
              <a:t>Sales and technical preparation can be carried out independently by the POS dealer.</a:t>
            </a:r>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dirty="0"/>
          </a:p>
        </p:txBody>
      </p:sp>
    </p:spTree>
    <p:extLst>
      <p:ext uri="{BB962C8B-B14F-4D97-AF65-F5344CB8AC3E}">
        <p14:creationId xmlns:p14="http://schemas.microsoft.com/office/powerpoint/2010/main" val="1902476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The variables </a:t>
            </a:r>
            <a:r>
              <a:rPr lang="de-DE" dirty="0" err="1"/>
              <a:t>are</a:t>
            </a:r>
            <a:r>
              <a:rPr lang="de-DE" dirty="0"/>
              <a:t> </a:t>
            </a:r>
            <a:r>
              <a:rPr lang="de-DE" dirty="0" err="1"/>
              <a:t>automatically</a:t>
            </a:r>
            <a:r>
              <a:rPr lang="de-DE" dirty="0"/>
              <a:t> </a:t>
            </a:r>
            <a:r>
              <a:rPr lang="de-DE" dirty="0" err="1"/>
              <a:t>filled</a:t>
            </a:r>
            <a:r>
              <a:rPr lang="de-DE" dirty="0"/>
              <a:t> </a:t>
            </a:r>
            <a:r>
              <a:rPr lang="de-DE" dirty="0" err="1"/>
              <a:t>by</a:t>
            </a:r>
            <a:r>
              <a:rPr lang="de-DE" dirty="0"/>
              <a:t> </a:t>
            </a:r>
            <a:r>
              <a:rPr lang="de-DE" dirty="0" err="1"/>
              <a:t>the</a:t>
            </a:r>
            <a:r>
              <a:rPr lang="de-DE" dirty="0"/>
              <a:t> </a:t>
            </a:r>
            <a:r>
              <a:rPr lang="de-DE" dirty="0" err="1"/>
              <a:t>ft.Portal</a:t>
            </a:r>
            <a:r>
              <a:rPr lang="de-DE" dirty="0"/>
              <a:t> </a:t>
            </a:r>
            <a:r>
              <a:rPr lang="de-DE" dirty="0" err="1"/>
              <a:t>when</a:t>
            </a:r>
            <a:r>
              <a:rPr lang="de-DE" dirty="0"/>
              <a:t> </a:t>
            </a:r>
            <a:r>
              <a:rPr lang="de-DE" dirty="0" err="1"/>
              <a:t>the</a:t>
            </a:r>
            <a:r>
              <a:rPr lang="de-DE" dirty="0"/>
              <a:t> </a:t>
            </a:r>
            <a:r>
              <a:rPr lang="de-DE" dirty="0" err="1"/>
              <a:t>template</a:t>
            </a:r>
            <a:r>
              <a:rPr lang="de-DE" dirty="0"/>
              <a:t> </a:t>
            </a:r>
            <a:r>
              <a:rPr lang="de-DE" dirty="0" err="1"/>
              <a:t>is</a:t>
            </a:r>
            <a:r>
              <a:rPr lang="de-DE" dirty="0"/>
              <a:t> </a:t>
            </a:r>
            <a:r>
              <a:rPr lang="de-DE" dirty="0" err="1"/>
              <a:t>checked</a:t>
            </a:r>
            <a:r>
              <a:rPr lang="de-DE" dirty="0"/>
              <a:t> out in </a:t>
            </a:r>
            <a:r>
              <a:rPr lang="de-DE" dirty="0" err="1"/>
              <a:t>the</a:t>
            </a:r>
            <a:r>
              <a:rPr lang="de-DE" dirty="0"/>
              <a:t> </a:t>
            </a:r>
            <a:r>
              <a:rPr lang="de-DE" dirty="0" err="1"/>
              <a:t>operator's</a:t>
            </a:r>
            <a:r>
              <a:rPr lang="de-DE" dirty="0"/>
              <a:t> </a:t>
            </a:r>
            <a:r>
              <a:rPr lang="de-DE" dirty="0" err="1"/>
              <a:t>ft.Shop</a:t>
            </a:r>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dirty="0"/>
          </a:p>
        </p:txBody>
      </p:sp>
    </p:spTree>
    <p:extLst>
      <p:ext uri="{BB962C8B-B14F-4D97-AF65-F5344CB8AC3E}">
        <p14:creationId xmlns:p14="http://schemas.microsoft.com/office/powerpoint/2010/main" val="746196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https://</a:t>
            </a:r>
            <a:r>
              <a:rPr lang="de-DE" noProof="0" dirty="0" err="1"/>
              <a:t>docs.fiskaltrust.cloud</a:t>
            </a:r>
            <a:r>
              <a:rPr lang="de-DE" noProof="0" dirty="0"/>
              <a:t>/</a:t>
            </a:r>
            <a:r>
              <a:rPr lang="de-DE" noProof="0" dirty="0" err="1"/>
              <a:t>doc</a:t>
            </a:r>
            <a:r>
              <a:rPr lang="de-DE" noProof="0" dirty="0"/>
              <a:t>/</a:t>
            </a:r>
            <a:r>
              <a:rPr lang="de-DE" noProof="0" dirty="0" err="1"/>
              <a:t>productdescription</a:t>
            </a:r>
            <a:r>
              <a:rPr lang="de-DE" noProof="0" dirty="0"/>
              <a:t>-de-</a:t>
            </a:r>
            <a:r>
              <a:rPr lang="de-DE" noProof="0" dirty="0" err="1"/>
              <a:t>doc</a:t>
            </a:r>
            <a:r>
              <a:rPr lang="de-DE" noProof="0" dirty="0"/>
              <a:t>/</a:t>
            </a:r>
            <a:r>
              <a:rPr lang="de-DE" noProof="0" dirty="0" err="1"/>
              <a:t>for-posdealers</a:t>
            </a:r>
            <a:r>
              <a:rPr lang="de-DE" noProof="0" dirty="0"/>
              <a:t>/02-pre-sales/automatisierter-</a:t>
            </a:r>
            <a:r>
              <a:rPr lang="de-DE" noProof="0" dirty="0" err="1"/>
              <a:t>rollout.html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dirty="0"/>
          </a:p>
        </p:txBody>
      </p:sp>
    </p:spTree>
    <p:extLst>
      <p:ext uri="{BB962C8B-B14F-4D97-AF65-F5344CB8AC3E}">
        <p14:creationId xmlns:p14="http://schemas.microsoft.com/office/powerpoint/2010/main" val="2707330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dirty="0"/>
          </a:p>
        </p:txBody>
      </p:sp>
    </p:spTree>
    <p:extLst>
      <p:ext uri="{BB962C8B-B14F-4D97-AF65-F5344CB8AC3E}">
        <p14:creationId xmlns:p14="http://schemas.microsoft.com/office/powerpoint/2010/main" val="812767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30</a:t>
            </a:fld>
            <a:endParaRPr lang="en-US" dirty="0"/>
          </a:p>
        </p:txBody>
      </p:sp>
    </p:spTree>
    <p:extLst>
      <p:ext uri="{BB962C8B-B14F-4D97-AF65-F5344CB8AC3E}">
        <p14:creationId xmlns:p14="http://schemas.microsoft.com/office/powerpoint/2010/main" val="35219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effectLst/>
                <a:latin typeface="+mn-lt"/>
                <a:ea typeface="+mn-ea"/>
                <a:cs typeface="+mn-cs"/>
              </a:rPr>
              <a:t>Since 1.1.2020, new regulations apply to electronic recording systems that have a cash register functionality: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The data recorded with these systems must be protected against subsequent changes by a certified technical security device (TSE).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During tax audits, the recorded data must be handed over in a standardized format - the "Digital Interface of the Financial Administration for POS Systems" (</a:t>
            </a:r>
            <a:r>
              <a:rPr lang="en-US" sz="1200" kern="1200" dirty="0" err="1">
                <a:solidFill>
                  <a:schemeClr val="tx1"/>
                </a:solidFill>
                <a:effectLst/>
                <a:latin typeface="+mn-lt"/>
                <a:ea typeface="+mn-ea"/>
                <a:cs typeface="+mn-cs"/>
              </a:rPr>
              <a:t>DSFinV</a:t>
            </a:r>
            <a:r>
              <a:rPr lang="en-US" sz="1200" kern="1200" dirty="0">
                <a:solidFill>
                  <a:schemeClr val="tx1"/>
                </a:solidFill>
                <a:effectLst/>
                <a:latin typeface="+mn-lt"/>
                <a:ea typeface="+mn-ea"/>
                <a:cs typeface="+mn-cs"/>
              </a:rPr>
              <a:t>-K) describes that format.</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new obligations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r>
              <a:rPr lang="en-US" sz="1200" kern="1200" dirty="0">
                <a:solidFill>
                  <a:schemeClr val="tx1"/>
                </a:solidFill>
                <a:effectLst/>
                <a:latin typeface="+mn-lt"/>
                <a:ea typeface="+mn-ea"/>
                <a:cs typeface="+mn-cs"/>
              </a:rPr>
              <a:t>The essential requirements result directly from the law (§146a of the German Fiscal Code) and the “Kassensicherungsverordnung” (KassenSichV - which </a:t>
            </a:r>
            <a:r>
              <a:rPr lang="en-GB" sz="1200" b="0" i="0" kern="1200" dirty="0">
                <a:solidFill>
                  <a:schemeClr val="tx1"/>
                </a:solidFill>
                <a:effectLst/>
                <a:latin typeface="+mn-lt"/>
                <a:ea typeface="+mn-ea"/>
                <a:cs typeface="+mn-cs"/>
              </a:rPr>
              <a:t>regulates the technical requirements for cash register systems</a:t>
            </a:r>
            <a:r>
              <a:rPr lang="en-US" sz="1200" kern="1200" dirty="0">
                <a:solidFill>
                  <a:schemeClr val="tx1"/>
                </a:solidFill>
                <a:effectLst/>
                <a:latin typeface="+mn-lt"/>
                <a:ea typeface="+mn-ea"/>
                <a:cs typeface="+mn-cs"/>
              </a:rPr>
              <a:t>):</a:t>
            </a:r>
          </a:p>
          <a:p>
            <a:r>
              <a:rPr lang="en-US" sz="1200" b="1" kern="1200" dirty="0">
                <a:solidFill>
                  <a:schemeClr val="tx1"/>
                </a:solidFill>
                <a:effectLst/>
                <a:latin typeface="+mn-lt"/>
                <a:ea typeface="+mn-ea"/>
                <a:cs typeface="+mn-cs"/>
              </a:rPr>
              <a:t>Individual recording: </a:t>
            </a:r>
            <a:r>
              <a:rPr lang="en-US" sz="1200" kern="1200" dirty="0">
                <a:solidFill>
                  <a:schemeClr val="tx1"/>
                </a:solidFill>
                <a:effectLst/>
                <a:latin typeface="+mn-lt"/>
                <a:ea typeface="+mn-ea"/>
                <a:cs typeface="+mn-cs"/>
              </a:rPr>
              <a:t>The business action and other processes must be recorded individually, completely, correctly, on time and in an orderly manner.</a:t>
            </a:r>
          </a:p>
          <a:p>
            <a:r>
              <a:rPr lang="en-US" sz="1200" b="1" kern="1200" dirty="0">
                <a:solidFill>
                  <a:schemeClr val="tx1"/>
                </a:solidFill>
                <a:effectLst/>
                <a:latin typeface="+mn-lt"/>
                <a:ea typeface="+mn-ea"/>
                <a:cs typeface="+mn-cs"/>
              </a:rPr>
              <a:t>Obligation to use a certified TSE</a:t>
            </a:r>
            <a:r>
              <a:rPr lang="en-US" sz="1200" kern="1200" dirty="0">
                <a:solidFill>
                  <a:schemeClr val="tx1"/>
                </a:solidFill>
                <a:effectLst/>
                <a:latin typeface="+mn-lt"/>
                <a:ea typeface="+mn-ea"/>
                <a:cs typeface="+mn-cs"/>
              </a:rPr>
              <a:t>: The digital recordings must be protected by a certified technical security device. </a:t>
            </a:r>
          </a:p>
          <a:p>
            <a:r>
              <a:rPr lang="en-US" sz="1200" b="1" kern="1200" dirty="0">
                <a:solidFill>
                  <a:schemeClr val="tx1"/>
                </a:solidFill>
                <a:effectLst/>
                <a:latin typeface="+mn-lt"/>
                <a:ea typeface="+mn-ea"/>
                <a:cs typeface="+mn-cs"/>
              </a:rPr>
              <a:t>Data backup / archiving</a:t>
            </a:r>
            <a:r>
              <a:rPr lang="en-US" sz="1200" kern="1200" dirty="0">
                <a:solidFill>
                  <a:schemeClr val="tx1"/>
                </a:solidFill>
                <a:effectLst/>
                <a:latin typeface="+mn-lt"/>
                <a:ea typeface="+mn-ea"/>
                <a:cs typeface="+mn-cs"/>
              </a:rPr>
              <a:t>: The digital records must be backed up and kept available for cash register checks and external audits from the tax authorities (at least 10 years). </a:t>
            </a:r>
          </a:p>
          <a:p>
            <a:r>
              <a:rPr lang="en-US" sz="1200" b="1" kern="1200" dirty="0">
                <a:solidFill>
                  <a:schemeClr val="tx1"/>
                </a:solidFill>
                <a:effectLst/>
                <a:latin typeface="+mn-lt"/>
                <a:ea typeface="+mn-ea"/>
                <a:cs typeface="+mn-cs"/>
              </a:rPr>
              <a:t>Obligation to issue receipts: </a:t>
            </a:r>
            <a:r>
              <a:rPr lang="en-US" sz="1200" kern="1200" dirty="0">
                <a:solidFill>
                  <a:schemeClr val="tx1"/>
                </a:solidFill>
                <a:effectLst/>
                <a:latin typeface="+mn-lt"/>
                <a:ea typeface="+mn-ea"/>
                <a:cs typeface="+mn-cs"/>
              </a:rPr>
              <a:t>A receipt for the business action must be issued and made available to the parties involved in the business action. </a:t>
            </a:r>
          </a:p>
          <a:p>
            <a:r>
              <a:rPr lang="en-US" sz="1200" b="1" kern="1200" dirty="0">
                <a:solidFill>
                  <a:schemeClr val="tx1"/>
                </a:solidFill>
                <a:effectLst/>
                <a:latin typeface="+mn-lt"/>
                <a:ea typeface="+mn-ea"/>
                <a:cs typeface="+mn-cs"/>
              </a:rPr>
              <a:t>Obligation to report: </a:t>
            </a:r>
            <a:r>
              <a:rPr lang="en-US" sz="1200" kern="1200" dirty="0">
                <a:solidFill>
                  <a:schemeClr val="tx1"/>
                </a:solidFill>
                <a:effectLst/>
                <a:latin typeface="+mn-lt"/>
                <a:ea typeface="+mn-ea"/>
                <a:cs typeface="+mn-cs"/>
              </a:rPr>
              <a:t>The responsible tax authorities must be notified of the acquisition and decommissioning of electronic recording systems and TSEs within one month.</a:t>
            </a:r>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dirty="0"/>
          </a:p>
        </p:txBody>
      </p:sp>
    </p:spTree>
    <p:extLst>
      <p:ext uri="{BB962C8B-B14F-4D97-AF65-F5344CB8AC3E}">
        <p14:creationId xmlns:p14="http://schemas.microsoft.com/office/powerpoint/2010/main" val="351969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dirty="0"/>
          </a:p>
        </p:txBody>
      </p:sp>
    </p:spTree>
    <p:extLst>
      <p:ext uri="{BB962C8B-B14F-4D97-AF65-F5344CB8AC3E}">
        <p14:creationId xmlns:p14="http://schemas.microsoft.com/office/powerpoint/2010/main" val="109146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dirty="0"/>
          </a:p>
        </p:txBody>
      </p:sp>
    </p:spTree>
    <p:extLst>
      <p:ext uri="{BB962C8B-B14F-4D97-AF65-F5344CB8AC3E}">
        <p14:creationId xmlns:p14="http://schemas.microsoft.com/office/powerpoint/2010/main" val="260292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cash register communicates with the Queue (component of the ft.Middleware) via the IPOS interface. </a:t>
            </a:r>
          </a:p>
          <a:p>
            <a:r>
              <a:rPr lang="en-US" noProof="0" dirty="0"/>
              <a:t>The IPOS interface is identical for all supported countries (cross national).</a:t>
            </a:r>
          </a:p>
          <a:p>
            <a:r>
              <a:rPr lang="en-US" noProof="0" dirty="0"/>
              <a:t>The </a:t>
            </a:r>
            <a:r>
              <a:rPr lang="en-US" noProof="0" dirty="0" err="1"/>
              <a:t>iPOS</a:t>
            </a:r>
            <a:r>
              <a:rPr lang="en-US" noProof="0" dirty="0"/>
              <a:t> Interface is accessible via REST, </a:t>
            </a:r>
            <a:r>
              <a:rPr lang="en-US" noProof="0" dirty="0" err="1"/>
              <a:t>gRPC</a:t>
            </a:r>
            <a:r>
              <a:rPr lang="en-US" noProof="0" dirty="0"/>
              <a:t>, WCF, TCP stream and serial stream.</a:t>
            </a:r>
          </a:p>
          <a:p>
            <a:r>
              <a:rPr lang="en-US" noProof="0" dirty="0"/>
              <a:t>The </a:t>
            </a:r>
            <a:r>
              <a:rPr lang="en-US" noProof="0" dirty="0" err="1"/>
              <a:t>iPOS</a:t>
            </a:r>
            <a:r>
              <a:rPr lang="en-US" noProof="0" dirty="0"/>
              <a:t> Interface offers 3 interface methods: </a:t>
            </a:r>
            <a:r>
              <a:rPr lang="en-US" b="1" noProof="0" dirty="0"/>
              <a:t>echo</a:t>
            </a:r>
            <a:r>
              <a:rPr lang="en-US" noProof="0" dirty="0"/>
              <a:t> (check availability), </a:t>
            </a:r>
            <a:r>
              <a:rPr lang="en-US" b="1" noProof="0" dirty="0"/>
              <a:t>sign</a:t>
            </a:r>
            <a:r>
              <a:rPr lang="en-US" noProof="0" dirty="0"/>
              <a:t> (sign receipt data, send special receipts), </a:t>
            </a:r>
            <a:r>
              <a:rPr lang="en-US" b="1" noProof="0" dirty="0"/>
              <a:t>journal</a:t>
            </a:r>
            <a:r>
              <a:rPr lang="en-US" noProof="0" dirty="0"/>
              <a:t> (export data)</a:t>
            </a:r>
          </a:p>
          <a:p>
            <a:r>
              <a:rPr lang="en-US" noProof="0" dirty="0"/>
              <a:t>The requests are processed in the ft.SecurityMechanism. This mechanism takes care of the creation of the unique, consecutive receipt number, the chaining and the persistence of the data.</a:t>
            </a:r>
          </a:p>
          <a:p>
            <a:r>
              <a:rPr lang="en-US" noProof="0" dirty="0"/>
              <a:t>The SCU handles the country-specific implementation of the security solution and is responsible for the signatures (e.g. in Germany with the help of a certified TSE of your choice)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dirty="0"/>
          </a:p>
        </p:txBody>
      </p:sp>
    </p:spTree>
    <p:extLst>
      <p:ext uri="{BB962C8B-B14F-4D97-AF65-F5344CB8AC3E}">
        <p14:creationId xmlns:p14="http://schemas.microsoft.com/office/powerpoint/2010/main" val="19249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echo</a:t>
            </a:r>
            <a:r>
              <a:rPr lang="en-US" noProof="0" dirty="0"/>
              <a:t> method of the IPOS interface. </a:t>
            </a:r>
          </a:p>
          <a:p>
            <a:endParaRPr lang="en-US" noProof="0" dirty="0"/>
          </a:p>
          <a:p>
            <a:r>
              <a:rPr lang="en-US" noProof="0" dirty="0"/>
              <a:t>The POS system sends a message formatted with XML or JSON as a request to the Queue via the </a:t>
            </a:r>
            <a:r>
              <a:rPr lang="en-US" b="1" noProof="0" dirty="0"/>
              <a:t>echo</a:t>
            </a:r>
            <a:r>
              <a:rPr lang="en-US" noProof="0" dirty="0"/>
              <a:t> method of the IPOS Interface. If the Queue is reachable, it sends the same message back in the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dirty="0"/>
          </a:p>
        </p:txBody>
      </p:sp>
    </p:spTree>
    <p:extLst>
      <p:ext uri="{BB962C8B-B14F-4D97-AF65-F5344CB8AC3E}">
        <p14:creationId xmlns:p14="http://schemas.microsoft.com/office/powerpoint/2010/main" val="138340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Explanation of the </a:t>
            </a:r>
            <a:r>
              <a:rPr lang="en-US" b="1" noProof="0" dirty="0"/>
              <a:t>sign</a:t>
            </a:r>
            <a:r>
              <a:rPr lang="en-US" noProof="0" dirty="0"/>
              <a:t> method of the IPOS interface. </a:t>
            </a:r>
          </a:p>
          <a:p>
            <a:endParaRPr lang="en-US" noProof="0" dirty="0"/>
          </a:p>
          <a:p>
            <a:r>
              <a:rPr lang="en-US" noProof="0" dirty="0"/>
              <a:t>The POS system sends data formatted with XML or JSON to the Queue via the sign method of the IPOS interface.</a:t>
            </a:r>
          </a:p>
          <a:p>
            <a:r>
              <a:rPr lang="en-US" noProof="0" dirty="0"/>
              <a:t>The request data is divided into 4 blocks: request header data, catch items, pay items, and request footer data.</a:t>
            </a:r>
          </a:p>
          <a:p>
            <a:r>
              <a:rPr lang="en-US" noProof="0" dirty="0"/>
              <a:t>Example request header data: identification number of the POS System, identification number of the used terminal, reference number of the request, etc.</a:t>
            </a:r>
          </a:p>
          <a:p>
            <a:r>
              <a:rPr lang="en-US" noProof="0" dirty="0"/>
              <a:t>Example charge item: 1 beer, 19% VAT - quantity, amount, charge item case (delivery normal, 19%), moment of order, etc.</a:t>
            </a:r>
          </a:p>
          <a:p>
            <a:r>
              <a:rPr lang="en-US" noProof="0" dirty="0"/>
              <a:t>Example pay item: amount, pay item case (cash payment), moment of payment, etc.</a:t>
            </a:r>
          </a:p>
          <a:p>
            <a:r>
              <a:rPr lang="en-US" noProof="0" dirty="0"/>
              <a:t>Example request footer data: username, receipt case (e.g. "pos-receipt" or "zero-receipt"), reference to the previous - related receipt (e.g. in case of cancellation), additional individual data, etc.</a:t>
            </a:r>
          </a:p>
          <a:p>
            <a:r>
              <a:rPr lang="en-US" noProof="0" dirty="0"/>
              <a:t>The middleware processes the data and sends response data back to the POS System. The most important block in the response is the ”signatures" block. The data contained here must be printed on the receipt to ensure compliance. </a:t>
            </a:r>
          </a:p>
          <a:p>
            <a:r>
              <a:rPr lang="en-US" b="1" noProof="0" dirty="0"/>
              <a:t>The charge and pay item blocks initially sent to the Queue are not returned in the response! </a:t>
            </a:r>
            <a:r>
              <a:rPr lang="en-US" noProof="0" dirty="0"/>
              <a:t>Optionally, only additional charge and pay item blocks may be returned (but this functionality is currently not used).</a:t>
            </a:r>
          </a:p>
          <a:p>
            <a:r>
              <a:rPr lang="en-US" noProof="0" dirty="0"/>
              <a:t>Example response header data: identification of the processing chain (queue), identification number of the used terminal, reference number of the request, moment of processing by the Queue, and so on</a:t>
            </a:r>
          </a:p>
          <a:p>
            <a:r>
              <a:rPr lang="en-US" noProof="0" dirty="0"/>
              <a:t>Example signatures: QR code, TSE process-type, TSE process-data, transaction number, signature counter, cash register serial number etc. (the QR code is optional, all other data must be printed on the receipt)</a:t>
            </a:r>
          </a:p>
          <a:p>
            <a:r>
              <a:rPr lang="en-US" noProof="0" dirty="0"/>
              <a:t>Example response footer data: status (status, e.g. ok or TSE not reachable, etc.), detailed data on the status (error message, info, etc.)</a:t>
            </a:r>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dirty="0"/>
          </a:p>
        </p:txBody>
      </p:sp>
    </p:spTree>
    <p:extLst>
      <p:ext uri="{BB962C8B-B14F-4D97-AF65-F5344CB8AC3E}">
        <p14:creationId xmlns:p14="http://schemas.microsoft.com/office/powerpoint/2010/main" val="2565895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
        <p:nvSpPr>
          <p:cNvPr id="9" name="Inhaltsplatzhalter 2">
            <a:extLst>
              <a:ext uri="{FF2B5EF4-FFF2-40B4-BE49-F238E27FC236}">
                <a16:creationId xmlns:a16="http://schemas.microsoft.com/office/drawing/2014/main" id="{DFE687B2-B4E7-4C3A-9129-73E5C833FF90}"/>
              </a:ext>
            </a:extLst>
          </p:cNvPr>
          <p:cNvSpPr>
            <a:spLocks noGrp="1"/>
          </p:cNvSpPr>
          <p:nvPr>
            <p:ph idx="10"/>
          </p:nvPr>
        </p:nvSpPr>
        <p:spPr>
          <a:xfrm>
            <a:off x="6815472" y="1154110"/>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Tree>
    <p:extLst>
      <p:ext uri="{BB962C8B-B14F-4D97-AF65-F5344CB8AC3E}">
        <p14:creationId xmlns:p14="http://schemas.microsoft.com/office/powerpoint/2010/main" val="314134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26896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6BDA19C7-DA6C-4E17-91D2-857F5B61CA4D}"/>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r="21273" b="25332"/>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709863" y="1857294"/>
            <a:ext cx="10491714" cy="2703597"/>
          </a:xfrm>
          <a:prstGeom prst="rect">
            <a:avLst/>
          </a:prstGeom>
        </p:spPr>
        <p:txBody>
          <a:bodyPr anchor="ctr">
            <a:normAutofit/>
          </a:bodyPr>
          <a:lstStyle>
            <a:lvl1pPr algn="l">
              <a:defRPr sz="6600">
                <a:solidFill>
                  <a:schemeClr val="tx1"/>
                </a:solidFill>
                <a:latin typeface="Klavika Bd" panose="02000803050000020004" pitchFamily="50" charset="0"/>
              </a:defRPr>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709861" y="4756558"/>
            <a:ext cx="10491715"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de-AT" dirty="0"/>
          </a:p>
        </p:txBody>
      </p:sp>
      <p:sp>
        <p:nvSpPr>
          <p:cNvPr id="4" name="Fußzeilenplatzhalter 3">
            <a:extLst>
              <a:ext uri="{FF2B5EF4-FFF2-40B4-BE49-F238E27FC236}">
                <a16:creationId xmlns:a16="http://schemas.microsoft.com/office/drawing/2014/main" id="{330E27C5-5456-41BD-8983-AD03EC043051}"/>
              </a:ext>
            </a:extLst>
          </p:cNvPr>
          <p:cNvSpPr>
            <a:spLocks noGrp="1"/>
          </p:cNvSpPr>
          <p:nvPr>
            <p:ph type="ftr" sz="quarter" idx="10"/>
          </p:nvPr>
        </p:nvSpPr>
        <p:spPr/>
        <p:txBody>
          <a:bodyPr/>
          <a:lstStyle/>
          <a:p>
            <a:r>
              <a:rPr lang="de-AT" dirty="0"/>
              <a:t>fiskaltrust</a:t>
            </a:r>
          </a:p>
        </p:txBody>
      </p:sp>
    </p:spTree>
    <p:extLst>
      <p:ext uri="{BB962C8B-B14F-4D97-AF65-F5344CB8AC3E}">
        <p14:creationId xmlns:p14="http://schemas.microsoft.com/office/powerpoint/2010/main" val="4216710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F443D3D-E329-48E5-A631-67640D27EEB6}"/>
              </a:ext>
            </a:extLst>
          </p:cNvPr>
          <p:cNvPicPr>
            <a:picLocks noChangeAspect="1"/>
          </p:cNvPicPr>
          <p:nvPr userDrawn="1"/>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2" name="Grafik 11" descr="Ein Bild, das Zeichnung, Schild enthält.&#10;&#10;Automatisch generierte Beschreibung">
            <a:extLst>
              <a:ext uri="{FF2B5EF4-FFF2-40B4-BE49-F238E27FC236}">
                <a16:creationId xmlns:a16="http://schemas.microsoft.com/office/drawing/2014/main" id="{832088B7-4E9E-4688-9CBB-7C311BAAB1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15" name="Fußzeilenplatzhalter 13">
            <a:extLst>
              <a:ext uri="{FF2B5EF4-FFF2-40B4-BE49-F238E27FC236}">
                <a16:creationId xmlns:a16="http://schemas.microsoft.com/office/drawing/2014/main" id="{B1E0FEE3-C035-45A4-9690-F1D03A61F15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3" r:id="rId4"/>
  </p:sldLayoutIdLst>
  <p:hf hd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ideo" Target="https://www.youtube.com/embed/mq1hHL8ezOg?feature=oembed" TargetMode="Externa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png"/><Relationship Id="rId9" Type="http://schemas.microsoft.com/office/2007/relationships/diagramDrawing" Target="../diagrams/drawing1.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en.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dirty="0">
                <a:latin typeface="Klavika Bd" panose="02000803050000020004" pitchFamily="50" charset="0"/>
              </a:rPr>
              <a:t>fiskaltrust.Middleware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en-US" dirty="0"/>
              <a:t>our solution for POS Creators</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Sign data flow</a:t>
            </a:r>
            <a:endParaRPr lang="de-DE" dirty="0"/>
          </a:p>
        </p:txBody>
      </p:sp>
      <p:pic>
        <p:nvPicPr>
          <p:cNvPr id="6" name="Grafik 12" descr="Ein Bild, das Zeichnung, Schild enthält.&#10;&#10;Automatisch generierte Beschreibung">
            <a:extLst>
              <a:ext uri="{FF2B5EF4-FFF2-40B4-BE49-F238E27FC236}">
                <a16:creationId xmlns:a16="http://schemas.microsoft.com/office/drawing/2014/main" id="{6881EA55-DD11-2944-B3AF-2C44F1151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DA57025C-72BC-9B4F-9B26-BEBC5293F84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graphical user interface&#10;&#10;Description automatically generated">
            <a:extLst>
              <a:ext uri="{FF2B5EF4-FFF2-40B4-BE49-F238E27FC236}">
                <a16:creationId xmlns:a16="http://schemas.microsoft.com/office/drawing/2014/main" id="{EA3F181D-E653-974B-A5F3-84324150C1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272676"/>
            <a:ext cx="11182350" cy="4312647"/>
          </a:xfrm>
          <a:prstGeom prst="rect">
            <a:avLst/>
          </a:prstGeo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187889"/>
            <a:ext cx="9454741" cy="1143953"/>
          </a:xfrm>
        </p:spPr>
        <p:txBody>
          <a:bodyPr>
            <a:normAutofit/>
          </a:bodyPr>
          <a:lstStyle/>
          <a:p>
            <a:r>
              <a:rPr lang="en-US" dirty="0"/>
              <a:t>Sign data flow: special receipts</a:t>
            </a:r>
            <a:br>
              <a:rPr lang="en-US" sz="4800" dirty="0"/>
            </a:br>
            <a:r>
              <a:rPr lang="en-US" sz="2000" dirty="0"/>
              <a:t>(execution of functionality: zero receipt, initial operation receipt, daily closing…)</a:t>
            </a:r>
            <a:endParaRPr lang="de-DE" sz="2000" dirty="0"/>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Picture 8" descr="A picture containing sitting, monitor, computer, screen&#10;&#10;Description automatically generated">
            <a:extLst>
              <a:ext uri="{FF2B5EF4-FFF2-40B4-BE49-F238E27FC236}">
                <a16:creationId xmlns:a16="http://schemas.microsoft.com/office/drawing/2014/main" id="{807489CC-FED5-CD42-9B12-7962E649F0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76362"/>
            <a:ext cx="11163300" cy="4105275"/>
          </a:xfrm>
          <a:prstGeom prst="rect">
            <a:avLst/>
          </a:prstGeo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187889"/>
            <a:ext cx="9454741" cy="1143953"/>
          </a:xfrm>
        </p:spPr>
        <p:txBody>
          <a:bodyPr>
            <a:normAutofit/>
          </a:bodyPr>
          <a:lstStyle/>
          <a:p>
            <a:r>
              <a:rPr lang="en-US" dirty="0"/>
              <a:t>Sign data flow: failure case</a:t>
            </a:r>
            <a:br>
              <a:rPr lang="en-US" sz="4800" dirty="0"/>
            </a:br>
            <a:r>
              <a:rPr lang="en-US" sz="2000" dirty="0"/>
              <a:t>(TSE not reachable)</a:t>
            </a:r>
            <a:endParaRPr lang="de-DE" sz="2000" dirty="0"/>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BD3519B1-DC60-C44E-9655-9318FEC477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437534"/>
            <a:ext cx="11163300" cy="3982932"/>
          </a:xfrm>
          <a:prstGeom prst="rect">
            <a:avLst/>
          </a:prstGeom>
        </p:spPr>
      </p:pic>
    </p:spTree>
    <p:extLst>
      <p:ext uri="{BB962C8B-B14F-4D97-AF65-F5344CB8AC3E}">
        <p14:creationId xmlns:p14="http://schemas.microsoft.com/office/powerpoint/2010/main" val="4289108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187889"/>
            <a:ext cx="9454741" cy="1143953"/>
          </a:xfrm>
        </p:spPr>
        <p:txBody>
          <a:bodyPr>
            <a:normAutofit/>
          </a:bodyPr>
          <a:lstStyle/>
          <a:p>
            <a:r>
              <a:rPr lang="en-US" dirty="0"/>
              <a:t>Sign data flow: failure case</a:t>
            </a:r>
            <a:br>
              <a:rPr lang="en-US" sz="4800" dirty="0"/>
            </a:br>
            <a:r>
              <a:rPr lang="en-US" sz="2000" dirty="0"/>
              <a:t>(TSE is  reachable again)</a:t>
            </a:r>
            <a:endParaRPr lang="de-DE" sz="2000" dirty="0"/>
          </a:p>
        </p:txBody>
      </p:sp>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Content Placeholder 8" descr="A picture containing diagram&#10;&#10;Description automatically generated">
            <a:extLst>
              <a:ext uri="{FF2B5EF4-FFF2-40B4-BE49-F238E27FC236}">
                <a16:creationId xmlns:a16="http://schemas.microsoft.com/office/drawing/2014/main" id="{B4FF32F7-DE27-7B4F-B14D-9F67E4A48444}"/>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77515" y="1411742"/>
            <a:ext cx="11307876" cy="4034515"/>
          </a:xfrm>
        </p:spPr>
      </p:pic>
    </p:spTree>
    <p:extLst>
      <p:ext uri="{BB962C8B-B14F-4D97-AF65-F5344CB8AC3E}">
        <p14:creationId xmlns:p14="http://schemas.microsoft.com/office/powerpoint/2010/main" val="391647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Sign data flow: failure case</a:t>
            </a:r>
            <a:br>
              <a:rPr lang="de-DE" sz="2800" dirty="0"/>
            </a:br>
            <a:r>
              <a:rPr lang="en-US" sz="2200" dirty="0"/>
              <a:t>(ft.Middleware is not reachable)</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B8B1C14C-77FA-D849-8838-DBFF3D9A6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BED83F9-CF54-DB4D-A5C1-A5008BE21414}"/>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8" name="Content Placeholder 7" descr="A picture containing schematic&#10;&#10;Description automatically generated">
            <a:extLst>
              <a:ext uri="{FF2B5EF4-FFF2-40B4-BE49-F238E27FC236}">
                <a16:creationId xmlns:a16="http://schemas.microsoft.com/office/drawing/2014/main" id="{C62974D8-7FCC-7F46-AE7E-E261ACB97AF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77515" y="1336705"/>
            <a:ext cx="7796346" cy="4184590"/>
          </a:xfr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Sign data flow: failure case</a:t>
            </a:r>
            <a:br>
              <a:rPr lang="de-DE" sz="2800" dirty="0"/>
            </a:br>
            <a:r>
              <a:rPr lang="en-US" sz="2200" dirty="0"/>
              <a:t>(ft.Middleware is reachable again)</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23E02F43-A8EE-E549-B503-F4EAA775D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0A843F5-0687-3348-B0EF-EE77FCC7083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058ECE68-B91F-C442-ACCE-266AC10BB0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1365854"/>
            <a:ext cx="11220450" cy="4126292"/>
          </a:xfrm>
          <a:prstGeom prst="rect">
            <a:avLst/>
          </a:prstGeo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462870"/>
            <a:ext cx="9454741" cy="848431"/>
          </a:xfrm>
        </p:spPr>
        <p:txBody>
          <a:bodyPr>
            <a:normAutofit fontScale="90000"/>
          </a:bodyPr>
          <a:lstStyle/>
          <a:p>
            <a:r>
              <a:rPr lang="en-US" sz="4000" dirty="0"/>
              <a:t>Sign data flow: failure case</a:t>
            </a:r>
            <a:br>
              <a:rPr lang="de-DE" sz="2800" dirty="0"/>
            </a:br>
            <a:r>
              <a:rPr lang="en-US" sz="2200" dirty="0"/>
              <a:t>(ft.Middleware – end late signing mode)</a:t>
            </a:r>
            <a:br>
              <a:rPr lang="de-DE" sz="2800" dirty="0"/>
            </a:b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DCAD31B4-DFA6-2944-9DD2-FC2E1B1BE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6C4EDF7-671C-0A44-AD3D-EB7817CE5265}"/>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Content Placeholder 8" descr="A picture containing diagram&#10;&#10;Description automatically generated">
            <a:extLst>
              <a:ext uri="{FF2B5EF4-FFF2-40B4-BE49-F238E27FC236}">
                <a16:creationId xmlns:a16="http://schemas.microsoft.com/office/drawing/2014/main" id="{2F865EE8-3B75-5648-8569-FA45219A8DD4}"/>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77515" y="1374027"/>
            <a:ext cx="11176000" cy="4109945"/>
          </a:xfr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719183" y="303800"/>
            <a:ext cx="9454741" cy="530326"/>
          </a:xfrm>
        </p:spPr>
        <p:txBody>
          <a:bodyPr>
            <a:noAutofit/>
          </a:bodyPr>
          <a:lstStyle/>
          <a:p>
            <a:r>
              <a:rPr lang="de-DE" dirty="0"/>
              <a:t>Journal</a:t>
            </a:r>
          </a:p>
        </p:txBody>
      </p:sp>
      <p:pic>
        <p:nvPicPr>
          <p:cNvPr id="6" name="Grafik 12" descr="Ein Bild, das Zeichnung, Schild enthält.&#10;&#10;Automatisch generierte Beschreibung">
            <a:extLst>
              <a:ext uri="{FF2B5EF4-FFF2-40B4-BE49-F238E27FC236}">
                <a16:creationId xmlns:a16="http://schemas.microsoft.com/office/drawing/2014/main" id="{9C1F1DB4-005C-4148-8B15-A856741A7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F46DEF4-1F9D-4744-A9EF-195DEA51BFA6}"/>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A73D2B2A-4DAE-D942-8DC5-D76D6A1627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183" y="1446250"/>
            <a:ext cx="11156950" cy="3965499"/>
          </a:xfrm>
          <a:prstGeom prst="rect">
            <a:avLst/>
          </a:prstGeom>
        </p:spPr>
      </p:pic>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r>
              <a:rPr lang="en-US" dirty="0"/>
              <a:t>Recording of your POS System</a:t>
            </a:r>
          </a:p>
          <a:p>
            <a:r>
              <a:rPr lang="en-US" dirty="0"/>
              <a:t>Configuration and testing of your ft.Middleware integration</a:t>
            </a:r>
          </a:p>
          <a:p>
            <a:r>
              <a:rPr lang="en-US" dirty="0"/>
              <a:t>Recording and inviting your POS Dealers</a:t>
            </a:r>
          </a:p>
          <a:p>
            <a:r>
              <a:rPr lang="en-US" dirty="0"/>
              <a:t>Preparation of the rollout with the help of templates for your POS Dealers</a:t>
            </a:r>
          </a:p>
          <a:p>
            <a:r>
              <a:rPr lang="en-US" dirty="0"/>
              <a:t>Supporting materials for your POS Dealers</a:t>
            </a:r>
          </a:p>
        </p:txBody>
      </p:sp>
      <p:pic>
        <p:nvPicPr>
          <p:cNvPr id="5" name="Grafik 12" descr="Ein Bild, das Zeichnung, Schild enthält.&#10;&#10;Automatisch generierte Beschreibung">
            <a:extLst>
              <a:ext uri="{FF2B5EF4-FFF2-40B4-BE49-F238E27FC236}">
                <a16:creationId xmlns:a16="http://schemas.microsoft.com/office/drawing/2014/main" id="{C39FB2CC-48BC-334A-B5D2-DAB8C8DC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19CEF5F1-9047-254C-91F7-BEC5AB5AB00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Configuration of a middleware instance </a:t>
            </a:r>
            <a:br>
              <a:rPr lang="en-US" dirty="0"/>
            </a:br>
            <a:r>
              <a:rPr lang="en-US" sz="2800" dirty="0"/>
              <a:t>(Cashbox)</a:t>
            </a:r>
            <a:endParaRPr lang="de-DE" sz="2800" dirty="0"/>
          </a:p>
        </p:txBody>
      </p:sp>
      <p:pic>
        <p:nvPicPr>
          <p:cNvPr id="6" name="Grafik 12" descr="Ein Bild, das Zeichnung, Schild enthält.&#10;&#10;Automatisch generierte Beschreibung">
            <a:extLst>
              <a:ext uri="{FF2B5EF4-FFF2-40B4-BE49-F238E27FC236}">
                <a16:creationId xmlns:a16="http://schemas.microsoft.com/office/drawing/2014/main" id="{13A18796-D3B3-2C4C-AB72-4B041DE6F7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00A3E40C-E4BD-1A41-8579-2CD7FA42116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Content Placeholder 8" descr="A picture containing diagram&#10;&#10;Description automatically generated">
            <a:extLst>
              <a:ext uri="{FF2B5EF4-FFF2-40B4-BE49-F238E27FC236}">
                <a16:creationId xmlns:a16="http://schemas.microsoft.com/office/drawing/2014/main" id="{AB8A4C9D-4124-964F-B0B7-82269485625F}"/>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19125" y="1989931"/>
            <a:ext cx="10998200" cy="3429000"/>
          </a:xfr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en-US" sz="2800" dirty="0"/>
              <a:t>Challenges for POS Creators</a:t>
            </a:r>
          </a:p>
          <a:p>
            <a:r>
              <a:rPr lang="en-US" sz="2800" dirty="0"/>
              <a:t>ft.Middleware as a solution</a:t>
            </a:r>
          </a:p>
          <a:p>
            <a:r>
              <a:rPr lang="en-US" sz="2800" dirty="0"/>
              <a:t>Functionality</a:t>
            </a:r>
          </a:p>
          <a:p>
            <a:r>
              <a:rPr lang="en-US" sz="2800" dirty="0"/>
              <a:t>Interface &amp; data flow</a:t>
            </a:r>
          </a:p>
          <a:p>
            <a:r>
              <a:rPr lang="en-US" sz="2800" dirty="0"/>
              <a:t>Portal und configuration</a:t>
            </a:r>
          </a:p>
          <a:p>
            <a:r>
              <a:rPr lang="en-US" sz="2800" dirty="0"/>
              <a:t>Demo</a:t>
            </a:r>
          </a:p>
          <a:p>
            <a:r>
              <a:rPr lang="en-US" sz="2800" dirty="0"/>
              <a:t>Integration phases</a:t>
            </a:r>
          </a:p>
          <a:p>
            <a:r>
              <a:rPr lang="en-US" sz="2800" dirty="0"/>
              <a:t>Rollout scenarios</a:t>
            </a:r>
          </a:p>
          <a:p>
            <a:r>
              <a:rPr lang="en-US" sz="2800" dirty="0"/>
              <a:t>The portal as a rollout management tool</a:t>
            </a:r>
          </a:p>
          <a:p>
            <a:r>
              <a:rPr lang="en-US" sz="2800" dirty="0"/>
              <a:t>Getting started &amp; documentation</a:t>
            </a:r>
          </a:p>
        </p:txBody>
      </p:sp>
      <p:pic>
        <p:nvPicPr>
          <p:cNvPr id="5" name="Grafik 12" descr="Ein Bild, das Zeichnung, Schild enthält.&#10;&#10;Automatisch generierte Beschreibung">
            <a:extLst>
              <a:ext uri="{FF2B5EF4-FFF2-40B4-BE49-F238E27FC236}">
                <a16:creationId xmlns:a16="http://schemas.microsoft.com/office/drawing/2014/main" id="{E14769A6-0BFF-F24E-BF68-4C4E229CC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5879EE16-834D-DD42-949E-EC5FE83F8CB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Integration of middleware and testing</a:t>
            </a:r>
            <a:endParaRPr lang="de-DE" dirty="0"/>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noAutofit/>
          </a:bodyPr>
          <a:lstStyle/>
          <a:p>
            <a:r>
              <a:rPr lang="en-US" dirty="0"/>
              <a:t>Test environment: „Sandbox“</a:t>
            </a:r>
          </a:p>
          <a:p>
            <a:pPr marL="0" indent="0">
              <a:buNone/>
            </a:pPr>
            <a:endParaRPr lang="en-US" sz="2400" dirty="0"/>
          </a:p>
          <a:p>
            <a:r>
              <a:rPr lang="en-US" dirty="0"/>
              <a:t>Getting started guide (integration steps)</a:t>
            </a:r>
          </a:p>
          <a:p>
            <a:pPr marL="457200" lvl="1" indent="0">
              <a:buNone/>
            </a:pPr>
            <a:endParaRPr lang="en-US" dirty="0"/>
          </a:p>
          <a:p>
            <a:r>
              <a:rPr lang="en-US" dirty="0"/>
              <a:t>Support will be provided after signature of the partner contract in the live portal</a:t>
            </a:r>
          </a:p>
        </p:txBody>
      </p:sp>
      <p:pic>
        <p:nvPicPr>
          <p:cNvPr id="5" name="Grafik 12" descr="Ein Bild, das Zeichnung, Schild enthält.&#10;&#10;Automatisch generierte Beschreibung">
            <a:extLst>
              <a:ext uri="{FF2B5EF4-FFF2-40B4-BE49-F238E27FC236}">
                <a16:creationId xmlns:a16="http://schemas.microsoft.com/office/drawing/2014/main" id="{B418ED10-3D26-2A4F-BD89-A412F6106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3125E07-D956-4545-8D34-3B66E4FAB7A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3070225" y="1989138"/>
            <a:ext cx="6096000" cy="3429000"/>
          </a:xfrm>
          <a:prstGeom prst="rect">
            <a:avLst/>
          </a:prstGeom>
        </p:spPr>
      </p:pic>
      <p:pic>
        <p:nvPicPr>
          <p:cNvPr id="4" name="Grafik 12" descr="Ein Bild, das Zeichnung, Schild enthält.&#10;&#10;Automatisch generierte Beschreibung">
            <a:extLst>
              <a:ext uri="{FF2B5EF4-FFF2-40B4-BE49-F238E27FC236}">
                <a16:creationId xmlns:a16="http://schemas.microsoft.com/office/drawing/2014/main" id="{9A9C39F8-9C27-A449-8677-1DA774F6C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5" name="Grafik 7">
            <a:extLst>
              <a:ext uri="{FF2B5EF4-FFF2-40B4-BE49-F238E27FC236}">
                <a16:creationId xmlns:a16="http://schemas.microsoft.com/office/drawing/2014/main" id="{714D81C9-7B0E-154D-B178-E3B391932AD2}"/>
              </a:ext>
            </a:extLst>
          </p:cNvPr>
          <p:cNvPicPr>
            <a:picLocks noChangeAspect="1"/>
          </p:cNvPicPr>
          <p:nvPr/>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Phases of integration (recommendation)</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77500" lnSpcReduction="20000"/>
          </a:bodyPr>
          <a:lstStyle/>
          <a:p>
            <a:pPr marL="514350" indent="-514350">
              <a:buFont typeface="+mj-lt"/>
              <a:buAutoNum type="arabicPeriod"/>
            </a:pPr>
            <a:endParaRPr lang="en-US" sz="2400" dirty="0"/>
          </a:p>
          <a:p>
            <a:pPr>
              <a:lnSpc>
                <a:spcPct val="120000"/>
              </a:lnSpc>
              <a:spcBef>
                <a:spcPts val="600"/>
              </a:spcBef>
              <a:spcAft>
                <a:spcPts val="600"/>
              </a:spcAft>
            </a:pPr>
            <a:r>
              <a:rPr lang="en-US" dirty="0"/>
              <a:t>Connecting to the local ft.Middleware</a:t>
            </a:r>
          </a:p>
          <a:p>
            <a:pPr>
              <a:lnSpc>
                <a:spcPct val="120000"/>
              </a:lnSpc>
              <a:spcBef>
                <a:spcPts val="600"/>
              </a:spcBef>
              <a:spcAft>
                <a:spcPts val="600"/>
              </a:spcAft>
            </a:pPr>
            <a:r>
              <a:rPr lang="en-US" dirty="0"/>
              <a:t>Sending of data and processing of responses (pos receipt, zero receipt, own business cases, cash balance, daily closing, etc.)</a:t>
            </a:r>
          </a:p>
          <a:p>
            <a:pPr>
              <a:lnSpc>
                <a:spcPct val="120000"/>
              </a:lnSpc>
              <a:spcBef>
                <a:spcPts val="600"/>
              </a:spcBef>
              <a:spcAft>
                <a:spcPts val="600"/>
              </a:spcAft>
            </a:pPr>
            <a:r>
              <a:rPr lang="en-US" dirty="0"/>
              <a:t>Invitation of the POS Dealers, prepare rollout/templating</a:t>
            </a:r>
          </a:p>
          <a:p>
            <a:pPr>
              <a:lnSpc>
                <a:spcPct val="120000"/>
              </a:lnSpc>
              <a:spcBef>
                <a:spcPts val="600"/>
              </a:spcBef>
              <a:spcAft>
                <a:spcPts val="600"/>
              </a:spcAft>
            </a:pPr>
            <a:r>
              <a:rPr lang="en-US" dirty="0"/>
              <a:t>Industry-specific discussion of complex business cases with the fiskaltrust support team</a:t>
            </a:r>
          </a:p>
          <a:p>
            <a:pPr>
              <a:lnSpc>
                <a:spcPct val="120000"/>
              </a:lnSpc>
              <a:spcBef>
                <a:spcPts val="600"/>
              </a:spcBef>
              <a:spcAft>
                <a:spcPts val="600"/>
              </a:spcAft>
            </a:pPr>
            <a:r>
              <a:rPr lang="en-US" dirty="0"/>
              <a:t>Pilot installation</a:t>
            </a:r>
          </a:p>
          <a:p>
            <a:pPr>
              <a:lnSpc>
                <a:spcPct val="120000"/>
              </a:lnSpc>
              <a:spcBef>
                <a:spcPts val="600"/>
              </a:spcBef>
              <a:spcAft>
                <a:spcPts val="600"/>
              </a:spcAft>
            </a:pPr>
            <a:r>
              <a:rPr lang="en-US" dirty="0"/>
              <a:t>Handover for rollout to your POS Dealers</a:t>
            </a:r>
          </a:p>
        </p:txBody>
      </p:sp>
      <p:pic>
        <p:nvPicPr>
          <p:cNvPr id="7" name="Grafik 12" descr="Ein Bild, das Zeichnung, Schild enthält.&#10;&#10;Automatisch generierte Beschreibung">
            <a:extLst>
              <a:ext uri="{FF2B5EF4-FFF2-40B4-BE49-F238E27FC236}">
                <a16:creationId xmlns:a16="http://schemas.microsoft.com/office/drawing/2014/main" id="{26352FD4-3BBB-A346-8DAE-E3D4E2A46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F2843A41-F825-8642-812B-723423D9B38A}"/>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Rollout scenarios using Germany as an example</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a:xfrm>
            <a:off x="577515" y="1260791"/>
            <a:ext cx="11454224" cy="5101215"/>
          </a:xfrm>
        </p:spPr>
        <p:txBody>
          <a:bodyPr>
            <a:normAutofit fontScale="92500" lnSpcReduction="10000"/>
          </a:bodyPr>
          <a:lstStyle/>
          <a:p>
            <a:endParaRPr lang="en-US" dirty="0"/>
          </a:p>
          <a:p>
            <a:r>
              <a:rPr lang="en-US" dirty="0"/>
              <a:t>Options for connecting a TSE</a:t>
            </a:r>
          </a:p>
          <a:p>
            <a:r>
              <a:rPr lang="en-US" dirty="0"/>
              <a:t>One TSE per POS System</a:t>
            </a:r>
          </a:p>
          <a:p>
            <a:r>
              <a:rPr lang="en-US" dirty="0"/>
              <a:t>Hardware TSE on the local server or main POS System</a:t>
            </a:r>
          </a:p>
          <a:p>
            <a:r>
              <a:rPr lang="en-US" dirty="0"/>
              <a:t>Cloud-TSE for multiple cash registers</a:t>
            </a:r>
          </a:p>
          <a:p>
            <a:r>
              <a:rPr lang="en-US" dirty="0"/>
              <a:t>Several terminals per cash register</a:t>
            </a:r>
          </a:p>
          <a:p>
            <a:r>
              <a:rPr lang="en-US" dirty="0"/>
              <a:t>Bring your own datacenter</a:t>
            </a:r>
          </a:p>
          <a:p>
            <a:pPr marL="0" indent="0">
              <a:buNone/>
            </a:pPr>
            <a:endParaRPr lang="de-DE" dirty="0"/>
          </a:p>
          <a:p>
            <a:pPr marL="0" indent="0">
              <a:buNone/>
            </a:pPr>
            <a:r>
              <a:rPr lang="de-DE" sz="3000" dirty="0"/>
              <a:t>=&gt; </a:t>
            </a:r>
            <a:r>
              <a:rPr lang="en-US" sz="2800" dirty="0"/>
              <a:t>Presentation based on the documentation in </a:t>
            </a:r>
            <a:r>
              <a:rPr lang="en-US" sz="2800" dirty="0">
                <a:hlinkClick r:id="rId3"/>
              </a:rPr>
              <a:t>docs.fiskaltrust.cloud</a:t>
            </a:r>
            <a:endParaRPr lang="en-US" sz="2800" dirty="0"/>
          </a:p>
          <a:p>
            <a:pPr marL="0" indent="0">
              <a:buNone/>
            </a:pPr>
            <a:endParaRPr lang="de-DE" sz="3000" dirty="0"/>
          </a:p>
          <a:p>
            <a:pPr marL="0" indent="0">
              <a:buNone/>
            </a:pPr>
            <a:endParaRPr lang="de-DE" sz="2400" dirty="0"/>
          </a:p>
        </p:txBody>
      </p:sp>
      <p:pic>
        <p:nvPicPr>
          <p:cNvPr id="4" name="Grafik 12" descr="Ein Bild, das Zeichnung, Schild enthält.&#10;&#10;Automatisch generierte Beschreibung">
            <a:extLst>
              <a:ext uri="{FF2B5EF4-FFF2-40B4-BE49-F238E27FC236}">
                <a16:creationId xmlns:a16="http://schemas.microsoft.com/office/drawing/2014/main" id="{C5298807-5150-1D42-BB6A-FB60F7B4E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CB4B8D1-A9ED-8B48-B03D-BC5F7B394F37}"/>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The portal as a rollout management tool</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r>
              <a:rPr lang="en-US" dirty="0"/>
              <a:t>Roles structure (POS Creator, POS Dealer, POS Operator)</a:t>
            </a:r>
          </a:p>
          <a:p>
            <a:r>
              <a:rPr lang="en-US" dirty="0"/>
              <a:t>Invitation management</a:t>
            </a:r>
          </a:p>
          <a:p>
            <a:r>
              <a:rPr lang="en-US" dirty="0"/>
              <a:t>Rollout preparation and execution</a:t>
            </a:r>
          </a:p>
        </p:txBody>
      </p:sp>
      <p:pic>
        <p:nvPicPr>
          <p:cNvPr id="4" name="Grafik 12" descr="Ein Bild, das Zeichnung, Schild enthält.&#10;&#10;Automatisch generierte Beschreibung">
            <a:extLst>
              <a:ext uri="{FF2B5EF4-FFF2-40B4-BE49-F238E27FC236}">
                <a16:creationId xmlns:a16="http://schemas.microsoft.com/office/drawing/2014/main" id="{A8D8AA24-1874-6943-A8D0-4BA55125B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99D66B7A-76CE-1B46-9850-4CB67A786B6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507318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The portal as rollout management tool</a:t>
            </a:r>
            <a:br>
              <a:rPr lang="de-DE" sz="2800" dirty="0"/>
            </a:br>
            <a:r>
              <a:rPr lang="en-US" dirty="0"/>
              <a:t>(role structure)</a:t>
            </a:r>
            <a:endParaRPr lang="de-DE" dirty="0"/>
          </a:p>
        </p:txBody>
      </p:sp>
      <p:pic>
        <p:nvPicPr>
          <p:cNvPr id="6" name="Grafik 12" descr="Ein Bild, das Zeichnung, Schild enthält.&#10;&#10;Automatisch generierte Beschreibung">
            <a:extLst>
              <a:ext uri="{FF2B5EF4-FFF2-40B4-BE49-F238E27FC236}">
                <a16:creationId xmlns:a16="http://schemas.microsoft.com/office/drawing/2014/main" id="{E52B9F49-A9D6-5E4A-AE4C-988D477BF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94103442-53C4-424E-B73F-5E0CCDBFA05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Content Placeholder 8" descr="Graphical user interface, website&#10;&#10;Description automatically generated">
            <a:extLst>
              <a:ext uri="{FF2B5EF4-FFF2-40B4-BE49-F238E27FC236}">
                <a16:creationId xmlns:a16="http://schemas.microsoft.com/office/drawing/2014/main" id="{66657B6E-D918-BE41-9DB3-71B101475A3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341181" y="2054283"/>
            <a:ext cx="13925721" cy="4120607"/>
          </a:xfrm>
        </p:spPr>
      </p:pic>
    </p:spTree>
    <p:extLst>
      <p:ext uri="{BB962C8B-B14F-4D97-AF65-F5344CB8AC3E}">
        <p14:creationId xmlns:p14="http://schemas.microsoft.com/office/powerpoint/2010/main" val="35133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en-US" sz="4000" dirty="0"/>
              <a:t>The portal as rollout management tool</a:t>
            </a:r>
            <a:br>
              <a:rPr lang="de-DE" sz="2800" dirty="0"/>
            </a:br>
            <a:r>
              <a:rPr lang="en-US" dirty="0"/>
              <a:t>(invitation process)</a:t>
            </a:r>
            <a:endParaRPr lang="de-DE" dirty="0"/>
          </a:p>
        </p:txBody>
      </p:sp>
      <p:pic>
        <p:nvPicPr>
          <p:cNvPr id="5" name="Grafik 12" descr="Ein Bild, das Zeichnung, Schild enthält.&#10;&#10;Automatisch generierte Beschreibung">
            <a:extLst>
              <a:ext uri="{FF2B5EF4-FFF2-40B4-BE49-F238E27FC236}">
                <a16:creationId xmlns:a16="http://schemas.microsoft.com/office/drawing/2014/main" id="{E2EEA81B-44E5-7946-B125-736C86C9B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3AE76A5-58FA-3648-A179-CA938124BC77}"/>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graphicFrame>
        <p:nvGraphicFramePr>
          <p:cNvPr id="8" name="Diagramm 8">
            <a:extLst>
              <a:ext uri="{FF2B5EF4-FFF2-40B4-BE49-F238E27FC236}">
                <a16:creationId xmlns:a16="http://schemas.microsoft.com/office/drawing/2014/main" id="{D88FB6DD-FE20-B54C-9E92-0B404AB12CEB}"/>
              </a:ext>
            </a:extLst>
          </p:cNvPr>
          <p:cNvGraphicFramePr>
            <a:graphicFrameLocks noGrp="1"/>
          </p:cNvGraphicFramePr>
          <p:nvPr>
            <p:ph idx="1"/>
            <p:extLst>
              <p:ext uri="{D42A27DB-BD31-4B8C-83A1-F6EECF244321}">
                <p14:modId xmlns:p14="http://schemas.microsoft.com/office/powerpoint/2010/main" val="22899184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4903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577515" y="420570"/>
            <a:ext cx="9454741" cy="530326"/>
          </a:xfrm>
        </p:spPr>
        <p:txBody>
          <a:bodyPr>
            <a:noAutofit/>
          </a:bodyPr>
          <a:lstStyle/>
          <a:p>
            <a:r>
              <a:rPr lang="en-US" dirty="0"/>
              <a:t>The portal as rollout management tool</a:t>
            </a:r>
            <a:br>
              <a:rPr lang="de-DE" dirty="0"/>
            </a:br>
            <a:r>
              <a:rPr lang="en-US" sz="3200" dirty="0"/>
              <a:t>(rollout preparation)</a:t>
            </a:r>
            <a:endParaRPr lang="de-DE" sz="3200" dirty="0"/>
          </a:p>
        </p:txBody>
      </p:sp>
      <p:pic>
        <p:nvPicPr>
          <p:cNvPr id="6" name="Grafik 12" descr="Ein Bild, das Zeichnung, Schild enthält.&#10;&#10;Automatisch generierte Beschreibung">
            <a:extLst>
              <a:ext uri="{FF2B5EF4-FFF2-40B4-BE49-F238E27FC236}">
                <a16:creationId xmlns:a16="http://schemas.microsoft.com/office/drawing/2014/main" id="{FFA0404E-24C3-A64D-BD75-FB22768FF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2DB29058-CA69-A541-8407-792AC3B8FA2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Picture 8" descr="Graphical user interface&#10;&#10;Description automatically generated">
            <a:extLst>
              <a:ext uri="{FF2B5EF4-FFF2-40B4-BE49-F238E27FC236}">
                <a16:creationId xmlns:a16="http://schemas.microsoft.com/office/drawing/2014/main" id="{4FA00CF1-DD5F-DD4F-A5F8-746A60C37D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9648" y="1760082"/>
            <a:ext cx="7792703" cy="4677348"/>
          </a:xfrm>
          <a:prstGeom prst="rect">
            <a:avLst/>
          </a:prstGeom>
        </p:spPr>
      </p:pic>
    </p:spTree>
    <p:extLst>
      <p:ext uri="{BB962C8B-B14F-4D97-AF65-F5344CB8AC3E}">
        <p14:creationId xmlns:p14="http://schemas.microsoft.com/office/powerpoint/2010/main" val="404209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1901086-095E-407F-B9B0-57443FF752D6}"/>
              </a:ext>
            </a:extLst>
          </p:cNvPr>
          <p:cNvSpPr>
            <a:spLocks noGrp="1"/>
          </p:cNvSpPr>
          <p:nvPr>
            <p:ph type="title"/>
          </p:nvPr>
        </p:nvSpPr>
        <p:spPr/>
        <p:txBody>
          <a:bodyPr/>
          <a:lstStyle/>
          <a:p>
            <a:r>
              <a:rPr lang="en-US" dirty="0"/>
              <a:t>Example of a configuration template</a:t>
            </a:r>
            <a:br>
              <a:rPr lang="de-DE" dirty="0"/>
            </a:br>
            <a:endParaRPr lang="de-AT" dirty="0"/>
          </a:p>
        </p:txBody>
      </p:sp>
      <p:pic>
        <p:nvPicPr>
          <p:cNvPr id="5" name="Content Placeholder 4" descr="A screenshot of a cell phone&#10;&#10;Description automatically generated">
            <a:extLst>
              <a:ext uri="{FF2B5EF4-FFF2-40B4-BE49-F238E27FC236}">
                <a16:creationId xmlns:a16="http://schemas.microsoft.com/office/drawing/2014/main" id="{7E2CDF14-DB43-BA4E-A056-B8F12D66529C}"/>
              </a:ext>
            </a:extLst>
          </p:cNvPr>
          <p:cNvPicPr>
            <a:picLocks noGrp="1" noChangeAspect="1"/>
          </p:cNvPicPr>
          <p:nvPr>
            <p:ph idx="1"/>
          </p:nvPr>
        </p:nvPicPr>
        <p:blipFill rotWithShape="1">
          <a:blip r:embed="rId3"/>
          <a:stretch/>
        </p:blipFill>
        <p:spPr>
          <a:xfrm>
            <a:off x="577515" y="1027578"/>
            <a:ext cx="3948765" cy="5655226"/>
          </a:xfrm>
          <a:prstGeom prst="rect">
            <a:avLst/>
          </a:prstGeom>
        </p:spPr>
      </p:pic>
      <p:sp>
        <p:nvSpPr>
          <p:cNvPr id="4" name="Inhaltsplatzhalter 3">
            <a:extLst>
              <a:ext uri="{FF2B5EF4-FFF2-40B4-BE49-F238E27FC236}">
                <a16:creationId xmlns:a16="http://schemas.microsoft.com/office/drawing/2014/main" id="{9143DCCB-B008-49CD-93C2-8E80BC8DC390}"/>
              </a:ext>
            </a:extLst>
          </p:cNvPr>
          <p:cNvSpPr>
            <a:spLocks noGrp="1"/>
          </p:cNvSpPr>
          <p:nvPr>
            <p:ph idx="10"/>
          </p:nvPr>
        </p:nvSpPr>
        <p:spPr>
          <a:xfrm>
            <a:off x="5449948" y="1272675"/>
            <a:ext cx="7787640" cy="5165032"/>
          </a:xfrm>
        </p:spPr>
        <p:txBody>
          <a:bodyPr>
            <a:normAutofit fontScale="77500" lnSpcReduction="20000"/>
          </a:bodyPr>
          <a:lstStyle/>
          <a:p>
            <a:pPr>
              <a:lnSpc>
                <a:spcPct val="120000"/>
              </a:lnSpc>
              <a:spcBef>
                <a:spcPts val="600"/>
              </a:spcBef>
              <a:spcAft>
                <a:spcPts val="600"/>
              </a:spcAft>
            </a:pPr>
            <a:r>
              <a:rPr lang="en-US" sz="3000" dirty="0"/>
              <a:t>Use of variables (e.g.| [cashbox_id]|)</a:t>
            </a:r>
            <a:endParaRPr lang="en-US" sz="2800" dirty="0"/>
          </a:p>
          <a:p>
            <a:pPr>
              <a:lnSpc>
                <a:spcPct val="120000"/>
              </a:lnSpc>
              <a:spcBef>
                <a:spcPts val="600"/>
              </a:spcBef>
              <a:spcAft>
                <a:spcPts val="600"/>
              </a:spcAft>
            </a:pPr>
            <a:r>
              <a:rPr lang="en-US" sz="3000" dirty="0"/>
              <a:t>Example: Configuration of the SCU</a:t>
            </a:r>
          </a:p>
          <a:p>
            <a:pPr lvl="1">
              <a:lnSpc>
                <a:spcPct val="120000"/>
              </a:lnSpc>
              <a:spcBef>
                <a:spcPts val="600"/>
              </a:spcBef>
              <a:spcAft>
                <a:spcPts val="600"/>
              </a:spcAft>
            </a:pPr>
            <a:r>
              <a:rPr lang="en-US" sz="2800" dirty="0"/>
              <a:t>TSE package</a:t>
            </a:r>
          </a:p>
          <a:p>
            <a:pPr lvl="1">
              <a:lnSpc>
                <a:spcPct val="120000"/>
              </a:lnSpc>
              <a:spcBef>
                <a:spcPts val="600"/>
              </a:spcBef>
              <a:spcAft>
                <a:spcPts val="600"/>
              </a:spcAft>
            </a:pPr>
            <a:r>
              <a:rPr lang="en-US" sz="2800" dirty="0"/>
              <a:t>Path to the TSE</a:t>
            </a:r>
          </a:p>
          <a:p>
            <a:pPr lvl="1">
              <a:lnSpc>
                <a:spcPct val="120000"/>
              </a:lnSpc>
              <a:spcBef>
                <a:spcPts val="600"/>
              </a:spcBef>
              <a:spcAft>
                <a:spcPts val="600"/>
              </a:spcAft>
            </a:pPr>
            <a:r>
              <a:rPr lang="en-US" sz="2800" dirty="0"/>
              <a:t>Endpoint of the SCU</a:t>
            </a:r>
            <a:endParaRPr lang="en-US" sz="2000" dirty="0"/>
          </a:p>
          <a:p>
            <a:pPr>
              <a:lnSpc>
                <a:spcPct val="120000"/>
              </a:lnSpc>
              <a:spcBef>
                <a:spcPts val="600"/>
              </a:spcBef>
              <a:spcAft>
                <a:spcPts val="600"/>
              </a:spcAft>
            </a:pPr>
            <a:r>
              <a:rPr lang="en-US" sz="3000" dirty="0"/>
              <a:t>Example: Configuration of the Queue</a:t>
            </a:r>
          </a:p>
          <a:p>
            <a:pPr lvl="1">
              <a:lnSpc>
                <a:spcPct val="120000"/>
              </a:lnSpc>
              <a:spcBef>
                <a:spcPts val="600"/>
              </a:spcBef>
              <a:spcAft>
                <a:spcPts val="600"/>
              </a:spcAft>
            </a:pPr>
            <a:r>
              <a:rPr lang="en-US" sz="2800" dirty="0"/>
              <a:t>Persistence</a:t>
            </a:r>
          </a:p>
          <a:p>
            <a:pPr lvl="1">
              <a:lnSpc>
                <a:spcPct val="120000"/>
              </a:lnSpc>
              <a:spcBef>
                <a:spcPts val="600"/>
              </a:spcBef>
              <a:spcAft>
                <a:spcPts val="600"/>
              </a:spcAft>
            </a:pPr>
            <a:r>
              <a:rPr lang="en-US" sz="2800" dirty="0"/>
              <a:t>Cash register serial number/TSE Client-Id</a:t>
            </a:r>
          </a:p>
          <a:p>
            <a:pPr lvl="1">
              <a:lnSpc>
                <a:spcPct val="120000"/>
              </a:lnSpc>
              <a:spcBef>
                <a:spcPts val="600"/>
              </a:spcBef>
              <a:spcAft>
                <a:spcPts val="600"/>
              </a:spcAft>
            </a:pPr>
            <a:r>
              <a:rPr lang="en-US" sz="2800" dirty="0"/>
              <a:t>Link to SCU</a:t>
            </a:r>
          </a:p>
          <a:p>
            <a:pPr lvl="1">
              <a:lnSpc>
                <a:spcPct val="120000"/>
              </a:lnSpc>
              <a:spcBef>
                <a:spcPts val="600"/>
              </a:spcBef>
              <a:spcAft>
                <a:spcPts val="600"/>
              </a:spcAft>
            </a:pPr>
            <a:r>
              <a:rPr lang="en-US" sz="2800" dirty="0"/>
              <a:t>Endpoint of the Queue</a:t>
            </a:r>
          </a:p>
          <a:p>
            <a:pPr marL="0" indent="0">
              <a:lnSpc>
                <a:spcPct val="120000"/>
              </a:lnSpc>
              <a:spcBef>
                <a:spcPts val="600"/>
              </a:spcBef>
              <a:spcAft>
                <a:spcPts val="600"/>
              </a:spcAft>
              <a:buNone/>
            </a:pPr>
            <a:endParaRPr lang="en-US" dirty="0"/>
          </a:p>
          <a:p>
            <a:pPr>
              <a:lnSpc>
                <a:spcPct val="120000"/>
              </a:lnSpc>
              <a:spcBef>
                <a:spcPts val="600"/>
              </a:spcBef>
              <a:spcAft>
                <a:spcPts val="600"/>
              </a:spcAft>
            </a:pPr>
            <a:endParaRPr lang="en-US" dirty="0"/>
          </a:p>
        </p:txBody>
      </p:sp>
      <p:pic>
        <p:nvPicPr>
          <p:cNvPr id="7" name="Grafik 12" descr="Ein Bild, das Zeichnung, Schild enthält.&#10;&#10;Automatisch generierte Beschreibung">
            <a:extLst>
              <a:ext uri="{FF2B5EF4-FFF2-40B4-BE49-F238E27FC236}">
                <a16:creationId xmlns:a16="http://schemas.microsoft.com/office/drawing/2014/main" id="{46B9E895-A13B-6B41-A77D-7639A5FEE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B56E0004-EC22-DB4D-9FDF-1F6EF110FA3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9818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The portal as a rollout management tool</a:t>
            </a:r>
            <a:br>
              <a:rPr lang="de-DE" sz="2400" dirty="0"/>
            </a:br>
            <a:r>
              <a:rPr lang="en-US" dirty="0"/>
              <a:t>(rollout execution with template)</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endParaRPr lang="en-US" dirty="0"/>
          </a:p>
          <a:p>
            <a:r>
              <a:rPr lang="en-US" dirty="0"/>
              <a:t>Manual with the </a:t>
            </a:r>
            <a:r>
              <a:rPr lang="en-US" dirty="0" err="1"/>
              <a:t>ft.Portal</a:t>
            </a:r>
            <a:endParaRPr lang="en-US" dirty="0"/>
          </a:p>
          <a:p>
            <a:pPr lvl="1"/>
            <a:r>
              <a:rPr lang="en-US" dirty="0"/>
              <a:t>Add in </a:t>
            </a:r>
            <a:r>
              <a:rPr lang="en-US" dirty="0" err="1"/>
              <a:t>ft.Portal</a:t>
            </a:r>
            <a:endParaRPr lang="en-US" dirty="0"/>
          </a:p>
          <a:p>
            <a:pPr lvl="1"/>
            <a:r>
              <a:rPr lang="en-US" dirty="0"/>
              <a:t>Checkout in ft.Shop</a:t>
            </a:r>
          </a:p>
          <a:p>
            <a:pPr marL="360000" lvl="1" indent="0">
              <a:buNone/>
            </a:pPr>
            <a:endParaRPr lang="en-US" dirty="0"/>
          </a:p>
          <a:p>
            <a:r>
              <a:rPr lang="en-US" dirty="0"/>
              <a:t>Automated via API</a:t>
            </a:r>
          </a:p>
        </p:txBody>
      </p:sp>
      <p:pic>
        <p:nvPicPr>
          <p:cNvPr id="4" name="Grafik 12" descr="Ein Bild, das Zeichnung, Schild enthält.&#10;&#10;Automatisch generierte Beschreibung">
            <a:extLst>
              <a:ext uri="{FF2B5EF4-FFF2-40B4-BE49-F238E27FC236}">
                <a16:creationId xmlns:a16="http://schemas.microsoft.com/office/drawing/2014/main" id="{A8D8AA24-1874-6943-A8D0-4BA55125B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99D66B7A-76CE-1B46-9850-4CB67A786B6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7464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The </a:t>
            </a:r>
            <a:r>
              <a:rPr lang="en-US" dirty="0"/>
              <a:t>challenge</a:t>
            </a:r>
            <a:r>
              <a:rPr lang="de-DE" dirty="0"/>
              <a:t> of fiscalisation</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a:lnSpc>
                <a:spcPct val="100000"/>
              </a:lnSpc>
              <a:spcBef>
                <a:spcPts val="600"/>
              </a:spcBef>
              <a:spcAft>
                <a:spcPts val="600"/>
              </a:spcAft>
            </a:pPr>
            <a:r>
              <a:rPr lang="en-US" dirty="0"/>
              <a:t>Implement compliance with national law</a:t>
            </a:r>
          </a:p>
          <a:p>
            <a:pPr>
              <a:lnSpc>
                <a:spcPct val="100000"/>
              </a:lnSpc>
              <a:spcBef>
                <a:spcPts val="600"/>
              </a:spcBef>
              <a:spcAft>
                <a:spcPts val="600"/>
              </a:spcAft>
            </a:pPr>
            <a:r>
              <a:rPr lang="en-US" dirty="0"/>
              <a:t>Nevertheless, the costs of the POS System for the POS Operators should not increase</a:t>
            </a:r>
            <a:endParaRPr lang="de-DE" dirty="0"/>
          </a:p>
        </p:txBody>
      </p:sp>
      <p:pic>
        <p:nvPicPr>
          <p:cNvPr id="5" name="Grafik 12" descr="Ein Bild, das Zeichnung, Schild enthält.&#10;&#10;Automatisch generierte Beschreibung">
            <a:extLst>
              <a:ext uri="{FF2B5EF4-FFF2-40B4-BE49-F238E27FC236}">
                <a16:creationId xmlns:a16="http://schemas.microsoft.com/office/drawing/2014/main" id="{22CEB4A9-3E8B-BF4E-BE52-1A1210415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C0A404A6-82FC-2545-B26F-71ABAB757089}"/>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81872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Getting started &amp; documentation</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pPr marL="0" indent="0">
              <a:buNone/>
            </a:pPr>
            <a:endParaRPr lang="de-DE" dirty="0">
              <a:hlinkClick r:id="rId3"/>
            </a:endParaRPr>
          </a:p>
          <a:p>
            <a:r>
              <a:rPr lang="de-DE" dirty="0">
                <a:hlinkClick r:id="rId3"/>
              </a:rPr>
              <a:t>Getting started guide english</a:t>
            </a:r>
            <a:endParaRPr lang="de-DE" dirty="0"/>
          </a:p>
          <a:p>
            <a:r>
              <a:rPr lang="de-DE" dirty="0">
                <a:hlinkClick r:id="rId4"/>
              </a:rPr>
              <a:t>Getting started guide german</a:t>
            </a:r>
            <a:endParaRPr lang="de-DE" dirty="0"/>
          </a:p>
          <a:p>
            <a:r>
              <a:rPr lang="de-DE" dirty="0">
                <a:hlinkClick r:id="rId5"/>
              </a:rPr>
              <a:t>Product description</a:t>
            </a:r>
            <a:endParaRPr lang="de-DE" dirty="0"/>
          </a:p>
          <a:p>
            <a:r>
              <a:rPr lang="de-DE" dirty="0">
                <a:hlinkClick r:id="rId6"/>
              </a:rPr>
              <a:t>docs.fiskaltrust.cloud</a:t>
            </a:r>
            <a:endParaRPr lang="de-DE" dirty="0"/>
          </a:p>
          <a:p>
            <a:r>
              <a:rPr lang="de-DE" dirty="0">
                <a:hlinkClick r:id="rId7"/>
              </a:rPr>
              <a:t>Github 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en-US" dirty="0"/>
              <a:t>Challenge in Germany</a:t>
            </a:r>
            <a:endParaRPr lang="de-DE" dirty="0"/>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lnSpcReduction="10000"/>
          </a:bodyPr>
          <a:lstStyle/>
          <a:p>
            <a:r>
              <a:rPr lang="en-US" dirty="0"/>
              <a:t>New obligations for POS Systems (01 Jan. 2020)</a:t>
            </a:r>
          </a:p>
          <a:p>
            <a:pPr lvl="1">
              <a:lnSpc>
                <a:spcPct val="100000"/>
              </a:lnSpc>
              <a:spcBef>
                <a:spcPts val="600"/>
              </a:spcBef>
              <a:spcAft>
                <a:spcPts val="600"/>
              </a:spcAft>
            </a:pPr>
            <a:r>
              <a:rPr lang="en-US" dirty="0"/>
              <a:t>Individual recordings</a:t>
            </a:r>
            <a:endParaRPr lang="de-DE" dirty="0"/>
          </a:p>
          <a:p>
            <a:pPr lvl="1">
              <a:lnSpc>
                <a:spcPct val="100000"/>
              </a:lnSpc>
              <a:spcBef>
                <a:spcPts val="600"/>
              </a:spcBef>
              <a:spcAft>
                <a:spcPts val="600"/>
              </a:spcAft>
            </a:pPr>
            <a:r>
              <a:rPr lang="en-US" dirty="0"/>
              <a:t>A certified TSE (technical security device) must be used</a:t>
            </a:r>
          </a:p>
          <a:p>
            <a:pPr lvl="1">
              <a:lnSpc>
                <a:spcPct val="100000"/>
              </a:lnSpc>
              <a:spcBef>
                <a:spcPts val="600"/>
              </a:spcBef>
              <a:spcAft>
                <a:spcPts val="600"/>
              </a:spcAft>
            </a:pPr>
            <a:r>
              <a:rPr lang="en-US" dirty="0"/>
              <a:t>Archiving</a:t>
            </a:r>
            <a:endParaRPr lang="de-DE" dirty="0"/>
          </a:p>
          <a:p>
            <a:pPr lvl="1">
              <a:lnSpc>
                <a:spcPct val="100000"/>
              </a:lnSpc>
              <a:spcBef>
                <a:spcPts val="600"/>
              </a:spcBef>
              <a:spcAft>
                <a:spcPts val="600"/>
              </a:spcAft>
            </a:pPr>
            <a:r>
              <a:rPr lang="en-US" dirty="0"/>
              <a:t>Obligation to issue receipts</a:t>
            </a:r>
            <a:endParaRPr lang="de-DE" dirty="0"/>
          </a:p>
          <a:p>
            <a:pPr lvl="1">
              <a:lnSpc>
                <a:spcPct val="100000"/>
              </a:lnSpc>
              <a:spcBef>
                <a:spcPts val="600"/>
              </a:spcBef>
              <a:spcAft>
                <a:spcPts val="600"/>
              </a:spcAft>
            </a:pPr>
            <a:r>
              <a:rPr lang="en-US" dirty="0"/>
              <a:t>Obligation to notify the tax authorities</a:t>
            </a:r>
            <a:r>
              <a:rPr lang="de-DE" dirty="0"/>
              <a:t> </a:t>
            </a:r>
            <a:endParaRPr lang="de-DE" sz="600" dirty="0"/>
          </a:p>
          <a:p>
            <a:r>
              <a:rPr lang="en-US" dirty="0"/>
              <a:t>Integration of one or more TSE solutions</a:t>
            </a:r>
          </a:p>
          <a:p>
            <a:r>
              <a:rPr lang="en-US" dirty="0"/>
              <a:t>Adjustments for </a:t>
            </a:r>
            <a:r>
              <a:rPr lang="en-US" dirty="0" err="1"/>
              <a:t>DSFinV</a:t>
            </a:r>
            <a:r>
              <a:rPr lang="en-US" dirty="0"/>
              <a:t>-K (standardized format for data handover to tax authorities)</a:t>
            </a:r>
          </a:p>
          <a:p>
            <a:pPr marL="0" indent="0">
              <a:buNone/>
            </a:pPr>
            <a:endParaRPr lang="de-DE" dirty="0"/>
          </a:p>
        </p:txBody>
      </p:sp>
      <p:pic>
        <p:nvPicPr>
          <p:cNvPr id="5" name="Grafik 12" descr="Ein Bild, das Zeichnung, Schild enthält.&#10;&#10;Automatisch generierte Beschreibung">
            <a:extLst>
              <a:ext uri="{FF2B5EF4-FFF2-40B4-BE49-F238E27FC236}">
                <a16:creationId xmlns:a16="http://schemas.microsoft.com/office/drawing/2014/main" id="{CA5C9EB8-92A6-9F48-B88C-4D0802B9F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4A1D87F-9903-6D4C-BB38-9073DC4CD794}"/>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en-US" dirty="0"/>
              <a:t>ft.Middleware as a solution</a:t>
            </a:r>
            <a:endParaRPr lang="de-DE" dirty="0"/>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a:xfrm>
            <a:off x="577515" y="1154111"/>
            <a:ext cx="11173761" cy="5101215"/>
          </a:xfrm>
        </p:spPr>
        <p:txBody>
          <a:bodyPr>
            <a:noAutofit/>
          </a:bodyPr>
          <a:lstStyle/>
          <a:p>
            <a:pPr marL="0" indent="0">
              <a:buNone/>
            </a:pPr>
            <a:r>
              <a:rPr lang="en-US" sz="3200" dirty="0"/>
              <a:t>Offers Compliance-As-A-Service by integration into your POS System</a:t>
            </a:r>
          </a:p>
          <a:p>
            <a:pPr marL="0" indent="0">
              <a:buNone/>
            </a:pPr>
            <a:endParaRPr lang="de-DE" sz="1000" dirty="0"/>
          </a:p>
          <a:p>
            <a:pPr marL="0" indent="0">
              <a:buNone/>
            </a:pPr>
            <a:r>
              <a:rPr lang="en-US" sz="3200" u="sng" dirty="0"/>
              <a:t>Advantages:</a:t>
            </a:r>
          </a:p>
          <a:p>
            <a:r>
              <a:rPr lang="en-US" sz="2800" dirty="0"/>
              <a:t>Internationally the same interface (DE, AT, FR)</a:t>
            </a:r>
          </a:p>
          <a:p>
            <a:r>
              <a:rPr lang="en-US" sz="2800" dirty="0"/>
              <a:t>In Germany: Connection to any certified TSE solution of your choice</a:t>
            </a:r>
          </a:p>
          <a:p>
            <a:r>
              <a:rPr lang="en-US" sz="2800" dirty="0"/>
              <a:t>Export of data in the legally prescribed formats</a:t>
            </a:r>
          </a:p>
          <a:p>
            <a:r>
              <a:rPr lang="en-US" sz="2800" dirty="0"/>
              <a:t>"As-A-Service", means always automatically conforming to the current requirements of the corresponding market</a:t>
            </a:r>
          </a:p>
          <a:p>
            <a:r>
              <a:rPr lang="en-US" sz="2800" dirty="0"/>
              <a:t>Can be operated locally or in a data center</a:t>
            </a:r>
          </a:p>
          <a:p>
            <a:r>
              <a:rPr lang="en-US" sz="2800" dirty="0"/>
              <a:t>Free of charge</a:t>
            </a:r>
          </a:p>
        </p:txBody>
      </p:sp>
      <p:pic>
        <p:nvPicPr>
          <p:cNvPr id="7" name="Grafik 12" descr="Ein Bild, das Zeichnung, Schild enthält.&#10;&#10;Automatisch generierte Beschreibung">
            <a:extLst>
              <a:ext uri="{FF2B5EF4-FFF2-40B4-BE49-F238E27FC236}">
                <a16:creationId xmlns:a16="http://schemas.microsoft.com/office/drawing/2014/main" id="{703AD440-DA3D-FC41-84C1-BF89AAD00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A6190C2F-E1B9-9544-AA62-44EB9B7F3F0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en-US" dirty="0"/>
              <a:t>ft.Middleware as a solution</a:t>
            </a:r>
            <a:endParaRPr lang="de-DE" dirty="0"/>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en-US" dirty="0"/>
              <a:t>Why is the ft.Middleware free of charge?</a:t>
            </a:r>
          </a:p>
          <a:p>
            <a:pPr marL="0" indent="0">
              <a:buNone/>
            </a:pPr>
            <a:endParaRPr lang="en-US" sz="2400" dirty="0"/>
          </a:p>
          <a:p>
            <a:pPr>
              <a:buFont typeface="Arial" panose="020B0604020202020204" pitchFamily="34" charset="0"/>
              <a:buChar char="•"/>
            </a:pPr>
            <a:r>
              <a:rPr lang="en-US" sz="3200" dirty="0"/>
              <a:t>facilitates the "make or buy" decision</a:t>
            </a:r>
          </a:p>
          <a:p>
            <a:pPr>
              <a:buFont typeface="Arial" panose="020B0604020202020204" pitchFamily="34" charset="0"/>
              <a:buChar char="•"/>
            </a:pPr>
            <a:r>
              <a:rPr lang="en-US" sz="3200" dirty="0"/>
              <a:t>fiskaltrust offers fiscalisation products for POS Operators through POS Dealers. For example:</a:t>
            </a:r>
          </a:p>
          <a:p>
            <a:pPr lvl="1">
              <a:buFont typeface="Wingdings" pitchFamily="2" charset="2"/>
              <a:buChar char="ü"/>
            </a:pPr>
            <a:r>
              <a:rPr lang="en-US" dirty="0"/>
              <a:t> </a:t>
            </a:r>
            <a:r>
              <a:rPr lang="en-US" sz="2800" dirty="0"/>
              <a:t>Audit-proof archiving of data</a:t>
            </a:r>
          </a:p>
          <a:p>
            <a:pPr lvl="1">
              <a:buFont typeface="Wingdings" pitchFamily="2" charset="2"/>
              <a:buChar char="ü"/>
            </a:pPr>
            <a:r>
              <a:rPr lang="en-US" sz="2800" dirty="0"/>
              <a:t> Automated notifications to the tax authorities</a:t>
            </a:r>
          </a:p>
          <a:p>
            <a:pPr lvl="1">
              <a:buFont typeface="Wingdings" pitchFamily="2" charset="2"/>
              <a:buChar char="ü"/>
            </a:pPr>
            <a:r>
              <a:rPr lang="en-US" sz="2800" dirty="0"/>
              <a:t> Carefree packages with and without TSE As-A service</a:t>
            </a:r>
          </a:p>
        </p:txBody>
      </p:sp>
      <p:pic>
        <p:nvPicPr>
          <p:cNvPr id="5" name="Grafik 12" descr="Ein Bild, das Zeichnung, Schild enthält.&#10;&#10;Automatisch generierte Beschreibung">
            <a:extLst>
              <a:ext uri="{FF2B5EF4-FFF2-40B4-BE49-F238E27FC236}">
                <a16:creationId xmlns:a16="http://schemas.microsoft.com/office/drawing/2014/main" id="{259C9EFB-F988-534E-B11A-7D2BF2CB5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67AE94C2-25AF-3D4A-8687-C781EED0260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en-US" dirty="0"/>
              <a:t>Functionality</a:t>
            </a:r>
            <a:endParaRPr lang="de-DE" dirty="0"/>
          </a:p>
        </p:txBody>
      </p:sp>
      <p:sp>
        <p:nvSpPr>
          <p:cNvPr id="12" name="Rectangle: Rounded Corners 11">
            <a:extLst>
              <a:ext uri="{FF2B5EF4-FFF2-40B4-BE49-F238E27FC236}">
                <a16:creationId xmlns:a16="http://schemas.microsoft.com/office/drawing/2014/main" id="{5AF38068-6EF2-4340-AC05-4D8DCE739C8B}"/>
              </a:ext>
            </a:extLst>
          </p:cNvPr>
          <p:cNvSpPr/>
          <p:nvPr/>
        </p:nvSpPr>
        <p:spPr>
          <a:xfrm>
            <a:off x="3543300" y="771525"/>
            <a:ext cx="914400"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12" descr="Ein Bild, das Zeichnung, Schild enthält.&#10;&#10;Automatisch generierte Beschreibung">
            <a:extLst>
              <a:ext uri="{FF2B5EF4-FFF2-40B4-BE49-F238E27FC236}">
                <a16:creationId xmlns:a16="http://schemas.microsoft.com/office/drawing/2014/main" id="{1D5313BB-C218-364C-A682-ACB626176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910323BD-A9BE-984F-86E6-8FAFBD915F7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10" name="Picture 9" descr="Diagram&#10;&#10;Description automatically generated">
            <a:extLst>
              <a:ext uri="{FF2B5EF4-FFF2-40B4-BE49-F238E27FC236}">
                <a16:creationId xmlns:a16="http://schemas.microsoft.com/office/drawing/2014/main" id="{F6730030-AA3E-5A4D-8030-8C57D1CFD1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800" y="1479550"/>
            <a:ext cx="11328400" cy="3898900"/>
          </a:xfrm>
          <a:prstGeom prst="rect">
            <a:avLst/>
          </a:prstGeo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Echo</a:t>
            </a:r>
          </a:p>
        </p:txBody>
      </p:sp>
      <p:pic>
        <p:nvPicPr>
          <p:cNvPr id="9" name="Grafik 12" descr="Ein Bild, das Zeichnung, Schild enthält.&#10;&#10;Automatisch generierte Beschreibung">
            <a:extLst>
              <a:ext uri="{FF2B5EF4-FFF2-40B4-BE49-F238E27FC236}">
                <a16:creationId xmlns:a16="http://schemas.microsoft.com/office/drawing/2014/main" id="{A87FD192-152D-974F-8994-042665E83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10" name="Grafik 7">
            <a:extLst>
              <a:ext uri="{FF2B5EF4-FFF2-40B4-BE49-F238E27FC236}">
                <a16:creationId xmlns:a16="http://schemas.microsoft.com/office/drawing/2014/main" id="{C51083D6-9ADE-044F-8484-883FC62A16B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6FC7F80D-A3FB-4543-84BD-43B411AB7F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4800" y="1733550"/>
            <a:ext cx="6502400" cy="3390900"/>
          </a:xfrm>
          <a:prstGeom prst="rect">
            <a:avLst/>
          </a:prstGeo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Sign</a:t>
            </a:r>
          </a:p>
        </p:txBody>
      </p:sp>
      <p:pic>
        <p:nvPicPr>
          <p:cNvPr id="7" name="Grafik 12" descr="Ein Bild, das Zeichnung, Schild enthält.&#10;&#10;Automatisch generierte Beschreibung">
            <a:extLst>
              <a:ext uri="{FF2B5EF4-FFF2-40B4-BE49-F238E27FC236}">
                <a16:creationId xmlns:a16="http://schemas.microsoft.com/office/drawing/2014/main" id="{D51B4DC2-47FC-B745-B5D5-6750FC395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51BA19EE-A92F-3E4B-BDE2-32AF18A04273}"/>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6" name="Picture 5" descr="Graphical user interface, diagram&#10;&#10;Description automatically generated">
            <a:extLst>
              <a:ext uri="{FF2B5EF4-FFF2-40B4-BE49-F238E27FC236}">
                <a16:creationId xmlns:a16="http://schemas.microsoft.com/office/drawing/2014/main" id="{C44A7402-8571-474E-8B2B-B55B07E895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515" y="202426"/>
            <a:ext cx="10289498" cy="6467684"/>
          </a:xfrm>
          <a:prstGeom prst="rect">
            <a:avLst/>
          </a:prstGeo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A087929988544A956B845A242A1874" ma:contentTypeVersion="9" ma:contentTypeDescription="Create a new document." ma:contentTypeScope="" ma:versionID="a063f29419c0dc871a57124984a5c02e">
  <xsd:schema xmlns:xsd="http://www.w3.org/2001/XMLSchema" xmlns:xs="http://www.w3.org/2001/XMLSchema" xmlns:p="http://schemas.microsoft.com/office/2006/metadata/properties" xmlns:ns2="c3142773-ea53-476f-8961-6b85122cde25" targetNamespace="http://schemas.microsoft.com/office/2006/metadata/properties" ma:root="true" ma:fieldsID="a552620fe450120d7f85de4f65b137a4"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4E1077-0687-4F67-BE9D-7A4D4029BB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407387-4BEA-45E7-A546-EAF24BCEADF4}">
  <ds:schemaRefs>
    <ds:schemaRef ds:uri="http://schemas.microsoft.com/sharepoint/v3/contenttype/forms"/>
  </ds:schemaRefs>
</ds:datastoreItem>
</file>

<file path=customXml/itemProps3.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317</TotalTime>
  <Words>3100</Words>
  <Application>Microsoft Macintosh PowerPoint</Application>
  <PresentationFormat>Widescreen</PresentationFormat>
  <Paragraphs>262</Paragraphs>
  <Slides>30</Slides>
  <Notes>30</Notes>
  <HiddenSlides>0</HiddenSlides>
  <MMClips>1</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30</vt:i4>
      </vt:variant>
      <vt:variant>
        <vt:lpstr>Custom Shows</vt:lpstr>
      </vt:variant>
      <vt:variant>
        <vt:i4>2</vt:i4>
      </vt:variant>
    </vt:vector>
  </HeadingPairs>
  <TitlesOfParts>
    <vt:vector size="40" baseType="lpstr">
      <vt:lpstr>Arial</vt:lpstr>
      <vt:lpstr>Calibri</vt:lpstr>
      <vt:lpstr>Klavika Bd</vt:lpstr>
      <vt:lpstr>Klavika Regular</vt:lpstr>
      <vt:lpstr>Roboto</vt:lpstr>
      <vt:lpstr>Roboto Light</vt:lpstr>
      <vt:lpstr>Wingdings</vt:lpstr>
      <vt:lpstr>1_Office</vt:lpstr>
      <vt:lpstr>fiskaltrust.Middleware</vt:lpstr>
      <vt:lpstr>Agenda</vt:lpstr>
      <vt:lpstr>The challenge of fiscalisation</vt:lpstr>
      <vt:lpstr>Challenge in Germany</vt:lpstr>
      <vt:lpstr>ft.Middleware as a solution</vt:lpstr>
      <vt:lpstr>ft.Middleware as a solution</vt:lpstr>
      <vt:lpstr>Functionality</vt:lpstr>
      <vt:lpstr>Echo</vt:lpstr>
      <vt:lpstr>Sign</vt:lpstr>
      <vt:lpstr>Sign data flow</vt:lpstr>
      <vt:lpstr>Sign data flow: special receipts (execution of functionality: zero receipt, initial operation receipt, daily closing…)</vt:lpstr>
      <vt:lpstr>Sign data flow: failure case (TSE not reachable)</vt:lpstr>
      <vt:lpstr>Sign data flow: failure case (TSE is  reachable again)</vt:lpstr>
      <vt:lpstr>Sign data flow: failure case (ft.Middleware is not reachable) </vt:lpstr>
      <vt:lpstr>Sign data flow: failure case (ft.Middleware is reachable again) </vt:lpstr>
      <vt:lpstr>Sign data flow: failure case (ft.Middleware – end late signing mode) </vt:lpstr>
      <vt:lpstr>Journal</vt:lpstr>
      <vt:lpstr>Portal</vt:lpstr>
      <vt:lpstr>Configuration of a middleware instance  (Cashbox)</vt:lpstr>
      <vt:lpstr>Integration of middleware and testing</vt:lpstr>
      <vt:lpstr>Middleware - Demo</vt:lpstr>
      <vt:lpstr>Phases of integration (recommendation)</vt:lpstr>
      <vt:lpstr>Rollout scenarios using Germany as an example</vt:lpstr>
      <vt:lpstr>The portal as a rollout management tool</vt:lpstr>
      <vt:lpstr>The portal as rollout management tool (role structure)</vt:lpstr>
      <vt:lpstr>The portal as rollout management tool (invitation process)</vt:lpstr>
      <vt:lpstr>The portal as rollout management tool (rollout preparation)</vt:lpstr>
      <vt:lpstr>Example of a configuration template </vt:lpstr>
      <vt:lpstr>The portal as a rollout management tool (rollout execution with template)</vt:lpstr>
      <vt:lpstr>Getting started &amp; documentation</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Christian Rogobete</cp:lastModifiedBy>
  <cp:revision>389</cp:revision>
  <cp:lastPrinted>2019-11-01T15:49:21Z</cp:lastPrinted>
  <dcterms:created xsi:type="dcterms:W3CDTF">2018-10-20T12:01:50Z</dcterms:created>
  <dcterms:modified xsi:type="dcterms:W3CDTF">2020-10-20T13:02:20Z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AuthorIds_UIVersion_4096">
    <vt:lpwstr>13</vt:lpwstr>
  </property>
  <property fmtid="{D5CDD505-2E9C-101B-9397-08002B2CF9AE}" pid="4" name="AuthorIds_UIVersion_2560">
    <vt:lpwstr>13</vt:lpwstr>
  </property>
</Properties>
</file>