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20" r:id="rId2"/>
    <p:sldId id="313" r:id="rId3"/>
    <p:sldId id="314" r:id="rId4"/>
    <p:sldId id="324" r:id="rId5"/>
    <p:sldId id="317" r:id="rId6"/>
    <p:sldId id="31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0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061"/>
    <a:srgbClr val="78E3DB"/>
    <a:srgbClr val="4165E0"/>
    <a:srgbClr val="FF5D98"/>
    <a:srgbClr val="340374"/>
    <a:srgbClr val="ED98B9"/>
    <a:srgbClr val="7F5DA7"/>
    <a:srgbClr val="172E57"/>
    <a:srgbClr val="A2246B"/>
    <a:srgbClr val="A22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2" autoAdjust="0"/>
    <p:restoredTop sz="83255" autoAdjust="0"/>
  </p:normalViewPr>
  <p:slideViewPr>
    <p:cSldViewPr snapToGrid="0" showGuides="1">
      <p:cViewPr varScale="1">
        <p:scale>
          <a:sx n="72" d="100"/>
          <a:sy n="72" d="100"/>
        </p:scale>
        <p:origin x="1152" y="-5"/>
      </p:cViewPr>
      <p:guideLst>
        <p:guide pos="3840"/>
        <p:guide orient="horz" pos="2092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m6418814@gmail.com" userId="35bcd00dc7524485" providerId="LiveId" clId="{884602AD-35B8-4267-B00E-B6CD258F6405}"/>
    <pc:docChg chg="undo custSel modSld">
      <pc:chgData name="shubham6418814@gmail.com" userId="35bcd00dc7524485" providerId="LiveId" clId="{884602AD-35B8-4267-B00E-B6CD258F6405}" dt="2021-10-10T05:55:59.098" v="681" actId="1076"/>
      <pc:docMkLst>
        <pc:docMk/>
      </pc:docMkLst>
      <pc:sldChg chg="modSp mod">
        <pc:chgData name="shubham6418814@gmail.com" userId="35bcd00dc7524485" providerId="LiveId" clId="{884602AD-35B8-4267-B00E-B6CD258F6405}" dt="2021-10-10T05:50:05.642" v="481" actId="207"/>
        <pc:sldMkLst>
          <pc:docMk/>
          <pc:sldMk cId="0" sldId="314"/>
        </pc:sldMkLst>
        <pc:spChg chg="mod">
          <ac:chgData name="shubham6418814@gmail.com" userId="35bcd00dc7524485" providerId="LiveId" clId="{884602AD-35B8-4267-B00E-B6CD258F6405}" dt="2021-10-10T05:50:05.642" v="481" actId="207"/>
          <ac:spMkLst>
            <pc:docMk/>
            <pc:sldMk cId="0" sldId="314"/>
            <ac:spMk id="14" creationId="{00000000-0000-0000-0000-000000000000}"/>
          </ac:spMkLst>
        </pc:spChg>
        <pc:spChg chg="mod">
          <ac:chgData name="shubham6418814@gmail.com" userId="35bcd00dc7524485" providerId="LiveId" clId="{884602AD-35B8-4267-B00E-B6CD258F6405}" dt="2021-10-10T05:46:09.435" v="400" actId="20577"/>
          <ac:spMkLst>
            <pc:docMk/>
            <pc:sldMk cId="0" sldId="314"/>
            <ac:spMk id="15" creationId="{00000000-0000-0000-0000-000000000000}"/>
          </ac:spMkLst>
        </pc:spChg>
        <pc:spChg chg="mod">
          <ac:chgData name="shubham6418814@gmail.com" userId="35bcd00dc7524485" providerId="LiveId" clId="{884602AD-35B8-4267-B00E-B6CD258F6405}" dt="2021-10-10T05:45:08.649" v="389" actId="1076"/>
          <ac:spMkLst>
            <pc:docMk/>
            <pc:sldMk cId="0" sldId="314"/>
            <ac:spMk id="25" creationId="{00000000-0000-0000-0000-000000000000}"/>
          </ac:spMkLst>
        </pc:spChg>
        <pc:spChg chg="mod">
          <ac:chgData name="shubham6418814@gmail.com" userId="35bcd00dc7524485" providerId="LiveId" clId="{884602AD-35B8-4267-B00E-B6CD258F6405}" dt="2021-10-10T05:45:08.649" v="389" actId="1076"/>
          <ac:spMkLst>
            <pc:docMk/>
            <pc:sldMk cId="0" sldId="314"/>
            <ac:spMk id="26" creationId="{00000000-0000-0000-0000-000000000000}"/>
          </ac:spMkLst>
        </pc:spChg>
        <pc:spChg chg="mod">
          <ac:chgData name="shubham6418814@gmail.com" userId="35bcd00dc7524485" providerId="LiveId" clId="{884602AD-35B8-4267-B00E-B6CD258F6405}" dt="2021-10-10T05:45:08.649" v="389" actId="1076"/>
          <ac:spMkLst>
            <pc:docMk/>
            <pc:sldMk cId="0" sldId="314"/>
            <ac:spMk id="27" creationId="{00000000-0000-0000-0000-000000000000}"/>
          </ac:spMkLst>
        </pc:spChg>
        <pc:spChg chg="mod">
          <ac:chgData name="shubham6418814@gmail.com" userId="35bcd00dc7524485" providerId="LiveId" clId="{884602AD-35B8-4267-B00E-B6CD258F6405}" dt="2021-10-10T05:45:08.649" v="389" actId="1076"/>
          <ac:spMkLst>
            <pc:docMk/>
            <pc:sldMk cId="0" sldId="314"/>
            <ac:spMk id="28" creationId="{00000000-0000-0000-0000-000000000000}"/>
          </ac:spMkLst>
        </pc:spChg>
        <pc:spChg chg="mod">
          <ac:chgData name="shubham6418814@gmail.com" userId="35bcd00dc7524485" providerId="LiveId" clId="{884602AD-35B8-4267-B00E-B6CD258F6405}" dt="2021-10-10T05:45:08.649" v="389" actId="1076"/>
          <ac:spMkLst>
            <pc:docMk/>
            <pc:sldMk cId="0" sldId="314"/>
            <ac:spMk id="29" creationId="{00000000-0000-0000-0000-000000000000}"/>
          </ac:spMkLst>
        </pc:spChg>
        <pc:spChg chg="mod">
          <ac:chgData name="shubham6418814@gmail.com" userId="35bcd00dc7524485" providerId="LiveId" clId="{884602AD-35B8-4267-B00E-B6CD258F6405}" dt="2021-10-10T05:45:08.649" v="389" actId="1076"/>
          <ac:spMkLst>
            <pc:docMk/>
            <pc:sldMk cId="0" sldId="314"/>
            <ac:spMk id="30" creationId="{00000000-0000-0000-0000-000000000000}"/>
          </ac:spMkLst>
        </pc:spChg>
        <pc:spChg chg="mod">
          <ac:chgData name="shubham6418814@gmail.com" userId="35bcd00dc7524485" providerId="LiveId" clId="{884602AD-35B8-4267-B00E-B6CD258F6405}" dt="2021-10-10T05:45:08.649" v="389" actId="1076"/>
          <ac:spMkLst>
            <pc:docMk/>
            <pc:sldMk cId="0" sldId="314"/>
            <ac:spMk id="31" creationId="{00000000-0000-0000-0000-000000000000}"/>
          </ac:spMkLst>
        </pc:spChg>
        <pc:spChg chg="mod">
          <ac:chgData name="shubham6418814@gmail.com" userId="35bcd00dc7524485" providerId="LiveId" clId="{884602AD-35B8-4267-B00E-B6CD258F6405}" dt="2021-10-10T05:45:08.649" v="389" actId="1076"/>
          <ac:spMkLst>
            <pc:docMk/>
            <pc:sldMk cId="0" sldId="314"/>
            <ac:spMk id="32" creationId="{00000000-0000-0000-0000-000000000000}"/>
          </ac:spMkLst>
        </pc:spChg>
        <pc:spChg chg="mod">
          <ac:chgData name="shubham6418814@gmail.com" userId="35bcd00dc7524485" providerId="LiveId" clId="{884602AD-35B8-4267-B00E-B6CD258F6405}" dt="2021-10-10T05:42:28.160" v="373" actId="14100"/>
          <ac:spMkLst>
            <pc:docMk/>
            <pc:sldMk cId="0" sldId="314"/>
            <ac:spMk id="41" creationId="{4F6AB06E-7C93-456E-BD33-56717F0952C9}"/>
          </ac:spMkLst>
        </pc:spChg>
        <pc:grpChg chg="mod">
          <ac:chgData name="shubham6418814@gmail.com" userId="35bcd00dc7524485" providerId="LiveId" clId="{884602AD-35B8-4267-B00E-B6CD258F6405}" dt="2021-10-10T05:45:08.649" v="389" actId="1076"/>
          <ac:grpSpMkLst>
            <pc:docMk/>
            <pc:sldMk cId="0" sldId="314"/>
            <ac:grpSpMk id="16" creationId="{00000000-0000-0000-0000-000000000000}"/>
          </ac:grpSpMkLst>
        </pc:grpChg>
        <pc:grpChg chg="mod">
          <ac:chgData name="shubham6418814@gmail.com" userId="35bcd00dc7524485" providerId="LiveId" clId="{884602AD-35B8-4267-B00E-B6CD258F6405}" dt="2021-10-10T05:45:08.649" v="389" actId="1076"/>
          <ac:grpSpMkLst>
            <pc:docMk/>
            <pc:sldMk cId="0" sldId="314"/>
            <ac:grpSpMk id="37" creationId="{00000000-0000-0000-0000-000000000000}"/>
          </ac:grpSpMkLst>
        </pc:grpChg>
        <pc:cxnChg chg="mod">
          <ac:chgData name="shubham6418814@gmail.com" userId="35bcd00dc7524485" providerId="LiveId" clId="{884602AD-35B8-4267-B00E-B6CD258F6405}" dt="2021-10-10T05:45:20.738" v="390" actId="14100"/>
          <ac:cxnSpMkLst>
            <pc:docMk/>
            <pc:sldMk cId="0" sldId="314"/>
            <ac:cxnSpMk id="11" creationId="{00000000-0000-0000-0000-000000000000}"/>
          </ac:cxnSpMkLst>
        </pc:cxnChg>
        <pc:cxnChg chg="mod">
          <ac:chgData name="shubham6418814@gmail.com" userId="35bcd00dc7524485" providerId="LiveId" clId="{884602AD-35B8-4267-B00E-B6CD258F6405}" dt="2021-10-10T05:45:00.312" v="388" actId="14100"/>
          <ac:cxnSpMkLst>
            <pc:docMk/>
            <pc:sldMk cId="0" sldId="314"/>
            <ac:cxnSpMk id="12" creationId="{00000000-0000-0000-0000-000000000000}"/>
          </ac:cxnSpMkLst>
        </pc:cxnChg>
      </pc:sldChg>
      <pc:sldChg chg="modSp mod">
        <pc:chgData name="shubham6418814@gmail.com" userId="35bcd00dc7524485" providerId="LiveId" clId="{884602AD-35B8-4267-B00E-B6CD258F6405}" dt="2021-10-10T05:52:59.370" v="600" actId="20577"/>
        <pc:sldMkLst>
          <pc:docMk/>
          <pc:sldMk cId="0" sldId="319"/>
        </pc:sldMkLst>
        <pc:spChg chg="mod">
          <ac:chgData name="shubham6418814@gmail.com" userId="35bcd00dc7524485" providerId="LiveId" clId="{884602AD-35B8-4267-B00E-B6CD258F6405}" dt="2021-10-10T05:52:59.370" v="600" actId="20577"/>
          <ac:spMkLst>
            <pc:docMk/>
            <pc:sldMk cId="0" sldId="319"/>
            <ac:spMk id="59" creationId="{00000000-0000-0000-0000-000000000000}"/>
          </ac:spMkLst>
        </pc:spChg>
        <pc:spChg chg="mod">
          <ac:chgData name="shubham6418814@gmail.com" userId="35bcd00dc7524485" providerId="LiveId" clId="{884602AD-35B8-4267-B00E-B6CD258F6405}" dt="2021-10-10T05:50:48.680" v="482" actId="313"/>
          <ac:spMkLst>
            <pc:docMk/>
            <pc:sldMk cId="0" sldId="319"/>
            <ac:spMk id="60" creationId="{00000000-0000-0000-0000-000000000000}"/>
          </ac:spMkLst>
        </pc:spChg>
      </pc:sldChg>
      <pc:sldChg chg="modSp mod">
        <pc:chgData name="shubham6418814@gmail.com" userId="35bcd00dc7524485" providerId="LiveId" clId="{884602AD-35B8-4267-B00E-B6CD258F6405}" dt="2021-10-10T04:41:01.421" v="190" actId="20577"/>
        <pc:sldMkLst>
          <pc:docMk/>
          <pc:sldMk cId="0" sldId="320"/>
        </pc:sldMkLst>
        <pc:spChg chg="mod">
          <ac:chgData name="shubham6418814@gmail.com" userId="35bcd00dc7524485" providerId="LiveId" clId="{884602AD-35B8-4267-B00E-B6CD258F6405}" dt="2021-10-10T04:41:01.421" v="190" actId="20577"/>
          <ac:spMkLst>
            <pc:docMk/>
            <pc:sldMk cId="0" sldId="320"/>
            <ac:spMk id="11" creationId="{00000000-0000-0000-0000-000000000000}"/>
          </ac:spMkLst>
        </pc:spChg>
      </pc:sldChg>
      <pc:sldChg chg="delSp modSp mod">
        <pc:chgData name="shubham6418814@gmail.com" userId="35bcd00dc7524485" providerId="LiveId" clId="{884602AD-35B8-4267-B00E-B6CD258F6405}" dt="2021-10-10T05:55:59.098" v="681" actId="1076"/>
        <pc:sldMkLst>
          <pc:docMk/>
          <pc:sldMk cId="0" sldId="324"/>
        </pc:sldMkLst>
        <pc:spChg chg="mod">
          <ac:chgData name="shubham6418814@gmail.com" userId="35bcd00dc7524485" providerId="LiveId" clId="{884602AD-35B8-4267-B00E-B6CD258F6405}" dt="2021-10-10T04:39:03.434" v="42" actId="20577"/>
          <ac:spMkLst>
            <pc:docMk/>
            <pc:sldMk cId="0" sldId="324"/>
            <ac:spMk id="25" creationId="{00000000-0000-0000-0000-000000000000}"/>
          </ac:spMkLst>
        </pc:spChg>
        <pc:spChg chg="mod">
          <ac:chgData name="shubham6418814@gmail.com" userId="35bcd00dc7524485" providerId="LiveId" clId="{884602AD-35B8-4267-B00E-B6CD258F6405}" dt="2021-10-10T04:39:22.810" v="53" actId="20577"/>
          <ac:spMkLst>
            <pc:docMk/>
            <pc:sldMk cId="0" sldId="324"/>
            <ac:spMk id="26" creationId="{00000000-0000-0000-0000-000000000000}"/>
          </ac:spMkLst>
        </pc:spChg>
        <pc:spChg chg="mod">
          <ac:chgData name="shubham6418814@gmail.com" userId="35bcd00dc7524485" providerId="LiveId" clId="{884602AD-35B8-4267-B00E-B6CD258F6405}" dt="2021-10-10T04:39:40.690" v="81" actId="20577"/>
          <ac:spMkLst>
            <pc:docMk/>
            <pc:sldMk cId="0" sldId="324"/>
            <ac:spMk id="27" creationId="{00000000-0000-0000-0000-000000000000}"/>
          </ac:spMkLst>
        </pc:spChg>
        <pc:spChg chg="mod">
          <ac:chgData name="shubham6418814@gmail.com" userId="35bcd00dc7524485" providerId="LiveId" clId="{884602AD-35B8-4267-B00E-B6CD258F6405}" dt="2021-10-10T05:55:41.366" v="678" actId="1076"/>
          <ac:spMkLst>
            <pc:docMk/>
            <pc:sldMk cId="0" sldId="324"/>
            <ac:spMk id="28" creationId="{00000000-0000-0000-0000-000000000000}"/>
          </ac:spMkLst>
        </pc:spChg>
        <pc:spChg chg="mod">
          <ac:chgData name="shubham6418814@gmail.com" userId="35bcd00dc7524485" providerId="LiveId" clId="{884602AD-35B8-4267-B00E-B6CD258F6405}" dt="2021-10-10T05:54:04.966" v="667" actId="20577"/>
          <ac:spMkLst>
            <pc:docMk/>
            <pc:sldMk cId="0" sldId="324"/>
            <ac:spMk id="36" creationId="{00000000-0000-0000-0000-000000000000}"/>
          </ac:spMkLst>
        </pc:spChg>
        <pc:spChg chg="mod">
          <ac:chgData name="shubham6418814@gmail.com" userId="35bcd00dc7524485" providerId="LiveId" clId="{884602AD-35B8-4267-B00E-B6CD258F6405}" dt="2021-10-10T05:54:23.854" v="670" actId="1076"/>
          <ac:spMkLst>
            <pc:docMk/>
            <pc:sldMk cId="0" sldId="324"/>
            <ac:spMk id="53" creationId="{00000000-0000-0000-0000-000000000000}"/>
          </ac:spMkLst>
        </pc:spChg>
        <pc:spChg chg="mod">
          <ac:chgData name="shubham6418814@gmail.com" userId="35bcd00dc7524485" providerId="LiveId" clId="{884602AD-35B8-4267-B00E-B6CD258F6405}" dt="2021-10-10T05:55:59.098" v="681" actId="1076"/>
          <ac:spMkLst>
            <pc:docMk/>
            <pc:sldMk cId="0" sldId="324"/>
            <ac:spMk id="59" creationId="{00000000-0000-0000-0000-000000000000}"/>
          </ac:spMkLst>
        </pc:spChg>
        <pc:picChg chg="mod">
          <ac:chgData name="shubham6418814@gmail.com" userId="35bcd00dc7524485" providerId="LiveId" clId="{884602AD-35B8-4267-B00E-B6CD258F6405}" dt="2021-10-10T04:38:47.629" v="10" actId="1076"/>
          <ac:picMkLst>
            <pc:docMk/>
            <pc:sldMk cId="0" sldId="324"/>
            <ac:picMk id="13" creationId="{00000000-0000-0000-0000-000000000000}"/>
          </ac:picMkLst>
        </pc:picChg>
        <pc:picChg chg="mod">
          <ac:chgData name="shubham6418814@gmail.com" userId="35bcd00dc7524485" providerId="LiveId" clId="{884602AD-35B8-4267-B00E-B6CD258F6405}" dt="2021-10-10T05:55:47.682" v="679" actId="1076"/>
          <ac:picMkLst>
            <pc:docMk/>
            <pc:sldMk cId="0" sldId="324"/>
            <ac:picMk id="67" creationId="{00000000-0000-0000-0000-000000000000}"/>
          </ac:picMkLst>
        </pc:picChg>
        <pc:picChg chg="mod">
          <ac:chgData name="shubham6418814@gmail.com" userId="35bcd00dc7524485" providerId="LiveId" clId="{884602AD-35B8-4267-B00E-B6CD258F6405}" dt="2021-10-10T05:54:11.516" v="668" actId="1076"/>
          <ac:picMkLst>
            <pc:docMk/>
            <pc:sldMk cId="0" sldId="324"/>
            <ac:picMk id="68" creationId="{00000000-0000-0000-0000-000000000000}"/>
          </ac:picMkLst>
        </pc:picChg>
        <pc:picChg chg="del">
          <ac:chgData name="shubham6418814@gmail.com" userId="35bcd00dc7524485" providerId="LiveId" clId="{884602AD-35B8-4267-B00E-B6CD258F6405}" dt="2021-10-10T05:53:51.233" v="601" actId="478"/>
          <ac:picMkLst>
            <pc:docMk/>
            <pc:sldMk cId="0" sldId="324"/>
            <ac:picMk id="6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50224-EEFB-423B-8128-6DBF1D8F2228}" type="datetimeFigureOut">
              <a:rPr lang="en-ID" smtClean="0"/>
              <a:t>10/10/2021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1FAC3-C6EF-40C7-A3B6-104DD8F17FEC}" type="slidenum">
              <a:rPr lang="en-ID" smtClean="0"/>
              <a:t>‹#›</a:t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1</a:t>
            </a:fld>
            <a:endParaRPr lang="en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Use any image of your proposed solution here instead of this </a:t>
            </a:r>
            <a:r>
              <a:rPr lang="en-ID" dirty="0" err="1"/>
              <a:t>macbook</a:t>
            </a:r>
            <a:r>
              <a:rPr lang="en-ID" dirty="0"/>
              <a:t>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3</a:t>
            </a:fld>
            <a:endParaRPr lang="en-ID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4</a:t>
            </a:fld>
            <a:endParaRPr lang="en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5</a:t>
            </a:fld>
            <a:endParaRPr lang="en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7" y="611236"/>
            <a:ext cx="11196637" cy="838152"/>
          </a:xfrm>
        </p:spPr>
        <p:txBody>
          <a:bodyPr lIns="0" tIns="0" rIns="0" bIns="0">
            <a:normAutofit/>
          </a:bodyPr>
          <a:lstStyle>
            <a:lvl1pPr algn="ctr"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898783" y="397695"/>
            <a:ext cx="394435" cy="146047"/>
            <a:chOff x="1106905" y="1645920"/>
            <a:chExt cx="661127" cy="244793"/>
          </a:xfrm>
        </p:grpSpPr>
        <p:sp>
          <p:nvSpPr>
            <p:cNvPr id="8" name="Rectangle: Rounded Corners 8"/>
            <p:cNvSpPr/>
            <p:nvPr/>
          </p:nvSpPr>
          <p:spPr>
            <a:xfrm>
              <a:off x="1106905" y="1645920"/>
              <a:ext cx="244793" cy="244793"/>
            </a:xfrm>
            <a:prstGeom prst="rect">
              <a:avLst/>
            </a:prstGeom>
            <a:solidFill>
              <a:srgbClr val="093D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Rectangle: Rounded Corners 9"/>
            <p:cNvSpPr/>
            <p:nvPr/>
          </p:nvSpPr>
          <p:spPr>
            <a:xfrm>
              <a:off x="1523239" y="1645920"/>
              <a:ext cx="244793" cy="244793"/>
            </a:xfrm>
            <a:prstGeom prst="rect">
              <a:avLst/>
            </a:prstGeom>
            <a:solidFill>
              <a:srgbClr val="78E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text, night sky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518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709181" y="2291495"/>
            <a:ext cx="6806631" cy="2462213"/>
          </a:xfrm>
          <a:prstGeom prst="rect">
            <a:avLst/>
          </a:prstGeom>
          <a:solidFill>
            <a:schemeClr val="bg1"/>
          </a:solidFill>
          <a:scene3d>
            <a:camera prst="isometricOffAxis1Right"/>
            <a:lightRig rig="threePt" dir="t"/>
          </a:scene3d>
        </p:spPr>
        <p:txBody>
          <a:bodyPr wrap="square" lIns="0" tIns="0" rIns="0" bIns="0">
            <a:spAutoFit/>
          </a:bodyPr>
          <a:lstStyle/>
          <a:p>
            <a:r>
              <a:rPr lang="en-ID" sz="4000" b="1" spc="300" dirty="0">
                <a:solidFill>
                  <a:sysClr val="windowText" lastClr="000000"/>
                </a:solidFill>
                <a:latin typeface="Abadi MT Condensed Light" panose="020B0306030101010103" pitchFamily="34" charset="77"/>
              </a:rPr>
              <a:t>Solution By: CODE DEV</a:t>
            </a:r>
          </a:p>
          <a:p>
            <a:r>
              <a:rPr lang="en-ID" sz="4000" b="1" spc="300" dirty="0">
                <a:solidFill>
                  <a:sysClr val="windowText" lastClr="000000"/>
                </a:solidFill>
                <a:latin typeface="Abadi MT Condensed Light" panose="020B0306030101010103" pitchFamily="34" charset="77"/>
              </a:rPr>
              <a:t>PSID: INTL-xxx-xxx</a:t>
            </a:r>
          </a:p>
          <a:p>
            <a:r>
              <a:rPr lang="en-ID" sz="4000" b="1" spc="300" dirty="0">
                <a:solidFill>
                  <a:sysClr val="windowText" lastClr="000000"/>
                </a:solidFill>
                <a:latin typeface="Abadi MT Condensed Light" panose="020B0306030101010103" pitchFamily="34" charset="77"/>
              </a:rPr>
              <a:t>Team Leader Name: Farhan Hai Khan</a:t>
            </a:r>
          </a:p>
        </p:txBody>
      </p:sp>
      <p:pic>
        <p:nvPicPr>
          <p:cNvPr id="22" name="Picture 21" descr="Logo, company name&#10;&#10;Description automatically generated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1" t="12472" r="23498" b="11947"/>
          <a:stretch>
            <a:fillRect/>
          </a:stretch>
        </p:blipFill>
        <p:spPr>
          <a:xfrm>
            <a:off x="1312815" y="2323552"/>
            <a:ext cx="2888735" cy="248592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36"/>
            <a:ext cx="12192000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 flipH="1">
            <a:off x="6096000" y="3429000"/>
            <a:ext cx="5482856" cy="3082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en-ID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chemeClr val="bg1"/>
                </a:solidFill>
              </a:rPr>
              <a:t>Idea Introduction</a:t>
            </a:r>
          </a:p>
        </p:txBody>
      </p:sp>
      <p:sp>
        <p:nvSpPr>
          <p:cNvPr id="13" name="Rectangle 12"/>
          <p:cNvSpPr/>
          <p:nvPr/>
        </p:nvSpPr>
        <p:spPr>
          <a:xfrm flipH="1">
            <a:off x="731768" y="1809779"/>
            <a:ext cx="5330364" cy="3082265"/>
          </a:xfrm>
          <a:prstGeom prst="rect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1" name="Freeform 4136"/>
          <p:cNvSpPr>
            <a:spLocks noEditPoints="1"/>
          </p:cNvSpPr>
          <p:nvPr/>
        </p:nvSpPr>
        <p:spPr bwMode="auto">
          <a:xfrm flipH="1">
            <a:off x="1001705" y="1960598"/>
            <a:ext cx="435793" cy="423688"/>
          </a:xfrm>
          <a:custGeom>
            <a:avLst/>
            <a:gdLst>
              <a:gd name="T0" fmla="*/ 825 w 901"/>
              <a:gd name="T1" fmla="*/ 76 h 872"/>
              <a:gd name="T2" fmla="*/ 846 w 901"/>
              <a:gd name="T3" fmla="*/ 32 h 872"/>
              <a:gd name="T4" fmla="*/ 864 w 901"/>
              <a:gd name="T5" fmla="*/ 46 h 872"/>
              <a:gd name="T6" fmla="*/ 492 w 901"/>
              <a:gd name="T7" fmla="*/ 271 h 872"/>
              <a:gd name="T8" fmla="*/ 479 w 901"/>
              <a:gd name="T9" fmla="*/ 261 h 872"/>
              <a:gd name="T10" fmla="*/ 482 w 901"/>
              <a:gd name="T11" fmla="*/ 245 h 872"/>
              <a:gd name="T12" fmla="*/ 704 w 901"/>
              <a:gd name="T13" fmla="*/ 241 h 872"/>
              <a:gd name="T14" fmla="*/ 716 w 901"/>
              <a:gd name="T15" fmla="*/ 253 h 872"/>
              <a:gd name="T16" fmla="*/ 709 w 901"/>
              <a:gd name="T17" fmla="*/ 268 h 872"/>
              <a:gd name="T18" fmla="*/ 433 w 901"/>
              <a:gd name="T19" fmla="*/ 391 h 872"/>
              <a:gd name="T20" fmla="*/ 421 w 901"/>
              <a:gd name="T21" fmla="*/ 379 h 872"/>
              <a:gd name="T22" fmla="*/ 427 w 901"/>
              <a:gd name="T23" fmla="*/ 363 h 872"/>
              <a:gd name="T24" fmla="*/ 706 w 901"/>
              <a:gd name="T25" fmla="*/ 362 h 872"/>
              <a:gd name="T26" fmla="*/ 716 w 901"/>
              <a:gd name="T27" fmla="*/ 376 h 872"/>
              <a:gd name="T28" fmla="*/ 706 w 901"/>
              <a:gd name="T29" fmla="*/ 390 h 872"/>
              <a:gd name="T30" fmla="*/ 423 w 901"/>
              <a:gd name="T31" fmla="*/ 428 h 872"/>
              <a:gd name="T32" fmla="*/ 663 w 901"/>
              <a:gd name="T33" fmla="*/ 421 h 872"/>
              <a:gd name="T34" fmla="*/ 676 w 901"/>
              <a:gd name="T35" fmla="*/ 431 h 872"/>
              <a:gd name="T36" fmla="*/ 673 w 901"/>
              <a:gd name="T37" fmla="*/ 447 h 872"/>
              <a:gd name="T38" fmla="*/ 433 w 901"/>
              <a:gd name="T39" fmla="*/ 451 h 872"/>
              <a:gd name="T40" fmla="*/ 421 w 901"/>
              <a:gd name="T41" fmla="*/ 439 h 872"/>
              <a:gd name="T42" fmla="*/ 408 w 901"/>
              <a:gd name="T43" fmla="*/ 509 h 872"/>
              <a:gd name="T44" fmla="*/ 402 w 901"/>
              <a:gd name="T45" fmla="*/ 493 h 872"/>
              <a:gd name="T46" fmla="*/ 414 w 901"/>
              <a:gd name="T47" fmla="*/ 481 h 872"/>
              <a:gd name="T48" fmla="*/ 692 w 901"/>
              <a:gd name="T49" fmla="*/ 486 h 872"/>
              <a:gd name="T50" fmla="*/ 695 w 901"/>
              <a:gd name="T51" fmla="*/ 503 h 872"/>
              <a:gd name="T52" fmla="*/ 682 w 901"/>
              <a:gd name="T53" fmla="*/ 511 h 872"/>
              <a:gd name="T54" fmla="*/ 556 w 901"/>
              <a:gd name="T55" fmla="*/ 700 h 872"/>
              <a:gd name="T56" fmla="*/ 568 w 901"/>
              <a:gd name="T57" fmla="*/ 640 h 872"/>
              <a:gd name="T58" fmla="*/ 594 w 901"/>
              <a:gd name="T59" fmla="*/ 632 h 872"/>
              <a:gd name="T60" fmla="*/ 613 w 901"/>
              <a:gd name="T61" fmla="*/ 654 h 872"/>
              <a:gd name="T62" fmla="*/ 621 w 901"/>
              <a:gd name="T63" fmla="*/ 751 h 872"/>
              <a:gd name="T64" fmla="*/ 682 w 901"/>
              <a:gd name="T65" fmla="*/ 301 h 872"/>
              <a:gd name="T66" fmla="*/ 695 w 901"/>
              <a:gd name="T67" fmla="*/ 310 h 872"/>
              <a:gd name="T68" fmla="*/ 692 w 901"/>
              <a:gd name="T69" fmla="*/ 327 h 872"/>
              <a:gd name="T70" fmla="*/ 433 w 901"/>
              <a:gd name="T71" fmla="*/ 331 h 872"/>
              <a:gd name="T72" fmla="*/ 421 w 901"/>
              <a:gd name="T73" fmla="*/ 319 h 872"/>
              <a:gd name="T74" fmla="*/ 427 w 901"/>
              <a:gd name="T75" fmla="*/ 303 h 872"/>
              <a:gd name="T76" fmla="*/ 534 w 901"/>
              <a:gd name="T77" fmla="*/ 151 h 872"/>
              <a:gd name="T78" fmla="*/ 545 w 901"/>
              <a:gd name="T79" fmla="*/ 163 h 872"/>
              <a:gd name="T80" fmla="*/ 539 w 901"/>
              <a:gd name="T81" fmla="*/ 178 h 872"/>
              <a:gd name="T82" fmla="*/ 449 w 901"/>
              <a:gd name="T83" fmla="*/ 180 h 872"/>
              <a:gd name="T84" fmla="*/ 439 w 901"/>
              <a:gd name="T85" fmla="*/ 166 h 872"/>
              <a:gd name="T86" fmla="*/ 449 w 901"/>
              <a:gd name="T87" fmla="*/ 152 h 872"/>
              <a:gd name="T88" fmla="*/ 864 w 901"/>
              <a:gd name="T89" fmla="*/ 2 h 872"/>
              <a:gd name="T90" fmla="*/ 351 w 901"/>
              <a:gd name="T91" fmla="*/ 7 h 872"/>
              <a:gd name="T92" fmla="*/ 330 w 901"/>
              <a:gd name="T93" fmla="*/ 44 h 872"/>
              <a:gd name="T94" fmla="*/ 324 w 901"/>
              <a:gd name="T95" fmla="*/ 193 h 872"/>
              <a:gd name="T96" fmla="*/ 295 w 901"/>
              <a:gd name="T97" fmla="*/ 562 h 872"/>
              <a:gd name="T98" fmla="*/ 68 w 901"/>
              <a:gd name="T99" fmla="*/ 616 h 872"/>
              <a:gd name="T100" fmla="*/ 51 w 901"/>
              <a:gd name="T101" fmla="*/ 661 h 872"/>
              <a:gd name="T102" fmla="*/ 51 w 901"/>
              <a:gd name="T103" fmla="*/ 784 h 872"/>
              <a:gd name="T104" fmla="*/ 35 w 901"/>
              <a:gd name="T105" fmla="*/ 830 h 872"/>
              <a:gd name="T106" fmla="*/ 465 w 901"/>
              <a:gd name="T107" fmla="*/ 872 h 872"/>
              <a:gd name="T108" fmla="*/ 509 w 901"/>
              <a:gd name="T109" fmla="*/ 862 h 872"/>
              <a:gd name="T110" fmla="*/ 545 w 901"/>
              <a:gd name="T111" fmla="*/ 812 h 872"/>
              <a:gd name="T112" fmla="*/ 737 w 901"/>
              <a:gd name="T113" fmla="*/ 802 h 872"/>
              <a:gd name="T114" fmla="*/ 778 w 901"/>
              <a:gd name="T115" fmla="*/ 737 h 872"/>
              <a:gd name="T116" fmla="*/ 813 w 901"/>
              <a:gd name="T117" fmla="*/ 568 h 872"/>
              <a:gd name="T118" fmla="*/ 828 w 901"/>
              <a:gd name="T119" fmla="*/ 236 h 872"/>
              <a:gd name="T120" fmla="*/ 898 w 901"/>
              <a:gd name="T121" fmla="*/ 59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01" h="872">
                <a:moveTo>
                  <a:pt x="871" y="121"/>
                </a:moveTo>
                <a:lnTo>
                  <a:pt x="827" y="121"/>
                </a:lnTo>
                <a:lnTo>
                  <a:pt x="826" y="102"/>
                </a:lnTo>
                <a:lnTo>
                  <a:pt x="825" y="88"/>
                </a:lnTo>
                <a:lnTo>
                  <a:pt x="825" y="78"/>
                </a:lnTo>
                <a:lnTo>
                  <a:pt x="825" y="76"/>
                </a:lnTo>
                <a:lnTo>
                  <a:pt x="825" y="67"/>
                </a:lnTo>
                <a:lnTo>
                  <a:pt x="829" y="52"/>
                </a:lnTo>
                <a:lnTo>
                  <a:pt x="833" y="44"/>
                </a:lnTo>
                <a:lnTo>
                  <a:pt x="838" y="37"/>
                </a:lnTo>
                <a:lnTo>
                  <a:pt x="841" y="34"/>
                </a:lnTo>
                <a:lnTo>
                  <a:pt x="846" y="32"/>
                </a:lnTo>
                <a:lnTo>
                  <a:pt x="850" y="31"/>
                </a:lnTo>
                <a:lnTo>
                  <a:pt x="855" y="31"/>
                </a:lnTo>
                <a:lnTo>
                  <a:pt x="855" y="31"/>
                </a:lnTo>
                <a:lnTo>
                  <a:pt x="857" y="32"/>
                </a:lnTo>
                <a:lnTo>
                  <a:pt x="861" y="37"/>
                </a:lnTo>
                <a:lnTo>
                  <a:pt x="864" y="46"/>
                </a:lnTo>
                <a:lnTo>
                  <a:pt x="867" y="57"/>
                </a:lnTo>
                <a:lnTo>
                  <a:pt x="869" y="68"/>
                </a:lnTo>
                <a:lnTo>
                  <a:pt x="871" y="94"/>
                </a:lnTo>
                <a:lnTo>
                  <a:pt x="871" y="121"/>
                </a:lnTo>
                <a:close/>
                <a:moveTo>
                  <a:pt x="701" y="271"/>
                </a:moveTo>
                <a:lnTo>
                  <a:pt x="492" y="271"/>
                </a:lnTo>
                <a:lnTo>
                  <a:pt x="490" y="271"/>
                </a:lnTo>
                <a:lnTo>
                  <a:pt x="486" y="270"/>
                </a:lnTo>
                <a:lnTo>
                  <a:pt x="484" y="268"/>
                </a:lnTo>
                <a:lnTo>
                  <a:pt x="482" y="267"/>
                </a:lnTo>
                <a:lnTo>
                  <a:pt x="480" y="265"/>
                </a:lnTo>
                <a:lnTo>
                  <a:pt x="479" y="261"/>
                </a:lnTo>
                <a:lnTo>
                  <a:pt x="478" y="259"/>
                </a:lnTo>
                <a:lnTo>
                  <a:pt x="477" y="256"/>
                </a:lnTo>
                <a:lnTo>
                  <a:pt x="478" y="253"/>
                </a:lnTo>
                <a:lnTo>
                  <a:pt x="479" y="250"/>
                </a:lnTo>
                <a:lnTo>
                  <a:pt x="480" y="248"/>
                </a:lnTo>
                <a:lnTo>
                  <a:pt x="482" y="245"/>
                </a:lnTo>
                <a:lnTo>
                  <a:pt x="484" y="243"/>
                </a:lnTo>
                <a:lnTo>
                  <a:pt x="486" y="242"/>
                </a:lnTo>
                <a:lnTo>
                  <a:pt x="490" y="241"/>
                </a:lnTo>
                <a:lnTo>
                  <a:pt x="492" y="241"/>
                </a:lnTo>
                <a:lnTo>
                  <a:pt x="701" y="241"/>
                </a:lnTo>
                <a:lnTo>
                  <a:pt x="704" y="241"/>
                </a:lnTo>
                <a:lnTo>
                  <a:pt x="706" y="242"/>
                </a:lnTo>
                <a:lnTo>
                  <a:pt x="709" y="243"/>
                </a:lnTo>
                <a:lnTo>
                  <a:pt x="712" y="245"/>
                </a:lnTo>
                <a:lnTo>
                  <a:pt x="714" y="248"/>
                </a:lnTo>
                <a:lnTo>
                  <a:pt x="715" y="250"/>
                </a:lnTo>
                <a:lnTo>
                  <a:pt x="716" y="253"/>
                </a:lnTo>
                <a:lnTo>
                  <a:pt x="716" y="256"/>
                </a:lnTo>
                <a:lnTo>
                  <a:pt x="716" y="259"/>
                </a:lnTo>
                <a:lnTo>
                  <a:pt x="715" y="261"/>
                </a:lnTo>
                <a:lnTo>
                  <a:pt x="714" y="265"/>
                </a:lnTo>
                <a:lnTo>
                  <a:pt x="712" y="267"/>
                </a:lnTo>
                <a:lnTo>
                  <a:pt x="709" y="268"/>
                </a:lnTo>
                <a:lnTo>
                  <a:pt x="706" y="270"/>
                </a:lnTo>
                <a:lnTo>
                  <a:pt x="704" y="271"/>
                </a:lnTo>
                <a:lnTo>
                  <a:pt x="701" y="271"/>
                </a:lnTo>
                <a:close/>
                <a:moveTo>
                  <a:pt x="701" y="391"/>
                </a:moveTo>
                <a:lnTo>
                  <a:pt x="435" y="391"/>
                </a:lnTo>
                <a:lnTo>
                  <a:pt x="433" y="391"/>
                </a:lnTo>
                <a:lnTo>
                  <a:pt x="430" y="390"/>
                </a:lnTo>
                <a:lnTo>
                  <a:pt x="427" y="389"/>
                </a:lnTo>
                <a:lnTo>
                  <a:pt x="424" y="387"/>
                </a:lnTo>
                <a:lnTo>
                  <a:pt x="423" y="385"/>
                </a:lnTo>
                <a:lnTo>
                  <a:pt x="421" y="382"/>
                </a:lnTo>
                <a:lnTo>
                  <a:pt x="421" y="379"/>
                </a:lnTo>
                <a:lnTo>
                  <a:pt x="420" y="376"/>
                </a:lnTo>
                <a:lnTo>
                  <a:pt x="421" y="373"/>
                </a:lnTo>
                <a:lnTo>
                  <a:pt x="421" y="371"/>
                </a:lnTo>
                <a:lnTo>
                  <a:pt x="423" y="368"/>
                </a:lnTo>
                <a:lnTo>
                  <a:pt x="424" y="365"/>
                </a:lnTo>
                <a:lnTo>
                  <a:pt x="427" y="363"/>
                </a:lnTo>
                <a:lnTo>
                  <a:pt x="430" y="362"/>
                </a:lnTo>
                <a:lnTo>
                  <a:pt x="433" y="361"/>
                </a:lnTo>
                <a:lnTo>
                  <a:pt x="435" y="361"/>
                </a:lnTo>
                <a:lnTo>
                  <a:pt x="701" y="361"/>
                </a:lnTo>
                <a:lnTo>
                  <a:pt x="704" y="361"/>
                </a:lnTo>
                <a:lnTo>
                  <a:pt x="706" y="362"/>
                </a:lnTo>
                <a:lnTo>
                  <a:pt x="709" y="363"/>
                </a:lnTo>
                <a:lnTo>
                  <a:pt x="712" y="365"/>
                </a:lnTo>
                <a:lnTo>
                  <a:pt x="714" y="368"/>
                </a:lnTo>
                <a:lnTo>
                  <a:pt x="715" y="371"/>
                </a:lnTo>
                <a:lnTo>
                  <a:pt x="716" y="373"/>
                </a:lnTo>
                <a:lnTo>
                  <a:pt x="716" y="376"/>
                </a:lnTo>
                <a:lnTo>
                  <a:pt x="716" y="379"/>
                </a:lnTo>
                <a:lnTo>
                  <a:pt x="715" y="382"/>
                </a:lnTo>
                <a:lnTo>
                  <a:pt x="714" y="385"/>
                </a:lnTo>
                <a:lnTo>
                  <a:pt x="712" y="387"/>
                </a:lnTo>
                <a:lnTo>
                  <a:pt x="709" y="389"/>
                </a:lnTo>
                <a:lnTo>
                  <a:pt x="706" y="390"/>
                </a:lnTo>
                <a:lnTo>
                  <a:pt x="704" y="391"/>
                </a:lnTo>
                <a:lnTo>
                  <a:pt x="701" y="391"/>
                </a:lnTo>
                <a:close/>
                <a:moveTo>
                  <a:pt x="420" y="436"/>
                </a:moveTo>
                <a:lnTo>
                  <a:pt x="421" y="433"/>
                </a:lnTo>
                <a:lnTo>
                  <a:pt x="421" y="431"/>
                </a:lnTo>
                <a:lnTo>
                  <a:pt x="423" y="428"/>
                </a:lnTo>
                <a:lnTo>
                  <a:pt x="424" y="425"/>
                </a:lnTo>
                <a:lnTo>
                  <a:pt x="427" y="423"/>
                </a:lnTo>
                <a:lnTo>
                  <a:pt x="430" y="422"/>
                </a:lnTo>
                <a:lnTo>
                  <a:pt x="433" y="421"/>
                </a:lnTo>
                <a:lnTo>
                  <a:pt x="435" y="421"/>
                </a:lnTo>
                <a:lnTo>
                  <a:pt x="663" y="421"/>
                </a:lnTo>
                <a:lnTo>
                  <a:pt x="665" y="421"/>
                </a:lnTo>
                <a:lnTo>
                  <a:pt x="669" y="422"/>
                </a:lnTo>
                <a:lnTo>
                  <a:pt x="671" y="423"/>
                </a:lnTo>
                <a:lnTo>
                  <a:pt x="673" y="425"/>
                </a:lnTo>
                <a:lnTo>
                  <a:pt x="675" y="428"/>
                </a:lnTo>
                <a:lnTo>
                  <a:pt x="676" y="431"/>
                </a:lnTo>
                <a:lnTo>
                  <a:pt x="677" y="433"/>
                </a:lnTo>
                <a:lnTo>
                  <a:pt x="678" y="436"/>
                </a:lnTo>
                <a:lnTo>
                  <a:pt x="677" y="439"/>
                </a:lnTo>
                <a:lnTo>
                  <a:pt x="676" y="442"/>
                </a:lnTo>
                <a:lnTo>
                  <a:pt x="675" y="445"/>
                </a:lnTo>
                <a:lnTo>
                  <a:pt x="673" y="447"/>
                </a:lnTo>
                <a:lnTo>
                  <a:pt x="671" y="449"/>
                </a:lnTo>
                <a:lnTo>
                  <a:pt x="669" y="450"/>
                </a:lnTo>
                <a:lnTo>
                  <a:pt x="665" y="451"/>
                </a:lnTo>
                <a:lnTo>
                  <a:pt x="663" y="451"/>
                </a:lnTo>
                <a:lnTo>
                  <a:pt x="435" y="451"/>
                </a:lnTo>
                <a:lnTo>
                  <a:pt x="433" y="451"/>
                </a:lnTo>
                <a:lnTo>
                  <a:pt x="430" y="450"/>
                </a:lnTo>
                <a:lnTo>
                  <a:pt x="427" y="449"/>
                </a:lnTo>
                <a:lnTo>
                  <a:pt x="424" y="447"/>
                </a:lnTo>
                <a:lnTo>
                  <a:pt x="423" y="445"/>
                </a:lnTo>
                <a:lnTo>
                  <a:pt x="421" y="443"/>
                </a:lnTo>
                <a:lnTo>
                  <a:pt x="421" y="439"/>
                </a:lnTo>
                <a:lnTo>
                  <a:pt x="420" y="436"/>
                </a:lnTo>
                <a:close/>
                <a:moveTo>
                  <a:pt x="682" y="511"/>
                </a:moveTo>
                <a:lnTo>
                  <a:pt x="417" y="511"/>
                </a:lnTo>
                <a:lnTo>
                  <a:pt x="414" y="511"/>
                </a:lnTo>
                <a:lnTo>
                  <a:pt x="410" y="510"/>
                </a:lnTo>
                <a:lnTo>
                  <a:pt x="408" y="509"/>
                </a:lnTo>
                <a:lnTo>
                  <a:pt x="406" y="507"/>
                </a:lnTo>
                <a:lnTo>
                  <a:pt x="404" y="505"/>
                </a:lnTo>
                <a:lnTo>
                  <a:pt x="403" y="503"/>
                </a:lnTo>
                <a:lnTo>
                  <a:pt x="402" y="499"/>
                </a:lnTo>
                <a:lnTo>
                  <a:pt x="402" y="496"/>
                </a:lnTo>
                <a:lnTo>
                  <a:pt x="402" y="493"/>
                </a:lnTo>
                <a:lnTo>
                  <a:pt x="403" y="491"/>
                </a:lnTo>
                <a:lnTo>
                  <a:pt x="404" y="488"/>
                </a:lnTo>
                <a:lnTo>
                  <a:pt x="406" y="486"/>
                </a:lnTo>
                <a:lnTo>
                  <a:pt x="408" y="484"/>
                </a:lnTo>
                <a:lnTo>
                  <a:pt x="410" y="482"/>
                </a:lnTo>
                <a:lnTo>
                  <a:pt x="414" y="481"/>
                </a:lnTo>
                <a:lnTo>
                  <a:pt x="417" y="481"/>
                </a:lnTo>
                <a:lnTo>
                  <a:pt x="682" y="481"/>
                </a:lnTo>
                <a:lnTo>
                  <a:pt x="685" y="481"/>
                </a:lnTo>
                <a:lnTo>
                  <a:pt x="688" y="482"/>
                </a:lnTo>
                <a:lnTo>
                  <a:pt x="690" y="483"/>
                </a:lnTo>
                <a:lnTo>
                  <a:pt x="692" y="486"/>
                </a:lnTo>
                <a:lnTo>
                  <a:pt x="694" y="488"/>
                </a:lnTo>
                <a:lnTo>
                  <a:pt x="695" y="491"/>
                </a:lnTo>
                <a:lnTo>
                  <a:pt x="697" y="493"/>
                </a:lnTo>
                <a:lnTo>
                  <a:pt x="697" y="496"/>
                </a:lnTo>
                <a:lnTo>
                  <a:pt x="697" y="499"/>
                </a:lnTo>
                <a:lnTo>
                  <a:pt x="695" y="503"/>
                </a:lnTo>
                <a:lnTo>
                  <a:pt x="694" y="505"/>
                </a:lnTo>
                <a:lnTo>
                  <a:pt x="692" y="507"/>
                </a:lnTo>
                <a:lnTo>
                  <a:pt x="690" y="509"/>
                </a:lnTo>
                <a:lnTo>
                  <a:pt x="688" y="510"/>
                </a:lnTo>
                <a:lnTo>
                  <a:pt x="685" y="511"/>
                </a:lnTo>
                <a:lnTo>
                  <a:pt x="682" y="511"/>
                </a:lnTo>
                <a:close/>
                <a:moveTo>
                  <a:pt x="552" y="781"/>
                </a:moveTo>
                <a:lnTo>
                  <a:pt x="553" y="766"/>
                </a:lnTo>
                <a:lnTo>
                  <a:pt x="554" y="751"/>
                </a:lnTo>
                <a:lnTo>
                  <a:pt x="555" y="736"/>
                </a:lnTo>
                <a:lnTo>
                  <a:pt x="555" y="722"/>
                </a:lnTo>
                <a:lnTo>
                  <a:pt x="556" y="700"/>
                </a:lnTo>
                <a:lnTo>
                  <a:pt x="557" y="682"/>
                </a:lnTo>
                <a:lnTo>
                  <a:pt x="558" y="667"/>
                </a:lnTo>
                <a:lnTo>
                  <a:pt x="561" y="654"/>
                </a:lnTo>
                <a:lnTo>
                  <a:pt x="563" y="648"/>
                </a:lnTo>
                <a:lnTo>
                  <a:pt x="565" y="644"/>
                </a:lnTo>
                <a:lnTo>
                  <a:pt x="568" y="640"/>
                </a:lnTo>
                <a:lnTo>
                  <a:pt x="570" y="637"/>
                </a:lnTo>
                <a:lnTo>
                  <a:pt x="573" y="635"/>
                </a:lnTo>
                <a:lnTo>
                  <a:pt x="578" y="633"/>
                </a:lnTo>
                <a:lnTo>
                  <a:pt x="581" y="632"/>
                </a:lnTo>
                <a:lnTo>
                  <a:pt x="586" y="631"/>
                </a:lnTo>
                <a:lnTo>
                  <a:pt x="594" y="632"/>
                </a:lnTo>
                <a:lnTo>
                  <a:pt x="601" y="635"/>
                </a:lnTo>
                <a:lnTo>
                  <a:pt x="603" y="637"/>
                </a:lnTo>
                <a:lnTo>
                  <a:pt x="606" y="639"/>
                </a:lnTo>
                <a:lnTo>
                  <a:pt x="608" y="642"/>
                </a:lnTo>
                <a:lnTo>
                  <a:pt x="610" y="645"/>
                </a:lnTo>
                <a:lnTo>
                  <a:pt x="613" y="654"/>
                </a:lnTo>
                <a:lnTo>
                  <a:pt x="614" y="665"/>
                </a:lnTo>
                <a:lnTo>
                  <a:pt x="615" y="678"/>
                </a:lnTo>
                <a:lnTo>
                  <a:pt x="616" y="696"/>
                </a:lnTo>
                <a:lnTo>
                  <a:pt x="617" y="717"/>
                </a:lnTo>
                <a:lnTo>
                  <a:pt x="619" y="740"/>
                </a:lnTo>
                <a:lnTo>
                  <a:pt x="621" y="751"/>
                </a:lnTo>
                <a:lnTo>
                  <a:pt x="626" y="762"/>
                </a:lnTo>
                <a:lnTo>
                  <a:pt x="630" y="773"/>
                </a:lnTo>
                <a:lnTo>
                  <a:pt x="635" y="782"/>
                </a:lnTo>
                <a:lnTo>
                  <a:pt x="552" y="781"/>
                </a:lnTo>
                <a:close/>
                <a:moveTo>
                  <a:pt x="435" y="301"/>
                </a:moveTo>
                <a:lnTo>
                  <a:pt x="682" y="301"/>
                </a:lnTo>
                <a:lnTo>
                  <a:pt x="685" y="301"/>
                </a:lnTo>
                <a:lnTo>
                  <a:pt x="688" y="302"/>
                </a:lnTo>
                <a:lnTo>
                  <a:pt x="690" y="303"/>
                </a:lnTo>
                <a:lnTo>
                  <a:pt x="692" y="305"/>
                </a:lnTo>
                <a:lnTo>
                  <a:pt x="694" y="308"/>
                </a:lnTo>
                <a:lnTo>
                  <a:pt x="695" y="310"/>
                </a:lnTo>
                <a:lnTo>
                  <a:pt x="697" y="313"/>
                </a:lnTo>
                <a:lnTo>
                  <a:pt x="697" y="316"/>
                </a:lnTo>
                <a:lnTo>
                  <a:pt x="697" y="319"/>
                </a:lnTo>
                <a:lnTo>
                  <a:pt x="695" y="321"/>
                </a:lnTo>
                <a:lnTo>
                  <a:pt x="694" y="325"/>
                </a:lnTo>
                <a:lnTo>
                  <a:pt x="692" y="327"/>
                </a:lnTo>
                <a:lnTo>
                  <a:pt x="690" y="329"/>
                </a:lnTo>
                <a:lnTo>
                  <a:pt x="688" y="330"/>
                </a:lnTo>
                <a:lnTo>
                  <a:pt x="685" y="331"/>
                </a:lnTo>
                <a:lnTo>
                  <a:pt x="682" y="331"/>
                </a:lnTo>
                <a:lnTo>
                  <a:pt x="435" y="331"/>
                </a:lnTo>
                <a:lnTo>
                  <a:pt x="433" y="331"/>
                </a:lnTo>
                <a:lnTo>
                  <a:pt x="430" y="330"/>
                </a:lnTo>
                <a:lnTo>
                  <a:pt x="427" y="329"/>
                </a:lnTo>
                <a:lnTo>
                  <a:pt x="424" y="327"/>
                </a:lnTo>
                <a:lnTo>
                  <a:pt x="423" y="325"/>
                </a:lnTo>
                <a:lnTo>
                  <a:pt x="421" y="321"/>
                </a:lnTo>
                <a:lnTo>
                  <a:pt x="421" y="319"/>
                </a:lnTo>
                <a:lnTo>
                  <a:pt x="420" y="316"/>
                </a:lnTo>
                <a:lnTo>
                  <a:pt x="421" y="313"/>
                </a:lnTo>
                <a:lnTo>
                  <a:pt x="421" y="310"/>
                </a:lnTo>
                <a:lnTo>
                  <a:pt x="423" y="308"/>
                </a:lnTo>
                <a:lnTo>
                  <a:pt x="424" y="305"/>
                </a:lnTo>
                <a:lnTo>
                  <a:pt x="427" y="303"/>
                </a:lnTo>
                <a:lnTo>
                  <a:pt x="430" y="302"/>
                </a:lnTo>
                <a:lnTo>
                  <a:pt x="433" y="301"/>
                </a:lnTo>
                <a:lnTo>
                  <a:pt x="435" y="301"/>
                </a:lnTo>
                <a:close/>
                <a:moveTo>
                  <a:pt x="454" y="151"/>
                </a:moveTo>
                <a:lnTo>
                  <a:pt x="530" y="151"/>
                </a:lnTo>
                <a:lnTo>
                  <a:pt x="534" y="151"/>
                </a:lnTo>
                <a:lnTo>
                  <a:pt x="536" y="152"/>
                </a:lnTo>
                <a:lnTo>
                  <a:pt x="539" y="153"/>
                </a:lnTo>
                <a:lnTo>
                  <a:pt x="541" y="155"/>
                </a:lnTo>
                <a:lnTo>
                  <a:pt x="542" y="157"/>
                </a:lnTo>
                <a:lnTo>
                  <a:pt x="544" y="160"/>
                </a:lnTo>
                <a:lnTo>
                  <a:pt x="545" y="163"/>
                </a:lnTo>
                <a:lnTo>
                  <a:pt x="545" y="166"/>
                </a:lnTo>
                <a:lnTo>
                  <a:pt x="545" y="169"/>
                </a:lnTo>
                <a:lnTo>
                  <a:pt x="544" y="171"/>
                </a:lnTo>
                <a:lnTo>
                  <a:pt x="542" y="175"/>
                </a:lnTo>
                <a:lnTo>
                  <a:pt x="541" y="177"/>
                </a:lnTo>
                <a:lnTo>
                  <a:pt x="539" y="178"/>
                </a:lnTo>
                <a:lnTo>
                  <a:pt x="536" y="180"/>
                </a:lnTo>
                <a:lnTo>
                  <a:pt x="534" y="180"/>
                </a:lnTo>
                <a:lnTo>
                  <a:pt x="530" y="181"/>
                </a:lnTo>
                <a:lnTo>
                  <a:pt x="454" y="181"/>
                </a:lnTo>
                <a:lnTo>
                  <a:pt x="451" y="180"/>
                </a:lnTo>
                <a:lnTo>
                  <a:pt x="449" y="180"/>
                </a:lnTo>
                <a:lnTo>
                  <a:pt x="446" y="178"/>
                </a:lnTo>
                <a:lnTo>
                  <a:pt x="444" y="177"/>
                </a:lnTo>
                <a:lnTo>
                  <a:pt x="441" y="175"/>
                </a:lnTo>
                <a:lnTo>
                  <a:pt x="440" y="171"/>
                </a:lnTo>
                <a:lnTo>
                  <a:pt x="439" y="169"/>
                </a:lnTo>
                <a:lnTo>
                  <a:pt x="439" y="166"/>
                </a:lnTo>
                <a:lnTo>
                  <a:pt x="439" y="163"/>
                </a:lnTo>
                <a:lnTo>
                  <a:pt x="440" y="160"/>
                </a:lnTo>
                <a:lnTo>
                  <a:pt x="441" y="157"/>
                </a:lnTo>
                <a:lnTo>
                  <a:pt x="444" y="155"/>
                </a:lnTo>
                <a:lnTo>
                  <a:pt x="446" y="153"/>
                </a:lnTo>
                <a:lnTo>
                  <a:pt x="449" y="152"/>
                </a:lnTo>
                <a:lnTo>
                  <a:pt x="451" y="151"/>
                </a:lnTo>
                <a:lnTo>
                  <a:pt x="454" y="151"/>
                </a:lnTo>
                <a:close/>
                <a:moveTo>
                  <a:pt x="879" y="12"/>
                </a:moveTo>
                <a:lnTo>
                  <a:pt x="874" y="7"/>
                </a:lnTo>
                <a:lnTo>
                  <a:pt x="869" y="4"/>
                </a:lnTo>
                <a:lnTo>
                  <a:pt x="864" y="2"/>
                </a:lnTo>
                <a:lnTo>
                  <a:pt x="858" y="1"/>
                </a:lnTo>
                <a:lnTo>
                  <a:pt x="858" y="0"/>
                </a:lnTo>
                <a:lnTo>
                  <a:pt x="375" y="0"/>
                </a:lnTo>
                <a:lnTo>
                  <a:pt x="366" y="1"/>
                </a:lnTo>
                <a:lnTo>
                  <a:pt x="359" y="4"/>
                </a:lnTo>
                <a:lnTo>
                  <a:pt x="351" y="7"/>
                </a:lnTo>
                <a:lnTo>
                  <a:pt x="345" y="14"/>
                </a:lnTo>
                <a:lnTo>
                  <a:pt x="341" y="18"/>
                </a:lnTo>
                <a:lnTo>
                  <a:pt x="337" y="22"/>
                </a:lnTo>
                <a:lnTo>
                  <a:pt x="335" y="28"/>
                </a:lnTo>
                <a:lnTo>
                  <a:pt x="333" y="33"/>
                </a:lnTo>
                <a:lnTo>
                  <a:pt x="330" y="44"/>
                </a:lnTo>
                <a:lnTo>
                  <a:pt x="328" y="55"/>
                </a:lnTo>
                <a:lnTo>
                  <a:pt x="326" y="72"/>
                </a:lnTo>
                <a:lnTo>
                  <a:pt x="326" y="81"/>
                </a:lnTo>
                <a:lnTo>
                  <a:pt x="326" y="96"/>
                </a:lnTo>
                <a:lnTo>
                  <a:pt x="326" y="135"/>
                </a:lnTo>
                <a:lnTo>
                  <a:pt x="324" y="193"/>
                </a:lnTo>
                <a:lnTo>
                  <a:pt x="321" y="265"/>
                </a:lnTo>
                <a:lnTo>
                  <a:pt x="317" y="347"/>
                </a:lnTo>
                <a:lnTo>
                  <a:pt x="311" y="434"/>
                </a:lnTo>
                <a:lnTo>
                  <a:pt x="305" y="477"/>
                </a:lnTo>
                <a:lnTo>
                  <a:pt x="301" y="520"/>
                </a:lnTo>
                <a:lnTo>
                  <a:pt x="295" y="562"/>
                </a:lnTo>
                <a:lnTo>
                  <a:pt x="288" y="601"/>
                </a:lnTo>
                <a:lnTo>
                  <a:pt x="105" y="601"/>
                </a:lnTo>
                <a:lnTo>
                  <a:pt x="94" y="602"/>
                </a:lnTo>
                <a:lnTo>
                  <a:pt x="84" y="606"/>
                </a:lnTo>
                <a:lnTo>
                  <a:pt x="76" y="610"/>
                </a:lnTo>
                <a:lnTo>
                  <a:pt x="68" y="616"/>
                </a:lnTo>
                <a:lnTo>
                  <a:pt x="64" y="621"/>
                </a:lnTo>
                <a:lnTo>
                  <a:pt x="61" y="625"/>
                </a:lnTo>
                <a:lnTo>
                  <a:pt x="59" y="630"/>
                </a:lnTo>
                <a:lnTo>
                  <a:pt x="57" y="636"/>
                </a:lnTo>
                <a:lnTo>
                  <a:pt x="53" y="647"/>
                </a:lnTo>
                <a:lnTo>
                  <a:pt x="51" y="661"/>
                </a:lnTo>
                <a:lnTo>
                  <a:pt x="50" y="675"/>
                </a:lnTo>
                <a:lnTo>
                  <a:pt x="50" y="690"/>
                </a:lnTo>
                <a:lnTo>
                  <a:pt x="50" y="706"/>
                </a:lnTo>
                <a:lnTo>
                  <a:pt x="51" y="722"/>
                </a:lnTo>
                <a:lnTo>
                  <a:pt x="52" y="753"/>
                </a:lnTo>
                <a:lnTo>
                  <a:pt x="51" y="784"/>
                </a:lnTo>
                <a:lnTo>
                  <a:pt x="49" y="797"/>
                </a:lnTo>
                <a:lnTo>
                  <a:pt x="46" y="810"/>
                </a:lnTo>
                <a:lnTo>
                  <a:pt x="44" y="816"/>
                </a:lnTo>
                <a:lnTo>
                  <a:pt x="42" y="821"/>
                </a:lnTo>
                <a:lnTo>
                  <a:pt x="38" y="825"/>
                </a:lnTo>
                <a:lnTo>
                  <a:pt x="35" y="830"/>
                </a:lnTo>
                <a:lnTo>
                  <a:pt x="29" y="835"/>
                </a:lnTo>
                <a:lnTo>
                  <a:pt x="20" y="839"/>
                </a:lnTo>
                <a:lnTo>
                  <a:pt x="11" y="841"/>
                </a:lnTo>
                <a:lnTo>
                  <a:pt x="0" y="842"/>
                </a:lnTo>
                <a:lnTo>
                  <a:pt x="0" y="872"/>
                </a:lnTo>
                <a:lnTo>
                  <a:pt x="465" y="872"/>
                </a:lnTo>
                <a:lnTo>
                  <a:pt x="474" y="871"/>
                </a:lnTo>
                <a:lnTo>
                  <a:pt x="482" y="870"/>
                </a:lnTo>
                <a:lnTo>
                  <a:pt x="490" y="869"/>
                </a:lnTo>
                <a:lnTo>
                  <a:pt x="496" y="867"/>
                </a:lnTo>
                <a:lnTo>
                  <a:pt x="503" y="865"/>
                </a:lnTo>
                <a:lnTo>
                  <a:pt x="509" y="862"/>
                </a:lnTo>
                <a:lnTo>
                  <a:pt x="514" y="859"/>
                </a:lnTo>
                <a:lnTo>
                  <a:pt x="520" y="854"/>
                </a:lnTo>
                <a:lnTo>
                  <a:pt x="528" y="846"/>
                </a:lnTo>
                <a:lnTo>
                  <a:pt x="535" y="836"/>
                </a:lnTo>
                <a:lnTo>
                  <a:pt x="541" y="824"/>
                </a:lnTo>
                <a:lnTo>
                  <a:pt x="545" y="812"/>
                </a:lnTo>
                <a:lnTo>
                  <a:pt x="706" y="812"/>
                </a:lnTo>
                <a:lnTo>
                  <a:pt x="712" y="811"/>
                </a:lnTo>
                <a:lnTo>
                  <a:pt x="717" y="810"/>
                </a:lnTo>
                <a:lnTo>
                  <a:pt x="722" y="809"/>
                </a:lnTo>
                <a:lnTo>
                  <a:pt x="728" y="807"/>
                </a:lnTo>
                <a:lnTo>
                  <a:pt x="737" y="802"/>
                </a:lnTo>
                <a:lnTo>
                  <a:pt x="746" y="793"/>
                </a:lnTo>
                <a:lnTo>
                  <a:pt x="753" y="786"/>
                </a:lnTo>
                <a:lnTo>
                  <a:pt x="760" y="776"/>
                </a:lnTo>
                <a:lnTo>
                  <a:pt x="766" y="764"/>
                </a:lnTo>
                <a:lnTo>
                  <a:pt x="773" y="751"/>
                </a:lnTo>
                <a:lnTo>
                  <a:pt x="778" y="737"/>
                </a:lnTo>
                <a:lnTo>
                  <a:pt x="783" y="722"/>
                </a:lnTo>
                <a:lnTo>
                  <a:pt x="788" y="706"/>
                </a:lnTo>
                <a:lnTo>
                  <a:pt x="792" y="689"/>
                </a:lnTo>
                <a:lnTo>
                  <a:pt x="800" y="652"/>
                </a:lnTo>
                <a:lnTo>
                  <a:pt x="807" y="611"/>
                </a:lnTo>
                <a:lnTo>
                  <a:pt x="813" y="568"/>
                </a:lnTo>
                <a:lnTo>
                  <a:pt x="818" y="522"/>
                </a:lnTo>
                <a:lnTo>
                  <a:pt x="821" y="475"/>
                </a:lnTo>
                <a:lnTo>
                  <a:pt x="824" y="427"/>
                </a:lnTo>
                <a:lnTo>
                  <a:pt x="826" y="378"/>
                </a:lnTo>
                <a:lnTo>
                  <a:pt x="827" y="330"/>
                </a:lnTo>
                <a:lnTo>
                  <a:pt x="828" y="236"/>
                </a:lnTo>
                <a:lnTo>
                  <a:pt x="828" y="150"/>
                </a:lnTo>
                <a:lnTo>
                  <a:pt x="900" y="151"/>
                </a:lnTo>
                <a:lnTo>
                  <a:pt x="900" y="136"/>
                </a:lnTo>
                <a:lnTo>
                  <a:pt x="901" y="115"/>
                </a:lnTo>
                <a:lnTo>
                  <a:pt x="900" y="78"/>
                </a:lnTo>
                <a:lnTo>
                  <a:pt x="898" y="59"/>
                </a:lnTo>
                <a:lnTo>
                  <a:pt x="894" y="41"/>
                </a:lnTo>
                <a:lnTo>
                  <a:pt x="891" y="32"/>
                </a:lnTo>
                <a:lnTo>
                  <a:pt x="887" y="23"/>
                </a:lnTo>
                <a:lnTo>
                  <a:pt x="883" y="17"/>
                </a:lnTo>
                <a:lnTo>
                  <a:pt x="879" y="12"/>
                </a:lnTo>
                <a:close/>
              </a:path>
            </a:pathLst>
          </a:custGeom>
          <a:solidFill>
            <a:srgbClr val="0730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676914" y="3552488"/>
            <a:ext cx="866774" cy="888885"/>
            <a:chOff x="5229225" y="3143250"/>
            <a:chExt cx="866774" cy="888885"/>
          </a:xfrm>
        </p:grpSpPr>
        <p:sp>
          <p:nvSpPr>
            <p:cNvPr id="14" name="Rectangle 13"/>
            <p:cNvSpPr/>
            <p:nvPr/>
          </p:nvSpPr>
          <p:spPr>
            <a:xfrm rot="10800000">
              <a:off x="5229225" y="3143250"/>
              <a:ext cx="866774" cy="888885"/>
            </a:xfrm>
            <a:prstGeom prst="rect">
              <a:avLst/>
            </a:prstGeom>
            <a:solidFill>
              <a:srgbClr val="0730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5416549" y="3341630"/>
              <a:ext cx="492125" cy="492127"/>
              <a:chOff x="5465763" y="1943100"/>
              <a:chExt cx="287337" cy="287338"/>
            </a:xfrm>
            <a:solidFill>
              <a:schemeClr val="bg1"/>
            </a:solidFill>
          </p:grpSpPr>
          <p:sp>
            <p:nvSpPr>
              <p:cNvPr id="49" name="Freeform 1026"/>
              <p:cNvSpPr>
                <a:spLocks noEditPoints="1"/>
              </p:cNvSpPr>
              <p:nvPr/>
            </p:nvSpPr>
            <p:spPr bwMode="auto">
              <a:xfrm>
                <a:off x="5610225" y="1943100"/>
                <a:ext cx="142875" cy="190500"/>
              </a:xfrm>
              <a:custGeom>
                <a:avLst/>
                <a:gdLst>
                  <a:gd name="T0" fmla="*/ 228 w 361"/>
                  <a:gd name="T1" fmla="*/ 133 h 481"/>
                  <a:gd name="T2" fmla="*/ 228 w 361"/>
                  <a:gd name="T3" fmla="*/ 12 h 481"/>
                  <a:gd name="T4" fmla="*/ 349 w 361"/>
                  <a:gd name="T5" fmla="*/ 133 h 481"/>
                  <a:gd name="T6" fmla="*/ 228 w 361"/>
                  <a:gd name="T7" fmla="*/ 133 h 481"/>
                  <a:gd name="T8" fmla="*/ 358 w 361"/>
                  <a:gd name="T9" fmla="*/ 125 h 481"/>
                  <a:gd name="T10" fmla="*/ 237 w 361"/>
                  <a:gd name="T11" fmla="*/ 3 h 481"/>
                  <a:gd name="T12" fmla="*/ 234 w 361"/>
                  <a:gd name="T13" fmla="*/ 1 h 481"/>
                  <a:gd name="T14" fmla="*/ 228 w 361"/>
                  <a:gd name="T15" fmla="*/ 0 h 481"/>
                  <a:gd name="T16" fmla="*/ 11 w 361"/>
                  <a:gd name="T17" fmla="*/ 0 h 481"/>
                  <a:gd name="T18" fmla="*/ 7 w 361"/>
                  <a:gd name="T19" fmla="*/ 1 h 481"/>
                  <a:gd name="T20" fmla="*/ 3 w 361"/>
                  <a:gd name="T21" fmla="*/ 4 h 481"/>
                  <a:gd name="T22" fmla="*/ 1 w 361"/>
                  <a:gd name="T23" fmla="*/ 7 h 481"/>
                  <a:gd name="T24" fmla="*/ 0 w 361"/>
                  <a:gd name="T25" fmla="*/ 12 h 481"/>
                  <a:gd name="T26" fmla="*/ 0 w 361"/>
                  <a:gd name="T27" fmla="*/ 470 h 481"/>
                  <a:gd name="T28" fmla="*/ 1 w 361"/>
                  <a:gd name="T29" fmla="*/ 474 h 481"/>
                  <a:gd name="T30" fmla="*/ 3 w 361"/>
                  <a:gd name="T31" fmla="*/ 478 h 481"/>
                  <a:gd name="T32" fmla="*/ 7 w 361"/>
                  <a:gd name="T33" fmla="*/ 480 h 481"/>
                  <a:gd name="T34" fmla="*/ 11 w 361"/>
                  <a:gd name="T35" fmla="*/ 481 h 481"/>
                  <a:gd name="T36" fmla="*/ 349 w 361"/>
                  <a:gd name="T37" fmla="*/ 481 h 481"/>
                  <a:gd name="T38" fmla="*/ 354 w 361"/>
                  <a:gd name="T39" fmla="*/ 480 h 481"/>
                  <a:gd name="T40" fmla="*/ 357 w 361"/>
                  <a:gd name="T41" fmla="*/ 478 h 481"/>
                  <a:gd name="T42" fmla="*/ 360 w 361"/>
                  <a:gd name="T43" fmla="*/ 474 h 481"/>
                  <a:gd name="T44" fmla="*/ 361 w 361"/>
                  <a:gd name="T45" fmla="*/ 470 h 481"/>
                  <a:gd name="T46" fmla="*/ 361 w 361"/>
                  <a:gd name="T47" fmla="*/ 133 h 481"/>
                  <a:gd name="T48" fmla="*/ 360 w 361"/>
                  <a:gd name="T49" fmla="*/ 129 h 481"/>
                  <a:gd name="T50" fmla="*/ 358 w 361"/>
                  <a:gd name="T51" fmla="*/ 12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61" h="481">
                    <a:moveTo>
                      <a:pt x="228" y="133"/>
                    </a:moveTo>
                    <a:lnTo>
                      <a:pt x="228" y="12"/>
                    </a:lnTo>
                    <a:lnTo>
                      <a:pt x="349" y="133"/>
                    </a:lnTo>
                    <a:lnTo>
                      <a:pt x="228" y="133"/>
                    </a:lnTo>
                    <a:close/>
                    <a:moveTo>
                      <a:pt x="358" y="125"/>
                    </a:moveTo>
                    <a:lnTo>
                      <a:pt x="237" y="3"/>
                    </a:lnTo>
                    <a:lnTo>
                      <a:pt x="234" y="1"/>
                    </a:lnTo>
                    <a:lnTo>
                      <a:pt x="228" y="0"/>
                    </a:lnTo>
                    <a:lnTo>
                      <a:pt x="11" y="0"/>
                    </a:lnTo>
                    <a:lnTo>
                      <a:pt x="7" y="1"/>
                    </a:lnTo>
                    <a:lnTo>
                      <a:pt x="3" y="4"/>
                    </a:lnTo>
                    <a:lnTo>
                      <a:pt x="1" y="7"/>
                    </a:lnTo>
                    <a:lnTo>
                      <a:pt x="0" y="12"/>
                    </a:lnTo>
                    <a:lnTo>
                      <a:pt x="0" y="470"/>
                    </a:lnTo>
                    <a:lnTo>
                      <a:pt x="1" y="474"/>
                    </a:lnTo>
                    <a:lnTo>
                      <a:pt x="3" y="478"/>
                    </a:lnTo>
                    <a:lnTo>
                      <a:pt x="7" y="480"/>
                    </a:lnTo>
                    <a:lnTo>
                      <a:pt x="11" y="481"/>
                    </a:lnTo>
                    <a:lnTo>
                      <a:pt x="349" y="481"/>
                    </a:lnTo>
                    <a:lnTo>
                      <a:pt x="354" y="480"/>
                    </a:lnTo>
                    <a:lnTo>
                      <a:pt x="357" y="478"/>
                    </a:lnTo>
                    <a:lnTo>
                      <a:pt x="360" y="474"/>
                    </a:lnTo>
                    <a:lnTo>
                      <a:pt x="361" y="470"/>
                    </a:lnTo>
                    <a:lnTo>
                      <a:pt x="361" y="133"/>
                    </a:lnTo>
                    <a:lnTo>
                      <a:pt x="360" y="129"/>
                    </a:lnTo>
                    <a:lnTo>
                      <a:pt x="358" y="1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0" name="Freeform 1027"/>
              <p:cNvSpPr>
                <a:spLocks noEditPoints="1"/>
              </p:cNvSpPr>
              <p:nvPr/>
            </p:nvSpPr>
            <p:spPr bwMode="auto">
              <a:xfrm>
                <a:off x="5465763" y="2133600"/>
                <a:ext cx="58738" cy="96838"/>
              </a:xfrm>
              <a:custGeom>
                <a:avLst/>
                <a:gdLst>
                  <a:gd name="T0" fmla="*/ 73 w 146"/>
                  <a:gd name="T1" fmla="*/ 191 h 242"/>
                  <a:gd name="T2" fmla="*/ 69 w 146"/>
                  <a:gd name="T3" fmla="*/ 191 h 242"/>
                  <a:gd name="T4" fmla="*/ 65 w 146"/>
                  <a:gd name="T5" fmla="*/ 189 h 242"/>
                  <a:gd name="T6" fmla="*/ 61 w 146"/>
                  <a:gd name="T7" fmla="*/ 187 h 242"/>
                  <a:gd name="T8" fmla="*/ 58 w 146"/>
                  <a:gd name="T9" fmla="*/ 185 h 242"/>
                  <a:gd name="T10" fmla="*/ 55 w 146"/>
                  <a:gd name="T11" fmla="*/ 182 h 242"/>
                  <a:gd name="T12" fmla="*/ 54 w 146"/>
                  <a:gd name="T13" fmla="*/ 178 h 242"/>
                  <a:gd name="T14" fmla="*/ 52 w 146"/>
                  <a:gd name="T15" fmla="*/ 174 h 242"/>
                  <a:gd name="T16" fmla="*/ 52 w 146"/>
                  <a:gd name="T17" fmla="*/ 170 h 242"/>
                  <a:gd name="T18" fmla="*/ 52 w 146"/>
                  <a:gd name="T19" fmla="*/ 165 h 242"/>
                  <a:gd name="T20" fmla="*/ 54 w 146"/>
                  <a:gd name="T21" fmla="*/ 161 h 242"/>
                  <a:gd name="T22" fmla="*/ 55 w 146"/>
                  <a:gd name="T23" fmla="*/ 157 h 242"/>
                  <a:gd name="T24" fmla="*/ 58 w 146"/>
                  <a:gd name="T25" fmla="*/ 154 h 242"/>
                  <a:gd name="T26" fmla="*/ 61 w 146"/>
                  <a:gd name="T27" fmla="*/ 151 h 242"/>
                  <a:gd name="T28" fmla="*/ 65 w 146"/>
                  <a:gd name="T29" fmla="*/ 149 h 242"/>
                  <a:gd name="T30" fmla="*/ 69 w 146"/>
                  <a:gd name="T31" fmla="*/ 148 h 242"/>
                  <a:gd name="T32" fmla="*/ 73 w 146"/>
                  <a:gd name="T33" fmla="*/ 147 h 242"/>
                  <a:gd name="T34" fmla="*/ 78 w 146"/>
                  <a:gd name="T35" fmla="*/ 148 h 242"/>
                  <a:gd name="T36" fmla="*/ 82 w 146"/>
                  <a:gd name="T37" fmla="*/ 149 h 242"/>
                  <a:gd name="T38" fmla="*/ 85 w 146"/>
                  <a:gd name="T39" fmla="*/ 151 h 242"/>
                  <a:gd name="T40" fmla="*/ 88 w 146"/>
                  <a:gd name="T41" fmla="*/ 154 h 242"/>
                  <a:gd name="T42" fmla="*/ 91 w 146"/>
                  <a:gd name="T43" fmla="*/ 157 h 242"/>
                  <a:gd name="T44" fmla="*/ 93 w 146"/>
                  <a:gd name="T45" fmla="*/ 161 h 242"/>
                  <a:gd name="T46" fmla="*/ 94 w 146"/>
                  <a:gd name="T47" fmla="*/ 165 h 242"/>
                  <a:gd name="T48" fmla="*/ 95 w 146"/>
                  <a:gd name="T49" fmla="*/ 170 h 242"/>
                  <a:gd name="T50" fmla="*/ 94 w 146"/>
                  <a:gd name="T51" fmla="*/ 174 h 242"/>
                  <a:gd name="T52" fmla="*/ 93 w 146"/>
                  <a:gd name="T53" fmla="*/ 178 h 242"/>
                  <a:gd name="T54" fmla="*/ 91 w 146"/>
                  <a:gd name="T55" fmla="*/ 182 h 242"/>
                  <a:gd name="T56" fmla="*/ 88 w 146"/>
                  <a:gd name="T57" fmla="*/ 185 h 242"/>
                  <a:gd name="T58" fmla="*/ 85 w 146"/>
                  <a:gd name="T59" fmla="*/ 187 h 242"/>
                  <a:gd name="T60" fmla="*/ 82 w 146"/>
                  <a:gd name="T61" fmla="*/ 189 h 242"/>
                  <a:gd name="T62" fmla="*/ 78 w 146"/>
                  <a:gd name="T63" fmla="*/ 191 h 242"/>
                  <a:gd name="T64" fmla="*/ 73 w 146"/>
                  <a:gd name="T65" fmla="*/ 191 h 242"/>
                  <a:gd name="T66" fmla="*/ 134 w 146"/>
                  <a:gd name="T67" fmla="*/ 0 h 242"/>
                  <a:gd name="T68" fmla="*/ 12 w 146"/>
                  <a:gd name="T69" fmla="*/ 0 h 242"/>
                  <a:gd name="T70" fmla="*/ 8 w 146"/>
                  <a:gd name="T71" fmla="*/ 1 h 242"/>
                  <a:gd name="T72" fmla="*/ 4 w 146"/>
                  <a:gd name="T73" fmla="*/ 4 h 242"/>
                  <a:gd name="T74" fmla="*/ 1 w 146"/>
                  <a:gd name="T75" fmla="*/ 9 h 242"/>
                  <a:gd name="T76" fmla="*/ 0 w 146"/>
                  <a:gd name="T77" fmla="*/ 13 h 242"/>
                  <a:gd name="T78" fmla="*/ 0 w 146"/>
                  <a:gd name="T79" fmla="*/ 230 h 242"/>
                  <a:gd name="T80" fmla="*/ 1 w 146"/>
                  <a:gd name="T81" fmla="*/ 235 h 242"/>
                  <a:gd name="T82" fmla="*/ 4 w 146"/>
                  <a:gd name="T83" fmla="*/ 238 h 242"/>
                  <a:gd name="T84" fmla="*/ 8 w 146"/>
                  <a:gd name="T85" fmla="*/ 241 h 242"/>
                  <a:gd name="T86" fmla="*/ 12 w 146"/>
                  <a:gd name="T87" fmla="*/ 242 h 242"/>
                  <a:gd name="T88" fmla="*/ 134 w 146"/>
                  <a:gd name="T89" fmla="*/ 242 h 242"/>
                  <a:gd name="T90" fmla="*/ 139 w 146"/>
                  <a:gd name="T91" fmla="*/ 241 h 242"/>
                  <a:gd name="T92" fmla="*/ 143 w 146"/>
                  <a:gd name="T93" fmla="*/ 238 h 242"/>
                  <a:gd name="T94" fmla="*/ 145 w 146"/>
                  <a:gd name="T95" fmla="*/ 235 h 242"/>
                  <a:gd name="T96" fmla="*/ 146 w 146"/>
                  <a:gd name="T97" fmla="*/ 230 h 242"/>
                  <a:gd name="T98" fmla="*/ 146 w 146"/>
                  <a:gd name="T99" fmla="*/ 13 h 242"/>
                  <a:gd name="T100" fmla="*/ 145 w 146"/>
                  <a:gd name="T101" fmla="*/ 9 h 242"/>
                  <a:gd name="T102" fmla="*/ 143 w 146"/>
                  <a:gd name="T103" fmla="*/ 4 h 242"/>
                  <a:gd name="T104" fmla="*/ 139 w 146"/>
                  <a:gd name="T105" fmla="*/ 1 h 242"/>
                  <a:gd name="T106" fmla="*/ 134 w 146"/>
                  <a:gd name="T107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46" h="242">
                    <a:moveTo>
                      <a:pt x="73" y="191"/>
                    </a:moveTo>
                    <a:lnTo>
                      <a:pt x="69" y="191"/>
                    </a:lnTo>
                    <a:lnTo>
                      <a:pt x="65" y="189"/>
                    </a:lnTo>
                    <a:lnTo>
                      <a:pt x="61" y="187"/>
                    </a:lnTo>
                    <a:lnTo>
                      <a:pt x="58" y="185"/>
                    </a:lnTo>
                    <a:lnTo>
                      <a:pt x="55" y="182"/>
                    </a:lnTo>
                    <a:lnTo>
                      <a:pt x="54" y="178"/>
                    </a:lnTo>
                    <a:lnTo>
                      <a:pt x="52" y="174"/>
                    </a:lnTo>
                    <a:lnTo>
                      <a:pt x="52" y="170"/>
                    </a:lnTo>
                    <a:lnTo>
                      <a:pt x="52" y="165"/>
                    </a:lnTo>
                    <a:lnTo>
                      <a:pt x="54" y="161"/>
                    </a:lnTo>
                    <a:lnTo>
                      <a:pt x="55" y="157"/>
                    </a:lnTo>
                    <a:lnTo>
                      <a:pt x="58" y="154"/>
                    </a:lnTo>
                    <a:lnTo>
                      <a:pt x="61" y="151"/>
                    </a:lnTo>
                    <a:lnTo>
                      <a:pt x="65" y="149"/>
                    </a:lnTo>
                    <a:lnTo>
                      <a:pt x="69" y="148"/>
                    </a:lnTo>
                    <a:lnTo>
                      <a:pt x="73" y="147"/>
                    </a:lnTo>
                    <a:lnTo>
                      <a:pt x="78" y="148"/>
                    </a:lnTo>
                    <a:lnTo>
                      <a:pt x="82" y="149"/>
                    </a:lnTo>
                    <a:lnTo>
                      <a:pt x="85" y="151"/>
                    </a:lnTo>
                    <a:lnTo>
                      <a:pt x="88" y="154"/>
                    </a:lnTo>
                    <a:lnTo>
                      <a:pt x="91" y="157"/>
                    </a:lnTo>
                    <a:lnTo>
                      <a:pt x="93" y="161"/>
                    </a:lnTo>
                    <a:lnTo>
                      <a:pt x="94" y="165"/>
                    </a:lnTo>
                    <a:lnTo>
                      <a:pt x="95" y="170"/>
                    </a:lnTo>
                    <a:lnTo>
                      <a:pt x="94" y="174"/>
                    </a:lnTo>
                    <a:lnTo>
                      <a:pt x="93" y="178"/>
                    </a:lnTo>
                    <a:lnTo>
                      <a:pt x="91" y="182"/>
                    </a:lnTo>
                    <a:lnTo>
                      <a:pt x="88" y="185"/>
                    </a:lnTo>
                    <a:lnTo>
                      <a:pt x="85" y="187"/>
                    </a:lnTo>
                    <a:lnTo>
                      <a:pt x="82" y="189"/>
                    </a:lnTo>
                    <a:lnTo>
                      <a:pt x="78" y="191"/>
                    </a:lnTo>
                    <a:lnTo>
                      <a:pt x="73" y="191"/>
                    </a:lnTo>
                    <a:close/>
                    <a:moveTo>
                      <a:pt x="134" y="0"/>
                    </a:moveTo>
                    <a:lnTo>
                      <a:pt x="12" y="0"/>
                    </a:lnTo>
                    <a:lnTo>
                      <a:pt x="8" y="1"/>
                    </a:lnTo>
                    <a:lnTo>
                      <a:pt x="4" y="4"/>
                    </a:lnTo>
                    <a:lnTo>
                      <a:pt x="1" y="9"/>
                    </a:lnTo>
                    <a:lnTo>
                      <a:pt x="0" y="13"/>
                    </a:lnTo>
                    <a:lnTo>
                      <a:pt x="0" y="230"/>
                    </a:lnTo>
                    <a:lnTo>
                      <a:pt x="1" y="235"/>
                    </a:lnTo>
                    <a:lnTo>
                      <a:pt x="4" y="238"/>
                    </a:lnTo>
                    <a:lnTo>
                      <a:pt x="8" y="241"/>
                    </a:lnTo>
                    <a:lnTo>
                      <a:pt x="12" y="242"/>
                    </a:lnTo>
                    <a:lnTo>
                      <a:pt x="134" y="242"/>
                    </a:lnTo>
                    <a:lnTo>
                      <a:pt x="139" y="241"/>
                    </a:lnTo>
                    <a:lnTo>
                      <a:pt x="143" y="238"/>
                    </a:lnTo>
                    <a:lnTo>
                      <a:pt x="145" y="235"/>
                    </a:lnTo>
                    <a:lnTo>
                      <a:pt x="146" y="230"/>
                    </a:lnTo>
                    <a:lnTo>
                      <a:pt x="146" y="13"/>
                    </a:lnTo>
                    <a:lnTo>
                      <a:pt x="145" y="9"/>
                    </a:lnTo>
                    <a:lnTo>
                      <a:pt x="143" y="4"/>
                    </a:lnTo>
                    <a:lnTo>
                      <a:pt x="139" y="1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1" name="Freeform 1028"/>
              <p:cNvSpPr/>
              <p:nvPr/>
            </p:nvSpPr>
            <p:spPr bwMode="auto">
              <a:xfrm>
                <a:off x="5529263" y="2143125"/>
                <a:ext cx="214313" cy="77788"/>
              </a:xfrm>
              <a:custGeom>
                <a:avLst/>
                <a:gdLst>
                  <a:gd name="T0" fmla="*/ 305 w 541"/>
                  <a:gd name="T1" fmla="*/ 72 h 193"/>
                  <a:gd name="T2" fmla="*/ 303 w 541"/>
                  <a:gd name="T3" fmla="*/ 72 h 193"/>
                  <a:gd name="T4" fmla="*/ 301 w 541"/>
                  <a:gd name="T5" fmla="*/ 72 h 193"/>
                  <a:gd name="T6" fmla="*/ 246 w 541"/>
                  <a:gd name="T7" fmla="*/ 72 h 193"/>
                  <a:gd name="T8" fmla="*/ 245 w 541"/>
                  <a:gd name="T9" fmla="*/ 71 h 193"/>
                  <a:gd name="T10" fmla="*/ 243 w 541"/>
                  <a:gd name="T11" fmla="*/ 69 h 193"/>
                  <a:gd name="T12" fmla="*/ 235 w 541"/>
                  <a:gd name="T13" fmla="*/ 62 h 193"/>
                  <a:gd name="T14" fmla="*/ 225 w 541"/>
                  <a:gd name="T15" fmla="*/ 52 h 193"/>
                  <a:gd name="T16" fmla="*/ 214 w 541"/>
                  <a:gd name="T17" fmla="*/ 42 h 193"/>
                  <a:gd name="T18" fmla="*/ 200 w 541"/>
                  <a:gd name="T19" fmla="*/ 31 h 193"/>
                  <a:gd name="T20" fmla="*/ 184 w 541"/>
                  <a:gd name="T21" fmla="*/ 21 h 193"/>
                  <a:gd name="T22" fmla="*/ 165 w 541"/>
                  <a:gd name="T23" fmla="*/ 12 h 193"/>
                  <a:gd name="T24" fmla="*/ 155 w 541"/>
                  <a:gd name="T25" fmla="*/ 9 h 193"/>
                  <a:gd name="T26" fmla="*/ 144 w 541"/>
                  <a:gd name="T27" fmla="*/ 5 h 193"/>
                  <a:gd name="T28" fmla="*/ 133 w 541"/>
                  <a:gd name="T29" fmla="*/ 2 h 193"/>
                  <a:gd name="T30" fmla="*/ 120 w 541"/>
                  <a:gd name="T31" fmla="*/ 0 h 193"/>
                  <a:gd name="T32" fmla="*/ 119 w 541"/>
                  <a:gd name="T33" fmla="*/ 0 h 193"/>
                  <a:gd name="T34" fmla="*/ 118 w 541"/>
                  <a:gd name="T35" fmla="*/ 0 h 193"/>
                  <a:gd name="T36" fmla="*/ 12 w 541"/>
                  <a:gd name="T37" fmla="*/ 0 h 193"/>
                  <a:gd name="T38" fmla="*/ 7 w 541"/>
                  <a:gd name="T39" fmla="*/ 1 h 193"/>
                  <a:gd name="T40" fmla="*/ 3 w 541"/>
                  <a:gd name="T41" fmla="*/ 4 h 193"/>
                  <a:gd name="T42" fmla="*/ 1 w 541"/>
                  <a:gd name="T43" fmla="*/ 7 h 193"/>
                  <a:gd name="T44" fmla="*/ 0 w 541"/>
                  <a:gd name="T45" fmla="*/ 12 h 193"/>
                  <a:gd name="T46" fmla="*/ 0 w 541"/>
                  <a:gd name="T47" fmla="*/ 180 h 193"/>
                  <a:gd name="T48" fmla="*/ 1 w 541"/>
                  <a:gd name="T49" fmla="*/ 185 h 193"/>
                  <a:gd name="T50" fmla="*/ 3 w 541"/>
                  <a:gd name="T51" fmla="*/ 190 h 193"/>
                  <a:gd name="T52" fmla="*/ 7 w 541"/>
                  <a:gd name="T53" fmla="*/ 192 h 193"/>
                  <a:gd name="T54" fmla="*/ 12 w 541"/>
                  <a:gd name="T55" fmla="*/ 193 h 193"/>
                  <a:gd name="T56" fmla="*/ 528 w 541"/>
                  <a:gd name="T57" fmla="*/ 193 h 193"/>
                  <a:gd name="T58" fmla="*/ 533 w 541"/>
                  <a:gd name="T59" fmla="*/ 192 h 193"/>
                  <a:gd name="T60" fmla="*/ 536 w 541"/>
                  <a:gd name="T61" fmla="*/ 190 h 193"/>
                  <a:gd name="T62" fmla="*/ 539 w 541"/>
                  <a:gd name="T63" fmla="*/ 185 h 193"/>
                  <a:gd name="T64" fmla="*/ 541 w 541"/>
                  <a:gd name="T65" fmla="*/ 180 h 193"/>
                  <a:gd name="T66" fmla="*/ 539 w 541"/>
                  <a:gd name="T67" fmla="*/ 174 h 193"/>
                  <a:gd name="T68" fmla="*/ 538 w 541"/>
                  <a:gd name="T69" fmla="*/ 169 h 193"/>
                  <a:gd name="T70" fmla="*/ 537 w 541"/>
                  <a:gd name="T71" fmla="*/ 163 h 193"/>
                  <a:gd name="T72" fmla="*/ 535 w 541"/>
                  <a:gd name="T73" fmla="*/ 158 h 193"/>
                  <a:gd name="T74" fmla="*/ 532 w 541"/>
                  <a:gd name="T75" fmla="*/ 152 h 193"/>
                  <a:gd name="T76" fmla="*/ 528 w 541"/>
                  <a:gd name="T77" fmla="*/ 147 h 193"/>
                  <a:gd name="T78" fmla="*/ 524 w 541"/>
                  <a:gd name="T79" fmla="*/ 142 h 193"/>
                  <a:gd name="T80" fmla="*/ 519 w 541"/>
                  <a:gd name="T81" fmla="*/ 136 h 193"/>
                  <a:gd name="T82" fmla="*/ 511 w 541"/>
                  <a:gd name="T83" fmla="*/ 128 h 193"/>
                  <a:gd name="T84" fmla="*/ 503 w 541"/>
                  <a:gd name="T85" fmla="*/ 122 h 193"/>
                  <a:gd name="T86" fmla="*/ 493 w 541"/>
                  <a:gd name="T87" fmla="*/ 116 h 193"/>
                  <a:gd name="T88" fmla="*/ 481 w 541"/>
                  <a:gd name="T89" fmla="*/ 110 h 193"/>
                  <a:gd name="T90" fmla="*/ 470 w 541"/>
                  <a:gd name="T91" fmla="*/ 104 h 193"/>
                  <a:gd name="T92" fmla="*/ 458 w 541"/>
                  <a:gd name="T93" fmla="*/ 99 h 193"/>
                  <a:gd name="T94" fmla="*/ 445 w 541"/>
                  <a:gd name="T95" fmla="*/ 94 h 193"/>
                  <a:gd name="T96" fmla="*/ 431 w 541"/>
                  <a:gd name="T97" fmla="*/ 90 h 193"/>
                  <a:gd name="T98" fmla="*/ 417 w 541"/>
                  <a:gd name="T99" fmla="*/ 86 h 193"/>
                  <a:gd name="T100" fmla="*/ 402 w 541"/>
                  <a:gd name="T101" fmla="*/ 82 h 193"/>
                  <a:gd name="T102" fmla="*/ 387 w 541"/>
                  <a:gd name="T103" fmla="*/ 79 h 193"/>
                  <a:gd name="T104" fmla="*/ 370 w 541"/>
                  <a:gd name="T105" fmla="*/ 76 h 193"/>
                  <a:gd name="T106" fmla="*/ 355 w 541"/>
                  <a:gd name="T107" fmla="*/ 74 h 193"/>
                  <a:gd name="T108" fmla="*/ 339 w 541"/>
                  <a:gd name="T109" fmla="*/ 73 h 193"/>
                  <a:gd name="T110" fmla="*/ 321 w 541"/>
                  <a:gd name="T111" fmla="*/ 72 h 193"/>
                  <a:gd name="T112" fmla="*/ 305 w 541"/>
                  <a:gd name="T113" fmla="*/ 72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1" h="193">
                    <a:moveTo>
                      <a:pt x="305" y="72"/>
                    </a:moveTo>
                    <a:lnTo>
                      <a:pt x="303" y="72"/>
                    </a:lnTo>
                    <a:lnTo>
                      <a:pt x="301" y="72"/>
                    </a:lnTo>
                    <a:lnTo>
                      <a:pt x="246" y="72"/>
                    </a:lnTo>
                    <a:lnTo>
                      <a:pt x="245" y="71"/>
                    </a:lnTo>
                    <a:lnTo>
                      <a:pt x="243" y="69"/>
                    </a:lnTo>
                    <a:lnTo>
                      <a:pt x="235" y="62"/>
                    </a:lnTo>
                    <a:lnTo>
                      <a:pt x="225" y="52"/>
                    </a:lnTo>
                    <a:lnTo>
                      <a:pt x="214" y="42"/>
                    </a:lnTo>
                    <a:lnTo>
                      <a:pt x="200" y="31"/>
                    </a:lnTo>
                    <a:lnTo>
                      <a:pt x="184" y="21"/>
                    </a:lnTo>
                    <a:lnTo>
                      <a:pt x="165" y="12"/>
                    </a:lnTo>
                    <a:lnTo>
                      <a:pt x="155" y="9"/>
                    </a:lnTo>
                    <a:lnTo>
                      <a:pt x="144" y="5"/>
                    </a:lnTo>
                    <a:lnTo>
                      <a:pt x="133" y="2"/>
                    </a:lnTo>
                    <a:lnTo>
                      <a:pt x="120" y="0"/>
                    </a:lnTo>
                    <a:lnTo>
                      <a:pt x="119" y="0"/>
                    </a:lnTo>
                    <a:lnTo>
                      <a:pt x="118" y="0"/>
                    </a:lnTo>
                    <a:lnTo>
                      <a:pt x="12" y="0"/>
                    </a:lnTo>
                    <a:lnTo>
                      <a:pt x="7" y="1"/>
                    </a:lnTo>
                    <a:lnTo>
                      <a:pt x="3" y="4"/>
                    </a:lnTo>
                    <a:lnTo>
                      <a:pt x="1" y="7"/>
                    </a:lnTo>
                    <a:lnTo>
                      <a:pt x="0" y="12"/>
                    </a:lnTo>
                    <a:lnTo>
                      <a:pt x="0" y="180"/>
                    </a:lnTo>
                    <a:lnTo>
                      <a:pt x="1" y="185"/>
                    </a:lnTo>
                    <a:lnTo>
                      <a:pt x="3" y="190"/>
                    </a:lnTo>
                    <a:lnTo>
                      <a:pt x="7" y="192"/>
                    </a:lnTo>
                    <a:lnTo>
                      <a:pt x="12" y="193"/>
                    </a:lnTo>
                    <a:lnTo>
                      <a:pt x="528" y="193"/>
                    </a:lnTo>
                    <a:lnTo>
                      <a:pt x="533" y="192"/>
                    </a:lnTo>
                    <a:lnTo>
                      <a:pt x="536" y="190"/>
                    </a:lnTo>
                    <a:lnTo>
                      <a:pt x="539" y="185"/>
                    </a:lnTo>
                    <a:lnTo>
                      <a:pt x="541" y="180"/>
                    </a:lnTo>
                    <a:lnTo>
                      <a:pt x="539" y="174"/>
                    </a:lnTo>
                    <a:lnTo>
                      <a:pt x="538" y="169"/>
                    </a:lnTo>
                    <a:lnTo>
                      <a:pt x="537" y="163"/>
                    </a:lnTo>
                    <a:lnTo>
                      <a:pt x="535" y="158"/>
                    </a:lnTo>
                    <a:lnTo>
                      <a:pt x="532" y="152"/>
                    </a:lnTo>
                    <a:lnTo>
                      <a:pt x="528" y="147"/>
                    </a:lnTo>
                    <a:lnTo>
                      <a:pt x="524" y="142"/>
                    </a:lnTo>
                    <a:lnTo>
                      <a:pt x="519" y="136"/>
                    </a:lnTo>
                    <a:lnTo>
                      <a:pt x="511" y="128"/>
                    </a:lnTo>
                    <a:lnTo>
                      <a:pt x="503" y="122"/>
                    </a:lnTo>
                    <a:lnTo>
                      <a:pt x="493" y="116"/>
                    </a:lnTo>
                    <a:lnTo>
                      <a:pt x="481" y="110"/>
                    </a:lnTo>
                    <a:lnTo>
                      <a:pt x="470" y="104"/>
                    </a:lnTo>
                    <a:lnTo>
                      <a:pt x="458" y="99"/>
                    </a:lnTo>
                    <a:lnTo>
                      <a:pt x="445" y="94"/>
                    </a:lnTo>
                    <a:lnTo>
                      <a:pt x="431" y="90"/>
                    </a:lnTo>
                    <a:lnTo>
                      <a:pt x="417" y="86"/>
                    </a:lnTo>
                    <a:lnTo>
                      <a:pt x="402" y="82"/>
                    </a:lnTo>
                    <a:lnTo>
                      <a:pt x="387" y="79"/>
                    </a:lnTo>
                    <a:lnTo>
                      <a:pt x="370" y="76"/>
                    </a:lnTo>
                    <a:lnTo>
                      <a:pt x="355" y="74"/>
                    </a:lnTo>
                    <a:lnTo>
                      <a:pt x="339" y="73"/>
                    </a:lnTo>
                    <a:lnTo>
                      <a:pt x="321" y="72"/>
                    </a:lnTo>
                    <a:lnTo>
                      <a:pt x="305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sp>
        <p:nvSpPr>
          <p:cNvPr id="52" name="Rectangle 51"/>
          <p:cNvSpPr/>
          <p:nvPr/>
        </p:nvSpPr>
        <p:spPr>
          <a:xfrm flipH="1">
            <a:off x="4116224" y="3510250"/>
            <a:ext cx="1218790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600" b="0" i="0" dirty="0">
                <a:solidFill>
                  <a:srgbClr val="07306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Any Third Party API/Services used ----</a:t>
            </a:r>
            <a:r>
              <a:rPr lang="en-ID" sz="1600" dirty="0">
                <a:solidFill>
                  <a:srgbClr val="07306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</a:t>
            </a:r>
          </a:p>
        </p:txBody>
      </p:sp>
      <p:sp>
        <p:nvSpPr>
          <p:cNvPr id="53" name="Rectangle 52"/>
          <p:cNvSpPr/>
          <p:nvPr/>
        </p:nvSpPr>
        <p:spPr>
          <a:xfrm flipH="1">
            <a:off x="947933" y="3479036"/>
            <a:ext cx="1248951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600" dirty="0">
                <a:solidFill>
                  <a:srgbClr val="07306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Tech Stack</a:t>
            </a:r>
          </a:p>
          <a:p>
            <a:r>
              <a:rPr lang="en-ID" sz="1600" dirty="0">
                <a:solidFill>
                  <a:srgbClr val="07306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1. Python</a:t>
            </a:r>
          </a:p>
          <a:p>
            <a:r>
              <a:rPr lang="en-ID" sz="1600" dirty="0">
                <a:solidFill>
                  <a:srgbClr val="07306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2. </a:t>
            </a:r>
            <a:r>
              <a:rPr lang="en-ID" sz="1600" dirty="0" err="1">
                <a:solidFill>
                  <a:srgbClr val="07306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PixelLib</a:t>
            </a:r>
            <a:endParaRPr lang="en-ID" sz="1600" dirty="0">
              <a:solidFill>
                <a:srgbClr val="07306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ID" sz="1600" dirty="0">
                <a:solidFill>
                  <a:srgbClr val="07306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3. Flask</a:t>
            </a:r>
          </a:p>
        </p:txBody>
      </p:sp>
      <p:sp>
        <p:nvSpPr>
          <p:cNvPr id="60" name="Rectangle 59"/>
          <p:cNvSpPr/>
          <p:nvPr/>
        </p:nvSpPr>
        <p:spPr>
          <a:xfrm flipH="1">
            <a:off x="2604058" y="3510251"/>
            <a:ext cx="1076339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0" i="0" dirty="0">
                <a:solidFill>
                  <a:srgbClr val="07306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Resources Used</a:t>
            </a:r>
          </a:p>
          <a:p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</a:p>
          <a:p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</a:t>
            </a:r>
          </a:p>
          <a:p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</a:t>
            </a:r>
          </a:p>
        </p:txBody>
      </p:sp>
      <p:sp>
        <p:nvSpPr>
          <p:cNvPr id="68" name="Rectangle 67"/>
          <p:cNvSpPr/>
          <p:nvPr/>
        </p:nvSpPr>
        <p:spPr>
          <a:xfrm flipH="1">
            <a:off x="6682048" y="5056156"/>
            <a:ext cx="4546979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ID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  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 flipH="1">
            <a:off x="10761865" y="3552488"/>
            <a:ext cx="379337" cy="377242"/>
            <a:chOff x="7018338" y="4656138"/>
            <a:chExt cx="287337" cy="285750"/>
          </a:xfrm>
          <a:solidFill>
            <a:srgbClr val="073061"/>
          </a:solidFill>
        </p:grpSpPr>
        <p:sp>
          <p:nvSpPr>
            <p:cNvPr id="71" name="Freeform 4604"/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" name="Freeform 4605"/>
            <p:cNvSpPr/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4606"/>
            <p:cNvSpPr/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Rectangle 4607"/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80" name="Rectangle 79"/>
          <p:cNvSpPr/>
          <p:nvPr/>
        </p:nvSpPr>
        <p:spPr>
          <a:xfrm flipH="1">
            <a:off x="842157" y="2644480"/>
            <a:ext cx="511035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2000" b="1" i="1" dirty="0">
                <a:solidFill>
                  <a:srgbClr val="073061"/>
                </a:solidFill>
                <a:latin typeface="Rockwell Extra Bold" panose="02060903040505020403" pitchFamily="18" charset="0"/>
                <a:cs typeface="Segoe UI" panose="020B0502040204020203" pitchFamily="34" charset="0"/>
              </a:rPr>
              <a:t>IDEA TITLE- ADVANCED OBJECT DETECTION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842158" y="3244470"/>
            <a:ext cx="4382306" cy="250128"/>
            <a:chOff x="1120546" y="3285392"/>
            <a:chExt cx="4103917" cy="98276"/>
          </a:xfrm>
        </p:grpSpPr>
        <p:cxnSp>
          <p:nvCxnSpPr>
            <p:cNvPr id="82" name="Straight Connector 81"/>
            <p:cNvCxnSpPr/>
            <p:nvPr/>
          </p:nvCxnSpPr>
          <p:spPr>
            <a:xfrm flipH="1">
              <a:off x="1126023" y="3334530"/>
              <a:ext cx="4098440" cy="0"/>
            </a:xfrm>
            <a:prstGeom prst="line">
              <a:avLst/>
            </a:prstGeom>
            <a:ln>
              <a:solidFill>
                <a:srgbClr val="0730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 rot="10800000" flipH="1">
              <a:off x="1120546" y="3285393"/>
              <a:ext cx="99056" cy="98275"/>
            </a:xfrm>
            <a:prstGeom prst="ellipse">
              <a:avLst/>
            </a:prstGeom>
            <a:solidFill>
              <a:srgbClr val="78E3DB"/>
            </a:solidFill>
            <a:ln>
              <a:solidFill>
                <a:srgbClr val="073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4" name="Oval 83"/>
            <p:cNvSpPr/>
            <p:nvPr/>
          </p:nvSpPr>
          <p:spPr>
            <a:xfrm rot="10800000" flipH="1">
              <a:off x="2604059" y="3285392"/>
              <a:ext cx="99056" cy="98275"/>
            </a:xfrm>
            <a:prstGeom prst="ellipse">
              <a:avLst/>
            </a:prstGeom>
            <a:solidFill>
              <a:srgbClr val="78E3DB"/>
            </a:solidFill>
            <a:ln>
              <a:solidFill>
                <a:srgbClr val="073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5" name="Oval 84"/>
            <p:cNvSpPr/>
            <p:nvPr/>
          </p:nvSpPr>
          <p:spPr>
            <a:xfrm rot="10800000" flipH="1">
              <a:off x="4087569" y="3285392"/>
              <a:ext cx="99056" cy="98275"/>
            </a:xfrm>
            <a:prstGeom prst="ellipse">
              <a:avLst/>
            </a:prstGeom>
            <a:solidFill>
              <a:srgbClr val="78E3DB"/>
            </a:solidFill>
            <a:ln>
              <a:solidFill>
                <a:srgbClr val="073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35" name="Picture 34" descr="Logo, company name&#10;&#10;Description automatically generated"/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742" y="28136"/>
            <a:ext cx="2557690" cy="12788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67C008-4E55-428C-8AB2-33A49E2DD07E}"/>
              </a:ext>
            </a:extLst>
          </p:cNvPr>
          <p:cNvSpPr txBox="1"/>
          <p:nvPr/>
        </p:nvSpPr>
        <p:spPr>
          <a:xfrm>
            <a:off x="6885587" y="3896333"/>
            <a:ext cx="40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18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IDEA-OUTCOME – HEADLINE- 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8C8B2-140C-40CC-991E-B511D5CA461D}"/>
              </a:ext>
            </a:extLst>
          </p:cNvPr>
          <p:cNvSpPr txBox="1"/>
          <p:nvPr/>
        </p:nvSpPr>
        <p:spPr>
          <a:xfrm>
            <a:off x="6314818" y="4525322"/>
            <a:ext cx="51454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An object detection and recognition model which can accurately identify objects such as vehicles (truck, bus, boat, airplane), roads signage (zebra crossing, traffic light), buildings and bridges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515937" y="1892595"/>
            <a:ext cx="4130973" cy="4125433"/>
            <a:chOff x="515937" y="1844675"/>
            <a:chExt cx="5180203" cy="4500563"/>
          </a:xfrm>
        </p:grpSpPr>
        <p:sp>
          <p:nvSpPr>
            <p:cNvPr id="5" name="Rectangle 4"/>
            <p:cNvSpPr/>
            <p:nvPr/>
          </p:nvSpPr>
          <p:spPr>
            <a:xfrm>
              <a:off x="3055939" y="2149424"/>
              <a:ext cx="2640201" cy="3891064"/>
            </a:xfrm>
            <a:prstGeom prst="rect">
              <a:avLst/>
            </a:prstGeom>
            <a:solidFill>
              <a:srgbClr val="78E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15937" y="1844675"/>
              <a:ext cx="3027363" cy="4500563"/>
            </a:xfrm>
            <a:prstGeom prst="rect">
              <a:avLst/>
            </a:prstGeom>
            <a:solidFill>
              <a:srgbClr val="0730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0" name="Picture 9" descr="A group of people sitting at a table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121" y="2479214"/>
            <a:ext cx="3443353" cy="29538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Your Approach Towards Idea</a:t>
            </a:r>
          </a:p>
        </p:txBody>
      </p:sp>
      <p:pic>
        <p:nvPicPr>
          <p:cNvPr id="4" name="Picture 3" descr="A picture containing electronics, display&#10;&#10;Description automatically generate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38" y="2361023"/>
            <a:ext cx="4630824" cy="309132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24995" y="2080955"/>
            <a:ext cx="5951068" cy="554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 Extra Bold" panose="02060903040505020403" pitchFamily="18" charset="0"/>
              </a:rPr>
              <a:t>Approach in Brief 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7612989" y="3043742"/>
            <a:ext cx="27214" cy="35909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10345183" y="3043742"/>
            <a:ext cx="0" cy="35909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7804608" y="3019575"/>
            <a:ext cx="2523031" cy="3544456"/>
            <a:chOff x="8845649" y="3965527"/>
            <a:chExt cx="1323545" cy="3285298"/>
          </a:xfrm>
        </p:grpSpPr>
        <p:sp>
          <p:nvSpPr>
            <p:cNvPr id="15" name="Rectangle 14"/>
            <p:cNvSpPr/>
            <p:nvPr/>
          </p:nvSpPr>
          <p:spPr>
            <a:xfrm>
              <a:off x="8845649" y="4455149"/>
              <a:ext cx="1323545" cy="279567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Innovation added:</a:t>
              </a:r>
            </a:p>
            <a:p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-Customised unit architecture.</a:t>
              </a:r>
            </a:p>
            <a:p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-Light weight.</a:t>
              </a:r>
            </a:p>
            <a:p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-Reduced depth of up-sampling and down-sampling by a factor of 1.</a:t>
              </a:r>
            </a:p>
            <a:p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-Deployable for mobile devices.</a:t>
              </a:r>
            </a:p>
            <a:p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-Original unit weight of 160mb.</a:t>
              </a:r>
            </a:p>
            <a:p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-Original unit size.</a:t>
              </a:r>
            </a:p>
            <a:p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-Reduced storage space by 400%</a:t>
              </a:r>
            </a:p>
            <a:p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en-US" sz="1400" dirty="0">
                  <a:solidFill>
                    <a:srgbClr val="20212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1400" b="0" i="0" dirty="0">
                  <a:solidFill>
                    <a:srgbClr val="202124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astest speed of inference(real time object detection)</a:t>
              </a:r>
              <a:endPara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8845649" y="3965527"/>
              <a:ext cx="280988" cy="280988"/>
              <a:chOff x="6445250" y="2535238"/>
              <a:chExt cx="280988" cy="280988"/>
            </a:xfrm>
            <a:solidFill>
              <a:srgbClr val="073061"/>
            </a:solidFill>
          </p:grpSpPr>
          <p:sp>
            <p:nvSpPr>
              <p:cNvPr id="25" name="Freeform 2270"/>
              <p:cNvSpPr/>
              <p:nvPr/>
            </p:nvSpPr>
            <p:spPr bwMode="auto">
              <a:xfrm>
                <a:off x="6538913" y="2630488"/>
                <a:ext cx="93663" cy="173038"/>
              </a:xfrm>
              <a:custGeom>
                <a:avLst/>
                <a:gdLst>
                  <a:gd name="T0" fmla="*/ 0 w 292"/>
                  <a:gd name="T1" fmla="*/ 0 h 543"/>
                  <a:gd name="T2" fmla="*/ 147 w 292"/>
                  <a:gd name="T3" fmla="*/ 543 h 543"/>
                  <a:gd name="T4" fmla="*/ 292 w 292"/>
                  <a:gd name="T5" fmla="*/ 0 h 543"/>
                  <a:gd name="T6" fmla="*/ 0 w 292"/>
                  <a:gd name="T7" fmla="*/ 0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2" h="543">
                    <a:moveTo>
                      <a:pt x="0" y="0"/>
                    </a:moveTo>
                    <a:lnTo>
                      <a:pt x="147" y="543"/>
                    </a:lnTo>
                    <a:lnTo>
                      <a:pt x="29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" name="Freeform 2271"/>
              <p:cNvSpPr/>
              <p:nvPr/>
            </p:nvSpPr>
            <p:spPr bwMode="auto">
              <a:xfrm>
                <a:off x="6542088" y="2544763"/>
                <a:ext cx="87313" cy="76200"/>
              </a:xfrm>
              <a:custGeom>
                <a:avLst/>
                <a:gdLst>
                  <a:gd name="T0" fmla="*/ 278 w 278"/>
                  <a:gd name="T1" fmla="*/ 242 h 242"/>
                  <a:gd name="T2" fmla="*/ 139 w 278"/>
                  <a:gd name="T3" fmla="*/ 0 h 242"/>
                  <a:gd name="T4" fmla="*/ 0 w 278"/>
                  <a:gd name="T5" fmla="*/ 242 h 242"/>
                  <a:gd name="T6" fmla="*/ 278 w 278"/>
                  <a:gd name="T7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8" h="242">
                    <a:moveTo>
                      <a:pt x="278" y="242"/>
                    </a:moveTo>
                    <a:lnTo>
                      <a:pt x="139" y="0"/>
                    </a:lnTo>
                    <a:lnTo>
                      <a:pt x="0" y="242"/>
                    </a:lnTo>
                    <a:lnTo>
                      <a:pt x="27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" name="Freeform 2272"/>
              <p:cNvSpPr/>
              <p:nvPr/>
            </p:nvSpPr>
            <p:spPr bwMode="auto">
              <a:xfrm>
                <a:off x="6591300" y="2535238"/>
                <a:ext cx="69850" cy="79375"/>
              </a:xfrm>
              <a:custGeom>
                <a:avLst/>
                <a:gdLst>
                  <a:gd name="T0" fmla="*/ 219 w 219"/>
                  <a:gd name="T1" fmla="*/ 0 h 248"/>
                  <a:gd name="T2" fmla="*/ 0 w 219"/>
                  <a:gd name="T3" fmla="*/ 0 h 248"/>
                  <a:gd name="T4" fmla="*/ 144 w 219"/>
                  <a:gd name="T5" fmla="*/ 248 h 248"/>
                  <a:gd name="T6" fmla="*/ 219 w 219"/>
                  <a:gd name="T7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9" h="248">
                    <a:moveTo>
                      <a:pt x="219" y="0"/>
                    </a:moveTo>
                    <a:lnTo>
                      <a:pt x="0" y="0"/>
                    </a:lnTo>
                    <a:lnTo>
                      <a:pt x="144" y="248"/>
                    </a:lnTo>
                    <a:lnTo>
                      <a:pt x="2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8" name="Freeform 2273"/>
              <p:cNvSpPr/>
              <p:nvPr/>
            </p:nvSpPr>
            <p:spPr bwMode="auto">
              <a:xfrm>
                <a:off x="6645275" y="2541588"/>
                <a:ext cx="80963" cy="79375"/>
              </a:xfrm>
              <a:custGeom>
                <a:avLst/>
                <a:gdLst>
                  <a:gd name="T0" fmla="*/ 257 w 257"/>
                  <a:gd name="T1" fmla="*/ 253 h 253"/>
                  <a:gd name="T2" fmla="*/ 75 w 257"/>
                  <a:gd name="T3" fmla="*/ 0 h 253"/>
                  <a:gd name="T4" fmla="*/ 0 w 257"/>
                  <a:gd name="T5" fmla="*/ 253 h 253"/>
                  <a:gd name="T6" fmla="*/ 257 w 257"/>
                  <a:gd name="T7" fmla="*/ 2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7" h="253">
                    <a:moveTo>
                      <a:pt x="257" y="253"/>
                    </a:moveTo>
                    <a:lnTo>
                      <a:pt x="75" y="0"/>
                    </a:lnTo>
                    <a:lnTo>
                      <a:pt x="0" y="253"/>
                    </a:lnTo>
                    <a:lnTo>
                      <a:pt x="257" y="2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9" name="Freeform 2274"/>
              <p:cNvSpPr/>
              <p:nvPr/>
            </p:nvSpPr>
            <p:spPr bwMode="auto">
              <a:xfrm>
                <a:off x="6510338" y="2535238"/>
                <a:ext cx="69850" cy="79375"/>
              </a:xfrm>
              <a:custGeom>
                <a:avLst/>
                <a:gdLst>
                  <a:gd name="T0" fmla="*/ 219 w 219"/>
                  <a:gd name="T1" fmla="*/ 0 h 248"/>
                  <a:gd name="T2" fmla="*/ 0 w 219"/>
                  <a:gd name="T3" fmla="*/ 0 h 248"/>
                  <a:gd name="T4" fmla="*/ 75 w 219"/>
                  <a:gd name="T5" fmla="*/ 248 h 248"/>
                  <a:gd name="T6" fmla="*/ 219 w 219"/>
                  <a:gd name="T7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9" h="248">
                    <a:moveTo>
                      <a:pt x="219" y="0"/>
                    </a:moveTo>
                    <a:lnTo>
                      <a:pt x="0" y="0"/>
                    </a:lnTo>
                    <a:lnTo>
                      <a:pt x="75" y="248"/>
                    </a:lnTo>
                    <a:lnTo>
                      <a:pt x="2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0" name="Freeform 2275"/>
              <p:cNvSpPr/>
              <p:nvPr/>
            </p:nvSpPr>
            <p:spPr bwMode="auto">
              <a:xfrm>
                <a:off x="6445250" y="2541588"/>
                <a:ext cx="80963" cy="79375"/>
              </a:xfrm>
              <a:custGeom>
                <a:avLst/>
                <a:gdLst>
                  <a:gd name="T0" fmla="*/ 182 w 257"/>
                  <a:gd name="T1" fmla="*/ 0 h 253"/>
                  <a:gd name="T2" fmla="*/ 0 w 257"/>
                  <a:gd name="T3" fmla="*/ 253 h 253"/>
                  <a:gd name="T4" fmla="*/ 257 w 257"/>
                  <a:gd name="T5" fmla="*/ 253 h 253"/>
                  <a:gd name="T6" fmla="*/ 182 w 257"/>
                  <a:gd name="T7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7" h="253">
                    <a:moveTo>
                      <a:pt x="182" y="0"/>
                    </a:moveTo>
                    <a:lnTo>
                      <a:pt x="0" y="253"/>
                    </a:lnTo>
                    <a:lnTo>
                      <a:pt x="257" y="253"/>
                    </a:lnTo>
                    <a:lnTo>
                      <a:pt x="18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1" name="Freeform 2276"/>
              <p:cNvSpPr/>
              <p:nvPr/>
            </p:nvSpPr>
            <p:spPr bwMode="auto">
              <a:xfrm>
                <a:off x="6445250" y="2630488"/>
                <a:ext cx="133350" cy="185738"/>
              </a:xfrm>
              <a:custGeom>
                <a:avLst/>
                <a:gdLst>
                  <a:gd name="T0" fmla="*/ 0 w 422"/>
                  <a:gd name="T1" fmla="*/ 0 h 585"/>
                  <a:gd name="T2" fmla="*/ 422 w 422"/>
                  <a:gd name="T3" fmla="*/ 585 h 585"/>
                  <a:gd name="T4" fmla="*/ 266 w 422"/>
                  <a:gd name="T5" fmla="*/ 0 h 585"/>
                  <a:gd name="T6" fmla="*/ 0 w 422"/>
                  <a:gd name="T7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2" h="585">
                    <a:moveTo>
                      <a:pt x="0" y="0"/>
                    </a:moveTo>
                    <a:lnTo>
                      <a:pt x="422" y="585"/>
                    </a:lnTo>
                    <a:lnTo>
                      <a:pt x="26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2" name="Freeform 2277"/>
              <p:cNvSpPr/>
              <p:nvPr/>
            </p:nvSpPr>
            <p:spPr bwMode="auto">
              <a:xfrm>
                <a:off x="6591300" y="2630488"/>
                <a:ext cx="134938" cy="185738"/>
              </a:xfrm>
              <a:custGeom>
                <a:avLst/>
                <a:gdLst>
                  <a:gd name="T0" fmla="*/ 0 w 424"/>
                  <a:gd name="T1" fmla="*/ 585 h 585"/>
                  <a:gd name="T2" fmla="*/ 424 w 424"/>
                  <a:gd name="T3" fmla="*/ 0 h 585"/>
                  <a:gd name="T4" fmla="*/ 158 w 424"/>
                  <a:gd name="T5" fmla="*/ 0 h 585"/>
                  <a:gd name="T6" fmla="*/ 0 w 424"/>
                  <a:gd name="T7" fmla="*/ 585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4" h="585">
                    <a:moveTo>
                      <a:pt x="0" y="585"/>
                    </a:moveTo>
                    <a:lnTo>
                      <a:pt x="424" y="0"/>
                    </a:lnTo>
                    <a:lnTo>
                      <a:pt x="158" y="0"/>
                    </a:lnTo>
                    <a:lnTo>
                      <a:pt x="0" y="5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0486156" y="3124631"/>
            <a:ext cx="1179698" cy="1250041"/>
            <a:chOff x="10654021" y="3962352"/>
            <a:chExt cx="1179698" cy="1020384"/>
          </a:xfrm>
        </p:grpSpPr>
        <p:sp>
          <p:nvSpPr>
            <p:cNvPr id="14" name="Rectangle 13"/>
            <p:cNvSpPr/>
            <p:nvPr/>
          </p:nvSpPr>
          <p:spPr>
            <a:xfrm>
              <a:off x="10654021" y="4455149"/>
              <a:ext cx="1179698" cy="52758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ID" sz="14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3D Modelling in Deep Learning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0654021" y="3962352"/>
              <a:ext cx="284163" cy="284163"/>
              <a:chOff x="7613650" y="1387475"/>
              <a:chExt cx="284163" cy="284163"/>
            </a:xfrm>
            <a:solidFill>
              <a:srgbClr val="073061"/>
            </a:solidFill>
          </p:grpSpPr>
          <p:sp>
            <p:nvSpPr>
              <p:cNvPr id="19" name="Freeform 4359"/>
              <p:cNvSpPr>
                <a:spLocks noEditPoints="1"/>
              </p:cNvSpPr>
              <p:nvPr/>
            </p:nvSpPr>
            <p:spPr bwMode="auto">
              <a:xfrm>
                <a:off x="7613650" y="1471613"/>
                <a:ext cx="200025" cy="200025"/>
              </a:xfrm>
              <a:custGeom>
                <a:avLst/>
                <a:gdLst>
                  <a:gd name="T0" fmla="*/ 276 w 629"/>
                  <a:gd name="T1" fmla="*/ 436 h 629"/>
                  <a:gd name="T2" fmla="*/ 233 w 629"/>
                  <a:gd name="T3" fmla="*/ 411 h 629"/>
                  <a:gd name="T4" fmla="*/ 202 w 629"/>
                  <a:gd name="T5" fmla="*/ 374 h 629"/>
                  <a:gd name="T6" fmla="*/ 187 w 629"/>
                  <a:gd name="T7" fmla="*/ 325 h 629"/>
                  <a:gd name="T8" fmla="*/ 192 w 629"/>
                  <a:gd name="T9" fmla="*/ 274 h 629"/>
                  <a:gd name="T10" fmla="*/ 216 w 629"/>
                  <a:gd name="T11" fmla="*/ 231 h 629"/>
                  <a:gd name="T12" fmla="*/ 253 w 629"/>
                  <a:gd name="T13" fmla="*/ 199 h 629"/>
                  <a:gd name="T14" fmla="*/ 301 w 629"/>
                  <a:gd name="T15" fmla="*/ 184 h 629"/>
                  <a:gd name="T16" fmla="*/ 352 w 629"/>
                  <a:gd name="T17" fmla="*/ 190 h 629"/>
                  <a:gd name="T18" fmla="*/ 395 w 629"/>
                  <a:gd name="T19" fmla="*/ 213 h 629"/>
                  <a:gd name="T20" fmla="*/ 426 w 629"/>
                  <a:gd name="T21" fmla="*/ 252 h 629"/>
                  <a:gd name="T22" fmla="*/ 441 w 629"/>
                  <a:gd name="T23" fmla="*/ 300 h 629"/>
                  <a:gd name="T24" fmla="*/ 436 w 629"/>
                  <a:gd name="T25" fmla="*/ 350 h 629"/>
                  <a:gd name="T26" fmla="*/ 413 w 629"/>
                  <a:gd name="T27" fmla="*/ 394 h 629"/>
                  <a:gd name="T28" fmla="*/ 375 w 629"/>
                  <a:gd name="T29" fmla="*/ 425 h 629"/>
                  <a:gd name="T30" fmla="*/ 327 w 629"/>
                  <a:gd name="T31" fmla="*/ 440 h 629"/>
                  <a:gd name="T32" fmla="*/ 572 w 629"/>
                  <a:gd name="T33" fmla="*/ 346 h 629"/>
                  <a:gd name="T34" fmla="*/ 574 w 629"/>
                  <a:gd name="T35" fmla="*/ 302 h 629"/>
                  <a:gd name="T36" fmla="*/ 620 w 629"/>
                  <a:gd name="T37" fmla="*/ 241 h 629"/>
                  <a:gd name="T38" fmla="*/ 628 w 629"/>
                  <a:gd name="T39" fmla="*/ 231 h 629"/>
                  <a:gd name="T40" fmla="*/ 625 w 629"/>
                  <a:gd name="T41" fmla="*/ 219 h 629"/>
                  <a:gd name="T42" fmla="*/ 544 w 629"/>
                  <a:gd name="T43" fmla="*/ 84 h 629"/>
                  <a:gd name="T44" fmla="*/ 532 w 629"/>
                  <a:gd name="T45" fmla="*/ 83 h 629"/>
                  <a:gd name="T46" fmla="*/ 447 w 629"/>
                  <a:gd name="T47" fmla="*/ 88 h 629"/>
                  <a:gd name="T48" fmla="*/ 407 w 629"/>
                  <a:gd name="T49" fmla="*/ 69 h 629"/>
                  <a:gd name="T50" fmla="*/ 404 w 629"/>
                  <a:gd name="T51" fmla="*/ 7 h 629"/>
                  <a:gd name="T52" fmla="*/ 395 w 629"/>
                  <a:gd name="T53" fmla="*/ 0 h 629"/>
                  <a:gd name="T54" fmla="*/ 235 w 629"/>
                  <a:gd name="T55" fmla="*/ 1 h 629"/>
                  <a:gd name="T56" fmla="*/ 227 w 629"/>
                  <a:gd name="T57" fmla="*/ 10 h 629"/>
                  <a:gd name="T58" fmla="*/ 216 w 629"/>
                  <a:gd name="T59" fmla="*/ 72 h 629"/>
                  <a:gd name="T60" fmla="*/ 177 w 629"/>
                  <a:gd name="T61" fmla="*/ 91 h 629"/>
                  <a:gd name="T62" fmla="*/ 98 w 629"/>
                  <a:gd name="T63" fmla="*/ 84 h 629"/>
                  <a:gd name="T64" fmla="*/ 87 w 629"/>
                  <a:gd name="T65" fmla="*/ 83 h 629"/>
                  <a:gd name="T66" fmla="*/ 78 w 629"/>
                  <a:gd name="T67" fmla="*/ 90 h 629"/>
                  <a:gd name="T68" fmla="*/ 1 w 629"/>
                  <a:gd name="T69" fmla="*/ 228 h 629"/>
                  <a:gd name="T70" fmla="*/ 57 w 629"/>
                  <a:gd name="T71" fmla="*/ 269 h 629"/>
                  <a:gd name="T72" fmla="*/ 54 w 629"/>
                  <a:gd name="T73" fmla="*/ 313 h 629"/>
                  <a:gd name="T74" fmla="*/ 57 w 629"/>
                  <a:gd name="T75" fmla="*/ 355 h 629"/>
                  <a:gd name="T76" fmla="*/ 2 w 629"/>
                  <a:gd name="T77" fmla="*/ 391 h 629"/>
                  <a:gd name="T78" fmla="*/ 1 w 629"/>
                  <a:gd name="T79" fmla="*/ 402 h 629"/>
                  <a:gd name="T80" fmla="*/ 86 w 629"/>
                  <a:gd name="T81" fmla="*/ 543 h 629"/>
                  <a:gd name="T82" fmla="*/ 98 w 629"/>
                  <a:gd name="T83" fmla="*/ 542 h 629"/>
                  <a:gd name="T84" fmla="*/ 177 w 629"/>
                  <a:gd name="T85" fmla="*/ 533 h 629"/>
                  <a:gd name="T86" fmla="*/ 216 w 629"/>
                  <a:gd name="T87" fmla="*/ 552 h 629"/>
                  <a:gd name="T88" fmla="*/ 227 w 629"/>
                  <a:gd name="T89" fmla="*/ 620 h 629"/>
                  <a:gd name="T90" fmla="*/ 235 w 629"/>
                  <a:gd name="T91" fmla="*/ 628 h 629"/>
                  <a:gd name="T92" fmla="*/ 395 w 629"/>
                  <a:gd name="T93" fmla="*/ 629 h 629"/>
                  <a:gd name="T94" fmla="*/ 404 w 629"/>
                  <a:gd name="T95" fmla="*/ 623 h 629"/>
                  <a:gd name="T96" fmla="*/ 407 w 629"/>
                  <a:gd name="T97" fmla="*/ 556 h 629"/>
                  <a:gd name="T98" fmla="*/ 447 w 629"/>
                  <a:gd name="T99" fmla="*/ 538 h 629"/>
                  <a:gd name="T100" fmla="*/ 533 w 629"/>
                  <a:gd name="T101" fmla="*/ 543 h 629"/>
                  <a:gd name="T102" fmla="*/ 545 w 629"/>
                  <a:gd name="T103" fmla="*/ 543 h 629"/>
                  <a:gd name="T104" fmla="*/ 627 w 629"/>
                  <a:gd name="T105" fmla="*/ 405 h 629"/>
                  <a:gd name="T106" fmla="*/ 628 w 629"/>
                  <a:gd name="T107" fmla="*/ 394 h 629"/>
                  <a:gd name="T108" fmla="*/ 621 w 629"/>
                  <a:gd name="T109" fmla="*/ 385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9" h="629">
                    <a:moveTo>
                      <a:pt x="314" y="441"/>
                    </a:moveTo>
                    <a:lnTo>
                      <a:pt x="301" y="440"/>
                    </a:lnTo>
                    <a:lnTo>
                      <a:pt x="288" y="439"/>
                    </a:lnTo>
                    <a:lnTo>
                      <a:pt x="276" y="436"/>
                    </a:lnTo>
                    <a:lnTo>
                      <a:pt x="264" y="430"/>
                    </a:lnTo>
                    <a:lnTo>
                      <a:pt x="253" y="425"/>
                    </a:lnTo>
                    <a:lnTo>
                      <a:pt x="242" y="418"/>
                    </a:lnTo>
                    <a:lnTo>
                      <a:pt x="233" y="411"/>
                    </a:lnTo>
                    <a:lnTo>
                      <a:pt x="223" y="404"/>
                    </a:lnTo>
                    <a:lnTo>
                      <a:pt x="216" y="394"/>
                    </a:lnTo>
                    <a:lnTo>
                      <a:pt x="208" y="384"/>
                    </a:lnTo>
                    <a:lnTo>
                      <a:pt x="202" y="374"/>
                    </a:lnTo>
                    <a:lnTo>
                      <a:pt x="196" y="362"/>
                    </a:lnTo>
                    <a:lnTo>
                      <a:pt x="192" y="350"/>
                    </a:lnTo>
                    <a:lnTo>
                      <a:pt x="189" y="338"/>
                    </a:lnTo>
                    <a:lnTo>
                      <a:pt x="187" y="325"/>
                    </a:lnTo>
                    <a:lnTo>
                      <a:pt x="186" y="313"/>
                    </a:lnTo>
                    <a:lnTo>
                      <a:pt x="187" y="300"/>
                    </a:lnTo>
                    <a:lnTo>
                      <a:pt x="189" y="287"/>
                    </a:lnTo>
                    <a:lnTo>
                      <a:pt x="192" y="274"/>
                    </a:lnTo>
                    <a:lnTo>
                      <a:pt x="196" y="262"/>
                    </a:lnTo>
                    <a:lnTo>
                      <a:pt x="202" y="252"/>
                    </a:lnTo>
                    <a:lnTo>
                      <a:pt x="208" y="241"/>
                    </a:lnTo>
                    <a:lnTo>
                      <a:pt x="216" y="231"/>
                    </a:lnTo>
                    <a:lnTo>
                      <a:pt x="223" y="222"/>
                    </a:lnTo>
                    <a:lnTo>
                      <a:pt x="233" y="213"/>
                    </a:lnTo>
                    <a:lnTo>
                      <a:pt x="242" y="206"/>
                    </a:lnTo>
                    <a:lnTo>
                      <a:pt x="253" y="199"/>
                    </a:lnTo>
                    <a:lnTo>
                      <a:pt x="264" y="194"/>
                    </a:lnTo>
                    <a:lnTo>
                      <a:pt x="276" y="190"/>
                    </a:lnTo>
                    <a:lnTo>
                      <a:pt x="288" y="186"/>
                    </a:lnTo>
                    <a:lnTo>
                      <a:pt x="301" y="184"/>
                    </a:lnTo>
                    <a:lnTo>
                      <a:pt x="314" y="184"/>
                    </a:lnTo>
                    <a:lnTo>
                      <a:pt x="327" y="184"/>
                    </a:lnTo>
                    <a:lnTo>
                      <a:pt x="340" y="186"/>
                    </a:lnTo>
                    <a:lnTo>
                      <a:pt x="352" y="190"/>
                    </a:lnTo>
                    <a:lnTo>
                      <a:pt x="363" y="194"/>
                    </a:lnTo>
                    <a:lnTo>
                      <a:pt x="375" y="199"/>
                    </a:lnTo>
                    <a:lnTo>
                      <a:pt x="386" y="206"/>
                    </a:lnTo>
                    <a:lnTo>
                      <a:pt x="395" y="213"/>
                    </a:lnTo>
                    <a:lnTo>
                      <a:pt x="404" y="222"/>
                    </a:lnTo>
                    <a:lnTo>
                      <a:pt x="413" y="231"/>
                    </a:lnTo>
                    <a:lnTo>
                      <a:pt x="420" y="241"/>
                    </a:lnTo>
                    <a:lnTo>
                      <a:pt x="426" y="252"/>
                    </a:lnTo>
                    <a:lnTo>
                      <a:pt x="432" y="262"/>
                    </a:lnTo>
                    <a:lnTo>
                      <a:pt x="436" y="274"/>
                    </a:lnTo>
                    <a:lnTo>
                      <a:pt x="439" y="287"/>
                    </a:lnTo>
                    <a:lnTo>
                      <a:pt x="441" y="300"/>
                    </a:lnTo>
                    <a:lnTo>
                      <a:pt x="443" y="313"/>
                    </a:lnTo>
                    <a:lnTo>
                      <a:pt x="441" y="325"/>
                    </a:lnTo>
                    <a:lnTo>
                      <a:pt x="439" y="338"/>
                    </a:lnTo>
                    <a:lnTo>
                      <a:pt x="436" y="350"/>
                    </a:lnTo>
                    <a:lnTo>
                      <a:pt x="432" y="362"/>
                    </a:lnTo>
                    <a:lnTo>
                      <a:pt x="426" y="374"/>
                    </a:lnTo>
                    <a:lnTo>
                      <a:pt x="420" y="384"/>
                    </a:lnTo>
                    <a:lnTo>
                      <a:pt x="413" y="394"/>
                    </a:lnTo>
                    <a:lnTo>
                      <a:pt x="404" y="404"/>
                    </a:lnTo>
                    <a:lnTo>
                      <a:pt x="395" y="411"/>
                    </a:lnTo>
                    <a:lnTo>
                      <a:pt x="386" y="418"/>
                    </a:lnTo>
                    <a:lnTo>
                      <a:pt x="375" y="425"/>
                    </a:lnTo>
                    <a:lnTo>
                      <a:pt x="363" y="430"/>
                    </a:lnTo>
                    <a:lnTo>
                      <a:pt x="352" y="436"/>
                    </a:lnTo>
                    <a:lnTo>
                      <a:pt x="340" y="439"/>
                    </a:lnTo>
                    <a:lnTo>
                      <a:pt x="327" y="440"/>
                    </a:lnTo>
                    <a:lnTo>
                      <a:pt x="314" y="441"/>
                    </a:lnTo>
                    <a:close/>
                    <a:moveTo>
                      <a:pt x="621" y="385"/>
                    </a:moveTo>
                    <a:lnTo>
                      <a:pt x="571" y="355"/>
                    </a:lnTo>
                    <a:lnTo>
                      <a:pt x="572" y="346"/>
                    </a:lnTo>
                    <a:lnTo>
                      <a:pt x="573" y="335"/>
                    </a:lnTo>
                    <a:lnTo>
                      <a:pt x="574" y="323"/>
                    </a:lnTo>
                    <a:lnTo>
                      <a:pt x="574" y="313"/>
                    </a:lnTo>
                    <a:lnTo>
                      <a:pt x="574" y="302"/>
                    </a:lnTo>
                    <a:lnTo>
                      <a:pt x="573" y="291"/>
                    </a:lnTo>
                    <a:lnTo>
                      <a:pt x="572" y="280"/>
                    </a:lnTo>
                    <a:lnTo>
                      <a:pt x="570" y="269"/>
                    </a:lnTo>
                    <a:lnTo>
                      <a:pt x="620" y="241"/>
                    </a:lnTo>
                    <a:lnTo>
                      <a:pt x="623" y="239"/>
                    </a:lnTo>
                    <a:lnTo>
                      <a:pt x="624" y="237"/>
                    </a:lnTo>
                    <a:lnTo>
                      <a:pt x="627" y="234"/>
                    </a:lnTo>
                    <a:lnTo>
                      <a:pt x="628" y="231"/>
                    </a:lnTo>
                    <a:lnTo>
                      <a:pt x="628" y="228"/>
                    </a:lnTo>
                    <a:lnTo>
                      <a:pt x="628" y="226"/>
                    </a:lnTo>
                    <a:lnTo>
                      <a:pt x="628" y="223"/>
                    </a:lnTo>
                    <a:lnTo>
                      <a:pt x="625" y="219"/>
                    </a:lnTo>
                    <a:lnTo>
                      <a:pt x="551" y="90"/>
                    </a:lnTo>
                    <a:lnTo>
                      <a:pt x="548" y="87"/>
                    </a:lnTo>
                    <a:lnTo>
                      <a:pt x="546" y="85"/>
                    </a:lnTo>
                    <a:lnTo>
                      <a:pt x="544" y="84"/>
                    </a:lnTo>
                    <a:lnTo>
                      <a:pt x="541" y="83"/>
                    </a:lnTo>
                    <a:lnTo>
                      <a:pt x="539" y="81"/>
                    </a:lnTo>
                    <a:lnTo>
                      <a:pt x="536" y="81"/>
                    </a:lnTo>
                    <a:lnTo>
                      <a:pt x="532" y="83"/>
                    </a:lnTo>
                    <a:lnTo>
                      <a:pt x="530" y="84"/>
                    </a:lnTo>
                    <a:lnTo>
                      <a:pt x="481" y="113"/>
                    </a:lnTo>
                    <a:lnTo>
                      <a:pt x="465" y="99"/>
                    </a:lnTo>
                    <a:lnTo>
                      <a:pt x="447" y="88"/>
                    </a:lnTo>
                    <a:lnTo>
                      <a:pt x="438" y="83"/>
                    </a:lnTo>
                    <a:lnTo>
                      <a:pt x="429" y="77"/>
                    </a:lnTo>
                    <a:lnTo>
                      <a:pt x="418" y="73"/>
                    </a:lnTo>
                    <a:lnTo>
                      <a:pt x="407" y="69"/>
                    </a:lnTo>
                    <a:lnTo>
                      <a:pt x="407" y="15"/>
                    </a:lnTo>
                    <a:lnTo>
                      <a:pt x="407" y="12"/>
                    </a:lnTo>
                    <a:lnTo>
                      <a:pt x="406" y="10"/>
                    </a:lnTo>
                    <a:lnTo>
                      <a:pt x="404" y="7"/>
                    </a:lnTo>
                    <a:lnTo>
                      <a:pt x="403" y="4"/>
                    </a:lnTo>
                    <a:lnTo>
                      <a:pt x="401" y="2"/>
                    </a:lnTo>
                    <a:lnTo>
                      <a:pt x="398" y="1"/>
                    </a:lnTo>
                    <a:lnTo>
                      <a:pt x="395" y="0"/>
                    </a:lnTo>
                    <a:lnTo>
                      <a:pt x="392" y="0"/>
                    </a:lnTo>
                    <a:lnTo>
                      <a:pt x="241" y="0"/>
                    </a:lnTo>
                    <a:lnTo>
                      <a:pt x="238" y="0"/>
                    </a:lnTo>
                    <a:lnTo>
                      <a:pt x="235" y="1"/>
                    </a:lnTo>
                    <a:lnTo>
                      <a:pt x="233" y="2"/>
                    </a:lnTo>
                    <a:lnTo>
                      <a:pt x="231" y="4"/>
                    </a:lnTo>
                    <a:lnTo>
                      <a:pt x="229" y="7"/>
                    </a:lnTo>
                    <a:lnTo>
                      <a:pt x="227" y="10"/>
                    </a:lnTo>
                    <a:lnTo>
                      <a:pt x="226" y="12"/>
                    </a:lnTo>
                    <a:lnTo>
                      <a:pt x="226" y="15"/>
                    </a:lnTo>
                    <a:lnTo>
                      <a:pt x="226" y="69"/>
                    </a:lnTo>
                    <a:lnTo>
                      <a:pt x="216" y="72"/>
                    </a:lnTo>
                    <a:lnTo>
                      <a:pt x="206" y="76"/>
                    </a:lnTo>
                    <a:lnTo>
                      <a:pt x="196" y="80"/>
                    </a:lnTo>
                    <a:lnTo>
                      <a:pt x="187" y="86"/>
                    </a:lnTo>
                    <a:lnTo>
                      <a:pt x="177" y="91"/>
                    </a:lnTo>
                    <a:lnTo>
                      <a:pt x="168" y="98"/>
                    </a:lnTo>
                    <a:lnTo>
                      <a:pt x="159" y="105"/>
                    </a:lnTo>
                    <a:lnTo>
                      <a:pt x="149" y="113"/>
                    </a:lnTo>
                    <a:lnTo>
                      <a:pt x="98" y="84"/>
                    </a:lnTo>
                    <a:lnTo>
                      <a:pt x="96" y="83"/>
                    </a:lnTo>
                    <a:lnTo>
                      <a:pt x="93" y="81"/>
                    </a:lnTo>
                    <a:lnTo>
                      <a:pt x="90" y="81"/>
                    </a:lnTo>
                    <a:lnTo>
                      <a:pt x="87" y="83"/>
                    </a:lnTo>
                    <a:lnTo>
                      <a:pt x="84" y="84"/>
                    </a:lnTo>
                    <a:lnTo>
                      <a:pt x="82" y="85"/>
                    </a:lnTo>
                    <a:lnTo>
                      <a:pt x="80" y="87"/>
                    </a:lnTo>
                    <a:lnTo>
                      <a:pt x="78" y="90"/>
                    </a:lnTo>
                    <a:lnTo>
                      <a:pt x="3" y="219"/>
                    </a:lnTo>
                    <a:lnTo>
                      <a:pt x="1" y="222"/>
                    </a:lnTo>
                    <a:lnTo>
                      <a:pt x="1" y="225"/>
                    </a:lnTo>
                    <a:lnTo>
                      <a:pt x="1" y="228"/>
                    </a:lnTo>
                    <a:lnTo>
                      <a:pt x="1" y="230"/>
                    </a:lnTo>
                    <a:lnTo>
                      <a:pt x="4" y="236"/>
                    </a:lnTo>
                    <a:lnTo>
                      <a:pt x="8" y="241"/>
                    </a:lnTo>
                    <a:lnTo>
                      <a:pt x="57" y="269"/>
                    </a:lnTo>
                    <a:lnTo>
                      <a:pt x="56" y="280"/>
                    </a:lnTo>
                    <a:lnTo>
                      <a:pt x="55" y="291"/>
                    </a:lnTo>
                    <a:lnTo>
                      <a:pt x="54" y="302"/>
                    </a:lnTo>
                    <a:lnTo>
                      <a:pt x="54" y="313"/>
                    </a:lnTo>
                    <a:lnTo>
                      <a:pt x="54" y="323"/>
                    </a:lnTo>
                    <a:lnTo>
                      <a:pt x="55" y="335"/>
                    </a:lnTo>
                    <a:lnTo>
                      <a:pt x="56" y="346"/>
                    </a:lnTo>
                    <a:lnTo>
                      <a:pt x="57" y="355"/>
                    </a:lnTo>
                    <a:lnTo>
                      <a:pt x="7" y="385"/>
                    </a:lnTo>
                    <a:lnTo>
                      <a:pt x="5" y="387"/>
                    </a:lnTo>
                    <a:lnTo>
                      <a:pt x="3" y="389"/>
                    </a:lnTo>
                    <a:lnTo>
                      <a:pt x="2" y="391"/>
                    </a:lnTo>
                    <a:lnTo>
                      <a:pt x="1" y="394"/>
                    </a:lnTo>
                    <a:lnTo>
                      <a:pt x="0" y="396"/>
                    </a:lnTo>
                    <a:lnTo>
                      <a:pt x="1" y="399"/>
                    </a:lnTo>
                    <a:lnTo>
                      <a:pt x="1" y="402"/>
                    </a:lnTo>
                    <a:lnTo>
                      <a:pt x="2" y="405"/>
                    </a:lnTo>
                    <a:lnTo>
                      <a:pt x="78" y="536"/>
                    </a:lnTo>
                    <a:lnTo>
                      <a:pt x="81" y="540"/>
                    </a:lnTo>
                    <a:lnTo>
                      <a:pt x="86" y="543"/>
                    </a:lnTo>
                    <a:lnTo>
                      <a:pt x="89" y="544"/>
                    </a:lnTo>
                    <a:lnTo>
                      <a:pt x="93" y="544"/>
                    </a:lnTo>
                    <a:lnTo>
                      <a:pt x="95" y="543"/>
                    </a:lnTo>
                    <a:lnTo>
                      <a:pt x="98" y="542"/>
                    </a:lnTo>
                    <a:lnTo>
                      <a:pt x="149" y="513"/>
                    </a:lnTo>
                    <a:lnTo>
                      <a:pt x="159" y="520"/>
                    </a:lnTo>
                    <a:lnTo>
                      <a:pt x="168" y="527"/>
                    </a:lnTo>
                    <a:lnTo>
                      <a:pt x="177" y="533"/>
                    </a:lnTo>
                    <a:lnTo>
                      <a:pt x="187" y="539"/>
                    </a:lnTo>
                    <a:lnTo>
                      <a:pt x="196" y="544"/>
                    </a:lnTo>
                    <a:lnTo>
                      <a:pt x="206" y="549"/>
                    </a:lnTo>
                    <a:lnTo>
                      <a:pt x="216" y="552"/>
                    </a:lnTo>
                    <a:lnTo>
                      <a:pt x="226" y="556"/>
                    </a:lnTo>
                    <a:lnTo>
                      <a:pt x="226" y="614"/>
                    </a:lnTo>
                    <a:lnTo>
                      <a:pt x="226" y="617"/>
                    </a:lnTo>
                    <a:lnTo>
                      <a:pt x="227" y="620"/>
                    </a:lnTo>
                    <a:lnTo>
                      <a:pt x="229" y="623"/>
                    </a:lnTo>
                    <a:lnTo>
                      <a:pt x="231" y="625"/>
                    </a:lnTo>
                    <a:lnTo>
                      <a:pt x="233" y="627"/>
                    </a:lnTo>
                    <a:lnTo>
                      <a:pt x="235" y="628"/>
                    </a:lnTo>
                    <a:lnTo>
                      <a:pt x="238" y="629"/>
                    </a:lnTo>
                    <a:lnTo>
                      <a:pt x="241" y="629"/>
                    </a:lnTo>
                    <a:lnTo>
                      <a:pt x="392" y="629"/>
                    </a:lnTo>
                    <a:lnTo>
                      <a:pt x="395" y="629"/>
                    </a:lnTo>
                    <a:lnTo>
                      <a:pt x="398" y="628"/>
                    </a:lnTo>
                    <a:lnTo>
                      <a:pt x="401" y="627"/>
                    </a:lnTo>
                    <a:lnTo>
                      <a:pt x="403" y="625"/>
                    </a:lnTo>
                    <a:lnTo>
                      <a:pt x="404" y="623"/>
                    </a:lnTo>
                    <a:lnTo>
                      <a:pt x="406" y="620"/>
                    </a:lnTo>
                    <a:lnTo>
                      <a:pt x="407" y="617"/>
                    </a:lnTo>
                    <a:lnTo>
                      <a:pt x="407" y="614"/>
                    </a:lnTo>
                    <a:lnTo>
                      <a:pt x="407" y="556"/>
                    </a:lnTo>
                    <a:lnTo>
                      <a:pt x="418" y="552"/>
                    </a:lnTo>
                    <a:lnTo>
                      <a:pt x="429" y="548"/>
                    </a:lnTo>
                    <a:lnTo>
                      <a:pt x="438" y="544"/>
                    </a:lnTo>
                    <a:lnTo>
                      <a:pt x="447" y="538"/>
                    </a:lnTo>
                    <a:lnTo>
                      <a:pt x="465" y="527"/>
                    </a:lnTo>
                    <a:lnTo>
                      <a:pt x="481" y="513"/>
                    </a:lnTo>
                    <a:lnTo>
                      <a:pt x="530" y="542"/>
                    </a:lnTo>
                    <a:lnTo>
                      <a:pt x="533" y="543"/>
                    </a:lnTo>
                    <a:lnTo>
                      <a:pt x="537" y="544"/>
                    </a:lnTo>
                    <a:lnTo>
                      <a:pt x="539" y="544"/>
                    </a:lnTo>
                    <a:lnTo>
                      <a:pt x="542" y="543"/>
                    </a:lnTo>
                    <a:lnTo>
                      <a:pt x="545" y="543"/>
                    </a:lnTo>
                    <a:lnTo>
                      <a:pt x="547" y="540"/>
                    </a:lnTo>
                    <a:lnTo>
                      <a:pt x="550" y="539"/>
                    </a:lnTo>
                    <a:lnTo>
                      <a:pt x="552" y="536"/>
                    </a:lnTo>
                    <a:lnTo>
                      <a:pt x="627" y="405"/>
                    </a:lnTo>
                    <a:lnTo>
                      <a:pt x="628" y="402"/>
                    </a:lnTo>
                    <a:lnTo>
                      <a:pt x="628" y="399"/>
                    </a:lnTo>
                    <a:lnTo>
                      <a:pt x="629" y="396"/>
                    </a:lnTo>
                    <a:lnTo>
                      <a:pt x="628" y="394"/>
                    </a:lnTo>
                    <a:lnTo>
                      <a:pt x="627" y="391"/>
                    </a:lnTo>
                    <a:lnTo>
                      <a:pt x="625" y="389"/>
                    </a:lnTo>
                    <a:lnTo>
                      <a:pt x="623" y="387"/>
                    </a:lnTo>
                    <a:lnTo>
                      <a:pt x="621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0" name="Freeform 4360"/>
              <p:cNvSpPr>
                <a:spLocks noEditPoints="1"/>
              </p:cNvSpPr>
              <p:nvPr/>
            </p:nvSpPr>
            <p:spPr bwMode="auto">
              <a:xfrm>
                <a:off x="7781925" y="1387475"/>
                <a:ext cx="115888" cy="117475"/>
              </a:xfrm>
              <a:custGeom>
                <a:avLst/>
                <a:gdLst>
                  <a:gd name="T0" fmla="*/ 160 w 362"/>
                  <a:gd name="T1" fmla="*/ 252 h 369"/>
                  <a:gd name="T2" fmla="*/ 135 w 362"/>
                  <a:gd name="T3" fmla="*/ 238 h 369"/>
                  <a:gd name="T4" fmla="*/ 118 w 362"/>
                  <a:gd name="T5" fmla="*/ 218 h 369"/>
                  <a:gd name="T6" fmla="*/ 109 w 362"/>
                  <a:gd name="T7" fmla="*/ 190 h 369"/>
                  <a:gd name="T8" fmla="*/ 113 w 362"/>
                  <a:gd name="T9" fmla="*/ 162 h 369"/>
                  <a:gd name="T10" fmla="*/ 125 w 362"/>
                  <a:gd name="T11" fmla="*/ 138 h 369"/>
                  <a:gd name="T12" fmla="*/ 147 w 362"/>
                  <a:gd name="T13" fmla="*/ 121 h 369"/>
                  <a:gd name="T14" fmla="*/ 174 w 362"/>
                  <a:gd name="T15" fmla="*/ 112 h 369"/>
                  <a:gd name="T16" fmla="*/ 202 w 362"/>
                  <a:gd name="T17" fmla="*/ 114 h 369"/>
                  <a:gd name="T18" fmla="*/ 226 w 362"/>
                  <a:gd name="T19" fmla="*/ 128 h 369"/>
                  <a:gd name="T20" fmla="*/ 244 w 362"/>
                  <a:gd name="T21" fmla="*/ 149 h 369"/>
                  <a:gd name="T22" fmla="*/ 252 w 362"/>
                  <a:gd name="T23" fmla="*/ 176 h 369"/>
                  <a:gd name="T24" fmla="*/ 250 w 362"/>
                  <a:gd name="T25" fmla="*/ 205 h 369"/>
                  <a:gd name="T26" fmla="*/ 236 w 362"/>
                  <a:gd name="T27" fmla="*/ 229 h 369"/>
                  <a:gd name="T28" fmla="*/ 215 w 362"/>
                  <a:gd name="T29" fmla="*/ 247 h 369"/>
                  <a:gd name="T30" fmla="*/ 189 w 362"/>
                  <a:gd name="T31" fmla="*/ 254 h 369"/>
                  <a:gd name="T32" fmla="*/ 328 w 362"/>
                  <a:gd name="T33" fmla="*/ 195 h 369"/>
                  <a:gd name="T34" fmla="*/ 354 w 362"/>
                  <a:gd name="T35" fmla="*/ 144 h 369"/>
                  <a:gd name="T36" fmla="*/ 361 w 362"/>
                  <a:gd name="T37" fmla="*/ 136 h 369"/>
                  <a:gd name="T38" fmla="*/ 360 w 362"/>
                  <a:gd name="T39" fmla="*/ 124 h 369"/>
                  <a:gd name="T40" fmla="*/ 316 w 362"/>
                  <a:gd name="T41" fmla="*/ 53 h 369"/>
                  <a:gd name="T42" fmla="*/ 304 w 362"/>
                  <a:gd name="T43" fmla="*/ 52 h 369"/>
                  <a:gd name="T44" fmla="*/ 256 w 362"/>
                  <a:gd name="T45" fmla="*/ 56 h 369"/>
                  <a:gd name="T46" fmla="*/ 236 w 362"/>
                  <a:gd name="T47" fmla="*/ 10 h 369"/>
                  <a:gd name="T48" fmla="*/ 229 w 362"/>
                  <a:gd name="T49" fmla="*/ 2 h 369"/>
                  <a:gd name="T50" fmla="*/ 146 w 362"/>
                  <a:gd name="T51" fmla="*/ 0 h 369"/>
                  <a:gd name="T52" fmla="*/ 135 w 362"/>
                  <a:gd name="T53" fmla="*/ 3 h 369"/>
                  <a:gd name="T54" fmla="*/ 131 w 362"/>
                  <a:gd name="T55" fmla="*/ 14 h 369"/>
                  <a:gd name="T56" fmla="*/ 99 w 362"/>
                  <a:gd name="T57" fmla="*/ 63 h 369"/>
                  <a:gd name="T58" fmla="*/ 55 w 362"/>
                  <a:gd name="T59" fmla="*/ 51 h 369"/>
                  <a:gd name="T60" fmla="*/ 44 w 362"/>
                  <a:gd name="T61" fmla="*/ 54 h 369"/>
                  <a:gd name="T62" fmla="*/ 1 w 362"/>
                  <a:gd name="T63" fmla="*/ 126 h 369"/>
                  <a:gd name="T64" fmla="*/ 2 w 362"/>
                  <a:gd name="T65" fmla="*/ 139 h 369"/>
                  <a:gd name="T66" fmla="*/ 36 w 362"/>
                  <a:gd name="T67" fmla="*/ 160 h 369"/>
                  <a:gd name="T68" fmla="*/ 36 w 362"/>
                  <a:gd name="T69" fmla="*/ 207 h 369"/>
                  <a:gd name="T70" fmla="*/ 1 w 362"/>
                  <a:gd name="T71" fmla="*/ 230 h 369"/>
                  <a:gd name="T72" fmla="*/ 1 w 362"/>
                  <a:gd name="T73" fmla="*/ 240 h 369"/>
                  <a:gd name="T74" fmla="*/ 44 w 362"/>
                  <a:gd name="T75" fmla="*/ 313 h 369"/>
                  <a:gd name="T76" fmla="*/ 60 w 362"/>
                  <a:gd name="T77" fmla="*/ 314 h 369"/>
                  <a:gd name="T78" fmla="*/ 120 w 362"/>
                  <a:gd name="T79" fmla="*/ 316 h 369"/>
                  <a:gd name="T80" fmla="*/ 132 w 362"/>
                  <a:gd name="T81" fmla="*/ 359 h 369"/>
                  <a:gd name="T82" fmla="*/ 140 w 362"/>
                  <a:gd name="T83" fmla="*/ 368 h 369"/>
                  <a:gd name="T84" fmla="*/ 225 w 362"/>
                  <a:gd name="T85" fmla="*/ 368 h 369"/>
                  <a:gd name="T86" fmla="*/ 233 w 362"/>
                  <a:gd name="T87" fmla="*/ 361 h 369"/>
                  <a:gd name="T88" fmla="*/ 237 w 362"/>
                  <a:gd name="T89" fmla="*/ 321 h 369"/>
                  <a:gd name="T90" fmla="*/ 274 w 362"/>
                  <a:gd name="T91" fmla="*/ 298 h 369"/>
                  <a:gd name="T92" fmla="*/ 310 w 362"/>
                  <a:gd name="T93" fmla="*/ 316 h 369"/>
                  <a:gd name="T94" fmla="*/ 360 w 362"/>
                  <a:gd name="T95" fmla="*/ 243 h 369"/>
                  <a:gd name="T96" fmla="*/ 362 w 362"/>
                  <a:gd name="T97" fmla="*/ 232 h 369"/>
                  <a:gd name="T98" fmla="*/ 354 w 362"/>
                  <a:gd name="T99" fmla="*/ 223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2" h="369">
                    <a:moveTo>
                      <a:pt x="181" y="255"/>
                    </a:moveTo>
                    <a:lnTo>
                      <a:pt x="174" y="254"/>
                    </a:lnTo>
                    <a:lnTo>
                      <a:pt x="166" y="253"/>
                    </a:lnTo>
                    <a:lnTo>
                      <a:pt x="160" y="252"/>
                    </a:lnTo>
                    <a:lnTo>
                      <a:pt x="153" y="249"/>
                    </a:lnTo>
                    <a:lnTo>
                      <a:pt x="147" y="247"/>
                    </a:lnTo>
                    <a:lnTo>
                      <a:pt x="141" y="243"/>
                    </a:lnTo>
                    <a:lnTo>
                      <a:pt x="135" y="238"/>
                    </a:lnTo>
                    <a:lnTo>
                      <a:pt x="131" y="234"/>
                    </a:lnTo>
                    <a:lnTo>
                      <a:pt x="125" y="229"/>
                    </a:lnTo>
                    <a:lnTo>
                      <a:pt x="122" y="223"/>
                    </a:lnTo>
                    <a:lnTo>
                      <a:pt x="118" y="218"/>
                    </a:lnTo>
                    <a:lnTo>
                      <a:pt x="115" y="212"/>
                    </a:lnTo>
                    <a:lnTo>
                      <a:pt x="113" y="205"/>
                    </a:lnTo>
                    <a:lnTo>
                      <a:pt x="110" y="198"/>
                    </a:lnTo>
                    <a:lnTo>
                      <a:pt x="109" y="190"/>
                    </a:lnTo>
                    <a:lnTo>
                      <a:pt x="109" y="183"/>
                    </a:lnTo>
                    <a:lnTo>
                      <a:pt x="109" y="176"/>
                    </a:lnTo>
                    <a:lnTo>
                      <a:pt x="110" y="169"/>
                    </a:lnTo>
                    <a:lnTo>
                      <a:pt x="113" y="162"/>
                    </a:lnTo>
                    <a:lnTo>
                      <a:pt x="115" y="156"/>
                    </a:lnTo>
                    <a:lnTo>
                      <a:pt x="118" y="149"/>
                    </a:lnTo>
                    <a:lnTo>
                      <a:pt x="122" y="143"/>
                    </a:lnTo>
                    <a:lnTo>
                      <a:pt x="125" y="138"/>
                    </a:lnTo>
                    <a:lnTo>
                      <a:pt x="131" y="132"/>
                    </a:lnTo>
                    <a:lnTo>
                      <a:pt x="135" y="128"/>
                    </a:lnTo>
                    <a:lnTo>
                      <a:pt x="141" y="124"/>
                    </a:lnTo>
                    <a:lnTo>
                      <a:pt x="147" y="121"/>
                    </a:lnTo>
                    <a:lnTo>
                      <a:pt x="153" y="117"/>
                    </a:lnTo>
                    <a:lnTo>
                      <a:pt x="160" y="114"/>
                    </a:lnTo>
                    <a:lnTo>
                      <a:pt x="166" y="113"/>
                    </a:lnTo>
                    <a:lnTo>
                      <a:pt x="174" y="112"/>
                    </a:lnTo>
                    <a:lnTo>
                      <a:pt x="181" y="111"/>
                    </a:lnTo>
                    <a:lnTo>
                      <a:pt x="189" y="112"/>
                    </a:lnTo>
                    <a:lnTo>
                      <a:pt x="195" y="113"/>
                    </a:lnTo>
                    <a:lnTo>
                      <a:pt x="202" y="114"/>
                    </a:lnTo>
                    <a:lnTo>
                      <a:pt x="209" y="117"/>
                    </a:lnTo>
                    <a:lnTo>
                      <a:pt x="215" y="121"/>
                    </a:lnTo>
                    <a:lnTo>
                      <a:pt x="221" y="124"/>
                    </a:lnTo>
                    <a:lnTo>
                      <a:pt x="226" y="128"/>
                    </a:lnTo>
                    <a:lnTo>
                      <a:pt x="231" y="132"/>
                    </a:lnTo>
                    <a:lnTo>
                      <a:pt x="236" y="138"/>
                    </a:lnTo>
                    <a:lnTo>
                      <a:pt x="240" y="143"/>
                    </a:lnTo>
                    <a:lnTo>
                      <a:pt x="244" y="149"/>
                    </a:lnTo>
                    <a:lnTo>
                      <a:pt x="247" y="156"/>
                    </a:lnTo>
                    <a:lnTo>
                      <a:pt x="250" y="162"/>
                    </a:lnTo>
                    <a:lnTo>
                      <a:pt x="251" y="169"/>
                    </a:lnTo>
                    <a:lnTo>
                      <a:pt x="252" y="176"/>
                    </a:lnTo>
                    <a:lnTo>
                      <a:pt x="253" y="183"/>
                    </a:lnTo>
                    <a:lnTo>
                      <a:pt x="252" y="190"/>
                    </a:lnTo>
                    <a:lnTo>
                      <a:pt x="251" y="198"/>
                    </a:lnTo>
                    <a:lnTo>
                      <a:pt x="250" y="205"/>
                    </a:lnTo>
                    <a:lnTo>
                      <a:pt x="247" y="212"/>
                    </a:lnTo>
                    <a:lnTo>
                      <a:pt x="244" y="218"/>
                    </a:lnTo>
                    <a:lnTo>
                      <a:pt x="240" y="223"/>
                    </a:lnTo>
                    <a:lnTo>
                      <a:pt x="236" y="229"/>
                    </a:lnTo>
                    <a:lnTo>
                      <a:pt x="231" y="234"/>
                    </a:lnTo>
                    <a:lnTo>
                      <a:pt x="226" y="238"/>
                    </a:lnTo>
                    <a:lnTo>
                      <a:pt x="221" y="243"/>
                    </a:lnTo>
                    <a:lnTo>
                      <a:pt x="215" y="247"/>
                    </a:lnTo>
                    <a:lnTo>
                      <a:pt x="209" y="249"/>
                    </a:lnTo>
                    <a:lnTo>
                      <a:pt x="202" y="252"/>
                    </a:lnTo>
                    <a:lnTo>
                      <a:pt x="195" y="253"/>
                    </a:lnTo>
                    <a:lnTo>
                      <a:pt x="189" y="254"/>
                    </a:lnTo>
                    <a:lnTo>
                      <a:pt x="181" y="255"/>
                    </a:lnTo>
                    <a:close/>
                    <a:moveTo>
                      <a:pt x="354" y="223"/>
                    </a:moveTo>
                    <a:lnTo>
                      <a:pt x="327" y="207"/>
                    </a:lnTo>
                    <a:lnTo>
                      <a:pt x="328" y="195"/>
                    </a:lnTo>
                    <a:lnTo>
                      <a:pt x="328" y="183"/>
                    </a:lnTo>
                    <a:lnTo>
                      <a:pt x="328" y="172"/>
                    </a:lnTo>
                    <a:lnTo>
                      <a:pt x="327" y="160"/>
                    </a:lnTo>
                    <a:lnTo>
                      <a:pt x="354" y="144"/>
                    </a:lnTo>
                    <a:lnTo>
                      <a:pt x="357" y="143"/>
                    </a:lnTo>
                    <a:lnTo>
                      <a:pt x="359" y="141"/>
                    </a:lnTo>
                    <a:lnTo>
                      <a:pt x="360" y="139"/>
                    </a:lnTo>
                    <a:lnTo>
                      <a:pt x="361" y="136"/>
                    </a:lnTo>
                    <a:lnTo>
                      <a:pt x="362" y="132"/>
                    </a:lnTo>
                    <a:lnTo>
                      <a:pt x="362" y="129"/>
                    </a:lnTo>
                    <a:lnTo>
                      <a:pt x="361" y="126"/>
                    </a:lnTo>
                    <a:lnTo>
                      <a:pt x="360" y="124"/>
                    </a:lnTo>
                    <a:lnTo>
                      <a:pt x="322" y="59"/>
                    </a:lnTo>
                    <a:lnTo>
                      <a:pt x="320" y="56"/>
                    </a:lnTo>
                    <a:lnTo>
                      <a:pt x="318" y="54"/>
                    </a:lnTo>
                    <a:lnTo>
                      <a:pt x="316" y="53"/>
                    </a:lnTo>
                    <a:lnTo>
                      <a:pt x="313" y="51"/>
                    </a:lnTo>
                    <a:lnTo>
                      <a:pt x="309" y="51"/>
                    </a:lnTo>
                    <a:lnTo>
                      <a:pt x="307" y="51"/>
                    </a:lnTo>
                    <a:lnTo>
                      <a:pt x="304" y="52"/>
                    </a:lnTo>
                    <a:lnTo>
                      <a:pt x="301" y="53"/>
                    </a:lnTo>
                    <a:lnTo>
                      <a:pt x="274" y="69"/>
                    </a:lnTo>
                    <a:lnTo>
                      <a:pt x="266" y="63"/>
                    </a:lnTo>
                    <a:lnTo>
                      <a:pt x="256" y="56"/>
                    </a:lnTo>
                    <a:lnTo>
                      <a:pt x="246" y="51"/>
                    </a:lnTo>
                    <a:lnTo>
                      <a:pt x="237" y="47"/>
                    </a:lnTo>
                    <a:lnTo>
                      <a:pt x="237" y="14"/>
                    </a:lnTo>
                    <a:lnTo>
                      <a:pt x="236" y="10"/>
                    </a:lnTo>
                    <a:lnTo>
                      <a:pt x="236" y="8"/>
                    </a:lnTo>
                    <a:lnTo>
                      <a:pt x="233" y="5"/>
                    </a:lnTo>
                    <a:lnTo>
                      <a:pt x="232" y="3"/>
                    </a:lnTo>
                    <a:lnTo>
                      <a:pt x="229" y="2"/>
                    </a:lnTo>
                    <a:lnTo>
                      <a:pt x="227" y="1"/>
                    </a:lnTo>
                    <a:lnTo>
                      <a:pt x="224" y="0"/>
                    </a:lnTo>
                    <a:lnTo>
                      <a:pt x="222" y="0"/>
                    </a:lnTo>
                    <a:lnTo>
                      <a:pt x="146" y="0"/>
                    </a:lnTo>
                    <a:lnTo>
                      <a:pt x="143" y="0"/>
                    </a:lnTo>
                    <a:lnTo>
                      <a:pt x="140" y="1"/>
                    </a:lnTo>
                    <a:lnTo>
                      <a:pt x="137" y="2"/>
                    </a:lnTo>
                    <a:lnTo>
                      <a:pt x="135" y="3"/>
                    </a:lnTo>
                    <a:lnTo>
                      <a:pt x="134" y="5"/>
                    </a:lnTo>
                    <a:lnTo>
                      <a:pt x="132" y="8"/>
                    </a:lnTo>
                    <a:lnTo>
                      <a:pt x="132" y="10"/>
                    </a:lnTo>
                    <a:lnTo>
                      <a:pt x="131" y="14"/>
                    </a:lnTo>
                    <a:lnTo>
                      <a:pt x="131" y="47"/>
                    </a:lnTo>
                    <a:lnTo>
                      <a:pt x="120" y="52"/>
                    </a:lnTo>
                    <a:lnTo>
                      <a:pt x="109" y="57"/>
                    </a:lnTo>
                    <a:lnTo>
                      <a:pt x="99" y="63"/>
                    </a:lnTo>
                    <a:lnTo>
                      <a:pt x="90" y="69"/>
                    </a:lnTo>
                    <a:lnTo>
                      <a:pt x="61" y="53"/>
                    </a:lnTo>
                    <a:lnTo>
                      <a:pt x="58" y="52"/>
                    </a:lnTo>
                    <a:lnTo>
                      <a:pt x="55" y="51"/>
                    </a:lnTo>
                    <a:lnTo>
                      <a:pt x="53" y="51"/>
                    </a:lnTo>
                    <a:lnTo>
                      <a:pt x="49" y="51"/>
                    </a:lnTo>
                    <a:lnTo>
                      <a:pt x="47" y="52"/>
                    </a:lnTo>
                    <a:lnTo>
                      <a:pt x="44" y="54"/>
                    </a:lnTo>
                    <a:lnTo>
                      <a:pt x="42" y="56"/>
                    </a:lnTo>
                    <a:lnTo>
                      <a:pt x="41" y="59"/>
                    </a:lnTo>
                    <a:lnTo>
                      <a:pt x="2" y="124"/>
                    </a:lnTo>
                    <a:lnTo>
                      <a:pt x="1" y="126"/>
                    </a:lnTo>
                    <a:lnTo>
                      <a:pt x="0" y="129"/>
                    </a:lnTo>
                    <a:lnTo>
                      <a:pt x="0" y="132"/>
                    </a:lnTo>
                    <a:lnTo>
                      <a:pt x="1" y="136"/>
                    </a:lnTo>
                    <a:lnTo>
                      <a:pt x="2" y="139"/>
                    </a:lnTo>
                    <a:lnTo>
                      <a:pt x="3" y="141"/>
                    </a:lnTo>
                    <a:lnTo>
                      <a:pt x="6" y="143"/>
                    </a:lnTo>
                    <a:lnTo>
                      <a:pt x="8" y="144"/>
                    </a:lnTo>
                    <a:lnTo>
                      <a:pt x="36" y="160"/>
                    </a:lnTo>
                    <a:lnTo>
                      <a:pt x="34" y="172"/>
                    </a:lnTo>
                    <a:lnTo>
                      <a:pt x="34" y="183"/>
                    </a:lnTo>
                    <a:lnTo>
                      <a:pt x="34" y="195"/>
                    </a:lnTo>
                    <a:lnTo>
                      <a:pt x="36" y="207"/>
                    </a:lnTo>
                    <a:lnTo>
                      <a:pt x="8" y="223"/>
                    </a:lnTo>
                    <a:lnTo>
                      <a:pt x="6" y="224"/>
                    </a:lnTo>
                    <a:lnTo>
                      <a:pt x="3" y="227"/>
                    </a:lnTo>
                    <a:lnTo>
                      <a:pt x="1" y="230"/>
                    </a:lnTo>
                    <a:lnTo>
                      <a:pt x="0" y="233"/>
                    </a:lnTo>
                    <a:lnTo>
                      <a:pt x="0" y="235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2" y="243"/>
                    </a:lnTo>
                    <a:lnTo>
                      <a:pt x="40" y="309"/>
                    </a:lnTo>
                    <a:lnTo>
                      <a:pt x="42" y="311"/>
                    </a:lnTo>
                    <a:lnTo>
                      <a:pt x="44" y="313"/>
                    </a:lnTo>
                    <a:lnTo>
                      <a:pt x="46" y="314"/>
                    </a:lnTo>
                    <a:lnTo>
                      <a:pt x="48" y="315"/>
                    </a:lnTo>
                    <a:lnTo>
                      <a:pt x="55" y="316"/>
                    </a:lnTo>
                    <a:lnTo>
                      <a:pt x="60" y="314"/>
                    </a:lnTo>
                    <a:lnTo>
                      <a:pt x="90" y="297"/>
                    </a:lnTo>
                    <a:lnTo>
                      <a:pt x="99" y="304"/>
                    </a:lnTo>
                    <a:lnTo>
                      <a:pt x="109" y="310"/>
                    </a:lnTo>
                    <a:lnTo>
                      <a:pt x="120" y="316"/>
                    </a:lnTo>
                    <a:lnTo>
                      <a:pt x="131" y="321"/>
                    </a:lnTo>
                    <a:lnTo>
                      <a:pt x="131" y="354"/>
                    </a:lnTo>
                    <a:lnTo>
                      <a:pt x="132" y="356"/>
                    </a:lnTo>
                    <a:lnTo>
                      <a:pt x="132" y="359"/>
                    </a:lnTo>
                    <a:lnTo>
                      <a:pt x="134" y="361"/>
                    </a:lnTo>
                    <a:lnTo>
                      <a:pt x="135" y="363"/>
                    </a:lnTo>
                    <a:lnTo>
                      <a:pt x="137" y="366"/>
                    </a:lnTo>
                    <a:lnTo>
                      <a:pt x="140" y="368"/>
                    </a:lnTo>
                    <a:lnTo>
                      <a:pt x="143" y="368"/>
                    </a:lnTo>
                    <a:lnTo>
                      <a:pt x="146" y="369"/>
                    </a:lnTo>
                    <a:lnTo>
                      <a:pt x="222" y="369"/>
                    </a:lnTo>
                    <a:lnTo>
                      <a:pt x="225" y="368"/>
                    </a:lnTo>
                    <a:lnTo>
                      <a:pt x="227" y="368"/>
                    </a:lnTo>
                    <a:lnTo>
                      <a:pt x="229" y="366"/>
                    </a:lnTo>
                    <a:lnTo>
                      <a:pt x="232" y="363"/>
                    </a:lnTo>
                    <a:lnTo>
                      <a:pt x="233" y="361"/>
                    </a:lnTo>
                    <a:lnTo>
                      <a:pt x="236" y="359"/>
                    </a:lnTo>
                    <a:lnTo>
                      <a:pt x="236" y="356"/>
                    </a:lnTo>
                    <a:lnTo>
                      <a:pt x="237" y="354"/>
                    </a:lnTo>
                    <a:lnTo>
                      <a:pt x="237" y="321"/>
                    </a:lnTo>
                    <a:lnTo>
                      <a:pt x="246" y="316"/>
                    </a:lnTo>
                    <a:lnTo>
                      <a:pt x="256" y="311"/>
                    </a:lnTo>
                    <a:lnTo>
                      <a:pt x="266" y="305"/>
                    </a:lnTo>
                    <a:lnTo>
                      <a:pt x="274" y="298"/>
                    </a:lnTo>
                    <a:lnTo>
                      <a:pt x="302" y="313"/>
                    </a:lnTo>
                    <a:lnTo>
                      <a:pt x="305" y="315"/>
                    </a:lnTo>
                    <a:lnTo>
                      <a:pt x="307" y="315"/>
                    </a:lnTo>
                    <a:lnTo>
                      <a:pt x="310" y="316"/>
                    </a:lnTo>
                    <a:lnTo>
                      <a:pt x="314" y="316"/>
                    </a:lnTo>
                    <a:lnTo>
                      <a:pt x="319" y="313"/>
                    </a:lnTo>
                    <a:lnTo>
                      <a:pt x="322" y="309"/>
                    </a:lnTo>
                    <a:lnTo>
                      <a:pt x="360" y="243"/>
                    </a:lnTo>
                    <a:lnTo>
                      <a:pt x="362" y="240"/>
                    </a:lnTo>
                    <a:lnTo>
                      <a:pt x="362" y="237"/>
                    </a:lnTo>
                    <a:lnTo>
                      <a:pt x="362" y="234"/>
                    </a:lnTo>
                    <a:lnTo>
                      <a:pt x="362" y="232"/>
                    </a:lnTo>
                    <a:lnTo>
                      <a:pt x="361" y="229"/>
                    </a:lnTo>
                    <a:lnTo>
                      <a:pt x="359" y="227"/>
                    </a:lnTo>
                    <a:lnTo>
                      <a:pt x="357" y="224"/>
                    </a:lnTo>
                    <a:lnTo>
                      <a:pt x="354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pic>
        <p:nvPicPr>
          <p:cNvPr id="39" name="Picture 38" descr="Logo, company name&#10;&#10;Description automatically generate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60" y="393895"/>
            <a:ext cx="2557690" cy="127884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F6AB06E-7C93-456E-BD33-56717F0952C9}"/>
              </a:ext>
            </a:extLst>
          </p:cNvPr>
          <p:cNvSpPr/>
          <p:nvPr/>
        </p:nvSpPr>
        <p:spPr>
          <a:xfrm>
            <a:off x="5621425" y="3395107"/>
            <a:ext cx="1994569" cy="3016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400" b="0" i="0" dirty="0">
                <a:solidFill>
                  <a:srgbClr val="202124"/>
                </a:solidFill>
                <a:effectLst/>
                <a:latin typeface="Palatino Linotype" panose="02040502050505030304" pitchFamily="18" charset="0"/>
              </a:rPr>
              <a:t>We are going to use Deep Learning approach. If we choose our model to perform accurately we will use </a:t>
            </a:r>
            <a:r>
              <a:rPr lang="en-US" sz="1400" b="1" i="0" dirty="0" err="1">
                <a:solidFill>
                  <a:srgbClr val="202124"/>
                </a:solidFill>
                <a:effectLst/>
                <a:latin typeface="Palatino Linotype" panose="02040502050505030304" pitchFamily="18" charset="0"/>
              </a:rPr>
              <a:t>PointRend</a:t>
            </a:r>
            <a:r>
              <a:rPr lang="en-US" sz="1400" b="1" i="0" dirty="0">
                <a:solidFill>
                  <a:srgbClr val="202124"/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Palatino Linotype" panose="02040502050505030304" pitchFamily="18" charset="0"/>
              </a:rPr>
              <a:t>but somewhere it will not be faster and if we use </a:t>
            </a:r>
            <a:r>
              <a:rPr lang="en-US" sz="1400" b="1" i="0" dirty="0">
                <a:solidFill>
                  <a:srgbClr val="202124"/>
                </a:solidFill>
                <a:effectLst/>
                <a:latin typeface="Palatino Linotype" panose="02040502050505030304" pitchFamily="18" charset="0"/>
              </a:rPr>
              <a:t>Custom </a:t>
            </a:r>
            <a:r>
              <a:rPr lang="en-US" sz="1400" b="1" i="0" dirty="0" err="1">
                <a:solidFill>
                  <a:srgbClr val="202124"/>
                </a:solidFill>
                <a:effectLst/>
                <a:latin typeface="Palatino Linotype" panose="02040502050505030304" pitchFamily="18" charset="0"/>
              </a:rPr>
              <a:t>Unet</a:t>
            </a:r>
            <a:r>
              <a:rPr lang="en-US" sz="1400" b="1" i="0" dirty="0">
                <a:solidFill>
                  <a:srgbClr val="202124"/>
                </a:solidFill>
                <a:effectLst/>
                <a:latin typeface="Palatino Linotype" panose="02040502050505030304" pitchFamily="18" charset="0"/>
              </a:rPr>
              <a:t> model 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Palatino Linotype" panose="02040502050505030304" pitchFamily="18" charset="0"/>
              </a:rPr>
              <a:t>then it will perform faster but it will not be much accurate. We need a model that </a:t>
            </a:r>
            <a:r>
              <a:rPr lang="en-US" sz="1400" dirty="0">
                <a:solidFill>
                  <a:srgbClr val="202124"/>
                </a:solidFill>
                <a:latin typeface="Palatino Linotype" panose="02040502050505030304" pitchFamily="18" charset="0"/>
              </a:rPr>
              <a:t>will be both faster and accurate.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Palatino Linotype" panose="02040502050505030304" pitchFamily="18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 flipV="1">
            <a:off x="-11160" y="3743796"/>
            <a:ext cx="12192635" cy="3139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Team Slide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74533" y="1842407"/>
            <a:ext cx="6929144" cy="2648018"/>
            <a:chOff x="697005" y="2544539"/>
            <a:chExt cx="10235801" cy="3590147"/>
          </a:xfrm>
        </p:grpSpPr>
        <p:grpSp>
          <p:nvGrpSpPr>
            <p:cNvPr id="3" name="Group 2"/>
            <p:cNvGrpSpPr/>
            <p:nvPr/>
          </p:nvGrpSpPr>
          <p:grpSpPr>
            <a:xfrm>
              <a:off x="697005" y="2544539"/>
              <a:ext cx="2607913" cy="3590147"/>
              <a:chOff x="782168" y="2544539"/>
              <a:chExt cx="2607913" cy="3590147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782168" y="5272912"/>
                <a:ext cx="2607913" cy="861774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US" altLang="en-ID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Farhan Hai Khan</a:t>
                </a:r>
              </a:p>
              <a:p>
                <a:pPr algn="ctr"/>
                <a:r>
                  <a:rPr lang="en-US" alt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(Team Leader)</a:t>
                </a: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1873105" y="2544539"/>
                <a:ext cx="426038" cy="96794"/>
                <a:chOff x="1510714" y="5935020"/>
                <a:chExt cx="642824" cy="146047"/>
              </a:xfrm>
            </p:grpSpPr>
            <p:sp>
              <p:nvSpPr>
                <p:cNvPr id="37" name="Rectangle: Rounded Corners 8"/>
                <p:cNvSpPr/>
                <p:nvPr/>
              </p:nvSpPr>
              <p:spPr>
                <a:xfrm>
                  <a:off x="1510714" y="5935020"/>
                  <a:ext cx="146046" cy="146047"/>
                </a:xfrm>
                <a:prstGeom prst="ellipse">
                  <a:avLst/>
                </a:prstGeom>
                <a:solidFill>
                  <a:srgbClr val="0730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8" name="Rectangle: Rounded Corners 9"/>
                <p:cNvSpPr/>
                <p:nvPr/>
              </p:nvSpPr>
              <p:spPr>
                <a:xfrm>
                  <a:off x="1759103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9" name="Rectangle: Rounded Corners 9"/>
                <p:cNvSpPr/>
                <p:nvPr/>
              </p:nvSpPr>
              <p:spPr>
                <a:xfrm>
                  <a:off x="2007492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grpSp>
          <p:nvGrpSpPr>
            <p:cNvPr id="4" name="Group 3"/>
            <p:cNvGrpSpPr/>
            <p:nvPr/>
          </p:nvGrpSpPr>
          <p:grpSpPr>
            <a:xfrm>
              <a:off x="4510949" y="2544539"/>
              <a:ext cx="2607913" cy="3590147"/>
              <a:chOff x="4951253" y="2544539"/>
              <a:chExt cx="2607913" cy="3590147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951253" y="5272912"/>
                <a:ext cx="2607913" cy="861774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US" altLang="en-ID" sz="9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Shivam</a:t>
                </a:r>
                <a:r>
                  <a:rPr lang="en-US" altLang="en-ID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en-ID" sz="9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Aranya</a:t>
                </a:r>
                <a:endParaRPr lang="en-US" altLang="en-ID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alt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(Mentor)</a:t>
                </a: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6042190" y="2544539"/>
                <a:ext cx="426038" cy="96794"/>
                <a:chOff x="1510714" y="5935020"/>
                <a:chExt cx="642824" cy="146047"/>
              </a:xfrm>
            </p:grpSpPr>
            <p:sp>
              <p:nvSpPr>
                <p:cNvPr id="41" name="Rectangle: Rounded Corners 8"/>
                <p:cNvSpPr/>
                <p:nvPr/>
              </p:nvSpPr>
              <p:spPr>
                <a:xfrm>
                  <a:off x="1510714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2" name="Rectangle: Rounded Corners 9"/>
                <p:cNvSpPr/>
                <p:nvPr/>
              </p:nvSpPr>
              <p:spPr>
                <a:xfrm>
                  <a:off x="1759103" y="5935020"/>
                  <a:ext cx="146046" cy="146047"/>
                </a:xfrm>
                <a:prstGeom prst="ellipse">
                  <a:avLst/>
                </a:prstGeom>
                <a:solidFill>
                  <a:srgbClr val="0730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3" name="Rectangle: Rounded Corners 9"/>
                <p:cNvSpPr/>
                <p:nvPr/>
              </p:nvSpPr>
              <p:spPr>
                <a:xfrm>
                  <a:off x="2007492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8324893" y="2544539"/>
              <a:ext cx="2607913" cy="3590147"/>
              <a:chOff x="8972245" y="2544539"/>
              <a:chExt cx="2607913" cy="3590147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8972245" y="5272912"/>
                <a:ext cx="2607913" cy="861774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ID" sz="9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Sayantan</a:t>
                </a:r>
                <a:r>
                  <a:rPr lang="en-ID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Dasgupta</a:t>
                </a:r>
              </a:p>
              <a:p>
                <a:pPr algn="ctr"/>
                <a:r>
                  <a:rPr lang="en-US" alt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(Member)</a:t>
                </a: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10063182" y="2544539"/>
                <a:ext cx="426038" cy="96794"/>
                <a:chOff x="1510714" y="5935020"/>
                <a:chExt cx="642824" cy="146047"/>
              </a:xfrm>
            </p:grpSpPr>
            <p:sp>
              <p:nvSpPr>
                <p:cNvPr id="45" name="Rectangle: Rounded Corners 8"/>
                <p:cNvSpPr/>
                <p:nvPr/>
              </p:nvSpPr>
              <p:spPr>
                <a:xfrm>
                  <a:off x="1510714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6" name="Rectangle: Rounded Corners 9"/>
                <p:cNvSpPr/>
                <p:nvPr/>
              </p:nvSpPr>
              <p:spPr>
                <a:xfrm>
                  <a:off x="1759103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7" name="Rectangle: Rounded Corners 9"/>
                <p:cNvSpPr/>
                <p:nvPr/>
              </p:nvSpPr>
              <p:spPr>
                <a:xfrm>
                  <a:off x="2007492" y="5935020"/>
                  <a:ext cx="146046" cy="146047"/>
                </a:xfrm>
                <a:prstGeom prst="ellipse">
                  <a:avLst/>
                </a:prstGeom>
                <a:solidFill>
                  <a:srgbClr val="0730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</p:grpSp>
      <p:grpSp>
        <p:nvGrpSpPr>
          <p:cNvPr id="30" name="Group 29"/>
          <p:cNvGrpSpPr/>
          <p:nvPr/>
        </p:nvGrpSpPr>
        <p:grpSpPr>
          <a:xfrm>
            <a:off x="3348194" y="4390536"/>
            <a:ext cx="5855483" cy="2775596"/>
            <a:chOff x="1787942" y="2544539"/>
            <a:chExt cx="9144864" cy="3881351"/>
          </a:xfrm>
        </p:grpSpPr>
        <p:grpSp>
          <p:nvGrpSpPr>
            <p:cNvPr id="31" name="Group 30"/>
            <p:cNvGrpSpPr/>
            <p:nvPr/>
          </p:nvGrpSpPr>
          <p:grpSpPr>
            <a:xfrm>
              <a:off x="1787942" y="2544539"/>
              <a:ext cx="3460525" cy="3881351"/>
              <a:chOff x="1873105" y="2544539"/>
              <a:chExt cx="3460525" cy="3881351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2725717" y="5564116"/>
                <a:ext cx="2607913" cy="861774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ID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Shubham Kumar Singh</a:t>
                </a:r>
              </a:p>
              <a:p>
                <a:pPr algn="ctr"/>
                <a:r>
                  <a:rPr lang="en-US" alt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(Member)</a:t>
                </a:r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1873105" y="2544539"/>
                <a:ext cx="426038" cy="96794"/>
                <a:chOff x="1510714" y="5935020"/>
                <a:chExt cx="642824" cy="146047"/>
              </a:xfrm>
            </p:grpSpPr>
            <p:sp>
              <p:nvSpPr>
                <p:cNvPr id="62" name="Rectangle: Rounded Corners 8"/>
                <p:cNvSpPr/>
                <p:nvPr/>
              </p:nvSpPr>
              <p:spPr>
                <a:xfrm>
                  <a:off x="1510714" y="5935020"/>
                  <a:ext cx="146046" cy="146047"/>
                </a:xfrm>
                <a:prstGeom prst="ellipse">
                  <a:avLst/>
                </a:prstGeom>
                <a:solidFill>
                  <a:srgbClr val="0730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3" name="Rectangle: Rounded Corners 9"/>
                <p:cNvSpPr/>
                <p:nvPr/>
              </p:nvSpPr>
              <p:spPr>
                <a:xfrm>
                  <a:off x="1759103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4" name="Rectangle: Rounded Corners 9"/>
                <p:cNvSpPr/>
                <p:nvPr/>
              </p:nvSpPr>
              <p:spPr>
                <a:xfrm>
                  <a:off x="2007492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grpSp>
          <p:nvGrpSpPr>
            <p:cNvPr id="33" name="Group 32"/>
            <p:cNvGrpSpPr/>
            <p:nvPr/>
          </p:nvGrpSpPr>
          <p:grpSpPr>
            <a:xfrm>
              <a:off x="5601886" y="2544539"/>
              <a:ext cx="3525285" cy="3406904"/>
              <a:chOff x="6042190" y="2544539"/>
              <a:chExt cx="3525285" cy="3406904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6959562" y="5089669"/>
                <a:ext cx="2607913" cy="861774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ID" sz="9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Tandrima</a:t>
                </a:r>
                <a:r>
                  <a:rPr lang="en-ID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Singha</a:t>
                </a:r>
              </a:p>
              <a:p>
                <a:pPr algn="ctr"/>
                <a:r>
                  <a:rPr lang="en-US" alt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(Member)</a:t>
                </a: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6042190" y="2544539"/>
                <a:ext cx="426038" cy="96794"/>
                <a:chOff x="1510714" y="5935020"/>
                <a:chExt cx="642824" cy="146047"/>
              </a:xfrm>
            </p:grpSpPr>
            <p:sp>
              <p:nvSpPr>
                <p:cNvPr id="56" name="Rectangle: Rounded Corners 8"/>
                <p:cNvSpPr/>
                <p:nvPr/>
              </p:nvSpPr>
              <p:spPr>
                <a:xfrm>
                  <a:off x="1510714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7" name="Rectangle: Rounded Corners 9"/>
                <p:cNvSpPr/>
                <p:nvPr/>
              </p:nvSpPr>
              <p:spPr>
                <a:xfrm>
                  <a:off x="1759103" y="5935020"/>
                  <a:ext cx="146046" cy="146047"/>
                </a:xfrm>
                <a:prstGeom prst="ellipse">
                  <a:avLst/>
                </a:prstGeom>
                <a:solidFill>
                  <a:srgbClr val="0730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8" name="Rectangle: Rounded Corners 9"/>
                <p:cNvSpPr/>
                <p:nvPr/>
              </p:nvSpPr>
              <p:spPr>
                <a:xfrm>
                  <a:off x="2007492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grpSp>
          <p:nvGrpSpPr>
            <p:cNvPr id="34" name="Group 33"/>
            <p:cNvGrpSpPr/>
            <p:nvPr/>
          </p:nvGrpSpPr>
          <p:grpSpPr>
            <a:xfrm>
              <a:off x="8324893" y="2544539"/>
              <a:ext cx="2607913" cy="3590147"/>
              <a:chOff x="8972245" y="2544539"/>
              <a:chExt cx="2607913" cy="3590147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8972245" y="5272912"/>
                <a:ext cx="2607913" cy="861774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endParaRPr lang="en-ID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10063182" y="2544539"/>
                <a:ext cx="426038" cy="96794"/>
                <a:chOff x="1510714" y="5935020"/>
                <a:chExt cx="642824" cy="146047"/>
              </a:xfrm>
            </p:grpSpPr>
            <p:sp>
              <p:nvSpPr>
                <p:cNvPr id="50" name="Rectangle: Rounded Corners 8"/>
                <p:cNvSpPr/>
                <p:nvPr/>
              </p:nvSpPr>
              <p:spPr>
                <a:xfrm>
                  <a:off x="1510714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1" name="Rectangle: Rounded Corners 9"/>
                <p:cNvSpPr/>
                <p:nvPr/>
              </p:nvSpPr>
              <p:spPr>
                <a:xfrm>
                  <a:off x="1759103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2" name="Rectangle: Rounded Corners 9"/>
                <p:cNvSpPr/>
                <p:nvPr/>
              </p:nvSpPr>
              <p:spPr>
                <a:xfrm>
                  <a:off x="2007492" y="5935020"/>
                  <a:ext cx="146046" cy="146047"/>
                </a:xfrm>
                <a:prstGeom prst="ellipse">
                  <a:avLst/>
                </a:prstGeom>
                <a:solidFill>
                  <a:srgbClr val="0730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</p:grpSp>
      <p:pic>
        <p:nvPicPr>
          <p:cNvPr id="65" name="Picture 64" descr="Logo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304" y="1770256"/>
            <a:ext cx="2091600" cy="2091600"/>
          </a:xfrm>
          <a:prstGeom prst="rect">
            <a:avLst/>
          </a:prstGeom>
        </p:spPr>
      </p:pic>
      <p:pic>
        <p:nvPicPr>
          <p:cNvPr id="66" name="Picture 65" descr="Logo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951" y="1843226"/>
            <a:ext cx="2091600" cy="20916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3251" y="4417076"/>
            <a:ext cx="2091600" cy="2091600"/>
          </a:xfrm>
          <a:prstGeom prst="rect">
            <a:avLst/>
          </a:prstGeom>
        </p:spPr>
      </p:pic>
      <p:pic>
        <p:nvPicPr>
          <p:cNvPr id="68" name="Picture 67" descr="Logo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158" y="4283680"/>
            <a:ext cx="2091600" cy="2091600"/>
          </a:xfrm>
          <a:prstGeom prst="rect">
            <a:avLst/>
          </a:prstGeom>
        </p:spPr>
      </p:pic>
      <p:pic>
        <p:nvPicPr>
          <p:cNvPr id="70" name="Picture 69" descr="Logo, company name&#10;&#10;Description automatically generate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60" y="0"/>
            <a:ext cx="2557690" cy="1278845"/>
          </a:xfrm>
          <a:prstGeom prst="rect">
            <a:avLst/>
          </a:prstGeom>
        </p:spPr>
      </p:pic>
      <p:pic>
        <p:nvPicPr>
          <p:cNvPr id="13" name="Content Placeholder 12" descr="Logo&#10;&#10;Description automatically generated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24" y="1792971"/>
            <a:ext cx="2141855" cy="21418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Oval 132"/>
          <p:cNvSpPr/>
          <p:nvPr/>
        </p:nvSpPr>
        <p:spPr>
          <a:xfrm rot="5400000">
            <a:off x="9368745" y="3621202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/>
          <p:cNvSpPr/>
          <p:nvPr/>
        </p:nvSpPr>
        <p:spPr>
          <a:xfrm rot="5400000">
            <a:off x="735319" y="3621202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50" name="Group 49"/>
          <p:cNvGrpSpPr/>
          <p:nvPr/>
        </p:nvGrpSpPr>
        <p:grpSpPr>
          <a:xfrm rot="5400000">
            <a:off x="1329515" y="3988398"/>
            <a:ext cx="324815" cy="204340"/>
            <a:chOff x="908279" y="2493171"/>
            <a:chExt cx="506213" cy="444719"/>
          </a:xfrm>
          <a:solidFill>
            <a:srgbClr val="073061"/>
          </a:solidFill>
        </p:grpSpPr>
        <p:sp>
          <p:nvSpPr>
            <p:cNvPr id="51" name="Arrow: Chevron 50"/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52" name="Arrow: Chevron 51"/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 rot="5400000">
            <a:off x="3015654" y="2308607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4" name="Rectangle 73"/>
          <p:cNvSpPr/>
          <p:nvPr/>
        </p:nvSpPr>
        <p:spPr>
          <a:xfrm>
            <a:off x="6196874" y="4217384"/>
            <a:ext cx="1604752" cy="1600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Repository Link or Any </a:t>
            </a:r>
            <a:r>
              <a:rPr lang="en-ID" sz="1400" b="1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refrences</a:t>
            </a:r>
            <a:r>
              <a:rPr lang="en-ID" sz="14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link of folders</a:t>
            </a:r>
          </a:p>
          <a:p>
            <a:endParaRPr lang="en-ID" sz="1400" b="1" i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16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https://github.com/MLXTREME/Objectify</a:t>
            </a:r>
            <a:endParaRPr lang="en-ID" sz="1600" b="1" i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Oval 75"/>
          <p:cNvSpPr/>
          <p:nvPr/>
        </p:nvSpPr>
        <p:spPr>
          <a:xfrm rot="5400000">
            <a:off x="5328038" y="3621202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77" name="Group 76"/>
          <p:cNvGrpSpPr/>
          <p:nvPr/>
        </p:nvGrpSpPr>
        <p:grpSpPr>
          <a:xfrm rot="5400000">
            <a:off x="6049542" y="3963656"/>
            <a:ext cx="182564" cy="160387"/>
            <a:chOff x="908279" y="2493171"/>
            <a:chExt cx="506213" cy="444719"/>
          </a:xfrm>
          <a:solidFill>
            <a:srgbClr val="073061"/>
          </a:solidFill>
        </p:grpSpPr>
        <p:sp>
          <p:nvSpPr>
            <p:cNvPr id="78" name="Arrow: Chevron 77"/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79" name="Arrow: Chevron 78"/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87" name="Oval 86"/>
          <p:cNvSpPr/>
          <p:nvPr/>
        </p:nvSpPr>
        <p:spPr>
          <a:xfrm rot="5400000">
            <a:off x="7608373" y="2308607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1" name="Rectangle 100"/>
          <p:cNvSpPr/>
          <p:nvPr/>
        </p:nvSpPr>
        <p:spPr>
          <a:xfrm>
            <a:off x="10382560" y="3612962"/>
            <a:ext cx="1340008" cy="19389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Proposed UI and functional flow in pointers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5.</a:t>
            </a:r>
          </a:p>
          <a:p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 rot="5400000">
            <a:off x="10110659" y="3963656"/>
            <a:ext cx="182564" cy="160387"/>
            <a:chOff x="908279" y="2493171"/>
            <a:chExt cx="506213" cy="444719"/>
          </a:xfrm>
          <a:solidFill>
            <a:srgbClr val="073061"/>
          </a:solidFill>
        </p:grpSpPr>
        <p:sp>
          <p:nvSpPr>
            <p:cNvPr id="104" name="Arrow: Chevron 103"/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05" name="Arrow: Chevron 104"/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Development Pipeline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flipH="1">
            <a:off x="318977" y="5879246"/>
            <a:ext cx="11393597" cy="0"/>
          </a:xfrm>
          <a:prstGeom prst="line">
            <a:avLst/>
          </a:prstGeom>
          <a:ln>
            <a:solidFill>
              <a:srgbClr val="07306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49876" y="6076862"/>
            <a:ext cx="6327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D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Step A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25573" y="2300367"/>
            <a:ext cx="1340008" cy="2154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Documents To be prepared for installation and evaluation</a:t>
            </a:r>
          </a:p>
          <a:p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</a:t>
            </a:r>
          </a:p>
          <a:p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 rot="5400000">
            <a:off x="2179355" y="5755694"/>
            <a:ext cx="149068" cy="247106"/>
            <a:chOff x="908279" y="2307433"/>
            <a:chExt cx="506213" cy="630457"/>
          </a:xfrm>
          <a:solidFill>
            <a:srgbClr val="073061"/>
          </a:solidFill>
        </p:grpSpPr>
        <p:sp>
          <p:nvSpPr>
            <p:cNvPr id="26" name="Arrow: Chevron 25"/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27" name="Arrow: Chevron 26"/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28" name="Arrow: Chevron 27"/>
            <p:cNvSpPr/>
            <p:nvPr/>
          </p:nvSpPr>
          <p:spPr>
            <a:xfrm rot="16200000">
              <a:off x="1031895" y="2183817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54" name="Oval 53"/>
          <p:cNvSpPr/>
          <p:nvPr/>
        </p:nvSpPr>
        <p:spPr>
          <a:xfrm rot="5400000">
            <a:off x="1103505" y="5824733"/>
            <a:ext cx="109042" cy="109026"/>
          </a:xfrm>
          <a:prstGeom prst="ellipse">
            <a:avLst/>
          </a:prstGeom>
          <a:solidFill>
            <a:schemeClr val="bg1"/>
          </a:solidFill>
          <a:ln w="38100">
            <a:solidFill>
              <a:srgbClr val="78E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60" name="Group 59"/>
          <p:cNvGrpSpPr/>
          <p:nvPr/>
        </p:nvGrpSpPr>
        <p:grpSpPr>
          <a:xfrm rot="5400000">
            <a:off x="3737158" y="2651061"/>
            <a:ext cx="182564" cy="160387"/>
            <a:chOff x="908279" y="2493171"/>
            <a:chExt cx="506213" cy="444719"/>
          </a:xfrm>
          <a:solidFill>
            <a:srgbClr val="073061"/>
          </a:solidFill>
        </p:grpSpPr>
        <p:sp>
          <p:nvSpPr>
            <p:cNvPr id="61" name="Arrow: Chevron 60"/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62" name="Arrow: Chevron 61"/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63" name="Oval 62"/>
          <p:cNvSpPr/>
          <p:nvPr/>
        </p:nvSpPr>
        <p:spPr>
          <a:xfrm rot="5400000">
            <a:off x="3383840" y="5824734"/>
            <a:ext cx="109042" cy="109026"/>
          </a:xfrm>
          <a:prstGeom prst="ellipse">
            <a:avLst/>
          </a:prstGeom>
          <a:solidFill>
            <a:schemeClr val="bg1"/>
          </a:solidFill>
          <a:ln w="38100">
            <a:solidFill>
              <a:srgbClr val="78E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3" name="Rectangle 72"/>
          <p:cNvSpPr/>
          <p:nvPr/>
        </p:nvSpPr>
        <p:spPr>
          <a:xfrm>
            <a:off x="8588367" y="2300367"/>
            <a:ext cx="1469933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Any Third party API used, if yes please specify</a:t>
            </a:r>
          </a:p>
          <a:p>
            <a:endParaRPr lang="en-ID" sz="1400" b="1" i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ID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Kaggle</a:t>
            </a:r>
          </a:p>
          <a:p>
            <a:pPr marL="342900" indent="-342900">
              <a:buAutoNum type="arabicPeriod"/>
            </a:pPr>
            <a:r>
              <a:rPr lang="en-ID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Google </a:t>
            </a:r>
            <a:r>
              <a:rPr lang="en-ID" sz="14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Colab</a:t>
            </a:r>
            <a:endParaRPr lang="en-ID" sz="1400" b="1" i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 rot="5400000">
            <a:off x="5696224" y="5824735"/>
            <a:ext cx="109042" cy="109026"/>
          </a:xfrm>
          <a:prstGeom prst="ellipse">
            <a:avLst/>
          </a:prstGeom>
          <a:solidFill>
            <a:schemeClr val="bg1"/>
          </a:solidFill>
          <a:ln w="38100">
            <a:solidFill>
              <a:srgbClr val="78E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88" name="Group 87"/>
          <p:cNvGrpSpPr/>
          <p:nvPr/>
        </p:nvGrpSpPr>
        <p:grpSpPr>
          <a:xfrm rot="5400000">
            <a:off x="8329877" y="2651061"/>
            <a:ext cx="182564" cy="160387"/>
            <a:chOff x="908279" y="2493171"/>
            <a:chExt cx="506213" cy="444719"/>
          </a:xfrm>
          <a:solidFill>
            <a:srgbClr val="073061"/>
          </a:solidFill>
        </p:grpSpPr>
        <p:sp>
          <p:nvSpPr>
            <p:cNvPr id="89" name="Arrow: Chevron 88"/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90" name="Arrow: Chevron 89"/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91" name="Oval 90"/>
          <p:cNvSpPr/>
          <p:nvPr/>
        </p:nvSpPr>
        <p:spPr>
          <a:xfrm rot="5400000">
            <a:off x="7976559" y="5824736"/>
            <a:ext cx="109042" cy="109026"/>
          </a:xfrm>
          <a:prstGeom prst="ellipse">
            <a:avLst/>
          </a:prstGeom>
          <a:solidFill>
            <a:schemeClr val="bg1"/>
          </a:solidFill>
          <a:ln w="38100">
            <a:solidFill>
              <a:srgbClr val="78E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12" name="Group 111"/>
          <p:cNvGrpSpPr/>
          <p:nvPr/>
        </p:nvGrpSpPr>
        <p:grpSpPr>
          <a:xfrm>
            <a:off x="1158027" y="3170664"/>
            <a:ext cx="8653836" cy="2695573"/>
            <a:chOff x="1158027" y="3170665"/>
            <a:chExt cx="8653836" cy="2503254"/>
          </a:xfrm>
        </p:grpSpPr>
        <p:cxnSp>
          <p:nvCxnSpPr>
            <p:cNvPr id="49" name="Straight Connector 48"/>
            <p:cNvCxnSpPr/>
            <p:nvPr/>
          </p:nvCxnSpPr>
          <p:spPr>
            <a:xfrm flipV="1">
              <a:off x="1158027" y="4424506"/>
              <a:ext cx="0" cy="1189706"/>
            </a:xfrm>
            <a:prstGeom prst="line">
              <a:avLst/>
            </a:prstGeom>
            <a:ln>
              <a:solidFill>
                <a:srgbClr val="07306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3438362" y="3170665"/>
              <a:ext cx="0" cy="2503254"/>
            </a:xfrm>
            <a:prstGeom prst="line">
              <a:avLst/>
            </a:prstGeom>
            <a:ln>
              <a:solidFill>
                <a:srgbClr val="07306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5750746" y="4424506"/>
              <a:ext cx="0" cy="1189706"/>
            </a:xfrm>
            <a:prstGeom prst="line">
              <a:avLst/>
            </a:prstGeom>
            <a:ln>
              <a:solidFill>
                <a:srgbClr val="07306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8031081" y="3170665"/>
              <a:ext cx="0" cy="2503254"/>
            </a:xfrm>
            <a:prstGeom prst="line">
              <a:avLst/>
            </a:prstGeom>
            <a:ln>
              <a:solidFill>
                <a:srgbClr val="07306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9811863" y="4424506"/>
              <a:ext cx="0" cy="1189706"/>
            </a:xfrm>
            <a:prstGeom prst="line">
              <a:avLst/>
            </a:prstGeom>
            <a:ln>
              <a:solidFill>
                <a:srgbClr val="07306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Oval 105"/>
          <p:cNvSpPr/>
          <p:nvPr/>
        </p:nvSpPr>
        <p:spPr>
          <a:xfrm rot="5400000">
            <a:off x="9757341" y="5824735"/>
            <a:ext cx="109042" cy="109026"/>
          </a:xfrm>
          <a:prstGeom prst="ellipse">
            <a:avLst/>
          </a:prstGeom>
          <a:solidFill>
            <a:schemeClr val="bg1"/>
          </a:solidFill>
          <a:ln w="38100">
            <a:solidFill>
              <a:srgbClr val="78E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13" name="Group 112"/>
          <p:cNvGrpSpPr/>
          <p:nvPr/>
        </p:nvGrpSpPr>
        <p:grpSpPr>
          <a:xfrm rot="5400000">
            <a:off x="4411366" y="5755695"/>
            <a:ext cx="149068" cy="247106"/>
            <a:chOff x="908279" y="2307433"/>
            <a:chExt cx="506213" cy="630457"/>
          </a:xfrm>
          <a:solidFill>
            <a:srgbClr val="073061"/>
          </a:solidFill>
        </p:grpSpPr>
        <p:sp>
          <p:nvSpPr>
            <p:cNvPr id="114" name="Arrow: Chevron 113"/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15" name="Arrow: Chevron 114"/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16" name="Arrow: Chevron 115"/>
            <p:cNvSpPr/>
            <p:nvPr/>
          </p:nvSpPr>
          <p:spPr>
            <a:xfrm rot="16200000">
              <a:off x="1031895" y="2183817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 rot="5400000">
            <a:off x="6707726" y="5755696"/>
            <a:ext cx="149068" cy="247106"/>
            <a:chOff x="908279" y="2307433"/>
            <a:chExt cx="506213" cy="630457"/>
          </a:xfrm>
          <a:solidFill>
            <a:srgbClr val="073061"/>
          </a:solidFill>
        </p:grpSpPr>
        <p:sp>
          <p:nvSpPr>
            <p:cNvPr id="118" name="Arrow: Chevron 117"/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19" name="Arrow: Chevron 118"/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20" name="Arrow: Chevron 119"/>
            <p:cNvSpPr/>
            <p:nvPr/>
          </p:nvSpPr>
          <p:spPr>
            <a:xfrm rot="16200000">
              <a:off x="1031895" y="2183817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 rot="5400000">
            <a:off x="8879647" y="5755697"/>
            <a:ext cx="149068" cy="247106"/>
            <a:chOff x="908279" y="2307433"/>
            <a:chExt cx="506213" cy="630457"/>
          </a:xfrm>
          <a:solidFill>
            <a:srgbClr val="073061"/>
          </a:solidFill>
        </p:grpSpPr>
        <p:sp>
          <p:nvSpPr>
            <p:cNvPr id="122" name="Arrow: Chevron 121"/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23" name="Arrow: Chevron 122"/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24" name="Arrow: Chevron 123"/>
            <p:cNvSpPr/>
            <p:nvPr/>
          </p:nvSpPr>
          <p:spPr>
            <a:xfrm rot="16200000">
              <a:off x="1031895" y="2183817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 rot="5400000">
            <a:off x="10878044" y="5755698"/>
            <a:ext cx="149068" cy="247106"/>
            <a:chOff x="908279" y="2307433"/>
            <a:chExt cx="506213" cy="630457"/>
          </a:xfrm>
          <a:solidFill>
            <a:srgbClr val="073061"/>
          </a:solidFill>
        </p:grpSpPr>
        <p:sp>
          <p:nvSpPr>
            <p:cNvPr id="126" name="Arrow: Chevron 125"/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27" name="Arrow: Chevron 126"/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28" name="Arrow: Chevron 127"/>
            <p:cNvSpPr/>
            <p:nvPr/>
          </p:nvSpPr>
          <p:spPr>
            <a:xfrm rot="16200000">
              <a:off x="1031895" y="2183817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129" name="Rectangle 128"/>
          <p:cNvSpPr/>
          <p:nvPr/>
        </p:nvSpPr>
        <p:spPr>
          <a:xfrm>
            <a:off x="3068732" y="6076862"/>
            <a:ext cx="6327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D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Step B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458547" y="6076862"/>
            <a:ext cx="6327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D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Step C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676970" y="6076862"/>
            <a:ext cx="6327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D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Step D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9488952" y="6076862"/>
            <a:ext cx="6327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D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Step E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7865389" y="2565563"/>
            <a:ext cx="331382" cy="331382"/>
            <a:chOff x="1466850" y="2220913"/>
            <a:chExt cx="268288" cy="268288"/>
          </a:xfrm>
          <a:solidFill>
            <a:srgbClr val="073061"/>
          </a:solidFill>
        </p:grpSpPr>
        <p:sp>
          <p:nvSpPr>
            <p:cNvPr id="135" name="Freeform 4835"/>
            <p:cNvSpPr>
              <a:spLocks noEditPoints="1"/>
            </p:cNvSpPr>
            <p:nvPr/>
          </p:nvSpPr>
          <p:spPr bwMode="auto">
            <a:xfrm>
              <a:off x="1466850" y="2220913"/>
              <a:ext cx="247650" cy="47625"/>
            </a:xfrm>
            <a:custGeom>
              <a:avLst/>
              <a:gdLst>
                <a:gd name="T0" fmla="*/ 288 w 781"/>
                <a:gd name="T1" fmla="*/ 117 h 149"/>
                <a:gd name="T2" fmla="*/ 276 w 781"/>
                <a:gd name="T3" fmla="*/ 106 h 149"/>
                <a:gd name="T4" fmla="*/ 270 w 781"/>
                <a:gd name="T5" fmla="*/ 90 h 149"/>
                <a:gd name="T6" fmla="*/ 276 w 781"/>
                <a:gd name="T7" fmla="*/ 73 h 149"/>
                <a:gd name="T8" fmla="*/ 288 w 781"/>
                <a:gd name="T9" fmla="*/ 62 h 149"/>
                <a:gd name="T10" fmla="*/ 306 w 781"/>
                <a:gd name="T11" fmla="*/ 60 h 149"/>
                <a:gd name="T12" fmla="*/ 321 w 781"/>
                <a:gd name="T13" fmla="*/ 68 h 149"/>
                <a:gd name="T14" fmla="*/ 329 w 781"/>
                <a:gd name="T15" fmla="*/ 83 h 149"/>
                <a:gd name="T16" fmla="*/ 328 w 781"/>
                <a:gd name="T17" fmla="*/ 101 h 149"/>
                <a:gd name="T18" fmla="*/ 317 w 781"/>
                <a:gd name="T19" fmla="*/ 114 h 149"/>
                <a:gd name="T20" fmla="*/ 300 w 781"/>
                <a:gd name="T21" fmla="*/ 119 h 149"/>
                <a:gd name="T22" fmla="*/ 204 w 781"/>
                <a:gd name="T23" fmla="*/ 119 h 149"/>
                <a:gd name="T24" fmla="*/ 189 w 781"/>
                <a:gd name="T25" fmla="*/ 111 h 149"/>
                <a:gd name="T26" fmla="*/ 181 w 781"/>
                <a:gd name="T27" fmla="*/ 96 h 149"/>
                <a:gd name="T28" fmla="*/ 182 w 781"/>
                <a:gd name="T29" fmla="*/ 77 h 149"/>
                <a:gd name="T30" fmla="*/ 193 w 781"/>
                <a:gd name="T31" fmla="*/ 64 h 149"/>
                <a:gd name="T32" fmla="*/ 210 w 781"/>
                <a:gd name="T33" fmla="*/ 60 h 149"/>
                <a:gd name="T34" fmla="*/ 227 w 781"/>
                <a:gd name="T35" fmla="*/ 64 h 149"/>
                <a:gd name="T36" fmla="*/ 237 w 781"/>
                <a:gd name="T37" fmla="*/ 77 h 149"/>
                <a:gd name="T38" fmla="*/ 240 w 781"/>
                <a:gd name="T39" fmla="*/ 96 h 149"/>
                <a:gd name="T40" fmla="*/ 232 w 781"/>
                <a:gd name="T41" fmla="*/ 111 h 149"/>
                <a:gd name="T42" fmla="*/ 215 w 781"/>
                <a:gd name="T43" fmla="*/ 119 h 149"/>
                <a:gd name="T44" fmla="*/ 119 w 781"/>
                <a:gd name="T45" fmla="*/ 119 h 149"/>
                <a:gd name="T46" fmla="*/ 103 w 781"/>
                <a:gd name="T47" fmla="*/ 114 h 149"/>
                <a:gd name="T48" fmla="*/ 93 w 781"/>
                <a:gd name="T49" fmla="*/ 101 h 149"/>
                <a:gd name="T50" fmla="*/ 90 w 781"/>
                <a:gd name="T51" fmla="*/ 83 h 149"/>
                <a:gd name="T52" fmla="*/ 98 w 781"/>
                <a:gd name="T53" fmla="*/ 68 h 149"/>
                <a:gd name="T54" fmla="*/ 113 w 781"/>
                <a:gd name="T55" fmla="*/ 60 h 149"/>
                <a:gd name="T56" fmla="*/ 132 w 781"/>
                <a:gd name="T57" fmla="*/ 62 h 149"/>
                <a:gd name="T58" fmla="*/ 145 w 781"/>
                <a:gd name="T59" fmla="*/ 73 h 149"/>
                <a:gd name="T60" fmla="*/ 149 w 781"/>
                <a:gd name="T61" fmla="*/ 90 h 149"/>
                <a:gd name="T62" fmla="*/ 145 w 781"/>
                <a:gd name="T63" fmla="*/ 106 h 149"/>
                <a:gd name="T64" fmla="*/ 132 w 781"/>
                <a:gd name="T65" fmla="*/ 117 h 149"/>
                <a:gd name="T66" fmla="*/ 119 w 781"/>
                <a:gd name="T67" fmla="*/ 119 h 149"/>
                <a:gd name="T68" fmla="*/ 778 w 781"/>
                <a:gd name="T69" fmla="*/ 71 h 149"/>
                <a:gd name="T70" fmla="*/ 770 w 781"/>
                <a:gd name="T71" fmla="*/ 46 h 149"/>
                <a:gd name="T72" fmla="*/ 754 w 781"/>
                <a:gd name="T73" fmla="*/ 26 h 149"/>
                <a:gd name="T74" fmla="*/ 733 w 781"/>
                <a:gd name="T75" fmla="*/ 10 h 149"/>
                <a:gd name="T76" fmla="*/ 709 w 781"/>
                <a:gd name="T77" fmla="*/ 1 h 149"/>
                <a:gd name="T78" fmla="*/ 90 w 781"/>
                <a:gd name="T79" fmla="*/ 0 h 149"/>
                <a:gd name="T80" fmla="*/ 63 w 781"/>
                <a:gd name="T81" fmla="*/ 3 h 149"/>
                <a:gd name="T82" fmla="*/ 39 w 781"/>
                <a:gd name="T83" fmla="*/ 15 h 149"/>
                <a:gd name="T84" fmla="*/ 20 w 781"/>
                <a:gd name="T85" fmla="*/ 32 h 149"/>
                <a:gd name="T86" fmla="*/ 7 w 781"/>
                <a:gd name="T87" fmla="*/ 54 h 149"/>
                <a:gd name="T88" fmla="*/ 0 w 781"/>
                <a:gd name="T89" fmla="*/ 81 h 149"/>
                <a:gd name="T90" fmla="*/ 781 w 781"/>
                <a:gd name="T9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1" h="149">
                  <a:moveTo>
                    <a:pt x="300" y="119"/>
                  </a:moveTo>
                  <a:lnTo>
                    <a:pt x="294" y="119"/>
                  </a:lnTo>
                  <a:lnTo>
                    <a:pt x="288" y="117"/>
                  </a:lnTo>
                  <a:lnTo>
                    <a:pt x="284" y="114"/>
                  </a:lnTo>
                  <a:lnTo>
                    <a:pt x="279" y="111"/>
                  </a:lnTo>
                  <a:lnTo>
                    <a:pt x="276" y="106"/>
                  </a:lnTo>
                  <a:lnTo>
                    <a:pt x="272" y="101"/>
                  </a:lnTo>
                  <a:lnTo>
                    <a:pt x="271" y="96"/>
                  </a:lnTo>
                  <a:lnTo>
                    <a:pt x="270" y="90"/>
                  </a:lnTo>
                  <a:lnTo>
                    <a:pt x="271" y="83"/>
                  </a:lnTo>
                  <a:lnTo>
                    <a:pt x="272" y="77"/>
                  </a:lnTo>
                  <a:lnTo>
                    <a:pt x="276" y="73"/>
                  </a:lnTo>
                  <a:lnTo>
                    <a:pt x="279" y="68"/>
                  </a:lnTo>
                  <a:lnTo>
                    <a:pt x="284" y="64"/>
                  </a:lnTo>
                  <a:lnTo>
                    <a:pt x="288" y="62"/>
                  </a:lnTo>
                  <a:lnTo>
                    <a:pt x="294" y="60"/>
                  </a:lnTo>
                  <a:lnTo>
                    <a:pt x="300" y="60"/>
                  </a:lnTo>
                  <a:lnTo>
                    <a:pt x="306" y="60"/>
                  </a:lnTo>
                  <a:lnTo>
                    <a:pt x="312" y="62"/>
                  </a:lnTo>
                  <a:lnTo>
                    <a:pt x="317" y="64"/>
                  </a:lnTo>
                  <a:lnTo>
                    <a:pt x="321" y="68"/>
                  </a:lnTo>
                  <a:lnTo>
                    <a:pt x="325" y="73"/>
                  </a:lnTo>
                  <a:lnTo>
                    <a:pt x="328" y="77"/>
                  </a:lnTo>
                  <a:lnTo>
                    <a:pt x="329" y="83"/>
                  </a:lnTo>
                  <a:lnTo>
                    <a:pt x="330" y="90"/>
                  </a:lnTo>
                  <a:lnTo>
                    <a:pt x="329" y="96"/>
                  </a:lnTo>
                  <a:lnTo>
                    <a:pt x="328" y="101"/>
                  </a:lnTo>
                  <a:lnTo>
                    <a:pt x="325" y="106"/>
                  </a:lnTo>
                  <a:lnTo>
                    <a:pt x="321" y="111"/>
                  </a:lnTo>
                  <a:lnTo>
                    <a:pt x="317" y="114"/>
                  </a:lnTo>
                  <a:lnTo>
                    <a:pt x="312" y="117"/>
                  </a:lnTo>
                  <a:lnTo>
                    <a:pt x="306" y="119"/>
                  </a:lnTo>
                  <a:lnTo>
                    <a:pt x="300" y="119"/>
                  </a:lnTo>
                  <a:lnTo>
                    <a:pt x="300" y="119"/>
                  </a:lnTo>
                  <a:close/>
                  <a:moveTo>
                    <a:pt x="210" y="119"/>
                  </a:moveTo>
                  <a:lnTo>
                    <a:pt x="204" y="119"/>
                  </a:lnTo>
                  <a:lnTo>
                    <a:pt x="198" y="117"/>
                  </a:lnTo>
                  <a:lnTo>
                    <a:pt x="193" y="114"/>
                  </a:lnTo>
                  <a:lnTo>
                    <a:pt x="189" y="111"/>
                  </a:lnTo>
                  <a:lnTo>
                    <a:pt x="185" y="106"/>
                  </a:lnTo>
                  <a:lnTo>
                    <a:pt x="182" y="101"/>
                  </a:lnTo>
                  <a:lnTo>
                    <a:pt x="181" y="96"/>
                  </a:lnTo>
                  <a:lnTo>
                    <a:pt x="180" y="90"/>
                  </a:lnTo>
                  <a:lnTo>
                    <a:pt x="181" y="83"/>
                  </a:lnTo>
                  <a:lnTo>
                    <a:pt x="182" y="77"/>
                  </a:lnTo>
                  <a:lnTo>
                    <a:pt x="185" y="73"/>
                  </a:lnTo>
                  <a:lnTo>
                    <a:pt x="189" y="68"/>
                  </a:lnTo>
                  <a:lnTo>
                    <a:pt x="193" y="64"/>
                  </a:lnTo>
                  <a:lnTo>
                    <a:pt x="198" y="62"/>
                  </a:lnTo>
                  <a:lnTo>
                    <a:pt x="204" y="60"/>
                  </a:lnTo>
                  <a:lnTo>
                    <a:pt x="210" y="60"/>
                  </a:lnTo>
                  <a:lnTo>
                    <a:pt x="215" y="60"/>
                  </a:lnTo>
                  <a:lnTo>
                    <a:pt x="221" y="62"/>
                  </a:lnTo>
                  <a:lnTo>
                    <a:pt x="227" y="64"/>
                  </a:lnTo>
                  <a:lnTo>
                    <a:pt x="232" y="68"/>
                  </a:lnTo>
                  <a:lnTo>
                    <a:pt x="235" y="73"/>
                  </a:lnTo>
                  <a:lnTo>
                    <a:pt x="237" y="77"/>
                  </a:lnTo>
                  <a:lnTo>
                    <a:pt x="240" y="83"/>
                  </a:lnTo>
                  <a:lnTo>
                    <a:pt x="240" y="90"/>
                  </a:lnTo>
                  <a:lnTo>
                    <a:pt x="240" y="96"/>
                  </a:lnTo>
                  <a:lnTo>
                    <a:pt x="237" y="101"/>
                  </a:lnTo>
                  <a:lnTo>
                    <a:pt x="235" y="106"/>
                  </a:lnTo>
                  <a:lnTo>
                    <a:pt x="232" y="111"/>
                  </a:lnTo>
                  <a:lnTo>
                    <a:pt x="227" y="114"/>
                  </a:lnTo>
                  <a:lnTo>
                    <a:pt x="221" y="117"/>
                  </a:lnTo>
                  <a:lnTo>
                    <a:pt x="215" y="119"/>
                  </a:lnTo>
                  <a:lnTo>
                    <a:pt x="210" y="119"/>
                  </a:lnTo>
                  <a:lnTo>
                    <a:pt x="210" y="119"/>
                  </a:lnTo>
                  <a:close/>
                  <a:moveTo>
                    <a:pt x="119" y="119"/>
                  </a:moveTo>
                  <a:lnTo>
                    <a:pt x="113" y="119"/>
                  </a:lnTo>
                  <a:lnTo>
                    <a:pt x="108" y="117"/>
                  </a:lnTo>
                  <a:lnTo>
                    <a:pt x="103" y="114"/>
                  </a:lnTo>
                  <a:lnTo>
                    <a:pt x="98" y="111"/>
                  </a:lnTo>
                  <a:lnTo>
                    <a:pt x="95" y="106"/>
                  </a:lnTo>
                  <a:lnTo>
                    <a:pt x="93" y="101"/>
                  </a:lnTo>
                  <a:lnTo>
                    <a:pt x="90" y="96"/>
                  </a:lnTo>
                  <a:lnTo>
                    <a:pt x="90" y="90"/>
                  </a:lnTo>
                  <a:lnTo>
                    <a:pt x="90" y="83"/>
                  </a:lnTo>
                  <a:lnTo>
                    <a:pt x="93" y="77"/>
                  </a:lnTo>
                  <a:lnTo>
                    <a:pt x="95" y="73"/>
                  </a:lnTo>
                  <a:lnTo>
                    <a:pt x="98" y="68"/>
                  </a:lnTo>
                  <a:lnTo>
                    <a:pt x="103" y="64"/>
                  </a:lnTo>
                  <a:lnTo>
                    <a:pt x="108" y="62"/>
                  </a:lnTo>
                  <a:lnTo>
                    <a:pt x="113" y="60"/>
                  </a:lnTo>
                  <a:lnTo>
                    <a:pt x="119" y="60"/>
                  </a:lnTo>
                  <a:lnTo>
                    <a:pt x="126" y="60"/>
                  </a:lnTo>
                  <a:lnTo>
                    <a:pt x="132" y="62"/>
                  </a:lnTo>
                  <a:lnTo>
                    <a:pt x="137" y="64"/>
                  </a:lnTo>
                  <a:lnTo>
                    <a:pt x="141" y="68"/>
                  </a:lnTo>
                  <a:lnTo>
                    <a:pt x="145" y="73"/>
                  </a:lnTo>
                  <a:lnTo>
                    <a:pt x="147" y="77"/>
                  </a:lnTo>
                  <a:lnTo>
                    <a:pt x="149" y="83"/>
                  </a:lnTo>
                  <a:lnTo>
                    <a:pt x="149" y="90"/>
                  </a:lnTo>
                  <a:lnTo>
                    <a:pt x="149" y="96"/>
                  </a:lnTo>
                  <a:lnTo>
                    <a:pt x="147" y="101"/>
                  </a:lnTo>
                  <a:lnTo>
                    <a:pt x="145" y="106"/>
                  </a:lnTo>
                  <a:lnTo>
                    <a:pt x="141" y="111"/>
                  </a:lnTo>
                  <a:lnTo>
                    <a:pt x="137" y="114"/>
                  </a:lnTo>
                  <a:lnTo>
                    <a:pt x="132" y="117"/>
                  </a:lnTo>
                  <a:lnTo>
                    <a:pt x="126" y="119"/>
                  </a:lnTo>
                  <a:lnTo>
                    <a:pt x="119" y="119"/>
                  </a:lnTo>
                  <a:lnTo>
                    <a:pt x="119" y="119"/>
                  </a:lnTo>
                  <a:close/>
                  <a:moveTo>
                    <a:pt x="781" y="90"/>
                  </a:moveTo>
                  <a:lnTo>
                    <a:pt x="781" y="81"/>
                  </a:lnTo>
                  <a:lnTo>
                    <a:pt x="778" y="71"/>
                  </a:lnTo>
                  <a:lnTo>
                    <a:pt x="777" y="62"/>
                  </a:lnTo>
                  <a:lnTo>
                    <a:pt x="774" y="54"/>
                  </a:lnTo>
                  <a:lnTo>
                    <a:pt x="770" y="46"/>
                  </a:lnTo>
                  <a:lnTo>
                    <a:pt x="766" y="39"/>
                  </a:lnTo>
                  <a:lnTo>
                    <a:pt x="760" y="32"/>
                  </a:lnTo>
                  <a:lnTo>
                    <a:pt x="754" y="26"/>
                  </a:lnTo>
                  <a:lnTo>
                    <a:pt x="748" y="19"/>
                  </a:lnTo>
                  <a:lnTo>
                    <a:pt x="741" y="15"/>
                  </a:lnTo>
                  <a:lnTo>
                    <a:pt x="733" y="10"/>
                  </a:lnTo>
                  <a:lnTo>
                    <a:pt x="726" y="6"/>
                  </a:lnTo>
                  <a:lnTo>
                    <a:pt x="717" y="3"/>
                  </a:lnTo>
                  <a:lnTo>
                    <a:pt x="709" y="1"/>
                  </a:lnTo>
                  <a:lnTo>
                    <a:pt x="700" y="0"/>
                  </a:lnTo>
                  <a:lnTo>
                    <a:pt x="690" y="0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2" y="1"/>
                  </a:lnTo>
                  <a:lnTo>
                    <a:pt x="63" y="3"/>
                  </a:lnTo>
                  <a:lnTo>
                    <a:pt x="54" y="6"/>
                  </a:lnTo>
                  <a:lnTo>
                    <a:pt x="46" y="10"/>
                  </a:lnTo>
                  <a:lnTo>
                    <a:pt x="39" y="15"/>
                  </a:lnTo>
                  <a:lnTo>
                    <a:pt x="32" y="19"/>
                  </a:lnTo>
                  <a:lnTo>
                    <a:pt x="27" y="26"/>
                  </a:lnTo>
                  <a:lnTo>
                    <a:pt x="20" y="32"/>
                  </a:lnTo>
                  <a:lnTo>
                    <a:pt x="15" y="39"/>
                  </a:lnTo>
                  <a:lnTo>
                    <a:pt x="10" y="46"/>
                  </a:lnTo>
                  <a:lnTo>
                    <a:pt x="7" y="54"/>
                  </a:lnTo>
                  <a:lnTo>
                    <a:pt x="3" y="62"/>
                  </a:lnTo>
                  <a:lnTo>
                    <a:pt x="1" y="71"/>
                  </a:lnTo>
                  <a:lnTo>
                    <a:pt x="0" y="81"/>
                  </a:lnTo>
                  <a:lnTo>
                    <a:pt x="0" y="90"/>
                  </a:lnTo>
                  <a:lnTo>
                    <a:pt x="0" y="149"/>
                  </a:lnTo>
                  <a:lnTo>
                    <a:pt x="781" y="149"/>
                  </a:lnTo>
                  <a:lnTo>
                    <a:pt x="781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6" name="Freeform 4836"/>
            <p:cNvSpPr/>
            <p:nvPr/>
          </p:nvSpPr>
          <p:spPr bwMode="auto">
            <a:xfrm>
              <a:off x="1466850" y="2278063"/>
              <a:ext cx="247650" cy="142875"/>
            </a:xfrm>
            <a:custGeom>
              <a:avLst/>
              <a:gdLst>
                <a:gd name="T0" fmla="*/ 781 w 781"/>
                <a:gd name="T1" fmla="*/ 321 h 451"/>
                <a:gd name="T2" fmla="*/ 781 w 781"/>
                <a:gd name="T3" fmla="*/ 0 h 451"/>
                <a:gd name="T4" fmla="*/ 0 w 781"/>
                <a:gd name="T5" fmla="*/ 0 h 451"/>
                <a:gd name="T6" fmla="*/ 0 w 781"/>
                <a:gd name="T7" fmla="*/ 361 h 451"/>
                <a:gd name="T8" fmla="*/ 0 w 781"/>
                <a:gd name="T9" fmla="*/ 369 h 451"/>
                <a:gd name="T10" fmla="*/ 1 w 781"/>
                <a:gd name="T11" fmla="*/ 379 h 451"/>
                <a:gd name="T12" fmla="*/ 3 w 781"/>
                <a:gd name="T13" fmla="*/ 388 h 451"/>
                <a:gd name="T14" fmla="*/ 7 w 781"/>
                <a:gd name="T15" fmla="*/ 396 h 451"/>
                <a:gd name="T16" fmla="*/ 10 w 781"/>
                <a:gd name="T17" fmla="*/ 404 h 451"/>
                <a:gd name="T18" fmla="*/ 15 w 781"/>
                <a:gd name="T19" fmla="*/ 411 h 451"/>
                <a:gd name="T20" fmla="*/ 20 w 781"/>
                <a:gd name="T21" fmla="*/ 418 h 451"/>
                <a:gd name="T22" fmla="*/ 27 w 781"/>
                <a:gd name="T23" fmla="*/ 425 h 451"/>
                <a:gd name="T24" fmla="*/ 32 w 781"/>
                <a:gd name="T25" fmla="*/ 431 h 451"/>
                <a:gd name="T26" fmla="*/ 39 w 781"/>
                <a:gd name="T27" fmla="*/ 436 h 451"/>
                <a:gd name="T28" fmla="*/ 46 w 781"/>
                <a:gd name="T29" fmla="*/ 440 h 451"/>
                <a:gd name="T30" fmla="*/ 54 w 781"/>
                <a:gd name="T31" fmla="*/ 444 h 451"/>
                <a:gd name="T32" fmla="*/ 63 w 781"/>
                <a:gd name="T33" fmla="*/ 447 h 451"/>
                <a:gd name="T34" fmla="*/ 72 w 781"/>
                <a:gd name="T35" fmla="*/ 449 h 451"/>
                <a:gd name="T36" fmla="*/ 81 w 781"/>
                <a:gd name="T37" fmla="*/ 451 h 451"/>
                <a:gd name="T38" fmla="*/ 90 w 781"/>
                <a:gd name="T39" fmla="*/ 451 h 451"/>
                <a:gd name="T40" fmla="*/ 489 w 781"/>
                <a:gd name="T41" fmla="*/ 451 h 451"/>
                <a:gd name="T42" fmla="*/ 495 w 781"/>
                <a:gd name="T43" fmla="*/ 436 h 451"/>
                <a:gd name="T44" fmla="*/ 502 w 781"/>
                <a:gd name="T45" fmla="*/ 419 h 451"/>
                <a:gd name="T46" fmla="*/ 510 w 781"/>
                <a:gd name="T47" fmla="*/ 405 h 451"/>
                <a:gd name="T48" fmla="*/ 518 w 781"/>
                <a:gd name="T49" fmla="*/ 392 h 451"/>
                <a:gd name="T50" fmla="*/ 528 w 781"/>
                <a:gd name="T51" fmla="*/ 378 h 451"/>
                <a:gd name="T52" fmla="*/ 539 w 781"/>
                <a:gd name="T53" fmla="*/ 365 h 451"/>
                <a:gd name="T54" fmla="*/ 551 w 781"/>
                <a:gd name="T55" fmla="*/ 354 h 451"/>
                <a:gd name="T56" fmla="*/ 564 w 781"/>
                <a:gd name="T57" fmla="*/ 343 h 451"/>
                <a:gd name="T58" fmla="*/ 578 w 781"/>
                <a:gd name="T59" fmla="*/ 334 h 451"/>
                <a:gd name="T60" fmla="*/ 592 w 781"/>
                <a:gd name="T61" fmla="*/ 325 h 451"/>
                <a:gd name="T62" fmla="*/ 607 w 781"/>
                <a:gd name="T63" fmla="*/ 319 h 451"/>
                <a:gd name="T64" fmla="*/ 623 w 781"/>
                <a:gd name="T65" fmla="*/ 312 h 451"/>
                <a:gd name="T66" fmla="*/ 639 w 781"/>
                <a:gd name="T67" fmla="*/ 307 h 451"/>
                <a:gd name="T68" fmla="*/ 656 w 781"/>
                <a:gd name="T69" fmla="*/ 303 h 451"/>
                <a:gd name="T70" fmla="*/ 673 w 781"/>
                <a:gd name="T71" fmla="*/ 301 h 451"/>
                <a:gd name="T72" fmla="*/ 690 w 781"/>
                <a:gd name="T73" fmla="*/ 301 h 451"/>
                <a:gd name="T74" fmla="*/ 703 w 781"/>
                <a:gd name="T75" fmla="*/ 301 h 451"/>
                <a:gd name="T76" fmla="*/ 715 w 781"/>
                <a:gd name="T77" fmla="*/ 302 h 451"/>
                <a:gd name="T78" fmla="*/ 726 w 781"/>
                <a:gd name="T79" fmla="*/ 303 h 451"/>
                <a:gd name="T80" fmla="*/ 738 w 781"/>
                <a:gd name="T81" fmla="*/ 306 h 451"/>
                <a:gd name="T82" fmla="*/ 748 w 781"/>
                <a:gd name="T83" fmla="*/ 309 h 451"/>
                <a:gd name="T84" fmla="*/ 760 w 781"/>
                <a:gd name="T85" fmla="*/ 313 h 451"/>
                <a:gd name="T86" fmla="*/ 770 w 781"/>
                <a:gd name="T87" fmla="*/ 316 h 451"/>
                <a:gd name="T88" fmla="*/ 781 w 781"/>
                <a:gd name="T89" fmla="*/ 32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81" h="451">
                  <a:moveTo>
                    <a:pt x="781" y="321"/>
                  </a:moveTo>
                  <a:lnTo>
                    <a:pt x="781" y="0"/>
                  </a:lnTo>
                  <a:lnTo>
                    <a:pt x="0" y="0"/>
                  </a:lnTo>
                  <a:lnTo>
                    <a:pt x="0" y="361"/>
                  </a:lnTo>
                  <a:lnTo>
                    <a:pt x="0" y="369"/>
                  </a:lnTo>
                  <a:lnTo>
                    <a:pt x="1" y="379"/>
                  </a:lnTo>
                  <a:lnTo>
                    <a:pt x="3" y="388"/>
                  </a:lnTo>
                  <a:lnTo>
                    <a:pt x="7" y="396"/>
                  </a:lnTo>
                  <a:lnTo>
                    <a:pt x="10" y="404"/>
                  </a:lnTo>
                  <a:lnTo>
                    <a:pt x="15" y="411"/>
                  </a:lnTo>
                  <a:lnTo>
                    <a:pt x="20" y="418"/>
                  </a:lnTo>
                  <a:lnTo>
                    <a:pt x="27" y="425"/>
                  </a:lnTo>
                  <a:lnTo>
                    <a:pt x="32" y="431"/>
                  </a:lnTo>
                  <a:lnTo>
                    <a:pt x="39" y="436"/>
                  </a:lnTo>
                  <a:lnTo>
                    <a:pt x="46" y="440"/>
                  </a:lnTo>
                  <a:lnTo>
                    <a:pt x="54" y="444"/>
                  </a:lnTo>
                  <a:lnTo>
                    <a:pt x="63" y="447"/>
                  </a:lnTo>
                  <a:lnTo>
                    <a:pt x="72" y="449"/>
                  </a:lnTo>
                  <a:lnTo>
                    <a:pt x="81" y="451"/>
                  </a:lnTo>
                  <a:lnTo>
                    <a:pt x="90" y="451"/>
                  </a:lnTo>
                  <a:lnTo>
                    <a:pt x="489" y="451"/>
                  </a:lnTo>
                  <a:lnTo>
                    <a:pt x="495" y="436"/>
                  </a:lnTo>
                  <a:lnTo>
                    <a:pt x="502" y="419"/>
                  </a:lnTo>
                  <a:lnTo>
                    <a:pt x="510" y="405"/>
                  </a:lnTo>
                  <a:lnTo>
                    <a:pt x="518" y="392"/>
                  </a:lnTo>
                  <a:lnTo>
                    <a:pt x="528" y="378"/>
                  </a:lnTo>
                  <a:lnTo>
                    <a:pt x="539" y="365"/>
                  </a:lnTo>
                  <a:lnTo>
                    <a:pt x="551" y="354"/>
                  </a:lnTo>
                  <a:lnTo>
                    <a:pt x="564" y="343"/>
                  </a:lnTo>
                  <a:lnTo>
                    <a:pt x="578" y="334"/>
                  </a:lnTo>
                  <a:lnTo>
                    <a:pt x="592" y="325"/>
                  </a:lnTo>
                  <a:lnTo>
                    <a:pt x="607" y="319"/>
                  </a:lnTo>
                  <a:lnTo>
                    <a:pt x="623" y="312"/>
                  </a:lnTo>
                  <a:lnTo>
                    <a:pt x="639" y="307"/>
                  </a:lnTo>
                  <a:lnTo>
                    <a:pt x="656" y="303"/>
                  </a:lnTo>
                  <a:lnTo>
                    <a:pt x="673" y="301"/>
                  </a:lnTo>
                  <a:lnTo>
                    <a:pt x="690" y="301"/>
                  </a:lnTo>
                  <a:lnTo>
                    <a:pt x="703" y="301"/>
                  </a:lnTo>
                  <a:lnTo>
                    <a:pt x="715" y="302"/>
                  </a:lnTo>
                  <a:lnTo>
                    <a:pt x="726" y="303"/>
                  </a:lnTo>
                  <a:lnTo>
                    <a:pt x="738" y="306"/>
                  </a:lnTo>
                  <a:lnTo>
                    <a:pt x="748" y="309"/>
                  </a:lnTo>
                  <a:lnTo>
                    <a:pt x="760" y="313"/>
                  </a:lnTo>
                  <a:lnTo>
                    <a:pt x="770" y="316"/>
                  </a:lnTo>
                  <a:lnTo>
                    <a:pt x="781" y="3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7" name="Freeform 4837"/>
            <p:cNvSpPr/>
            <p:nvPr/>
          </p:nvSpPr>
          <p:spPr bwMode="auto">
            <a:xfrm>
              <a:off x="1638300" y="2390775"/>
              <a:ext cx="88900" cy="49213"/>
            </a:xfrm>
            <a:custGeom>
              <a:avLst/>
              <a:gdLst>
                <a:gd name="T0" fmla="*/ 157 w 278"/>
                <a:gd name="T1" fmla="*/ 31 h 155"/>
                <a:gd name="T2" fmla="*/ 185 w 278"/>
                <a:gd name="T3" fmla="*/ 39 h 155"/>
                <a:gd name="T4" fmla="*/ 208 w 278"/>
                <a:gd name="T5" fmla="*/ 54 h 155"/>
                <a:gd name="T6" fmla="*/ 228 w 278"/>
                <a:gd name="T7" fmla="*/ 74 h 155"/>
                <a:gd name="T8" fmla="*/ 197 w 278"/>
                <a:gd name="T9" fmla="*/ 84 h 155"/>
                <a:gd name="T10" fmla="*/ 190 w 278"/>
                <a:gd name="T11" fmla="*/ 86 h 155"/>
                <a:gd name="T12" fmla="*/ 185 w 278"/>
                <a:gd name="T13" fmla="*/ 88 h 155"/>
                <a:gd name="T14" fmla="*/ 182 w 278"/>
                <a:gd name="T15" fmla="*/ 100 h 155"/>
                <a:gd name="T16" fmla="*/ 185 w 278"/>
                <a:gd name="T17" fmla="*/ 110 h 155"/>
                <a:gd name="T18" fmla="*/ 190 w 278"/>
                <a:gd name="T19" fmla="*/ 113 h 155"/>
                <a:gd name="T20" fmla="*/ 197 w 278"/>
                <a:gd name="T21" fmla="*/ 115 h 155"/>
                <a:gd name="T22" fmla="*/ 278 w 278"/>
                <a:gd name="T23" fmla="*/ 18 h 155"/>
                <a:gd name="T24" fmla="*/ 273 w 278"/>
                <a:gd name="T25" fmla="*/ 8 h 155"/>
                <a:gd name="T26" fmla="*/ 263 w 278"/>
                <a:gd name="T27" fmla="*/ 3 h 155"/>
                <a:gd name="T28" fmla="*/ 252 w 278"/>
                <a:gd name="T29" fmla="*/ 8 h 155"/>
                <a:gd name="T30" fmla="*/ 248 w 278"/>
                <a:gd name="T31" fmla="*/ 18 h 155"/>
                <a:gd name="T32" fmla="*/ 237 w 278"/>
                <a:gd name="T33" fmla="*/ 39 h 155"/>
                <a:gd name="T34" fmla="*/ 212 w 278"/>
                <a:gd name="T35" fmla="*/ 21 h 155"/>
                <a:gd name="T36" fmla="*/ 185 w 278"/>
                <a:gd name="T37" fmla="*/ 8 h 155"/>
                <a:gd name="T38" fmla="*/ 157 w 278"/>
                <a:gd name="T39" fmla="*/ 1 h 155"/>
                <a:gd name="T40" fmla="*/ 128 w 278"/>
                <a:gd name="T41" fmla="*/ 1 h 155"/>
                <a:gd name="T42" fmla="*/ 99 w 278"/>
                <a:gd name="T43" fmla="*/ 7 h 155"/>
                <a:gd name="T44" fmla="*/ 74 w 278"/>
                <a:gd name="T45" fmla="*/ 18 h 155"/>
                <a:gd name="T46" fmla="*/ 51 w 278"/>
                <a:gd name="T47" fmla="*/ 35 h 155"/>
                <a:gd name="T48" fmla="*/ 31 w 278"/>
                <a:gd name="T49" fmla="*/ 56 h 155"/>
                <a:gd name="T50" fmla="*/ 16 w 278"/>
                <a:gd name="T51" fmla="*/ 80 h 155"/>
                <a:gd name="T52" fmla="*/ 6 w 278"/>
                <a:gd name="T53" fmla="*/ 109 h 155"/>
                <a:gd name="T54" fmla="*/ 0 w 278"/>
                <a:gd name="T55" fmla="*/ 139 h 155"/>
                <a:gd name="T56" fmla="*/ 29 w 278"/>
                <a:gd name="T57" fmla="*/ 155 h 155"/>
                <a:gd name="T58" fmla="*/ 31 w 278"/>
                <a:gd name="T59" fmla="*/ 130 h 155"/>
                <a:gd name="T60" fmla="*/ 38 w 278"/>
                <a:gd name="T61" fmla="*/ 105 h 155"/>
                <a:gd name="T62" fmla="*/ 48 w 278"/>
                <a:gd name="T63" fmla="*/ 84 h 155"/>
                <a:gd name="T64" fmla="*/ 62 w 278"/>
                <a:gd name="T65" fmla="*/ 66 h 155"/>
                <a:gd name="T66" fmla="*/ 79 w 278"/>
                <a:gd name="T67" fmla="*/ 51 h 155"/>
                <a:gd name="T68" fmla="*/ 98 w 278"/>
                <a:gd name="T69" fmla="*/ 39 h 155"/>
                <a:gd name="T70" fmla="*/ 119 w 278"/>
                <a:gd name="T71" fmla="*/ 32 h 155"/>
                <a:gd name="T72" fmla="*/ 142 w 278"/>
                <a:gd name="T73" fmla="*/ 3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8" h="155">
                  <a:moveTo>
                    <a:pt x="142" y="30"/>
                  </a:moveTo>
                  <a:lnTo>
                    <a:pt x="157" y="31"/>
                  </a:lnTo>
                  <a:lnTo>
                    <a:pt x="171" y="35"/>
                  </a:lnTo>
                  <a:lnTo>
                    <a:pt x="185" y="39"/>
                  </a:lnTo>
                  <a:lnTo>
                    <a:pt x="197" y="46"/>
                  </a:lnTo>
                  <a:lnTo>
                    <a:pt x="208" y="54"/>
                  </a:lnTo>
                  <a:lnTo>
                    <a:pt x="219" y="64"/>
                  </a:lnTo>
                  <a:lnTo>
                    <a:pt x="228" y="74"/>
                  </a:lnTo>
                  <a:lnTo>
                    <a:pt x="236" y="84"/>
                  </a:lnTo>
                  <a:lnTo>
                    <a:pt x="197" y="84"/>
                  </a:lnTo>
                  <a:lnTo>
                    <a:pt x="193" y="84"/>
                  </a:lnTo>
                  <a:lnTo>
                    <a:pt x="190" y="86"/>
                  </a:lnTo>
                  <a:lnTo>
                    <a:pt x="187" y="87"/>
                  </a:lnTo>
                  <a:lnTo>
                    <a:pt x="185" y="88"/>
                  </a:lnTo>
                  <a:lnTo>
                    <a:pt x="183" y="93"/>
                  </a:lnTo>
                  <a:lnTo>
                    <a:pt x="182" y="100"/>
                  </a:lnTo>
                  <a:lnTo>
                    <a:pt x="183" y="105"/>
                  </a:lnTo>
                  <a:lnTo>
                    <a:pt x="185" y="110"/>
                  </a:lnTo>
                  <a:lnTo>
                    <a:pt x="187" y="111"/>
                  </a:lnTo>
                  <a:lnTo>
                    <a:pt x="190" y="113"/>
                  </a:lnTo>
                  <a:lnTo>
                    <a:pt x="193" y="113"/>
                  </a:lnTo>
                  <a:lnTo>
                    <a:pt x="197" y="115"/>
                  </a:lnTo>
                  <a:lnTo>
                    <a:pt x="278" y="113"/>
                  </a:lnTo>
                  <a:lnTo>
                    <a:pt x="278" y="18"/>
                  </a:lnTo>
                  <a:lnTo>
                    <a:pt x="277" y="13"/>
                  </a:lnTo>
                  <a:lnTo>
                    <a:pt x="273" y="8"/>
                  </a:lnTo>
                  <a:lnTo>
                    <a:pt x="268" y="5"/>
                  </a:lnTo>
                  <a:lnTo>
                    <a:pt x="263" y="3"/>
                  </a:lnTo>
                  <a:lnTo>
                    <a:pt x="257" y="5"/>
                  </a:lnTo>
                  <a:lnTo>
                    <a:pt x="252" y="8"/>
                  </a:lnTo>
                  <a:lnTo>
                    <a:pt x="249" y="13"/>
                  </a:lnTo>
                  <a:lnTo>
                    <a:pt x="248" y="18"/>
                  </a:lnTo>
                  <a:lnTo>
                    <a:pt x="248" y="51"/>
                  </a:lnTo>
                  <a:lnTo>
                    <a:pt x="237" y="39"/>
                  </a:lnTo>
                  <a:lnTo>
                    <a:pt x="224" y="29"/>
                  </a:lnTo>
                  <a:lnTo>
                    <a:pt x="212" y="21"/>
                  </a:lnTo>
                  <a:lnTo>
                    <a:pt x="199" y="14"/>
                  </a:lnTo>
                  <a:lnTo>
                    <a:pt x="185" y="8"/>
                  </a:lnTo>
                  <a:lnTo>
                    <a:pt x="171" y="3"/>
                  </a:lnTo>
                  <a:lnTo>
                    <a:pt x="157" y="1"/>
                  </a:lnTo>
                  <a:lnTo>
                    <a:pt x="142" y="0"/>
                  </a:lnTo>
                  <a:lnTo>
                    <a:pt x="128" y="1"/>
                  </a:lnTo>
                  <a:lnTo>
                    <a:pt x="113" y="3"/>
                  </a:lnTo>
                  <a:lnTo>
                    <a:pt x="99" y="7"/>
                  </a:lnTo>
                  <a:lnTo>
                    <a:pt x="87" y="11"/>
                  </a:lnTo>
                  <a:lnTo>
                    <a:pt x="74" y="18"/>
                  </a:lnTo>
                  <a:lnTo>
                    <a:pt x="62" y="25"/>
                  </a:lnTo>
                  <a:lnTo>
                    <a:pt x="51" y="35"/>
                  </a:lnTo>
                  <a:lnTo>
                    <a:pt x="40" y="45"/>
                  </a:lnTo>
                  <a:lnTo>
                    <a:pt x="31" y="56"/>
                  </a:lnTo>
                  <a:lnTo>
                    <a:pt x="23" y="67"/>
                  </a:lnTo>
                  <a:lnTo>
                    <a:pt x="16" y="80"/>
                  </a:lnTo>
                  <a:lnTo>
                    <a:pt x="10" y="94"/>
                  </a:lnTo>
                  <a:lnTo>
                    <a:pt x="6" y="109"/>
                  </a:lnTo>
                  <a:lnTo>
                    <a:pt x="2" y="124"/>
                  </a:lnTo>
                  <a:lnTo>
                    <a:pt x="0" y="139"/>
                  </a:lnTo>
                  <a:lnTo>
                    <a:pt x="0" y="155"/>
                  </a:lnTo>
                  <a:lnTo>
                    <a:pt x="29" y="155"/>
                  </a:lnTo>
                  <a:lnTo>
                    <a:pt x="30" y="142"/>
                  </a:lnTo>
                  <a:lnTo>
                    <a:pt x="31" y="130"/>
                  </a:lnTo>
                  <a:lnTo>
                    <a:pt x="35" y="117"/>
                  </a:lnTo>
                  <a:lnTo>
                    <a:pt x="38" y="105"/>
                  </a:lnTo>
                  <a:lnTo>
                    <a:pt x="43" y="95"/>
                  </a:lnTo>
                  <a:lnTo>
                    <a:pt x="48" y="84"/>
                  </a:lnTo>
                  <a:lnTo>
                    <a:pt x="55" y="75"/>
                  </a:lnTo>
                  <a:lnTo>
                    <a:pt x="62" y="66"/>
                  </a:lnTo>
                  <a:lnTo>
                    <a:pt x="70" y="58"/>
                  </a:lnTo>
                  <a:lnTo>
                    <a:pt x="79" y="51"/>
                  </a:lnTo>
                  <a:lnTo>
                    <a:pt x="88" y="45"/>
                  </a:lnTo>
                  <a:lnTo>
                    <a:pt x="98" y="39"/>
                  </a:lnTo>
                  <a:lnTo>
                    <a:pt x="109" y="36"/>
                  </a:lnTo>
                  <a:lnTo>
                    <a:pt x="119" y="32"/>
                  </a:lnTo>
                  <a:lnTo>
                    <a:pt x="131" y="30"/>
                  </a:lnTo>
                  <a:lnTo>
                    <a:pt x="142" y="30"/>
                  </a:lnTo>
                  <a:lnTo>
                    <a:pt x="14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8" name="Freeform 4838"/>
            <p:cNvSpPr/>
            <p:nvPr/>
          </p:nvSpPr>
          <p:spPr bwMode="auto">
            <a:xfrm>
              <a:off x="1641475" y="2439988"/>
              <a:ext cx="93663" cy="49213"/>
            </a:xfrm>
            <a:custGeom>
              <a:avLst/>
              <a:gdLst>
                <a:gd name="T0" fmla="*/ 264 w 294"/>
                <a:gd name="T1" fmla="*/ 13 h 152"/>
                <a:gd name="T2" fmla="*/ 259 w 294"/>
                <a:gd name="T3" fmla="*/ 36 h 152"/>
                <a:gd name="T4" fmla="*/ 250 w 294"/>
                <a:gd name="T5" fmla="*/ 58 h 152"/>
                <a:gd name="T6" fmla="*/ 237 w 294"/>
                <a:gd name="T7" fmla="*/ 78 h 152"/>
                <a:gd name="T8" fmla="*/ 222 w 294"/>
                <a:gd name="T9" fmla="*/ 94 h 152"/>
                <a:gd name="T10" fmla="*/ 203 w 294"/>
                <a:gd name="T11" fmla="*/ 107 h 152"/>
                <a:gd name="T12" fmla="*/ 182 w 294"/>
                <a:gd name="T13" fmla="*/ 116 h 152"/>
                <a:gd name="T14" fmla="*/ 159 w 294"/>
                <a:gd name="T15" fmla="*/ 121 h 152"/>
                <a:gd name="T16" fmla="*/ 132 w 294"/>
                <a:gd name="T17" fmla="*/ 121 h 152"/>
                <a:gd name="T18" fmla="*/ 103 w 294"/>
                <a:gd name="T19" fmla="*/ 115 h 152"/>
                <a:gd name="T20" fmla="*/ 76 w 294"/>
                <a:gd name="T21" fmla="*/ 103 h 152"/>
                <a:gd name="T22" fmla="*/ 53 w 294"/>
                <a:gd name="T23" fmla="*/ 88 h 152"/>
                <a:gd name="T24" fmla="*/ 82 w 294"/>
                <a:gd name="T25" fmla="*/ 79 h 152"/>
                <a:gd name="T26" fmla="*/ 93 w 294"/>
                <a:gd name="T27" fmla="*/ 74 h 152"/>
                <a:gd name="T28" fmla="*/ 97 w 294"/>
                <a:gd name="T29" fmla="*/ 64 h 152"/>
                <a:gd name="T30" fmla="*/ 93 w 294"/>
                <a:gd name="T31" fmla="*/ 53 h 152"/>
                <a:gd name="T32" fmla="*/ 82 w 294"/>
                <a:gd name="T33" fmla="*/ 49 h 152"/>
                <a:gd name="T34" fmla="*/ 0 w 294"/>
                <a:gd name="T35" fmla="*/ 121 h 152"/>
                <a:gd name="T36" fmla="*/ 3 w 294"/>
                <a:gd name="T37" fmla="*/ 132 h 152"/>
                <a:gd name="T38" fmla="*/ 15 w 294"/>
                <a:gd name="T39" fmla="*/ 136 h 152"/>
                <a:gd name="T40" fmla="*/ 25 w 294"/>
                <a:gd name="T41" fmla="*/ 132 h 152"/>
                <a:gd name="T42" fmla="*/ 30 w 294"/>
                <a:gd name="T43" fmla="*/ 121 h 152"/>
                <a:gd name="T44" fmla="*/ 42 w 294"/>
                <a:gd name="T45" fmla="*/ 117 h 152"/>
                <a:gd name="T46" fmla="*/ 68 w 294"/>
                <a:gd name="T47" fmla="*/ 133 h 152"/>
                <a:gd name="T48" fmla="*/ 98 w 294"/>
                <a:gd name="T49" fmla="*/ 145 h 152"/>
                <a:gd name="T50" fmla="*/ 131 w 294"/>
                <a:gd name="T51" fmla="*/ 151 h 152"/>
                <a:gd name="T52" fmla="*/ 162 w 294"/>
                <a:gd name="T53" fmla="*/ 151 h 152"/>
                <a:gd name="T54" fmla="*/ 191 w 294"/>
                <a:gd name="T55" fmla="*/ 145 h 152"/>
                <a:gd name="T56" fmla="*/ 218 w 294"/>
                <a:gd name="T57" fmla="*/ 133 h 152"/>
                <a:gd name="T58" fmla="*/ 241 w 294"/>
                <a:gd name="T59" fmla="*/ 117 h 152"/>
                <a:gd name="T60" fmla="*/ 260 w 294"/>
                <a:gd name="T61" fmla="*/ 96 h 152"/>
                <a:gd name="T62" fmla="*/ 277 w 294"/>
                <a:gd name="T63" fmla="*/ 73 h 152"/>
                <a:gd name="T64" fmla="*/ 287 w 294"/>
                <a:gd name="T65" fmla="*/ 45 h 152"/>
                <a:gd name="T66" fmla="*/ 293 w 294"/>
                <a:gd name="T67" fmla="*/ 15 h 152"/>
                <a:gd name="T68" fmla="*/ 264 w 294"/>
                <a:gd name="T6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4" h="152">
                  <a:moveTo>
                    <a:pt x="264" y="0"/>
                  </a:moveTo>
                  <a:lnTo>
                    <a:pt x="264" y="13"/>
                  </a:lnTo>
                  <a:lnTo>
                    <a:pt x="262" y="24"/>
                  </a:lnTo>
                  <a:lnTo>
                    <a:pt x="259" y="36"/>
                  </a:lnTo>
                  <a:lnTo>
                    <a:pt x="255" y="48"/>
                  </a:lnTo>
                  <a:lnTo>
                    <a:pt x="250" y="58"/>
                  </a:lnTo>
                  <a:lnTo>
                    <a:pt x="244" y="68"/>
                  </a:lnTo>
                  <a:lnTo>
                    <a:pt x="237" y="78"/>
                  </a:lnTo>
                  <a:lnTo>
                    <a:pt x="230" y="86"/>
                  </a:lnTo>
                  <a:lnTo>
                    <a:pt x="222" y="94"/>
                  </a:lnTo>
                  <a:lnTo>
                    <a:pt x="213" y="101"/>
                  </a:lnTo>
                  <a:lnTo>
                    <a:pt x="203" y="107"/>
                  </a:lnTo>
                  <a:lnTo>
                    <a:pt x="193" y="111"/>
                  </a:lnTo>
                  <a:lnTo>
                    <a:pt x="182" y="116"/>
                  </a:lnTo>
                  <a:lnTo>
                    <a:pt x="170" y="119"/>
                  </a:lnTo>
                  <a:lnTo>
                    <a:pt x="159" y="121"/>
                  </a:lnTo>
                  <a:lnTo>
                    <a:pt x="147" y="122"/>
                  </a:lnTo>
                  <a:lnTo>
                    <a:pt x="132" y="121"/>
                  </a:lnTo>
                  <a:lnTo>
                    <a:pt x="117" y="118"/>
                  </a:lnTo>
                  <a:lnTo>
                    <a:pt x="103" y="115"/>
                  </a:lnTo>
                  <a:lnTo>
                    <a:pt x="89" y="110"/>
                  </a:lnTo>
                  <a:lnTo>
                    <a:pt x="76" y="103"/>
                  </a:lnTo>
                  <a:lnTo>
                    <a:pt x="64" y="96"/>
                  </a:lnTo>
                  <a:lnTo>
                    <a:pt x="53" y="88"/>
                  </a:lnTo>
                  <a:lnTo>
                    <a:pt x="44" y="79"/>
                  </a:lnTo>
                  <a:lnTo>
                    <a:pt x="82" y="79"/>
                  </a:lnTo>
                  <a:lnTo>
                    <a:pt x="88" y="78"/>
                  </a:lnTo>
                  <a:lnTo>
                    <a:pt x="93" y="74"/>
                  </a:lnTo>
                  <a:lnTo>
                    <a:pt x="96" y="70"/>
                  </a:lnTo>
                  <a:lnTo>
                    <a:pt x="97" y="64"/>
                  </a:lnTo>
                  <a:lnTo>
                    <a:pt x="96" y="58"/>
                  </a:lnTo>
                  <a:lnTo>
                    <a:pt x="93" y="53"/>
                  </a:lnTo>
                  <a:lnTo>
                    <a:pt x="88" y="50"/>
                  </a:lnTo>
                  <a:lnTo>
                    <a:pt x="82" y="49"/>
                  </a:lnTo>
                  <a:lnTo>
                    <a:pt x="0" y="49"/>
                  </a:lnTo>
                  <a:lnTo>
                    <a:pt x="0" y="121"/>
                  </a:lnTo>
                  <a:lnTo>
                    <a:pt x="1" y="126"/>
                  </a:lnTo>
                  <a:lnTo>
                    <a:pt x="3" y="132"/>
                  </a:lnTo>
                  <a:lnTo>
                    <a:pt x="9" y="134"/>
                  </a:lnTo>
                  <a:lnTo>
                    <a:pt x="15" y="136"/>
                  </a:lnTo>
                  <a:lnTo>
                    <a:pt x="21" y="134"/>
                  </a:lnTo>
                  <a:lnTo>
                    <a:pt x="25" y="132"/>
                  </a:lnTo>
                  <a:lnTo>
                    <a:pt x="29" y="127"/>
                  </a:lnTo>
                  <a:lnTo>
                    <a:pt x="30" y="121"/>
                  </a:lnTo>
                  <a:lnTo>
                    <a:pt x="30" y="107"/>
                  </a:lnTo>
                  <a:lnTo>
                    <a:pt x="42" y="117"/>
                  </a:lnTo>
                  <a:lnTo>
                    <a:pt x="54" y="125"/>
                  </a:lnTo>
                  <a:lnTo>
                    <a:pt x="68" y="133"/>
                  </a:lnTo>
                  <a:lnTo>
                    <a:pt x="82" y="139"/>
                  </a:lnTo>
                  <a:lnTo>
                    <a:pt x="98" y="145"/>
                  </a:lnTo>
                  <a:lnTo>
                    <a:pt x="113" y="148"/>
                  </a:lnTo>
                  <a:lnTo>
                    <a:pt x="131" y="151"/>
                  </a:lnTo>
                  <a:lnTo>
                    <a:pt x="147" y="152"/>
                  </a:lnTo>
                  <a:lnTo>
                    <a:pt x="162" y="151"/>
                  </a:lnTo>
                  <a:lnTo>
                    <a:pt x="177" y="148"/>
                  </a:lnTo>
                  <a:lnTo>
                    <a:pt x="191" y="145"/>
                  </a:lnTo>
                  <a:lnTo>
                    <a:pt x="205" y="139"/>
                  </a:lnTo>
                  <a:lnTo>
                    <a:pt x="218" y="133"/>
                  </a:lnTo>
                  <a:lnTo>
                    <a:pt x="229" y="126"/>
                  </a:lnTo>
                  <a:lnTo>
                    <a:pt x="241" y="117"/>
                  </a:lnTo>
                  <a:lnTo>
                    <a:pt x="251" y="108"/>
                  </a:lnTo>
                  <a:lnTo>
                    <a:pt x="260" y="96"/>
                  </a:lnTo>
                  <a:lnTo>
                    <a:pt x="270" y="85"/>
                  </a:lnTo>
                  <a:lnTo>
                    <a:pt x="277" y="73"/>
                  </a:lnTo>
                  <a:lnTo>
                    <a:pt x="282" y="59"/>
                  </a:lnTo>
                  <a:lnTo>
                    <a:pt x="287" y="45"/>
                  </a:lnTo>
                  <a:lnTo>
                    <a:pt x="291" y="30"/>
                  </a:lnTo>
                  <a:lnTo>
                    <a:pt x="293" y="15"/>
                  </a:lnTo>
                  <a:lnTo>
                    <a:pt x="294" y="0"/>
                  </a:lnTo>
                  <a:lnTo>
                    <a:pt x="2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81551" y="3902668"/>
            <a:ext cx="352951" cy="282362"/>
            <a:chOff x="322263" y="3937000"/>
            <a:chExt cx="285750" cy="228601"/>
          </a:xfrm>
          <a:solidFill>
            <a:srgbClr val="073061"/>
          </a:solidFill>
        </p:grpSpPr>
        <p:sp>
          <p:nvSpPr>
            <p:cNvPr id="140" name="Freeform 4915"/>
            <p:cNvSpPr/>
            <p:nvPr/>
          </p:nvSpPr>
          <p:spPr bwMode="auto">
            <a:xfrm>
              <a:off x="373063" y="3986213"/>
              <a:ext cx="234950" cy="179388"/>
            </a:xfrm>
            <a:custGeom>
              <a:avLst/>
              <a:gdLst>
                <a:gd name="T0" fmla="*/ 684 w 743"/>
                <a:gd name="T1" fmla="*/ 0 h 565"/>
                <a:gd name="T2" fmla="*/ 684 w 743"/>
                <a:gd name="T3" fmla="*/ 380 h 565"/>
                <a:gd name="T4" fmla="*/ 683 w 743"/>
                <a:gd name="T5" fmla="*/ 393 h 565"/>
                <a:gd name="T6" fmla="*/ 681 w 743"/>
                <a:gd name="T7" fmla="*/ 405 h 565"/>
                <a:gd name="T8" fmla="*/ 678 w 743"/>
                <a:gd name="T9" fmla="*/ 417 h 565"/>
                <a:gd name="T10" fmla="*/ 674 w 743"/>
                <a:gd name="T11" fmla="*/ 429 h 565"/>
                <a:gd name="T12" fmla="*/ 669 w 743"/>
                <a:gd name="T13" fmla="*/ 440 h 565"/>
                <a:gd name="T14" fmla="*/ 662 w 743"/>
                <a:gd name="T15" fmla="*/ 449 h 565"/>
                <a:gd name="T16" fmla="*/ 655 w 743"/>
                <a:gd name="T17" fmla="*/ 460 h 565"/>
                <a:gd name="T18" fmla="*/ 647 w 743"/>
                <a:gd name="T19" fmla="*/ 468 h 565"/>
                <a:gd name="T20" fmla="*/ 639 w 743"/>
                <a:gd name="T21" fmla="*/ 476 h 565"/>
                <a:gd name="T22" fmla="*/ 630 w 743"/>
                <a:gd name="T23" fmla="*/ 483 h 565"/>
                <a:gd name="T24" fmla="*/ 619 w 743"/>
                <a:gd name="T25" fmla="*/ 490 h 565"/>
                <a:gd name="T26" fmla="*/ 608 w 743"/>
                <a:gd name="T27" fmla="*/ 495 h 565"/>
                <a:gd name="T28" fmla="*/ 597 w 743"/>
                <a:gd name="T29" fmla="*/ 499 h 565"/>
                <a:gd name="T30" fmla="*/ 585 w 743"/>
                <a:gd name="T31" fmla="*/ 503 h 565"/>
                <a:gd name="T32" fmla="*/ 573 w 743"/>
                <a:gd name="T33" fmla="*/ 504 h 565"/>
                <a:gd name="T34" fmla="*/ 560 w 743"/>
                <a:gd name="T35" fmla="*/ 505 h 565"/>
                <a:gd name="T36" fmla="*/ 0 w 743"/>
                <a:gd name="T37" fmla="*/ 505 h 565"/>
                <a:gd name="T38" fmla="*/ 5 w 743"/>
                <a:gd name="T39" fmla="*/ 518 h 565"/>
                <a:gd name="T40" fmla="*/ 13 w 743"/>
                <a:gd name="T41" fmla="*/ 529 h 565"/>
                <a:gd name="T42" fmla="*/ 23 w 743"/>
                <a:gd name="T43" fmla="*/ 540 h 565"/>
                <a:gd name="T44" fmla="*/ 33 w 743"/>
                <a:gd name="T45" fmla="*/ 548 h 565"/>
                <a:gd name="T46" fmla="*/ 45 w 743"/>
                <a:gd name="T47" fmla="*/ 555 h 565"/>
                <a:gd name="T48" fmla="*/ 58 w 743"/>
                <a:gd name="T49" fmla="*/ 561 h 565"/>
                <a:gd name="T50" fmla="*/ 71 w 743"/>
                <a:gd name="T51" fmla="*/ 564 h 565"/>
                <a:gd name="T52" fmla="*/ 86 w 743"/>
                <a:gd name="T53" fmla="*/ 565 h 565"/>
                <a:gd name="T54" fmla="*/ 651 w 743"/>
                <a:gd name="T55" fmla="*/ 565 h 565"/>
                <a:gd name="T56" fmla="*/ 660 w 743"/>
                <a:gd name="T57" fmla="*/ 564 h 565"/>
                <a:gd name="T58" fmla="*/ 669 w 743"/>
                <a:gd name="T59" fmla="*/ 563 h 565"/>
                <a:gd name="T60" fmla="*/ 678 w 743"/>
                <a:gd name="T61" fmla="*/ 561 h 565"/>
                <a:gd name="T62" fmla="*/ 686 w 743"/>
                <a:gd name="T63" fmla="*/ 557 h 565"/>
                <a:gd name="T64" fmla="*/ 695 w 743"/>
                <a:gd name="T65" fmla="*/ 554 h 565"/>
                <a:gd name="T66" fmla="*/ 703 w 743"/>
                <a:gd name="T67" fmla="*/ 549 h 565"/>
                <a:gd name="T68" fmla="*/ 710 w 743"/>
                <a:gd name="T69" fmla="*/ 543 h 565"/>
                <a:gd name="T70" fmla="*/ 717 w 743"/>
                <a:gd name="T71" fmla="*/ 537 h 565"/>
                <a:gd name="T72" fmla="*/ 722 w 743"/>
                <a:gd name="T73" fmla="*/ 530 h 565"/>
                <a:gd name="T74" fmla="*/ 728 w 743"/>
                <a:gd name="T75" fmla="*/ 523 h 565"/>
                <a:gd name="T76" fmla="*/ 733 w 743"/>
                <a:gd name="T77" fmla="*/ 515 h 565"/>
                <a:gd name="T78" fmla="*/ 736 w 743"/>
                <a:gd name="T79" fmla="*/ 507 h 565"/>
                <a:gd name="T80" fmla="*/ 740 w 743"/>
                <a:gd name="T81" fmla="*/ 498 h 565"/>
                <a:gd name="T82" fmla="*/ 742 w 743"/>
                <a:gd name="T83" fmla="*/ 489 h 565"/>
                <a:gd name="T84" fmla="*/ 743 w 743"/>
                <a:gd name="T85" fmla="*/ 479 h 565"/>
                <a:gd name="T86" fmla="*/ 743 w 743"/>
                <a:gd name="T87" fmla="*/ 470 h 565"/>
                <a:gd name="T88" fmla="*/ 743 w 743"/>
                <a:gd name="T89" fmla="*/ 88 h 565"/>
                <a:gd name="T90" fmla="*/ 742 w 743"/>
                <a:gd name="T91" fmla="*/ 74 h 565"/>
                <a:gd name="T92" fmla="*/ 740 w 743"/>
                <a:gd name="T93" fmla="*/ 60 h 565"/>
                <a:gd name="T94" fmla="*/ 734 w 743"/>
                <a:gd name="T95" fmla="*/ 46 h 565"/>
                <a:gd name="T96" fmla="*/ 727 w 743"/>
                <a:gd name="T97" fmla="*/ 35 h 565"/>
                <a:gd name="T98" fmla="*/ 718 w 743"/>
                <a:gd name="T99" fmla="*/ 23 h 565"/>
                <a:gd name="T100" fmla="*/ 707 w 743"/>
                <a:gd name="T101" fmla="*/ 14 h 565"/>
                <a:gd name="T102" fmla="*/ 696 w 743"/>
                <a:gd name="T103" fmla="*/ 7 h 565"/>
                <a:gd name="T104" fmla="*/ 684 w 743"/>
                <a:gd name="T10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43" h="565">
                  <a:moveTo>
                    <a:pt x="684" y="0"/>
                  </a:moveTo>
                  <a:lnTo>
                    <a:pt x="684" y="380"/>
                  </a:lnTo>
                  <a:lnTo>
                    <a:pt x="683" y="393"/>
                  </a:lnTo>
                  <a:lnTo>
                    <a:pt x="681" y="405"/>
                  </a:lnTo>
                  <a:lnTo>
                    <a:pt x="678" y="417"/>
                  </a:lnTo>
                  <a:lnTo>
                    <a:pt x="674" y="429"/>
                  </a:lnTo>
                  <a:lnTo>
                    <a:pt x="669" y="440"/>
                  </a:lnTo>
                  <a:lnTo>
                    <a:pt x="662" y="449"/>
                  </a:lnTo>
                  <a:lnTo>
                    <a:pt x="655" y="460"/>
                  </a:lnTo>
                  <a:lnTo>
                    <a:pt x="647" y="468"/>
                  </a:lnTo>
                  <a:lnTo>
                    <a:pt x="639" y="476"/>
                  </a:lnTo>
                  <a:lnTo>
                    <a:pt x="630" y="483"/>
                  </a:lnTo>
                  <a:lnTo>
                    <a:pt x="619" y="490"/>
                  </a:lnTo>
                  <a:lnTo>
                    <a:pt x="608" y="495"/>
                  </a:lnTo>
                  <a:lnTo>
                    <a:pt x="597" y="499"/>
                  </a:lnTo>
                  <a:lnTo>
                    <a:pt x="585" y="503"/>
                  </a:lnTo>
                  <a:lnTo>
                    <a:pt x="573" y="504"/>
                  </a:lnTo>
                  <a:lnTo>
                    <a:pt x="560" y="505"/>
                  </a:lnTo>
                  <a:lnTo>
                    <a:pt x="0" y="505"/>
                  </a:lnTo>
                  <a:lnTo>
                    <a:pt x="5" y="518"/>
                  </a:lnTo>
                  <a:lnTo>
                    <a:pt x="13" y="529"/>
                  </a:lnTo>
                  <a:lnTo>
                    <a:pt x="23" y="540"/>
                  </a:lnTo>
                  <a:lnTo>
                    <a:pt x="33" y="548"/>
                  </a:lnTo>
                  <a:lnTo>
                    <a:pt x="45" y="555"/>
                  </a:lnTo>
                  <a:lnTo>
                    <a:pt x="58" y="561"/>
                  </a:lnTo>
                  <a:lnTo>
                    <a:pt x="71" y="564"/>
                  </a:lnTo>
                  <a:lnTo>
                    <a:pt x="86" y="565"/>
                  </a:lnTo>
                  <a:lnTo>
                    <a:pt x="651" y="565"/>
                  </a:lnTo>
                  <a:lnTo>
                    <a:pt x="660" y="564"/>
                  </a:lnTo>
                  <a:lnTo>
                    <a:pt x="669" y="563"/>
                  </a:lnTo>
                  <a:lnTo>
                    <a:pt x="678" y="561"/>
                  </a:lnTo>
                  <a:lnTo>
                    <a:pt x="686" y="557"/>
                  </a:lnTo>
                  <a:lnTo>
                    <a:pt x="695" y="554"/>
                  </a:lnTo>
                  <a:lnTo>
                    <a:pt x="703" y="549"/>
                  </a:lnTo>
                  <a:lnTo>
                    <a:pt x="710" y="543"/>
                  </a:lnTo>
                  <a:lnTo>
                    <a:pt x="717" y="537"/>
                  </a:lnTo>
                  <a:lnTo>
                    <a:pt x="722" y="530"/>
                  </a:lnTo>
                  <a:lnTo>
                    <a:pt x="728" y="523"/>
                  </a:lnTo>
                  <a:lnTo>
                    <a:pt x="733" y="515"/>
                  </a:lnTo>
                  <a:lnTo>
                    <a:pt x="736" y="507"/>
                  </a:lnTo>
                  <a:lnTo>
                    <a:pt x="740" y="498"/>
                  </a:lnTo>
                  <a:lnTo>
                    <a:pt x="742" y="489"/>
                  </a:lnTo>
                  <a:lnTo>
                    <a:pt x="743" y="479"/>
                  </a:lnTo>
                  <a:lnTo>
                    <a:pt x="743" y="470"/>
                  </a:lnTo>
                  <a:lnTo>
                    <a:pt x="743" y="88"/>
                  </a:lnTo>
                  <a:lnTo>
                    <a:pt x="742" y="74"/>
                  </a:lnTo>
                  <a:lnTo>
                    <a:pt x="740" y="60"/>
                  </a:lnTo>
                  <a:lnTo>
                    <a:pt x="734" y="46"/>
                  </a:lnTo>
                  <a:lnTo>
                    <a:pt x="727" y="35"/>
                  </a:lnTo>
                  <a:lnTo>
                    <a:pt x="718" y="23"/>
                  </a:lnTo>
                  <a:lnTo>
                    <a:pt x="707" y="14"/>
                  </a:lnTo>
                  <a:lnTo>
                    <a:pt x="696" y="7"/>
                  </a:lnTo>
                  <a:lnTo>
                    <a:pt x="6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1" name="Freeform 4916"/>
            <p:cNvSpPr/>
            <p:nvPr/>
          </p:nvSpPr>
          <p:spPr bwMode="auto">
            <a:xfrm>
              <a:off x="342900" y="3957638"/>
              <a:ext cx="236538" cy="179388"/>
            </a:xfrm>
            <a:custGeom>
              <a:avLst/>
              <a:gdLst>
                <a:gd name="T0" fmla="*/ 746 w 746"/>
                <a:gd name="T1" fmla="*/ 470 h 565"/>
                <a:gd name="T2" fmla="*/ 746 w 746"/>
                <a:gd name="T3" fmla="*/ 89 h 565"/>
                <a:gd name="T4" fmla="*/ 745 w 746"/>
                <a:gd name="T5" fmla="*/ 81 h 565"/>
                <a:gd name="T6" fmla="*/ 745 w 746"/>
                <a:gd name="T7" fmla="*/ 74 h 565"/>
                <a:gd name="T8" fmla="*/ 743 w 746"/>
                <a:gd name="T9" fmla="*/ 66 h 565"/>
                <a:gd name="T10" fmla="*/ 741 w 746"/>
                <a:gd name="T11" fmla="*/ 59 h 565"/>
                <a:gd name="T12" fmla="*/ 736 w 746"/>
                <a:gd name="T13" fmla="*/ 46 h 565"/>
                <a:gd name="T14" fmla="*/ 728 w 746"/>
                <a:gd name="T15" fmla="*/ 33 h 565"/>
                <a:gd name="T16" fmla="*/ 718 w 746"/>
                <a:gd name="T17" fmla="*/ 23 h 565"/>
                <a:gd name="T18" fmla="*/ 708 w 746"/>
                <a:gd name="T19" fmla="*/ 12 h 565"/>
                <a:gd name="T20" fmla="*/ 696 w 746"/>
                <a:gd name="T21" fmla="*/ 5 h 565"/>
                <a:gd name="T22" fmla="*/ 684 w 746"/>
                <a:gd name="T23" fmla="*/ 0 h 565"/>
                <a:gd name="T24" fmla="*/ 685 w 746"/>
                <a:gd name="T25" fmla="*/ 11 h 565"/>
                <a:gd name="T26" fmla="*/ 686 w 746"/>
                <a:gd name="T27" fmla="*/ 24 h 565"/>
                <a:gd name="T28" fmla="*/ 686 w 746"/>
                <a:gd name="T29" fmla="*/ 384 h 565"/>
                <a:gd name="T30" fmla="*/ 685 w 746"/>
                <a:gd name="T31" fmla="*/ 397 h 565"/>
                <a:gd name="T32" fmla="*/ 684 w 746"/>
                <a:gd name="T33" fmla="*/ 409 h 565"/>
                <a:gd name="T34" fmla="*/ 680 w 746"/>
                <a:gd name="T35" fmla="*/ 420 h 565"/>
                <a:gd name="T36" fmla="*/ 677 w 746"/>
                <a:gd name="T37" fmla="*/ 432 h 565"/>
                <a:gd name="T38" fmla="*/ 671 w 746"/>
                <a:gd name="T39" fmla="*/ 442 h 565"/>
                <a:gd name="T40" fmla="*/ 665 w 746"/>
                <a:gd name="T41" fmla="*/ 451 h 565"/>
                <a:gd name="T42" fmla="*/ 658 w 746"/>
                <a:gd name="T43" fmla="*/ 461 h 565"/>
                <a:gd name="T44" fmla="*/ 650 w 746"/>
                <a:gd name="T45" fmla="*/ 470 h 565"/>
                <a:gd name="T46" fmla="*/ 642 w 746"/>
                <a:gd name="T47" fmla="*/ 477 h 565"/>
                <a:gd name="T48" fmla="*/ 633 w 746"/>
                <a:gd name="T49" fmla="*/ 484 h 565"/>
                <a:gd name="T50" fmla="*/ 622 w 746"/>
                <a:gd name="T51" fmla="*/ 491 h 565"/>
                <a:gd name="T52" fmla="*/ 612 w 746"/>
                <a:gd name="T53" fmla="*/ 495 h 565"/>
                <a:gd name="T54" fmla="*/ 601 w 746"/>
                <a:gd name="T55" fmla="*/ 499 h 565"/>
                <a:gd name="T56" fmla="*/ 590 w 746"/>
                <a:gd name="T57" fmla="*/ 502 h 565"/>
                <a:gd name="T58" fmla="*/ 578 w 746"/>
                <a:gd name="T59" fmla="*/ 505 h 565"/>
                <a:gd name="T60" fmla="*/ 565 w 746"/>
                <a:gd name="T61" fmla="*/ 505 h 565"/>
                <a:gd name="T62" fmla="*/ 24 w 746"/>
                <a:gd name="T63" fmla="*/ 505 h 565"/>
                <a:gd name="T64" fmla="*/ 12 w 746"/>
                <a:gd name="T65" fmla="*/ 503 h 565"/>
                <a:gd name="T66" fmla="*/ 0 w 746"/>
                <a:gd name="T67" fmla="*/ 502 h 565"/>
                <a:gd name="T68" fmla="*/ 6 w 746"/>
                <a:gd name="T69" fmla="*/ 515 h 565"/>
                <a:gd name="T70" fmla="*/ 14 w 746"/>
                <a:gd name="T71" fmla="*/ 528 h 565"/>
                <a:gd name="T72" fmla="*/ 23 w 746"/>
                <a:gd name="T73" fmla="*/ 538 h 565"/>
                <a:gd name="T74" fmla="*/ 34 w 746"/>
                <a:gd name="T75" fmla="*/ 547 h 565"/>
                <a:gd name="T76" fmla="*/ 46 w 746"/>
                <a:gd name="T77" fmla="*/ 554 h 565"/>
                <a:gd name="T78" fmla="*/ 59 w 746"/>
                <a:gd name="T79" fmla="*/ 560 h 565"/>
                <a:gd name="T80" fmla="*/ 66 w 746"/>
                <a:gd name="T81" fmla="*/ 563 h 565"/>
                <a:gd name="T82" fmla="*/ 73 w 746"/>
                <a:gd name="T83" fmla="*/ 564 h 565"/>
                <a:gd name="T84" fmla="*/ 80 w 746"/>
                <a:gd name="T85" fmla="*/ 565 h 565"/>
                <a:gd name="T86" fmla="*/ 88 w 746"/>
                <a:gd name="T87" fmla="*/ 565 h 565"/>
                <a:gd name="T88" fmla="*/ 652 w 746"/>
                <a:gd name="T89" fmla="*/ 565 h 565"/>
                <a:gd name="T90" fmla="*/ 661 w 746"/>
                <a:gd name="T91" fmla="*/ 564 h 565"/>
                <a:gd name="T92" fmla="*/ 671 w 746"/>
                <a:gd name="T93" fmla="*/ 563 h 565"/>
                <a:gd name="T94" fmla="*/ 680 w 746"/>
                <a:gd name="T95" fmla="*/ 560 h 565"/>
                <a:gd name="T96" fmla="*/ 688 w 746"/>
                <a:gd name="T97" fmla="*/ 557 h 565"/>
                <a:gd name="T98" fmla="*/ 696 w 746"/>
                <a:gd name="T99" fmla="*/ 553 h 565"/>
                <a:gd name="T100" fmla="*/ 704 w 746"/>
                <a:gd name="T101" fmla="*/ 549 h 565"/>
                <a:gd name="T102" fmla="*/ 711 w 746"/>
                <a:gd name="T103" fmla="*/ 543 h 565"/>
                <a:gd name="T104" fmla="*/ 718 w 746"/>
                <a:gd name="T105" fmla="*/ 537 h 565"/>
                <a:gd name="T106" fmla="*/ 724 w 746"/>
                <a:gd name="T107" fmla="*/ 530 h 565"/>
                <a:gd name="T108" fmla="*/ 730 w 746"/>
                <a:gd name="T109" fmla="*/ 523 h 565"/>
                <a:gd name="T110" fmla="*/ 734 w 746"/>
                <a:gd name="T111" fmla="*/ 515 h 565"/>
                <a:gd name="T112" fmla="*/ 738 w 746"/>
                <a:gd name="T113" fmla="*/ 507 h 565"/>
                <a:gd name="T114" fmla="*/ 741 w 746"/>
                <a:gd name="T115" fmla="*/ 498 h 565"/>
                <a:gd name="T116" fmla="*/ 744 w 746"/>
                <a:gd name="T117" fmla="*/ 490 h 565"/>
                <a:gd name="T118" fmla="*/ 745 w 746"/>
                <a:gd name="T119" fmla="*/ 480 h 565"/>
                <a:gd name="T120" fmla="*/ 746 w 746"/>
                <a:gd name="T121" fmla="*/ 47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6" h="565">
                  <a:moveTo>
                    <a:pt x="746" y="470"/>
                  </a:moveTo>
                  <a:lnTo>
                    <a:pt x="746" y="89"/>
                  </a:lnTo>
                  <a:lnTo>
                    <a:pt x="745" y="81"/>
                  </a:lnTo>
                  <a:lnTo>
                    <a:pt x="745" y="74"/>
                  </a:lnTo>
                  <a:lnTo>
                    <a:pt x="743" y="66"/>
                  </a:lnTo>
                  <a:lnTo>
                    <a:pt x="741" y="59"/>
                  </a:lnTo>
                  <a:lnTo>
                    <a:pt x="736" y="46"/>
                  </a:lnTo>
                  <a:lnTo>
                    <a:pt x="728" y="33"/>
                  </a:lnTo>
                  <a:lnTo>
                    <a:pt x="718" y="23"/>
                  </a:lnTo>
                  <a:lnTo>
                    <a:pt x="708" y="12"/>
                  </a:lnTo>
                  <a:lnTo>
                    <a:pt x="696" y="5"/>
                  </a:lnTo>
                  <a:lnTo>
                    <a:pt x="684" y="0"/>
                  </a:lnTo>
                  <a:lnTo>
                    <a:pt x="685" y="11"/>
                  </a:lnTo>
                  <a:lnTo>
                    <a:pt x="686" y="24"/>
                  </a:lnTo>
                  <a:lnTo>
                    <a:pt x="686" y="384"/>
                  </a:lnTo>
                  <a:lnTo>
                    <a:pt x="685" y="397"/>
                  </a:lnTo>
                  <a:lnTo>
                    <a:pt x="684" y="409"/>
                  </a:lnTo>
                  <a:lnTo>
                    <a:pt x="680" y="420"/>
                  </a:lnTo>
                  <a:lnTo>
                    <a:pt x="677" y="432"/>
                  </a:lnTo>
                  <a:lnTo>
                    <a:pt x="671" y="442"/>
                  </a:lnTo>
                  <a:lnTo>
                    <a:pt x="665" y="451"/>
                  </a:lnTo>
                  <a:lnTo>
                    <a:pt x="658" y="461"/>
                  </a:lnTo>
                  <a:lnTo>
                    <a:pt x="650" y="470"/>
                  </a:lnTo>
                  <a:lnTo>
                    <a:pt x="642" y="477"/>
                  </a:lnTo>
                  <a:lnTo>
                    <a:pt x="633" y="484"/>
                  </a:lnTo>
                  <a:lnTo>
                    <a:pt x="622" y="491"/>
                  </a:lnTo>
                  <a:lnTo>
                    <a:pt x="612" y="495"/>
                  </a:lnTo>
                  <a:lnTo>
                    <a:pt x="601" y="499"/>
                  </a:lnTo>
                  <a:lnTo>
                    <a:pt x="590" y="502"/>
                  </a:lnTo>
                  <a:lnTo>
                    <a:pt x="578" y="505"/>
                  </a:lnTo>
                  <a:lnTo>
                    <a:pt x="565" y="505"/>
                  </a:lnTo>
                  <a:lnTo>
                    <a:pt x="24" y="505"/>
                  </a:lnTo>
                  <a:lnTo>
                    <a:pt x="12" y="503"/>
                  </a:lnTo>
                  <a:lnTo>
                    <a:pt x="0" y="502"/>
                  </a:lnTo>
                  <a:lnTo>
                    <a:pt x="6" y="515"/>
                  </a:lnTo>
                  <a:lnTo>
                    <a:pt x="14" y="528"/>
                  </a:lnTo>
                  <a:lnTo>
                    <a:pt x="23" y="538"/>
                  </a:lnTo>
                  <a:lnTo>
                    <a:pt x="34" y="547"/>
                  </a:lnTo>
                  <a:lnTo>
                    <a:pt x="46" y="554"/>
                  </a:lnTo>
                  <a:lnTo>
                    <a:pt x="59" y="560"/>
                  </a:lnTo>
                  <a:lnTo>
                    <a:pt x="66" y="563"/>
                  </a:lnTo>
                  <a:lnTo>
                    <a:pt x="73" y="564"/>
                  </a:lnTo>
                  <a:lnTo>
                    <a:pt x="80" y="565"/>
                  </a:lnTo>
                  <a:lnTo>
                    <a:pt x="88" y="565"/>
                  </a:lnTo>
                  <a:lnTo>
                    <a:pt x="652" y="565"/>
                  </a:lnTo>
                  <a:lnTo>
                    <a:pt x="661" y="564"/>
                  </a:lnTo>
                  <a:lnTo>
                    <a:pt x="671" y="563"/>
                  </a:lnTo>
                  <a:lnTo>
                    <a:pt x="680" y="560"/>
                  </a:lnTo>
                  <a:lnTo>
                    <a:pt x="688" y="557"/>
                  </a:lnTo>
                  <a:lnTo>
                    <a:pt x="696" y="553"/>
                  </a:lnTo>
                  <a:lnTo>
                    <a:pt x="704" y="549"/>
                  </a:lnTo>
                  <a:lnTo>
                    <a:pt x="711" y="543"/>
                  </a:lnTo>
                  <a:lnTo>
                    <a:pt x="718" y="537"/>
                  </a:lnTo>
                  <a:lnTo>
                    <a:pt x="724" y="530"/>
                  </a:lnTo>
                  <a:lnTo>
                    <a:pt x="730" y="523"/>
                  </a:lnTo>
                  <a:lnTo>
                    <a:pt x="734" y="515"/>
                  </a:lnTo>
                  <a:lnTo>
                    <a:pt x="738" y="507"/>
                  </a:lnTo>
                  <a:lnTo>
                    <a:pt x="741" y="498"/>
                  </a:lnTo>
                  <a:lnTo>
                    <a:pt x="744" y="490"/>
                  </a:lnTo>
                  <a:lnTo>
                    <a:pt x="745" y="480"/>
                  </a:lnTo>
                  <a:lnTo>
                    <a:pt x="746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2" name="Freeform 4917"/>
            <p:cNvSpPr/>
            <p:nvPr/>
          </p:nvSpPr>
          <p:spPr bwMode="auto">
            <a:xfrm>
              <a:off x="322263" y="3984625"/>
              <a:ext cx="228600" cy="123825"/>
            </a:xfrm>
            <a:custGeom>
              <a:avLst/>
              <a:gdLst>
                <a:gd name="T0" fmla="*/ 631 w 722"/>
                <a:gd name="T1" fmla="*/ 391 h 391"/>
                <a:gd name="T2" fmla="*/ 641 w 722"/>
                <a:gd name="T3" fmla="*/ 391 h 391"/>
                <a:gd name="T4" fmla="*/ 650 w 722"/>
                <a:gd name="T5" fmla="*/ 388 h 391"/>
                <a:gd name="T6" fmla="*/ 658 w 722"/>
                <a:gd name="T7" fmla="*/ 387 h 391"/>
                <a:gd name="T8" fmla="*/ 666 w 722"/>
                <a:gd name="T9" fmla="*/ 384 h 391"/>
                <a:gd name="T10" fmla="*/ 674 w 722"/>
                <a:gd name="T11" fmla="*/ 380 h 391"/>
                <a:gd name="T12" fmla="*/ 681 w 722"/>
                <a:gd name="T13" fmla="*/ 375 h 391"/>
                <a:gd name="T14" fmla="*/ 688 w 722"/>
                <a:gd name="T15" fmla="*/ 370 h 391"/>
                <a:gd name="T16" fmla="*/ 695 w 722"/>
                <a:gd name="T17" fmla="*/ 364 h 391"/>
                <a:gd name="T18" fmla="*/ 701 w 722"/>
                <a:gd name="T19" fmla="*/ 358 h 391"/>
                <a:gd name="T20" fmla="*/ 707 w 722"/>
                <a:gd name="T21" fmla="*/ 351 h 391"/>
                <a:gd name="T22" fmla="*/ 710 w 722"/>
                <a:gd name="T23" fmla="*/ 343 h 391"/>
                <a:gd name="T24" fmla="*/ 715 w 722"/>
                <a:gd name="T25" fmla="*/ 336 h 391"/>
                <a:gd name="T26" fmla="*/ 717 w 722"/>
                <a:gd name="T27" fmla="*/ 327 h 391"/>
                <a:gd name="T28" fmla="*/ 719 w 722"/>
                <a:gd name="T29" fmla="*/ 319 h 391"/>
                <a:gd name="T30" fmla="*/ 721 w 722"/>
                <a:gd name="T31" fmla="*/ 309 h 391"/>
                <a:gd name="T32" fmla="*/ 722 w 722"/>
                <a:gd name="T33" fmla="*/ 300 h 391"/>
                <a:gd name="T34" fmla="*/ 722 w 722"/>
                <a:gd name="T35" fmla="*/ 0 h 391"/>
                <a:gd name="T36" fmla="*/ 244 w 722"/>
                <a:gd name="T37" fmla="*/ 0 h 391"/>
                <a:gd name="T38" fmla="*/ 0 w 722"/>
                <a:gd name="T39" fmla="*/ 0 h 391"/>
                <a:gd name="T40" fmla="*/ 0 w 722"/>
                <a:gd name="T41" fmla="*/ 300 h 391"/>
                <a:gd name="T42" fmla="*/ 1 w 722"/>
                <a:gd name="T43" fmla="*/ 309 h 391"/>
                <a:gd name="T44" fmla="*/ 2 w 722"/>
                <a:gd name="T45" fmla="*/ 319 h 391"/>
                <a:gd name="T46" fmla="*/ 5 w 722"/>
                <a:gd name="T47" fmla="*/ 327 h 391"/>
                <a:gd name="T48" fmla="*/ 7 w 722"/>
                <a:gd name="T49" fmla="*/ 336 h 391"/>
                <a:gd name="T50" fmla="*/ 12 w 722"/>
                <a:gd name="T51" fmla="*/ 343 h 391"/>
                <a:gd name="T52" fmla="*/ 16 w 722"/>
                <a:gd name="T53" fmla="*/ 351 h 391"/>
                <a:gd name="T54" fmla="*/ 21 w 722"/>
                <a:gd name="T55" fmla="*/ 358 h 391"/>
                <a:gd name="T56" fmla="*/ 27 w 722"/>
                <a:gd name="T57" fmla="*/ 364 h 391"/>
                <a:gd name="T58" fmla="*/ 34 w 722"/>
                <a:gd name="T59" fmla="*/ 370 h 391"/>
                <a:gd name="T60" fmla="*/ 41 w 722"/>
                <a:gd name="T61" fmla="*/ 375 h 391"/>
                <a:gd name="T62" fmla="*/ 48 w 722"/>
                <a:gd name="T63" fmla="*/ 380 h 391"/>
                <a:gd name="T64" fmla="*/ 56 w 722"/>
                <a:gd name="T65" fmla="*/ 384 h 391"/>
                <a:gd name="T66" fmla="*/ 64 w 722"/>
                <a:gd name="T67" fmla="*/ 387 h 391"/>
                <a:gd name="T68" fmla="*/ 72 w 722"/>
                <a:gd name="T69" fmla="*/ 389 h 391"/>
                <a:gd name="T70" fmla="*/ 81 w 722"/>
                <a:gd name="T71" fmla="*/ 391 h 391"/>
                <a:gd name="T72" fmla="*/ 90 w 722"/>
                <a:gd name="T73" fmla="*/ 391 h 391"/>
                <a:gd name="T74" fmla="*/ 631 w 722"/>
                <a:gd name="T75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2" h="391">
                  <a:moveTo>
                    <a:pt x="631" y="391"/>
                  </a:moveTo>
                  <a:lnTo>
                    <a:pt x="641" y="391"/>
                  </a:lnTo>
                  <a:lnTo>
                    <a:pt x="650" y="388"/>
                  </a:lnTo>
                  <a:lnTo>
                    <a:pt x="658" y="387"/>
                  </a:lnTo>
                  <a:lnTo>
                    <a:pt x="666" y="384"/>
                  </a:lnTo>
                  <a:lnTo>
                    <a:pt x="674" y="380"/>
                  </a:lnTo>
                  <a:lnTo>
                    <a:pt x="681" y="375"/>
                  </a:lnTo>
                  <a:lnTo>
                    <a:pt x="688" y="370"/>
                  </a:lnTo>
                  <a:lnTo>
                    <a:pt x="695" y="364"/>
                  </a:lnTo>
                  <a:lnTo>
                    <a:pt x="701" y="358"/>
                  </a:lnTo>
                  <a:lnTo>
                    <a:pt x="707" y="351"/>
                  </a:lnTo>
                  <a:lnTo>
                    <a:pt x="710" y="343"/>
                  </a:lnTo>
                  <a:lnTo>
                    <a:pt x="715" y="336"/>
                  </a:lnTo>
                  <a:lnTo>
                    <a:pt x="717" y="327"/>
                  </a:lnTo>
                  <a:lnTo>
                    <a:pt x="719" y="319"/>
                  </a:lnTo>
                  <a:lnTo>
                    <a:pt x="721" y="309"/>
                  </a:lnTo>
                  <a:lnTo>
                    <a:pt x="722" y="300"/>
                  </a:lnTo>
                  <a:lnTo>
                    <a:pt x="722" y="0"/>
                  </a:lnTo>
                  <a:lnTo>
                    <a:pt x="244" y="0"/>
                  </a:lnTo>
                  <a:lnTo>
                    <a:pt x="0" y="0"/>
                  </a:lnTo>
                  <a:lnTo>
                    <a:pt x="0" y="300"/>
                  </a:lnTo>
                  <a:lnTo>
                    <a:pt x="1" y="309"/>
                  </a:lnTo>
                  <a:lnTo>
                    <a:pt x="2" y="319"/>
                  </a:lnTo>
                  <a:lnTo>
                    <a:pt x="5" y="327"/>
                  </a:lnTo>
                  <a:lnTo>
                    <a:pt x="7" y="336"/>
                  </a:lnTo>
                  <a:lnTo>
                    <a:pt x="12" y="343"/>
                  </a:lnTo>
                  <a:lnTo>
                    <a:pt x="16" y="351"/>
                  </a:lnTo>
                  <a:lnTo>
                    <a:pt x="21" y="358"/>
                  </a:lnTo>
                  <a:lnTo>
                    <a:pt x="27" y="364"/>
                  </a:lnTo>
                  <a:lnTo>
                    <a:pt x="34" y="370"/>
                  </a:lnTo>
                  <a:lnTo>
                    <a:pt x="41" y="375"/>
                  </a:lnTo>
                  <a:lnTo>
                    <a:pt x="48" y="380"/>
                  </a:lnTo>
                  <a:lnTo>
                    <a:pt x="56" y="384"/>
                  </a:lnTo>
                  <a:lnTo>
                    <a:pt x="64" y="387"/>
                  </a:lnTo>
                  <a:lnTo>
                    <a:pt x="72" y="389"/>
                  </a:lnTo>
                  <a:lnTo>
                    <a:pt x="81" y="391"/>
                  </a:lnTo>
                  <a:lnTo>
                    <a:pt x="90" y="391"/>
                  </a:lnTo>
                  <a:lnTo>
                    <a:pt x="63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3" name="Freeform 4918"/>
            <p:cNvSpPr>
              <a:spLocks noEditPoints="1"/>
            </p:cNvSpPr>
            <p:nvPr/>
          </p:nvSpPr>
          <p:spPr bwMode="auto">
            <a:xfrm>
              <a:off x="322263" y="3937000"/>
              <a:ext cx="228600" cy="38100"/>
            </a:xfrm>
            <a:custGeom>
              <a:avLst/>
              <a:gdLst>
                <a:gd name="T0" fmla="*/ 232 w 722"/>
                <a:gd name="T1" fmla="*/ 96 h 120"/>
                <a:gd name="T2" fmla="*/ 222 w 722"/>
                <a:gd name="T3" fmla="*/ 88 h 120"/>
                <a:gd name="T4" fmla="*/ 218 w 722"/>
                <a:gd name="T5" fmla="*/ 75 h 120"/>
                <a:gd name="T6" fmla="*/ 222 w 722"/>
                <a:gd name="T7" fmla="*/ 62 h 120"/>
                <a:gd name="T8" fmla="*/ 232 w 722"/>
                <a:gd name="T9" fmla="*/ 54 h 120"/>
                <a:gd name="T10" fmla="*/ 246 w 722"/>
                <a:gd name="T11" fmla="*/ 53 h 120"/>
                <a:gd name="T12" fmla="*/ 257 w 722"/>
                <a:gd name="T13" fmla="*/ 59 h 120"/>
                <a:gd name="T14" fmla="*/ 263 w 722"/>
                <a:gd name="T15" fmla="*/ 70 h 120"/>
                <a:gd name="T16" fmla="*/ 262 w 722"/>
                <a:gd name="T17" fmla="*/ 84 h 120"/>
                <a:gd name="T18" fmla="*/ 254 w 722"/>
                <a:gd name="T19" fmla="*/ 93 h 120"/>
                <a:gd name="T20" fmla="*/ 241 w 722"/>
                <a:gd name="T21" fmla="*/ 98 h 120"/>
                <a:gd name="T22" fmla="*/ 176 w 722"/>
                <a:gd name="T23" fmla="*/ 97 h 120"/>
                <a:gd name="T24" fmla="*/ 165 w 722"/>
                <a:gd name="T25" fmla="*/ 91 h 120"/>
                <a:gd name="T26" fmla="*/ 159 w 722"/>
                <a:gd name="T27" fmla="*/ 80 h 120"/>
                <a:gd name="T28" fmla="*/ 160 w 722"/>
                <a:gd name="T29" fmla="*/ 66 h 120"/>
                <a:gd name="T30" fmla="*/ 168 w 722"/>
                <a:gd name="T31" fmla="*/ 56 h 120"/>
                <a:gd name="T32" fmla="*/ 181 w 722"/>
                <a:gd name="T33" fmla="*/ 53 h 120"/>
                <a:gd name="T34" fmla="*/ 194 w 722"/>
                <a:gd name="T35" fmla="*/ 56 h 120"/>
                <a:gd name="T36" fmla="*/ 202 w 722"/>
                <a:gd name="T37" fmla="*/ 67 h 120"/>
                <a:gd name="T38" fmla="*/ 203 w 722"/>
                <a:gd name="T39" fmla="*/ 80 h 120"/>
                <a:gd name="T40" fmla="*/ 197 w 722"/>
                <a:gd name="T41" fmla="*/ 91 h 120"/>
                <a:gd name="T42" fmla="*/ 185 w 722"/>
                <a:gd name="T43" fmla="*/ 97 h 120"/>
                <a:gd name="T44" fmla="*/ 121 w 722"/>
                <a:gd name="T45" fmla="*/ 97 h 120"/>
                <a:gd name="T46" fmla="*/ 108 w 722"/>
                <a:gd name="T47" fmla="*/ 93 h 120"/>
                <a:gd name="T48" fmla="*/ 100 w 722"/>
                <a:gd name="T49" fmla="*/ 84 h 120"/>
                <a:gd name="T50" fmla="*/ 99 w 722"/>
                <a:gd name="T51" fmla="*/ 70 h 120"/>
                <a:gd name="T52" fmla="*/ 104 w 722"/>
                <a:gd name="T53" fmla="*/ 59 h 120"/>
                <a:gd name="T54" fmla="*/ 116 w 722"/>
                <a:gd name="T55" fmla="*/ 53 h 120"/>
                <a:gd name="T56" fmla="*/ 130 w 722"/>
                <a:gd name="T57" fmla="*/ 54 h 120"/>
                <a:gd name="T58" fmla="*/ 139 w 722"/>
                <a:gd name="T59" fmla="*/ 62 h 120"/>
                <a:gd name="T60" fmla="*/ 144 w 722"/>
                <a:gd name="T61" fmla="*/ 75 h 120"/>
                <a:gd name="T62" fmla="*/ 139 w 722"/>
                <a:gd name="T63" fmla="*/ 88 h 120"/>
                <a:gd name="T64" fmla="*/ 130 w 722"/>
                <a:gd name="T65" fmla="*/ 96 h 120"/>
                <a:gd name="T66" fmla="*/ 121 w 722"/>
                <a:gd name="T67" fmla="*/ 97 h 120"/>
                <a:gd name="T68" fmla="*/ 719 w 722"/>
                <a:gd name="T69" fmla="*/ 71 h 120"/>
                <a:gd name="T70" fmla="*/ 710 w 722"/>
                <a:gd name="T71" fmla="*/ 47 h 120"/>
                <a:gd name="T72" fmla="*/ 695 w 722"/>
                <a:gd name="T73" fmla="*/ 26 h 120"/>
                <a:gd name="T74" fmla="*/ 674 w 722"/>
                <a:gd name="T75" fmla="*/ 11 h 120"/>
                <a:gd name="T76" fmla="*/ 650 w 722"/>
                <a:gd name="T77" fmla="*/ 2 h 120"/>
                <a:gd name="T78" fmla="*/ 90 w 722"/>
                <a:gd name="T79" fmla="*/ 0 h 120"/>
                <a:gd name="T80" fmla="*/ 64 w 722"/>
                <a:gd name="T81" fmla="*/ 4 h 120"/>
                <a:gd name="T82" fmla="*/ 41 w 722"/>
                <a:gd name="T83" fmla="*/ 16 h 120"/>
                <a:gd name="T84" fmla="*/ 21 w 722"/>
                <a:gd name="T85" fmla="*/ 33 h 120"/>
                <a:gd name="T86" fmla="*/ 7 w 722"/>
                <a:gd name="T87" fmla="*/ 55 h 120"/>
                <a:gd name="T88" fmla="*/ 1 w 722"/>
                <a:gd name="T89" fmla="*/ 81 h 120"/>
                <a:gd name="T90" fmla="*/ 722 w 722"/>
                <a:gd name="T9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22" h="120">
                  <a:moveTo>
                    <a:pt x="241" y="97"/>
                  </a:moveTo>
                  <a:lnTo>
                    <a:pt x="236" y="97"/>
                  </a:lnTo>
                  <a:lnTo>
                    <a:pt x="232" y="96"/>
                  </a:lnTo>
                  <a:lnTo>
                    <a:pt x="228" y="93"/>
                  </a:lnTo>
                  <a:lnTo>
                    <a:pt x="225" y="91"/>
                  </a:lnTo>
                  <a:lnTo>
                    <a:pt x="222" y="88"/>
                  </a:lnTo>
                  <a:lnTo>
                    <a:pt x="220" y="84"/>
                  </a:lnTo>
                  <a:lnTo>
                    <a:pt x="219" y="80"/>
                  </a:lnTo>
                  <a:lnTo>
                    <a:pt x="218" y="75"/>
                  </a:lnTo>
                  <a:lnTo>
                    <a:pt x="219" y="70"/>
                  </a:lnTo>
                  <a:lnTo>
                    <a:pt x="220" y="66"/>
                  </a:lnTo>
                  <a:lnTo>
                    <a:pt x="222" y="62"/>
                  </a:lnTo>
                  <a:lnTo>
                    <a:pt x="225" y="59"/>
                  </a:lnTo>
                  <a:lnTo>
                    <a:pt x="228" y="56"/>
                  </a:lnTo>
                  <a:lnTo>
                    <a:pt x="232" y="54"/>
                  </a:lnTo>
                  <a:lnTo>
                    <a:pt x="236" y="53"/>
                  </a:lnTo>
                  <a:lnTo>
                    <a:pt x="241" y="53"/>
                  </a:lnTo>
                  <a:lnTo>
                    <a:pt x="246" y="53"/>
                  </a:lnTo>
                  <a:lnTo>
                    <a:pt x="249" y="54"/>
                  </a:lnTo>
                  <a:lnTo>
                    <a:pt x="254" y="56"/>
                  </a:lnTo>
                  <a:lnTo>
                    <a:pt x="257" y="59"/>
                  </a:lnTo>
                  <a:lnTo>
                    <a:pt x="260" y="62"/>
                  </a:lnTo>
                  <a:lnTo>
                    <a:pt x="262" y="67"/>
                  </a:lnTo>
                  <a:lnTo>
                    <a:pt x="263" y="70"/>
                  </a:lnTo>
                  <a:lnTo>
                    <a:pt x="263" y="75"/>
                  </a:lnTo>
                  <a:lnTo>
                    <a:pt x="263" y="80"/>
                  </a:lnTo>
                  <a:lnTo>
                    <a:pt x="262" y="84"/>
                  </a:lnTo>
                  <a:lnTo>
                    <a:pt x="260" y="88"/>
                  </a:lnTo>
                  <a:lnTo>
                    <a:pt x="257" y="91"/>
                  </a:lnTo>
                  <a:lnTo>
                    <a:pt x="254" y="93"/>
                  </a:lnTo>
                  <a:lnTo>
                    <a:pt x="249" y="96"/>
                  </a:lnTo>
                  <a:lnTo>
                    <a:pt x="246" y="97"/>
                  </a:lnTo>
                  <a:lnTo>
                    <a:pt x="241" y="98"/>
                  </a:lnTo>
                  <a:lnTo>
                    <a:pt x="241" y="97"/>
                  </a:lnTo>
                  <a:close/>
                  <a:moveTo>
                    <a:pt x="181" y="97"/>
                  </a:moveTo>
                  <a:lnTo>
                    <a:pt x="176" y="97"/>
                  </a:lnTo>
                  <a:lnTo>
                    <a:pt x="171" y="96"/>
                  </a:lnTo>
                  <a:lnTo>
                    <a:pt x="168" y="93"/>
                  </a:lnTo>
                  <a:lnTo>
                    <a:pt x="165" y="91"/>
                  </a:lnTo>
                  <a:lnTo>
                    <a:pt x="162" y="88"/>
                  </a:lnTo>
                  <a:lnTo>
                    <a:pt x="160" y="84"/>
                  </a:lnTo>
                  <a:lnTo>
                    <a:pt x="159" y="80"/>
                  </a:lnTo>
                  <a:lnTo>
                    <a:pt x="159" y="75"/>
                  </a:lnTo>
                  <a:lnTo>
                    <a:pt x="159" y="70"/>
                  </a:lnTo>
                  <a:lnTo>
                    <a:pt x="160" y="66"/>
                  </a:lnTo>
                  <a:lnTo>
                    <a:pt x="162" y="62"/>
                  </a:lnTo>
                  <a:lnTo>
                    <a:pt x="165" y="59"/>
                  </a:lnTo>
                  <a:lnTo>
                    <a:pt x="168" y="56"/>
                  </a:lnTo>
                  <a:lnTo>
                    <a:pt x="171" y="54"/>
                  </a:lnTo>
                  <a:lnTo>
                    <a:pt x="176" y="53"/>
                  </a:lnTo>
                  <a:lnTo>
                    <a:pt x="181" y="53"/>
                  </a:lnTo>
                  <a:lnTo>
                    <a:pt x="185" y="53"/>
                  </a:lnTo>
                  <a:lnTo>
                    <a:pt x="190" y="54"/>
                  </a:lnTo>
                  <a:lnTo>
                    <a:pt x="194" y="56"/>
                  </a:lnTo>
                  <a:lnTo>
                    <a:pt x="197" y="59"/>
                  </a:lnTo>
                  <a:lnTo>
                    <a:pt x="199" y="62"/>
                  </a:lnTo>
                  <a:lnTo>
                    <a:pt x="202" y="67"/>
                  </a:lnTo>
                  <a:lnTo>
                    <a:pt x="203" y="70"/>
                  </a:lnTo>
                  <a:lnTo>
                    <a:pt x="203" y="75"/>
                  </a:lnTo>
                  <a:lnTo>
                    <a:pt x="203" y="80"/>
                  </a:lnTo>
                  <a:lnTo>
                    <a:pt x="202" y="84"/>
                  </a:lnTo>
                  <a:lnTo>
                    <a:pt x="199" y="88"/>
                  </a:lnTo>
                  <a:lnTo>
                    <a:pt x="197" y="91"/>
                  </a:lnTo>
                  <a:lnTo>
                    <a:pt x="194" y="93"/>
                  </a:lnTo>
                  <a:lnTo>
                    <a:pt x="190" y="96"/>
                  </a:lnTo>
                  <a:lnTo>
                    <a:pt x="185" y="97"/>
                  </a:lnTo>
                  <a:lnTo>
                    <a:pt x="181" y="98"/>
                  </a:lnTo>
                  <a:lnTo>
                    <a:pt x="181" y="97"/>
                  </a:lnTo>
                  <a:close/>
                  <a:moveTo>
                    <a:pt x="121" y="97"/>
                  </a:moveTo>
                  <a:lnTo>
                    <a:pt x="116" y="97"/>
                  </a:lnTo>
                  <a:lnTo>
                    <a:pt x="112" y="96"/>
                  </a:lnTo>
                  <a:lnTo>
                    <a:pt x="108" y="93"/>
                  </a:lnTo>
                  <a:lnTo>
                    <a:pt x="104" y="91"/>
                  </a:lnTo>
                  <a:lnTo>
                    <a:pt x="102" y="88"/>
                  </a:lnTo>
                  <a:lnTo>
                    <a:pt x="100" y="84"/>
                  </a:lnTo>
                  <a:lnTo>
                    <a:pt x="99" y="80"/>
                  </a:lnTo>
                  <a:lnTo>
                    <a:pt x="99" y="75"/>
                  </a:lnTo>
                  <a:lnTo>
                    <a:pt x="99" y="70"/>
                  </a:lnTo>
                  <a:lnTo>
                    <a:pt x="100" y="66"/>
                  </a:lnTo>
                  <a:lnTo>
                    <a:pt x="102" y="62"/>
                  </a:lnTo>
                  <a:lnTo>
                    <a:pt x="104" y="59"/>
                  </a:lnTo>
                  <a:lnTo>
                    <a:pt x="108" y="56"/>
                  </a:lnTo>
                  <a:lnTo>
                    <a:pt x="112" y="54"/>
                  </a:lnTo>
                  <a:lnTo>
                    <a:pt x="116" y="53"/>
                  </a:lnTo>
                  <a:lnTo>
                    <a:pt x="121" y="53"/>
                  </a:lnTo>
                  <a:lnTo>
                    <a:pt x="125" y="53"/>
                  </a:lnTo>
                  <a:lnTo>
                    <a:pt x="130" y="54"/>
                  </a:lnTo>
                  <a:lnTo>
                    <a:pt x="133" y="56"/>
                  </a:lnTo>
                  <a:lnTo>
                    <a:pt x="137" y="59"/>
                  </a:lnTo>
                  <a:lnTo>
                    <a:pt x="139" y="62"/>
                  </a:lnTo>
                  <a:lnTo>
                    <a:pt x="141" y="67"/>
                  </a:lnTo>
                  <a:lnTo>
                    <a:pt x="143" y="70"/>
                  </a:lnTo>
                  <a:lnTo>
                    <a:pt x="144" y="75"/>
                  </a:lnTo>
                  <a:lnTo>
                    <a:pt x="143" y="80"/>
                  </a:lnTo>
                  <a:lnTo>
                    <a:pt x="141" y="84"/>
                  </a:lnTo>
                  <a:lnTo>
                    <a:pt x="139" y="88"/>
                  </a:lnTo>
                  <a:lnTo>
                    <a:pt x="137" y="91"/>
                  </a:lnTo>
                  <a:lnTo>
                    <a:pt x="133" y="93"/>
                  </a:lnTo>
                  <a:lnTo>
                    <a:pt x="130" y="96"/>
                  </a:lnTo>
                  <a:lnTo>
                    <a:pt x="125" y="97"/>
                  </a:lnTo>
                  <a:lnTo>
                    <a:pt x="121" y="98"/>
                  </a:lnTo>
                  <a:lnTo>
                    <a:pt x="121" y="97"/>
                  </a:lnTo>
                  <a:close/>
                  <a:moveTo>
                    <a:pt x="722" y="90"/>
                  </a:moveTo>
                  <a:lnTo>
                    <a:pt x="721" y="81"/>
                  </a:lnTo>
                  <a:lnTo>
                    <a:pt x="719" y="71"/>
                  </a:lnTo>
                  <a:lnTo>
                    <a:pt x="717" y="63"/>
                  </a:lnTo>
                  <a:lnTo>
                    <a:pt x="715" y="55"/>
                  </a:lnTo>
                  <a:lnTo>
                    <a:pt x="710" y="47"/>
                  </a:lnTo>
                  <a:lnTo>
                    <a:pt x="707" y="40"/>
                  </a:lnTo>
                  <a:lnTo>
                    <a:pt x="701" y="33"/>
                  </a:lnTo>
                  <a:lnTo>
                    <a:pt x="695" y="26"/>
                  </a:lnTo>
                  <a:lnTo>
                    <a:pt x="688" y="21"/>
                  </a:lnTo>
                  <a:lnTo>
                    <a:pt x="681" y="16"/>
                  </a:lnTo>
                  <a:lnTo>
                    <a:pt x="674" y="11"/>
                  </a:lnTo>
                  <a:lnTo>
                    <a:pt x="666" y="7"/>
                  </a:lnTo>
                  <a:lnTo>
                    <a:pt x="658" y="4"/>
                  </a:lnTo>
                  <a:lnTo>
                    <a:pt x="650" y="2"/>
                  </a:lnTo>
                  <a:lnTo>
                    <a:pt x="641" y="1"/>
                  </a:lnTo>
                  <a:lnTo>
                    <a:pt x="631" y="0"/>
                  </a:lnTo>
                  <a:lnTo>
                    <a:pt x="90" y="0"/>
                  </a:lnTo>
                  <a:lnTo>
                    <a:pt x="81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6" y="7"/>
                  </a:lnTo>
                  <a:lnTo>
                    <a:pt x="48" y="11"/>
                  </a:lnTo>
                  <a:lnTo>
                    <a:pt x="41" y="16"/>
                  </a:lnTo>
                  <a:lnTo>
                    <a:pt x="34" y="21"/>
                  </a:lnTo>
                  <a:lnTo>
                    <a:pt x="27" y="26"/>
                  </a:lnTo>
                  <a:lnTo>
                    <a:pt x="21" y="33"/>
                  </a:lnTo>
                  <a:lnTo>
                    <a:pt x="16" y="40"/>
                  </a:lnTo>
                  <a:lnTo>
                    <a:pt x="12" y="47"/>
                  </a:lnTo>
                  <a:lnTo>
                    <a:pt x="7" y="55"/>
                  </a:lnTo>
                  <a:lnTo>
                    <a:pt x="5" y="63"/>
                  </a:lnTo>
                  <a:lnTo>
                    <a:pt x="2" y="71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20"/>
                  </a:lnTo>
                  <a:lnTo>
                    <a:pt x="722" y="120"/>
                  </a:lnTo>
                  <a:lnTo>
                    <a:pt x="722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3260905" y="2554779"/>
            <a:ext cx="354912" cy="352951"/>
            <a:chOff x="4892675" y="2516188"/>
            <a:chExt cx="287338" cy="285750"/>
          </a:xfrm>
          <a:solidFill>
            <a:srgbClr val="073061"/>
          </a:solidFill>
        </p:grpSpPr>
        <p:sp>
          <p:nvSpPr>
            <p:cNvPr id="145" name="Freeform 1161"/>
            <p:cNvSpPr/>
            <p:nvPr/>
          </p:nvSpPr>
          <p:spPr bwMode="auto">
            <a:xfrm>
              <a:off x="4892675" y="2554288"/>
              <a:ext cx="200025" cy="220663"/>
            </a:xfrm>
            <a:custGeom>
              <a:avLst/>
              <a:gdLst>
                <a:gd name="T0" fmla="*/ 411 w 506"/>
                <a:gd name="T1" fmla="*/ 506 h 554"/>
                <a:gd name="T2" fmla="*/ 506 w 506"/>
                <a:gd name="T3" fmla="*/ 410 h 554"/>
                <a:gd name="T4" fmla="*/ 506 w 506"/>
                <a:gd name="T5" fmla="*/ 11 h 554"/>
                <a:gd name="T6" fmla="*/ 505 w 506"/>
                <a:gd name="T7" fmla="*/ 7 h 554"/>
                <a:gd name="T8" fmla="*/ 503 w 506"/>
                <a:gd name="T9" fmla="*/ 3 h 554"/>
                <a:gd name="T10" fmla="*/ 499 w 506"/>
                <a:gd name="T11" fmla="*/ 1 h 554"/>
                <a:gd name="T12" fmla="*/ 494 w 506"/>
                <a:gd name="T13" fmla="*/ 0 h 554"/>
                <a:gd name="T14" fmla="*/ 410 w 506"/>
                <a:gd name="T15" fmla="*/ 0 h 554"/>
                <a:gd name="T16" fmla="*/ 410 w 506"/>
                <a:gd name="T17" fmla="*/ 71 h 554"/>
                <a:gd name="T18" fmla="*/ 434 w 506"/>
                <a:gd name="T19" fmla="*/ 71 h 554"/>
                <a:gd name="T20" fmla="*/ 434 w 506"/>
                <a:gd name="T21" fmla="*/ 481 h 554"/>
                <a:gd name="T22" fmla="*/ 73 w 506"/>
                <a:gd name="T23" fmla="*/ 481 h 554"/>
                <a:gd name="T24" fmla="*/ 73 w 506"/>
                <a:gd name="T25" fmla="*/ 71 h 554"/>
                <a:gd name="T26" fmla="*/ 97 w 506"/>
                <a:gd name="T27" fmla="*/ 71 h 554"/>
                <a:gd name="T28" fmla="*/ 97 w 506"/>
                <a:gd name="T29" fmla="*/ 0 h 554"/>
                <a:gd name="T30" fmla="*/ 12 w 506"/>
                <a:gd name="T31" fmla="*/ 0 h 554"/>
                <a:gd name="T32" fmla="*/ 7 w 506"/>
                <a:gd name="T33" fmla="*/ 1 h 554"/>
                <a:gd name="T34" fmla="*/ 4 w 506"/>
                <a:gd name="T35" fmla="*/ 3 h 554"/>
                <a:gd name="T36" fmla="*/ 1 w 506"/>
                <a:gd name="T37" fmla="*/ 7 h 554"/>
                <a:gd name="T38" fmla="*/ 0 w 506"/>
                <a:gd name="T39" fmla="*/ 11 h 554"/>
                <a:gd name="T40" fmla="*/ 0 w 506"/>
                <a:gd name="T41" fmla="*/ 494 h 554"/>
                <a:gd name="T42" fmla="*/ 0 w 506"/>
                <a:gd name="T43" fmla="*/ 501 h 554"/>
                <a:gd name="T44" fmla="*/ 1 w 506"/>
                <a:gd name="T45" fmla="*/ 508 h 554"/>
                <a:gd name="T46" fmla="*/ 2 w 506"/>
                <a:gd name="T47" fmla="*/ 514 h 554"/>
                <a:gd name="T48" fmla="*/ 4 w 506"/>
                <a:gd name="T49" fmla="*/ 520 h 554"/>
                <a:gd name="T50" fmla="*/ 6 w 506"/>
                <a:gd name="T51" fmla="*/ 525 h 554"/>
                <a:gd name="T52" fmla="*/ 9 w 506"/>
                <a:gd name="T53" fmla="*/ 530 h 554"/>
                <a:gd name="T54" fmla="*/ 12 w 506"/>
                <a:gd name="T55" fmla="*/ 534 h 554"/>
                <a:gd name="T56" fmla="*/ 15 w 506"/>
                <a:gd name="T57" fmla="*/ 538 h 554"/>
                <a:gd name="T58" fmla="*/ 20 w 506"/>
                <a:gd name="T59" fmla="*/ 542 h 554"/>
                <a:gd name="T60" fmla="*/ 24 w 506"/>
                <a:gd name="T61" fmla="*/ 546 h 554"/>
                <a:gd name="T62" fmla="*/ 29 w 506"/>
                <a:gd name="T63" fmla="*/ 548 h 554"/>
                <a:gd name="T64" fmla="*/ 35 w 506"/>
                <a:gd name="T65" fmla="*/ 550 h 554"/>
                <a:gd name="T66" fmla="*/ 40 w 506"/>
                <a:gd name="T67" fmla="*/ 552 h 554"/>
                <a:gd name="T68" fmla="*/ 46 w 506"/>
                <a:gd name="T69" fmla="*/ 553 h 554"/>
                <a:gd name="T70" fmla="*/ 53 w 506"/>
                <a:gd name="T71" fmla="*/ 554 h 554"/>
                <a:gd name="T72" fmla="*/ 60 w 506"/>
                <a:gd name="T73" fmla="*/ 554 h 554"/>
                <a:gd name="T74" fmla="*/ 396 w 506"/>
                <a:gd name="T75" fmla="*/ 554 h 554"/>
                <a:gd name="T76" fmla="*/ 408 w 506"/>
                <a:gd name="T77" fmla="*/ 512 h 554"/>
                <a:gd name="T78" fmla="*/ 409 w 506"/>
                <a:gd name="T79" fmla="*/ 509 h 554"/>
                <a:gd name="T80" fmla="*/ 411 w 506"/>
                <a:gd name="T81" fmla="*/ 506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06" h="554">
                  <a:moveTo>
                    <a:pt x="411" y="506"/>
                  </a:moveTo>
                  <a:lnTo>
                    <a:pt x="506" y="410"/>
                  </a:lnTo>
                  <a:lnTo>
                    <a:pt x="506" y="11"/>
                  </a:lnTo>
                  <a:lnTo>
                    <a:pt x="505" y="7"/>
                  </a:lnTo>
                  <a:lnTo>
                    <a:pt x="503" y="3"/>
                  </a:lnTo>
                  <a:lnTo>
                    <a:pt x="499" y="1"/>
                  </a:lnTo>
                  <a:lnTo>
                    <a:pt x="494" y="0"/>
                  </a:lnTo>
                  <a:lnTo>
                    <a:pt x="410" y="0"/>
                  </a:lnTo>
                  <a:lnTo>
                    <a:pt x="410" y="71"/>
                  </a:lnTo>
                  <a:lnTo>
                    <a:pt x="434" y="71"/>
                  </a:lnTo>
                  <a:lnTo>
                    <a:pt x="434" y="481"/>
                  </a:lnTo>
                  <a:lnTo>
                    <a:pt x="73" y="481"/>
                  </a:lnTo>
                  <a:lnTo>
                    <a:pt x="73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0" y="501"/>
                  </a:lnTo>
                  <a:lnTo>
                    <a:pt x="1" y="508"/>
                  </a:lnTo>
                  <a:lnTo>
                    <a:pt x="2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20" y="542"/>
                  </a:lnTo>
                  <a:lnTo>
                    <a:pt x="24" y="546"/>
                  </a:lnTo>
                  <a:lnTo>
                    <a:pt x="29" y="548"/>
                  </a:lnTo>
                  <a:lnTo>
                    <a:pt x="35" y="550"/>
                  </a:lnTo>
                  <a:lnTo>
                    <a:pt x="40" y="552"/>
                  </a:lnTo>
                  <a:lnTo>
                    <a:pt x="46" y="553"/>
                  </a:lnTo>
                  <a:lnTo>
                    <a:pt x="53" y="554"/>
                  </a:lnTo>
                  <a:lnTo>
                    <a:pt x="60" y="554"/>
                  </a:lnTo>
                  <a:lnTo>
                    <a:pt x="396" y="554"/>
                  </a:lnTo>
                  <a:lnTo>
                    <a:pt x="408" y="512"/>
                  </a:lnTo>
                  <a:lnTo>
                    <a:pt x="409" y="509"/>
                  </a:lnTo>
                  <a:lnTo>
                    <a:pt x="411" y="5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6" name="Freeform 1162"/>
            <p:cNvSpPr/>
            <p:nvPr/>
          </p:nvSpPr>
          <p:spPr bwMode="auto">
            <a:xfrm>
              <a:off x="4953000" y="2622550"/>
              <a:ext cx="69850" cy="9525"/>
            </a:xfrm>
            <a:custGeom>
              <a:avLst/>
              <a:gdLst>
                <a:gd name="T0" fmla="*/ 164 w 176"/>
                <a:gd name="T1" fmla="*/ 0 h 25"/>
                <a:gd name="T2" fmla="*/ 12 w 176"/>
                <a:gd name="T3" fmla="*/ 0 h 25"/>
                <a:gd name="T4" fmla="*/ 7 w 176"/>
                <a:gd name="T5" fmla="*/ 1 h 25"/>
                <a:gd name="T6" fmla="*/ 4 w 176"/>
                <a:gd name="T7" fmla="*/ 4 h 25"/>
                <a:gd name="T8" fmla="*/ 1 w 176"/>
                <a:gd name="T9" fmla="*/ 7 h 25"/>
                <a:gd name="T10" fmla="*/ 0 w 176"/>
                <a:gd name="T11" fmla="*/ 12 h 25"/>
                <a:gd name="T12" fmla="*/ 1 w 176"/>
                <a:gd name="T13" fmla="*/ 18 h 25"/>
                <a:gd name="T14" fmla="*/ 4 w 176"/>
                <a:gd name="T15" fmla="*/ 21 h 25"/>
                <a:gd name="T16" fmla="*/ 7 w 176"/>
                <a:gd name="T17" fmla="*/ 24 h 25"/>
                <a:gd name="T18" fmla="*/ 12 w 176"/>
                <a:gd name="T19" fmla="*/ 25 h 25"/>
                <a:gd name="T20" fmla="*/ 164 w 176"/>
                <a:gd name="T21" fmla="*/ 25 h 25"/>
                <a:gd name="T22" fmla="*/ 168 w 176"/>
                <a:gd name="T23" fmla="*/ 24 h 25"/>
                <a:gd name="T24" fmla="*/ 172 w 176"/>
                <a:gd name="T25" fmla="*/ 21 h 25"/>
                <a:gd name="T26" fmla="*/ 175 w 176"/>
                <a:gd name="T27" fmla="*/ 18 h 25"/>
                <a:gd name="T28" fmla="*/ 176 w 176"/>
                <a:gd name="T29" fmla="*/ 12 h 25"/>
                <a:gd name="T30" fmla="*/ 175 w 176"/>
                <a:gd name="T31" fmla="*/ 7 h 25"/>
                <a:gd name="T32" fmla="*/ 172 w 176"/>
                <a:gd name="T33" fmla="*/ 4 h 25"/>
                <a:gd name="T34" fmla="*/ 168 w 176"/>
                <a:gd name="T35" fmla="*/ 1 h 25"/>
                <a:gd name="T36" fmla="*/ 164 w 17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8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8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7" name="Freeform 1163"/>
            <p:cNvSpPr/>
            <p:nvPr/>
          </p:nvSpPr>
          <p:spPr bwMode="auto">
            <a:xfrm>
              <a:off x="4940300" y="2516188"/>
              <a:ext cx="104775" cy="82550"/>
            </a:xfrm>
            <a:custGeom>
              <a:avLst/>
              <a:gdLst>
                <a:gd name="T0" fmla="*/ 253 w 266"/>
                <a:gd name="T1" fmla="*/ 205 h 205"/>
                <a:gd name="T2" fmla="*/ 263 w 266"/>
                <a:gd name="T3" fmla="*/ 202 h 205"/>
                <a:gd name="T4" fmla="*/ 266 w 266"/>
                <a:gd name="T5" fmla="*/ 193 h 205"/>
                <a:gd name="T6" fmla="*/ 265 w 266"/>
                <a:gd name="T7" fmla="*/ 56 h 205"/>
                <a:gd name="T8" fmla="*/ 258 w 266"/>
                <a:gd name="T9" fmla="*/ 49 h 205"/>
                <a:gd name="T10" fmla="*/ 217 w 266"/>
                <a:gd name="T11" fmla="*/ 48 h 205"/>
                <a:gd name="T12" fmla="*/ 205 w 266"/>
                <a:gd name="T13" fmla="*/ 43 h 205"/>
                <a:gd name="T14" fmla="*/ 200 w 266"/>
                <a:gd name="T15" fmla="*/ 32 h 205"/>
                <a:gd name="T16" fmla="*/ 192 w 266"/>
                <a:gd name="T17" fmla="*/ 19 h 205"/>
                <a:gd name="T18" fmla="*/ 178 w 266"/>
                <a:gd name="T19" fmla="*/ 9 h 205"/>
                <a:gd name="T20" fmla="*/ 169 w 266"/>
                <a:gd name="T21" fmla="*/ 5 h 205"/>
                <a:gd name="T22" fmla="*/ 166 w 266"/>
                <a:gd name="T23" fmla="*/ 4 h 205"/>
                <a:gd name="T24" fmla="*/ 162 w 266"/>
                <a:gd name="T25" fmla="*/ 4 h 205"/>
                <a:gd name="T26" fmla="*/ 158 w 266"/>
                <a:gd name="T27" fmla="*/ 3 h 205"/>
                <a:gd name="T28" fmla="*/ 154 w 266"/>
                <a:gd name="T29" fmla="*/ 2 h 205"/>
                <a:gd name="T30" fmla="*/ 150 w 266"/>
                <a:gd name="T31" fmla="*/ 1 h 205"/>
                <a:gd name="T32" fmla="*/ 145 w 266"/>
                <a:gd name="T33" fmla="*/ 1 h 205"/>
                <a:gd name="T34" fmla="*/ 140 w 266"/>
                <a:gd name="T35" fmla="*/ 0 h 205"/>
                <a:gd name="T36" fmla="*/ 131 w 266"/>
                <a:gd name="T37" fmla="*/ 0 h 205"/>
                <a:gd name="T38" fmla="*/ 125 w 266"/>
                <a:gd name="T39" fmla="*/ 1 h 205"/>
                <a:gd name="T40" fmla="*/ 121 w 266"/>
                <a:gd name="T41" fmla="*/ 1 h 205"/>
                <a:gd name="T42" fmla="*/ 117 w 266"/>
                <a:gd name="T43" fmla="*/ 2 h 205"/>
                <a:gd name="T44" fmla="*/ 113 w 266"/>
                <a:gd name="T45" fmla="*/ 3 h 205"/>
                <a:gd name="T46" fmla="*/ 110 w 266"/>
                <a:gd name="T47" fmla="*/ 4 h 205"/>
                <a:gd name="T48" fmla="*/ 106 w 266"/>
                <a:gd name="T49" fmla="*/ 4 h 205"/>
                <a:gd name="T50" fmla="*/ 102 w 266"/>
                <a:gd name="T51" fmla="*/ 5 h 205"/>
                <a:gd name="T52" fmla="*/ 92 w 266"/>
                <a:gd name="T53" fmla="*/ 9 h 205"/>
                <a:gd name="T54" fmla="*/ 79 w 266"/>
                <a:gd name="T55" fmla="*/ 19 h 205"/>
                <a:gd name="T56" fmla="*/ 70 w 266"/>
                <a:gd name="T57" fmla="*/ 32 h 205"/>
                <a:gd name="T58" fmla="*/ 65 w 266"/>
                <a:gd name="T59" fmla="*/ 43 h 205"/>
                <a:gd name="T60" fmla="*/ 55 w 266"/>
                <a:gd name="T61" fmla="*/ 48 h 205"/>
                <a:gd name="T62" fmla="*/ 9 w 266"/>
                <a:gd name="T63" fmla="*/ 49 h 205"/>
                <a:gd name="T64" fmla="*/ 1 w 266"/>
                <a:gd name="T65" fmla="*/ 56 h 205"/>
                <a:gd name="T66" fmla="*/ 0 w 266"/>
                <a:gd name="T67" fmla="*/ 193 h 205"/>
                <a:gd name="T68" fmla="*/ 5 w 266"/>
                <a:gd name="T69" fmla="*/ 202 h 205"/>
                <a:gd name="T70" fmla="*/ 13 w 266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6" h="205">
                  <a:moveTo>
                    <a:pt x="13" y="205"/>
                  </a:moveTo>
                  <a:lnTo>
                    <a:pt x="253" y="205"/>
                  </a:lnTo>
                  <a:lnTo>
                    <a:pt x="258" y="204"/>
                  </a:lnTo>
                  <a:lnTo>
                    <a:pt x="263" y="202"/>
                  </a:lnTo>
                  <a:lnTo>
                    <a:pt x="265" y="198"/>
                  </a:lnTo>
                  <a:lnTo>
                    <a:pt x="266" y="193"/>
                  </a:lnTo>
                  <a:lnTo>
                    <a:pt x="266" y="60"/>
                  </a:lnTo>
                  <a:lnTo>
                    <a:pt x="265" y="56"/>
                  </a:lnTo>
                  <a:lnTo>
                    <a:pt x="263" y="52"/>
                  </a:lnTo>
                  <a:lnTo>
                    <a:pt x="258" y="49"/>
                  </a:lnTo>
                  <a:lnTo>
                    <a:pt x="253" y="48"/>
                  </a:lnTo>
                  <a:lnTo>
                    <a:pt x="217" y="48"/>
                  </a:lnTo>
                  <a:lnTo>
                    <a:pt x="207" y="48"/>
                  </a:lnTo>
                  <a:lnTo>
                    <a:pt x="205" y="43"/>
                  </a:lnTo>
                  <a:lnTo>
                    <a:pt x="203" y="38"/>
                  </a:lnTo>
                  <a:lnTo>
                    <a:pt x="200" y="32"/>
                  </a:lnTo>
                  <a:lnTo>
                    <a:pt x="197" y="26"/>
                  </a:lnTo>
                  <a:lnTo>
                    <a:pt x="192" y="19"/>
                  </a:lnTo>
                  <a:lnTo>
                    <a:pt x="186" y="14"/>
                  </a:lnTo>
                  <a:lnTo>
                    <a:pt x="178" y="9"/>
                  </a:lnTo>
                  <a:lnTo>
                    <a:pt x="169" y="5"/>
                  </a:lnTo>
                  <a:lnTo>
                    <a:pt x="169" y="5"/>
                  </a:lnTo>
                  <a:lnTo>
                    <a:pt x="169" y="5"/>
                  </a:lnTo>
                  <a:lnTo>
                    <a:pt x="166" y="4"/>
                  </a:lnTo>
                  <a:lnTo>
                    <a:pt x="163" y="4"/>
                  </a:lnTo>
                  <a:lnTo>
                    <a:pt x="162" y="4"/>
                  </a:lnTo>
                  <a:lnTo>
                    <a:pt x="161" y="4"/>
                  </a:lnTo>
                  <a:lnTo>
                    <a:pt x="158" y="3"/>
                  </a:lnTo>
                  <a:lnTo>
                    <a:pt x="155" y="2"/>
                  </a:lnTo>
                  <a:lnTo>
                    <a:pt x="154" y="2"/>
                  </a:lnTo>
                  <a:lnTo>
                    <a:pt x="153" y="1"/>
                  </a:lnTo>
                  <a:lnTo>
                    <a:pt x="150" y="1"/>
                  </a:lnTo>
                  <a:lnTo>
                    <a:pt x="147" y="1"/>
                  </a:lnTo>
                  <a:lnTo>
                    <a:pt x="145" y="1"/>
                  </a:lnTo>
                  <a:lnTo>
                    <a:pt x="144" y="1"/>
                  </a:lnTo>
                  <a:lnTo>
                    <a:pt x="140" y="0"/>
                  </a:lnTo>
                  <a:lnTo>
                    <a:pt x="135" y="0"/>
                  </a:lnTo>
                  <a:lnTo>
                    <a:pt x="131" y="0"/>
                  </a:lnTo>
                  <a:lnTo>
                    <a:pt x="126" y="1"/>
                  </a:lnTo>
                  <a:lnTo>
                    <a:pt x="125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8" y="1"/>
                  </a:lnTo>
                  <a:lnTo>
                    <a:pt x="117" y="2"/>
                  </a:lnTo>
                  <a:lnTo>
                    <a:pt x="116" y="2"/>
                  </a:lnTo>
                  <a:lnTo>
                    <a:pt x="113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9" y="4"/>
                  </a:lnTo>
                  <a:lnTo>
                    <a:pt x="106" y="4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5" y="14"/>
                  </a:lnTo>
                  <a:lnTo>
                    <a:pt x="79" y="19"/>
                  </a:lnTo>
                  <a:lnTo>
                    <a:pt x="74" y="26"/>
                  </a:lnTo>
                  <a:lnTo>
                    <a:pt x="70" y="32"/>
                  </a:lnTo>
                  <a:lnTo>
                    <a:pt x="67" y="38"/>
                  </a:lnTo>
                  <a:lnTo>
                    <a:pt x="65" y="43"/>
                  </a:lnTo>
                  <a:lnTo>
                    <a:pt x="64" y="48"/>
                  </a:lnTo>
                  <a:lnTo>
                    <a:pt x="55" y="48"/>
                  </a:lnTo>
                  <a:lnTo>
                    <a:pt x="13" y="48"/>
                  </a:lnTo>
                  <a:lnTo>
                    <a:pt x="9" y="49"/>
                  </a:lnTo>
                  <a:lnTo>
                    <a:pt x="5" y="52"/>
                  </a:lnTo>
                  <a:lnTo>
                    <a:pt x="1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5" y="202"/>
                  </a:lnTo>
                  <a:lnTo>
                    <a:pt x="9" y="204"/>
                  </a:lnTo>
                  <a:lnTo>
                    <a:pt x="13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8" name="Freeform 1164"/>
            <p:cNvSpPr/>
            <p:nvPr/>
          </p:nvSpPr>
          <p:spPr bwMode="auto">
            <a:xfrm>
              <a:off x="5051425" y="2767013"/>
              <a:ext cx="34925" cy="34925"/>
            </a:xfrm>
            <a:custGeom>
              <a:avLst/>
              <a:gdLst>
                <a:gd name="T0" fmla="*/ 0 w 88"/>
                <a:gd name="T1" fmla="*/ 88 h 88"/>
                <a:gd name="T2" fmla="*/ 88 w 88"/>
                <a:gd name="T3" fmla="*/ 64 h 88"/>
                <a:gd name="T4" fmla="*/ 25 w 88"/>
                <a:gd name="T5" fmla="*/ 0 h 88"/>
                <a:gd name="T6" fmla="*/ 0 w 88"/>
                <a:gd name="T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88">
                  <a:moveTo>
                    <a:pt x="0" y="88"/>
                  </a:moveTo>
                  <a:lnTo>
                    <a:pt x="88" y="64"/>
                  </a:lnTo>
                  <a:lnTo>
                    <a:pt x="25" y="0"/>
                  </a:lnTo>
                  <a:lnTo>
                    <a:pt x="0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9" name="Freeform 1165"/>
            <p:cNvSpPr/>
            <p:nvPr/>
          </p:nvSpPr>
          <p:spPr bwMode="auto">
            <a:xfrm>
              <a:off x="5065713" y="2701925"/>
              <a:ext cx="87313" cy="85725"/>
            </a:xfrm>
            <a:custGeom>
              <a:avLst/>
              <a:gdLst>
                <a:gd name="T0" fmla="*/ 0 w 218"/>
                <a:gd name="T1" fmla="*/ 145 h 218"/>
                <a:gd name="T2" fmla="*/ 73 w 218"/>
                <a:gd name="T3" fmla="*/ 218 h 218"/>
                <a:gd name="T4" fmla="*/ 218 w 218"/>
                <a:gd name="T5" fmla="*/ 74 h 218"/>
                <a:gd name="T6" fmla="*/ 144 w 218"/>
                <a:gd name="T7" fmla="*/ 0 h 218"/>
                <a:gd name="T8" fmla="*/ 0 w 218"/>
                <a:gd name="T9" fmla="*/ 14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18">
                  <a:moveTo>
                    <a:pt x="0" y="145"/>
                  </a:moveTo>
                  <a:lnTo>
                    <a:pt x="73" y="218"/>
                  </a:lnTo>
                  <a:lnTo>
                    <a:pt x="218" y="74"/>
                  </a:lnTo>
                  <a:lnTo>
                    <a:pt x="144" y="0"/>
                  </a:lnTo>
                  <a:lnTo>
                    <a:pt x="0" y="1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0" name="Freeform 1166"/>
            <p:cNvSpPr/>
            <p:nvPr/>
          </p:nvSpPr>
          <p:spPr bwMode="auto">
            <a:xfrm>
              <a:off x="5130800" y="2674938"/>
              <a:ext cx="49213" cy="49213"/>
            </a:xfrm>
            <a:custGeom>
              <a:avLst/>
              <a:gdLst>
                <a:gd name="T0" fmla="*/ 50 w 123"/>
                <a:gd name="T1" fmla="*/ 0 h 123"/>
                <a:gd name="T2" fmla="*/ 0 w 123"/>
                <a:gd name="T3" fmla="*/ 50 h 123"/>
                <a:gd name="T4" fmla="*/ 73 w 123"/>
                <a:gd name="T5" fmla="*/ 123 h 123"/>
                <a:gd name="T6" fmla="*/ 123 w 123"/>
                <a:gd name="T7" fmla="*/ 73 h 123"/>
                <a:gd name="T8" fmla="*/ 50 w 123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23">
                  <a:moveTo>
                    <a:pt x="50" y="0"/>
                  </a:moveTo>
                  <a:lnTo>
                    <a:pt x="0" y="50"/>
                  </a:lnTo>
                  <a:lnTo>
                    <a:pt x="73" y="123"/>
                  </a:lnTo>
                  <a:lnTo>
                    <a:pt x="123" y="73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1" name="Freeform 1167"/>
            <p:cNvSpPr/>
            <p:nvPr/>
          </p:nvSpPr>
          <p:spPr bwMode="auto">
            <a:xfrm>
              <a:off x="4953000" y="2651125"/>
              <a:ext cx="69850" cy="9525"/>
            </a:xfrm>
            <a:custGeom>
              <a:avLst/>
              <a:gdLst>
                <a:gd name="T0" fmla="*/ 164 w 176"/>
                <a:gd name="T1" fmla="*/ 0 h 23"/>
                <a:gd name="T2" fmla="*/ 12 w 176"/>
                <a:gd name="T3" fmla="*/ 0 h 23"/>
                <a:gd name="T4" fmla="*/ 7 w 176"/>
                <a:gd name="T5" fmla="*/ 1 h 23"/>
                <a:gd name="T6" fmla="*/ 4 w 176"/>
                <a:gd name="T7" fmla="*/ 3 h 23"/>
                <a:gd name="T8" fmla="*/ 1 w 176"/>
                <a:gd name="T9" fmla="*/ 7 h 23"/>
                <a:gd name="T10" fmla="*/ 0 w 176"/>
                <a:gd name="T11" fmla="*/ 12 h 23"/>
                <a:gd name="T12" fmla="*/ 1 w 176"/>
                <a:gd name="T13" fmla="*/ 16 h 23"/>
                <a:gd name="T14" fmla="*/ 4 w 176"/>
                <a:gd name="T15" fmla="*/ 20 h 23"/>
                <a:gd name="T16" fmla="*/ 7 w 176"/>
                <a:gd name="T17" fmla="*/ 23 h 23"/>
                <a:gd name="T18" fmla="*/ 12 w 176"/>
                <a:gd name="T19" fmla="*/ 23 h 23"/>
                <a:gd name="T20" fmla="*/ 164 w 176"/>
                <a:gd name="T21" fmla="*/ 23 h 23"/>
                <a:gd name="T22" fmla="*/ 168 w 176"/>
                <a:gd name="T23" fmla="*/ 23 h 23"/>
                <a:gd name="T24" fmla="*/ 172 w 176"/>
                <a:gd name="T25" fmla="*/ 20 h 23"/>
                <a:gd name="T26" fmla="*/ 175 w 176"/>
                <a:gd name="T27" fmla="*/ 16 h 23"/>
                <a:gd name="T28" fmla="*/ 176 w 176"/>
                <a:gd name="T29" fmla="*/ 12 h 23"/>
                <a:gd name="T30" fmla="*/ 175 w 176"/>
                <a:gd name="T31" fmla="*/ 7 h 23"/>
                <a:gd name="T32" fmla="*/ 172 w 176"/>
                <a:gd name="T33" fmla="*/ 3 h 23"/>
                <a:gd name="T34" fmla="*/ 168 w 176"/>
                <a:gd name="T35" fmla="*/ 1 h 23"/>
                <a:gd name="T36" fmla="*/ 164 w 17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8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8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2" name="Freeform 1168"/>
            <p:cNvSpPr/>
            <p:nvPr/>
          </p:nvSpPr>
          <p:spPr bwMode="auto">
            <a:xfrm>
              <a:off x="4953000" y="2679700"/>
              <a:ext cx="69850" cy="9525"/>
            </a:xfrm>
            <a:custGeom>
              <a:avLst/>
              <a:gdLst>
                <a:gd name="T0" fmla="*/ 176 w 176"/>
                <a:gd name="T1" fmla="*/ 11 h 23"/>
                <a:gd name="T2" fmla="*/ 175 w 176"/>
                <a:gd name="T3" fmla="*/ 7 h 23"/>
                <a:gd name="T4" fmla="*/ 172 w 176"/>
                <a:gd name="T5" fmla="*/ 3 h 23"/>
                <a:gd name="T6" fmla="*/ 168 w 176"/>
                <a:gd name="T7" fmla="*/ 1 h 23"/>
                <a:gd name="T8" fmla="*/ 164 w 176"/>
                <a:gd name="T9" fmla="*/ 0 h 23"/>
                <a:gd name="T10" fmla="*/ 12 w 176"/>
                <a:gd name="T11" fmla="*/ 0 h 23"/>
                <a:gd name="T12" fmla="*/ 7 w 176"/>
                <a:gd name="T13" fmla="*/ 1 h 23"/>
                <a:gd name="T14" fmla="*/ 4 w 176"/>
                <a:gd name="T15" fmla="*/ 3 h 23"/>
                <a:gd name="T16" fmla="*/ 1 w 176"/>
                <a:gd name="T17" fmla="*/ 7 h 23"/>
                <a:gd name="T18" fmla="*/ 0 w 176"/>
                <a:gd name="T19" fmla="*/ 11 h 23"/>
                <a:gd name="T20" fmla="*/ 1 w 176"/>
                <a:gd name="T21" fmla="*/ 16 h 23"/>
                <a:gd name="T22" fmla="*/ 4 w 176"/>
                <a:gd name="T23" fmla="*/ 20 h 23"/>
                <a:gd name="T24" fmla="*/ 7 w 176"/>
                <a:gd name="T25" fmla="*/ 22 h 23"/>
                <a:gd name="T26" fmla="*/ 12 w 176"/>
                <a:gd name="T27" fmla="*/ 23 h 23"/>
                <a:gd name="T28" fmla="*/ 164 w 176"/>
                <a:gd name="T29" fmla="*/ 23 h 23"/>
                <a:gd name="T30" fmla="*/ 168 w 176"/>
                <a:gd name="T31" fmla="*/ 22 h 23"/>
                <a:gd name="T32" fmla="*/ 172 w 176"/>
                <a:gd name="T33" fmla="*/ 20 h 23"/>
                <a:gd name="T34" fmla="*/ 175 w 176"/>
                <a:gd name="T35" fmla="*/ 16 h 23"/>
                <a:gd name="T36" fmla="*/ 176 w 17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8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3" name="Freeform 1169"/>
            <p:cNvSpPr/>
            <p:nvPr/>
          </p:nvSpPr>
          <p:spPr bwMode="auto">
            <a:xfrm>
              <a:off x="4953000" y="2708275"/>
              <a:ext cx="46038" cy="9525"/>
            </a:xfrm>
            <a:custGeom>
              <a:avLst/>
              <a:gdLst>
                <a:gd name="T0" fmla="*/ 12 w 115"/>
                <a:gd name="T1" fmla="*/ 0 h 24"/>
                <a:gd name="T2" fmla="*/ 7 w 115"/>
                <a:gd name="T3" fmla="*/ 1 h 24"/>
                <a:gd name="T4" fmla="*/ 4 w 115"/>
                <a:gd name="T5" fmla="*/ 3 h 24"/>
                <a:gd name="T6" fmla="*/ 1 w 115"/>
                <a:gd name="T7" fmla="*/ 8 h 24"/>
                <a:gd name="T8" fmla="*/ 0 w 115"/>
                <a:gd name="T9" fmla="*/ 12 h 24"/>
                <a:gd name="T10" fmla="*/ 1 w 115"/>
                <a:gd name="T11" fmla="*/ 17 h 24"/>
                <a:gd name="T12" fmla="*/ 4 w 115"/>
                <a:gd name="T13" fmla="*/ 21 h 24"/>
                <a:gd name="T14" fmla="*/ 7 w 115"/>
                <a:gd name="T15" fmla="*/ 23 h 24"/>
                <a:gd name="T16" fmla="*/ 12 w 115"/>
                <a:gd name="T17" fmla="*/ 24 h 24"/>
                <a:gd name="T18" fmla="*/ 103 w 115"/>
                <a:gd name="T19" fmla="*/ 24 h 24"/>
                <a:gd name="T20" fmla="*/ 108 w 115"/>
                <a:gd name="T21" fmla="*/ 23 h 24"/>
                <a:gd name="T22" fmla="*/ 112 w 115"/>
                <a:gd name="T23" fmla="*/ 21 h 24"/>
                <a:gd name="T24" fmla="*/ 114 w 115"/>
                <a:gd name="T25" fmla="*/ 17 h 24"/>
                <a:gd name="T26" fmla="*/ 115 w 115"/>
                <a:gd name="T27" fmla="*/ 12 h 24"/>
                <a:gd name="T28" fmla="*/ 114 w 115"/>
                <a:gd name="T29" fmla="*/ 8 h 24"/>
                <a:gd name="T30" fmla="*/ 112 w 115"/>
                <a:gd name="T31" fmla="*/ 3 h 24"/>
                <a:gd name="T32" fmla="*/ 108 w 115"/>
                <a:gd name="T33" fmla="*/ 1 h 24"/>
                <a:gd name="T34" fmla="*/ 103 w 115"/>
                <a:gd name="T35" fmla="*/ 0 h 24"/>
                <a:gd name="T36" fmla="*/ 12 w 115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4">
                  <a:moveTo>
                    <a:pt x="12" y="0"/>
                  </a:moveTo>
                  <a:lnTo>
                    <a:pt x="7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03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3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5573289" y="3866393"/>
            <a:ext cx="354912" cy="354912"/>
            <a:chOff x="2598738" y="6530975"/>
            <a:chExt cx="287338" cy="287338"/>
          </a:xfrm>
          <a:solidFill>
            <a:srgbClr val="073061"/>
          </a:solidFill>
        </p:grpSpPr>
        <p:sp>
          <p:nvSpPr>
            <p:cNvPr id="155" name="Freeform 846"/>
            <p:cNvSpPr/>
            <p:nvPr/>
          </p:nvSpPr>
          <p:spPr bwMode="auto">
            <a:xfrm>
              <a:off x="2684463" y="6665913"/>
              <a:ext cx="201613" cy="152400"/>
            </a:xfrm>
            <a:custGeom>
              <a:avLst/>
              <a:gdLst>
                <a:gd name="T0" fmla="*/ 433 w 506"/>
                <a:gd name="T1" fmla="*/ 96 h 385"/>
                <a:gd name="T2" fmla="*/ 430 w 506"/>
                <a:gd name="T3" fmla="*/ 27 h 385"/>
                <a:gd name="T4" fmla="*/ 185 w 506"/>
                <a:gd name="T5" fmla="*/ 24 h 385"/>
                <a:gd name="T6" fmla="*/ 145 w 506"/>
                <a:gd name="T7" fmla="*/ 20 h 385"/>
                <a:gd name="T8" fmla="*/ 141 w 506"/>
                <a:gd name="T9" fmla="*/ 0 h 385"/>
                <a:gd name="T10" fmla="*/ 0 w 506"/>
                <a:gd name="T11" fmla="*/ 0 h 385"/>
                <a:gd name="T12" fmla="*/ 0 w 506"/>
                <a:gd name="T13" fmla="*/ 330 h 385"/>
                <a:gd name="T14" fmla="*/ 1 w 506"/>
                <a:gd name="T15" fmla="*/ 334 h 385"/>
                <a:gd name="T16" fmla="*/ 4 w 506"/>
                <a:gd name="T17" fmla="*/ 343 h 385"/>
                <a:gd name="T18" fmla="*/ 8 w 506"/>
                <a:gd name="T19" fmla="*/ 352 h 385"/>
                <a:gd name="T20" fmla="*/ 14 w 506"/>
                <a:gd name="T21" fmla="*/ 361 h 385"/>
                <a:gd name="T22" fmla="*/ 21 w 506"/>
                <a:gd name="T23" fmla="*/ 370 h 385"/>
                <a:gd name="T24" fmla="*/ 29 w 506"/>
                <a:gd name="T25" fmla="*/ 375 h 385"/>
                <a:gd name="T26" fmla="*/ 37 w 506"/>
                <a:gd name="T27" fmla="*/ 380 h 385"/>
                <a:gd name="T28" fmla="*/ 44 w 506"/>
                <a:gd name="T29" fmla="*/ 382 h 385"/>
                <a:gd name="T30" fmla="*/ 48 w 506"/>
                <a:gd name="T31" fmla="*/ 384 h 385"/>
                <a:gd name="T32" fmla="*/ 48 w 506"/>
                <a:gd name="T33" fmla="*/ 358 h 385"/>
                <a:gd name="T34" fmla="*/ 46 w 506"/>
                <a:gd name="T35" fmla="*/ 357 h 385"/>
                <a:gd name="T36" fmla="*/ 41 w 506"/>
                <a:gd name="T37" fmla="*/ 353 h 385"/>
                <a:gd name="T38" fmla="*/ 36 w 506"/>
                <a:gd name="T39" fmla="*/ 350 h 385"/>
                <a:gd name="T40" fmla="*/ 32 w 506"/>
                <a:gd name="T41" fmla="*/ 346 h 385"/>
                <a:gd name="T42" fmla="*/ 30 w 506"/>
                <a:gd name="T43" fmla="*/ 343 h 385"/>
                <a:gd name="T44" fmla="*/ 27 w 506"/>
                <a:gd name="T45" fmla="*/ 337 h 385"/>
                <a:gd name="T46" fmla="*/ 25 w 506"/>
                <a:gd name="T47" fmla="*/ 332 h 385"/>
                <a:gd name="T48" fmla="*/ 24 w 506"/>
                <a:gd name="T49" fmla="*/ 328 h 385"/>
                <a:gd name="T50" fmla="*/ 25 w 506"/>
                <a:gd name="T51" fmla="*/ 31 h 385"/>
                <a:gd name="T52" fmla="*/ 36 w 506"/>
                <a:gd name="T53" fmla="*/ 24 h 385"/>
                <a:gd name="T54" fmla="*/ 114 w 506"/>
                <a:gd name="T55" fmla="*/ 27 h 385"/>
                <a:gd name="T56" fmla="*/ 117 w 506"/>
                <a:gd name="T57" fmla="*/ 47 h 385"/>
                <a:gd name="T58" fmla="*/ 397 w 506"/>
                <a:gd name="T59" fmla="*/ 47 h 385"/>
                <a:gd name="T60" fmla="*/ 410 w 506"/>
                <a:gd name="T61" fmla="*/ 96 h 385"/>
                <a:gd name="T62" fmla="*/ 104 w 506"/>
                <a:gd name="T63" fmla="*/ 97 h 385"/>
                <a:gd name="T64" fmla="*/ 97 w 506"/>
                <a:gd name="T65" fmla="*/ 108 h 385"/>
                <a:gd name="T66" fmla="*/ 95 w 506"/>
                <a:gd name="T67" fmla="*/ 334 h 385"/>
                <a:gd name="T68" fmla="*/ 85 w 506"/>
                <a:gd name="T69" fmla="*/ 348 h 385"/>
                <a:gd name="T70" fmla="*/ 72 w 506"/>
                <a:gd name="T71" fmla="*/ 358 h 385"/>
                <a:gd name="T72" fmla="*/ 56 w 506"/>
                <a:gd name="T73" fmla="*/ 362 h 385"/>
                <a:gd name="T74" fmla="*/ 48 w 506"/>
                <a:gd name="T75" fmla="*/ 373 h 385"/>
                <a:gd name="T76" fmla="*/ 56 w 506"/>
                <a:gd name="T77" fmla="*/ 384 h 385"/>
                <a:gd name="T78" fmla="*/ 403 w 506"/>
                <a:gd name="T79" fmla="*/ 385 h 385"/>
                <a:gd name="T80" fmla="*/ 434 w 506"/>
                <a:gd name="T81" fmla="*/ 381 h 385"/>
                <a:gd name="T82" fmla="*/ 461 w 506"/>
                <a:gd name="T83" fmla="*/ 369 h 385"/>
                <a:gd name="T84" fmla="*/ 483 w 506"/>
                <a:gd name="T85" fmla="*/ 351 h 385"/>
                <a:gd name="T86" fmla="*/ 497 w 506"/>
                <a:gd name="T87" fmla="*/ 327 h 385"/>
                <a:gd name="T88" fmla="*/ 506 w 506"/>
                <a:gd name="T89" fmla="*/ 299 h 385"/>
                <a:gd name="T90" fmla="*/ 505 w 506"/>
                <a:gd name="T91" fmla="*/ 104 h 385"/>
                <a:gd name="T92" fmla="*/ 493 w 506"/>
                <a:gd name="T93" fmla="*/ 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6" h="385">
                  <a:moveTo>
                    <a:pt x="493" y="96"/>
                  </a:moveTo>
                  <a:lnTo>
                    <a:pt x="458" y="96"/>
                  </a:lnTo>
                  <a:lnTo>
                    <a:pt x="433" y="96"/>
                  </a:lnTo>
                  <a:lnTo>
                    <a:pt x="433" y="35"/>
                  </a:lnTo>
                  <a:lnTo>
                    <a:pt x="432" y="31"/>
                  </a:lnTo>
                  <a:lnTo>
                    <a:pt x="430" y="27"/>
                  </a:lnTo>
                  <a:lnTo>
                    <a:pt x="426" y="25"/>
                  </a:lnTo>
                  <a:lnTo>
                    <a:pt x="422" y="24"/>
                  </a:lnTo>
                  <a:lnTo>
                    <a:pt x="185" y="24"/>
                  </a:lnTo>
                  <a:lnTo>
                    <a:pt x="154" y="24"/>
                  </a:lnTo>
                  <a:lnTo>
                    <a:pt x="149" y="23"/>
                  </a:lnTo>
                  <a:lnTo>
                    <a:pt x="145" y="20"/>
                  </a:lnTo>
                  <a:lnTo>
                    <a:pt x="143" y="17"/>
                  </a:lnTo>
                  <a:lnTo>
                    <a:pt x="141" y="12"/>
                  </a:lnTo>
                  <a:lnTo>
                    <a:pt x="141" y="0"/>
                  </a:lnTo>
                  <a:lnTo>
                    <a:pt x="129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0" y="330"/>
                  </a:lnTo>
                  <a:lnTo>
                    <a:pt x="1" y="333"/>
                  </a:lnTo>
                  <a:lnTo>
                    <a:pt x="1" y="334"/>
                  </a:lnTo>
                  <a:lnTo>
                    <a:pt x="1" y="334"/>
                  </a:lnTo>
                  <a:lnTo>
                    <a:pt x="2" y="339"/>
                  </a:lnTo>
                  <a:lnTo>
                    <a:pt x="4" y="343"/>
                  </a:lnTo>
                  <a:lnTo>
                    <a:pt x="4" y="343"/>
                  </a:lnTo>
                  <a:lnTo>
                    <a:pt x="4" y="344"/>
                  </a:lnTo>
                  <a:lnTo>
                    <a:pt x="6" y="348"/>
                  </a:lnTo>
                  <a:lnTo>
                    <a:pt x="8" y="352"/>
                  </a:lnTo>
                  <a:lnTo>
                    <a:pt x="8" y="352"/>
                  </a:lnTo>
                  <a:lnTo>
                    <a:pt x="9" y="353"/>
                  </a:lnTo>
                  <a:lnTo>
                    <a:pt x="14" y="361"/>
                  </a:lnTo>
                  <a:lnTo>
                    <a:pt x="20" y="368"/>
                  </a:lnTo>
                  <a:lnTo>
                    <a:pt x="21" y="369"/>
                  </a:lnTo>
                  <a:lnTo>
                    <a:pt x="21" y="370"/>
                  </a:lnTo>
                  <a:lnTo>
                    <a:pt x="25" y="372"/>
                  </a:lnTo>
                  <a:lnTo>
                    <a:pt x="28" y="374"/>
                  </a:lnTo>
                  <a:lnTo>
                    <a:pt x="29" y="375"/>
                  </a:lnTo>
                  <a:lnTo>
                    <a:pt x="30" y="376"/>
                  </a:lnTo>
                  <a:lnTo>
                    <a:pt x="33" y="378"/>
                  </a:lnTo>
                  <a:lnTo>
                    <a:pt x="37" y="380"/>
                  </a:lnTo>
                  <a:lnTo>
                    <a:pt x="39" y="380"/>
                  </a:lnTo>
                  <a:lnTo>
                    <a:pt x="40" y="380"/>
                  </a:lnTo>
                  <a:lnTo>
                    <a:pt x="44" y="382"/>
                  </a:lnTo>
                  <a:lnTo>
                    <a:pt x="48" y="384"/>
                  </a:lnTo>
                  <a:lnTo>
                    <a:pt x="48" y="384"/>
                  </a:lnTo>
                  <a:lnTo>
                    <a:pt x="48" y="384"/>
                  </a:lnTo>
                  <a:lnTo>
                    <a:pt x="48" y="373"/>
                  </a:lnTo>
                  <a:lnTo>
                    <a:pt x="48" y="358"/>
                  </a:lnTo>
                  <a:lnTo>
                    <a:pt x="48" y="358"/>
                  </a:lnTo>
                  <a:lnTo>
                    <a:pt x="48" y="358"/>
                  </a:lnTo>
                  <a:lnTo>
                    <a:pt x="47" y="357"/>
                  </a:lnTo>
                  <a:lnTo>
                    <a:pt x="46" y="357"/>
                  </a:lnTo>
                  <a:lnTo>
                    <a:pt x="44" y="356"/>
                  </a:lnTo>
                  <a:lnTo>
                    <a:pt x="42" y="354"/>
                  </a:lnTo>
                  <a:lnTo>
                    <a:pt x="41" y="353"/>
                  </a:lnTo>
                  <a:lnTo>
                    <a:pt x="40" y="353"/>
                  </a:lnTo>
                  <a:lnTo>
                    <a:pt x="37" y="352"/>
                  </a:lnTo>
                  <a:lnTo>
                    <a:pt x="36" y="350"/>
                  </a:lnTo>
                  <a:lnTo>
                    <a:pt x="35" y="349"/>
                  </a:lnTo>
                  <a:lnTo>
                    <a:pt x="35" y="349"/>
                  </a:lnTo>
                  <a:lnTo>
                    <a:pt x="32" y="346"/>
                  </a:lnTo>
                  <a:lnTo>
                    <a:pt x="30" y="344"/>
                  </a:lnTo>
                  <a:lnTo>
                    <a:pt x="30" y="343"/>
                  </a:lnTo>
                  <a:lnTo>
                    <a:pt x="30" y="343"/>
                  </a:lnTo>
                  <a:lnTo>
                    <a:pt x="28" y="340"/>
                  </a:lnTo>
                  <a:lnTo>
                    <a:pt x="27" y="338"/>
                  </a:lnTo>
                  <a:lnTo>
                    <a:pt x="27" y="337"/>
                  </a:lnTo>
                  <a:lnTo>
                    <a:pt x="26" y="337"/>
                  </a:lnTo>
                  <a:lnTo>
                    <a:pt x="26" y="334"/>
                  </a:lnTo>
                  <a:lnTo>
                    <a:pt x="25" y="332"/>
                  </a:lnTo>
                  <a:lnTo>
                    <a:pt x="25" y="331"/>
                  </a:lnTo>
                  <a:lnTo>
                    <a:pt x="25" y="331"/>
                  </a:lnTo>
                  <a:lnTo>
                    <a:pt x="24" y="328"/>
                  </a:lnTo>
                  <a:lnTo>
                    <a:pt x="24" y="325"/>
                  </a:lnTo>
                  <a:lnTo>
                    <a:pt x="24" y="35"/>
                  </a:lnTo>
                  <a:lnTo>
                    <a:pt x="25" y="31"/>
                  </a:lnTo>
                  <a:lnTo>
                    <a:pt x="27" y="27"/>
                  </a:lnTo>
                  <a:lnTo>
                    <a:pt x="31" y="25"/>
                  </a:lnTo>
                  <a:lnTo>
                    <a:pt x="36" y="24"/>
                  </a:lnTo>
                  <a:lnTo>
                    <a:pt x="105" y="24"/>
                  </a:lnTo>
                  <a:lnTo>
                    <a:pt x="110" y="25"/>
                  </a:lnTo>
                  <a:lnTo>
                    <a:pt x="114" y="27"/>
                  </a:lnTo>
                  <a:lnTo>
                    <a:pt x="116" y="31"/>
                  </a:lnTo>
                  <a:lnTo>
                    <a:pt x="117" y="36"/>
                  </a:lnTo>
                  <a:lnTo>
                    <a:pt x="117" y="47"/>
                  </a:lnTo>
                  <a:lnTo>
                    <a:pt x="129" y="47"/>
                  </a:lnTo>
                  <a:lnTo>
                    <a:pt x="185" y="47"/>
                  </a:lnTo>
                  <a:lnTo>
                    <a:pt x="397" y="47"/>
                  </a:lnTo>
                  <a:lnTo>
                    <a:pt x="410" y="47"/>
                  </a:lnTo>
                  <a:lnTo>
                    <a:pt x="410" y="60"/>
                  </a:lnTo>
                  <a:lnTo>
                    <a:pt x="410" y="96"/>
                  </a:lnTo>
                  <a:lnTo>
                    <a:pt x="385" y="96"/>
                  </a:lnTo>
                  <a:lnTo>
                    <a:pt x="108" y="96"/>
                  </a:lnTo>
                  <a:lnTo>
                    <a:pt x="104" y="97"/>
                  </a:lnTo>
                  <a:lnTo>
                    <a:pt x="100" y="99"/>
                  </a:lnTo>
                  <a:lnTo>
                    <a:pt x="98" y="104"/>
                  </a:lnTo>
                  <a:lnTo>
                    <a:pt x="97" y="108"/>
                  </a:lnTo>
                  <a:lnTo>
                    <a:pt x="97" y="325"/>
                  </a:lnTo>
                  <a:lnTo>
                    <a:pt x="96" y="330"/>
                  </a:lnTo>
                  <a:lnTo>
                    <a:pt x="95" y="334"/>
                  </a:lnTo>
                  <a:lnTo>
                    <a:pt x="93" y="339"/>
                  </a:lnTo>
                  <a:lnTo>
                    <a:pt x="89" y="344"/>
                  </a:lnTo>
                  <a:lnTo>
                    <a:pt x="85" y="348"/>
                  </a:lnTo>
                  <a:lnTo>
                    <a:pt x="81" y="352"/>
                  </a:lnTo>
                  <a:lnTo>
                    <a:pt x="77" y="355"/>
                  </a:lnTo>
                  <a:lnTo>
                    <a:pt x="72" y="358"/>
                  </a:lnTo>
                  <a:lnTo>
                    <a:pt x="66" y="361"/>
                  </a:lnTo>
                  <a:lnTo>
                    <a:pt x="60" y="361"/>
                  </a:lnTo>
                  <a:lnTo>
                    <a:pt x="56" y="362"/>
                  </a:lnTo>
                  <a:lnTo>
                    <a:pt x="52" y="365"/>
                  </a:lnTo>
                  <a:lnTo>
                    <a:pt x="49" y="369"/>
                  </a:lnTo>
                  <a:lnTo>
                    <a:pt x="48" y="373"/>
                  </a:lnTo>
                  <a:lnTo>
                    <a:pt x="49" y="378"/>
                  </a:lnTo>
                  <a:lnTo>
                    <a:pt x="52" y="382"/>
                  </a:lnTo>
                  <a:lnTo>
                    <a:pt x="56" y="384"/>
                  </a:lnTo>
                  <a:lnTo>
                    <a:pt x="60" y="385"/>
                  </a:lnTo>
                  <a:lnTo>
                    <a:pt x="72" y="385"/>
                  </a:lnTo>
                  <a:lnTo>
                    <a:pt x="403" y="385"/>
                  </a:lnTo>
                  <a:lnTo>
                    <a:pt x="414" y="385"/>
                  </a:lnTo>
                  <a:lnTo>
                    <a:pt x="424" y="383"/>
                  </a:lnTo>
                  <a:lnTo>
                    <a:pt x="434" y="381"/>
                  </a:lnTo>
                  <a:lnTo>
                    <a:pt x="443" y="378"/>
                  </a:lnTo>
                  <a:lnTo>
                    <a:pt x="452" y="374"/>
                  </a:lnTo>
                  <a:lnTo>
                    <a:pt x="461" y="369"/>
                  </a:lnTo>
                  <a:lnTo>
                    <a:pt x="469" y="364"/>
                  </a:lnTo>
                  <a:lnTo>
                    <a:pt x="476" y="357"/>
                  </a:lnTo>
                  <a:lnTo>
                    <a:pt x="483" y="351"/>
                  </a:lnTo>
                  <a:lnTo>
                    <a:pt x="488" y="343"/>
                  </a:lnTo>
                  <a:lnTo>
                    <a:pt x="493" y="336"/>
                  </a:lnTo>
                  <a:lnTo>
                    <a:pt x="497" y="327"/>
                  </a:lnTo>
                  <a:lnTo>
                    <a:pt x="501" y="318"/>
                  </a:lnTo>
                  <a:lnTo>
                    <a:pt x="503" y="309"/>
                  </a:lnTo>
                  <a:lnTo>
                    <a:pt x="506" y="299"/>
                  </a:lnTo>
                  <a:lnTo>
                    <a:pt x="506" y="289"/>
                  </a:lnTo>
                  <a:lnTo>
                    <a:pt x="506" y="108"/>
                  </a:lnTo>
                  <a:lnTo>
                    <a:pt x="505" y="104"/>
                  </a:lnTo>
                  <a:lnTo>
                    <a:pt x="502" y="99"/>
                  </a:lnTo>
                  <a:lnTo>
                    <a:pt x="498" y="97"/>
                  </a:lnTo>
                  <a:lnTo>
                    <a:pt x="493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6" name="Freeform 847"/>
            <p:cNvSpPr/>
            <p:nvPr/>
          </p:nvSpPr>
          <p:spPr bwMode="auto">
            <a:xfrm>
              <a:off x="2814638" y="6530975"/>
              <a:ext cx="61913" cy="106363"/>
            </a:xfrm>
            <a:custGeom>
              <a:avLst/>
              <a:gdLst>
                <a:gd name="T0" fmla="*/ 4 w 157"/>
                <a:gd name="T1" fmla="*/ 82 h 265"/>
                <a:gd name="T2" fmla="*/ 64 w 157"/>
                <a:gd name="T3" fmla="*/ 142 h 265"/>
                <a:gd name="T4" fmla="*/ 67 w 157"/>
                <a:gd name="T5" fmla="*/ 144 h 265"/>
                <a:gd name="T6" fmla="*/ 72 w 157"/>
                <a:gd name="T7" fmla="*/ 145 h 265"/>
                <a:gd name="T8" fmla="*/ 77 w 157"/>
                <a:gd name="T9" fmla="*/ 144 h 265"/>
                <a:gd name="T10" fmla="*/ 81 w 157"/>
                <a:gd name="T11" fmla="*/ 142 h 265"/>
                <a:gd name="T12" fmla="*/ 84 w 157"/>
                <a:gd name="T13" fmla="*/ 138 h 265"/>
                <a:gd name="T14" fmla="*/ 85 w 157"/>
                <a:gd name="T15" fmla="*/ 134 h 265"/>
                <a:gd name="T16" fmla="*/ 84 w 157"/>
                <a:gd name="T17" fmla="*/ 128 h 265"/>
                <a:gd name="T18" fmla="*/ 81 w 157"/>
                <a:gd name="T19" fmla="*/ 124 h 265"/>
                <a:gd name="T20" fmla="*/ 41 w 157"/>
                <a:gd name="T21" fmla="*/ 85 h 265"/>
                <a:gd name="T22" fmla="*/ 97 w 157"/>
                <a:gd name="T23" fmla="*/ 85 h 265"/>
                <a:gd name="T24" fmla="*/ 103 w 157"/>
                <a:gd name="T25" fmla="*/ 86 h 265"/>
                <a:gd name="T26" fmla="*/ 109 w 157"/>
                <a:gd name="T27" fmla="*/ 88 h 265"/>
                <a:gd name="T28" fmla="*/ 115 w 157"/>
                <a:gd name="T29" fmla="*/ 92 h 265"/>
                <a:gd name="T30" fmla="*/ 121 w 157"/>
                <a:gd name="T31" fmla="*/ 97 h 265"/>
                <a:gd name="T32" fmla="*/ 125 w 157"/>
                <a:gd name="T33" fmla="*/ 102 h 265"/>
                <a:gd name="T34" fmla="*/ 130 w 157"/>
                <a:gd name="T35" fmla="*/ 108 h 265"/>
                <a:gd name="T36" fmla="*/ 132 w 157"/>
                <a:gd name="T37" fmla="*/ 114 h 265"/>
                <a:gd name="T38" fmla="*/ 133 w 157"/>
                <a:gd name="T39" fmla="*/ 121 h 265"/>
                <a:gd name="T40" fmla="*/ 133 w 157"/>
                <a:gd name="T41" fmla="*/ 253 h 265"/>
                <a:gd name="T42" fmla="*/ 134 w 157"/>
                <a:gd name="T43" fmla="*/ 258 h 265"/>
                <a:gd name="T44" fmla="*/ 136 w 157"/>
                <a:gd name="T45" fmla="*/ 262 h 265"/>
                <a:gd name="T46" fmla="*/ 140 w 157"/>
                <a:gd name="T47" fmla="*/ 264 h 265"/>
                <a:gd name="T48" fmla="*/ 145 w 157"/>
                <a:gd name="T49" fmla="*/ 265 h 265"/>
                <a:gd name="T50" fmla="*/ 149 w 157"/>
                <a:gd name="T51" fmla="*/ 264 h 265"/>
                <a:gd name="T52" fmla="*/ 153 w 157"/>
                <a:gd name="T53" fmla="*/ 262 h 265"/>
                <a:gd name="T54" fmla="*/ 156 w 157"/>
                <a:gd name="T55" fmla="*/ 258 h 265"/>
                <a:gd name="T56" fmla="*/ 157 w 157"/>
                <a:gd name="T57" fmla="*/ 253 h 265"/>
                <a:gd name="T58" fmla="*/ 157 w 157"/>
                <a:gd name="T59" fmla="*/ 120 h 265"/>
                <a:gd name="T60" fmla="*/ 156 w 157"/>
                <a:gd name="T61" fmla="*/ 115 h 265"/>
                <a:gd name="T62" fmla="*/ 155 w 157"/>
                <a:gd name="T63" fmla="*/ 109 h 265"/>
                <a:gd name="T64" fmla="*/ 154 w 157"/>
                <a:gd name="T65" fmla="*/ 104 h 265"/>
                <a:gd name="T66" fmla="*/ 152 w 157"/>
                <a:gd name="T67" fmla="*/ 98 h 265"/>
                <a:gd name="T68" fmla="*/ 149 w 157"/>
                <a:gd name="T69" fmla="*/ 93 h 265"/>
                <a:gd name="T70" fmla="*/ 146 w 157"/>
                <a:gd name="T71" fmla="*/ 88 h 265"/>
                <a:gd name="T72" fmla="*/ 143 w 157"/>
                <a:gd name="T73" fmla="*/ 84 h 265"/>
                <a:gd name="T74" fmla="*/ 139 w 157"/>
                <a:gd name="T75" fmla="*/ 79 h 265"/>
                <a:gd name="T76" fmla="*/ 134 w 157"/>
                <a:gd name="T77" fmla="*/ 75 h 265"/>
                <a:gd name="T78" fmla="*/ 130 w 157"/>
                <a:gd name="T79" fmla="*/ 71 h 265"/>
                <a:gd name="T80" fmla="*/ 124 w 157"/>
                <a:gd name="T81" fmla="*/ 68 h 265"/>
                <a:gd name="T82" fmla="*/ 119 w 157"/>
                <a:gd name="T83" fmla="*/ 65 h 265"/>
                <a:gd name="T84" fmla="*/ 113 w 157"/>
                <a:gd name="T85" fmla="*/ 63 h 265"/>
                <a:gd name="T86" fmla="*/ 108 w 157"/>
                <a:gd name="T87" fmla="*/ 62 h 265"/>
                <a:gd name="T88" fmla="*/ 102 w 157"/>
                <a:gd name="T89" fmla="*/ 61 h 265"/>
                <a:gd name="T90" fmla="*/ 97 w 157"/>
                <a:gd name="T91" fmla="*/ 60 h 265"/>
                <a:gd name="T92" fmla="*/ 41 w 157"/>
                <a:gd name="T93" fmla="*/ 60 h 265"/>
                <a:gd name="T94" fmla="*/ 81 w 157"/>
                <a:gd name="T95" fmla="*/ 20 h 265"/>
                <a:gd name="T96" fmla="*/ 84 w 157"/>
                <a:gd name="T97" fmla="*/ 17 h 265"/>
                <a:gd name="T98" fmla="*/ 85 w 157"/>
                <a:gd name="T99" fmla="*/ 13 h 265"/>
                <a:gd name="T100" fmla="*/ 84 w 157"/>
                <a:gd name="T101" fmla="*/ 8 h 265"/>
                <a:gd name="T102" fmla="*/ 81 w 157"/>
                <a:gd name="T103" fmla="*/ 4 h 265"/>
                <a:gd name="T104" fmla="*/ 77 w 157"/>
                <a:gd name="T105" fmla="*/ 1 h 265"/>
                <a:gd name="T106" fmla="*/ 72 w 157"/>
                <a:gd name="T107" fmla="*/ 0 h 265"/>
                <a:gd name="T108" fmla="*/ 67 w 157"/>
                <a:gd name="T109" fmla="*/ 1 h 265"/>
                <a:gd name="T110" fmla="*/ 64 w 157"/>
                <a:gd name="T111" fmla="*/ 4 h 265"/>
                <a:gd name="T112" fmla="*/ 4 w 157"/>
                <a:gd name="T113" fmla="*/ 64 h 265"/>
                <a:gd name="T114" fmla="*/ 2 w 157"/>
                <a:gd name="T115" fmla="*/ 66 h 265"/>
                <a:gd name="T116" fmla="*/ 1 w 157"/>
                <a:gd name="T117" fmla="*/ 69 h 265"/>
                <a:gd name="T118" fmla="*/ 0 w 157"/>
                <a:gd name="T119" fmla="*/ 73 h 265"/>
                <a:gd name="T120" fmla="*/ 1 w 157"/>
                <a:gd name="T121" fmla="*/ 77 h 265"/>
                <a:gd name="T122" fmla="*/ 2 w 157"/>
                <a:gd name="T123" fmla="*/ 80 h 265"/>
                <a:gd name="T124" fmla="*/ 4 w 157"/>
                <a:gd name="T125" fmla="*/ 8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7" h="265">
                  <a:moveTo>
                    <a:pt x="4" y="82"/>
                  </a:moveTo>
                  <a:lnTo>
                    <a:pt x="64" y="142"/>
                  </a:lnTo>
                  <a:lnTo>
                    <a:pt x="67" y="144"/>
                  </a:lnTo>
                  <a:lnTo>
                    <a:pt x="72" y="145"/>
                  </a:lnTo>
                  <a:lnTo>
                    <a:pt x="77" y="144"/>
                  </a:lnTo>
                  <a:lnTo>
                    <a:pt x="81" y="142"/>
                  </a:lnTo>
                  <a:lnTo>
                    <a:pt x="84" y="138"/>
                  </a:lnTo>
                  <a:lnTo>
                    <a:pt x="85" y="134"/>
                  </a:lnTo>
                  <a:lnTo>
                    <a:pt x="84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97" y="85"/>
                  </a:lnTo>
                  <a:lnTo>
                    <a:pt x="103" y="86"/>
                  </a:lnTo>
                  <a:lnTo>
                    <a:pt x="109" y="88"/>
                  </a:lnTo>
                  <a:lnTo>
                    <a:pt x="115" y="92"/>
                  </a:lnTo>
                  <a:lnTo>
                    <a:pt x="121" y="97"/>
                  </a:lnTo>
                  <a:lnTo>
                    <a:pt x="125" y="102"/>
                  </a:lnTo>
                  <a:lnTo>
                    <a:pt x="130" y="108"/>
                  </a:lnTo>
                  <a:lnTo>
                    <a:pt x="132" y="114"/>
                  </a:lnTo>
                  <a:lnTo>
                    <a:pt x="133" y="121"/>
                  </a:lnTo>
                  <a:lnTo>
                    <a:pt x="133" y="253"/>
                  </a:lnTo>
                  <a:lnTo>
                    <a:pt x="134" y="258"/>
                  </a:lnTo>
                  <a:lnTo>
                    <a:pt x="136" y="262"/>
                  </a:lnTo>
                  <a:lnTo>
                    <a:pt x="140" y="264"/>
                  </a:lnTo>
                  <a:lnTo>
                    <a:pt x="145" y="265"/>
                  </a:lnTo>
                  <a:lnTo>
                    <a:pt x="149" y="264"/>
                  </a:lnTo>
                  <a:lnTo>
                    <a:pt x="153" y="262"/>
                  </a:lnTo>
                  <a:lnTo>
                    <a:pt x="156" y="258"/>
                  </a:lnTo>
                  <a:lnTo>
                    <a:pt x="157" y="253"/>
                  </a:lnTo>
                  <a:lnTo>
                    <a:pt x="157" y="120"/>
                  </a:lnTo>
                  <a:lnTo>
                    <a:pt x="156" y="115"/>
                  </a:lnTo>
                  <a:lnTo>
                    <a:pt x="155" y="109"/>
                  </a:lnTo>
                  <a:lnTo>
                    <a:pt x="154" y="104"/>
                  </a:lnTo>
                  <a:lnTo>
                    <a:pt x="152" y="98"/>
                  </a:lnTo>
                  <a:lnTo>
                    <a:pt x="149" y="93"/>
                  </a:lnTo>
                  <a:lnTo>
                    <a:pt x="146" y="88"/>
                  </a:lnTo>
                  <a:lnTo>
                    <a:pt x="143" y="84"/>
                  </a:lnTo>
                  <a:lnTo>
                    <a:pt x="139" y="79"/>
                  </a:lnTo>
                  <a:lnTo>
                    <a:pt x="134" y="75"/>
                  </a:lnTo>
                  <a:lnTo>
                    <a:pt x="130" y="71"/>
                  </a:lnTo>
                  <a:lnTo>
                    <a:pt x="124" y="68"/>
                  </a:lnTo>
                  <a:lnTo>
                    <a:pt x="119" y="65"/>
                  </a:lnTo>
                  <a:lnTo>
                    <a:pt x="113" y="63"/>
                  </a:lnTo>
                  <a:lnTo>
                    <a:pt x="108" y="62"/>
                  </a:lnTo>
                  <a:lnTo>
                    <a:pt x="102" y="61"/>
                  </a:lnTo>
                  <a:lnTo>
                    <a:pt x="97" y="60"/>
                  </a:lnTo>
                  <a:lnTo>
                    <a:pt x="41" y="60"/>
                  </a:lnTo>
                  <a:lnTo>
                    <a:pt x="81" y="20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8"/>
                  </a:lnTo>
                  <a:lnTo>
                    <a:pt x="81" y="4"/>
                  </a:lnTo>
                  <a:lnTo>
                    <a:pt x="77" y="1"/>
                  </a:lnTo>
                  <a:lnTo>
                    <a:pt x="72" y="0"/>
                  </a:lnTo>
                  <a:lnTo>
                    <a:pt x="67" y="1"/>
                  </a:lnTo>
                  <a:lnTo>
                    <a:pt x="64" y="4"/>
                  </a:lnTo>
                  <a:lnTo>
                    <a:pt x="4" y="64"/>
                  </a:lnTo>
                  <a:lnTo>
                    <a:pt x="2" y="66"/>
                  </a:lnTo>
                  <a:lnTo>
                    <a:pt x="1" y="69"/>
                  </a:lnTo>
                  <a:lnTo>
                    <a:pt x="0" y="73"/>
                  </a:lnTo>
                  <a:lnTo>
                    <a:pt x="1" y="77"/>
                  </a:lnTo>
                  <a:lnTo>
                    <a:pt x="2" y="80"/>
                  </a:lnTo>
                  <a:lnTo>
                    <a:pt x="4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7" name="Freeform 848"/>
            <p:cNvSpPr>
              <a:spLocks noEditPoints="1"/>
            </p:cNvSpPr>
            <p:nvPr/>
          </p:nvSpPr>
          <p:spPr bwMode="auto">
            <a:xfrm>
              <a:off x="2598738" y="6530975"/>
              <a:ext cx="201613" cy="153988"/>
            </a:xfrm>
            <a:custGeom>
              <a:avLst/>
              <a:gdLst>
                <a:gd name="T0" fmla="*/ 103 w 505"/>
                <a:gd name="T1" fmla="*/ 98 h 385"/>
                <a:gd name="T2" fmla="*/ 96 w 505"/>
                <a:gd name="T3" fmla="*/ 104 h 385"/>
                <a:gd name="T4" fmla="*/ 95 w 505"/>
                <a:gd name="T5" fmla="*/ 325 h 385"/>
                <a:gd name="T6" fmla="*/ 92 w 505"/>
                <a:gd name="T7" fmla="*/ 338 h 385"/>
                <a:gd name="T8" fmla="*/ 84 w 505"/>
                <a:gd name="T9" fmla="*/ 350 h 385"/>
                <a:gd name="T10" fmla="*/ 73 w 505"/>
                <a:gd name="T11" fmla="*/ 358 h 385"/>
                <a:gd name="T12" fmla="*/ 60 w 505"/>
                <a:gd name="T13" fmla="*/ 362 h 385"/>
                <a:gd name="T14" fmla="*/ 46 w 505"/>
                <a:gd name="T15" fmla="*/ 358 h 385"/>
                <a:gd name="T16" fmla="*/ 34 w 505"/>
                <a:gd name="T17" fmla="*/ 350 h 385"/>
                <a:gd name="T18" fmla="*/ 26 w 505"/>
                <a:gd name="T19" fmla="*/ 338 h 385"/>
                <a:gd name="T20" fmla="*/ 23 w 505"/>
                <a:gd name="T21" fmla="*/ 325 h 385"/>
                <a:gd name="T22" fmla="*/ 117 w 505"/>
                <a:gd name="T23" fmla="*/ 24 h 385"/>
                <a:gd name="T24" fmla="*/ 118 w 505"/>
                <a:gd name="T25" fmla="*/ 42 h 385"/>
                <a:gd name="T26" fmla="*/ 124 w 505"/>
                <a:gd name="T27" fmla="*/ 48 h 385"/>
                <a:gd name="T28" fmla="*/ 408 w 505"/>
                <a:gd name="T29" fmla="*/ 49 h 385"/>
                <a:gd name="T30" fmla="*/ 108 w 505"/>
                <a:gd name="T31" fmla="*/ 97 h 385"/>
                <a:gd name="T32" fmla="*/ 381 w 505"/>
                <a:gd name="T33" fmla="*/ 338 h 385"/>
                <a:gd name="T34" fmla="*/ 497 w 505"/>
                <a:gd name="T35" fmla="*/ 327 h 385"/>
                <a:gd name="T36" fmla="*/ 504 w 505"/>
                <a:gd name="T37" fmla="*/ 303 h 385"/>
                <a:gd name="T38" fmla="*/ 505 w 505"/>
                <a:gd name="T39" fmla="*/ 109 h 385"/>
                <a:gd name="T40" fmla="*/ 501 w 505"/>
                <a:gd name="T41" fmla="*/ 101 h 385"/>
                <a:gd name="T42" fmla="*/ 493 w 505"/>
                <a:gd name="T43" fmla="*/ 97 h 385"/>
                <a:gd name="T44" fmla="*/ 433 w 505"/>
                <a:gd name="T45" fmla="*/ 37 h 385"/>
                <a:gd name="T46" fmla="*/ 429 w 505"/>
                <a:gd name="T47" fmla="*/ 29 h 385"/>
                <a:gd name="T48" fmla="*/ 421 w 505"/>
                <a:gd name="T49" fmla="*/ 24 h 385"/>
                <a:gd name="T50" fmla="*/ 140 w 505"/>
                <a:gd name="T51" fmla="*/ 12 h 385"/>
                <a:gd name="T52" fmla="*/ 137 w 505"/>
                <a:gd name="T53" fmla="*/ 4 h 385"/>
                <a:gd name="T54" fmla="*/ 128 w 505"/>
                <a:gd name="T55" fmla="*/ 0 h 385"/>
                <a:gd name="T56" fmla="*/ 7 w 505"/>
                <a:gd name="T57" fmla="*/ 1 h 385"/>
                <a:gd name="T58" fmla="*/ 1 w 505"/>
                <a:gd name="T59" fmla="*/ 8 h 385"/>
                <a:gd name="T60" fmla="*/ 0 w 505"/>
                <a:gd name="T61" fmla="*/ 325 h 385"/>
                <a:gd name="T62" fmla="*/ 1 w 505"/>
                <a:gd name="T63" fmla="*/ 337 h 385"/>
                <a:gd name="T64" fmla="*/ 4 w 505"/>
                <a:gd name="T65" fmla="*/ 347 h 385"/>
                <a:gd name="T66" fmla="*/ 17 w 505"/>
                <a:gd name="T67" fmla="*/ 366 h 385"/>
                <a:gd name="T68" fmla="*/ 26 w 505"/>
                <a:gd name="T69" fmla="*/ 374 h 385"/>
                <a:gd name="T70" fmla="*/ 36 w 505"/>
                <a:gd name="T71" fmla="*/ 380 h 385"/>
                <a:gd name="T72" fmla="*/ 48 w 505"/>
                <a:gd name="T73" fmla="*/ 384 h 385"/>
                <a:gd name="T74" fmla="*/ 60 w 505"/>
                <a:gd name="T75" fmla="*/ 385 h 385"/>
                <a:gd name="T76" fmla="*/ 192 w 505"/>
                <a:gd name="T77" fmla="*/ 325 h 385"/>
                <a:gd name="T78" fmla="*/ 195 w 505"/>
                <a:gd name="T79" fmla="*/ 317 h 385"/>
                <a:gd name="T80" fmla="*/ 204 w 505"/>
                <a:gd name="T81" fmla="*/ 313 h 385"/>
                <a:gd name="T82" fmla="*/ 374 w 505"/>
                <a:gd name="T83" fmla="*/ 314 h 385"/>
                <a:gd name="T84" fmla="*/ 381 w 505"/>
                <a:gd name="T85" fmla="*/ 321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5" h="385">
                  <a:moveTo>
                    <a:pt x="108" y="97"/>
                  </a:moveTo>
                  <a:lnTo>
                    <a:pt x="103" y="98"/>
                  </a:lnTo>
                  <a:lnTo>
                    <a:pt x="100" y="101"/>
                  </a:lnTo>
                  <a:lnTo>
                    <a:pt x="96" y="104"/>
                  </a:lnTo>
                  <a:lnTo>
                    <a:pt x="95" y="109"/>
                  </a:lnTo>
                  <a:lnTo>
                    <a:pt x="95" y="325"/>
                  </a:lnTo>
                  <a:lnTo>
                    <a:pt x="94" y="331"/>
                  </a:lnTo>
                  <a:lnTo>
                    <a:pt x="92" y="338"/>
                  </a:lnTo>
                  <a:lnTo>
                    <a:pt x="89" y="344"/>
                  </a:lnTo>
                  <a:lnTo>
                    <a:pt x="84" y="350"/>
                  </a:lnTo>
                  <a:lnTo>
                    <a:pt x="79" y="355"/>
                  </a:lnTo>
                  <a:lnTo>
                    <a:pt x="73" y="358"/>
                  </a:lnTo>
                  <a:lnTo>
                    <a:pt x="66" y="361"/>
                  </a:lnTo>
                  <a:lnTo>
                    <a:pt x="60" y="362"/>
                  </a:lnTo>
                  <a:lnTo>
                    <a:pt x="53" y="361"/>
                  </a:lnTo>
                  <a:lnTo>
                    <a:pt x="46" y="358"/>
                  </a:lnTo>
                  <a:lnTo>
                    <a:pt x="40" y="355"/>
                  </a:lnTo>
                  <a:lnTo>
                    <a:pt x="34" y="350"/>
                  </a:lnTo>
                  <a:lnTo>
                    <a:pt x="30" y="344"/>
                  </a:lnTo>
                  <a:lnTo>
                    <a:pt x="26" y="338"/>
                  </a:lnTo>
                  <a:lnTo>
                    <a:pt x="24" y="331"/>
                  </a:lnTo>
                  <a:lnTo>
                    <a:pt x="23" y="325"/>
                  </a:lnTo>
                  <a:lnTo>
                    <a:pt x="23" y="24"/>
                  </a:lnTo>
                  <a:lnTo>
                    <a:pt x="117" y="24"/>
                  </a:lnTo>
                  <a:lnTo>
                    <a:pt x="117" y="37"/>
                  </a:lnTo>
                  <a:lnTo>
                    <a:pt x="118" y="42"/>
                  </a:lnTo>
                  <a:lnTo>
                    <a:pt x="120" y="45"/>
                  </a:lnTo>
                  <a:lnTo>
                    <a:pt x="124" y="48"/>
                  </a:lnTo>
                  <a:lnTo>
                    <a:pt x="128" y="49"/>
                  </a:lnTo>
                  <a:lnTo>
                    <a:pt x="408" y="49"/>
                  </a:lnTo>
                  <a:lnTo>
                    <a:pt x="408" y="97"/>
                  </a:lnTo>
                  <a:lnTo>
                    <a:pt x="108" y="97"/>
                  </a:lnTo>
                  <a:close/>
                  <a:moveTo>
                    <a:pt x="381" y="325"/>
                  </a:moveTo>
                  <a:lnTo>
                    <a:pt x="381" y="338"/>
                  </a:lnTo>
                  <a:lnTo>
                    <a:pt x="492" y="338"/>
                  </a:lnTo>
                  <a:lnTo>
                    <a:pt x="497" y="327"/>
                  </a:lnTo>
                  <a:lnTo>
                    <a:pt x="501" y="315"/>
                  </a:lnTo>
                  <a:lnTo>
                    <a:pt x="504" y="303"/>
                  </a:lnTo>
                  <a:lnTo>
                    <a:pt x="505" y="290"/>
                  </a:lnTo>
                  <a:lnTo>
                    <a:pt x="505" y="109"/>
                  </a:lnTo>
                  <a:lnTo>
                    <a:pt x="504" y="104"/>
                  </a:lnTo>
                  <a:lnTo>
                    <a:pt x="501" y="101"/>
                  </a:lnTo>
                  <a:lnTo>
                    <a:pt x="497" y="98"/>
                  </a:lnTo>
                  <a:lnTo>
                    <a:pt x="493" y="97"/>
                  </a:lnTo>
                  <a:lnTo>
                    <a:pt x="433" y="97"/>
                  </a:lnTo>
                  <a:lnTo>
                    <a:pt x="433" y="37"/>
                  </a:lnTo>
                  <a:lnTo>
                    <a:pt x="432" y="33"/>
                  </a:lnTo>
                  <a:lnTo>
                    <a:pt x="429" y="29"/>
                  </a:lnTo>
                  <a:lnTo>
                    <a:pt x="426" y="25"/>
                  </a:lnTo>
                  <a:lnTo>
                    <a:pt x="421" y="24"/>
                  </a:lnTo>
                  <a:lnTo>
                    <a:pt x="140" y="24"/>
                  </a:lnTo>
                  <a:lnTo>
                    <a:pt x="140" y="12"/>
                  </a:lnTo>
                  <a:lnTo>
                    <a:pt x="139" y="8"/>
                  </a:lnTo>
                  <a:lnTo>
                    <a:pt x="137" y="4"/>
                  </a:lnTo>
                  <a:lnTo>
                    <a:pt x="133" y="1"/>
                  </a:lnTo>
                  <a:lnTo>
                    <a:pt x="128" y="0"/>
                  </a:lnTo>
                  <a:lnTo>
                    <a:pt x="11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0" y="330"/>
                  </a:lnTo>
                  <a:lnTo>
                    <a:pt x="1" y="337"/>
                  </a:lnTo>
                  <a:lnTo>
                    <a:pt x="2" y="342"/>
                  </a:lnTo>
                  <a:lnTo>
                    <a:pt x="4" y="347"/>
                  </a:lnTo>
                  <a:lnTo>
                    <a:pt x="10" y="357"/>
                  </a:lnTo>
                  <a:lnTo>
                    <a:pt x="17" y="366"/>
                  </a:lnTo>
                  <a:lnTo>
                    <a:pt x="21" y="370"/>
                  </a:lnTo>
                  <a:lnTo>
                    <a:pt x="26" y="374"/>
                  </a:lnTo>
                  <a:lnTo>
                    <a:pt x="31" y="377"/>
                  </a:lnTo>
                  <a:lnTo>
                    <a:pt x="36" y="380"/>
                  </a:lnTo>
                  <a:lnTo>
                    <a:pt x="41" y="382"/>
                  </a:lnTo>
                  <a:lnTo>
                    <a:pt x="48" y="384"/>
                  </a:lnTo>
                  <a:lnTo>
                    <a:pt x="54" y="385"/>
                  </a:lnTo>
                  <a:lnTo>
                    <a:pt x="60" y="385"/>
                  </a:lnTo>
                  <a:lnTo>
                    <a:pt x="192" y="385"/>
                  </a:lnTo>
                  <a:lnTo>
                    <a:pt x="192" y="325"/>
                  </a:lnTo>
                  <a:lnTo>
                    <a:pt x="192" y="321"/>
                  </a:lnTo>
                  <a:lnTo>
                    <a:pt x="195" y="317"/>
                  </a:lnTo>
                  <a:lnTo>
                    <a:pt x="199" y="314"/>
                  </a:lnTo>
                  <a:lnTo>
                    <a:pt x="204" y="313"/>
                  </a:lnTo>
                  <a:lnTo>
                    <a:pt x="370" y="313"/>
                  </a:lnTo>
                  <a:lnTo>
                    <a:pt x="374" y="314"/>
                  </a:lnTo>
                  <a:lnTo>
                    <a:pt x="378" y="317"/>
                  </a:lnTo>
                  <a:lnTo>
                    <a:pt x="381" y="321"/>
                  </a:lnTo>
                  <a:lnTo>
                    <a:pt x="381" y="3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8" name="Freeform 849"/>
            <p:cNvSpPr/>
            <p:nvPr/>
          </p:nvSpPr>
          <p:spPr bwMode="auto">
            <a:xfrm>
              <a:off x="2608263" y="6723063"/>
              <a:ext cx="61913" cy="95250"/>
            </a:xfrm>
            <a:custGeom>
              <a:avLst/>
              <a:gdLst>
                <a:gd name="T0" fmla="*/ 153 w 157"/>
                <a:gd name="T1" fmla="*/ 160 h 241"/>
                <a:gd name="T2" fmla="*/ 93 w 157"/>
                <a:gd name="T3" fmla="*/ 100 h 241"/>
                <a:gd name="T4" fmla="*/ 89 w 157"/>
                <a:gd name="T5" fmla="*/ 97 h 241"/>
                <a:gd name="T6" fmla="*/ 85 w 157"/>
                <a:gd name="T7" fmla="*/ 96 h 241"/>
                <a:gd name="T8" fmla="*/ 80 w 157"/>
                <a:gd name="T9" fmla="*/ 97 h 241"/>
                <a:gd name="T10" fmla="*/ 77 w 157"/>
                <a:gd name="T11" fmla="*/ 100 h 241"/>
                <a:gd name="T12" fmla="*/ 73 w 157"/>
                <a:gd name="T13" fmla="*/ 104 h 241"/>
                <a:gd name="T14" fmla="*/ 72 w 157"/>
                <a:gd name="T15" fmla="*/ 109 h 241"/>
                <a:gd name="T16" fmla="*/ 73 w 157"/>
                <a:gd name="T17" fmla="*/ 114 h 241"/>
                <a:gd name="T18" fmla="*/ 77 w 157"/>
                <a:gd name="T19" fmla="*/ 117 h 241"/>
                <a:gd name="T20" fmla="*/ 115 w 157"/>
                <a:gd name="T21" fmla="*/ 156 h 241"/>
                <a:gd name="T22" fmla="*/ 60 w 157"/>
                <a:gd name="T23" fmla="*/ 156 h 241"/>
                <a:gd name="T24" fmla="*/ 53 w 157"/>
                <a:gd name="T25" fmla="*/ 156 h 241"/>
                <a:gd name="T26" fmla="*/ 47 w 157"/>
                <a:gd name="T27" fmla="*/ 153 h 241"/>
                <a:gd name="T28" fmla="*/ 41 w 157"/>
                <a:gd name="T29" fmla="*/ 150 h 241"/>
                <a:gd name="T30" fmla="*/ 36 w 157"/>
                <a:gd name="T31" fmla="*/ 146 h 241"/>
                <a:gd name="T32" fmla="*/ 31 w 157"/>
                <a:gd name="T33" fmla="*/ 140 h 241"/>
                <a:gd name="T34" fmla="*/ 28 w 157"/>
                <a:gd name="T35" fmla="*/ 135 h 241"/>
                <a:gd name="T36" fmla="*/ 26 w 157"/>
                <a:gd name="T37" fmla="*/ 129 h 241"/>
                <a:gd name="T38" fmla="*/ 25 w 157"/>
                <a:gd name="T39" fmla="*/ 123 h 241"/>
                <a:gd name="T40" fmla="*/ 25 w 157"/>
                <a:gd name="T41" fmla="*/ 13 h 241"/>
                <a:gd name="T42" fmla="*/ 23 w 157"/>
                <a:gd name="T43" fmla="*/ 7 h 241"/>
                <a:gd name="T44" fmla="*/ 20 w 157"/>
                <a:gd name="T45" fmla="*/ 3 h 241"/>
                <a:gd name="T46" fmla="*/ 17 w 157"/>
                <a:gd name="T47" fmla="*/ 1 h 241"/>
                <a:gd name="T48" fmla="*/ 12 w 157"/>
                <a:gd name="T49" fmla="*/ 0 h 241"/>
                <a:gd name="T50" fmla="*/ 7 w 157"/>
                <a:gd name="T51" fmla="*/ 1 h 241"/>
                <a:gd name="T52" fmla="*/ 4 w 157"/>
                <a:gd name="T53" fmla="*/ 3 h 241"/>
                <a:gd name="T54" fmla="*/ 1 w 157"/>
                <a:gd name="T55" fmla="*/ 7 h 241"/>
                <a:gd name="T56" fmla="*/ 0 w 157"/>
                <a:gd name="T57" fmla="*/ 13 h 241"/>
                <a:gd name="T58" fmla="*/ 0 w 157"/>
                <a:gd name="T59" fmla="*/ 123 h 241"/>
                <a:gd name="T60" fmla="*/ 1 w 157"/>
                <a:gd name="T61" fmla="*/ 129 h 241"/>
                <a:gd name="T62" fmla="*/ 2 w 157"/>
                <a:gd name="T63" fmla="*/ 134 h 241"/>
                <a:gd name="T64" fmla="*/ 3 w 157"/>
                <a:gd name="T65" fmla="*/ 139 h 241"/>
                <a:gd name="T66" fmla="*/ 5 w 157"/>
                <a:gd name="T67" fmla="*/ 145 h 241"/>
                <a:gd name="T68" fmla="*/ 8 w 157"/>
                <a:gd name="T69" fmla="*/ 149 h 241"/>
                <a:gd name="T70" fmla="*/ 11 w 157"/>
                <a:gd name="T71" fmla="*/ 154 h 241"/>
                <a:gd name="T72" fmla="*/ 14 w 157"/>
                <a:gd name="T73" fmla="*/ 159 h 241"/>
                <a:gd name="T74" fmla="*/ 18 w 157"/>
                <a:gd name="T75" fmla="*/ 163 h 241"/>
                <a:gd name="T76" fmla="*/ 23 w 157"/>
                <a:gd name="T77" fmla="*/ 167 h 241"/>
                <a:gd name="T78" fmla="*/ 28 w 157"/>
                <a:gd name="T79" fmla="*/ 171 h 241"/>
                <a:gd name="T80" fmla="*/ 33 w 157"/>
                <a:gd name="T81" fmla="*/ 174 h 241"/>
                <a:gd name="T82" fmla="*/ 38 w 157"/>
                <a:gd name="T83" fmla="*/ 176 h 241"/>
                <a:gd name="T84" fmla="*/ 44 w 157"/>
                <a:gd name="T85" fmla="*/ 178 h 241"/>
                <a:gd name="T86" fmla="*/ 49 w 157"/>
                <a:gd name="T87" fmla="*/ 180 h 241"/>
                <a:gd name="T88" fmla="*/ 55 w 157"/>
                <a:gd name="T89" fmla="*/ 181 h 241"/>
                <a:gd name="T90" fmla="*/ 60 w 157"/>
                <a:gd name="T91" fmla="*/ 181 h 241"/>
                <a:gd name="T92" fmla="*/ 115 w 157"/>
                <a:gd name="T93" fmla="*/ 181 h 241"/>
                <a:gd name="T94" fmla="*/ 77 w 157"/>
                <a:gd name="T95" fmla="*/ 221 h 241"/>
                <a:gd name="T96" fmla="*/ 73 w 157"/>
                <a:gd name="T97" fmla="*/ 225 h 241"/>
                <a:gd name="T98" fmla="*/ 72 w 157"/>
                <a:gd name="T99" fmla="*/ 230 h 241"/>
                <a:gd name="T100" fmla="*/ 73 w 157"/>
                <a:gd name="T101" fmla="*/ 234 h 241"/>
                <a:gd name="T102" fmla="*/ 77 w 157"/>
                <a:gd name="T103" fmla="*/ 237 h 241"/>
                <a:gd name="T104" fmla="*/ 80 w 157"/>
                <a:gd name="T105" fmla="*/ 240 h 241"/>
                <a:gd name="T106" fmla="*/ 85 w 157"/>
                <a:gd name="T107" fmla="*/ 241 h 241"/>
                <a:gd name="T108" fmla="*/ 89 w 157"/>
                <a:gd name="T109" fmla="*/ 240 h 241"/>
                <a:gd name="T110" fmla="*/ 93 w 157"/>
                <a:gd name="T111" fmla="*/ 237 h 241"/>
                <a:gd name="T112" fmla="*/ 153 w 157"/>
                <a:gd name="T113" fmla="*/ 177 h 241"/>
                <a:gd name="T114" fmla="*/ 155 w 157"/>
                <a:gd name="T115" fmla="*/ 176 h 241"/>
                <a:gd name="T116" fmla="*/ 156 w 157"/>
                <a:gd name="T117" fmla="*/ 174 h 241"/>
                <a:gd name="T118" fmla="*/ 157 w 157"/>
                <a:gd name="T119" fmla="*/ 170 h 241"/>
                <a:gd name="T120" fmla="*/ 156 w 157"/>
                <a:gd name="T121" fmla="*/ 166 h 241"/>
                <a:gd name="T122" fmla="*/ 155 w 157"/>
                <a:gd name="T123" fmla="*/ 162 h 241"/>
                <a:gd name="T124" fmla="*/ 153 w 157"/>
                <a:gd name="T125" fmla="*/ 16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7" h="241">
                  <a:moveTo>
                    <a:pt x="153" y="160"/>
                  </a:moveTo>
                  <a:lnTo>
                    <a:pt x="93" y="100"/>
                  </a:lnTo>
                  <a:lnTo>
                    <a:pt x="89" y="97"/>
                  </a:lnTo>
                  <a:lnTo>
                    <a:pt x="85" y="96"/>
                  </a:lnTo>
                  <a:lnTo>
                    <a:pt x="80" y="97"/>
                  </a:lnTo>
                  <a:lnTo>
                    <a:pt x="77" y="100"/>
                  </a:lnTo>
                  <a:lnTo>
                    <a:pt x="73" y="104"/>
                  </a:lnTo>
                  <a:lnTo>
                    <a:pt x="72" y="109"/>
                  </a:lnTo>
                  <a:lnTo>
                    <a:pt x="73" y="114"/>
                  </a:lnTo>
                  <a:lnTo>
                    <a:pt x="77" y="117"/>
                  </a:lnTo>
                  <a:lnTo>
                    <a:pt x="115" y="156"/>
                  </a:lnTo>
                  <a:lnTo>
                    <a:pt x="60" y="156"/>
                  </a:lnTo>
                  <a:lnTo>
                    <a:pt x="53" y="156"/>
                  </a:lnTo>
                  <a:lnTo>
                    <a:pt x="47" y="153"/>
                  </a:lnTo>
                  <a:lnTo>
                    <a:pt x="41" y="150"/>
                  </a:lnTo>
                  <a:lnTo>
                    <a:pt x="36" y="146"/>
                  </a:lnTo>
                  <a:lnTo>
                    <a:pt x="31" y="140"/>
                  </a:lnTo>
                  <a:lnTo>
                    <a:pt x="28" y="135"/>
                  </a:lnTo>
                  <a:lnTo>
                    <a:pt x="26" y="129"/>
                  </a:lnTo>
                  <a:lnTo>
                    <a:pt x="25" y="123"/>
                  </a:lnTo>
                  <a:lnTo>
                    <a:pt x="25" y="13"/>
                  </a:lnTo>
                  <a:lnTo>
                    <a:pt x="23" y="7"/>
                  </a:lnTo>
                  <a:lnTo>
                    <a:pt x="20" y="3"/>
                  </a:lnTo>
                  <a:lnTo>
                    <a:pt x="17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3"/>
                  </a:lnTo>
                  <a:lnTo>
                    <a:pt x="0" y="123"/>
                  </a:lnTo>
                  <a:lnTo>
                    <a:pt x="1" y="129"/>
                  </a:lnTo>
                  <a:lnTo>
                    <a:pt x="2" y="134"/>
                  </a:lnTo>
                  <a:lnTo>
                    <a:pt x="3" y="139"/>
                  </a:lnTo>
                  <a:lnTo>
                    <a:pt x="5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4" y="159"/>
                  </a:lnTo>
                  <a:lnTo>
                    <a:pt x="18" y="163"/>
                  </a:lnTo>
                  <a:lnTo>
                    <a:pt x="23" y="167"/>
                  </a:lnTo>
                  <a:lnTo>
                    <a:pt x="28" y="171"/>
                  </a:lnTo>
                  <a:lnTo>
                    <a:pt x="33" y="174"/>
                  </a:lnTo>
                  <a:lnTo>
                    <a:pt x="38" y="176"/>
                  </a:lnTo>
                  <a:lnTo>
                    <a:pt x="44" y="178"/>
                  </a:lnTo>
                  <a:lnTo>
                    <a:pt x="49" y="180"/>
                  </a:lnTo>
                  <a:lnTo>
                    <a:pt x="55" y="181"/>
                  </a:lnTo>
                  <a:lnTo>
                    <a:pt x="60" y="181"/>
                  </a:lnTo>
                  <a:lnTo>
                    <a:pt x="115" y="181"/>
                  </a:lnTo>
                  <a:lnTo>
                    <a:pt x="77" y="221"/>
                  </a:lnTo>
                  <a:lnTo>
                    <a:pt x="73" y="225"/>
                  </a:lnTo>
                  <a:lnTo>
                    <a:pt x="72" y="230"/>
                  </a:lnTo>
                  <a:lnTo>
                    <a:pt x="73" y="234"/>
                  </a:lnTo>
                  <a:lnTo>
                    <a:pt x="77" y="237"/>
                  </a:lnTo>
                  <a:lnTo>
                    <a:pt x="80" y="240"/>
                  </a:lnTo>
                  <a:lnTo>
                    <a:pt x="85" y="241"/>
                  </a:lnTo>
                  <a:lnTo>
                    <a:pt x="89" y="240"/>
                  </a:lnTo>
                  <a:lnTo>
                    <a:pt x="93" y="237"/>
                  </a:lnTo>
                  <a:lnTo>
                    <a:pt x="153" y="177"/>
                  </a:lnTo>
                  <a:lnTo>
                    <a:pt x="155" y="176"/>
                  </a:lnTo>
                  <a:lnTo>
                    <a:pt x="156" y="174"/>
                  </a:lnTo>
                  <a:lnTo>
                    <a:pt x="157" y="170"/>
                  </a:lnTo>
                  <a:lnTo>
                    <a:pt x="156" y="166"/>
                  </a:lnTo>
                  <a:lnTo>
                    <a:pt x="155" y="162"/>
                  </a:lnTo>
                  <a:lnTo>
                    <a:pt x="153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9614977" y="3870315"/>
            <a:ext cx="352951" cy="347069"/>
            <a:chOff x="319051" y="2495550"/>
            <a:chExt cx="285750" cy="280988"/>
          </a:xfrm>
          <a:solidFill>
            <a:srgbClr val="073061"/>
          </a:solidFill>
        </p:grpSpPr>
        <p:sp>
          <p:nvSpPr>
            <p:cNvPr id="175" name="Freeform 2985"/>
            <p:cNvSpPr/>
            <p:nvPr/>
          </p:nvSpPr>
          <p:spPr bwMode="auto">
            <a:xfrm>
              <a:off x="319051" y="2495550"/>
              <a:ext cx="214313" cy="195263"/>
            </a:xfrm>
            <a:custGeom>
              <a:avLst/>
              <a:gdLst>
                <a:gd name="T0" fmla="*/ 505 w 537"/>
                <a:gd name="T1" fmla="*/ 263 h 492"/>
                <a:gd name="T2" fmla="*/ 525 w 537"/>
                <a:gd name="T3" fmla="*/ 266 h 492"/>
                <a:gd name="T4" fmla="*/ 537 w 537"/>
                <a:gd name="T5" fmla="*/ 250 h 492"/>
                <a:gd name="T6" fmla="*/ 537 w 537"/>
                <a:gd name="T7" fmla="*/ 227 h 492"/>
                <a:gd name="T8" fmla="*/ 536 w 537"/>
                <a:gd name="T9" fmla="*/ 210 h 492"/>
                <a:gd name="T10" fmla="*/ 534 w 537"/>
                <a:gd name="T11" fmla="*/ 187 h 492"/>
                <a:gd name="T12" fmla="*/ 528 w 537"/>
                <a:gd name="T13" fmla="*/ 166 h 492"/>
                <a:gd name="T14" fmla="*/ 521 w 537"/>
                <a:gd name="T15" fmla="*/ 146 h 492"/>
                <a:gd name="T16" fmla="*/ 510 w 537"/>
                <a:gd name="T17" fmla="*/ 125 h 492"/>
                <a:gd name="T18" fmla="*/ 498 w 537"/>
                <a:gd name="T19" fmla="*/ 106 h 492"/>
                <a:gd name="T20" fmla="*/ 475 w 537"/>
                <a:gd name="T21" fmla="*/ 81 h 492"/>
                <a:gd name="T22" fmla="*/ 438 w 537"/>
                <a:gd name="T23" fmla="*/ 50 h 492"/>
                <a:gd name="T24" fmla="*/ 396 w 537"/>
                <a:gd name="T25" fmla="*/ 27 h 492"/>
                <a:gd name="T26" fmla="*/ 348 w 537"/>
                <a:gd name="T27" fmla="*/ 10 h 492"/>
                <a:gd name="T28" fmla="*/ 296 w 537"/>
                <a:gd name="T29" fmla="*/ 2 h 492"/>
                <a:gd name="T30" fmla="*/ 241 w 537"/>
                <a:gd name="T31" fmla="*/ 2 h 492"/>
                <a:gd name="T32" fmla="*/ 189 w 537"/>
                <a:gd name="T33" fmla="*/ 10 h 492"/>
                <a:gd name="T34" fmla="*/ 140 w 537"/>
                <a:gd name="T35" fmla="*/ 27 h 492"/>
                <a:gd name="T36" fmla="*/ 97 w 537"/>
                <a:gd name="T37" fmla="*/ 52 h 492"/>
                <a:gd name="T38" fmla="*/ 61 w 537"/>
                <a:gd name="T39" fmla="*/ 81 h 492"/>
                <a:gd name="T40" fmla="*/ 39 w 537"/>
                <a:gd name="T41" fmla="*/ 108 h 492"/>
                <a:gd name="T42" fmla="*/ 26 w 537"/>
                <a:gd name="T43" fmla="*/ 127 h 492"/>
                <a:gd name="T44" fmla="*/ 16 w 537"/>
                <a:gd name="T45" fmla="*/ 146 h 492"/>
                <a:gd name="T46" fmla="*/ 8 w 537"/>
                <a:gd name="T47" fmla="*/ 167 h 492"/>
                <a:gd name="T48" fmla="*/ 3 w 537"/>
                <a:gd name="T49" fmla="*/ 188 h 492"/>
                <a:gd name="T50" fmla="*/ 0 w 537"/>
                <a:gd name="T51" fmla="*/ 211 h 492"/>
                <a:gd name="T52" fmla="*/ 1 w 537"/>
                <a:gd name="T53" fmla="*/ 244 h 492"/>
                <a:gd name="T54" fmla="*/ 9 w 537"/>
                <a:gd name="T55" fmla="*/ 286 h 492"/>
                <a:gd name="T56" fmla="*/ 27 w 537"/>
                <a:gd name="T57" fmla="*/ 325 h 492"/>
                <a:gd name="T58" fmla="*/ 52 w 537"/>
                <a:gd name="T59" fmla="*/ 360 h 492"/>
                <a:gd name="T60" fmla="*/ 13 w 537"/>
                <a:gd name="T61" fmla="*/ 474 h 492"/>
                <a:gd name="T62" fmla="*/ 11 w 537"/>
                <a:gd name="T63" fmla="*/ 481 h 492"/>
                <a:gd name="T64" fmla="*/ 14 w 537"/>
                <a:gd name="T65" fmla="*/ 487 h 492"/>
                <a:gd name="T66" fmla="*/ 23 w 537"/>
                <a:gd name="T67" fmla="*/ 492 h 492"/>
                <a:gd name="T68" fmla="*/ 28 w 537"/>
                <a:gd name="T69" fmla="*/ 491 h 492"/>
                <a:gd name="T70" fmla="*/ 191 w 537"/>
                <a:gd name="T71" fmla="*/ 436 h 492"/>
                <a:gd name="T72" fmla="*/ 215 w 537"/>
                <a:gd name="T73" fmla="*/ 442 h 492"/>
                <a:gd name="T74" fmla="*/ 239 w 537"/>
                <a:gd name="T75" fmla="*/ 445 h 492"/>
                <a:gd name="T76" fmla="*/ 255 w 537"/>
                <a:gd name="T77" fmla="*/ 428 h 492"/>
                <a:gd name="T78" fmla="*/ 271 w 537"/>
                <a:gd name="T79" fmla="*/ 391 h 492"/>
                <a:gd name="T80" fmla="*/ 292 w 537"/>
                <a:gd name="T81" fmla="*/ 359 h 492"/>
                <a:gd name="T82" fmla="*/ 320 w 537"/>
                <a:gd name="T83" fmla="*/ 329 h 492"/>
                <a:gd name="T84" fmla="*/ 352 w 537"/>
                <a:gd name="T85" fmla="*/ 305 h 492"/>
                <a:gd name="T86" fmla="*/ 389 w 537"/>
                <a:gd name="T87" fmla="*/ 285 h 492"/>
                <a:gd name="T88" fmla="*/ 429 w 537"/>
                <a:gd name="T89" fmla="*/ 272 h 492"/>
                <a:gd name="T90" fmla="*/ 472 w 537"/>
                <a:gd name="T91" fmla="*/ 26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37" h="492">
                  <a:moveTo>
                    <a:pt x="494" y="263"/>
                  </a:moveTo>
                  <a:lnTo>
                    <a:pt x="505" y="263"/>
                  </a:lnTo>
                  <a:lnTo>
                    <a:pt x="515" y="265"/>
                  </a:lnTo>
                  <a:lnTo>
                    <a:pt x="525" y="266"/>
                  </a:lnTo>
                  <a:lnTo>
                    <a:pt x="535" y="267"/>
                  </a:lnTo>
                  <a:lnTo>
                    <a:pt x="537" y="250"/>
                  </a:lnTo>
                  <a:lnTo>
                    <a:pt x="537" y="236"/>
                  </a:lnTo>
                  <a:lnTo>
                    <a:pt x="537" y="227"/>
                  </a:lnTo>
                  <a:lnTo>
                    <a:pt x="537" y="222"/>
                  </a:lnTo>
                  <a:lnTo>
                    <a:pt x="536" y="210"/>
                  </a:lnTo>
                  <a:lnTo>
                    <a:pt x="535" y="199"/>
                  </a:lnTo>
                  <a:lnTo>
                    <a:pt x="534" y="187"/>
                  </a:lnTo>
                  <a:lnTo>
                    <a:pt x="531" y="177"/>
                  </a:lnTo>
                  <a:lnTo>
                    <a:pt x="528" y="166"/>
                  </a:lnTo>
                  <a:lnTo>
                    <a:pt x="524" y="156"/>
                  </a:lnTo>
                  <a:lnTo>
                    <a:pt x="521" y="146"/>
                  </a:lnTo>
                  <a:lnTo>
                    <a:pt x="516" y="135"/>
                  </a:lnTo>
                  <a:lnTo>
                    <a:pt x="510" y="125"/>
                  </a:lnTo>
                  <a:lnTo>
                    <a:pt x="504" y="116"/>
                  </a:lnTo>
                  <a:lnTo>
                    <a:pt x="498" y="106"/>
                  </a:lnTo>
                  <a:lnTo>
                    <a:pt x="491" y="98"/>
                  </a:lnTo>
                  <a:lnTo>
                    <a:pt x="475" y="81"/>
                  </a:lnTo>
                  <a:lnTo>
                    <a:pt x="457" y="65"/>
                  </a:lnTo>
                  <a:lnTo>
                    <a:pt x="438" y="50"/>
                  </a:lnTo>
                  <a:lnTo>
                    <a:pt x="418" y="39"/>
                  </a:lnTo>
                  <a:lnTo>
                    <a:pt x="396" y="27"/>
                  </a:lnTo>
                  <a:lnTo>
                    <a:pt x="373" y="18"/>
                  </a:lnTo>
                  <a:lnTo>
                    <a:pt x="348" y="10"/>
                  </a:lnTo>
                  <a:lnTo>
                    <a:pt x="322" y="5"/>
                  </a:lnTo>
                  <a:lnTo>
                    <a:pt x="296" y="2"/>
                  </a:lnTo>
                  <a:lnTo>
                    <a:pt x="268" y="0"/>
                  </a:lnTo>
                  <a:lnTo>
                    <a:pt x="241" y="2"/>
                  </a:lnTo>
                  <a:lnTo>
                    <a:pt x="214" y="5"/>
                  </a:lnTo>
                  <a:lnTo>
                    <a:pt x="189" y="10"/>
                  </a:lnTo>
                  <a:lnTo>
                    <a:pt x="164" y="18"/>
                  </a:lnTo>
                  <a:lnTo>
                    <a:pt x="140" y="27"/>
                  </a:lnTo>
                  <a:lnTo>
                    <a:pt x="118" y="39"/>
                  </a:lnTo>
                  <a:lnTo>
                    <a:pt x="97" y="52"/>
                  </a:lnTo>
                  <a:lnTo>
                    <a:pt x="78" y="66"/>
                  </a:lnTo>
                  <a:lnTo>
                    <a:pt x="61" y="81"/>
                  </a:lnTo>
                  <a:lnTo>
                    <a:pt x="46" y="98"/>
                  </a:lnTo>
                  <a:lnTo>
                    <a:pt x="39" y="108"/>
                  </a:lnTo>
                  <a:lnTo>
                    <a:pt x="32" y="116"/>
                  </a:lnTo>
                  <a:lnTo>
                    <a:pt x="26" y="127"/>
                  </a:lnTo>
                  <a:lnTo>
                    <a:pt x="21" y="136"/>
                  </a:lnTo>
                  <a:lnTo>
                    <a:pt x="16" y="146"/>
                  </a:lnTo>
                  <a:lnTo>
                    <a:pt x="11" y="156"/>
                  </a:lnTo>
                  <a:lnTo>
                    <a:pt x="8" y="167"/>
                  </a:lnTo>
                  <a:lnTo>
                    <a:pt x="5" y="178"/>
                  </a:lnTo>
                  <a:lnTo>
                    <a:pt x="3" y="188"/>
                  </a:lnTo>
                  <a:lnTo>
                    <a:pt x="1" y="199"/>
                  </a:lnTo>
                  <a:lnTo>
                    <a:pt x="0" y="211"/>
                  </a:lnTo>
                  <a:lnTo>
                    <a:pt x="0" y="222"/>
                  </a:lnTo>
                  <a:lnTo>
                    <a:pt x="1" y="244"/>
                  </a:lnTo>
                  <a:lnTo>
                    <a:pt x="4" y="266"/>
                  </a:lnTo>
                  <a:lnTo>
                    <a:pt x="9" y="286"/>
                  </a:lnTo>
                  <a:lnTo>
                    <a:pt x="17" y="306"/>
                  </a:lnTo>
                  <a:lnTo>
                    <a:pt x="27" y="325"/>
                  </a:lnTo>
                  <a:lnTo>
                    <a:pt x="39" y="343"/>
                  </a:lnTo>
                  <a:lnTo>
                    <a:pt x="52" y="360"/>
                  </a:lnTo>
                  <a:lnTo>
                    <a:pt x="69" y="374"/>
                  </a:lnTo>
                  <a:lnTo>
                    <a:pt x="13" y="474"/>
                  </a:lnTo>
                  <a:lnTo>
                    <a:pt x="11" y="477"/>
                  </a:lnTo>
                  <a:lnTo>
                    <a:pt x="11" y="481"/>
                  </a:lnTo>
                  <a:lnTo>
                    <a:pt x="13" y="485"/>
                  </a:lnTo>
                  <a:lnTo>
                    <a:pt x="14" y="487"/>
                  </a:lnTo>
                  <a:lnTo>
                    <a:pt x="19" y="491"/>
                  </a:lnTo>
                  <a:lnTo>
                    <a:pt x="23" y="492"/>
                  </a:lnTo>
                  <a:lnTo>
                    <a:pt x="26" y="492"/>
                  </a:lnTo>
                  <a:lnTo>
                    <a:pt x="28" y="491"/>
                  </a:lnTo>
                  <a:lnTo>
                    <a:pt x="179" y="432"/>
                  </a:lnTo>
                  <a:lnTo>
                    <a:pt x="191" y="436"/>
                  </a:lnTo>
                  <a:lnTo>
                    <a:pt x="203" y="439"/>
                  </a:lnTo>
                  <a:lnTo>
                    <a:pt x="215" y="442"/>
                  </a:lnTo>
                  <a:lnTo>
                    <a:pt x="226" y="443"/>
                  </a:lnTo>
                  <a:lnTo>
                    <a:pt x="239" y="445"/>
                  </a:lnTo>
                  <a:lnTo>
                    <a:pt x="251" y="445"/>
                  </a:lnTo>
                  <a:lnTo>
                    <a:pt x="255" y="428"/>
                  </a:lnTo>
                  <a:lnTo>
                    <a:pt x="262" y="408"/>
                  </a:lnTo>
                  <a:lnTo>
                    <a:pt x="271" y="391"/>
                  </a:lnTo>
                  <a:lnTo>
                    <a:pt x="280" y="374"/>
                  </a:lnTo>
                  <a:lnTo>
                    <a:pt x="292" y="359"/>
                  </a:lnTo>
                  <a:lnTo>
                    <a:pt x="305" y="343"/>
                  </a:lnTo>
                  <a:lnTo>
                    <a:pt x="320" y="329"/>
                  </a:lnTo>
                  <a:lnTo>
                    <a:pt x="335" y="317"/>
                  </a:lnTo>
                  <a:lnTo>
                    <a:pt x="352" y="305"/>
                  </a:lnTo>
                  <a:lnTo>
                    <a:pt x="369" y="294"/>
                  </a:lnTo>
                  <a:lnTo>
                    <a:pt x="389" y="285"/>
                  </a:lnTo>
                  <a:lnTo>
                    <a:pt x="409" y="278"/>
                  </a:lnTo>
                  <a:lnTo>
                    <a:pt x="429" y="272"/>
                  </a:lnTo>
                  <a:lnTo>
                    <a:pt x="450" y="267"/>
                  </a:lnTo>
                  <a:lnTo>
                    <a:pt x="472" y="265"/>
                  </a:lnTo>
                  <a:lnTo>
                    <a:pt x="494" y="2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6" name="Freeform 2986"/>
            <p:cNvSpPr/>
            <p:nvPr/>
          </p:nvSpPr>
          <p:spPr bwMode="auto">
            <a:xfrm>
              <a:off x="427001" y="2609850"/>
              <a:ext cx="177800" cy="166688"/>
            </a:xfrm>
            <a:custGeom>
              <a:avLst/>
              <a:gdLst>
                <a:gd name="T0" fmla="*/ 201 w 447"/>
                <a:gd name="T1" fmla="*/ 1 h 420"/>
                <a:gd name="T2" fmla="*/ 158 w 447"/>
                <a:gd name="T3" fmla="*/ 10 h 420"/>
                <a:gd name="T4" fmla="*/ 119 w 447"/>
                <a:gd name="T5" fmla="*/ 24 h 420"/>
                <a:gd name="T6" fmla="*/ 83 w 447"/>
                <a:gd name="T7" fmla="*/ 45 h 420"/>
                <a:gd name="T8" fmla="*/ 52 w 447"/>
                <a:gd name="T9" fmla="*/ 72 h 420"/>
                <a:gd name="T10" fmla="*/ 27 w 447"/>
                <a:gd name="T11" fmla="*/ 102 h 420"/>
                <a:gd name="T12" fmla="*/ 10 w 447"/>
                <a:gd name="T13" fmla="*/ 137 h 420"/>
                <a:gd name="T14" fmla="*/ 1 w 447"/>
                <a:gd name="T15" fmla="*/ 174 h 420"/>
                <a:gd name="T16" fmla="*/ 1 w 447"/>
                <a:gd name="T17" fmla="*/ 204 h 420"/>
                <a:gd name="T18" fmla="*/ 3 w 447"/>
                <a:gd name="T19" fmla="*/ 223 h 420"/>
                <a:gd name="T20" fmla="*/ 9 w 447"/>
                <a:gd name="T21" fmla="*/ 249 h 420"/>
                <a:gd name="T22" fmla="*/ 24 w 447"/>
                <a:gd name="T23" fmla="*/ 280 h 420"/>
                <a:gd name="T24" fmla="*/ 43 w 447"/>
                <a:gd name="T25" fmla="*/ 308 h 420"/>
                <a:gd name="T26" fmla="*/ 66 w 447"/>
                <a:gd name="T27" fmla="*/ 333 h 420"/>
                <a:gd name="T28" fmla="*/ 95 w 447"/>
                <a:gd name="T29" fmla="*/ 355 h 420"/>
                <a:gd name="T30" fmla="*/ 127 w 447"/>
                <a:gd name="T31" fmla="*/ 371 h 420"/>
                <a:gd name="T32" fmla="*/ 162 w 447"/>
                <a:gd name="T33" fmla="*/ 383 h 420"/>
                <a:gd name="T34" fmla="*/ 198 w 447"/>
                <a:gd name="T35" fmla="*/ 390 h 420"/>
                <a:gd name="T36" fmla="*/ 217 w 447"/>
                <a:gd name="T37" fmla="*/ 390 h 420"/>
                <a:gd name="T38" fmla="*/ 228 w 447"/>
                <a:gd name="T39" fmla="*/ 390 h 420"/>
                <a:gd name="T40" fmla="*/ 242 w 447"/>
                <a:gd name="T41" fmla="*/ 389 h 420"/>
                <a:gd name="T42" fmla="*/ 253 w 447"/>
                <a:gd name="T43" fmla="*/ 388 h 420"/>
                <a:gd name="T44" fmla="*/ 264 w 447"/>
                <a:gd name="T45" fmla="*/ 386 h 420"/>
                <a:gd name="T46" fmla="*/ 275 w 447"/>
                <a:gd name="T47" fmla="*/ 383 h 420"/>
                <a:gd name="T48" fmla="*/ 285 w 447"/>
                <a:gd name="T49" fmla="*/ 380 h 420"/>
                <a:gd name="T50" fmla="*/ 297 w 447"/>
                <a:gd name="T51" fmla="*/ 376 h 420"/>
                <a:gd name="T52" fmla="*/ 308 w 447"/>
                <a:gd name="T53" fmla="*/ 375 h 420"/>
                <a:gd name="T54" fmla="*/ 308 w 447"/>
                <a:gd name="T55" fmla="*/ 375 h 420"/>
                <a:gd name="T56" fmla="*/ 421 w 447"/>
                <a:gd name="T57" fmla="*/ 420 h 420"/>
                <a:gd name="T58" fmla="*/ 428 w 447"/>
                <a:gd name="T59" fmla="*/ 419 h 420"/>
                <a:gd name="T60" fmla="*/ 434 w 447"/>
                <a:gd name="T61" fmla="*/ 413 h 420"/>
                <a:gd name="T62" fmla="*/ 435 w 447"/>
                <a:gd name="T63" fmla="*/ 406 h 420"/>
                <a:gd name="T64" fmla="*/ 390 w 447"/>
                <a:gd name="T65" fmla="*/ 318 h 420"/>
                <a:gd name="T66" fmla="*/ 399 w 447"/>
                <a:gd name="T67" fmla="*/ 307 h 420"/>
                <a:gd name="T68" fmla="*/ 405 w 447"/>
                <a:gd name="T69" fmla="*/ 302 h 420"/>
                <a:gd name="T70" fmla="*/ 411 w 447"/>
                <a:gd name="T71" fmla="*/ 294 h 420"/>
                <a:gd name="T72" fmla="*/ 416 w 447"/>
                <a:gd name="T73" fmla="*/ 288 h 420"/>
                <a:gd name="T74" fmla="*/ 421 w 447"/>
                <a:gd name="T75" fmla="*/ 281 h 420"/>
                <a:gd name="T76" fmla="*/ 426 w 447"/>
                <a:gd name="T77" fmla="*/ 274 h 420"/>
                <a:gd name="T78" fmla="*/ 429 w 447"/>
                <a:gd name="T79" fmla="*/ 267 h 420"/>
                <a:gd name="T80" fmla="*/ 434 w 447"/>
                <a:gd name="T81" fmla="*/ 258 h 420"/>
                <a:gd name="T82" fmla="*/ 436 w 447"/>
                <a:gd name="T83" fmla="*/ 252 h 420"/>
                <a:gd name="T84" fmla="*/ 440 w 447"/>
                <a:gd name="T85" fmla="*/ 243 h 420"/>
                <a:gd name="T86" fmla="*/ 441 w 447"/>
                <a:gd name="T87" fmla="*/ 236 h 420"/>
                <a:gd name="T88" fmla="*/ 443 w 447"/>
                <a:gd name="T89" fmla="*/ 227 h 420"/>
                <a:gd name="T90" fmla="*/ 445 w 447"/>
                <a:gd name="T91" fmla="*/ 218 h 420"/>
                <a:gd name="T92" fmla="*/ 446 w 447"/>
                <a:gd name="T93" fmla="*/ 211 h 420"/>
                <a:gd name="T94" fmla="*/ 447 w 447"/>
                <a:gd name="T95" fmla="*/ 194 h 420"/>
                <a:gd name="T96" fmla="*/ 442 w 447"/>
                <a:gd name="T97" fmla="*/ 155 h 420"/>
                <a:gd name="T98" fmla="*/ 429 w 447"/>
                <a:gd name="T99" fmla="*/ 119 h 420"/>
                <a:gd name="T100" fmla="*/ 408 w 447"/>
                <a:gd name="T101" fmla="*/ 87 h 420"/>
                <a:gd name="T102" fmla="*/ 380 w 447"/>
                <a:gd name="T103" fmla="*/ 57 h 420"/>
                <a:gd name="T104" fmla="*/ 347 w 447"/>
                <a:gd name="T105" fmla="*/ 33 h 420"/>
                <a:gd name="T106" fmla="*/ 310 w 447"/>
                <a:gd name="T107" fmla="*/ 16 h 420"/>
                <a:gd name="T108" fmla="*/ 269 w 447"/>
                <a:gd name="T109" fmla="*/ 5 h 420"/>
                <a:gd name="T110" fmla="*/ 223 w 447"/>
                <a:gd name="T11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47" h="420">
                  <a:moveTo>
                    <a:pt x="223" y="0"/>
                  </a:moveTo>
                  <a:lnTo>
                    <a:pt x="201" y="1"/>
                  </a:lnTo>
                  <a:lnTo>
                    <a:pt x="179" y="4"/>
                  </a:lnTo>
                  <a:lnTo>
                    <a:pt x="158" y="10"/>
                  </a:lnTo>
                  <a:lnTo>
                    <a:pt x="138" y="16"/>
                  </a:lnTo>
                  <a:lnTo>
                    <a:pt x="119" y="24"/>
                  </a:lnTo>
                  <a:lnTo>
                    <a:pt x="100" y="33"/>
                  </a:lnTo>
                  <a:lnTo>
                    <a:pt x="83" y="45"/>
                  </a:lnTo>
                  <a:lnTo>
                    <a:pt x="66" y="57"/>
                  </a:lnTo>
                  <a:lnTo>
                    <a:pt x="52" y="72"/>
                  </a:lnTo>
                  <a:lnTo>
                    <a:pt x="39" y="87"/>
                  </a:lnTo>
                  <a:lnTo>
                    <a:pt x="27" y="102"/>
                  </a:lnTo>
                  <a:lnTo>
                    <a:pt x="18" y="119"/>
                  </a:lnTo>
                  <a:lnTo>
                    <a:pt x="10" y="137"/>
                  </a:lnTo>
                  <a:lnTo>
                    <a:pt x="4" y="155"/>
                  </a:lnTo>
                  <a:lnTo>
                    <a:pt x="1" y="174"/>
                  </a:lnTo>
                  <a:lnTo>
                    <a:pt x="0" y="194"/>
                  </a:lnTo>
                  <a:lnTo>
                    <a:pt x="1" y="204"/>
                  </a:lnTo>
                  <a:lnTo>
                    <a:pt x="1" y="213"/>
                  </a:lnTo>
                  <a:lnTo>
                    <a:pt x="3" y="223"/>
                  </a:lnTo>
                  <a:lnTo>
                    <a:pt x="4" y="232"/>
                  </a:lnTo>
                  <a:lnTo>
                    <a:pt x="9" y="249"/>
                  </a:lnTo>
                  <a:lnTo>
                    <a:pt x="15" y="265"/>
                  </a:lnTo>
                  <a:lnTo>
                    <a:pt x="24" y="280"/>
                  </a:lnTo>
                  <a:lnTo>
                    <a:pt x="32" y="295"/>
                  </a:lnTo>
                  <a:lnTo>
                    <a:pt x="43" y="308"/>
                  </a:lnTo>
                  <a:lnTo>
                    <a:pt x="54" y="321"/>
                  </a:lnTo>
                  <a:lnTo>
                    <a:pt x="66" y="333"/>
                  </a:lnTo>
                  <a:lnTo>
                    <a:pt x="81" y="345"/>
                  </a:lnTo>
                  <a:lnTo>
                    <a:pt x="95" y="355"/>
                  </a:lnTo>
                  <a:lnTo>
                    <a:pt x="110" y="364"/>
                  </a:lnTo>
                  <a:lnTo>
                    <a:pt x="127" y="371"/>
                  </a:lnTo>
                  <a:lnTo>
                    <a:pt x="144" y="378"/>
                  </a:lnTo>
                  <a:lnTo>
                    <a:pt x="162" y="383"/>
                  </a:lnTo>
                  <a:lnTo>
                    <a:pt x="179" y="388"/>
                  </a:lnTo>
                  <a:lnTo>
                    <a:pt x="198" y="390"/>
                  </a:lnTo>
                  <a:lnTo>
                    <a:pt x="217" y="390"/>
                  </a:lnTo>
                  <a:lnTo>
                    <a:pt x="217" y="390"/>
                  </a:lnTo>
                  <a:lnTo>
                    <a:pt x="217" y="390"/>
                  </a:lnTo>
                  <a:lnTo>
                    <a:pt x="228" y="390"/>
                  </a:lnTo>
                  <a:lnTo>
                    <a:pt x="239" y="389"/>
                  </a:lnTo>
                  <a:lnTo>
                    <a:pt x="242" y="389"/>
                  </a:lnTo>
                  <a:lnTo>
                    <a:pt x="246" y="388"/>
                  </a:lnTo>
                  <a:lnTo>
                    <a:pt x="253" y="388"/>
                  </a:lnTo>
                  <a:lnTo>
                    <a:pt x="260" y="387"/>
                  </a:lnTo>
                  <a:lnTo>
                    <a:pt x="264" y="386"/>
                  </a:lnTo>
                  <a:lnTo>
                    <a:pt x="269" y="384"/>
                  </a:lnTo>
                  <a:lnTo>
                    <a:pt x="275" y="383"/>
                  </a:lnTo>
                  <a:lnTo>
                    <a:pt x="280" y="381"/>
                  </a:lnTo>
                  <a:lnTo>
                    <a:pt x="285" y="380"/>
                  </a:lnTo>
                  <a:lnTo>
                    <a:pt x="290" y="378"/>
                  </a:lnTo>
                  <a:lnTo>
                    <a:pt x="297" y="376"/>
                  </a:lnTo>
                  <a:lnTo>
                    <a:pt x="303" y="374"/>
                  </a:lnTo>
                  <a:lnTo>
                    <a:pt x="308" y="375"/>
                  </a:lnTo>
                  <a:lnTo>
                    <a:pt x="308" y="375"/>
                  </a:lnTo>
                  <a:lnTo>
                    <a:pt x="308" y="375"/>
                  </a:lnTo>
                  <a:lnTo>
                    <a:pt x="418" y="419"/>
                  </a:lnTo>
                  <a:lnTo>
                    <a:pt x="421" y="420"/>
                  </a:lnTo>
                  <a:lnTo>
                    <a:pt x="423" y="420"/>
                  </a:lnTo>
                  <a:lnTo>
                    <a:pt x="428" y="419"/>
                  </a:lnTo>
                  <a:lnTo>
                    <a:pt x="432" y="416"/>
                  </a:lnTo>
                  <a:lnTo>
                    <a:pt x="434" y="413"/>
                  </a:lnTo>
                  <a:lnTo>
                    <a:pt x="435" y="409"/>
                  </a:lnTo>
                  <a:lnTo>
                    <a:pt x="435" y="406"/>
                  </a:lnTo>
                  <a:lnTo>
                    <a:pt x="434" y="402"/>
                  </a:lnTo>
                  <a:lnTo>
                    <a:pt x="390" y="318"/>
                  </a:lnTo>
                  <a:lnTo>
                    <a:pt x="395" y="313"/>
                  </a:lnTo>
                  <a:lnTo>
                    <a:pt x="399" y="307"/>
                  </a:lnTo>
                  <a:lnTo>
                    <a:pt x="403" y="305"/>
                  </a:lnTo>
                  <a:lnTo>
                    <a:pt x="405" y="302"/>
                  </a:lnTo>
                  <a:lnTo>
                    <a:pt x="408" y="299"/>
                  </a:lnTo>
                  <a:lnTo>
                    <a:pt x="411" y="294"/>
                  </a:lnTo>
                  <a:lnTo>
                    <a:pt x="414" y="292"/>
                  </a:lnTo>
                  <a:lnTo>
                    <a:pt x="416" y="288"/>
                  </a:lnTo>
                  <a:lnTo>
                    <a:pt x="418" y="284"/>
                  </a:lnTo>
                  <a:lnTo>
                    <a:pt x="421" y="281"/>
                  </a:lnTo>
                  <a:lnTo>
                    <a:pt x="423" y="277"/>
                  </a:lnTo>
                  <a:lnTo>
                    <a:pt x="426" y="274"/>
                  </a:lnTo>
                  <a:lnTo>
                    <a:pt x="428" y="270"/>
                  </a:lnTo>
                  <a:lnTo>
                    <a:pt x="429" y="267"/>
                  </a:lnTo>
                  <a:lnTo>
                    <a:pt x="432" y="263"/>
                  </a:lnTo>
                  <a:lnTo>
                    <a:pt x="434" y="258"/>
                  </a:lnTo>
                  <a:lnTo>
                    <a:pt x="435" y="256"/>
                  </a:lnTo>
                  <a:lnTo>
                    <a:pt x="436" y="252"/>
                  </a:lnTo>
                  <a:lnTo>
                    <a:pt x="437" y="248"/>
                  </a:lnTo>
                  <a:lnTo>
                    <a:pt x="440" y="243"/>
                  </a:lnTo>
                  <a:lnTo>
                    <a:pt x="440" y="239"/>
                  </a:lnTo>
                  <a:lnTo>
                    <a:pt x="441" y="236"/>
                  </a:lnTo>
                  <a:lnTo>
                    <a:pt x="442" y="232"/>
                  </a:lnTo>
                  <a:lnTo>
                    <a:pt x="443" y="227"/>
                  </a:lnTo>
                  <a:lnTo>
                    <a:pt x="445" y="223"/>
                  </a:lnTo>
                  <a:lnTo>
                    <a:pt x="445" y="218"/>
                  </a:lnTo>
                  <a:lnTo>
                    <a:pt x="446" y="214"/>
                  </a:lnTo>
                  <a:lnTo>
                    <a:pt x="446" y="211"/>
                  </a:lnTo>
                  <a:lnTo>
                    <a:pt x="447" y="202"/>
                  </a:lnTo>
                  <a:lnTo>
                    <a:pt x="447" y="194"/>
                  </a:lnTo>
                  <a:lnTo>
                    <a:pt x="446" y="174"/>
                  </a:lnTo>
                  <a:lnTo>
                    <a:pt x="442" y="155"/>
                  </a:lnTo>
                  <a:lnTo>
                    <a:pt x="436" y="137"/>
                  </a:lnTo>
                  <a:lnTo>
                    <a:pt x="429" y="119"/>
                  </a:lnTo>
                  <a:lnTo>
                    <a:pt x="420" y="102"/>
                  </a:lnTo>
                  <a:lnTo>
                    <a:pt x="408" y="87"/>
                  </a:lnTo>
                  <a:lnTo>
                    <a:pt x="396" y="72"/>
                  </a:lnTo>
                  <a:lnTo>
                    <a:pt x="380" y="57"/>
                  </a:lnTo>
                  <a:lnTo>
                    <a:pt x="365" y="45"/>
                  </a:lnTo>
                  <a:lnTo>
                    <a:pt x="347" y="33"/>
                  </a:lnTo>
                  <a:lnTo>
                    <a:pt x="329" y="24"/>
                  </a:lnTo>
                  <a:lnTo>
                    <a:pt x="310" y="16"/>
                  </a:lnTo>
                  <a:lnTo>
                    <a:pt x="289" y="10"/>
                  </a:lnTo>
                  <a:lnTo>
                    <a:pt x="269" y="5"/>
                  </a:lnTo>
                  <a:lnTo>
                    <a:pt x="246" y="1"/>
                  </a:lnTo>
                  <a:lnTo>
                    <a:pt x="223" y="0"/>
                  </a:lnTo>
                  <a:lnTo>
                    <a:pt x="2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93" name="Picture 92" descr="Logo, company name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60" y="0"/>
            <a:ext cx="2557690" cy="1278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683249-DDB1-44AF-9F4B-9BD30360F7F2}"/>
              </a:ext>
            </a:extLst>
          </p:cNvPr>
          <p:cNvSpPr txBox="1"/>
          <p:nvPr/>
        </p:nvSpPr>
        <p:spPr>
          <a:xfrm>
            <a:off x="1614635" y="3153962"/>
            <a:ext cx="167389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Proposed Development Plan in pointers</a:t>
            </a:r>
          </a:p>
          <a:p>
            <a:r>
              <a:rPr lang="en-ID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Dataset Formation</a:t>
            </a:r>
          </a:p>
          <a:p>
            <a:r>
              <a:rPr lang="en-ID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Select Model</a:t>
            </a:r>
          </a:p>
          <a:p>
            <a:r>
              <a:rPr lang="en-ID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Train-Test-Split</a:t>
            </a:r>
          </a:p>
          <a:p>
            <a:r>
              <a:rPr lang="en-ID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 Training Model</a:t>
            </a:r>
          </a:p>
          <a:p>
            <a:r>
              <a:rPr lang="en-ID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5. Refining Model</a:t>
            </a:r>
          </a:p>
          <a:p>
            <a:r>
              <a:rPr lang="en-ID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6. Testing the model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4238705" y="2856183"/>
            <a:ext cx="397956" cy="398889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/>
          <p:cNvSpPr/>
          <p:nvPr/>
        </p:nvSpPr>
        <p:spPr>
          <a:xfrm>
            <a:off x="7591381" y="2856183"/>
            <a:ext cx="397956" cy="398889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/>
          <p:cNvSpPr/>
          <p:nvPr/>
        </p:nvSpPr>
        <p:spPr>
          <a:xfrm>
            <a:off x="4184877" y="2025877"/>
            <a:ext cx="3822246" cy="3822246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4077261" y="3937000"/>
            <a:ext cx="40374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 flipV="1">
            <a:off x="515937" y="3937001"/>
            <a:ext cx="11196637" cy="1048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329" y="934849"/>
            <a:ext cx="11196637" cy="838152"/>
          </a:xfrm>
        </p:spPr>
        <p:txBody>
          <a:bodyPr/>
          <a:lstStyle/>
          <a:p>
            <a:r>
              <a:rPr lang="en-ID" dirty="0"/>
              <a:t>Vision of Innovation/Idea/Solution</a:t>
            </a:r>
          </a:p>
        </p:txBody>
      </p:sp>
      <p:sp>
        <p:nvSpPr>
          <p:cNvPr id="6" name="Oval 5"/>
          <p:cNvSpPr/>
          <p:nvPr/>
        </p:nvSpPr>
        <p:spPr>
          <a:xfrm>
            <a:off x="5004971" y="2845971"/>
            <a:ext cx="2182058" cy="2182058"/>
          </a:xfrm>
          <a:prstGeom prst="ellipse">
            <a:avLst/>
          </a:prstGeom>
          <a:solidFill>
            <a:srgbClr val="07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1" name="Group 30"/>
          <p:cNvGrpSpPr/>
          <p:nvPr/>
        </p:nvGrpSpPr>
        <p:grpSpPr>
          <a:xfrm>
            <a:off x="4671560" y="2780177"/>
            <a:ext cx="279603" cy="648822"/>
            <a:chOff x="9399588" y="1389063"/>
            <a:chExt cx="123825" cy="287337"/>
          </a:xfrm>
          <a:solidFill>
            <a:srgbClr val="073061"/>
          </a:solidFill>
        </p:grpSpPr>
        <p:sp>
          <p:nvSpPr>
            <p:cNvPr id="32" name="Freeform 2070"/>
            <p:cNvSpPr/>
            <p:nvPr/>
          </p:nvSpPr>
          <p:spPr bwMode="auto">
            <a:xfrm>
              <a:off x="9399588" y="1389063"/>
              <a:ext cx="123825" cy="168275"/>
            </a:xfrm>
            <a:custGeom>
              <a:avLst/>
              <a:gdLst>
                <a:gd name="T0" fmla="*/ 136 w 391"/>
                <a:gd name="T1" fmla="*/ 0 h 527"/>
                <a:gd name="T2" fmla="*/ 128 w 391"/>
                <a:gd name="T3" fmla="*/ 3 h 527"/>
                <a:gd name="T4" fmla="*/ 122 w 391"/>
                <a:gd name="T5" fmla="*/ 9 h 527"/>
                <a:gd name="T6" fmla="*/ 120 w 391"/>
                <a:gd name="T7" fmla="*/ 16 h 527"/>
                <a:gd name="T8" fmla="*/ 128 w 391"/>
                <a:gd name="T9" fmla="*/ 44 h 527"/>
                <a:gd name="T10" fmla="*/ 142 w 391"/>
                <a:gd name="T11" fmla="*/ 102 h 527"/>
                <a:gd name="T12" fmla="*/ 149 w 391"/>
                <a:gd name="T13" fmla="*/ 149 h 527"/>
                <a:gd name="T14" fmla="*/ 149 w 391"/>
                <a:gd name="T15" fmla="*/ 182 h 527"/>
                <a:gd name="T16" fmla="*/ 146 w 391"/>
                <a:gd name="T17" fmla="*/ 215 h 527"/>
                <a:gd name="T18" fmla="*/ 137 w 391"/>
                <a:gd name="T19" fmla="*/ 248 h 527"/>
                <a:gd name="T20" fmla="*/ 119 w 391"/>
                <a:gd name="T21" fmla="*/ 248 h 527"/>
                <a:gd name="T22" fmla="*/ 97 w 391"/>
                <a:gd name="T23" fmla="*/ 208 h 527"/>
                <a:gd name="T24" fmla="*/ 87 w 391"/>
                <a:gd name="T25" fmla="*/ 187 h 527"/>
                <a:gd name="T26" fmla="*/ 81 w 391"/>
                <a:gd name="T27" fmla="*/ 182 h 527"/>
                <a:gd name="T28" fmla="*/ 72 w 391"/>
                <a:gd name="T29" fmla="*/ 181 h 527"/>
                <a:gd name="T30" fmla="*/ 65 w 391"/>
                <a:gd name="T31" fmla="*/ 185 h 527"/>
                <a:gd name="T32" fmla="*/ 52 w 391"/>
                <a:gd name="T33" fmla="*/ 205 h 527"/>
                <a:gd name="T34" fmla="*/ 19 w 391"/>
                <a:gd name="T35" fmla="*/ 269 h 527"/>
                <a:gd name="T36" fmla="*/ 5 w 391"/>
                <a:gd name="T37" fmla="*/ 308 h 527"/>
                <a:gd name="T38" fmla="*/ 0 w 391"/>
                <a:gd name="T39" fmla="*/ 334 h 527"/>
                <a:gd name="T40" fmla="*/ 1 w 391"/>
                <a:gd name="T41" fmla="*/ 364 h 527"/>
                <a:gd name="T42" fmla="*/ 9 w 391"/>
                <a:gd name="T43" fmla="*/ 400 h 527"/>
                <a:gd name="T44" fmla="*/ 23 w 391"/>
                <a:gd name="T45" fmla="*/ 431 h 527"/>
                <a:gd name="T46" fmla="*/ 45 w 391"/>
                <a:gd name="T47" fmla="*/ 461 h 527"/>
                <a:gd name="T48" fmla="*/ 72 w 391"/>
                <a:gd name="T49" fmla="*/ 485 h 527"/>
                <a:gd name="T50" fmla="*/ 103 w 391"/>
                <a:gd name="T51" fmla="*/ 505 h 527"/>
                <a:gd name="T52" fmla="*/ 138 w 391"/>
                <a:gd name="T53" fmla="*/ 518 h 527"/>
                <a:gd name="T54" fmla="*/ 176 w 391"/>
                <a:gd name="T55" fmla="*/ 525 h 527"/>
                <a:gd name="T56" fmla="*/ 215 w 391"/>
                <a:gd name="T57" fmla="*/ 525 h 527"/>
                <a:gd name="T58" fmla="*/ 253 w 391"/>
                <a:gd name="T59" fmla="*/ 518 h 527"/>
                <a:gd name="T60" fmla="*/ 289 w 391"/>
                <a:gd name="T61" fmla="*/ 505 h 527"/>
                <a:gd name="T62" fmla="*/ 320 w 391"/>
                <a:gd name="T63" fmla="*/ 485 h 527"/>
                <a:gd name="T64" fmla="*/ 346 w 391"/>
                <a:gd name="T65" fmla="*/ 461 h 527"/>
                <a:gd name="T66" fmla="*/ 368 w 391"/>
                <a:gd name="T67" fmla="*/ 432 h 527"/>
                <a:gd name="T68" fmla="*/ 383 w 391"/>
                <a:gd name="T69" fmla="*/ 400 h 527"/>
                <a:gd name="T70" fmla="*/ 390 w 391"/>
                <a:gd name="T71" fmla="*/ 364 h 527"/>
                <a:gd name="T72" fmla="*/ 391 w 391"/>
                <a:gd name="T73" fmla="*/ 332 h 527"/>
                <a:gd name="T74" fmla="*/ 389 w 391"/>
                <a:gd name="T75" fmla="*/ 305 h 527"/>
                <a:gd name="T76" fmla="*/ 380 w 391"/>
                <a:gd name="T77" fmla="*/ 265 h 527"/>
                <a:gd name="T78" fmla="*/ 361 w 391"/>
                <a:gd name="T79" fmla="*/ 211 h 527"/>
                <a:gd name="T80" fmla="*/ 334 w 391"/>
                <a:gd name="T81" fmla="*/ 161 h 527"/>
                <a:gd name="T82" fmla="*/ 299 w 391"/>
                <a:gd name="T83" fmla="*/ 114 h 527"/>
                <a:gd name="T84" fmla="*/ 259 w 391"/>
                <a:gd name="T85" fmla="*/ 72 h 527"/>
                <a:gd name="T86" fmla="*/ 215 w 391"/>
                <a:gd name="T87" fmla="*/ 38 h 527"/>
                <a:gd name="T88" fmla="*/ 179 w 391"/>
                <a:gd name="T89" fmla="*/ 17 h 527"/>
                <a:gd name="T90" fmla="*/ 153 w 391"/>
                <a:gd name="T91" fmla="*/ 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1" h="527">
                  <a:moveTo>
                    <a:pt x="139" y="1"/>
                  </a:moveTo>
                  <a:lnTo>
                    <a:pt x="136" y="0"/>
                  </a:lnTo>
                  <a:lnTo>
                    <a:pt x="132" y="1"/>
                  </a:lnTo>
                  <a:lnTo>
                    <a:pt x="128" y="3"/>
                  </a:lnTo>
                  <a:lnTo>
                    <a:pt x="125" y="5"/>
                  </a:lnTo>
                  <a:lnTo>
                    <a:pt x="122" y="9"/>
                  </a:lnTo>
                  <a:lnTo>
                    <a:pt x="121" y="12"/>
                  </a:lnTo>
                  <a:lnTo>
                    <a:pt x="120" y="16"/>
                  </a:lnTo>
                  <a:lnTo>
                    <a:pt x="121" y="21"/>
                  </a:lnTo>
                  <a:lnTo>
                    <a:pt x="128" y="44"/>
                  </a:lnTo>
                  <a:lnTo>
                    <a:pt x="136" y="71"/>
                  </a:lnTo>
                  <a:lnTo>
                    <a:pt x="142" y="102"/>
                  </a:lnTo>
                  <a:lnTo>
                    <a:pt x="148" y="133"/>
                  </a:lnTo>
                  <a:lnTo>
                    <a:pt x="149" y="149"/>
                  </a:lnTo>
                  <a:lnTo>
                    <a:pt x="149" y="166"/>
                  </a:lnTo>
                  <a:lnTo>
                    <a:pt x="149" y="182"/>
                  </a:lnTo>
                  <a:lnTo>
                    <a:pt x="148" y="199"/>
                  </a:lnTo>
                  <a:lnTo>
                    <a:pt x="146" y="215"/>
                  </a:lnTo>
                  <a:lnTo>
                    <a:pt x="142" y="232"/>
                  </a:lnTo>
                  <a:lnTo>
                    <a:pt x="137" y="248"/>
                  </a:lnTo>
                  <a:lnTo>
                    <a:pt x="131" y="263"/>
                  </a:lnTo>
                  <a:lnTo>
                    <a:pt x="119" y="248"/>
                  </a:lnTo>
                  <a:lnTo>
                    <a:pt x="108" y="229"/>
                  </a:lnTo>
                  <a:lnTo>
                    <a:pt x="97" y="208"/>
                  </a:lnTo>
                  <a:lnTo>
                    <a:pt x="89" y="191"/>
                  </a:lnTo>
                  <a:lnTo>
                    <a:pt x="87" y="187"/>
                  </a:lnTo>
                  <a:lnTo>
                    <a:pt x="85" y="183"/>
                  </a:lnTo>
                  <a:lnTo>
                    <a:pt x="81" y="182"/>
                  </a:lnTo>
                  <a:lnTo>
                    <a:pt x="76" y="181"/>
                  </a:lnTo>
                  <a:lnTo>
                    <a:pt x="72" y="181"/>
                  </a:lnTo>
                  <a:lnTo>
                    <a:pt x="69" y="182"/>
                  </a:lnTo>
                  <a:lnTo>
                    <a:pt x="65" y="185"/>
                  </a:lnTo>
                  <a:lnTo>
                    <a:pt x="63" y="187"/>
                  </a:lnTo>
                  <a:lnTo>
                    <a:pt x="52" y="205"/>
                  </a:lnTo>
                  <a:lnTo>
                    <a:pt x="31" y="244"/>
                  </a:lnTo>
                  <a:lnTo>
                    <a:pt x="19" y="269"/>
                  </a:lnTo>
                  <a:lnTo>
                    <a:pt x="9" y="294"/>
                  </a:lnTo>
                  <a:lnTo>
                    <a:pt x="5" y="308"/>
                  </a:lnTo>
                  <a:lnTo>
                    <a:pt x="3" y="321"/>
                  </a:lnTo>
                  <a:lnTo>
                    <a:pt x="0" y="334"/>
                  </a:lnTo>
                  <a:lnTo>
                    <a:pt x="0" y="346"/>
                  </a:lnTo>
                  <a:lnTo>
                    <a:pt x="1" y="364"/>
                  </a:lnTo>
                  <a:lnTo>
                    <a:pt x="4" y="382"/>
                  </a:lnTo>
                  <a:lnTo>
                    <a:pt x="9" y="400"/>
                  </a:lnTo>
                  <a:lnTo>
                    <a:pt x="16" y="415"/>
                  </a:lnTo>
                  <a:lnTo>
                    <a:pt x="23" y="431"/>
                  </a:lnTo>
                  <a:lnTo>
                    <a:pt x="33" y="446"/>
                  </a:lnTo>
                  <a:lnTo>
                    <a:pt x="45" y="461"/>
                  </a:lnTo>
                  <a:lnTo>
                    <a:pt x="58" y="473"/>
                  </a:lnTo>
                  <a:lnTo>
                    <a:pt x="72" y="485"/>
                  </a:lnTo>
                  <a:lnTo>
                    <a:pt x="87" y="495"/>
                  </a:lnTo>
                  <a:lnTo>
                    <a:pt x="103" y="505"/>
                  </a:lnTo>
                  <a:lnTo>
                    <a:pt x="120" y="512"/>
                  </a:lnTo>
                  <a:lnTo>
                    <a:pt x="138" y="518"/>
                  </a:lnTo>
                  <a:lnTo>
                    <a:pt x="157" y="523"/>
                  </a:lnTo>
                  <a:lnTo>
                    <a:pt x="176" y="525"/>
                  </a:lnTo>
                  <a:lnTo>
                    <a:pt x="196" y="527"/>
                  </a:lnTo>
                  <a:lnTo>
                    <a:pt x="215" y="525"/>
                  </a:lnTo>
                  <a:lnTo>
                    <a:pt x="235" y="523"/>
                  </a:lnTo>
                  <a:lnTo>
                    <a:pt x="253" y="518"/>
                  </a:lnTo>
                  <a:lnTo>
                    <a:pt x="271" y="512"/>
                  </a:lnTo>
                  <a:lnTo>
                    <a:pt x="289" y="505"/>
                  </a:lnTo>
                  <a:lnTo>
                    <a:pt x="304" y="496"/>
                  </a:lnTo>
                  <a:lnTo>
                    <a:pt x="320" y="485"/>
                  </a:lnTo>
                  <a:lnTo>
                    <a:pt x="334" y="474"/>
                  </a:lnTo>
                  <a:lnTo>
                    <a:pt x="346" y="461"/>
                  </a:lnTo>
                  <a:lnTo>
                    <a:pt x="358" y="447"/>
                  </a:lnTo>
                  <a:lnTo>
                    <a:pt x="368" y="432"/>
                  </a:lnTo>
                  <a:lnTo>
                    <a:pt x="375" y="417"/>
                  </a:lnTo>
                  <a:lnTo>
                    <a:pt x="383" y="400"/>
                  </a:lnTo>
                  <a:lnTo>
                    <a:pt x="387" y="382"/>
                  </a:lnTo>
                  <a:lnTo>
                    <a:pt x="390" y="364"/>
                  </a:lnTo>
                  <a:lnTo>
                    <a:pt x="391" y="346"/>
                  </a:lnTo>
                  <a:lnTo>
                    <a:pt x="391" y="332"/>
                  </a:lnTo>
                  <a:lnTo>
                    <a:pt x="390" y="319"/>
                  </a:lnTo>
                  <a:lnTo>
                    <a:pt x="389" y="305"/>
                  </a:lnTo>
                  <a:lnTo>
                    <a:pt x="386" y="292"/>
                  </a:lnTo>
                  <a:lnTo>
                    <a:pt x="380" y="265"/>
                  </a:lnTo>
                  <a:lnTo>
                    <a:pt x="372" y="238"/>
                  </a:lnTo>
                  <a:lnTo>
                    <a:pt x="361" y="211"/>
                  </a:lnTo>
                  <a:lnTo>
                    <a:pt x="348" y="186"/>
                  </a:lnTo>
                  <a:lnTo>
                    <a:pt x="334" y="161"/>
                  </a:lnTo>
                  <a:lnTo>
                    <a:pt x="318" y="137"/>
                  </a:lnTo>
                  <a:lnTo>
                    <a:pt x="299" y="114"/>
                  </a:lnTo>
                  <a:lnTo>
                    <a:pt x="280" y="93"/>
                  </a:lnTo>
                  <a:lnTo>
                    <a:pt x="259" y="72"/>
                  </a:lnTo>
                  <a:lnTo>
                    <a:pt x="237" y="54"/>
                  </a:lnTo>
                  <a:lnTo>
                    <a:pt x="215" y="38"/>
                  </a:lnTo>
                  <a:lnTo>
                    <a:pt x="191" y="23"/>
                  </a:lnTo>
                  <a:lnTo>
                    <a:pt x="179" y="17"/>
                  </a:lnTo>
                  <a:lnTo>
                    <a:pt x="165" y="11"/>
                  </a:lnTo>
                  <a:lnTo>
                    <a:pt x="153" y="5"/>
                  </a:lnTo>
                  <a:lnTo>
                    <a:pt x="13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" name="Freeform 2071"/>
            <p:cNvSpPr/>
            <p:nvPr/>
          </p:nvSpPr>
          <p:spPr bwMode="auto">
            <a:xfrm>
              <a:off x="9423400" y="1571625"/>
              <a:ext cx="76200" cy="104775"/>
            </a:xfrm>
            <a:custGeom>
              <a:avLst/>
              <a:gdLst>
                <a:gd name="T0" fmla="*/ 226 w 240"/>
                <a:gd name="T1" fmla="*/ 0 h 331"/>
                <a:gd name="T2" fmla="*/ 16 w 240"/>
                <a:gd name="T3" fmla="*/ 0 h 331"/>
                <a:gd name="T4" fmla="*/ 12 w 240"/>
                <a:gd name="T5" fmla="*/ 0 h 331"/>
                <a:gd name="T6" fmla="*/ 8 w 240"/>
                <a:gd name="T7" fmla="*/ 1 h 331"/>
                <a:gd name="T8" fmla="*/ 6 w 240"/>
                <a:gd name="T9" fmla="*/ 3 h 331"/>
                <a:gd name="T10" fmla="*/ 3 w 240"/>
                <a:gd name="T11" fmla="*/ 6 h 331"/>
                <a:gd name="T12" fmla="*/ 2 w 240"/>
                <a:gd name="T13" fmla="*/ 8 h 331"/>
                <a:gd name="T14" fmla="*/ 1 w 240"/>
                <a:gd name="T15" fmla="*/ 11 h 331"/>
                <a:gd name="T16" fmla="*/ 0 w 240"/>
                <a:gd name="T17" fmla="*/ 14 h 331"/>
                <a:gd name="T18" fmla="*/ 1 w 240"/>
                <a:gd name="T19" fmla="*/ 18 h 331"/>
                <a:gd name="T20" fmla="*/ 61 w 240"/>
                <a:gd name="T21" fmla="*/ 318 h 331"/>
                <a:gd name="T22" fmla="*/ 62 w 240"/>
                <a:gd name="T23" fmla="*/ 323 h 331"/>
                <a:gd name="T24" fmla="*/ 66 w 240"/>
                <a:gd name="T25" fmla="*/ 327 h 331"/>
                <a:gd name="T26" fmla="*/ 71 w 240"/>
                <a:gd name="T27" fmla="*/ 329 h 331"/>
                <a:gd name="T28" fmla="*/ 75 w 240"/>
                <a:gd name="T29" fmla="*/ 331 h 331"/>
                <a:gd name="T30" fmla="*/ 166 w 240"/>
                <a:gd name="T31" fmla="*/ 331 h 331"/>
                <a:gd name="T32" fmla="*/ 171 w 240"/>
                <a:gd name="T33" fmla="*/ 329 h 331"/>
                <a:gd name="T34" fmla="*/ 176 w 240"/>
                <a:gd name="T35" fmla="*/ 327 h 331"/>
                <a:gd name="T36" fmla="*/ 178 w 240"/>
                <a:gd name="T37" fmla="*/ 323 h 331"/>
                <a:gd name="T38" fmla="*/ 181 w 240"/>
                <a:gd name="T39" fmla="*/ 318 h 331"/>
                <a:gd name="T40" fmla="*/ 240 w 240"/>
                <a:gd name="T41" fmla="*/ 18 h 331"/>
                <a:gd name="T42" fmla="*/ 240 w 240"/>
                <a:gd name="T43" fmla="*/ 14 h 331"/>
                <a:gd name="T44" fmla="*/ 240 w 240"/>
                <a:gd name="T45" fmla="*/ 11 h 331"/>
                <a:gd name="T46" fmla="*/ 239 w 240"/>
                <a:gd name="T47" fmla="*/ 8 h 331"/>
                <a:gd name="T48" fmla="*/ 237 w 240"/>
                <a:gd name="T49" fmla="*/ 6 h 331"/>
                <a:gd name="T50" fmla="*/ 235 w 240"/>
                <a:gd name="T51" fmla="*/ 3 h 331"/>
                <a:gd name="T52" fmla="*/ 232 w 240"/>
                <a:gd name="T53" fmla="*/ 1 h 331"/>
                <a:gd name="T54" fmla="*/ 229 w 240"/>
                <a:gd name="T55" fmla="*/ 0 h 331"/>
                <a:gd name="T56" fmla="*/ 226 w 240"/>
                <a:gd name="T5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331">
                  <a:moveTo>
                    <a:pt x="226" y="0"/>
                  </a:moveTo>
                  <a:lnTo>
                    <a:pt x="16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3" y="6"/>
                  </a:lnTo>
                  <a:lnTo>
                    <a:pt x="2" y="8"/>
                  </a:lnTo>
                  <a:lnTo>
                    <a:pt x="1" y="11"/>
                  </a:lnTo>
                  <a:lnTo>
                    <a:pt x="0" y="14"/>
                  </a:lnTo>
                  <a:lnTo>
                    <a:pt x="1" y="18"/>
                  </a:lnTo>
                  <a:lnTo>
                    <a:pt x="61" y="318"/>
                  </a:lnTo>
                  <a:lnTo>
                    <a:pt x="62" y="323"/>
                  </a:lnTo>
                  <a:lnTo>
                    <a:pt x="66" y="327"/>
                  </a:lnTo>
                  <a:lnTo>
                    <a:pt x="71" y="329"/>
                  </a:lnTo>
                  <a:lnTo>
                    <a:pt x="75" y="331"/>
                  </a:lnTo>
                  <a:lnTo>
                    <a:pt x="166" y="331"/>
                  </a:lnTo>
                  <a:lnTo>
                    <a:pt x="171" y="329"/>
                  </a:lnTo>
                  <a:lnTo>
                    <a:pt x="176" y="327"/>
                  </a:lnTo>
                  <a:lnTo>
                    <a:pt x="178" y="323"/>
                  </a:lnTo>
                  <a:lnTo>
                    <a:pt x="181" y="318"/>
                  </a:lnTo>
                  <a:lnTo>
                    <a:pt x="240" y="18"/>
                  </a:lnTo>
                  <a:lnTo>
                    <a:pt x="240" y="14"/>
                  </a:lnTo>
                  <a:lnTo>
                    <a:pt x="240" y="11"/>
                  </a:lnTo>
                  <a:lnTo>
                    <a:pt x="239" y="8"/>
                  </a:lnTo>
                  <a:lnTo>
                    <a:pt x="237" y="6"/>
                  </a:lnTo>
                  <a:lnTo>
                    <a:pt x="235" y="3"/>
                  </a:lnTo>
                  <a:lnTo>
                    <a:pt x="232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83892" y="4684512"/>
            <a:ext cx="393599" cy="395862"/>
            <a:chOff x="11037888" y="3117850"/>
            <a:chExt cx="276225" cy="277813"/>
          </a:xfrm>
          <a:solidFill>
            <a:srgbClr val="073061"/>
          </a:solidFill>
        </p:grpSpPr>
        <p:sp>
          <p:nvSpPr>
            <p:cNvPr id="35" name="Freeform 2114"/>
            <p:cNvSpPr/>
            <p:nvPr/>
          </p:nvSpPr>
          <p:spPr bwMode="auto">
            <a:xfrm>
              <a:off x="11037888" y="3222625"/>
              <a:ext cx="17463" cy="9525"/>
            </a:xfrm>
            <a:custGeom>
              <a:avLst/>
              <a:gdLst>
                <a:gd name="T0" fmla="*/ 45 w 59"/>
                <a:gd name="T1" fmla="*/ 0 h 31"/>
                <a:gd name="T2" fmla="*/ 14 w 59"/>
                <a:gd name="T3" fmla="*/ 0 h 31"/>
                <a:gd name="T4" fmla="*/ 8 w 59"/>
                <a:gd name="T5" fmla="*/ 2 h 31"/>
                <a:gd name="T6" fmla="*/ 3 w 59"/>
                <a:gd name="T7" fmla="*/ 5 h 31"/>
                <a:gd name="T8" fmla="*/ 1 w 59"/>
                <a:gd name="T9" fmla="*/ 10 h 31"/>
                <a:gd name="T10" fmla="*/ 0 w 59"/>
                <a:gd name="T11" fmla="*/ 16 h 31"/>
                <a:gd name="T12" fmla="*/ 1 w 59"/>
                <a:gd name="T13" fmla="*/ 21 h 31"/>
                <a:gd name="T14" fmla="*/ 3 w 59"/>
                <a:gd name="T15" fmla="*/ 26 h 31"/>
                <a:gd name="T16" fmla="*/ 8 w 59"/>
                <a:gd name="T17" fmla="*/ 30 h 31"/>
                <a:gd name="T18" fmla="*/ 14 w 59"/>
                <a:gd name="T19" fmla="*/ 31 h 31"/>
                <a:gd name="T20" fmla="*/ 45 w 59"/>
                <a:gd name="T21" fmla="*/ 31 h 31"/>
                <a:gd name="T22" fmla="*/ 51 w 59"/>
                <a:gd name="T23" fmla="*/ 30 h 31"/>
                <a:gd name="T24" fmla="*/ 56 w 59"/>
                <a:gd name="T25" fmla="*/ 26 h 31"/>
                <a:gd name="T26" fmla="*/ 58 w 59"/>
                <a:gd name="T27" fmla="*/ 21 h 31"/>
                <a:gd name="T28" fmla="*/ 59 w 59"/>
                <a:gd name="T29" fmla="*/ 16 h 31"/>
                <a:gd name="T30" fmla="*/ 58 w 59"/>
                <a:gd name="T31" fmla="*/ 10 h 31"/>
                <a:gd name="T32" fmla="*/ 56 w 59"/>
                <a:gd name="T33" fmla="*/ 5 h 31"/>
                <a:gd name="T34" fmla="*/ 51 w 59"/>
                <a:gd name="T35" fmla="*/ 2 h 31"/>
                <a:gd name="T36" fmla="*/ 45 w 59"/>
                <a:gd name="T3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31">
                  <a:moveTo>
                    <a:pt x="45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1" y="21"/>
                  </a:lnTo>
                  <a:lnTo>
                    <a:pt x="3" y="26"/>
                  </a:lnTo>
                  <a:lnTo>
                    <a:pt x="8" y="30"/>
                  </a:lnTo>
                  <a:lnTo>
                    <a:pt x="14" y="31"/>
                  </a:lnTo>
                  <a:lnTo>
                    <a:pt x="45" y="31"/>
                  </a:lnTo>
                  <a:lnTo>
                    <a:pt x="51" y="30"/>
                  </a:lnTo>
                  <a:lnTo>
                    <a:pt x="56" y="26"/>
                  </a:lnTo>
                  <a:lnTo>
                    <a:pt x="58" y="21"/>
                  </a:lnTo>
                  <a:lnTo>
                    <a:pt x="59" y="16"/>
                  </a:lnTo>
                  <a:lnTo>
                    <a:pt x="58" y="10"/>
                  </a:lnTo>
                  <a:lnTo>
                    <a:pt x="56" y="5"/>
                  </a:lnTo>
                  <a:lnTo>
                    <a:pt x="51" y="2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Freeform 2115"/>
            <p:cNvSpPr/>
            <p:nvPr/>
          </p:nvSpPr>
          <p:spPr bwMode="auto">
            <a:xfrm>
              <a:off x="11080750" y="3141663"/>
              <a:ext cx="23813" cy="23813"/>
            </a:xfrm>
            <a:custGeom>
              <a:avLst/>
              <a:gdLst>
                <a:gd name="T0" fmla="*/ 49 w 75"/>
                <a:gd name="T1" fmla="*/ 71 h 76"/>
                <a:gd name="T2" fmla="*/ 54 w 75"/>
                <a:gd name="T3" fmla="*/ 75 h 76"/>
                <a:gd name="T4" fmla="*/ 60 w 75"/>
                <a:gd name="T5" fmla="*/ 76 h 76"/>
                <a:gd name="T6" fmla="*/ 66 w 75"/>
                <a:gd name="T7" fmla="*/ 75 h 76"/>
                <a:gd name="T8" fmla="*/ 71 w 75"/>
                <a:gd name="T9" fmla="*/ 71 h 76"/>
                <a:gd name="T10" fmla="*/ 73 w 75"/>
                <a:gd name="T11" fmla="*/ 66 h 76"/>
                <a:gd name="T12" fmla="*/ 75 w 75"/>
                <a:gd name="T13" fmla="*/ 60 h 76"/>
                <a:gd name="T14" fmla="*/ 73 w 75"/>
                <a:gd name="T15" fmla="*/ 55 h 76"/>
                <a:gd name="T16" fmla="*/ 71 w 75"/>
                <a:gd name="T17" fmla="*/ 49 h 76"/>
                <a:gd name="T18" fmla="*/ 26 w 75"/>
                <a:gd name="T19" fmla="*/ 4 h 76"/>
                <a:gd name="T20" fmla="*/ 21 w 75"/>
                <a:gd name="T21" fmla="*/ 1 h 76"/>
                <a:gd name="T22" fmla="*/ 15 w 75"/>
                <a:gd name="T23" fmla="*/ 0 h 76"/>
                <a:gd name="T24" fmla="*/ 9 w 75"/>
                <a:gd name="T25" fmla="*/ 1 h 76"/>
                <a:gd name="T26" fmla="*/ 4 w 75"/>
                <a:gd name="T27" fmla="*/ 5 h 76"/>
                <a:gd name="T28" fmla="*/ 1 w 75"/>
                <a:gd name="T29" fmla="*/ 10 h 76"/>
                <a:gd name="T30" fmla="*/ 0 w 75"/>
                <a:gd name="T31" fmla="*/ 15 h 76"/>
                <a:gd name="T32" fmla="*/ 1 w 75"/>
                <a:gd name="T33" fmla="*/ 21 h 76"/>
                <a:gd name="T34" fmla="*/ 4 w 75"/>
                <a:gd name="T35" fmla="*/ 26 h 76"/>
                <a:gd name="T36" fmla="*/ 49 w 75"/>
                <a:gd name="T37" fmla="*/ 7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76">
                  <a:moveTo>
                    <a:pt x="49" y="71"/>
                  </a:moveTo>
                  <a:lnTo>
                    <a:pt x="54" y="75"/>
                  </a:lnTo>
                  <a:lnTo>
                    <a:pt x="60" y="76"/>
                  </a:lnTo>
                  <a:lnTo>
                    <a:pt x="66" y="75"/>
                  </a:lnTo>
                  <a:lnTo>
                    <a:pt x="71" y="71"/>
                  </a:lnTo>
                  <a:lnTo>
                    <a:pt x="73" y="66"/>
                  </a:lnTo>
                  <a:lnTo>
                    <a:pt x="75" y="60"/>
                  </a:lnTo>
                  <a:lnTo>
                    <a:pt x="73" y="55"/>
                  </a:lnTo>
                  <a:lnTo>
                    <a:pt x="71" y="49"/>
                  </a:lnTo>
                  <a:lnTo>
                    <a:pt x="26" y="4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9" y="1"/>
                  </a:lnTo>
                  <a:lnTo>
                    <a:pt x="4" y="5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4" y="26"/>
                  </a:lnTo>
                  <a:lnTo>
                    <a:pt x="4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" name="Freeform 2116"/>
            <p:cNvSpPr/>
            <p:nvPr/>
          </p:nvSpPr>
          <p:spPr bwMode="auto">
            <a:xfrm>
              <a:off x="11171238" y="3117850"/>
              <a:ext cx="9525" cy="28575"/>
            </a:xfrm>
            <a:custGeom>
              <a:avLst/>
              <a:gdLst>
                <a:gd name="T0" fmla="*/ 15 w 29"/>
                <a:gd name="T1" fmla="*/ 91 h 91"/>
                <a:gd name="T2" fmla="*/ 21 w 29"/>
                <a:gd name="T3" fmla="*/ 90 h 91"/>
                <a:gd name="T4" fmla="*/ 26 w 29"/>
                <a:gd name="T5" fmla="*/ 87 h 91"/>
                <a:gd name="T6" fmla="*/ 28 w 29"/>
                <a:gd name="T7" fmla="*/ 82 h 91"/>
                <a:gd name="T8" fmla="*/ 29 w 29"/>
                <a:gd name="T9" fmla="*/ 76 h 91"/>
                <a:gd name="T10" fmla="*/ 29 w 29"/>
                <a:gd name="T11" fmla="*/ 16 h 91"/>
                <a:gd name="T12" fmla="*/ 28 w 29"/>
                <a:gd name="T13" fmla="*/ 10 h 91"/>
                <a:gd name="T14" fmla="*/ 26 w 29"/>
                <a:gd name="T15" fmla="*/ 5 h 91"/>
                <a:gd name="T16" fmla="*/ 21 w 29"/>
                <a:gd name="T17" fmla="*/ 2 h 91"/>
                <a:gd name="T18" fmla="*/ 15 w 29"/>
                <a:gd name="T19" fmla="*/ 0 h 91"/>
                <a:gd name="T20" fmla="*/ 9 w 29"/>
                <a:gd name="T21" fmla="*/ 2 h 91"/>
                <a:gd name="T22" fmla="*/ 4 w 29"/>
                <a:gd name="T23" fmla="*/ 5 h 91"/>
                <a:gd name="T24" fmla="*/ 1 w 29"/>
                <a:gd name="T25" fmla="*/ 10 h 91"/>
                <a:gd name="T26" fmla="*/ 0 w 29"/>
                <a:gd name="T27" fmla="*/ 16 h 91"/>
                <a:gd name="T28" fmla="*/ 0 w 29"/>
                <a:gd name="T29" fmla="*/ 76 h 91"/>
                <a:gd name="T30" fmla="*/ 1 w 29"/>
                <a:gd name="T31" fmla="*/ 82 h 91"/>
                <a:gd name="T32" fmla="*/ 4 w 29"/>
                <a:gd name="T33" fmla="*/ 87 h 91"/>
                <a:gd name="T34" fmla="*/ 9 w 29"/>
                <a:gd name="T35" fmla="*/ 90 h 91"/>
                <a:gd name="T36" fmla="*/ 15 w 29"/>
                <a:gd name="T37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91">
                  <a:moveTo>
                    <a:pt x="15" y="91"/>
                  </a:moveTo>
                  <a:lnTo>
                    <a:pt x="21" y="90"/>
                  </a:lnTo>
                  <a:lnTo>
                    <a:pt x="26" y="87"/>
                  </a:lnTo>
                  <a:lnTo>
                    <a:pt x="28" y="82"/>
                  </a:lnTo>
                  <a:lnTo>
                    <a:pt x="29" y="76"/>
                  </a:lnTo>
                  <a:lnTo>
                    <a:pt x="29" y="16"/>
                  </a:lnTo>
                  <a:lnTo>
                    <a:pt x="28" y="10"/>
                  </a:lnTo>
                  <a:lnTo>
                    <a:pt x="26" y="5"/>
                  </a:lnTo>
                  <a:lnTo>
                    <a:pt x="21" y="2"/>
                  </a:lnTo>
                  <a:lnTo>
                    <a:pt x="15" y="0"/>
                  </a:lnTo>
                  <a:lnTo>
                    <a:pt x="9" y="2"/>
                  </a:lnTo>
                  <a:lnTo>
                    <a:pt x="4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0" y="76"/>
                  </a:lnTo>
                  <a:lnTo>
                    <a:pt x="1" y="82"/>
                  </a:lnTo>
                  <a:lnTo>
                    <a:pt x="4" y="87"/>
                  </a:lnTo>
                  <a:lnTo>
                    <a:pt x="9" y="90"/>
                  </a:lnTo>
                  <a:lnTo>
                    <a:pt x="15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" name="Freeform 2117"/>
            <p:cNvSpPr/>
            <p:nvPr/>
          </p:nvSpPr>
          <p:spPr bwMode="auto">
            <a:xfrm>
              <a:off x="11242675" y="3141663"/>
              <a:ext cx="23813" cy="23813"/>
            </a:xfrm>
            <a:custGeom>
              <a:avLst/>
              <a:gdLst>
                <a:gd name="T0" fmla="*/ 16 w 75"/>
                <a:gd name="T1" fmla="*/ 75 h 75"/>
                <a:gd name="T2" fmla="*/ 21 w 75"/>
                <a:gd name="T3" fmla="*/ 75 h 75"/>
                <a:gd name="T4" fmla="*/ 25 w 75"/>
                <a:gd name="T5" fmla="*/ 71 h 75"/>
                <a:gd name="T6" fmla="*/ 71 w 75"/>
                <a:gd name="T7" fmla="*/ 26 h 75"/>
                <a:gd name="T8" fmla="*/ 74 w 75"/>
                <a:gd name="T9" fmla="*/ 21 h 75"/>
                <a:gd name="T10" fmla="*/ 75 w 75"/>
                <a:gd name="T11" fmla="*/ 15 h 75"/>
                <a:gd name="T12" fmla="*/ 74 w 75"/>
                <a:gd name="T13" fmla="*/ 10 h 75"/>
                <a:gd name="T14" fmla="*/ 71 w 75"/>
                <a:gd name="T15" fmla="*/ 5 h 75"/>
                <a:gd name="T16" fmla="*/ 66 w 75"/>
                <a:gd name="T17" fmla="*/ 1 h 75"/>
                <a:gd name="T18" fmla="*/ 61 w 75"/>
                <a:gd name="T19" fmla="*/ 0 h 75"/>
                <a:gd name="T20" fmla="*/ 55 w 75"/>
                <a:gd name="T21" fmla="*/ 1 h 75"/>
                <a:gd name="T22" fmla="*/ 50 w 75"/>
                <a:gd name="T23" fmla="*/ 5 h 75"/>
                <a:gd name="T24" fmla="*/ 5 w 75"/>
                <a:gd name="T25" fmla="*/ 49 h 75"/>
                <a:gd name="T26" fmla="*/ 1 w 75"/>
                <a:gd name="T27" fmla="*/ 55 h 75"/>
                <a:gd name="T28" fmla="*/ 0 w 75"/>
                <a:gd name="T29" fmla="*/ 60 h 75"/>
                <a:gd name="T30" fmla="*/ 1 w 75"/>
                <a:gd name="T31" fmla="*/ 66 h 75"/>
                <a:gd name="T32" fmla="*/ 5 w 75"/>
                <a:gd name="T33" fmla="*/ 71 h 75"/>
                <a:gd name="T34" fmla="*/ 10 w 75"/>
                <a:gd name="T35" fmla="*/ 75 h 75"/>
                <a:gd name="T36" fmla="*/ 16 w 75"/>
                <a:gd name="T37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75">
                  <a:moveTo>
                    <a:pt x="16" y="75"/>
                  </a:moveTo>
                  <a:lnTo>
                    <a:pt x="21" y="75"/>
                  </a:lnTo>
                  <a:lnTo>
                    <a:pt x="25" y="71"/>
                  </a:lnTo>
                  <a:lnTo>
                    <a:pt x="71" y="26"/>
                  </a:lnTo>
                  <a:lnTo>
                    <a:pt x="74" y="21"/>
                  </a:lnTo>
                  <a:lnTo>
                    <a:pt x="75" y="15"/>
                  </a:lnTo>
                  <a:lnTo>
                    <a:pt x="74" y="10"/>
                  </a:lnTo>
                  <a:lnTo>
                    <a:pt x="71" y="5"/>
                  </a:lnTo>
                  <a:lnTo>
                    <a:pt x="66" y="1"/>
                  </a:lnTo>
                  <a:lnTo>
                    <a:pt x="61" y="0"/>
                  </a:lnTo>
                  <a:lnTo>
                    <a:pt x="55" y="1"/>
                  </a:lnTo>
                  <a:lnTo>
                    <a:pt x="50" y="5"/>
                  </a:lnTo>
                  <a:lnTo>
                    <a:pt x="5" y="49"/>
                  </a:lnTo>
                  <a:lnTo>
                    <a:pt x="1" y="55"/>
                  </a:lnTo>
                  <a:lnTo>
                    <a:pt x="0" y="60"/>
                  </a:lnTo>
                  <a:lnTo>
                    <a:pt x="1" y="66"/>
                  </a:lnTo>
                  <a:lnTo>
                    <a:pt x="5" y="71"/>
                  </a:lnTo>
                  <a:lnTo>
                    <a:pt x="10" y="75"/>
                  </a:lnTo>
                  <a:lnTo>
                    <a:pt x="16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Freeform 2118"/>
            <p:cNvSpPr/>
            <p:nvPr/>
          </p:nvSpPr>
          <p:spPr bwMode="auto">
            <a:xfrm>
              <a:off x="11295063" y="3222625"/>
              <a:ext cx="19050" cy="9525"/>
            </a:xfrm>
            <a:custGeom>
              <a:avLst/>
              <a:gdLst>
                <a:gd name="T0" fmla="*/ 45 w 60"/>
                <a:gd name="T1" fmla="*/ 0 h 31"/>
                <a:gd name="T2" fmla="*/ 15 w 60"/>
                <a:gd name="T3" fmla="*/ 0 h 31"/>
                <a:gd name="T4" fmla="*/ 8 w 60"/>
                <a:gd name="T5" fmla="*/ 2 h 31"/>
                <a:gd name="T6" fmla="*/ 5 w 60"/>
                <a:gd name="T7" fmla="*/ 5 h 31"/>
                <a:gd name="T8" fmla="*/ 1 w 60"/>
                <a:gd name="T9" fmla="*/ 10 h 31"/>
                <a:gd name="T10" fmla="*/ 0 w 60"/>
                <a:gd name="T11" fmla="*/ 16 h 31"/>
                <a:gd name="T12" fmla="*/ 1 w 60"/>
                <a:gd name="T13" fmla="*/ 21 h 31"/>
                <a:gd name="T14" fmla="*/ 5 w 60"/>
                <a:gd name="T15" fmla="*/ 26 h 31"/>
                <a:gd name="T16" fmla="*/ 8 w 60"/>
                <a:gd name="T17" fmla="*/ 30 h 31"/>
                <a:gd name="T18" fmla="*/ 15 w 60"/>
                <a:gd name="T19" fmla="*/ 31 h 31"/>
                <a:gd name="T20" fmla="*/ 45 w 60"/>
                <a:gd name="T21" fmla="*/ 31 h 31"/>
                <a:gd name="T22" fmla="*/ 51 w 60"/>
                <a:gd name="T23" fmla="*/ 30 h 31"/>
                <a:gd name="T24" fmla="*/ 56 w 60"/>
                <a:gd name="T25" fmla="*/ 26 h 31"/>
                <a:gd name="T26" fmla="*/ 58 w 60"/>
                <a:gd name="T27" fmla="*/ 21 h 31"/>
                <a:gd name="T28" fmla="*/ 60 w 60"/>
                <a:gd name="T29" fmla="*/ 16 h 31"/>
                <a:gd name="T30" fmla="*/ 58 w 60"/>
                <a:gd name="T31" fmla="*/ 10 h 31"/>
                <a:gd name="T32" fmla="*/ 56 w 60"/>
                <a:gd name="T33" fmla="*/ 5 h 31"/>
                <a:gd name="T34" fmla="*/ 51 w 60"/>
                <a:gd name="T35" fmla="*/ 2 h 31"/>
                <a:gd name="T36" fmla="*/ 45 w 60"/>
                <a:gd name="T3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31">
                  <a:moveTo>
                    <a:pt x="45" y="0"/>
                  </a:moveTo>
                  <a:lnTo>
                    <a:pt x="15" y="0"/>
                  </a:lnTo>
                  <a:lnTo>
                    <a:pt x="8" y="2"/>
                  </a:lnTo>
                  <a:lnTo>
                    <a:pt x="5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1" y="21"/>
                  </a:lnTo>
                  <a:lnTo>
                    <a:pt x="5" y="26"/>
                  </a:lnTo>
                  <a:lnTo>
                    <a:pt x="8" y="30"/>
                  </a:lnTo>
                  <a:lnTo>
                    <a:pt x="15" y="31"/>
                  </a:lnTo>
                  <a:lnTo>
                    <a:pt x="45" y="31"/>
                  </a:lnTo>
                  <a:lnTo>
                    <a:pt x="51" y="30"/>
                  </a:lnTo>
                  <a:lnTo>
                    <a:pt x="56" y="26"/>
                  </a:lnTo>
                  <a:lnTo>
                    <a:pt x="58" y="21"/>
                  </a:lnTo>
                  <a:lnTo>
                    <a:pt x="60" y="16"/>
                  </a:lnTo>
                  <a:lnTo>
                    <a:pt x="58" y="10"/>
                  </a:lnTo>
                  <a:lnTo>
                    <a:pt x="56" y="5"/>
                  </a:lnTo>
                  <a:lnTo>
                    <a:pt x="51" y="2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Freeform 2119"/>
            <p:cNvSpPr>
              <a:spLocks noEditPoints="1"/>
            </p:cNvSpPr>
            <p:nvPr/>
          </p:nvSpPr>
          <p:spPr bwMode="auto">
            <a:xfrm>
              <a:off x="11055350" y="3184525"/>
              <a:ext cx="239713" cy="211138"/>
            </a:xfrm>
            <a:custGeom>
              <a:avLst/>
              <a:gdLst>
                <a:gd name="T0" fmla="*/ 68 w 753"/>
                <a:gd name="T1" fmla="*/ 195 h 662"/>
                <a:gd name="T2" fmla="*/ 81 w 753"/>
                <a:gd name="T3" fmla="*/ 178 h 662"/>
                <a:gd name="T4" fmla="*/ 104 w 753"/>
                <a:gd name="T5" fmla="*/ 165 h 662"/>
                <a:gd name="T6" fmla="*/ 136 w 753"/>
                <a:gd name="T7" fmla="*/ 155 h 662"/>
                <a:gd name="T8" fmla="*/ 212 w 753"/>
                <a:gd name="T9" fmla="*/ 150 h 662"/>
                <a:gd name="T10" fmla="*/ 225 w 753"/>
                <a:gd name="T11" fmla="*/ 140 h 662"/>
                <a:gd name="T12" fmla="*/ 230 w 753"/>
                <a:gd name="T13" fmla="*/ 111 h 662"/>
                <a:gd name="T14" fmla="*/ 248 w 753"/>
                <a:gd name="T15" fmla="*/ 82 h 662"/>
                <a:gd name="T16" fmla="*/ 279 w 753"/>
                <a:gd name="T17" fmla="*/ 57 h 662"/>
                <a:gd name="T18" fmla="*/ 317 w 753"/>
                <a:gd name="T19" fmla="*/ 41 h 662"/>
                <a:gd name="T20" fmla="*/ 361 w 753"/>
                <a:gd name="T21" fmla="*/ 32 h 662"/>
                <a:gd name="T22" fmla="*/ 405 w 753"/>
                <a:gd name="T23" fmla="*/ 30 h 662"/>
                <a:gd name="T24" fmla="*/ 446 w 753"/>
                <a:gd name="T25" fmla="*/ 36 h 662"/>
                <a:gd name="T26" fmla="*/ 483 w 753"/>
                <a:gd name="T27" fmla="*/ 49 h 662"/>
                <a:gd name="T28" fmla="*/ 513 w 753"/>
                <a:gd name="T29" fmla="*/ 69 h 662"/>
                <a:gd name="T30" fmla="*/ 534 w 753"/>
                <a:gd name="T31" fmla="*/ 99 h 662"/>
                <a:gd name="T32" fmla="*/ 542 w 753"/>
                <a:gd name="T33" fmla="*/ 135 h 662"/>
                <a:gd name="T34" fmla="*/ 551 w 753"/>
                <a:gd name="T35" fmla="*/ 149 h 662"/>
                <a:gd name="T36" fmla="*/ 615 w 753"/>
                <a:gd name="T37" fmla="*/ 154 h 662"/>
                <a:gd name="T38" fmla="*/ 648 w 753"/>
                <a:gd name="T39" fmla="*/ 160 h 662"/>
                <a:gd name="T40" fmla="*/ 670 w 753"/>
                <a:gd name="T41" fmla="*/ 172 h 662"/>
                <a:gd name="T42" fmla="*/ 684 w 753"/>
                <a:gd name="T43" fmla="*/ 188 h 662"/>
                <a:gd name="T44" fmla="*/ 692 w 753"/>
                <a:gd name="T45" fmla="*/ 210 h 662"/>
                <a:gd name="T46" fmla="*/ 362 w 753"/>
                <a:gd name="T47" fmla="*/ 315 h 662"/>
                <a:gd name="T48" fmla="*/ 371 w 753"/>
                <a:gd name="T49" fmla="*/ 301 h 662"/>
                <a:gd name="T50" fmla="*/ 388 w 753"/>
                <a:gd name="T51" fmla="*/ 305 h 662"/>
                <a:gd name="T52" fmla="*/ 391 w 753"/>
                <a:gd name="T53" fmla="*/ 345 h 662"/>
                <a:gd name="T54" fmla="*/ 383 w 753"/>
                <a:gd name="T55" fmla="*/ 359 h 662"/>
                <a:gd name="T56" fmla="*/ 366 w 753"/>
                <a:gd name="T57" fmla="*/ 356 h 662"/>
                <a:gd name="T58" fmla="*/ 662 w 753"/>
                <a:gd name="T59" fmla="*/ 571 h 662"/>
                <a:gd name="T60" fmla="*/ 331 w 753"/>
                <a:gd name="T61" fmla="*/ 300 h 662"/>
                <a:gd name="T62" fmla="*/ 422 w 753"/>
                <a:gd name="T63" fmla="*/ 300 h 662"/>
                <a:gd name="T64" fmla="*/ 738 w 753"/>
                <a:gd name="T65" fmla="*/ 210 h 662"/>
                <a:gd name="T66" fmla="*/ 716 w 753"/>
                <a:gd name="T67" fmla="*/ 185 h 662"/>
                <a:gd name="T68" fmla="*/ 699 w 753"/>
                <a:gd name="T69" fmla="*/ 156 h 662"/>
                <a:gd name="T70" fmla="*/ 672 w 753"/>
                <a:gd name="T71" fmla="*/ 138 h 662"/>
                <a:gd name="T72" fmla="*/ 638 w 753"/>
                <a:gd name="T73" fmla="*/ 127 h 662"/>
                <a:gd name="T74" fmla="*/ 571 w 753"/>
                <a:gd name="T75" fmla="*/ 119 h 662"/>
                <a:gd name="T76" fmla="*/ 560 w 753"/>
                <a:gd name="T77" fmla="*/ 82 h 662"/>
                <a:gd name="T78" fmla="*/ 537 w 753"/>
                <a:gd name="T79" fmla="*/ 50 h 662"/>
                <a:gd name="T80" fmla="*/ 504 w 753"/>
                <a:gd name="T81" fmla="*/ 25 h 662"/>
                <a:gd name="T82" fmla="*/ 461 w 753"/>
                <a:gd name="T83" fmla="*/ 8 h 662"/>
                <a:gd name="T84" fmla="*/ 410 w 753"/>
                <a:gd name="T85" fmla="*/ 0 h 662"/>
                <a:gd name="T86" fmla="*/ 358 w 753"/>
                <a:gd name="T87" fmla="*/ 1 h 662"/>
                <a:gd name="T88" fmla="*/ 309 w 753"/>
                <a:gd name="T89" fmla="*/ 12 h 662"/>
                <a:gd name="T90" fmla="*/ 266 w 753"/>
                <a:gd name="T91" fmla="*/ 30 h 662"/>
                <a:gd name="T92" fmla="*/ 229 w 753"/>
                <a:gd name="T93" fmla="*/ 57 h 662"/>
                <a:gd name="T94" fmla="*/ 204 w 753"/>
                <a:gd name="T95" fmla="*/ 93 h 662"/>
                <a:gd name="T96" fmla="*/ 174 w 753"/>
                <a:gd name="T97" fmla="*/ 121 h 662"/>
                <a:gd name="T98" fmla="*/ 123 w 753"/>
                <a:gd name="T99" fmla="*/ 127 h 662"/>
                <a:gd name="T100" fmla="*/ 86 w 753"/>
                <a:gd name="T101" fmla="*/ 139 h 662"/>
                <a:gd name="T102" fmla="*/ 54 w 753"/>
                <a:gd name="T103" fmla="*/ 161 h 662"/>
                <a:gd name="T104" fmla="*/ 35 w 753"/>
                <a:gd name="T105" fmla="*/ 195 h 662"/>
                <a:gd name="T106" fmla="*/ 10 w 753"/>
                <a:gd name="T107" fmla="*/ 211 h 662"/>
                <a:gd name="T108" fmla="*/ 0 w 753"/>
                <a:gd name="T109" fmla="*/ 226 h 662"/>
                <a:gd name="T110" fmla="*/ 5 w 753"/>
                <a:gd name="T111" fmla="*/ 657 h 662"/>
                <a:gd name="T112" fmla="*/ 738 w 753"/>
                <a:gd name="T113" fmla="*/ 662 h 662"/>
                <a:gd name="T114" fmla="*/ 752 w 753"/>
                <a:gd name="T115" fmla="*/ 652 h 662"/>
                <a:gd name="T116" fmla="*/ 752 w 753"/>
                <a:gd name="T117" fmla="*/ 220 h 662"/>
                <a:gd name="T118" fmla="*/ 738 w 753"/>
                <a:gd name="T119" fmla="*/ 21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53" h="662">
                  <a:moveTo>
                    <a:pt x="63" y="210"/>
                  </a:moveTo>
                  <a:lnTo>
                    <a:pt x="64" y="202"/>
                  </a:lnTo>
                  <a:lnTo>
                    <a:pt x="68" y="195"/>
                  </a:lnTo>
                  <a:lnTo>
                    <a:pt x="71" y="189"/>
                  </a:lnTo>
                  <a:lnTo>
                    <a:pt x="76" y="183"/>
                  </a:lnTo>
                  <a:lnTo>
                    <a:pt x="81" y="178"/>
                  </a:lnTo>
                  <a:lnTo>
                    <a:pt x="88" y="172"/>
                  </a:lnTo>
                  <a:lnTo>
                    <a:pt x="96" y="168"/>
                  </a:lnTo>
                  <a:lnTo>
                    <a:pt x="104" y="165"/>
                  </a:lnTo>
                  <a:lnTo>
                    <a:pt x="114" y="161"/>
                  </a:lnTo>
                  <a:lnTo>
                    <a:pt x="125" y="157"/>
                  </a:lnTo>
                  <a:lnTo>
                    <a:pt x="136" y="155"/>
                  </a:lnTo>
                  <a:lnTo>
                    <a:pt x="149" y="154"/>
                  </a:lnTo>
                  <a:lnTo>
                    <a:pt x="178" y="151"/>
                  </a:lnTo>
                  <a:lnTo>
                    <a:pt x="212" y="150"/>
                  </a:lnTo>
                  <a:lnTo>
                    <a:pt x="217" y="149"/>
                  </a:lnTo>
                  <a:lnTo>
                    <a:pt x="222" y="145"/>
                  </a:lnTo>
                  <a:lnTo>
                    <a:pt x="225" y="140"/>
                  </a:lnTo>
                  <a:lnTo>
                    <a:pt x="226" y="135"/>
                  </a:lnTo>
                  <a:lnTo>
                    <a:pt x="228" y="123"/>
                  </a:lnTo>
                  <a:lnTo>
                    <a:pt x="230" y="111"/>
                  </a:lnTo>
                  <a:lnTo>
                    <a:pt x="235" y="101"/>
                  </a:lnTo>
                  <a:lnTo>
                    <a:pt x="241" y="90"/>
                  </a:lnTo>
                  <a:lnTo>
                    <a:pt x="248" y="82"/>
                  </a:lnTo>
                  <a:lnTo>
                    <a:pt x="257" y="73"/>
                  </a:lnTo>
                  <a:lnTo>
                    <a:pt x="267" y="64"/>
                  </a:lnTo>
                  <a:lnTo>
                    <a:pt x="279" y="57"/>
                  </a:lnTo>
                  <a:lnTo>
                    <a:pt x="291" y="51"/>
                  </a:lnTo>
                  <a:lnTo>
                    <a:pt x="303" y="45"/>
                  </a:lnTo>
                  <a:lnTo>
                    <a:pt x="317" y="41"/>
                  </a:lnTo>
                  <a:lnTo>
                    <a:pt x="331" y="36"/>
                  </a:lnTo>
                  <a:lnTo>
                    <a:pt x="346" y="34"/>
                  </a:lnTo>
                  <a:lnTo>
                    <a:pt x="361" y="32"/>
                  </a:lnTo>
                  <a:lnTo>
                    <a:pt x="377" y="30"/>
                  </a:lnTo>
                  <a:lnTo>
                    <a:pt x="391" y="29"/>
                  </a:lnTo>
                  <a:lnTo>
                    <a:pt x="405" y="30"/>
                  </a:lnTo>
                  <a:lnTo>
                    <a:pt x="419" y="32"/>
                  </a:lnTo>
                  <a:lnTo>
                    <a:pt x="433" y="33"/>
                  </a:lnTo>
                  <a:lnTo>
                    <a:pt x="446" y="36"/>
                  </a:lnTo>
                  <a:lnTo>
                    <a:pt x="458" y="39"/>
                  </a:lnTo>
                  <a:lnTo>
                    <a:pt x="471" y="44"/>
                  </a:lnTo>
                  <a:lnTo>
                    <a:pt x="483" y="49"/>
                  </a:lnTo>
                  <a:lnTo>
                    <a:pt x="494" y="55"/>
                  </a:lnTo>
                  <a:lnTo>
                    <a:pt x="505" y="62"/>
                  </a:lnTo>
                  <a:lnTo>
                    <a:pt x="513" y="69"/>
                  </a:lnTo>
                  <a:lnTo>
                    <a:pt x="522" y="78"/>
                  </a:lnTo>
                  <a:lnTo>
                    <a:pt x="529" y="88"/>
                  </a:lnTo>
                  <a:lnTo>
                    <a:pt x="534" y="99"/>
                  </a:lnTo>
                  <a:lnTo>
                    <a:pt x="539" y="110"/>
                  </a:lnTo>
                  <a:lnTo>
                    <a:pt x="542" y="122"/>
                  </a:lnTo>
                  <a:lnTo>
                    <a:pt x="542" y="135"/>
                  </a:lnTo>
                  <a:lnTo>
                    <a:pt x="543" y="140"/>
                  </a:lnTo>
                  <a:lnTo>
                    <a:pt x="546" y="145"/>
                  </a:lnTo>
                  <a:lnTo>
                    <a:pt x="551" y="149"/>
                  </a:lnTo>
                  <a:lnTo>
                    <a:pt x="557" y="150"/>
                  </a:lnTo>
                  <a:lnTo>
                    <a:pt x="589" y="151"/>
                  </a:lnTo>
                  <a:lnTo>
                    <a:pt x="615" y="154"/>
                  </a:lnTo>
                  <a:lnTo>
                    <a:pt x="627" y="155"/>
                  </a:lnTo>
                  <a:lnTo>
                    <a:pt x="638" y="157"/>
                  </a:lnTo>
                  <a:lnTo>
                    <a:pt x="648" y="160"/>
                  </a:lnTo>
                  <a:lnTo>
                    <a:pt x="656" y="163"/>
                  </a:lnTo>
                  <a:lnTo>
                    <a:pt x="664" y="167"/>
                  </a:lnTo>
                  <a:lnTo>
                    <a:pt x="670" y="172"/>
                  </a:lnTo>
                  <a:lnTo>
                    <a:pt x="676" y="177"/>
                  </a:lnTo>
                  <a:lnTo>
                    <a:pt x="681" y="182"/>
                  </a:lnTo>
                  <a:lnTo>
                    <a:pt x="684" y="188"/>
                  </a:lnTo>
                  <a:lnTo>
                    <a:pt x="688" y="195"/>
                  </a:lnTo>
                  <a:lnTo>
                    <a:pt x="689" y="202"/>
                  </a:lnTo>
                  <a:lnTo>
                    <a:pt x="692" y="210"/>
                  </a:lnTo>
                  <a:lnTo>
                    <a:pt x="63" y="210"/>
                  </a:lnTo>
                  <a:close/>
                  <a:moveTo>
                    <a:pt x="362" y="345"/>
                  </a:moveTo>
                  <a:lnTo>
                    <a:pt x="362" y="315"/>
                  </a:lnTo>
                  <a:lnTo>
                    <a:pt x="363" y="310"/>
                  </a:lnTo>
                  <a:lnTo>
                    <a:pt x="366" y="305"/>
                  </a:lnTo>
                  <a:lnTo>
                    <a:pt x="371" y="301"/>
                  </a:lnTo>
                  <a:lnTo>
                    <a:pt x="377" y="300"/>
                  </a:lnTo>
                  <a:lnTo>
                    <a:pt x="383" y="301"/>
                  </a:lnTo>
                  <a:lnTo>
                    <a:pt x="388" y="305"/>
                  </a:lnTo>
                  <a:lnTo>
                    <a:pt x="390" y="310"/>
                  </a:lnTo>
                  <a:lnTo>
                    <a:pt x="391" y="315"/>
                  </a:lnTo>
                  <a:lnTo>
                    <a:pt x="391" y="345"/>
                  </a:lnTo>
                  <a:lnTo>
                    <a:pt x="390" y="351"/>
                  </a:lnTo>
                  <a:lnTo>
                    <a:pt x="388" y="356"/>
                  </a:lnTo>
                  <a:lnTo>
                    <a:pt x="383" y="359"/>
                  </a:lnTo>
                  <a:lnTo>
                    <a:pt x="377" y="360"/>
                  </a:lnTo>
                  <a:lnTo>
                    <a:pt x="371" y="359"/>
                  </a:lnTo>
                  <a:lnTo>
                    <a:pt x="366" y="356"/>
                  </a:lnTo>
                  <a:lnTo>
                    <a:pt x="363" y="351"/>
                  </a:lnTo>
                  <a:lnTo>
                    <a:pt x="362" y="345"/>
                  </a:lnTo>
                  <a:close/>
                  <a:moveTo>
                    <a:pt x="662" y="571"/>
                  </a:moveTo>
                  <a:lnTo>
                    <a:pt x="91" y="571"/>
                  </a:lnTo>
                  <a:lnTo>
                    <a:pt x="91" y="300"/>
                  </a:lnTo>
                  <a:lnTo>
                    <a:pt x="331" y="300"/>
                  </a:lnTo>
                  <a:lnTo>
                    <a:pt x="331" y="391"/>
                  </a:lnTo>
                  <a:lnTo>
                    <a:pt x="422" y="391"/>
                  </a:lnTo>
                  <a:lnTo>
                    <a:pt x="422" y="300"/>
                  </a:lnTo>
                  <a:lnTo>
                    <a:pt x="662" y="300"/>
                  </a:lnTo>
                  <a:lnTo>
                    <a:pt x="662" y="571"/>
                  </a:lnTo>
                  <a:close/>
                  <a:moveTo>
                    <a:pt x="738" y="210"/>
                  </a:moveTo>
                  <a:lnTo>
                    <a:pt x="722" y="210"/>
                  </a:lnTo>
                  <a:lnTo>
                    <a:pt x="720" y="196"/>
                  </a:lnTo>
                  <a:lnTo>
                    <a:pt x="716" y="185"/>
                  </a:lnTo>
                  <a:lnTo>
                    <a:pt x="711" y="174"/>
                  </a:lnTo>
                  <a:lnTo>
                    <a:pt x="705" y="165"/>
                  </a:lnTo>
                  <a:lnTo>
                    <a:pt x="699" y="156"/>
                  </a:lnTo>
                  <a:lnTo>
                    <a:pt x="691" y="149"/>
                  </a:lnTo>
                  <a:lnTo>
                    <a:pt x="682" y="143"/>
                  </a:lnTo>
                  <a:lnTo>
                    <a:pt x="672" y="138"/>
                  </a:lnTo>
                  <a:lnTo>
                    <a:pt x="661" y="133"/>
                  </a:lnTo>
                  <a:lnTo>
                    <a:pt x="650" y="129"/>
                  </a:lnTo>
                  <a:lnTo>
                    <a:pt x="638" y="127"/>
                  </a:lnTo>
                  <a:lnTo>
                    <a:pt x="626" y="124"/>
                  </a:lnTo>
                  <a:lnTo>
                    <a:pt x="599" y="121"/>
                  </a:lnTo>
                  <a:lnTo>
                    <a:pt x="571" y="119"/>
                  </a:lnTo>
                  <a:lnTo>
                    <a:pt x="568" y="107"/>
                  </a:lnTo>
                  <a:lnTo>
                    <a:pt x="565" y="94"/>
                  </a:lnTo>
                  <a:lnTo>
                    <a:pt x="560" y="82"/>
                  </a:lnTo>
                  <a:lnTo>
                    <a:pt x="554" y="71"/>
                  </a:lnTo>
                  <a:lnTo>
                    <a:pt x="546" y="61"/>
                  </a:lnTo>
                  <a:lnTo>
                    <a:pt x="537" y="50"/>
                  </a:lnTo>
                  <a:lnTo>
                    <a:pt x="527" y="41"/>
                  </a:lnTo>
                  <a:lnTo>
                    <a:pt x="516" y="33"/>
                  </a:lnTo>
                  <a:lnTo>
                    <a:pt x="504" y="25"/>
                  </a:lnTo>
                  <a:lnTo>
                    <a:pt x="490" y="18"/>
                  </a:lnTo>
                  <a:lnTo>
                    <a:pt x="476" y="13"/>
                  </a:lnTo>
                  <a:lnTo>
                    <a:pt x="461" y="8"/>
                  </a:lnTo>
                  <a:lnTo>
                    <a:pt x="445" y="5"/>
                  </a:lnTo>
                  <a:lnTo>
                    <a:pt x="428" y="2"/>
                  </a:lnTo>
                  <a:lnTo>
                    <a:pt x="410" y="0"/>
                  </a:lnTo>
                  <a:lnTo>
                    <a:pt x="391" y="0"/>
                  </a:lnTo>
                  <a:lnTo>
                    <a:pt x="375" y="0"/>
                  </a:lnTo>
                  <a:lnTo>
                    <a:pt x="358" y="1"/>
                  </a:lnTo>
                  <a:lnTo>
                    <a:pt x="341" y="3"/>
                  </a:lnTo>
                  <a:lnTo>
                    <a:pt x="325" y="7"/>
                  </a:lnTo>
                  <a:lnTo>
                    <a:pt x="309" y="12"/>
                  </a:lnTo>
                  <a:lnTo>
                    <a:pt x="294" y="17"/>
                  </a:lnTo>
                  <a:lnTo>
                    <a:pt x="279" y="23"/>
                  </a:lnTo>
                  <a:lnTo>
                    <a:pt x="266" y="30"/>
                  </a:lnTo>
                  <a:lnTo>
                    <a:pt x="252" y="39"/>
                  </a:lnTo>
                  <a:lnTo>
                    <a:pt x="240" y="47"/>
                  </a:lnTo>
                  <a:lnTo>
                    <a:pt x="229" y="57"/>
                  </a:lnTo>
                  <a:lnTo>
                    <a:pt x="219" y="68"/>
                  </a:lnTo>
                  <a:lnTo>
                    <a:pt x="212" y="79"/>
                  </a:lnTo>
                  <a:lnTo>
                    <a:pt x="204" y="93"/>
                  </a:lnTo>
                  <a:lnTo>
                    <a:pt x="201" y="106"/>
                  </a:lnTo>
                  <a:lnTo>
                    <a:pt x="197" y="119"/>
                  </a:lnTo>
                  <a:lnTo>
                    <a:pt x="174" y="121"/>
                  </a:lnTo>
                  <a:lnTo>
                    <a:pt x="149" y="123"/>
                  </a:lnTo>
                  <a:lnTo>
                    <a:pt x="136" y="124"/>
                  </a:lnTo>
                  <a:lnTo>
                    <a:pt x="123" y="127"/>
                  </a:lnTo>
                  <a:lnTo>
                    <a:pt x="110" y="130"/>
                  </a:lnTo>
                  <a:lnTo>
                    <a:pt x="97" y="134"/>
                  </a:lnTo>
                  <a:lnTo>
                    <a:pt x="86" y="139"/>
                  </a:lnTo>
                  <a:lnTo>
                    <a:pt x="74" y="145"/>
                  </a:lnTo>
                  <a:lnTo>
                    <a:pt x="64" y="152"/>
                  </a:lnTo>
                  <a:lnTo>
                    <a:pt x="54" y="161"/>
                  </a:lnTo>
                  <a:lnTo>
                    <a:pt x="46" y="171"/>
                  </a:lnTo>
                  <a:lnTo>
                    <a:pt x="40" y="183"/>
                  </a:lnTo>
                  <a:lnTo>
                    <a:pt x="35" y="195"/>
                  </a:lnTo>
                  <a:lnTo>
                    <a:pt x="32" y="210"/>
                  </a:lnTo>
                  <a:lnTo>
                    <a:pt x="15" y="210"/>
                  </a:lnTo>
                  <a:lnTo>
                    <a:pt x="10" y="211"/>
                  </a:lnTo>
                  <a:lnTo>
                    <a:pt x="5" y="215"/>
                  </a:lnTo>
                  <a:lnTo>
                    <a:pt x="2" y="220"/>
                  </a:lnTo>
                  <a:lnTo>
                    <a:pt x="0" y="226"/>
                  </a:lnTo>
                  <a:lnTo>
                    <a:pt x="0" y="646"/>
                  </a:lnTo>
                  <a:lnTo>
                    <a:pt x="2" y="652"/>
                  </a:lnTo>
                  <a:lnTo>
                    <a:pt x="5" y="657"/>
                  </a:lnTo>
                  <a:lnTo>
                    <a:pt x="10" y="660"/>
                  </a:lnTo>
                  <a:lnTo>
                    <a:pt x="15" y="662"/>
                  </a:lnTo>
                  <a:lnTo>
                    <a:pt x="738" y="662"/>
                  </a:lnTo>
                  <a:lnTo>
                    <a:pt x="743" y="660"/>
                  </a:lnTo>
                  <a:lnTo>
                    <a:pt x="748" y="657"/>
                  </a:lnTo>
                  <a:lnTo>
                    <a:pt x="752" y="652"/>
                  </a:lnTo>
                  <a:lnTo>
                    <a:pt x="753" y="646"/>
                  </a:lnTo>
                  <a:lnTo>
                    <a:pt x="753" y="224"/>
                  </a:lnTo>
                  <a:lnTo>
                    <a:pt x="752" y="220"/>
                  </a:lnTo>
                  <a:lnTo>
                    <a:pt x="748" y="215"/>
                  </a:lnTo>
                  <a:lnTo>
                    <a:pt x="743" y="211"/>
                  </a:lnTo>
                  <a:lnTo>
                    <a:pt x="738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Freeform 2120"/>
            <p:cNvSpPr/>
            <p:nvPr/>
          </p:nvSpPr>
          <p:spPr bwMode="auto">
            <a:xfrm>
              <a:off x="11095038" y="3290888"/>
              <a:ext cx="161925" cy="66675"/>
            </a:xfrm>
            <a:custGeom>
              <a:avLst/>
              <a:gdLst>
                <a:gd name="T0" fmla="*/ 180 w 511"/>
                <a:gd name="T1" fmla="*/ 0 h 210"/>
                <a:gd name="T2" fmla="*/ 0 w 511"/>
                <a:gd name="T3" fmla="*/ 0 h 210"/>
                <a:gd name="T4" fmla="*/ 0 w 511"/>
                <a:gd name="T5" fmla="*/ 210 h 210"/>
                <a:gd name="T6" fmla="*/ 511 w 511"/>
                <a:gd name="T7" fmla="*/ 210 h 210"/>
                <a:gd name="T8" fmla="*/ 511 w 511"/>
                <a:gd name="T9" fmla="*/ 0 h 210"/>
                <a:gd name="T10" fmla="*/ 331 w 511"/>
                <a:gd name="T11" fmla="*/ 0 h 210"/>
                <a:gd name="T12" fmla="*/ 331 w 511"/>
                <a:gd name="T13" fmla="*/ 90 h 210"/>
                <a:gd name="T14" fmla="*/ 180 w 511"/>
                <a:gd name="T15" fmla="*/ 90 h 210"/>
                <a:gd name="T16" fmla="*/ 180 w 511"/>
                <a:gd name="T17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1" h="210">
                  <a:moveTo>
                    <a:pt x="180" y="0"/>
                  </a:moveTo>
                  <a:lnTo>
                    <a:pt x="0" y="0"/>
                  </a:lnTo>
                  <a:lnTo>
                    <a:pt x="0" y="210"/>
                  </a:lnTo>
                  <a:lnTo>
                    <a:pt x="511" y="210"/>
                  </a:lnTo>
                  <a:lnTo>
                    <a:pt x="511" y="0"/>
                  </a:lnTo>
                  <a:lnTo>
                    <a:pt x="331" y="0"/>
                  </a:lnTo>
                  <a:lnTo>
                    <a:pt x="331" y="90"/>
                  </a:lnTo>
                  <a:lnTo>
                    <a:pt x="180" y="9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070620" y="2868351"/>
            <a:ext cx="472474" cy="472474"/>
            <a:chOff x="7613650" y="1387475"/>
            <a:chExt cx="284163" cy="284163"/>
          </a:xfrm>
          <a:solidFill>
            <a:srgbClr val="073061"/>
          </a:solidFill>
        </p:grpSpPr>
        <p:sp>
          <p:nvSpPr>
            <p:cNvPr id="43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45" name="Freeform 2140"/>
          <p:cNvSpPr>
            <a:spLocks noEditPoints="1"/>
          </p:cNvSpPr>
          <p:nvPr/>
        </p:nvSpPr>
        <p:spPr bwMode="auto">
          <a:xfrm>
            <a:off x="4685096" y="4661192"/>
            <a:ext cx="442502" cy="442502"/>
          </a:xfrm>
          <a:custGeom>
            <a:avLst/>
            <a:gdLst>
              <a:gd name="T0" fmla="*/ 694 w 872"/>
              <a:gd name="T1" fmla="*/ 442 h 872"/>
              <a:gd name="T2" fmla="*/ 774 w 872"/>
              <a:gd name="T3" fmla="*/ 423 h 872"/>
              <a:gd name="T4" fmla="*/ 767 w 872"/>
              <a:gd name="T5" fmla="*/ 452 h 872"/>
              <a:gd name="T6" fmla="*/ 737 w 872"/>
              <a:gd name="T7" fmla="*/ 577 h 872"/>
              <a:gd name="T8" fmla="*/ 681 w 872"/>
              <a:gd name="T9" fmla="*/ 527 h 872"/>
              <a:gd name="T10" fmla="*/ 756 w 872"/>
              <a:gd name="T11" fmla="*/ 569 h 872"/>
              <a:gd name="T12" fmla="*/ 512 w 872"/>
              <a:gd name="T13" fmla="*/ 436 h 872"/>
              <a:gd name="T14" fmla="*/ 495 w 872"/>
              <a:gd name="T15" fmla="*/ 484 h 872"/>
              <a:gd name="T16" fmla="*/ 452 w 872"/>
              <a:gd name="T17" fmla="*/ 511 h 872"/>
              <a:gd name="T18" fmla="*/ 401 w 872"/>
              <a:gd name="T19" fmla="*/ 502 h 872"/>
              <a:gd name="T20" fmla="*/ 367 w 872"/>
              <a:gd name="T21" fmla="*/ 465 h 872"/>
              <a:gd name="T22" fmla="*/ 364 w 872"/>
              <a:gd name="T23" fmla="*/ 414 h 872"/>
              <a:gd name="T24" fmla="*/ 395 w 872"/>
              <a:gd name="T25" fmla="*/ 374 h 872"/>
              <a:gd name="T26" fmla="*/ 447 w 872"/>
              <a:gd name="T27" fmla="*/ 362 h 872"/>
              <a:gd name="T28" fmla="*/ 653 w 872"/>
              <a:gd name="T29" fmla="*/ 211 h 872"/>
              <a:gd name="T30" fmla="*/ 603 w 872"/>
              <a:gd name="T31" fmla="*/ 707 h 872"/>
              <a:gd name="T32" fmla="*/ 275 w 872"/>
              <a:gd name="T33" fmla="*/ 718 h 872"/>
              <a:gd name="T34" fmla="*/ 286 w 872"/>
              <a:gd name="T35" fmla="*/ 602 h 872"/>
              <a:gd name="T36" fmla="*/ 256 w 872"/>
              <a:gd name="T37" fmla="*/ 255 h 872"/>
              <a:gd name="T38" fmla="*/ 187 w 872"/>
              <a:gd name="T39" fmla="*/ 203 h 872"/>
              <a:gd name="T40" fmla="*/ 256 w 872"/>
              <a:gd name="T41" fmla="*/ 235 h 872"/>
              <a:gd name="T42" fmla="*/ 195 w 872"/>
              <a:gd name="T43" fmla="*/ 346 h 872"/>
              <a:gd name="T44" fmla="*/ 118 w 872"/>
              <a:gd name="T45" fmla="*/ 315 h 872"/>
              <a:gd name="T46" fmla="*/ 192 w 872"/>
              <a:gd name="T47" fmla="*/ 319 h 872"/>
              <a:gd name="T48" fmla="*/ 133 w 872"/>
              <a:gd name="T49" fmla="*/ 578 h 872"/>
              <a:gd name="T50" fmla="*/ 118 w 872"/>
              <a:gd name="T51" fmla="*/ 557 h 872"/>
              <a:gd name="T52" fmla="*/ 201 w 872"/>
              <a:gd name="T53" fmla="*/ 534 h 872"/>
              <a:gd name="T54" fmla="*/ 92 w 872"/>
              <a:gd name="T55" fmla="*/ 430 h 872"/>
              <a:gd name="T56" fmla="*/ 180 w 872"/>
              <a:gd name="T57" fmla="*/ 430 h 872"/>
              <a:gd name="T58" fmla="*/ 101 w 872"/>
              <a:gd name="T59" fmla="*/ 451 h 872"/>
              <a:gd name="T60" fmla="*/ 320 w 872"/>
              <a:gd name="T61" fmla="*/ 120 h 872"/>
              <a:gd name="T62" fmla="*/ 336 w 872"/>
              <a:gd name="T63" fmla="*/ 202 h 872"/>
              <a:gd name="T64" fmla="*/ 295 w 872"/>
              <a:gd name="T65" fmla="*/ 131 h 872"/>
              <a:gd name="T66" fmla="*/ 430 w 872"/>
              <a:gd name="T67" fmla="*/ 92 h 872"/>
              <a:gd name="T68" fmla="*/ 451 w 872"/>
              <a:gd name="T69" fmla="*/ 171 h 872"/>
              <a:gd name="T70" fmla="*/ 422 w 872"/>
              <a:gd name="T71" fmla="*/ 166 h 872"/>
              <a:gd name="T72" fmla="*/ 570 w 872"/>
              <a:gd name="T73" fmla="*/ 117 h 872"/>
              <a:gd name="T74" fmla="*/ 549 w 872"/>
              <a:gd name="T75" fmla="*/ 199 h 872"/>
              <a:gd name="T76" fmla="*/ 526 w 872"/>
              <a:gd name="T77" fmla="*/ 187 h 872"/>
              <a:gd name="T78" fmla="*/ 756 w 872"/>
              <a:gd name="T79" fmla="*/ 304 h 872"/>
              <a:gd name="T80" fmla="*/ 687 w 872"/>
              <a:gd name="T81" fmla="*/ 348 h 872"/>
              <a:gd name="T82" fmla="*/ 676 w 872"/>
              <a:gd name="T83" fmla="*/ 323 h 872"/>
              <a:gd name="T84" fmla="*/ 348 w 872"/>
              <a:gd name="T85" fmla="*/ 9 h 872"/>
              <a:gd name="T86" fmla="*/ 210 w 872"/>
              <a:gd name="T87" fmla="*/ 64 h 872"/>
              <a:gd name="T88" fmla="*/ 101 w 872"/>
              <a:gd name="T89" fmla="*/ 159 h 872"/>
              <a:gd name="T90" fmla="*/ 27 w 872"/>
              <a:gd name="T91" fmla="*/ 287 h 872"/>
              <a:gd name="T92" fmla="*/ 0 w 872"/>
              <a:gd name="T93" fmla="*/ 436 h 872"/>
              <a:gd name="T94" fmla="*/ 27 w 872"/>
              <a:gd name="T95" fmla="*/ 586 h 872"/>
              <a:gd name="T96" fmla="*/ 101 w 872"/>
              <a:gd name="T97" fmla="*/ 713 h 872"/>
              <a:gd name="T98" fmla="*/ 210 w 872"/>
              <a:gd name="T99" fmla="*/ 810 h 872"/>
              <a:gd name="T100" fmla="*/ 348 w 872"/>
              <a:gd name="T101" fmla="*/ 864 h 872"/>
              <a:gd name="T102" fmla="*/ 504 w 872"/>
              <a:gd name="T103" fmla="*/ 867 h 872"/>
              <a:gd name="T104" fmla="*/ 644 w 872"/>
              <a:gd name="T105" fmla="*/ 820 h 872"/>
              <a:gd name="T106" fmla="*/ 759 w 872"/>
              <a:gd name="T107" fmla="*/ 729 h 872"/>
              <a:gd name="T108" fmla="*/ 838 w 872"/>
              <a:gd name="T109" fmla="*/ 606 h 872"/>
              <a:gd name="T110" fmla="*/ 872 w 872"/>
              <a:gd name="T111" fmla="*/ 459 h 872"/>
              <a:gd name="T112" fmla="*/ 853 w 872"/>
              <a:gd name="T113" fmla="*/ 307 h 872"/>
              <a:gd name="T114" fmla="*/ 786 w 872"/>
              <a:gd name="T115" fmla="*/ 176 h 872"/>
              <a:gd name="T116" fmla="*/ 681 w 872"/>
              <a:gd name="T117" fmla="*/ 75 h 872"/>
              <a:gd name="T118" fmla="*/ 545 w 872"/>
              <a:gd name="T119" fmla="*/ 14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72" h="872">
                <a:moveTo>
                  <a:pt x="767" y="452"/>
                </a:moveTo>
                <a:lnTo>
                  <a:pt x="767" y="452"/>
                </a:lnTo>
                <a:lnTo>
                  <a:pt x="767" y="452"/>
                </a:lnTo>
                <a:lnTo>
                  <a:pt x="708" y="452"/>
                </a:lnTo>
                <a:lnTo>
                  <a:pt x="701" y="451"/>
                </a:lnTo>
                <a:lnTo>
                  <a:pt x="697" y="447"/>
                </a:lnTo>
                <a:lnTo>
                  <a:pt x="694" y="442"/>
                </a:lnTo>
                <a:lnTo>
                  <a:pt x="693" y="436"/>
                </a:lnTo>
                <a:lnTo>
                  <a:pt x="694" y="430"/>
                </a:lnTo>
                <a:lnTo>
                  <a:pt x="697" y="426"/>
                </a:lnTo>
                <a:lnTo>
                  <a:pt x="701" y="423"/>
                </a:lnTo>
                <a:lnTo>
                  <a:pt x="708" y="421"/>
                </a:lnTo>
                <a:lnTo>
                  <a:pt x="767" y="421"/>
                </a:lnTo>
                <a:lnTo>
                  <a:pt x="774" y="423"/>
                </a:lnTo>
                <a:lnTo>
                  <a:pt x="778" y="426"/>
                </a:lnTo>
                <a:lnTo>
                  <a:pt x="782" y="430"/>
                </a:lnTo>
                <a:lnTo>
                  <a:pt x="782" y="436"/>
                </a:lnTo>
                <a:lnTo>
                  <a:pt x="782" y="442"/>
                </a:lnTo>
                <a:lnTo>
                  <a:pt x="778" y="447"/>
                </a:lnTo>
                <a:lnTo>
                  <a:pt x="774" y="451"/>
                </a:lnTo>
                <a:lnTo>
                  <a:pt x="767" y="452"/>
                </a:lnTo>
                <a:close/>
                <a:moveTo>
                  <a:pt x="756" y="569"/>
                </a:moveTo>
                <a:lnTo>
                  <a:pt x="754" y="573"/>
                </a:lnTo>
                <a:lnTo>
                  <a:pt x="750" y="575"/>
                </a:lnTo>
                <a:lnTo>
                  <a:pt x="747" y="578"/>
                </a:lnTo>
                <a:lnTo>
                  <a:pt x="742" y="578"/>
                </a:lnTo>
                <a:lnTo>
                  <a:pt x="739" y="578"/>
                </a:lnTo>
                <a:lnTo>
                  <a:pt x="737" y="577"/>
                </a:lnTo>
                <a:lnTo>
                  <a:pt x="681" y="553"/>
                </a:lnTo>
                <a:lnTo>
                  <a:pt x="676" y="551"/>
                </a:lnTo>
                <a:lnTo>
                  <a:pt x="673" y="546"/>
                </a:lnTo>
                <a:lnTo>
                  <a:pt x="672" y="540"/>
                </a:lnTo>
                <a:lnTo>
                  <a:pt x="673" y="534"/>
                </a:lnTo>
                <a:lnTo>
                  <a:pt x="676" y="529"/>
                </a:lnTo>
                <a:lnTo>
                  <a:pt x="681" y="527"/>
                </a:lnTo>
                <a:lnTo>
                  <a:pt x="687" y="525"/>
                </a:lnTo>
                <a:lnTo>
                  <a:pt x="693" y="527"/>
                </a:lnTo>
                <a:lnTo>
                  <a:pt x="748" y="550"/>
                </a:lnTo>
                <a:lnTo>
                  <a:pt x="753" y="552"/>
                </a:lnTo>
                <a:lnTo>
                  <a:pt x="756" y="557"/>
                </a:lnTo>
                <a:lnTo>
                  <a:pt x="758" y="563"/>
                </a:lnTo>
                <a:lnTo>
                  <a:pt x="756" y="569"/>
                </a:lnTo>
                <a:lnTo>
                  <a:pt x="756" y="569"/>
                </a:lnTo>
                <a:close/>
                <a:moveTo>
                  <a:pt x="657" y="237"/>
                </a:moveTo>
                <a:lnTo>
                  <a:pt x="500" y="395"/>
                </a:lnTo>
                <a:lnTo>
                  <a:pt x="505" y="404"/>
                </a:lnTo>
                <a:lnTo>
                  <a:pt x="508" y="414"/>
                </a:lnTo>
                <a:lnTo>
                  <a:pt x="511" y="425"/>
                </a:lnTo>
                <a:lnTo>
                  <a:pt x="512" y="436"/>
                </a:lnTo>
                <a:lnTo>
                  <a:pt x="511" y="445"/>
                </a:lnTo>
                <a:lnTo>
                  <a:pt x="511" y="452"/>
                </a:lnTo>
                <a:lnTo>
                  <a:pt x="508" y="459"/>
                </a:lnTo>
                <a:lnTo>
                  <a:pt x="506" y="465"/>
                </a:lnTo>
                <a:lnTo>
                  <a:pt x="502" y="473"/>
                </a:lnTo>
                <a:lnTo>
                  <a:pt x="499" y="479"/>
                </a:lnTo>
                <a:lnTo>
                  <a:pt x="495" y="484"/>
                </a:lnTo>
                <a:lnTo>
                  <a:pt x="490" y="490"/>
                </a:lnTo>
                <a:lnTo>
                  <a:pt x="484" y="495"/>
                </a:lnTo>
                <a:lnTo>
                  <a:pt x="479" y="498"/>
                </a:lnTo>
                <a:lnTo>
                  <a:pt x="473" y="502"/>
                </a:lnTo>
                <a:lnTo>
                  <a:pt x="466" y="506"/>
                </a:lnTo>
                <a:lnTo>
                  <a:pt x="460" y="508"/>
                </a:lnTo>
                <a:lnTo>
                  <a:pt x="452" y="511"/>
                </a:lnTo>
                <a:lnTo>
                  <a:pt x="445" y="512"/>
                </a:lnTo>
                <a:lnTo>
                  <a:pt x="436" y="512"/>
                </a:lnTo>
                <a:lnTo>
                  <a:pt x="429" y="512"/>
                </a:lnTo>
                <a:lnTo>
                  <a:pt x="422" y="511"/>
                </a:lnTo>
                <a:lnTo>
                  <a:pt x="414" y="508"/>
                </a:lnTo>
                <a:lnTo>
                  <a:pt x="407" y="506"/>
                </a:lnTo>
                <a:lnTo>
                  <a:pt x="401" y="502"/>
                </a:lnTo>
                <a:lnTo>
                  <a:pt x="395" y="498"/>
                </a:lnTo>
                <a:lnTo>
                  <a:pt x="389" y="495"/>
                </a:lnTo>
                <a:lnTo>
                  <a:pt x="384" y="490"/>
                </a:lnTo>
                <a:lnTo>
                  <a:pt x="379" y="484"/>
                </a:lnTo>
                <a:lnTo>
                  <a:pt x="374" y="479"/>
                </a:lnTo>
                <a:lnTo>
                  <a:pt x="370" y="473"/>
                </a:lnTo>
                <a:lnTo>
                  <a:pt x="367" y="465"/>
                </a:lnTo>
                <a:lnTo>
                  <a:pt x="364" y="459"/>
                </a:lnTo>
                <a:lnTo>
                  <a:pt x="363" y="452"/>
                </a:lnTo>
                <a:lnTo>
                  <a:pt x="362" y="445"/>
                </a:lnTo>
                <a:lnTo>
                  <a:pt x="362" y="436"/>
                </a:lnTo>
                <a:lnTo>
                  <a:pt x="362" y="429"/>
                </a:lnTo>
                <a:lnTo>
                  <a:pt x="363" y="421"/>
                </a:lnTo>
                <a:lnTo>
                  <a:pt x="364" y="414"/>
                </a:lnTo>
                <a:lnTo>
                  <a:pt x="367" y="407"/>
                </a:lnTo>
                <a:lnTo>
                  <a:pt x="370" y="401"/>
                </a:lnTo>
                <a:lnTo>
                  <a:pt x="374" y="395"/>
                </a:lnTo>
                <a:lnTo>
                  <a:pt x="379" y="389"/>
                </a:lnTo>
                <a:lnTo>
                  <a:pt x="384" y="384"/>
                </a:lnTo>
                <a:lnTo>
                  <a:pt x="389" y="379"/>
                </a:lnTo>
                <a:lnTo>
                  <a:pt x="395" y="374"/>
                </a:lnTo>
                <a:lnTo>
                  <a:pt x="401" y="370"/>
                </a:lnTo>
                <a:lnTo>
                  <a:pt x="407" y="368"/>
                </a:lnTo>
                <a:lnTo>
                  <a:pt x="414" y="364"/>
                </a:lnTo>
                <a:lnTo>
                  <a:pt x="422" y="363"/>
                </a:lnTo>
                <a:lnTo>
                  <a:pt x="429" y="362"/>
                </a:lnTo>
                <a:lnTo>
                  <a:pt x="436" y="362"/>
                </a:lnTo>
                <a:lnTo>
                  <a:pt x="447" y="362"/>
                </a:lnTo>
                <a:lnTo>
                  <a:pt x="458" y="364"/>
                </a:lnTo>
                <a:lnTo>
                  <a:pt x="468" y="369"/>
                </a:lnTo>
                <a:lnTo>
                  <a:pt x="478" y="374"/>
                </a:lnTo>
                <a:lnTo>
                  <a:pt x="637" y="215"/>
                </a:lnTo>
                <a:lnTo>
                  <a:pt x="642" y="211"/>
                </a:lnTo>
                <a:lnTo>
                  <a:pt x="648" y="210"/>
                </a:lnTo>
                <a:lnTo>
                  <a:pt x="653" y="211"/>
                </a:lnTo>
                <a:lnTo>
                  <a:pt x="657" y="215"/>
                </a:lnTo>
                <a:lnTo>
                  <a:pt x="661" y="220"/>
                </a:lnTo>
                <a:lnTo>
                  <a:pt x="662" y="226"/>
                </a:lnTo>
                <a:lnTo>
                  <a:pt x="661" y="231"/>
                </a:lnTo>
                <a:lnTo>
                  <a:pt x="657" y="237"/>
                </a:lnTo>
                <a:lnTo>
                  <a:pt x="657" y="237"/>
                </a:lnTo>
                <a:close/>
                <a:moveTo>
                  <a:pt x="603" y="707"/>
                </a:moveTo>
                <a:lnTo>
                  <a:pt x="601" y="713"/>
                </a:lnTo>
                <a:lnTo>
                  <a:pt x="598" y="718"/>
                </a:lnTo>
                <a:lnTo>
                  <a:pt x="593" y="721"/>
                </a:lnTo>
                <a:lnTo>
                  <a:pt x="587" y="722"/>
                </a:lnTo>
                <a:lnTo>
                  <a:pt x="286" y="722"/>
                </a:lnTo>
                <a:lnTo>
                  <a:pt x="280" y="721"/>
                </a:lnTo>
                <a:lnTo>
                  <a:pt x="275" y="718"/>
                </a:lnTo>
                <a:lnTo>
                  <a:pt x="273" y="713"/>
                </a:lnTo>
                <a:lnTo>
                  <a:pt x="272" y="707"/>
                </a:lnTo>
                <a:lnTo>
                  <a:pt x="272" y="617"/>
                </a:lnTo>
                <a:lnTo>
                  <a:pt x="273" y="611"/>
                </a:lnTo>
                <a:lnTo>
                  <a:pt x="275" y="606"/>
                </a:lnTo>
                <a:lnTo>
                  <a:pt x="280" y="603"/>
                </a:lnTo>
                <a:lnTo>
                  <a:pt x="286" y="602"/>
                </a:lnTo>
                <a:lnTo>
                  <a:pt x="587" y="602"/>
                </a:lnTo>
                <a:lnTo>
                  <a:pt x="593" y="603"/>
                </a:lnTo>
                <a:lnTo>
                  <a:pt x="598" y="606"/>
                </a:lnTo>
                <a:lnTo>
                  <a:pt x="601" y="611"/>
                </a:lnTo>
                <a:lnTo>
                  <a:pt x="603" y="617"/>
                </a:lnTo>
                <a:lnTo>
                  <a:pt x="603" y="707"/>
                </a:lnTo>
                <a:close/>
                <a:moveTo>
                  <a:pt x="256" y="255"/>
                </a:moveTo>
                <a:lnTo>
                  <a:pt x="251" y="259"/>
                </a:lnTo>
                <a:lnTo>
                  <a:pt x="245" y="260"/>
                </a:lnTo>
                <a:lnTo>
                  <a:pt x="240" y="259"/>
                </a:lnTo>
                <a:lnTo>
                  <a:pt x="235" y="255"/>
                </a:lnTo>
                <a:lnTo>
                  <a:pt x="192" y="213"/>
                </a:lnTo>
                <a:lnTo>
                  <a:pt x="188" y="208"/>
                </a:lnTo>
                <a:lnTo>
                  <a:pt x="187" y="203"/>
                </a:lnTo>
                <a:lnTo>
                  <a:pt x="188" y="197"/>
                </a:lnTo>
                <a:lnTo>
                  <a:pt x="192" y="192"/>
                </a:lnTo>
                <a:lnTo>
                  <a:pt x="197" y="188"/>
                </a:lnTo>
                <a:lnTo>
                  <a:pt x="203" y="187"/>
                </a:lnTo>
                <a:lnTo>
                  <a:pt x="208" y="188"/>
                </a:lnTo>
                <a:lnTo>
                  <a:pt x="213" y="192"/>
                </a:lnTo>
                <a:lnTo>
                  <a:pt x="256" y="235"/>
                </a:lnTo>
                <a:lnTo>
                  <a:pt x="259" y="240"/>
                </a:lnTo>
                <a:lnTo>
                  <a:pt x="261" y="246"/>
                </a:lnTo>
                <a:lnTo>
                  <a:pt x="259" y="251"/>
                </a:lnTo>
                <a:lnTo>
                  <a:pt x="256" y="255"/>
                </a:lnTo>
                <a:close/>
                <a:moveTo>
                  <a:pt x="201" y="338"/>
                </a:moveTo>
                <a:lnTo>
                  <a:pt x="198" y="342"/>
                </a:lnTo>
                <a:lnTo>
                  <a:pt x="195" y="346"/>
                </a:lnTo>
                <a:lnTo>
                  <a:pt x="191" y="347"/>
                </a:lnTo>
                <a:lnTo>
                  <a:pt x="186" y="348"/>
                </a:lnTo>
                <a:lnTo>
                  <a:pt x="184" y="347"/>
                </a:lnTo>
                <a:lnTo>
                  <a:pt x="181" y="347"/>
                </a:lnTo>
                <a:lnTo>
                  <a:pt x="125" y="324"/>
                </a:lnTo>
                <a:lnTo>
                  <a:pt x="120" y="320"/>
                </a:lnTo>
                <a:lnTo>
                  <a:pt x="118" y="315"/>
                </a:lnTo>
                <a:lnTo>
                  <a:pt x="116" y="310"/>
                </a:lnTo>
                <a:lnTo>
                  <a:pt x="118" y="304"/>
                </a:lnTo>
                <a:lnTo>
                  <a:pt x="120" y="299"/>
                </a:lnTo>
                <a:lnTo>
                  <a:pt x="125" y="296"/>
                </a:lnTo>
                <a:lnTo>
                  <a:pt x="131" y="294"/>
                </a:lnTo>
                <a:lnTo>
                  <a:pt x="137" y="296"/>
                </a:lnTo>
                <a:lnTo>
                  <a:pt x="192" y="319"/>
                </a:lnTo>
                <a:lnTo>
                  <a:pt x="197" y="323"/>
                </a:lnTo>
                <a:lnTo>
                  <a:pt x="201" y="327"/>
                </a:lnTo>
                <a:lnTo>
                  <a:pt x="202" y="332"/>
                </a:lnTo>
                <a:lnTo>
                  <a:pt x="201" y="338"/>
                </a:lnTo>
                <a:close/>
                <a:moveTo>
                  <a:pt x="192" y="553"/>
                </a:moveTo>
                <a:lnTo>
                  <a:pt x="137" y="577"/>
                </a:lnTo>
                <a:lnTo>
                  <a:pt x="133" y="578"/>
                </a:lnTo>
                <a:lnTo>
                  <a:pt x="131" y="578"/>
                </a:lnTo>
                <a:lnTo>
                  <a:pt x="126" y="578"/>
                </a:lnTo>
                <a:lnTo>
                  <a:pt x="123" y="575"/>
                </a:lnTo>
                <a:lnTo>
                  <a:pt x="119" y="573"/>
                </a:lnTo>
                <a:lnTo>
                  <a:pt x="118" y="569"/>
                </a:lnTo>
                <a:lnTo>
                  <a:pt x="116" y="563"/>
                </a:lnTo>
                <a:lnTo>
                  <a:pt x="118" y="557"/>
                </a:lnTo>
                <a:lnTo>
                  <a:pt x="120" y="552"/>
                </a:lnTo>
                <a:lnTo>
                  <a:pt x="125" y="548"/>
                </a:lnTo>
                <a:lnTo>
                  <a:pt x="181" y="527"/>
                </a:lnTo>
                <a:lnTo>
                  <a:pt x="187" y="525"/>
                </a:lnTo>
                <a:lnTo>
                  <a:pt x="192" y="527"/>
                </a:lnTo>
                <a:lnTo>
                  <a:pt x="197" y="529"/>
                </a:lnTo>
                <a:lnTo>
                  <a:pt x="201" y="534"/>
                </a:lnTo>
                <a:lnTo>
                  <a:pt x="202" y="540"/>
                </a:lnTo>
                <a:lnTo>
                  <a:pt x="201" y="546"/>
                </a:lnTo>
                <a:lnTo>
                  <a:pt x="197" y="551"/>
                </a:lnTo>
                <a:lnTo>
                  <a:pt x="192" y="553"/>
                </a:lnTo>
                <a:lnTo>
                  <a:pt x="192" y="553"/>
                </a:lnTo>
                <a:close/>
                <a:moveTo>
                  <a:pt x="91" y="436"/>
                </a:moveTo>
                <a:lnTo>
                  <a:pt x="92" y="430"/>
                </a:lnTo>
                <a:lnTo>
                  <a:pt x="96" y="426"/>
                </a:lnTo>
                <a:lnTo>
                  <a:pt x="99" y="423"/>
                </a:lnTo>
                <a:lnTo>
                  <a:pt x="105" y="421"/>
                </a:lnTo>
                <a:lnTo>
                  <a:pt x="166" y="421"/>
                </a:lnTo>
                <a:lnTo>
                  <a:pt x="171" y="423"/>
                </a:lnTo>
                <a:lnTo>
                  <a:pt x="176" y="426"/>
                </a:lnTo>
                <a:lnTo>
                  <a:pt x="180" y="430"/>
                </a:lnTo>
                <a:lnTo>
                  <a:pt x="181" y="436"/>
                </a:lnTo>
                <a:lnTo>
                  <a:pt x="180" y="442"/>
                </a:lnTo>
                <a:lnTo>
                  <a:pt x="176" y="447"/>
                </a:lnTo>
                <a:lnTo>
                  <a:pt x="171" y="451"/>
                </a:lnTo>
                <a:lnTo>
                  <a:pt x="166" y="452"/>
                </a:lnTo>
                <a:lnTo>
                  <a:pt x="105" y="452"/>
                </a:lnTo>
                <a:lnTo>
                  <a:pt x="101" y="451"/>
                </a:lnTo>
                <a:lnTo>
                  <a:pt x="96" y="447"/>
                </a:lnTo>
                <a:lnTo>
                  <a:pt x="92" y="442"/>
                </a:lnTo>
                <a:lnTo>
                  <a:pt x="91" y="436"/>
                </a:lnTo>
                <a:close/>
                <a:moveTo>
                  <a:pt x="304" y="117"/>
                </a:moveTo>
                <a:lnTo>
                  <a:pt x="311" y="116"/>
                </a:lnTo>
                <a:lnTo>
                  <a:pt x="315" y="117"/>
                </a:lnTo>
                <a:lnTo>
                  <a:pt x="320" y="120"/>
                </a:lnTo>
                <a:lnTo>
                  <a:pt x="324" y="125"/>
                </a:lnTo>
                <a:lnTo>
                  <a:pt x="347" y="181"/>
                </a:lnTo>
                <a:lnTo>
                  <a:pt x="348" y="187"/>
                </a:lnTo>
                <a:lnTo>
                  <a:pt x="347" y="192"/>
                </a:lnTo>
                <a:lnTo>
                  <a:pt x="344" y="197"/>
                </a:lnTo>
                <a:lnTo>
                  <a:pt x="339" y="200"/>
                </a:lnTo>
                <a:lnTo>
                  <a:pt x="336" y="202"/>
                </a:lnTo>
                <a:lnTo>
                  <a:pt x="333" y="202"/>
                </a:lnTo>
                <a:lnTo>
                  <a:pt x="329" y="200"/>
                </a:lnTo>
                <a:lnTo>
                  <a:pt x="325" y="199"/>
                </a:lnTo>
                <a:lnTo>
                  <a:pt x="322" y="196"/>
                </a:lnTo>
                <a:lnTo>
                  <a:pt x="319" y="192"/>
                </a:lnTo>
                <a:lnTo>
                  <a:pt x="296" y="137"/>
                </a:lnTo>
                <a:lnTo>
                  <a:pt x="295" y="131"/>
                </a:lnTo>
                <a:lnTo>
                  <a:pt x="296" y="125"/>
                </a:lnTo>
                <a:lnTo>
                  <a:pt x="300" y="120"/>
                </a:lnTo>
                <a:lnTo>
                  <a:pt x="304" y="117"/>
                </a:lnTo>
                <a:close/>
                <a:moveTo>
                  <a:pt x="422" y="105"/>
                </a:moveTo>
                <a:lnTo>
                  <a:pt x="423" y="100"/>
                </a:lnTo>
                <a:lnTo>
                  <a:pt x="427" y="95"/>
                </a:lnTo>
                <a:lnTo>
                  <a:pt x="430" y="92"/>
                </a:lnTo>
                <a:lnTo>
                  <a:pt x="436" y="91"/>
                </a:lnTo>
                <a:lnTo>
                  <a:pt x="443" y="92"/>
                </a:lnTo>
                <a:lnTo>
                  <a:pt x="447" y="95"/>
                </a:lnTo>
                <a:lnTo>
                  <a:pt x="451" y="100"/>
                </a:lnTo>
                <a:lnTo>
                  <a:pt x="452" y="105"/>
                </a:lnTo>
                <a:lnTo>
                  <a:pt x="452" y="166"/>
                </a:lnTo>
                <a:lnTo>
                  <a:pt x="451" y="171"/>
                </a:lnTo>
                <a:lnTo>
                  <a:pt x="447" y="176"/>
                </a:lnTo>
                <a:lnTo>
                  <a:pt x="443" y="180"/>
                </a:lnTo>
                <a:lnTo>
                  <a:pt x="436" y="181"/>
                </a:lnTo>
                <a:lnTo>
                  <a:pt x="430" y="180"/>
                </a:lnTo>
                <a:lnTo>
                  <a:pt x="427" y="176"/>
                </a:lnTo>
                <a:lnTo>
                  <a:pt x="423" y="171"/>
                </a:lnTo>
                <a:lnTo>
                  <a:pt x="422" y="166"/>
                </a:lnTo>
                <a:lnTo>
                  <a:pt x="422" y="105"/>
                </a:lnTo>
                <a:close/>
                <a:moveTo>
                  <a:pt x="527" y="181"/>
                </a:moveTo>
                <a:lnTo>
                  <a:pt x="550" y="125"/>
                </a:lnTo>
                <a:lnTo>
                  <a:pt x="552" y="120"/>
                </a:lnTo>
                <a:lnTo>
                  <a:pt x="557" y="117"/>
                </a:lnTo>
                <a:lnTo>
                  <a:pt x="563" y="116"/>
                </a:lnTo>
                <a:lnTo>
                  <a:pt x="570" y="117"/>
                </a:lnTo>
                <a:lnTo>
                  <a:pt x="574" y="120"/>
                </a:lnTo>
                <a:lnTo>
                  <a:pt x="577" y="125"/>
                </a:lnTo>
                <a:lnTo>
                  <a:pt x="578" y="131"/>
                </a:lnTo>
                <a:lnTo>
                  <a:pt x="577" y="137"/>
                </a:lnTo>
                <a:lnTo>
                  <a:pt x="554" y="192"/>
                </a:lnTo>
                <a:lnTo>
                  <a:pt x="551" y="196"/>
                </a:lnTo>
                <a:lnTo>
                  <a:pt x="549" y="199"/>
                </a:lnTo>
                <a:lnTo>
                  <a:pt x="545" y="200"/>
                </a:lnTo>
                <a:lnTo>
                  <a:pt x="540" y="202"/>
                </a:lnTo>
                <a:lnTo>
                  <a:pt x="538" y="202"/>
                </a:lnTo>
                <a:lnTo>
                  <a:pt x="534" y="200"/>
                </a:lnTo>
                <a:lnTo>
                  <a:pt x="529" y="197"/>
                </a:lnTo>
                <a:lnTo>
                  <a:pt x="527" y="192"/>
                </a:lnTo>
                <a:lnTo>
                  <a:pt x="526" y="187"/>
                </a:lnTo>
                <a:lnTo>
                  <a:pt x="527" y="181"/>
                </a:lnTo>
                <a:close/>
                <a:moveTo>
                  <a:pt x="681" y="319"/>
                </a:moveTo>
                <a:lnTo>
                  <a:pt x="737" y="296"/>
                </a:lnTo>
                <a:lnTo>
                  <a:pt x="743" y="294"/>
                </a:lnTo>
                <a:lnTo>
                  <a:pt x="748" y="296"/>
                </a:lnTo>
                <a:lnTo>
                  <a:pt x="753" y="299"/>
                </a:lnTo>
                <a:lnTo>
                  <a:pt x="756" y="304"/>
                </a:lnTo>
                <a:lnTo>
                  <a:pt x="758" y="310"/>
                </a:lnTo>
                <a:lnTo>
                  <a:pt x="756" y="315"/>
                </a:lnTo>
                <a:lnTo>
                  <a:pt x="753" y="320"/>
                </a:lnTo>
                <a:lnTo>
                  <a:pt x="748" y="324"/>
                </a:lnTo>
                <a:lnTo>
                  <a:pt x="693" y="347"/>
                </a:lnTo>
                <a:lnTo>
                  <a:pt x="689" y="347"/>
                </a:lnTo>
                <a:lnTo>
                  <a:pt x="687" y="348"/>
                </a:lnTo>
                <a:lnTo>
                  <a:pt x="682" y="347"/>
                </a:lnTo>
                <a:lnTo>
                  <a:pt x="678" y="346"/>
                </a:lnTo>
                <a:lnTo>
                  <a:pt x="676" y="342"/>
                </a:lnTo>
                <a:lnTo>
                  <a:pt x="673" y="338"/>
                </a:lnTo>
                <a:lnTo>
                  <a:pt x="672" y="332"/>
                </a:lnTo>
                <a:lnTo>
                  <a:pt x="673" y="327"/>
                </a:lnTo>
                <a:lnTo>
                  <a:pt x="676" y="323"/>
                </a:lnTo>
                <a:lnTo>
                  <a:pt x="681" y="319"/>
                </a:lnTo>
                <a:lnTo>
                  <a:pt x="681" y="319"/>
                </a:lnTo>
                <a:close/>
                <a:moveTo>
                  <a:pt x="436" y="0"/>
                </a:moveTo>
                <a:lnTo>
                  <a:pt x="414" y="1"/>
                </a:lnTo>
                <a:lnTo>
                  <a:pt x="392" y="3"/>
                </a:lnTo>
                <a:lnTo>
                  <a:pt x="370" y="5"/>
                </a:lnTo>
                <a:lnTo>
                  <a:pt x="348" y="9"/>
                </a:lnTo>
                <a:lnTo>
                  <a:pt x="328" y="14"/>
                </a:lnTo>
                <a:lnTo>
                  <a:pt x="307" y="20"/>
                </a:lnTo>
                <a:lnTo>
                  <a:pt x="287" y="27"/>
                </a:lnTo>
                <a:lnTo>
                  <a:pt x="267" y="34"/>
                </a:lnTo>
                <a:lnTo>
                  <a:pt x="248" y="43"/>
                </a:lnTo>
                <a:lnTo>
                  <a:pt x="229" y="53"/>
                </a:lnTo>
                <a:lnTo>
                  <a:pt x="210" y="64"/>
                </a:lnTo>
                <a:lnTo>
                  <a:pt x="193" y="75"/>
                </a:lnTo>
                <a:lnTo>
                  <a:pt x="176" y="87"/>
                </a:lnTo>
                <a:lnTo>
                  <a:pt x="159" y="100"/>
                </a:lnTo>
                <a:lnTo>
                  <a:pt x="143" y="114"/>
                </a:lnTo>
                <a:lnTo>
                  <a:pt x="129" y="128"/>
                </a:lnTo>
                <a:lnTo>
                  <a:pt x="114" y="143"/>
                </a:lnTo>
                <a:lnTo>
                  <a:pt x="101" y="159"/>
                </a:lnTo>
                <a:lnTo>
                  <a:pt x="87" y="176"/>
                </a:lnTo>
                <a:lnTo>
                  <a:pt x="75" y="193"/>
                </a:lnTo>
                <a:lnTo>
                  <a:pt x="64" y="210"/>
                </a:lnTo>
                <a:lnTo>
                  <a:pt x="53" y="229"/>
                </a:lnTo>
                <a:lnTo>
                  <a:pt x="43" y="248"/>
                </a:lnTo>
                <a:lnTo>
                  <a:pt x="35" y="266"/>
                </a:lnTo>
                <a:lnTo>
                  <a:pt x="27" y="287"/>
                </a:lnTo>
                <a:lnTo>
                  <a:pt x="20" y="307"/>
                </a:lnTo>
                <a:lnTo>
                  <a:pt x="14" y="327"/>
                </a:lnTo>
                <a:lnTo>
                  <a:pt x="9" y="348"/>
                </a:lnTo>
                <a:lnTo>
                  <a:pt x="5" y="370"/>
                </a:lnTo>
                <a:lnTo>
                  <a:pt x="3" y="392"/>
                </a:lnTo>
                <a:lnTo>
                  <a:pt x="2" y="414"/>
                </a:lnTo>
                <a:lnTo>
                  <a:pt x="0" y="436"/>
                </a:lnTo>
                <a:lnTo>
                  <a:pt x="2" y="459"/>
                </a:lnTo>
                <a:lnTo>
                  <a:pt x="3" y="481"/>
                </a:lnTo>
                <a:lnTo>
                  <a:pt x="5" y="503"/>
                </a:lnTo>
                <a:lnTo>
                  <a:pt x="9" y="524"/>
                </a:lnTo>
                <a:lnTo>
                  <a:pt x="14" y="545"/>
                </a:lnTo>
                <a:lnTo>
                  <a:pt x="20" y="566"/>
                </a:lnTo>
                <a:lnTo>
                  <a:pt x="27" y="586"/>
                </a:lnTo>
                <a:lnTo>
                  <a:pt x="35" y="606"/>
                </a:lnTo>
                <a:lnTo>
                  <a:pt x="43" y="625"/>
                </a:lnTo>
                <a:lnTo>
                  <a:pt x="53" y="644"/>
                </a:lnTo>
                <a:lnTo>
                  <a:pt x="64" y="662"/>
                </a:lnTo>
                <a:lnTo>
                  <a:pt x="75" y="680"/>
                </a:lnTo>
                <a:lnTo>
                  <a:pt x="87" y="697"/>
                </a:lnTo>
                <a:lnTo>
                  <a:pt x="101" y="713"/>
                </a:lnTo>
                <a:lnTo>
                  <a:pt x="114" y="729"/>
                </a:lnTo>
                <a:lnTo>
                  <a:pt x="129" y="745"/>
                </a:lnTo>
                <a:lnTo>
                  <a:pt x="143" y="760"/>
                </a:lnTo>
                <a:lnTo>
                  <a:pt x="159" y="773"/>
                </a:lnTo>
                <a:lnTo>
                  <a:pt x="176" y="785"/>
                </a:lnTo>
                <a:lnTo>
                  <a:pt x="193" y="798"/>
                </a:lnTo>
                <a:lnTo>
                  <a:pt x="210" y="810"/>
                </a:lnTo>
                <a:lnTo>
                  <a:pt x="229" y="820"/>
                </a:lnTo>
                <a:lnTo>
                  <a:pt x="248" y="829"/>
                </a:lnTo>
                <a:lnTo>
                  <a:pt x="267" y="838"/>
                </a:lnTo>
                <a:lnTo>
                  <a:pt x="287" y="846"/>
                </a:lnTo>
                <a:lnTo>
                  <a:pt x="307" y="853"/>
                </a:lnTo>
                <a:lnTo>
                  <a:pt x="328" y="859"/>
                </a:lnTo>
                <a:lnTo>
                  <a:pt x="348" y="864"/>
                </a:lnTo>
                <a:lnTo>
                  <a:pt x="370" y="867"/>
                </a:lnTo>
                <a:lnTo>
                  <a:pt x="392" y="871"/>
                </a:lnTo>
                <a:lnTo>
                  <a:pt x="414" y="872"/>
                </a:lnTo>
                <a:lnTo>
                  <a:pt x="436" y="872"/>
                </a:lnTo>
                <a:lnTo>
                  <a:pt x="460" y="872"/>
                </a:lnTo>
                <a:lnTo>
                  <a:pt x="482" y="871"/>
                </a:lnTo>
                <a:lnTo>
                  <a:pt x="504" y="867"/>
                </a:lnTo>
                <a:lnTo>
                  <a:pt x="524" y="864"/>
                </a:lnTo>
                <a:lnTo>
                  <a:pt x="545" y="859"/>
                </a:lnTo>
                <a:lnTo>
                  <a:pt x="566" y="853"/>
                </a:lnTo>
                <a:lnTo>
                  <a:pt x="587" y="846"/>
                </a:lnTo>
                <a:lnTo>
                  <a:pt x="606" y="838"/>
                </a:lnTo>
                <a:lnTo>
                  <a:pt x="626" y="829"/>
                </a:lnTo>
                <a:lnTo>
                  <a:pt x="644" y="820"/>
                </a:lnTo>
                <a:lnTo>
                  <a:pt x="662" y="810"/>
                </a:lnTo>
                <a:lnTo>
                  <a:pt x="681" y="798"/>
                </a:lnTo>
                <a:lnTo>
                  <a:pt x="698" y="785"/>
                </a:lnTo>
                <a:lnTo>
                  <a:pt x="714" y="773"/>
                </a:lnTo>
                <a:lnTo>
                  <a:pt x="730" y="759"/>
                </a:lnTo>
                <a:lnTo>
                  <a:pt x="745" y="745"/>
                </a:lnTo>
                <a:lnTo>
                  <a:pt x="759" y="729"/>
                </a:lnTo>
                <a:lnTo>
                  <a:pt x="774" y="713"/>
                </a:lnTo>
                <a:lnTo>
                  <a:pt x="786" y="697"/>
                </a:lnTo>
                <a:lnTo>
                  <a:pt x="798" y="680"/>
                </a:lnTo>
                <a:lnTo>
                  <a:pt x="810" y="662"/>
                </a:lnTo>
                <a:lnTo>
                  <a:pt x="820" y="644"/>
                </a:lnTo>
                <a:lnTo>
                  <a:pt x="830" y="625"/>
                </a:lnTo>
                <a:lnTo>
                  <a:pt x="838" y="606"/>
                </a:lnTo>
                <a:lnTo>
                  <a:pt x="847" y="586"/>
                </a:lnTo>
                <a:lnTo>
                  <a:pt x="853" y="566"/>
                </a:lnTo>
                <a:lnTo>
                  <a:pt x="859" y="545"/>
                </a:lnTo>
                <a:lnTo>
                  <a:pt x="864" y="524"/>
                </a:lnTo>
                <a:lnTo>
                  <a:pt x="868" y="503"/>
                </a:lnTo>
                <a:lnTo>
                  <a:pt x="871" y="481"/>
                </a:lnTo>
                <a:lnTo>
                  <a:pt x="872" y="459"/>
                </a:lnTo>
                <a:lnTo>
                  <a:pt x="872" y="436"/>
                </a:lnTo>
                <a:lnTo>
                  <a:pt x="872" y="414"/>
                </a:lnTo>
                <a:lnTo>
                  <a:pt x="871" y="392"/>
                </a:lnTo>
                <a:lnTo>
                  <a:pt x="868" y="370"/>
                </a:lnTo>
                <a:lnTo>
                  <a:pt x="864" y="348"/>
                </a:lnTo>
                <a:lnTo>
                  <a:pt x="859" y="327"/>
                </a:lnTo>
                <a:lnTo>
                  <a:pt x="853" y="307"/>
                </a:lnTo>
                <a:lnTo>
                  <a:pt x="847" y="287"/>
                </a:lnTo>
                <a:lnTo>
                  <a:pt x="838" y="266"/>
                </a:lnTo>
                <a:lnTo>
                  <a:pt x="830" y="248"/>
                </a:lnTo>
                <a:lnTo>
                  <a:pt x="820" y="229"/>
                </a:lnTo>
                <a:lnTo>
                  <a:pt x="810" y="210"/>
                </a:lnTo>
                <a:lnTo>
                  <a:pt x="798" y="193"/>
                </a:lnTo>
                <a:lnTo>
                  <a:pt x="786" y="176"/>
                </a:lnTo>
                <a:lnTo>
                  <a:pt x="774" y="159"/>
                </a:lnTo>
                <a:lnTo>
                  <a:pt x="759" y="143"/>
                </a:lnTo>
                <a:lnTo>
                  <a:pt x="745" y="128"/>
                </a:lnTo>
                <a:lnTo>
                  <a:pt x="730" y="114"/>
                </a:lnTo>
                <a:lnTo>
                  <a:pt x="714" y="100"/>
                </a:lnTo>
                <a:lnTo>
                  <a:pt x="698" y="87"/>
                </a:lnTo>
                <a:lnTo>
                  <a:pt x="681" y="75"/>
                </a:lnTo>
                <a:lnTo>
                  <a:pt x="662" y="64"/>
                </a:lnTo>
                <a:lnTo>
                  <a:pt x="644" y="53"/>
                </a:lnTo>
                <a:lnTo>
                  <a:pt x="626" y="43"/>
                </a:lnTo>
                <a:lnTo>
                  <a:pt x="606" y="34"/>
                </a:lnTo>
                <a:lnTo>
                  <a:pt x="587" y="27"/>
                </a:lnTo>
                <a:lnTo>
                  <a:pt x="566" y="20"/>
                </a:lnTo>
                <a:lnTo>
                  <a:pt x="545" y="14"/>
                </a:lnTo>
                <a:lnTo>
                  <a:pt x="524" y="9"/>
                </a:lnTo>
                <a:lnTo>
                  <a:pt x="504" y="5"/>
                </a:lnTo>
                <a:lnTo>
                  <a:pt x="482" y="3"/>
                </a:lnTo>
                <a:lnTo>
                  <a:pt x="460" y="1"/>
                </a:lnTo>
                <a:lnTo>
                  <a:pt x="436" y="0"/>
                </a:lnTo>
                <a:close/>
              </a:path>
            </a:pathLst>
          </a:custGeom>
          <a:solidFill>
            <a:srgbClr val="0730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493806" y="2819932"/>
            <a:ext cx="3183171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How you idea is different and innovative form other ideas- a default comparison</a:t>
            </a:r>
            <a:endParaRPr lang="en-ID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710943" y="3549804"/>
            <a:ext cx="770115" cy="774393"/>
            <a:chOff x="2025650" y="2516188"/>
            <a:chExt cx="285750" cy="287337"/>
          </a:xfrm>
          <a:solidFill>
            <a:schemeClr val="bg1"/>
          </a:solidFill>
        </p:grpSpPr>
        <p:sp>
          <p:nvSpPr>
            <p:cNvPr id="50" name="Freeform 1153"/>
            <p:cNvSpPr/>
            <p:nvPr/>
          </p:nvSpPr>
          <p:spPr bwMode="auto">
            <a:xfrm>
              <a:off x="2187575" y="2554288"/>
              <a:ext cx="38100" cy="107950"/>
            </a:xfrm>
            <a:custGeom>
              <a:avLst/>
              <a:gdLst>
                <a:gd name="T0" fmla="*/ 24 w 95"/>
                <a:gd name="T1" fmla="*/ 271 h 271"/>
                <a:gd name="T2" fmla="*/ 40 w 95"/>
                <a:gd name="T3" fmla="*/ 262 h 271"/>
                <a:gd name="T4" fmla="*/ 58 w 95"/>
                <a:gd name="T5" fmla="*/ 255 h 271"/>
                <a:gd name="T6" fmla="*/ 77 w 95"/>
                <a:gd name="T7" fmla="*/ 249 h 271"/>
                <a:gd name="T8" fmla="*/ 95 w 95"/>
                <a:gd name="T9" fmla="*/ 244 h 271"/>
                <a:gd name="T10" fmla="*/ 95 w 95"/>
                <a:gd name="T11" fmla="*/ 11 h 271"/>
                <a:gd name="T12" fmla="*/ 95 w 95"/>
                <a:gd name="T13" fmla="*/ 7 h 271"/>
                <a:gd name="T14" fmla="*/ 92 w 95"/>
                <a:gd name="T15" fmla="*/ 3 h 271"/>
                <a:gd name="T16" fmla="*/ 88 w 95"/>
                <a:gd name="T17" fmla="*/ 1 h 271"/>
                <a:gd name="T18" fmla="*/ 84 w 95"/>
                <a:gd name="T19" fmla="*/ 0 h 271"/>
                <a:gd name="T20" fmla="*/ 0 w 95"/>
                <a:gd name="T21" fmla="*/ 0 h 271"/>
                <a:gd name="T22" fmla="*/ 0 w 95"/>
                <a:gd name="T23" fmla="*/ 71 h 271"/>
                <a:gd name="T24" fmla="*/ 24 w 95"/>
                <a:gd name="T25" fmla="*/ 71 h 271"/>
                <a:gd name="T26" fmla="*/ 24 w 95"/>
                <a:gd name="T2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271">
                  <a:moveTo>
                    <a:pt x="24" y="271"/>
                  </a:moveTo>
                  <a:lnTo>
                    <a:pt x="40" y="262"/>
                  </a:lnTo>
                  <a:lnTo>
                    <a:pt x="58" y="255"/>
                  </a:lnTo>
                  <a:lnTo>
                    <a:pt x="77" y="249"/>
                  </a:lnTo>
                  <a:lnTo>
                    <a:pt x="95" y="244"/>
                  </a:lnTo>
                  <a:lnTo>
                    <a:pt x="95" y="11"/>
                  </a:lnTo>
                  <a:lnTo>
                    <a:pt x="95" y="7"/>
                  </a:lnTo>
                  <a:lnTo>
                    <a:pt x="92" y="3"/>
                  </a:lnTo>
                  <a:lnTo>
                    <a:pt x="88" y="1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24" y="71"/>
                  </a:lnTo>
                  <a:lnTo>
                    <a:pt x="24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Freeform 1154"/>
            <p:cNvSpPr/>
            <p:nvPr/>
          </p:nvSpPr>
          <p:spPr bwMode="auto">
            <a:xfrm>
              <a:off x="2025650" y="2554288"/>
              <a:ext cx="146050" cy="220663"/>
            </a:xfrm>
            <a:custGeom>
              <a:avLst/>
              <a:gdLst>
                <a:gd name="T0" fmla="*/ 72 w 369"/>
                <a:gd name="T1" fmla="*/ 481 h 554"/>
                <a:gd name="T2" fmla="*/ 72 w 369"/>
                <a:gd name="T3" fmla="*/ 71 h 554"/>
                <a:gd name="T4" fmla="*/ 97 w 369"/>
                <a:gd name="T5" fmla="*/ 71 h 554"/>
                <a:gd name="T6" fmla="*/ 97 w 369"/>
                <a:gd name="T7" fmla="*/ 0 h 554"/>
                <a:gd name="T8" fmla="*/ 12 w 369"/>
                <a:gd name="T9" fmla="*/ 0 h 554"/>
                <a:gd name="T10" fmla="*/ 8 w 369"/>
                <a:gd name="T11" fmla="*/ 1 h 554"/>
                <a:gd name="T12" fmla="*/ 4 w 369"/>
                <a:gd name="T13" fmla="*/ 3 h 554"/>
                <a:gd name="T14" fmla="*/ 1 w 369"/>
                <a:gd name="T15" fmla="*/ 7 h 554"/>
                <a:gd name="T16" fmla="*/ 0 w 369"/>
                <a:gd name="T17" fmla="*/ 11 h 554"/>
                <a:gd name="T18" fmla="*/ 0 w 369"/>
                <a:gd name="T19" fmla="*/ 494 h 554"/>
                <a:gd name="T20" fmla="*/ 1 w 369"/>
                <a:gd name="T21" fmla="*/ 501 h 554"/>
                <a:gd name="T22" fmla="*/ 1 w 369"/>
                <a:gd name="T23" fmla="*/ 508 h 554"/>
                <a:gd name="T24" fmla="*/ 3 w 369"/>
                <a:gd name="T25" fmla="*/ 514 h 554"/>
                <a:gd name="T26" fmla="*/ 4 w 369"/>
                <a:gd name="T27" fmla="*/ 520 h 554"/>
                <a:gd name="T28" fmla="*/ 6 w 369"/>
                <a:gd name="T29" fmla="*/ 525 h 554"/>
                <a:gd name="T30" fmla="*/ 9 w 369"/>
                <a:gd name="T31" fmla="*/ 530 h 554"/>
                <a:gd name="T32" fmla="*/ 12 w 369"/>
                <a:gd name="T33" fmla="*/ 534 h 554"/>
                <a:gd name="T34" fmla="*/ 15 w 369"/>
                <a:gd name="T35" fmla="*/ 538 h 554"/>
                <a:gd name="T36" fmla="*/ 19 w 369"/>
                <a:gd name="T37" fmla="*/ 542 h 554"/>
                <a:gd name="T38" fmla="*/ 24 w 369"/>
                <a:gd name="T39" fmla="*/ 546 h 554"/>
                <a:gd name="T40" fmla="*/ 28 w 369"/>
                <a:gd name="T41" fmla="*/ 548 h 554"/>
                <a:gd name="T42" fmla="*/ 34 w 369"/>
                <a:gd name="T43" fmla="*/ 550 h 554"/>
                <a:gd name="T44" fmla="*/ 40 w 369"/>
                <a:gd name="T45" fmla="*/ 552 h 554"/>
                <a:gd name="T46" fmla="*/ 47 w 369"/>
                <a:gd name="T47" fmla="*/ 553 h 554"/>
                <a:gd name="T48" fmla="*/ 53 w 369"/>
                <a:gd name="T49" fmla="*/ 554 h 554"/>
                <a:gd name="T50" fmla="*/ 61 w 369"/>
                <a:gd name="T51" fmla="*/ 554 h 554"/>
                <a:gd name="T52" fmla="*/ 369 w 369"/>
                <a:gd name="T53" fmla="*/ 554 h 554"/>
                <a:gd name="T54" fmla="*/ 360 w 369"/>
                <a:gd name="T55" fmla="*/ 536 h 554"/>
                <a:gd name="T56" fmla="*/ 351 w 369"/>
                <a:gd name="T57" fmla="*/ 519 h 554"/>
                <a:gd name="T58" fmla="*/ 345 w 369"/>
                <a:gd name="T59" fmla="*/ 501 h 554"/>
                <a:gd name="T60" fmla="*/ 340 w 369"/>
                <a:gd name="T61" fmla="*/ 481 h 554"/>
                <a:gd name="T62" fmla="*/ 72 w 369"/>
                <a:gd name="T63" fmla="*/ 481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9" h="554">
                  <a:moveTo>
                    <a:pt x="72" y="481"/>
                  </a:moveTo>
                  <a:lnTo>
                    <a:pt x="72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1" y="501"/>
                  </a:lnTo>
                  <a:lnTo>
                    <a:pt x="1" y="508"/>
                  </a:lnTo>
                  <a:lnTo>
                    <a:pt x="3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19" y="542"/>
                  </a:lnTo>
                  <a:lnTo>
                    <a:pt x="24" y="546"/>
                  </a:lnTo>
                  <a:lnTo>
                    <a:pt x="28" y="548"/>
                  </a:lnTo>
                  <a:lnTo>
                    <a:pt x="34" y="550"/>
                  </a:lnTo>
                  <a:lnTo>
                    <a:pt x="40" y="552"/>
                  </a:lnTo>
                  <a:lnTo>
                    <a:pt x="47" y="553"/>
                  </a:lnTo>
                  <a:lnTo>
                    <a:pt x="53" y="554"/>
                  </a:lnTo>
                  <a:lnTo>
                    <a:pt x="61" y="554"/>
                  </a:lnTo>
                  <a:lnTo>
                    <a:pt x="369" y="554"/>
                  </a:lnTo>
                  <a:lnTo>
                    <a:pt x="360" y="536"/>
                  </a:lnTo>
                  <a:lnTo>
                    <a:pt x="351" y="519"/>
                  </a:lnTo>
                  <a:lnTo>
                    <a:pt x="345" y="501"/>
                  </a:lnTo>
                  <a:lnTo>
                    <a:pt x="340" y="481"/>
                  </a:lnTo>
                  <a:lnTo>
                    <a:pt x="72" y="4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155"/>
            <p:cNvSpPr/>
            <p:nvPr/>
          </p:nvSpPr>
          <p:spPr bwMode="auto">
            <a:xfrm>
              <a:off x="2085975" y="2622550"/>
              <a:ext cx="69850" cy="9525"/>
            </a:xfrm>
            <a:custGeom>
              <a:avLst/>
              <a:gdLst>
                <a:gd name="T0" fmla="*/ 164 w 176"/>
                <a:gd name="T1" fmla="*/ 0 h 25"/>
                <a:gd name="T2" fmla="*/ 12 w 176"/>
                <a:gd name="T3" fmla="*/ 0 h 25"/>
                <a:gd name="T4" fmla="*/ 8 w 176"/>
                <a:gd name="T5" fmla="*/ 1 h 25"/>
                <a:gd name="T6" fmla="*/ 4 w 176"/>
                <a:gd name="T7" fmla="*/ 4 h 25"/>
                <a:gd name="T8" fmla="*/ 1 w 176"/>
                <a:gd name="T9" fmla="*/ 7 h 25"/>
                <a:gd name="T10" fmla="*/ 0 w 176"/>
                <a:gd name="T11" fmla="*/ 12 h 25"/>
                <a:gd name="T12" fmla="*/ 1 w 176"/>
                <a:gd name="T13" fmla="*/ 18 h 25"/>
                <a:gd name="T14" fmla="*/ 4 w 176"/>
                <a:gd name="T15" fmla="*/ 21 h 25"/>
                <a:gd name="T16" fmla="*/ 8 w 176"/>
                <a:gd name="T17" fmla="*/ 24 h 25"/>
                <a:gd name="T18" fmla="*/ 12 w 176"/>
                <a:gd name="T19" fmla="*/ 25 h 25"/>
                <a:gd name="T20" fmla="*/ 164 w 176"/>
                <a:gd name="T21" fmla="*/ 25 h 25"/>
                <a:gd name="T22" fmla="*/ 169 w 176"/>
                <a:gd name="T23" fmla="*/ 24 h 25"/>
                <a:gd name="T24" fmla="*/ 172 w 176"/>
                <a:gd name="T25" fmla="*/ 21 h 25"/>
                <a:gd name="T26" fmla="*/ 175 w 176"/>
                <a:gd name="T27" fmla="*/ 18 h 25"/>
                <a:gd name="T28" fmla="*/ 176 w 176"/>
                <a:gd name="T29" fmla="*/ 12 h 25"/>
                <a:gd name="T30" fmla="*/ 175 w 176"/>
                <a:gd name="T31" fmla="*/ 7 h 25"/>
                <a:gd name="T32" fmla="*/ 172 w 176"/>
                <a:gd name="T33" fmla="*/ 4 h 25"/>
                <a:gd name="T34" fmla="*/ 169 w 176"/>
                <a:gd name="T35" fmla="*/ 1 h 25"/>
                <a:gd name="T36" fmla="*/ 164 w 17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8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9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156"/>
            <p:cNvSpPr/>
            <p:nvPr/>
          </p:nvSpPr>
          <p:spPr bwMode="auto">
            <a:xfrm>
              <a:off x="2085975" y="2651125"/>
              <a:ext cx="69850" cy="9525"/>
            </a:xfrm>
            <a:custGeom>
              <a:avLst/>
              <a:gdLst>
                <a:gd name="T0" fmla="*/ 164 w 176"/>
                <a:gd name="T1" fmla="*/ 0 h 23"/>
                <a:gd name="T2" fmla="*/ 12 w 176"/>
                <a:gd name="T3" fmla="*/ 0 h 23"/>
                <a:gd name="T4" fmla="*/ 8 w 176"/>
                <a:gd name="T5" fmla="*/ 1 h 23"/>
                <a:gd name="T6" fmla="*/ 4 w 176"/>
                <a:gd name="T7" fmla="*/ 3 h 23"/>
                <a:gd name="T8" fmla="*/ 1 w 176"/>
                <a:gd name="T9" fmla="*/ 7 h 23"/>
                <a:gd name="T10" fmla="*/ 0 w 176"/>
                <a:gd name="T11" fmla="*/ 12 h 23"/>
                <a:gd name="T12" fmla="*/ 1 w 176"/>
                <a:gd name="T13" fmla="*/ 16 h 23"/>
                <a:gd name="T14" fmla="*/ 4 w 176"/>
                <a:gd name="T15" fmla="*/ 20 h 23"/>
                <a:gd name="T16" fmla="*/ 8 w 176"/>
                <a:gd name="T17" fmla="*/ 23 h 23"/>
                <a:gd name="T18" fmla="*/ 12 w 176"/>
                <a:gd name="T19" fmla="*/ 23 h 23"/>
                <a:gd name="T20" fmla="*/ 164 w 176"/>
                <a:gd name="T21" fmla="*/ 23 h 23"/>
                <a:gd name="T22" fmla="*/ 169 w 176"/>
                <a:gd name="T23" fmla="*/ 23 h 23"/>
                <a:gd name="T24" fmla="*/ 172 w 176"/>
                <a:gd name="T25" fmla="*/ 20 h 23"/>
                <a:gd name="T26" fmla="*/ 175 w 176"/>
                <a:gd name="T27" fmla="*/ 16 h 23"/>
                <a:gd name="T28" fmla="*/ 176 w 176"/>
                <a:gd name="T29" fmla="*/ 12 h 23"/>
                <a:gd name="T30" fmla="*/ 175 w 176"/>
                <a:gd name="T31" fmla="*/ 7 h 23"/>
                <a:gd name="T32" fmla="*/ 172 w 176"/>
                <a:gd name="T33" fmla="*/ 3 h 23"/>
                <a:gd name="T34" fmla="*/ 169 w 176"/>
                <a:gd name="T35" fmla="*/ 1 h 23"/>
                <a:gd name="T36" fmla="*/ 164 w 17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Freeform 1157"/>
            <p:cNvSpPr/>
            <p:nvPr/>
          </p:nvSpPr>
          <p:spPr bwMode="auto">
            <a:xfrm>
              <a:off x="2085975" y="2679700"/>
              <a:ext cx="69850" cy="9525"/>
            </a:xfrm>
            <a:custGeom>
              <a:avLst/>
              <a:gdLst>
                <a:gd name="T0" fmla="*/ 176 w 176"/>
                <a:gd name="T1" fmla="*/ 11 h 23"/>
                <a:gd name="T2" fmla="*/ 175 w 176"/>
                <a:gd name="T3" fmla="*/ 7 h 23"/>
                <a:gd name="T4" fmla="*/ 172 w 176"/>
                <a:gd name="T5" fmla="*/ 3 h 23"/>
                <a:gd name="T6" fmla="*/ 169 w 176"/>
                <a:gd name="T7" fmla="*/ 1 h 23"/>
                <a:gd name="T8" fmla="*/ 164 w 176"/>
                <a:gd name="T9" fmla="*/ 0 h 23"/>
                <a:gd name="T10" fmla="*/ 12 w 176"/>
                <a:gd name="T11" fmla="*/ 0 h 23"/>
                <a:gd name="T12" fmla="*/ 8 w 176"/>
                <a:gd name="T13" fmla="*/ 1 h 23"/>
                <a:gd name="T14" fmla="*/ 4 w 176"/>
                <a:gd name="T15" fmla="*/ 3 h 23"/>
                <a:gd name="T16" fmla="*/ 1 w 176"/>
                <a:gd name="T17" fmla="*/ 7 h 23"/>
                <a:gd name="T18" fmla="*/ 0 w 176"/>
                <a:gd name="T19" fmla="*/ 11 h 23"/>
                <a:gd name="T20" fmla="*/ 1 w 176"/>
                <a:gd name="T21" fmla="*/ 16 h 23"/>
                <a:gd name="T22" fmla="*/ 4 w 176"/>
                <a:gd name="T23" fmla="*/ 20 h 23"/>
                <a:gd name="T24" fmla="*/ 8 w 176"/>
                <a:gd name="T25" fmla="*/ 22 h 23"/>
                <a:gd name="T26" fmla="*/ 12 w 176"/>
                <a:gd name="T27" fmla="*/ 23 h 23"/>
                <a:gd name="T28" fmla="*/ 164 w 176"/>
                <a:gd name="T29" fmla="*/ 23 h 23"/>
                <a:gd name="T30" fmla="*/ 169 w 176"/>
                <a:gd name="T31" fmla="*/ 22 h 23"/>
                <a:gd name="T32" fmla="*/ 172 w 176"/>
                <a:gd name="T33" fmla="*/ 20 h 23"/>
                <a:gd name="T34" fmla="*/ 175 w 176"/>
                <a:gd name="T35" fmla="*/ 16 h 23"/>
                <a:gd name="T36" fmla="*/ 176 w 17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1158"/>
            <p:cNvSpPr/>
            <p:nvPr/>
          </p:nvSpPr>
          <p:spPr bwMode="auto">
            <a:xfrm>
              <a:off x="2085975" y="2708275"/>
              <a:ext cx="44450" cy="9525"/>
            </a:xfrm>
            <a:custGeom>
              <a:avLst/>
              <a:gdLst>
                <a:gd name="T0" fmla="*/ 12 w 115"/>
                <a:gd name="T1" fmla="*/ 0 h 24"/>
                <a:gd name="T2" fmla="*/ 8 w 115"/>
                <a:gd name="T3" fmla="*/ 1 h 24"/>
                <a:gd name="T4" fmla="*/ 4 w 115"/>
                <a:gd name="T5" fmla="*/ 3 h 24"/>
                <a:gd name="T6" fmla="*/ 1 w 115"/>
                <a:gd name="T7" fmla="*/ 8 h 24"/>
                <a:gd name="T8" fmla="*/ 0 w 115"/>
                <a:gd name="T9" fmla="*/ 12 h 24"/>
                <a:gd name="T10" fmla="*/ 1 w 115"/>
                <a:gd name="T11" fmla="*/ 17 h 24"/>
                <a:gd name="T12" fmla="*/ 4 w 115"/>
                <a:gd name="T13" fmla="*/ 21 h 24"/>
                <a:gd name="T14" fmla="*/ 8 w 115"/>
                <a:gd name="T15" fmla="*/ 23 h 24"/>
                <a:gd name="T16" fmla="*/ 12 w 115"/>
                <a:gd name="T17" fmla="*/ 24 h 24"/>
                <a:gd name="T18" fmla="*/ 104 w 115"/>
                <a:gd name="T19" fmla="*/ 24 h 24"/>
                <a:gd name="T20" fmla="*/ 108 w 115"/>
                <a:gd name="T21" fmla="*/ 23 h 24"/>
                <a:gd name="T22" fmla="*/ 112 w 115"/>
                <a:gd name="T23" fmla="*/ 21 h 24"/>
                <a:gd name="T24" fmla="*/ 114 w 115"/>
                <a:gd name="T25" fmla="*/ 17 h 24"/>
                <a:gd name="T26" fmla="*/ 115 w 115"/>
                <a:gd name="T27" fmla="*/ 12 h 24"/>
                <a:gd name="T28" fmla="*/ 114 w 115"/>
                <a:gd name="T29" fmla="*/ 8 h 24"/>
                <a:gd name="T30" fmla="*/ 112 w 115"/>
                <a:gd name="T31" fmla="*/ 3 h 24"/>
                <a:gd name="T32" fmla="*/ 108 w 115"/>
                <a:gd name="T33" fmla="*/ 1 h 24"/>
                <a:gd name="T34" fmla="*/ 104 w 115"/>
                <a:gd name="T35" fmla="*/ 0 h 24"/>
                <a:gd name="T36" fmla="*/ 12 w 115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4">
                  <a:moveTo>
                    <a:pt x="12" y="0"/>
                  </a:move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8" y="23"/>
                  </a:lnTo>
                  <a:lnTo>
                    <a:pt x="12" y="24"/>
                  </a:lnTo>
                  <a:lnTo>
                    <a:pt x="104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1159"/>
            <p:cNvSpPr>
              <a:spLocks noEditPoints="1"/>
            </p:cNvSpPr>
            <p:nvPr/>
          </p:nvSpPr>
          <p:spPr bwMode="auto">
            <a:xfrm>
              <a:off x="2168525" y="2660650"/>
              <a:ext cx="142875" cy="142875"/>
            </a:xfrm>
            <a:custGeom>
              <a:avLst/>
              <a:gdLst>
                <a:gd name="T0" fmla="*/ 157 w 361"/>
                <a:gd name="T1" fmla="*/ 259 h 362"/>
                <a:gd name="T2" fmla="*/ 84 w 361"/>
                <a:gd name="T3" fmla="*/ 186 h 362"/>
                <a:gd name="T4" fmla="*/ 84 w 361"/>
                <a:gd name="T5" fmla="*/ 176 h 362"/>
                <a:gd name="T6" fmla="*/ 91 w 361"/>
                <a:gd name="T7" fmla="*/ 170 h 362"/>
                <a:gd name="T8" fmla="*/ 101 w 361"/>
                <a:gd name="T9" fmla="*/ 170 h 362"/>
                <a:gd name="T10" fmla="*/ 156 w 361"/>
                <a:gd name="T11" fmla="*/ 224 h 362"/>
                <a:gd name="T12" fmla="*/ 260 w 361"/>
                <a:gd name="T13" fmla="*/ 111 h 362"/>
                <a:gd name="T14" fmla="*/ 266 w 361"/>
                <a:gd name="T15" fmla="*/ 109 h 362"/>
                <a:gd name="T16" fmla="*/ 271 w 361"/>
                <a:gd name="T17" fmla="*/ 111 h 362"/>
                <a:gd name="T18" fmla="*/ 275 w 361"/>
                <a:gd name="T19" fmla="*/ 116 h 362"/>
                <a:gd name="T20" fmla="*/ 276 w 361"/>
                <a:gd name="T21" fmla="*/ 125 h 362"/>
                <a:gd name="T22" fmla="*/ 180 w 361"/>
                <a:gd name="T23" fmla="*/ 0 h 362"/>
                <a:gd name="T24" fmla="*/ 143 w 361"/>
                <a:gd name="T25" fmla="*/ 4 h 362"/>
                <a:gd name="T26" fmla="*/ 110 w 361"/>
                <a:gd name="T27" fmla="*/ 14 h 362"/>
                <a:gd name="T28" fmla="*/ 79 w 361"/>
                <a:gd name="T29" fmla="*/ 32 h 362"/>
                <a:gd name="T30" fmla="*/ 53 w 361"/>
                <a:gd name="T31" fmla="*/ 54 h 362"/>
                <a:gd name="T32" fmla="*/ 30 w 361"/>
                <a:gd name="T33" fmla="*/ 81 h 362"/>
                <a:gd name="T34" fmla="*/ 14 w 361"/>
                <a:gd name="T35" fmla="*/ 111 h 362"/>
                <a:gd name="T36" fmla="*/ 3 w 361"/>
                <a:gd name="T37" fmla="*/ 145 h 362"/>
                <a:gd name="T38" fmla="*/ 0 w 361"/>
                <a:gd name="T39" fmla="*/ 182 h 362"/>
                <a:gd name="T40" fmla="*/ 3 w 361"/>
                <a:gd name="T41" fmla="*/ 217 h 362"/>
                <a:gd name="T42" fmla="*/ 14 w 361"/>
                <a:gd name="T43" fmla="*/ 252 h 362"/>
                <a:gd name="T44" fmla="*/ 30 w 361"/>
                <a:gd name="T45" fmla="*/ 283 h 362"/>
                <a:gd name="T46" fmla="*/ 53 w 361"/>
                <a:gd name="T47" fmla="*/ 309 h 362"/>
                <a:gd name="T48" fmla="*/ 79 w 361"/>
                <a:gd name="T49" fmla="*/ 331 h 362"/>
                <a:gd name="T50" fmla="*/ 110 w 361"/>
                <a:gd name="T51" fmla="*/ 348 h 362"/>
                <a:gd name="T52" fmla="*/ 143 w 361"/>
                <a:gd name="T53" fmla="*/ 358 h 362"/>
                <a:gd name="T54" fmla="*/ 180 w 361"/>
                <a:gd name="T55" fmla="*/ 362 h 362"/>
                <a:gd name="T56" fmla="*/ 217 w 361"/>
                <a:gd name="T57" fmla="*/ 358 h 362"/>
                <a:gd name="T58" fmla="*/ 251 w 361"/>
                <a:gd name="T59" fmla="*/ 348 h 362"/>
                <a:gd name="T60" fmla="*/ 281 w 361"/>
                <a:gd name="T61" fmla="*/ 331 h 362"/>
                <a:gd name="T62" fmla="*/ 308 w 361"/>
                <a:gd name="T63" fmla="*/ 309 h 362"/>
                <a:gd name="T64" fmla="*/ 330 w 361"/>
                <a:gd name="T65" fmla="*/ 283 h 362"/>
                <a:gd name="T66" fmla="*/ 346 w 361"/>
                <a:gd name="T67" fmla="*/ 252 h 362"/>
                <a:gd name="T68" fmla="*/ 357 w 361"/>
                <a:gd name="T69" fmla="*/ 217 h 362"/>
                <a:gd name="T70" fmla="*/ 361 w 361"/>
                <a:gd name="T71" fmla="*/ 182 h 362"/>
                <a:gd name="T72" fmla="*/ 357 w 361"/>
                <a:gd name="T73" fmla="*/ 145 h 362"/>
                <a:gd name="T74" fmla="*/ 346 w 361"/>
                <a:gd name="T75" fmla="*/ 111 h 362"/>
                <a:gd name="T76" fmla="*/ 330 w 361"/>
                <a:gd name="T77" fmla="*/ 81 h 362"/>
                <a:gd name="T78" fmla="*/ 308 w 361"/>
                <a:gd name="T79" fmla="*/ 54 h 362"/>
                <a:gd name="T80" fmla="*/ 281 w 361"/>
                <a:gd name="T81" fmla="*/ 32 h 362"/>
                <a:gd name="T82" fmla="*/ 251 w 361"/>
                <a:gd name="T83" fmla="*/ 14 h 362"/>
                <a:gd name="T84" fmla="*/ 217 w 361"/>
                <a:gd name="T85" fmla="*/ 4 h 362"/>
                <a:gd name="T86" fmla="*/ 180 w 361"/>
                <a:gd name="T8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1" h="362">
                  <a:moveTo>
                    <a:pt x="273" y="130"/>
                  </a:moveTo>
                  <a:lnTo>
                    <a:pt x="157" y="259"/>
                  </a:lnTo>
                  <a:lnTo>
                    <a:pt x="87" y="190"/>
                  </a:lnTo>
                  <a:lnTo>
                    <a:pt x="84" y="186"/>
                  </a:lnTo>
                  <a:lnTo>
                    <a:pt x="83" y="182"/>
                  </a:lnTo>
                  <a:lnTo>
                    <a:pt x="84" y="176"/>
                  </a:lnTo>
                  <a:lnTo>
                    <a:pt x="87" y="172"/>
                  </a:lnTo>
                  <a:lnTo>
                    <a:pt x="91" y="170"/>
                  </a:lnTo>
                  <a:lnTo>
                    <a:pt x="96" y="169"/>
                  </a:lnTo>
                  <a:lnTo>
                    <a:pt x="101" y="170"/>
                  </a:lnTo>
                  <a:lnTo>
                    <a:pt x="105" y="172"/>
                  </a:lnTo>
                  <a:lnTo>
                    <a:pt x="156" y="224"/>
                  </a:lnTo>
                  <a:lnTo>
                    <a:pt x="256" y="113"/>
                  </a:lnTo>
                  <a:lnTo>
                    <a:pt x="260" y="111"/>
                  </a:lnTo>
                  <a:lnTo>
                    <a:pt x="264" y="109"/>
                  </a:lnTo>
                  <a:lnTo>
                    <a:pt x="266" y="109"/>
                  </a:lnTo>
                  <a:lnTo>
                    <a:pt x="268" y="110"/>
                  </a:lnTo>
                  <a:lnTo>
                    <a:pt x="271" y="111"/>
                  </a:lnTo>
                  <a:lnTo>
                    <a:pt x="272" y="112"/>
                  </a:lnTo>
                  <a:lnTo>
                    <a:pt x="275" y="116"/>
                  </a:lnTo>
                  <a:lnTo>
                    <a:pt x="276" y="121"/>
                  </a:lnTo>
                  <a:lnTo>
                    <a:pt x="276" y="125"/>
                  </a:lnTo>
                  <a:lnTo>
                    <a:pt x="273" y="130"/>
                  </a:lnTo>
                  <a:close/>
                  <a:moveTo>
                    <a:pt x="180" y="0"/>
                  </a:moveTo>
                  <a:lnTo>
                    <a:pt x="162" y="1"/>
                  </a:lnTo>
                  <a:lnTo>
                    <a:pt x="143" y="4"/>
                  </a:lnTo>
                  <a:lnTo>
                    <a:pt x="126" y="8"/>
                  </a:lnTo>
                  <a:lnTo>
                    <a:pt x="110" y="14"/>
                  </a:lnTo>
                  <a:lnTo>
                    <a:pt x="94" y="23"/>
                  </a:lnTo>
                  <a:lnTo>
                    <a:pt x="79" y="32"/>
                  </a:lnTo>
                  <a:lnTo>
                    <a:pt x="65" y="42"/>
                  </a:lnTo>
                  <a:lnTo>
                    <a:pt x="53" y="54"/>
                  </a:lnTo>
                  <a:lnTo>
                    <a:pt x="40" y="66"/>
                  </a:lnTo>
                  <a:lnTo>
                    <a:pt x="30" y="81"/>
                  </a:lnTo>
                  <a:lnTo>
                    <a:pt x="21" y="96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3" y="145"/>
                  </a:lnTo>
                  <a:lnTo>
                    <a:pt x="1" y="163"/>
                  </a:lnTo>
                  <a:lnTo>
                    <a:pt x="0" y="182"/>
                  </a:lnTo>
                  <a:lnTo>
                    <a:pt x="1" y="200"/>
                  </a:lnTo>
                  <a:lnTo>
                    <a:pt x="3" y="217"/>
                  </a:lnTo>
                  <a:lnTo>
                    <a:pt x="8" y="235"/>
                  </a:lnTo>
                  <a:lnTo>
                    <a:pt x="14" y="252"/>
                  </a:lnTo>
                  <a:lnTo>
                    <a:pt x="21" y="267"/>
                  </a:lnTo>
                  <a:lnTo>
                    <a:pt x="30" y="283"/>
                  </a:lnTo>
                  <a:lnTo>
                    <a:pt x="40" y="296"/>
                  </a:lnTo>
                  <a:lnTo>
                    <a:pt x="53" y="309"/>
                  </a:lnTo>
                  <a:lnTo>
                    <a:pt x="65" y="320"/>
                  </a:lnTo>
                  <a:lnTo>
                    <a:pt x="79" y="331"/>
                  </a:lnTo>
                  <a:lnTo>
                    <a:pt x="94" y="340"/>
                  </a:lnTo>
                  <a:lnTo>
                    <a:pt x="110" y="348"/>
                  </a:lnTo>
                  <a:lnTo>
                    <a:pt x="126" y="354"/>
                  </a:lnTo>
                  <a:lnTo>
                    <a:pt x="143" y="358"/>
                  </a:lnTo>
                  <a:lnTo>
                    <a:pt x="162" y="361"/>
                  </a:lnTo>
                  <a:lnTo>
                    <a:pt x="180" y="362"/>
                  </a:lnTo>
                  <a:lnTo>
                    <a:pt x="199" y="361"/>
                  </a:lnTo>
                  <a:lnTo>
                    <a:pt x="217" y="358"/>
                  </a:lnTo>
                  <a:lnTo>
                    <a:pt x="234" y="354"/>
                  </a:lnTo>
                  <a:lnTo>
                    <a:pt x="251" y="348"/>
                  </a:lnTo>
                  <a:lnTo>
                    <a:pt x="266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0" y="283"/>
                  </a:lnTo>
                  <a:lnTo>
                    <a:pt x="339" y="267"/>
                  </a:lnTo>
                  <a:lnTo>
                    <a:pt x="346" y="252"/>
                  </a:lnTo>
                  <a:lnTo>
                    <a:pt x="352" y="235"/>
                  </a:lnTo>
                  <a:lnTo>
                    <a:pt x="357" y="217"/>
                  </a:lnTo>
                  <a:lnTo>
                    <a:pt x="360" y="200"/>
                  </a:lnTo>
                  <a:lnTo>
                    <a:pt x="361" y="182"/>
                  </a:lnTo>
                  <a:lnTo>
                    <a:pt x="360" y="163"/>
                  </a:lnTo>
                  <a:lnTo>
                    <a:pt x="357" y="145"/>
                  </a:lnTo>
                  <a:lnTo>
                    <a:pt x="352" y="128"/>
                  </a:lnTo>
                  <a:lnTo>
                    <a:pt x="346" y="111"/>
                  </a:lnTo>
                  <a:lnTo>
                    <a:pt x="339" y="96"/>
                  </a:lnTo>
                  <a:lnTo>
                    <a:pt x="330" y="81"/>
                  </a:lnTo>
                  <a:lnTo>
                    <a:pt x="320" y="66"/>
                  </a:lnTo>
                  <a:lnTo>
                    <a:pt x="308" y="54"/>
                  </a:lnTo>
                  <a:lnTo>
                    <a:pt x="295" y="42"/>
                  </a:lnTo>
                  <a:lnTo>
                    <a:pt x="281" y="32"/>
                  </a:lnTo>
                  <a:lnTo>
                    <a:pt x="266" y="23"/>
                  </a:lnTo>
                  <a:lnTo>
                    <a:pt x="251" y="14"/>
                  </a:lnTo>
                  <a:lnTo>
                    <a:pt x="234" y="8"/>
                  </a:lnTo>
                  <a:lnTo>
                    <a:pt x="217" y="4"/>
                  </a:lnTo>
                  <a:lnTo>
                    <a:pt x="199" y="1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1160"/>
            <p:cNvSpPr/>
            <p:nvPr/>
          </p:nvSpPr>
          <p:spPr bwMode="auto">
            <a:xfrm>
              <a:off x="2073275" y="2516188"/>
              <a:ext cx="104775" cy="82550"/>
            </a:xfrm>
            <a:custGeom>
              <a:avLst/>
              <a:gdLst>
                <a:gd name="T0" fmla="*/ 253 w 264"/>
                <a:gd name="T1" fmla="*/ 205 h 205"/>
                <a:gd name="T2" fmla="*/ 261 w 264"/>
                <a:gd name="T3" fmla="*/ 202 h 205"/>
                <a:gd name="T4" fmla="*/ 264 w 264"/>
                <a:gd name="T5" fmla="*/ 193 h 205"/>
                <a:gd name="T6" fmla="*/ 263 w 264"/>
                <a:gd name="T7" fmla="*/ 56 h 205"/>
                <a:gd name="T8" fmla="*/ 257 w 264"/>
                <a:gd name="T9" fmla="*/ 49 h 205"/>
                <a:gd name="T10" fmla="*/ 215 w 264"/>
                <a:gd name="T11" fmla="*/ 48 h 205"/>
                <a:gd name="T12" fmla="*/ 204 w 264"/>
                <a:gd name="T13" fmla="*/ 43 h 205"/>
                <a:gd name="T14" fmla="*/ 200 w 264"/>
                <a:gd name="T15" fmla="*/ 32 h 205"/>
                <a:gd name="T16" fmla="*/ 191 w 264"/>
                <a:gd name="T17" fmla="*/ 19 h 205"/>
                <a:gd name="T18" fmla="*/ 176 w 264"/>
                <a:gd name="T19" fmla="*/ 9 h 205"/>
                <a:gd name="T20" fmla="*/ 167 w 264"/>
                <a:gd name="T21" fmla="*/ 5 h 205"/>
                <a:gd name="T22" fmla="*/ 164 w 264"/>
                <a:gd name="T23" fmla="*/ 4 h 205"/>
                <a:gd name="T24" fmla="*/ 160 w 264"/>
                <a:gd name="T25" fmla="*/ 4 h 205"/>
                <a:gd name="T26" fmla="*/ 157 w 264"/>
                <a:gd name="T27" fmla="*/ 3 h 205"/>
                <a:gd name="T28" fmla="*/ 153 w 264"/>
                <a:gd name="T29" fmla="*/ 2 h 205"/>
                <a:gd name="T30" fmla="*/ 149 w 264"/>
                <a:gd name="T31" fmla="*/ 1 h 205"/>
                <a:gd name="T32" fmla="*/ 145 w 264"/>
                <a:gd name="T33" fmla="*/ 1 h 205"/>
                <a:gd name="T34" fmla="*/ 139 w 264"/>
                <a:gd name="T35" fmla="*/ 0 h 205"/>
                <a:gd name="T36" fmla="*/ 130 w 264"/>
                <a:gd name="T37" fmla="*/ 0 h 205"/>
                <a:gd name="T38" fmla="*/ 123 w 264"/>
                <a:gd name="T39" fmla="*/ 1 h 205"/>
                <a:gd name="T40" fmla="*/ 119 w 264"/>
                <a:gd name="T41" fmla="*/ 1 h 205"/>
                <a:gd name="T42" fmla="*/ 115 w 264"/>
                <a:gd name="T43" fmla="*/ 2 h 205"/>
                <a:gd name="T44" fmla="*/ 111 w 264"/>
                <a:gd name="T45" fmla="*/ 3 h 205"/>
                <a:gd name="T46" fmla="*/ 108 w 264"/>
                <a:gd name="T47" fmla="*/ 4 h 205"/>
                <a:gd name="T48" fmla="*/ 104 w 264"/>
                <a:gd name="T49" fmla="*/ 4 h 205"/>
                <a:gd name="T50" fmla="*/ 101 w 264"/>
                <a:gd name="T51" fmla="*/ 5 h 205"/>
                <a:gd name="T52" fmla="*/ 92 w 264"/>
                <a:gd name="T53" fmla="*/ 9 h 205"/>
                <a:gd name="T54" fmla="*/ 78 w 264"/>
                <a:gd name="T55" fmla="*/ 19 h 205"/>
                <a:gd name="T56" fmla="*/ 68 w 264"/>
                <a:gd name="T57" fmla="*/ 32 h 205"/>
                <a:gd name="T58" fmla="*/ 64 w 264"/>
                <a:gd name="T59" fmla="*/ 43 h 205"/>
                <a:gd name="T60" fmla="*/ 53 w 264"/>
                <a:gd name="T61" fmla="*/ 48 h 205"/>
                <a:gd name="T62" fmla="*/ 7 w 264"/>
                <a:gd name="T63" fmla="*/ 49 h 205"/>
                <a:gd name="T64" fmla="*/ 0 w 264"/>
                <a:gd name="T65" fmla="*/ 56 h 205"/>
                <a:gd name="T66" fmla="*/ 0 w 264"/>
                <a:gd name="T67" fmla="*/ 193 h 205"/>
                <a:gd name="T68" fmla="*/ 3 w 264"/>
                <a:gd name="T69" fmla="*/ 202 h 205"/>
                <a:gd name="T70" fmla="*/ 11 w 264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4" h="205">
                  <a:moveTo>
                    <a:pt x="11" y="205"/>
                  </a:moveTo>
                  <a:lnTo>
                    <a:pt x="253" y="205"/>
                  </a:lnTo>
                  <a:lnTo>
                    <a:pt x="257" y="204"/>
                  </a:lnTo>
                  <a:lnTo>
                    <a:pt x="261" y="202"/>
                  </a:lnTo>
                  <a:lnTo>
                    <a:pt x="263" y="198"/>
                  </a:lnTo>
                  <a:lnTo>
                    <a:pt x="264" y="193"/>
                  </a:lnTo>
                  <a:lnTo>
                    <a:pt x="264" y="60"/>
                  </a:lnTo>
                  <a:lnTo>
                    <a:pt x="263" y="56"/>
                  </a:lnTo>
                  <a:lnTo>
                    <a:pt x="261" y="52"/>
                  </a:lnTo>
                  <a:lnTo>
                    <a:pt x="257" y="49"/>
                  </a:lnTo>
                  <a:lnTo>
                    <a:pt x="253" y="48"/>
                  </a:lnTo>
                  <a:lnTo>
                    <a:pt x="215" y="48"/>
                  </a:lnTo>
                  <a:lnTo>
                    <a:pt x="206" y="48"/>
                  </a:lnTo>
                  <a:lnTo>
                    <a:pt x="204" y="43"/>
                  </a:lnTo>
                  <a:lnTo>
                    <a:pt x="202" y="38"/>
                  </a:lnTo>
                  <a:lnTo>
                    <a:pt x="200" y="32"/>
                  </a:lnTo>
                  <a:lnTo>
                    <a:pt x="196" y="26"/>
                  </a:lnTo>
                  <a:lnTo>
                    <a:pt x="191" y="19"/>
                  </a:lnTo>
                  <a:lnTo>
                    <a:pt x="185" y="14"/>
                  </a:lnTo>
                  <a:lnTo>
                    <a:pt x="176" y="9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4" y="4"/>
                  </a:lnTo>
                  <a:lnTo>
                    <a:pt x="161" y="4"/>
                  </a:lnTo>
                  <a:lnTo>
                    <a:pt x="160" y="4"/>
                  </a:lnTo>
                  <a:lnTo>
                    <a:pt x="159" y="4"/>
                  </a:lnTo>
                  <a:lnTo>
                    <a:pt x="157" y="3"/>
                  </a:lnTo>
                  <a:lnTo>
                    <a:pt x="154" y="2"/>
                  </a:lnTo>
                  <a:lnTo>
                    <a:pt x="153" y="2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6" y="1"/>
                  </a:lnTo>
                  <a:lnTo>
                    <a:pt x="145" y="1"/>
                  </a:lnTo>
                  <a:lnTo>
                    <a:pt x="143" y="1"/>
                  </a:lnTo>
                  <a:lnTo>
                    <a:pt x="139" y="0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5" y="1"/>
                  </a:lnTo>
                  <a:lnTo>
                    <a:pt x="123" y="1"/>
                  </a:lnTo>
                  <a:lnTo>
                    <a:pt x="122" y="1"/>
                  </a:lnTo>
                  <a:lnTo>
                    <a:pt x="119" y="1"/>
                  </a:lnTo>
                  <a:lnTo>
                    <a:pt x="116" y="1"/>
                  </a:lnTo>
                  <a:lnTo>
                    <a:pt x="115" y="2"/>
                  </a:lnTo>
                  <a:lnTo>
                    <a:pt x="114" y="2"/>
                  </a:lnTo>
                  <a:lnTo>
                    <a:pt x="111" y="3"/>
                  </a:lnTo>
                  <a:lnTo>
                    <a:pt x="109" y="4"/>
                  </a:lnTo>
                  <a:lnTo>
                    <a:pt x="108" y="4"/>
                  </a:lnTo>
                  <a:lnTo>
                    <a:pt x="107" y="4"/>
                  </a:lnTo>
                  <a:lnTo>
                    <a:pt x="104" y="4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4" y="14"/>
                  </a:lnTo>
                  <a:lnTo>
                    <a:pt x="78" y="19"/>
                  </a:lnTo>
                  <a:lnTo>
                    <a:pt x="72" y="26"/>
                  </a:lnTo>
                  <a:lnTo>
                    <a:pt x="68" y="32"/>
                  </a:lnTo>
                  <a:lnTo>
                    <a:pt x="66" y="38"/>
                  </a:lnTo>
                  <a:lnTo>
                    <a:pt x="64" y="43"/>
                  </a:lnTo>
                  <a:lnTo>
                    <a:pt x="62" y="48"/>
                  </a:lnTo>
                  <a:lnTo>
                    <a:pt x="53" y="48"/>
                  </a:lnTo>
                  <a:lnTo>
                    <a:pt x="11" y="48"/>
                  </a:lnTo>
                  <a:lnTo>
                    <a:pt x="7" y="49"/>
                  </a:lnTo>
                  <a:lnTo>
                    <a:pt x="3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0" y="198"/>
                  </a:lnTo>
                  <a:lnTo>
                    <a:pt x="3" y="202"/>
                  </a:lnTo>
                  <a:lnTo>
                    <a:pt x="7" y="204"/>
                  </a:lnTo>
                  <a:lnTo>
                    <a:pt x="11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361136" y="2583751"/>
            <a:ext cx="3683845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ID" sz="1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Franklin Gothic Demi Cond" panose="020B0706030402020204" pitchFamily="34" charset="0"/>
                <a:cs typeface="Segoe UI" panose="020B0502040204020203" pitchFamily="34" charset="0"/>
              </a:rPr>
              <a:t>The current Deep Learning approaches are some that gives high accuracy whether some performs faster but could not give high accuracy. So needed a model that is both accurate and performs faster</a:t>
            </a:r>
            <a:endParaRPr lang="en-ID" sz="1600" dirty="0">
              <a:solidFill>
                <a:schemeClr val="tx1">
                  <a:lumMod val="85000"/>
                  <a:lumOff val="15000"/>
                </a:schemeClr>
              </a:solidFill>
              <a:latin typeface="Franklin Gothic Demi Cond" panose="020B0706030402020204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93806" y="4431966"/>
            <a:ext cx="3183171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  <a:cs typeface="Segoe UI" panose="020B0502040204020203" pitchFamily="34" charset="0"/>
              </a:rPr>
              <a:t>The model should be both faster and accurate &amp; </a:t>
            </a:r>
            <a:r>
              <a:rPr lang="en-US" b="0" i="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fastest speed of inference(real time object detection).</a:t>
            </a:r>
            <a:endParaRPr lang="en-ID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15023" y="4414094"/>
            <a:ext cx="328218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ID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It will take approximately one  week </a:t>
            </a:r>
            <a:endParaRPr lang="en-ID" b="1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4238705" y="4667610"/>
            <a:ext cx="397956" cy="398889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4" name="Oval 63"/>
          <p:cNvSpPr/>
          <p:nvPr/>
        </p:nvSpPr>
        <p:spPr>
          <a:xfrm>
            <a:off x="7591381" y="4667610"/>
            <a:ext cx="397956" cy="398889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7" name="Picture 46" descr="Logo, company nam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60" y="0"/>
            <a:ext cx="2557690" cy="12788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453</Words>
  <Application>Microsoft Office PowerPoint</Application>
  <PresentationFormat>Widescreen</PresentationFormat>
  <Paragraphs>84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20" baseType="lpstr">
      <vt:lpstr>Abadi MT Condensed Light</vt:lpstr>
      <vt:lpstr>Aharoni</vt:lpstr>
      <vt:lpstr>Arial</vt:lpstr>
      <vt:lpstr>Bahnschrift SemiLight</vt:lpstr>
      <vt:lpstr>Calibri</vt:lpstr>
      <vt:lpstr>Calibri Light</vt:lpstr>
      <vt:lpstr>Franklin Gothic Demi Cond</vt:lpstr>
      <vt:lpstr>MV Boli</vt:lpstr>
      <vt:lpstr>Palatino Linotype</vt:lpstr>
      <vt:lpstr>Roboto</vt:lpstr>
      <vt:lpstr>Rockwell Extra Bold</vt:lpstr>
      <vt:lpstr>Segoe UI</vt:lpstr>
      <vt:lpstr>Times New Roman</vt:lpstr>
      <vt:lpstr>Office Theme</vt:lpstr>
      <vt:lpstr>PowerPoint Presentation</vt:lpstr>
      <vt:lpstr>Idea Introduction</vt:lpstr>
      <vt:lpstr>Your Approach Towards Idea</vt:lpstr>
      <vt:lpstr>Team Slide</vt:lpstr>
      <vt:lpstr>Development Pipeline</vt:lpstr>
      <vt:lpstr>Vision of Innovation/Idea/Solution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24slides5</dc:creator>
  <cp:lastModifiedBy>shubham6418814@gmail.com</cp:lastModifiedBy>
  <cp:revision>1091</cp:revision>
  <dcterms:created xsi:type="dcterms:W3CDTF">2019-07-10T03:07:00Z</dcterms:created>
  <dcterms:modified xsi:type="dcterms:W3CDTF">2021-10-10T05:56:07Z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BDAA05A3F7574C90A05E4CBD89E085E9</vt:lpwstr>
  </property>
  <property fmtid="{D5CDD505-2E9C-101B-9397-08002B2CF9AE}" pid="3" name="KSOProductBuildVer">
    <vt:lpwstr>1033-11.2.0.10323</vt:lpwstr>
  </property>
</Properties>
</file>