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F3A0D-A517-406D-82EF-22268650623A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1C41B-2E09-4E0C-B964-47C037727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9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7EC7A-8CD4-ADD4-EDC6-AED18510B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A2680-CABC-9A05-2C14-EB1AB3B3F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89F47-AB38-13E8-7D7A-E6414B49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2AE0E-033C-61E4-A27A-21EB9349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9253F-7DFE-ED89-93A2-BFE4E70B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6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7ECC-9D6E-FB5C-71AF-ED271506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58C3F-B96E-023F-DE5C-A046337C9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B1E28-8E75-D640-8DFB-546E0D54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D0614-33D6-22C0-9A06-2DD7812F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4455B-87FC-056D-C24B-4709F2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BF077B-1889-8D12-0C17-CD5414E8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3DC7C-C891-1A74-333C-0A1EDF5E6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54DEC-1AA2-AFD3-139E-06728095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930BA-A1C5-2AE3-1453-6A5439C0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5A6CD-5C23-2AA5-F2FE-9A7A89CB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2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BECA-5791-DB00-F070-822CE347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2ABA9-FA1C-E66B-3301-31ACA4E0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56C68-3330-92A3-0F55-F5C08994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CD691-FB68-0A69-8112-09A3817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19D5C-D83D-72ED-FD2A-5BE464F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3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2C5A7-9A42-8A90-D56A-600308F0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B163D-80D9-F8E6-A1D6-AAF10C01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649A8-04D5-02B1-C0DE-5082CF0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0BCF0-D821-56A7-F2E2-FA83E3D3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4477B-7894-19E9-654D-D10E327C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2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B58D-F115-CDFB-70D6-DD8D62FB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9459D-9C8C-22FA-8D75-8D1F5D19F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EAEA5-88C5-12F8-04FA-831E45BB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10342-A068-381E-A089-E7C82DB8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47DE0-3505-CB4A-B6D1-4CEEDA03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5FC7E-EC8C-838A-D9C3-0D8C04A1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0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C42-F2D0-5CF5-774D-50E1C249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78A4E-9FE9-316B-581F-9C2016BC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3EC97-1920-040B-6BDC-1C078754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E2144-933F-B740-1CCA-126A87A38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DDA0AB-8AB5-2A5B-4546-17957BD35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BDCB3-C287-2D18-36FE-F30FC478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838A3-A04A-40E1-C543-41F2EA57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98C1E9-FFB4-FF0D-F5A3-20C0ED7B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2A4C-B902-5F99-8E33-173FC36F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87A8B-B1C2-D73E-2D6B-6F0732B9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024CC-5FD1-0C78-147D-C1C7E0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DC7966-EAAB-6AB5-C470-9CEBA71C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A78C62-4191-866A-2FAC-639D14F4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9100BE-6D96-B888-7835-83AB575E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11A1F-537E-FA6B-942F-8B478DA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61AD7-411F-9BD4-3DCC-0E765F3B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5CB57-9887-8C09-6C60-38F38AE5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B42BA-FF85-EF56-1A4E-12FADE38F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A6F0B-B13C-EB23-6FBE-FF8C00AE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C3288-3F3C-49AE-1424-1124B40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A884B-A4D1-281D-4E63-9CD5FCCE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3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2D178-6DA2-6A22-420E-DCB503A3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5E8C33-1F5B-DED7-59DC-CF16E62A7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1CF6F-A3C7-D91E-E794-D274E2498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D46F6-45FB-C866-A007-3252665C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13CA2-2D5F-BC3D-4D13-4CD737B0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C1DBF8-7BFF-2662-2701-02ECB3A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C28B4-5E85-026E-601D-FB8DD79C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238A6-0776-4EC1-C399-66045CB9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C811B-140C-2DD0-5D8F-56F5F3661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6A329-42CA-4494-AF0E-73434CCEB0DB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4359-9CA3-9E5B-3E94-45DE6844D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13502-68BD-1A02-0A40-3343FEDC6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B2B42-8384-4F6F-BEE4-808129AFA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5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ACCE39CF-2E3A-705A-7E48-9C62DF5E7FCB}"/>
              </a:ext>
            </a:extLst>
          </p:cNvPr>
          <p:cNvSpPr/>
          <p:nvPr/>
        </p:nvSpPr>
        <p:spPr>
          <a:xfrm>
            <a:off x="5223385" y="1333496"/>
            <a:ext cx="1720507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have meal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5" name="Rectangle: Rounded Corners 9">
            <a:extLst>
              <a:ext uri="{FF2B5EF4-FFF2-40B4-BE49-F238E27FC236}">
                <a16:creationId xmlns:a16="http://schemas.microsoft.com/office/drawing/2014/main" id="{328679BE-2698-119D-CEB8-C6845B36B631}"/>
              </a:ext>
            </a:extLst>
          </p:cNvPr>
          <p:cNvSpPr/>
          <p:nvPr/>
        </p:nvSpPr>
        <p:spPr>
          <a:xfrm>
            <a:off x="7417479" y="2863848"/>
            <a:ext cx="1720507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eat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0BCF8EDF-7CE1-D003-6D76-4F32FFE5F96D}"/>
              </a:ext>
            </a:extLst>
          </p:cNvPr>
          <p:cNvSpPr/>
          <p:nvPr/>
        </p:nvSpPr>
        <p:spPr>
          <a:xfrm>
            <a:off x="5223385" y="2863848"/>
            <a:ext cx="1720507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look around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7" name="Rectangle: Rounded Corners 9">
            <a:extLst>
              <a:ext uri="{FF2B5EF4-FFF2-40B4-BE49-F238E27FC236}">
                <a16:creationId xmlns:a16="http://schemas.microsoft.com/office/drawing/2014/main" id="{750F6AE4-C624-144B-950D-EBF0704CE9A4}"/>
              </a:ext>
            </a:extLst>
          </p:cNvPr>
          <p:cNvSpPr/>
          <p:nvPr/>
        </p:nvSpPr>
        <p:spPr>
          <a:xfrm>
            <a:off x="3029291" y="2863849"/>
            <a:ext cx="1720507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order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EC69FAFC-49DA-7562-94E1-6BF1A49C5D22}"/>
              </a:ext>
            </a:extLst>
          </p:cNvPr>
          <p:cNvSpPr/>
          <p:nvPr/>
        </p:nvSpPr>
        <p:spPr>
          <a:xfrm>
            <a:off x="835197" y="2863848"/>
            <a:ext cx="1720507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listen to staff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algn="ctr"/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165CE2D6-FE0A-6CED-DCC0-57E003368C50}"/>
              </a:ext>
            </a:extLst>
          </p:cNvPr>
          <p:cNvSpPr/>
          <p:nvPr/>
        </p:nvSpPr>
        <p:spPr>
          <a:xfrm>
            <a:off x="9611573" y="2863848"/>
            <a:ext cx="1720507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checkout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2" name="Rectangle: Rounded Corners 9">
            <a:extLst>
              <a:ext uri="{FF2B5EF4-FFF2-40B4-BE49-F238E27FC236}">
                <a16:creationId xmlns:a16="http://schemas.microsoft.com/office/drawing/2014/main" id="{667EC28A-B853-96D2-2377-C8E2CBF552E8}"/>
              </a:ext>
            </a:extLst>
          </p:cNvPr>
          <p:cNvSpPr/>
          <p:nvPr/>
        </p:nvSpPr>
        <p:spPr>
          <a:xfrm>
            <a:off x="8535078" y="4381496"/>
            <a:ext cx="1720507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play with phone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3" name="Rectangle: Rounded Corners 9">
            <a:extLst>
              <a:ext uri="{FF2B5EF4-FFF2-40B4-BE49-F238E27FC236}">
                <a16:creationId xmlns:a16="http://schemas.microsoft.com/office/drawing/2014/main" id="{9F8AA33A-815E-1DDF-263B-A3C7A2D7FCEB}"/>
              </a:ext>
            </a:extLst>
          </p:cNvPr>
          <p:cNvSpPr/>
          <p:nvPr/>
        </p:nvSpPr>
        <p:spPr>
          <a:xfrm>
            <a:off x="6340984" y="4387848"/>
            <a:ext cx="1720507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make phone call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4" name="Rectangle: Rounded Corners 9">
            <a:extLst>
              <a:ext uri="{FF2B5EF4-FFF2-40B4-BE49-F238E27FC236}">
                <a16:creationId xmlns:a16="http://schemas.microsoft.com/office/drawing/2014/main" id="{7F7D5906-5780-0AA3-5ECF-0E4F0E9DFD8D}"/>
              </a:ext>
            </a:extLst>
          </p:cNvPr>
          <p:cNvSpPr/>
          <p:nvPr/>
        </p:nvSpPr>
        <p:spPr>
          <a:xfrm>
            <a:off x="3029290" y="4387848"/>
            <a:ext cx="1720507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黑体" panose="02010609060101010101" pitchFamily="49" charset="-122"/>
              </a:rPr>
              <a:t>think</a:t>
            </a:r>
            <a:endParaRPr lang="zh-CN" altLang="en-US" sz="2000" dirty="0">
              <a:solidFill>
                <a:srgbClr val="000000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214C827-5F2A-865E-DD86-ED3720169F7C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 flipH="1">
            <a:off x="1695451" y="2095496"/>
            <a:ext cx="4388188" cy="7683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D6CB47B-3F26-2790-6787-5C3FF1487DB6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flipH="1">
            <a:off x="3889545" y="2095496"/>
            <a:ext cx="2194094" cy="7683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6C72555-6399-A391-E550-14912412038C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6083639" y="2095496"/>
            <a:ext cx="0" cy="7683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D5FC3F-215C-91A5-7C30-D63A761D3F13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6083639" y="2095496"/>
            <a:ext cx="2194094" cy="7683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BA0AEF4-5835-D44C-F9A1-F0A0B0790BE1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6083639" y="2095496"/>
            <a:ext cx="4388188" cy="76835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7545B41-2ADD-3CDC-D1E4-A1901F97565F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3889544" y="3625849"/>
            <a:ext cx="1" cy="76199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3E2D7EE-FD4B-A3CD-0899-2F7D7E1EF8FA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7201238" y="3625848"/>
            <a:ext cx="1076495" cy="762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1E26372-CD97-E986-DFBE-6084FF640E9D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8277733" y="3625848"/>
            <a:ext cx="1117599" cy="7556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5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T120123</dc:creator>
  <cp:lastModifiedBy>T120123</cp:lastModifiedBy>
  <cp:revision>34</cp:revision>
  <dcterms:created xsi:type="dcterms:W3CDTF">2025-08-07T01:38:24Z</dcterms:created>
  <dcterms:modified xsi:type="dcterms:W3CDTF">2025-08-07T01:57:12Z</dcterms:modified>
</cp:coreProperties>
</file>