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EF9769"/>
    <a:srgbClr val="D9F2FB"/>
    <a:srgbClr val="FFF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7F83A-0D34-E6E4-AB23-C4CBC6ED0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7A3790-5400-3266-8CC9-849A3FA8D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0AD2-676B-7FC3-347C-94F2B907A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EC9CE-FB2F-F6F1-2AA5-8B4601FB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FA5E8-4961-6BD9-863C-9B40373E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48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379484-085F-7258-DA73-104F9EFF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6FE117-478C-19E3-ECC3-EC9E8AA1F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84D81-3545-3D44-B8AF-64439FB1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80D14-803A-B4CC-04EE-A5CDB6C8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CF3D5-D4C7-26E4-4F66-DD8A1EDA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BDE432-9270-C30E-F76F-7C7DD7750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B1E893-366C-7915-6266-37E16382D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2E835F-2807-1C7E-8EEF-7197D9AE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A1F33-4D50-1D21-7C31-9F08598A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A19FF0-D2FA-1FC0-424D-6E6F81B8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4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CEEDE-76E1-69CF-ADB3-4DC3D6F8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D3A68-DA59-0296-3FAA-F9704A05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B98B3-A573-BFCD-7154-E9FA3717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A78BC-D82B-F9B4-8A6D-A90CE23B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3B173F-73EC-C4DC-4100-0A70E627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6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B5D07-11BE-A4E1-BC44-0E1FFE68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90329-DF1E-B845-08F5-1B2E97655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FAA10-57FE-F82E-323B-F12EB570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A6A07-CE57-1693-3559-8FCEB9BC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BCC8B-6A54-3745-5F73-DF51EBA9E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61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31AF6-47AD-C833-CDE2-8827F8F4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AE4E9-38CF-5797-BC25-81095524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DDD1A-089F-2691-37F7-D3121283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FBF37-6D45-BD27-AC06-E4C135D36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548E6F-D498-8007-B6A7-2B003ABA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91DFD-95FD-222F-B8CE-4043E3B7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8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5A2EE-9CDB-0505-0F70-9F7F3279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D3AEB7-D745-4C2A-4563-397E42A5D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D03557-C66C-4EAA-36DD-E531BA03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8AB5E1-BEC1-6E96-DC70-BE6A5344B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DD789D-30DD-6B5F-754E-60B8DEA1E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0FF2E0-1616-66E2-D7E9-E6E465EC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9FDA34-FABE-8DAE-7E93-27C1706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6DF54C-9E70-6DDA-6ABB-BDDFD788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9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988CD-BB6E-5E87-40F4-80C1CF31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B728A1-26D2-8F0D-1E12-1A979F18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8C7A75-7392-4652-4261-129400D7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9BB682-90D7-7BC6-BB05-604069F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09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19562A-77E2-BC93-47B3-4C3CED16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46D8A4-5084-2F1F-4349-7062DA0F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089A9-E41D-BECE-69B5-52135E40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48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BF57B-C1CC-0354-38E5-FB29B01E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3CA16E-BDA5-9C4A-078E-BE38BE70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B2F13F-4D43-070F-274A-6D01D08C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E64FB-AD0C-4F35-75B4-43F5F15E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83015-F4DA-1DFA-B982-7225E91B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E87A99-056B-43F0-88D0-6F19155D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1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DE2-19E5-6E01-7832-CC43E895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70EC70-ACEF-0200-71E2-4ECC83ADE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6EC422-5DA3-2B77-C0EC-11B7D390B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AA6E52-A21A-393F-6DC8-E4DA4F8A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A2FAF2-E4D1-514B-62AD-9DA958CD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9FF15E-905A-8E65-059E-394487B4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11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227721-BFDF-716F-53DC-D2065B7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643C9-3F38-0E32-BE2D-744A17AC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3B078-D651-BA6B-F69F-3534867C0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F8F76-3569-471F-AA38-3C6887E38175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C3E9D2-451F-32E8-0EC0-09A7CABE4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53C658-54E3-4458-6266-9F187F472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470C8-885B-493B-B2FC-4E9CABB66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6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箭头: 左 377">
            <a:extLst>
              <a:ext uri="{FF2B5EF4-FFF2-40B4-BE49-F238E27FC236}">
                <a16:creationId xmlns:a16="http://schemas.microsoft.com/office/drawing/2014/main" id="{BC598101-ACDA-0DD5-8EC3-627CC034EAEC}"/>
              </a:ext>
            </a:extLst>
          </p:cNvPr>
          <p:cNvSpPr/>
          <p:nvPr/>
        </p:nvSpPr>
        <p:spPr>
          <a:xfrm>
            <a:off x="7109734" y="2903969"/>
            <a:ext cx="1788693" cy="157424"/>
          </a:xfrm>
          <a:prstGeom prst="leftArrow">
            <a:avLst>
              <a:gd name="adj1" fmla="val 30392"/>
              <a:gd name="adj2" fmla="val 0"/>
            </a:avLst>
          </a:prstGeom>
          <a:solidFill>
            <a:srgbClr val="E97132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6BA68886-7BCC-A147-ADF2-41FF5D0DFFC8}"/>
              </a:ext>
            </a:extLst>
          </p:cNvPr>
          <p:cNvCxnSpPr>
            <a:cxnSpLocks/>
            <a:endCxn id="113" idx="2"/>
          </p:cNvCxnSpPr>
          <p:nvPr/>
        </p:nvCxnSpPr>
        <p:spPr>
          <a:xfrm rot="10800000">
            <a:off x="3623863" y="2851725"/>
            <a:ext cx="6732081" cy="404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132">
            <a:extLst>
              <a:ext uri="{FF2B5EF4-FFF2-40B4-BE49-F238E27FC236}">
                <a16:creationId xmlns:a16="http://schemas.microsoft.com/office/drawing/2014/main" id="{0D0ECDC2-F674-F694-E66A-A6D7AA05E451}"/>
              </a:ext>
            </a:extLst>
          </p:cNvPr>
          <p:cNvSpPr/>
          <p:nvPr/>
        </p:nvSpPr>
        <p:spPr>
          <a:xfrm>
            <a:off x="2755439" y="939819"/>
            <a:ext cx="7006104" cy="2152631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51">
            <a:extLst>
              <a:ext uri="{FF2B5EF4-FFF2-40B4-BE49-F238E27FC236}">
                <a16:creationId xmlns:a16="http://schemas.microsoft.com/office/drawing/2014/main" id="{53D38ADC-D75E-C784-686E-C2532E49C94F}"/>
              </a:ext>
            </a:extLst>
          </p:cNvPr>
          <p:cNvSpPr txBox="1"/>
          <p:nvPr/>
        </p:nvSpPr>
        <p:spPr>
          <a:xfrm>
            <a:off x="2674824" y="601329"/>
            <a:ext cx="127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文本框 22">
            <a:extLst>
              <a:ext uri="{FF2B5EF4-FFF2-40B4-BE49-F238E27FC236}">
                <a16:creationId xmlns:a16="http://schemas.microsoft.com/office/drawing/2014/main" id="{7D9CCCE8-A856-D250-C88B-79235683F4AB}"/>
              </a:ext>
            </a:extLst>
          </p:cNvPr>
          <p:cNvSpPr txBox="1"/>
          <p:nvPr/>
        </p:nvSpPr>
        <p:spPr>
          <a:xfrm>
            <a:off x="121395" y="2186796"/>
            <a:ext cx="1723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图片 72" descr="建筑的摆设布局&#10;&#10;AI 生成的内容可能不正确。">
            <a:extLst>
              <a:ext uri="{FF2B5EF4-FFF2-40B4-BE49-F238E27FC236}">
                <a16:creationId xmlns:a16="http://schemas.microsoft.com/office/drawing/2014/main" id="{4D9010B2-D009-3389-7755-9082748D9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9" r="8962"/>
          <a:stretch/>
        </p:blipFill>
        <p:spPr>
          <a:xfrm>
            <a:off x="2929415" y="4474427"/>
            <a:ext cx="1756712" cy="14060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947AA409-140D-4210-D2DB-99796CFA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939" y="2544208"/>
            <a:ext cx="1656840" cy="15769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5" name="文本框 22">
            <a:extLst>
              <a:ext uri="{FF2B5EF4-FFF2-40B4-BE49-F238E27FC236}">
                <a16:creationId xmlns:a16="http://schemas.microsoft.com/office/drawing/2014/main" id="{01D8662A-A17E-6D1B-9468-EA299F24374F}"/>
              </a:ext>
            </a:extLst>
          </p:cNvPr>
          <p:cNvSpPr txBox="1"/>
          <p:nvPr/>
        </p:nvSpPr>
        <p:spPr>
          <a:xfrm>
            <a:off x="10276367" y="2186796"/>
            <a:ext cx="142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B7BB51F-5BBB-189E-CB19-3FCE1CDCC5EF}"/>
              </a:ext>
            </a:extLst>
          </p:cNvPr>
          <p:cNvCxnSpPr>
            <a:cxnSpLocks/>
          </p:cNvCxnSpPr>
          <p:nvPr/>
        </p:nvCxnSpPr>
        <p:spPr>
          <a:xfrm flipV="1">
            <a:off x="1468809" y="2016421"/>
            <a:ext cx="194368" cy="183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22">
            <a:extLst>
              <a:ext uri="{FF2B5EF4-FFF2-40B4-BE49-F238E27FC236}">
                <a16:creationId xmlns:a16="http://schemas.microsoft.com/office/drawing/2014/main" id="{D8AE80CD-0DD6-C743-01A8-5F82AFD421A8}"/>
              </a:ext>
            </a:extLst>
          </p:cNvPr>
          <p:cNvSpPr txBox="1"/>
          <p:nvPr/>
        </p:nvSpPr>
        <p:spPr>
          <a:xfrm>
            <a:off x="1678950" y="1665134"/>
            <a:ext cx="936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Entities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19501F4-20B6-2220-6994-DB02E2271F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497413" y="1541993"/>
            <a:ext cx="463361" cy="136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矩形: 圆角 12">
            <a:extLst>
              <a:ext uri="{FF2B5EF4-FFF2-40B4-BE49-F238E27FC236}">
                <a16:creationId xmlns:a16="http://schemas.microsoft.com/office/drawing/2014/main" id="{40306C6B-4ABC-7084-33D7-00AE74C3D944}"/>
              </a:ext>
            </a:extLst>
          </p:cNvPr>
          <p:cNvSpPr/>
          <p:nvPr/>
        </p:nvSpPr>
        <p:spPr>
          <a:xfrm>
            <a:off x="2989418" y="1429663"/>
            <a:ext cx="1268887" cy="669341"/>
          </a:xfrm>
          <a:prstGeom prst="roundRect">
            <a:avLst/>
          </a:prstGeom>
          <a:solidFill>
            <a:srgbClr val="FFF0C9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6" name="文本框 22">
            <a:extLst>
              <a:ext uri="{FF2B5EF4-FFF2-40B4-BE49-F238E27FC236}">
                <a16:creationId xmlns:a16="http://schemas.microsoft.com/office/drawing/2014/main" id="{6FD05DEF-45C9-EC8A-F8AC-3284140850F8}"/>
              </a:ext>
            </a:extLst>
          </p:cNvPr>
          <p:cNvSpPr txBox="1"/>
          <p:nvPr/>
        </p:nvSpPr>
        <p:spPr>
          <a:xfrm>
            <a:off x="2960774" y="1403493"/>
            <a:ext cx="111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ABDE31F2-3FDD-94AC-F9EF-011E370A01C4}"/>
              </a:ext>
            </a:extLst>
          </p:cNvPr>
          <p:cNvSpPr txBox="1"/>
          <p:nvPr/>
        </p:nvSpPr>
        <p:spPr>
          <a:xfrm>
            <a:off x="2984268" y="1565773"/>
            <a:ext cx="11258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All states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Fixed params</a:t>
            </a:r>
          </a:p>
          <a:p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params</a:t>
            </a:r>
            <a:endParaRPr lang="zh-CN" altLang="en-US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图片 99">
            <a:extLst>
              <a:ext uri="{FF2B5EF4-FFF2-40B4-BE49-F238E27FC236}">
                <a16:creationId xmlns:a16="http://schemas.microsoft.com/office/drawing/2014/main" id="{A5B7D268-ABD9-2056-D11A-706A0C22A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429" y="1495815"/>
            <a:ext cx="427309" cy="356655"/>
          </a:xfrm>
          <a:prstGeom prst="rect">
            <a:avLst/>
          </a:prstGeom>
        </p:spPr>
      </p:pic>
      <p:sp>
        <p:nvSpPr>
          <p:cNvPr id="101" name="Rectangle 132">
            <a:extLst>
              <a:ext uri="{FF2B5EF4-FFF2-40B4-BE49-F238E27FC236}">
                <a16:creationId xmlns:a16="http://schemas.microsoft.com/office/drawing/2014/main" id="{B32A1602-2E35-ED8E-2869-B81947839CEF}"/>
              </a:ext>
            </a:extLst>
          </p:cNvPr>
          <p:cNvSpPr/>
          <p:nvPr/>
        </p:nvSpPr>
        <p:spPr>
          <a:xfrm>
            <a:off x="2755439" y="4305918"/>
            <a:ext cx="7006104" cy="1904363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文本框 51">
            <a:extLst>
              <a:ext uri="{FF2B5EF4-FFF2-40B4-BE49-F238E27FC236}">
                <a16:creationId xmlns:a16="http://schemas.microsoft.com/office/drawing/2014/main" id="{6BA7C632-96A3-5A45-B0FD-760C3C61A510}"/>
              </a:ext>
            </a:extLst>
          </p:cNvPr>
          <p:cNvSpPr txBox="1"/>
          <p:nvPr/>
        </p:nvSpPr>
        <p:spPr>
          <a:xfrm>
            <a:off x="2687524" y="3968336"/>
            <a:ext cx="127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Simulator</a:t>
            </a:r>
            <a:endParaRPr lang="zh-CN" altLang="en-US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文本框 51">
            <a:extLst>
              <a:ext uri="{FF2B5EF4-FFF2-40B4-BE49-F238E27FC236}">
                <a16:creationId xmlns:a16="http://schemas.microsoft.com/office/drawing/2014/main" id="{A12429DA-0F58-0144-7CAD-6F5D86940922}"/>
              </a:ext>
            </a:extLst>
          </p:cNvPr>
          <p:cNvSpPr txBox="1"/>
          <p:nvPr/>
        </p:nvSpPr>
        <p:spPr>
          <a:xfrm>
            <a:off x="2814235" y="1075978"/>
            <a:ext cx="2640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 </a:t>
            </a:r>
            <a:r>
              <a:rPr lang="en-US" altLang="zh-CN" sz="9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simulation case)</a:t>
            </a:r>
            <a:endParaRPr lang="zh-CN" altLang="en-US" sz="16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3" name="矩形: 圆角 12">
            <a:extLst>
              <a:ext uri="{FF2B5EF4-FFF2-40B4-BE49-F238E27FC236}">
                <a16:creationId xmlns:a16="http://schemas.microsoft.com/office/drawing/2014/main" id="{0814A8F1-2E3A-D258-00C4-8866613E85F5}"/>
              </a:ext>
            </a:extLst>
          </p:cNvPr>
          <p:cNvSpPr/>
          <p:nvPr/>
        </p:nvSpPr>
        <p:spPr>
          <a:xfrm>
            <a:off x="2989418" y="2182383"/>
            <a:ext cx="1268887" cy="669341"/>
          </a:xfrm>
          <a:prstGeom prst="roundRect">
            <a:avLst/>
          </a:prstGeom>
          <a:solidFill>
            <a:srgbClr val="FFF0C9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4" name="文本框 22">
            <a:extLst>
              <a:ext uri="{FF2B5EF4-FFF2-40B4-BE49-F238E27FC236}">
                <a16:creationId xmlns:a16="http://schemas.microsoft.com/office/drawing/2014/main" id="{436BE325-824F-AB8C-7F80-482349B6163A}"/>
              </a:ext>
            </a:extLst>
          </p:cNvPr>
          <p:cNvSpPr txBox="1"/>
          <p:nvPr/>
        </p:nvSpPr>
        <p:spPr>
          <a:xfrm>
            <a:off x="2960774" y="2156213"/>
            <a:ext cx="111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69F9F62-2CE8-482B-F434-3475730ABF7A}"/>
              </a:ext>
            </a:extLst>
          </p:cNvPr>
          <p:cNvSpPr txBox="1"/>
          <p:nvPr/>
        </p:nvSpPr>
        <p:spPr>
          <a:xfrm>
            <a:off x="2984268" y="2318493"/>
            <a:ext cx="132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All supported actions</a:t>
            </a:r>
          </a:p>
          <a:p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 structure</a:t>
            </a:r>
          </a:p>
        </p:txBody>
      </p:sp>
      <p:sp>
        <p:nvSpPr>
          <p:cNvPr id="123" name="矩形: 圆角 12">
            <a:extLst>
              <a:ext uri="{FF2B5EF4-FFF2-40B4-BE49-F238E27FC236}">
                <a16:creationId xmlns:a16="http://schemas.microsoft.com/office/drawing/2014/main" id="{D0587670-DC3E-B327-41B1-E178889CE640}"/>
              </a:ext>
            </a:extLst>
          </p:cNvPr>
          <p:cNvSpPr/>
          <p:nvPr/>
        </p:nvSpPr>
        <p:spPr>
          <a:xfrm>
            <a:off x="4328339" y="1431066"/>
            <a:ext cx="1126370" cy="669341"/>
          </a:xfrm>
          <a:prstGeom prst="roundRect">
            <a:avLst/>
          </a:prstGeom>
          <a:solidFill>
            <a:srgbClr val="FFF0C9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4" name="文本框 22">
            <a:extLst>
              <a:ext uri="{FF2B5EF4-FFF2-40B4-BE49-F238E27FC236}">
                <a16:creationId xmlns:a16="http://schemas.microsoft.com/office/drawing/2014/main" id="{9957276A-C408-8F65-A3E7-08701B3E100B}"/>
              </a:ext>
            </a:extLst>
          </p:cNvPr>
          <p:cNvSpPr txBox="1"/>
          <p:nvPr/>
        </p:nvSpPr>
        <p:spPr>
          <a:xfrm>
            <a:off x="4299694" y="1404896"/>
            <a:ext cx="11154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F2AB20A0-A74E-BA54-E3CD-6A289EB70DDF}"/>
              </a:ext>
            </a:extLst>
          </p:cNvPr>
          <p:cNvSpPr txBox="1"/>
          <p:nvPr/>
        </p:nvSpPr>
        <p:spPr>
          <a:xfrm>
            <a:off x="4323187" y="1567176"/>
            <a:ext cx="1254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params (memory,</a:t>
            </a:r>
            <a:r>
              <a:rPr lang="zh-CN" alt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zh-CN" altLang="en-US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..)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2BAC77FE-93EF-1677-3090-79968D035ACF}"/>
              </a:ext>
            </a:extLst>
          </p:cNvPr>
          <p:cNvSpPr txBox="1"/>
          <p:nvPr/>
        </p:nvSpPr>
        <p:spPr>
          <a:xfrm>
            <a:off x="4342792" y="2182383"/>
            <a:ext cx="112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Scenario params: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 Date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 Holiday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- …</a:t>
            </a:r>
          </a:p>
        </p:txBody>
      </p:sp>
      <p:sp>
        <p:nvSpPr>
          <p:cNvPr id="200" name="Rectangle 132">
            <a:extLst>
              <a:ext uri="{FF2B5EF4-FFF2-40B4-BE49-F238E27FC236}">
                <a16:creationId xmlns:a16="http://schemas.microsoft.com/office/drawing/2014/main" id="{81A77ED4-0F64-47F9-5E47-B2D63B341E0A}"/>
              </a:ext>
            </a:extLst>
          </p:cNvPr>
          <p:cNvSpPr/>
          <p:nvPr/>
        </p:nvSpPr>
        <p:spPr>
          <a:xfrm>
            <a:off x="2852306" y="1082328"/>
            <a:ext cx="2716644" cy="1907305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597F3C19-05A3-B048-AF97-167B61EEA267}"/>
              </a:ext>
            </a:extLst>
          </p:cNvPr>
          <p:cNvSpPr txBox="1"/>
          <p:nvPr/>
        </p:nvSpPr>
        <p:spPr>
          <a:xfrm>
            <a:off x="3623861" y="202390"/>
            <a:ext cx="46967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Maintain all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fixed data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dynamic information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during simulation;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Semantic related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records and reasoning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Decision maker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F1CDFB9D-4F54-73E8-A689-3FE4FD410B52}"/>
              </a:ext>
            </a:extLst>
          </p:cNvPr>
          <p:cNvSpPr txBox="1"/>
          <p:nvPr/>
        </p:nvSpPr>
        <p:spPr>
          <a:xfrm>
            <a:off x="2718472" y="6262510"/>
            <a:ext cx="74923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do simulation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: adding and controlling 3D characters (according to commands from planner); 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simulation-related real-time feedback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information synchronization in the planner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, also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as a part of context 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to guide LLM; </a:t>
            </a:r>
          </a:p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Most content is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pre-defined</a:t>
            </a:r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099D051E-1991-6EB6-5AF6-E675E34070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602458" y="-1270305"/>
            <a:ext cx="781900" cy="6132302"/>
          </a:xfrm>
          <a:prstGeom prst="bentConnector3">
            <a:avLst>
              <a:gd name="adj1" fmla="val 1804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文本框 212">
            <a:extLst>
              <a:ext uri="{FF2B5EF4-FFF2-40B4-BE49-F238E27FC236}">
                <a16:creationId xmlns:a16="http://schemas.microsoft.com/office/drawing/2014/main" id="{DF5AEFB1-3F86-FB43-0A69-07A64FB828CE}"/>
              </a:ext>
            </a:extLst>
          </p:cNvPr>
          <p:cNvSpPr txBox="1"/>
          <p:nvPr/>
        </p:nvSpPr>
        <p:spPr>
          <a:xfrm>
            <a:off x="5854952" y="1004039"/>
            <a:ext cx="179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Preliminary information</a:t>
            </a:r>
          </a:p>
          <a:p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B410E58C-F1FB-1E97-49BE-75ECD3F19D6A}"/>
              </a:ext>
            </a:extLst>
          </p:cNvPr>
          <p:cNvSpPr txBox="1"/>
          <p:nvPr/>
        </p:nvSpPr>
        <p:spPr>
          <a:xfrm>
            <a:off x="4883144" y="2749008"/>
            <a:ext cx="72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364DB928-1FC7-DAE4-D5A7-0AD67BE0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5071" y="1630349"/>
            <a:ext cx="696051" cy="696051"/>
          </a:xfrm>
          <a:prstGeom prst="rect">
            <a:avLst/>
          </a:prstGeom>
        </p:spPr>
      </p:pic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A0195C79-381F-9118-AD36-7BE5D9165A29}"/>
              </a:ext>
            </a:extLst>
          </p:cNvPr>
          <p:cNvCxnSpPr>
            <a:cxnSpLocks/>
          </p:cNvCxnSpPr>
          <p:nvPr/>
        </p:nvCxnSpPr>
        <p:spPr>
          <a:xfrm>
            <a:off x="5651743" y="1201196"/>
            <a:ext cx="1732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132">
            <a:extLst>
              <a:ext uri="{FF2B5EF4-FFF2-40B4-BE49-F238E27FC236}">
                <a16:creationId xmlns:a16="http://schemas.microsoft.com/office/drawing/2014/main" id="{99CE5DEC-45E0-A0D5-560E-C870F0854A9F}"/>
              </a:ext>
            </a:extLst>
          </p:cNvPr>
          <p:cNvSpPr/>
          <p:nvPr/>
        </p:nvSpPr>
        <p:spPr>
          <a:xfrm>
            <a:off x="5889874" y="1013754"/>
            <a:ext cx="1406276" cy="344752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2" name="连接符: 肘形 221">
            <a:extLst>
              <a:ext uri="{FF2B5EF4-FFF2-40B4-BE49-F238E27FC236}">
                <a16:creationId xmlns:a16="http://schemas.microsoft.com/office/drawing/2014/main" id="{664ED264-6255-69F8-1A52-843BB9B2F291}"/>
              </a:ext>
            </a:extLst>
          </p:cNvPr>
          <p:cNvCxnSpPr>
            <a:cxnSpLocks/>
          </p:cNvCxnSpPr>
          <p:nvPr/>
        </p:nvCxnSpPr>
        <p:spPr>
          <a:xfrm>
            <a:off x="7331072" y="1202069"/>
            <a:ext cx="1602025" cy="3965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E3685E8A-A4FE-BEDC-7CCD-002EEA41A7DE}"/>
              </a:ext>
            </a:extLst>
          </p:cNvPr>
          <p:cNvSpPr txBox="1"/>
          <p:nvPr/>
        </p:nvSpPr>
        <p:spPr>
          <a:xfrm>
            <a:off x="8624656" y="2219589"/>
            <a:ext cx="749861" cy="42409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  <a:buClr>
                <a:schemeClr val="accent2"/>
              </a:buClr>
            </a:pPr>
            <a:r>
              <a:rPr lang="en-US" altLang="zh-CN" b="1" dirty="0"/>
              <a:t>LLM </a:t>
            </a:r>
            <a:endParaRPr lang="zh-CN" altLang="en-US" dirty="0"/>
          </a:p>
        </p:txBody>
      </p:sp>
      <p:sp>
        <p:nvSpPr>
          <p:cNvPr id="231" name="箭头: 左 230">
            <a:extLst>
              <a:ext uri="{FF2B5EF4-FFF2-40B4-BE49-F238E27FC236}">
                <a16:creationId xmlns:a16="http://schemas.microsoft.com/office/drawing/2014/main" id="{918E9EEE-E459-7F60-7152-E29B2800955D}"/>
              </a:ext>
            </a:extLst>
          </p:cNvPr>
          <p:cNvSpPr/>
          <p:nvPr/>
        </p:nvSpPr>
        <p:spPr>
          <a:xfrm rot="16200000">
            <a:off x="4499135" y="3653018"/>
            <a:ext cx="1590094" cy="259069"/>
          </a:xfrm>
          <a:prstGeom prst="leftArrow">
            <a:avLst>
              <a:gd name="adj1" fmla="val 30392"/>
              <a:gd name="adj2" fmla="val 8382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25F9E7AE-73E9-ACCF-9CED-54C3E9912BD9}"/>
              </a:ext>
            </a:extLst>
          </p:cNvPr>
          <p:cNvSpPr txBox="1"/>
          <p:nvPr/>
        </p:nvSpPr>
        <p:spPr>
          <a:xfrm>
            <a:off x="3985275" y="3454327"/>
            <a:ext cx="1320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Character</a:t>
            </a:r>
          </a:p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(pre-defined time)</a:t>
            </a:r>
          </a:p>
        </p:txBody>
      </p: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B2FB5121-84F3-8686-C410-26C2B54784DB}"/>
              </a:ext>
            </a:extLst>
          </p:cNvPr>
          <p:cNvCxnSpPr>
            <a:cxnSpLocks/>
          </p:cNvCxnSpPr>
          <p:nvPr/>
        </p:nvCxnSpPr>
        <p:spPr>
          <a:xfrm flipV="1">
            <a:off x="5341932" y="1821092"/>
            <a:ext cx="140993" cy="1363450"/>
          </a:xfrm>
          <a:prstGeom prst="bentConnector3">
            <a:avLst>
              <a:gd name="adj1" fmla="val 207004"/>
            </a:avLst>
          </a:prstGeom>
          <a:ln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0" name="箭头: 左 249">
            <a:extLst>
              <a:ext uri="{FF2B5EF4-FFF2-40B4-BE49-F238E27FC236}">
                <a16:creationId xmlns:a16="http://schemas.microsoft.com/office/drawing/2014/main" id="{BCC85083-2940-AA95-EC15-206B182E200E}"/>
              </a:ext>
            </a:extLst>
          </p:cNvPr>
          <p:cNvSpPr/>
          <p:nvPr/>
        </p:nvSpPr>
        <p:spPr>
          <a:xfrm rot="16200000">
            <a:off x="7958115" y="3466732"/>
            <a:ext cx="1962666" cy="259069"/>
          </a:xfrm>
          <a:prstGeom prst="leftArrow">
            <a:avLst>
              <a:gd name="adj1" fmla="val 30392"/>
              <a:gd name="adj2" fmla="val 8382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E6B9FCBC-145F-F8C3-ABF9-D1EBAFA603F7}"/>
              </a:ext>
            </a:extLst>
          </p:cNvPr>
          <p:cNvSpPr txBox="1"/>
          <p:nvPr/>
        </p:nvSpPr>
        <p:spPr>
          <a:xfrm>
            <a:off x="8900483" y="3441627"/>
            <a:ext cx="13758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Action</a:t>
            </a:r>
          </a:p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(action sequence, </a:t>
            </a:r>
          </a:p>
          <a:p>
            <a:pPr algn="ctr"/>
            <a:r>
              <a:rPr lang="en-US" altLang="zh-CN" sz="11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character)</a:t>
            </a: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D7DEFE28-A86C-0DFD-3BC5-B3D8BA536859}"/>
              </a:ext>
            </a:extLst>
          </p:cNvPr>
          <p:cNvCxnSpPr>
            <a:cxnSpLocks/>
          </p:cNvCxnSpPr>
          <p:nvPr/>
        </p:nvCxnSpPr>
        <p:spPr>
          <a:xfrm flipV="1">
            <a:off x="5658093" y="3178192"/>
            <a:ext cx="3242390" cy="283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4" name="矩形: 圆角 12">
            <a:extLst>
              <a:ext uri="{FF2B5EF4-FFF2-40B4-BE49-F238E27FC236}">
                <a16:creationId xmlns:a16="http://schemas.microsoft.com/office/drawing/2014/main" id="{1B88F2F9-13B5-A810-6E9F-920C89EF7CBA}"/>
              </a:ext>
            </a:extLst>
          </p:cNvPr>
          <p:cNvSpPr/>
          <p:nvPr/>
        </p:nvSpPr>
        <p:spPr>
          <a:xfrm>
            <a:off x="4978426" y="4586662"/>
            <a:ext cx="1276324" cy="10475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5" name="文本框 22">
            <a:extLst>
              <a:ext uri="{FF2B5EF4-FFF2-40B4-BE49-F238E27FC236}">
                <a16:creationId xmlns:a16="http://schemas.microsoft.com/office/drawing/2014/main" id="{B781A920-E9A0-DA19-1593-8ECE4D38DD81}"/>
              </a:ext>
            </a:extLst>
          </p:cNvPr>
          <p:cNvSpPr txBox="1"/>
          <p:nvPr/>
        </p:nvSpPr>
        <p:spPr>
          <a:xfrm>
            <a:off x="4949780" y="4592242"/>
            <a:ext cx="1737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3-D Character Generator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矩形: 圆角 12">
            <a:extLst>
              <a:ext uri="{FF2B5EF4-FFF2-40B4-BE49-F238E27FC236}">
                <a16:creationId xmlns:a16="http://schemas.microsoft.com/office/drawing/2014/main" id="{F3178483-274F-956E-7335-DACDCB81FE3B}"/>
              </a:ext>
            </a:extLst>
          </p:cNvPr>
          <p:cNvSpPr/>
          <p:nvPr/>
        </p:nvSpPr>
        <p:spPr>
          <a:xfrm>
            <a:off x="8320775" y="4586662"/>
            <a:ext cx="1276324" cy="104759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67" name="文本框 22">
            <a:extLst>
              <a:ext uri="{FF2B5EF4-FFF2-40B4-BE49-F238E27FC236}">
                <a16:creationId xmlns:a16="http://schemas.microsoft.com/office/drawing/2014/main" id="{2F89C947-EECC-3D96-1FBA-E2ADB8361954}"/>
              </a:ext>
            </a:extLst>
          </p:cNvPr>
          <p:cNvSpPr txBox="1"/>
          <p:nvPr/>
        </p:nvSpPr>
        <p:spPr>
          <a:xfrm>
            <a:off x="8311179" y="4585892"/>
            <a:ext cx="1346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 Performer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直接箭头连接符 267">
            <a:extLst>
              <a:ext uri="{FF2B5EF4-FFF2-40B4-BE49-F238E27FC236}">
                <a16:creationId xmlns:a16="http://schemas.microsoft.com/office/drawing/2014/main" id="{BA7EE133-D327-F92D-BA3E-66AD5621EAF9}"/>
              </a:ext>
            </a:extLst>
          </p:cNvPr>
          <p:cNvCxnSpPr>
            <a:cxnSpLocks/>
          </p:cNvCxnSpPr>
          <p:nvPr/>
        </p:nvCxnSpPr>
        <p:spPr>
          <a:xfrm>
            <a:off x="1484660" y="4264259"/>
            <a:ext cx="209930" cy="2067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文本框 22">
            <a:extLst>
              <a:ext uri="{FF2B5EF4-FFF2-40B4-BE49-F238E27FC236}">
                <a16:creationId xmlns:a16="http://schemas.microsoft.com/office/drawing/2014/main" id="{1439A337-0F42-4D36-F5E9-4F2BC41A01F9}"/>
              </a:ext>
            </a:extLst>
          </p:cNvPr>
          <p:cNvSpPr txBox="1"/>
          <p:nvPr/>
        </p:nvSpPr>
        <p:spPr>
          <a:xfrm>
            <a:off x="1415965" y="4493477"/>
            <a:ext cx="131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models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C498B50F-3872-9124-13F2-4E26CCDC4297}"/>
              </a:ext>
            </a:extLst>
          </p:cNvPr>
          <p:cNvCxnSpPr>
            <a:cxnSpLocks/>
          </p:cNvCxnSpPr>
          <p:nvPr/>
        </p:nvCxnSpPr>
        <p:spPr>
          <a:xfrm>
            <a:off x="2408241" y="4854490"/>
            <a:ext cx="462814" cy="1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8" name="文本框 22">
            <a:extLst>
              <a:ext uri="{FF2B5EF4-FFF2-40B4-BE49-F238E27FC236}">
                <a16:creationId xmlns:a16="http://schemas.microsoft.com/office/drawing/2014/main" id="{EEE30600-0A2B-E66E-8665-D2BC1E9E1B57}"/>
              </a:ext>
            </a:extLst>
          </p:cNvPr>
          <p:cNvSpPr txBox="1"/>
          <p:nvPr/>
        </p:nvSpPr>
        <p:spPr>
          <a:xfrm>
            <a:off x="10282717" y="4104304"/>
            <a:ext cx="14266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0" name="图片 279" descr="街道边的建筑和树&#10;&#10;AI 生成的内容可能不正确。">
            <a:extLst>
              <a:ext uri="{FF2B5EF4-FFF2-40B4-BE49-F238E27FC236}">
                <a16:creationId xmlns:a16="http://schemas.microsoft.com/office/drawing/2014/main" id="{3B4D13F6-2624-58AC-C0A3-F9F37546B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r="5860"/>
          <a:stretch/>
        </p:blipFill>
        <p:spPr>
          <a:xfrm>
            <a:off x="202575" y="2541459"/>
            <a:ext cx="1958067" cy="15900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81" name="文本框 22">
            <a:extLst>
              <a:ext uri="{FF2B5EF4-FFF2-40B4-BE49-F238E27FC236}">
                <a16:creationId xmlns:a16="http://schemas.microsoft.com/office/drawing/2014/main" id="{D9A2B1C8-3A2E-A1F2-3D71-A3B2A7656E07}"/>
              </a:ext>
            </a:extLst>
          </p:cNvPr>
          <p:cNvSpPr txBox="1"/>
          <p:nvPr/>
        </p:nvSpPr>
        <p:spPr>
          <a:xfrm>
            <a:off x="3137825" y="5873715"/>
            <a:ext cx="1315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 scene</a:t>
            </a:r>
            <a:endParaRPr lang="zh-CN" altLang="en-US" sz="16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6F709D26-5B5D-0B7F-7B28-03628C64DC15}"/>
              </a:ext>
            </a:extLst>
          </p:cNvPr>
          <p:cNvSpPr txBox="1"/>
          <p:nvPr/>
        </p:nvSpPr>
        <p:spPr>
          <a:xfrm>
            <a:off x="4960533" y="4965319"/>
            <a:ext cx="13492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Generate and initialize a 3D character in simulation.</a:t>
            </a:r>
            <a:endParaRPr lang="en-US" altLang="zh-CN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27B34B54-0A44-B43D-E9C4-F6D172369D33}"/>
              </a:ext>
            </a:extLst>
          </p:cNvPr>
          <p:cNvSpPr txBox="1"/>
          <p:nvPr/>
        </p:nvSpPr>
        <p:spPr>
          <a:xfrm>
            <a:off x="8324089" y="4965319"/>
            <a:ext cx="12307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cs typeface="Arial" panose="020B0604020202020204" pitchFamily="34" charset="0"/>
              </a:rPr>
              <a:t>Perform a whole action sequence in 3D simulation.</a:t>
            </a:r>
            <a:endParaRPr lang="en-US" altLang="zh-CN" sz="9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BE652B1D-7098-1C65-1CAF-8B6F86CF86C7}"/>
              </a:ext>
            </a:extLst>
          </p:cNvPr>
          <p:cNvSpPr/>
          <p:nvPr/>
        </p:nvSpPr>
        <p:spPr>
          <a:xfrm>
            <a:off x="6684530" y="4717357"/>
            <a:ext cx="1190977" cy="7233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4" name="文本框 22">
            <a:extLst>
              <a:ext uri="{FF2B5EF4-FFF2-40B4-BE49-F238E27FC236}">
                <a16:creationId xmlns:a16="http://schemas.microsoft.com/office/drawing/2014/main" id="{A64CA854-9A09-D0EF-8390-1910880837DB}"/>
              </a:ext>
            </a:extLst>
          </p:cNvPr>
          <p:cNvSpPr txBox="1"/>
          <p:nvPr/>
        </p:nvSpPr>
        <p:spPr>
          <a:xfrm>
            <a:off x="6741271" y="4845248"/>
            <a:ext cx="107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Generator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5" name="箭头: 左 304">
            <a:extLst>
              <a:ext uri="{FF2B5EF4-FFF2-40B4-BE49-F238E27FC236}">
                <a16:creationId xmlns:a16="http://schemas.microsoft.com/office/drawing/2014/main" id="{B0B89846-D70F-EB81-2571-44F694054029}"/>
              </a:ext>
            </a:extLst>
          </p:cNvPr>
          <p:cNvSpPr/>
          <p:nvPr/>
        </p:nvSpPr>
        <p:spPr>
          <a:xfrm rot="5400000">
            <a:off x="6153350" y="3457193"/>
            <a:ext cx="2224058" cy="259069"/>
          </a:xfrm>
          <a:prstGeom prst="leftArrow">
            <a:avLst>
              <a:gd name="adj1" fmla="val 30392"/>
              <a:gd name="adj2" fmla="val 83823"/>
            </a:avLst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D96B094F-323C-87FB-167A-33E5261892B2}"/>
              </a:ext>
            </a:extLst>
          </p:cNvPr>
          <p:cNvCxnSpPr>
            <a:cxnSpLocks/>
          </p:cNvCxnSpPr>
          <p:nvPr/>
        </p:nvCxnSpPr>
        <p:spPr>
          <a:xfrm>
            <a:off x="6344903" y="5094919"/>
            <a:ext cx="260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CE149C22-A817-F860-A0A1-99DF610C73F3}"/>
              </a:ext>
            </a:extLst>
          </p:cNvPr>
          <p:cNvCxnSpPr>
            <a:cxnSpLocks/>
          </p:cNvCxnSpPr>
          <p:nvPr/>
        </p:nvCxnSpPr>
        <p:spPr>
          <a:xfrm flipH="1">
            <a:off x="7940719" y="5094919"/>
            <a:ext cx="309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连接符: 肘形 314">
            <a:extLst>
              <a:ext uri="{FF2B5EF4-FFF2-40B4-BE49-F238E27FC236}">
                <a16:creationId xmlns:a16="http://schemas.microsoft.com/office/drawing/2014/main" id="{489B745E-1902-DFB7-DEB8-CE7E2E8D8321}"/>
              </a:ext>
            </a:extLst>
          </p:cNvPr>
          <p:cNvCxnSpPr>
            <a:cxnSpLocks/>
            <a:endCxn id="264" idx="2"/>
          </p:cNvCxnSpPr>
          <p:nvPr/>
        </p:nvCxnSpPr>
        <p:spPr>
          <a:xfrm flipV="1">
            <a:off x="4704020" y="5634252"/>
            <a:ext cx="912568" cy="246199"/>
          </a:xfrm>
          <a:prstGeom prst="bentConnector2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连接符: 肘形 319">
            <a:extLst>
              <a:ext uri="{FF2B5EF4-FFF2-40B4-BE49-F238E27FC236}">
                <a16:creationId xmlns:a16="http://schemas.microsoft.com/office/drawing/2014/main" id="{B08B092A-D3D2-DF5C-4CE0-2021962166FF}"/>
              </a:ext>
            </a:extLst>
          </p:cNvPr>
          <p:cNvCxnSpPr>
            <a:cxnSpLocks/>
            <a:endCxn id="266" idx="2"/>
          </p:cNvCxnSpPr>
          <p:nvPr/>
        </p:nvCxnSpPr>
        <p:spPr>
          <a:xfrm flipV="1">
            <a:off x="5611194" y="5634252"/>
            <a:ext cx="3347743" cy="24619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文本框 323">
            <a:extLst>
              <a:ext uri="{FF2B5EF4-FFF2-40B4-BE49-F238E27FC236}">
                <a16:creationId xmlns:a16="http://schemas.microsoft.com/office/drawing/2014/main" id="{DBFFADF7-31DC-09B2-BBA8-57308104954E}"/>
              </a:ext>
            </a:extLst>
          </p:cNvPr>
          <p:cNvSpPr txBox="1"/>
          <p:nvPr/>
        </p:nvSpPr>
        <p:spPr>
          <a:xfrm>
            <a:off x="6455614" y="3497188"/>
            <a:ext cx="840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Feedback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A4D8DD5C-AB8B-A408-40AF-0B0A3A813D19}"/>
              </a:ext>
            </a:extLst>
          </p:cNvPr>
          <p:cNvSpPr txBox="1"/>
          <p:nvPr/>
        </p:nvSpPr>
        <p:spPr>
          <a:xfrm>
            <a:off x="7248616" y="3412407"/>
            <a:ext cx="729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Query</a:t>
            </a:r>
          </a:p>
          <a:p>
            <a:pPr algn="ctr"/>
            <a:r>
              <a:rPr lang="en-US" altLang="zh-CN" sz="11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 agent)</a:t>
            </a:r>
          </a:p>
        </p:txBody>
      </p: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4B2A37B4-89CD-F548-DBE6-1D8D625B0BDA}"/>
              </a:ext>
            </a:extLst>
          </p:cNvPr>
          <p:cNvCxnSpPr>
            <a:cxnSpLocks/>
          </p:cNvCxnSpPr>
          <p:nvPr/>
        </p:nvCxnSpPr>
        <p:spPr>
          <a:xfrm rot="5400000">
            <a:off x="9298724" y="3982455"/>
            <a:ext cx="1567810" cy="222818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4" name="箭头: 左 343">
            <a:extLst>
              <a:ext uri="{FF2B5EF4-FFF2-40B4-BE49-F238E27FC236}">
                <a16:creationId xmlns:a16="http://schemas.microsoft.com/office/drawing/2014/main" id="{E812222E-378D-5AAA-3588-28BC19938D0F}"/>
              </a:ext>
            </a:extLst>
          </p:cNvPr>
          <p:cNvSpPr/>
          <p:nvPr/>
        </p:nvSpPr>
        <p:spPr>
          <a:xfrm>
            <a:off x="5587323" y="2903826"/>
            <a:ext cx="1634547" cy="157424"/>
          </a:xfrm>
          <a:prstGeom prst="leftArrow">
            <a:avLst>
              <a:gd name="adj1" fmla="val 30392"/>
              <a:gd name="adj2" fmla="val 83823"/>
            </a:avLst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8DC3F4B9-203F-42C8-CB36-582B9AD8228B}"/>
              </a:ext>
            </a:extLst>
          </p:cNvPr>
          <p:cNvSpPr txBox="1"/>
          <p:nvPr/>
        </p:nvSpPr>
        <p:spPr>
          <a:xfrm>
            <a:off x="6006347" y="2767999"/>
            <a:ext cx="72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99903585-CABC-7D9F-4713-C41E6E7A1C05}"/>
              </a:ext>
            </a:extLst>
          </p:cNvPr>
          <p:cNvSpPr txBox="1"/>
          <p:nvPr/>
        </p:nvSpPr>
        <p:spPr>
          <a:xfrm>
            <a:off x="7297356" y="2482858"/>
            <a:ext cx="7655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endParaRPr lang="zh-CN" altLang="en-US" sz="900" dirty="0"/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19647CC1-67EA-56DE-EBA6-815CAF3F5F15}"/>
              </a:ext>
            </a:extLst>
          </p:cNvPr>
          <p:cNvSpPr/>
          <p:nvPr/>
        </p:nvSpPr>
        <p:spPr>
          <a:xfrm>
            <a:off x="6685944" y="1744998"/>
            <a:ext cx="1190977" cy="723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2" name="文本框 22">
            <a:extLst>
              <a:ext uri="{FF2B5EF4-FFF2-40B4-BE49-F238E27FC236}">
                <a16:creationId xmlns:a16="http://schemas.microsoft.com/office/drawing/2014/main" id="{6AED4A46-29BC-367C-973C-61C51B4C0944}"/>
              </a:ext>
            </a:extLst>
          </p:cNvPr>
          <p:cNvSpPr txBox="1"/>
          <p:nvPr/>
        </p:nvSpPr>
        <p:spPr>
          <a:xfrm>
            <a:off x="6742685" y="1872889"/>
            <a:ext cx="107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algn="ctr" defTabSz="457200"/>
            <a:r>
              <a:rPr lang="en-US" altLang="zh-CN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endParaRPr lang="zh-CN" altLang="en-US" sz="12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文本框 356">
            <a:extLst>
              <a:ext uri="{FF2B5EF4-FFF2-40B4-BE49-F238E27FC236}">
                <a16:creationId xmlns:a16="http://schemas.microsoft.com/office/drawing/2014/main" id="{F06293AD-9E68-FA2B-FB84-5A556DDF4DF2}"/>
              </a:ext>
            </a:extLst>
          </p:cNvPr>
          <p:cNvSpPr txBox="1"/>
          <p:nvPr/>
        </p:nvSpPr>
        <p:spPr>
          <a:xfrm>
            <a:off x="5544366" y="1763097"/>
            <a:ext cx="110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Scenario information</a:t>
            </a:r>
          </a:p>
        </p:txBody>
      </p: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14FF51D0-50BB-A07D-928E-CAB8BBB2AD48}"/>
              </a:ext>
            </a:extLst>
          </p:cNvPr>
          <p:cNvCxnSpPr>
            <a:cxnSpLocks/>
          </p:cNvCxnSpPr>
          <p:nvPr/>
        </p:nvCxnSpPr>
        <p:spPr>
          <a:xfrm>
            <a:off x="5587323" y="2100407"/>
            <a:ext cx="10738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B369A1F2-D3C0-0D62-5FF4-D21DBB7D4ED3}"/>
              </a:ext>
            </a:extLst>
          </p:cNvPr>
          <p:cNvCxnSpPr>
            <a:cxnSpLocks/>
          </p:cNvCxnSpPr>
          <p:nvPr/>
        </p:nvCxnSpPr>
        <p:spPr>
          <a:xfrm flipV="1">
            <a:off x="7908671" y="2099004"/>
            <a:ext cx="698925" cy="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9" name="文本框 368">
            <a:extLst>
              <a:ext uri="{FF2B5EF4-FFF2-40B4-BE49-F238E27FC236}">
                <a16:creationId xmlns:a16="http://schemas.microsoft.com/office/drawing/2014/main" id="{1AD5DCE0-EF0A-6227-148F-A6D2D23F3CCE}"/>
              </a:ext>
            </a:extLst>
          </p:cNvPr>
          <p:cNvSpPr txBox="1"/>
          <p:nvPr/>
        </p:nvSpPr>
        <p:spPr>
          <a:xfrm>
            <a:off x="7860028" y="1900539"/>
            <a:ext cx="779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D3AF2E94-BEF3-232C-3077-EAFB1CE3A080}"/>
              </a:ext>
            </a:extLst>
          </p:cNvPr>
          <p:cNvSpPr txBox="1"/>
          <p:nvPr/>
        </p:nvSpPr>
        <p:spPr>
          <a:xfrm>
            <a:off x="7868312" y="2071878"/>
            <a:ext cx="779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62B94053-C053-373A-0CC8-629459430361}"/>
              </a:ext>
            </a:extLst>
          </p:cNvPr>
          <p:cNvSpPr txBox="1"/>
          <p:nvPr/>
        </p:nvSpPr>
        <p:spPr>
          <a:xfrm>
            <a:off x="5583951" y="2068115"/>
            <a:ext cx="1107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e.g., memory, observation,</a:t>
            </a:r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40906F73-9302-8E88-8121-DE101154183F}"/>
              </a:ext>
            </a:extLst>
          </p:cNvPr>
          <p:cNvSpPr txBox="1"/>
          <p:nvPr/>
        </p:nvSpPr>
        <p:spPr>
          <a:xfrm>
            <a:off x="7726269" y="2762599"/>
            <a:ext cx="728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rgbClr val="E971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949A9BB0-30A9-D996-E3C1-3C7C86E4FDFE}"/>
              </a:ext>
            </a:extLst>
          </p:cNvPr>
          <p:cNvSpPr txBox="1"/>
          <p:nvPr/>
        </p:nvSpPr>
        <p:spPr>
          <a:xfrm>
            <a:off x="8889957" y="2622143"/>
            <a:ext cx="76556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6925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182</Words>
  <Application>Microsoft Office PowerPoint</Application>
  <PresentationFormat>宽屏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T120123</dc:creator>
  <cp:lastModifiedBy>T120123</cp:lastModifiedBy>
  <cp:revision>297</cp:revision>
  <dcterms:created xsi:type="dcterms:W3CDTF">2025-07-21T11:08:49Z</dcterms:created>
  <dcterms:modified xsi:type="dcterms:W3CDTF">2025-07-21T15:40:43Z</dcterms:modified>
</cp:coreProperties>
</file>