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9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9709E"/>
    <a:srgbClr val="FFFF99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D370EC-64A3-4340-80B6-18A5FC985366}" v="1204" dt="2022-10-25T00:10:14.9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0" autoAdjust="0"/>
    <p:restoredTop sz="94660"/>
  </p:normalViewPr>
  <p:slideViewPr>
    <p:cSldViewPr snapToGrid="0">
      <p:cViewPr varScale="1">
        <p:scale>
          <a:sx n="82" d="100"/>
          <a:sy n="82" d="100"/>
        </p:scale>
        <p:origin x="907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5402AA63-06C5-4088-AAEF-7CB68E6CC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105335" y="1532965"/>
            <a:ext cx="11981330" cy="522418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B1D9C3-7287-42F4-8388-E643DCBD24EB}"/>
              </a:ext>
            </a:extLst>
          </p:cNvPr>
          <p:cNvSpPr/>
          <p:nvPr userDrawn="1"/>
        </p:nvSpPr>
        <p:spPr>
          <a:xfrm>
            <a:off x="0" y="1"/>
            <a:ext cx="12192000" cy="45720"/>
          </a:xfrm>
          <a:prstGeom prst="rect">
            <a:avLst/>
          </a:prstGeom>
          <a:solidFill>
            <a:srgbClr val="C147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B9467EB-AE9C-48EE-BE94-E9CD99E3228C}"/>
              </a:ext>
            </a:extLst>
          </p:cNvPr>
          <p:cNvCxnSpPr/>
          <p:nvPr userDrawn="1"/>
        </p:nvCxnSpPr>
        <p:spPr>
          <a:xfrm>
            <a:off x="0" y="1424291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3B9F03-C870-4617-8181-7C03438F6698}"/>
              </a:ext>
            </a:extLst>
          </p:cNvPr>
          <p:cNvGrpSpPr/>
          <p:nvPr userDrawn="1"/>
        </p:nvGrpSpPr>
        <p:grpSpPr>
          <a:xfrm>
            <a:off x="8736920" y="4574414"/>
            <a:ext cx="2341396" cy="292388"/>
            <a:chOff x="8705064" y="4340500"/>
            <a:chExt cx="2341396" cy="29238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6B2C36-077C-4AC6-B842-050A922E36A5}"/>
                </a:ext>
              </a:extLst>
            </p:cNvPr>
            <p:cNvSpPr txBox="1"/>
            <p:nvPr/>
          </p:nvSpPr>
          <p:spPr>
            <a:xfrm>
              <a:off x="9647901" y="4340500"/>
              <a:ext cx="45572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Or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5223C29-61DA-4C69-871D-170445FEF7C2}"/>
                </a:ext>
              </a:extLst>
            </p:cNvPr>
            <p:cNvCxnSpPr>
              <a:cxnSpLocks/>
            </p:cNvCxnSpPr>
            <p:nvPr/>
          </p:nvCxnSpPr>
          <p:spPr>
            <a:xfrm>
              <a:off x="1006904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CF2E86-C354-4C87-BD4F-6CD7263B0442}"/>
                </a:ext>
              </a:extLst>
            </p:cNvPr>
            <p:cNvCxnSpPr>
              <a:cxnSpLocks/>
            </p:cNvCxnSpPr>
            <p:nvPr/>
          </p:nvCxnSpPr>
          <p:spPr>
            <a:xfrm>
              <a:off x="8705064" y="4502082"/>
              <a:ext cx="977416" cy="0"/>
            </a:xfrm>
            <a:prstGeom prst="line">
              <a:avLst/>
            </a:prstGeom>
            <a:ln>
              <a:solidFill>
                <a:schemeClr val="bg2">
                  <a:lumMod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F20401-02CC-4379-8155-2B2CB44313A4}"/>
              </a:ext>
            </a:extLst>
          </p:cNvPr>
          <p:cNvGrpSpPr/>
          <p:nvPr userDrawn="1"/>
        </p:nvGrpSpPr>
        <p:grpSpPr>
          <a:xfrm>
            <a:off x="8283949" y="3557063"/>
            <a:ext cx="3462498" cy="756394"/>
            <a:chOff x="8155761" y="3291173"/>
            <a:chExt cx="3462498" cy="756394"/>
          </a:xfrm>
        </p:grpSpPr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A67343CF-D5F2-4B64-87A2-34872A6981C9}"/>
                </a:ext>
              </a:extLst>
            </p:cNvPr>
            <p:cNvSpPr txBox="1">
              <a:spLocks/>
            </p:cNvSpPr>
            <p:nvPr/>
          </p:nvSpPr>
          <p:spPr>
            <a:xfrm>
              <a:off x="9160809" y="3291173"/>
              <a:ext cx="2457450" cy="756394"/>
            </a:xfrm>
            <a:prstGeom prst="rect">
              <a:avLst/>
            </a:prstGeom>
            <a:ln w="57150">
              <a:noFill/>
            </a:ln>
          </p:spPr>
          <p:txBody>
            <a:bodyPr vert="horz" lIns="91440" tIns="45720" rIns="91440" bIns="45720" numCol="1" rtlCol="0" anchor="t">
              <a:normAutofit fontScale="85000" lnSpcReduction="10000"/>
            </a:bodyPr>
            <a:lstStyle/>
            <a:p>
              <a:pPr defTabSz="457200">
                <a:lnSpc>
                  <a:spcPct val="150000"/>
                </a:lnSpc>
                <a:buFont typeface="Arial" panose="020B0604020202020204" pitchFamily="34" charset="0"/>
                <a:buNone/>
              </a:pPr>
              <a:r>
                <a:rPr lang="en-US" sz="12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Segoe UI Semilight" panose="020B0402040204020203" pitchFamily="34" charset="0"/>
                  <a:ea typeface="Segoe UI" panose="020B0502040204020203" pitchFamily="34" charset="0"/>
                  <a:cs typeface="Segoe UI Semilight" panose="020B0402040204020203" pitchFamily="34" charset="0"/>
                </a:rPr>
                <a:t>We offer a 100% money-back guarantee.  Try it and, if you’re not satisfied, return it for a full refund within 30 days.</a:t>
              </a:r>
            </a:p>
          </p:txBody>
        </p:sp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A850EA6C-9DA4-4916-AF01-8EAD4858FB8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55761" y="3397267"/>
              <a:ext cx="809672" cy="544206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7D250C2E-9532-FD44-58A3-30733810BA8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5460" y="2109118"/>
            <a:ext cx="7440925" cy="4161973"/>
          </a:xfrm>
          <a:prstGeom prst="rect">
            <a:avLst/>
          </a:prstGeom>
          <a:effectLst>
            <a:outerShdw blurRad="368300" dist="88900" sx="102000" sy="102000" algn="ctr" rotWithShape="0">
              <a:prstClr val="black">
                <a:alpha val="1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2746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5/28/2023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18" Type="http://schemas.openxmlformats.org/officeDocument/2006/relationships/tags" Target="../tags/tag118.xml"/><Relationship Id="rId134" Type="http://schemas.openxmlformats.org/officeDocument/2006/relationships/tags" Target="../tags/tag134.xml"/><Relationship Id="rId139" Type="http://schemas.openxmlformats.org/officeDocument/2006/relationships/tags" Target="../tags/tag139.xml"/><Relationship Id="rId80" Type="http://schemas.openxmlformats.org/officeDocument/2006/relationships/tags" Target="../tags/tag80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slideLayout" Target="../slideLayouts/slideLayout7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29995"/>
          </a:xfrm>
        </p:spPr>
        <p:txBody>
          <a:bodyPr/>
          <a:lstStyle/>
          <a:p>
            <a:r>
              <a:rPr lang="en-US" dirty="0"/>
              <a:t>                             Gantt Chart </a:t>
            </a:r>
          </a:p>
        </p:txBody>
      </p:sp>
      <p:graphicFrame>
        <p:nvGraphicFramePr>
          <p:cNvPr id="5" name="İçerik Yer Tutucusu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52963"/>
              </p:ext>
            </p:extLst>
          </p:nvPr>
        </p:nvGraphicFramePr>
        <p:xfrm>
          <a:off x="0" y="1818639"/>
          <a:ext cx="5862320" cy="5039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1160">
                  <a:extLst>
                    <a:ext uri="{9D8B030D-6E8A-4147-A177-3AD203B41FA5}">
                      <a16:colId xmlns:a16="http://schemas.microsoft.com/office/drawing/2014/main" val="1294171728"/>
                    </a:ext>
                  </a:extLst>
                </a:gridCol>
                <a:gridCol w="2931160">
                  <a:extLst>
                    <a:ext uri="{9D8B030D-6E8A-4147-A177-3AD203B41FA5}">
                      <a16:colId xmlns:a16="http://schemas.microsoft.com/office/drawing/2014/main" val="214934900"/>
                    </a:ext>
                  </a:extLst>
                </a:gridCol>
              </a:tblGrid>
              <a:tr h="801305">
                <a:tc>
                  <a:txBody>
                    <a:bodyPr/>
                    <a:lstStyle/>
                    <a:p>
                      <a:r>
                        <a:rPr lang="en-US" dirty="0"/>
                        <a:t>Team members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0" dirty="0"/>
                        <a:t>Task sharing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833020"/>
                  </a:ext>
                </a:extLst>
              </a:tr>
              <a:tr h="1032837">
                <a:tc>
                  <a:txBody>
                    <a:bodyPr/>
                    <a:lstStyle/>
                    <a:p>
                      <a:r>
                        <a:rPr lang="en-US"/>
                        <a:t>Mouaad </a:t>
                      </a:r>
                      <a:r>
                        <a:rPr lang="en-US" dirty="0" err="1"/>
                        <a:t>Laafoura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- Project </a:t>
                      </a:r>
                      <a:r>
                        <a:rPr lang="en-US" sz="1100" dirty="0"/>
                        <a:t>management and planning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Back-end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development</a:t>
                      </a:r>
                      <a:r>
                        <a:rPr lang="en-US" sz="1100" baseline="0" dirty="0"/>
                        <a:t>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Testing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Final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7450447"/>
                  </a:ext>
                </a:extLst>
              </a:tr>
              <a:tr h="801305">
                <a:tc>
                  <a:txBody>
                    <a:bodyPr/>
                    <a:lstStyle/>
                    <a:p>
                      <a:r>
                        <a:rPr lang="en-US" dirty="0" err="1"/>
                        <a:t>Houssam</a:t>
                      </a:r>
                      <a:r>
                        <a:rPr lang="en-US" dirty="0"/>
                        <a:t> El </a:t>
                      </a:r>
                      <a:r>
                        <a:rPr lang="en-US" dirty="0" err="1"/>
                        <a:t>Mouedden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dirty="0"/>
                        <a:t>Project management and</a:t>
                      </a:r>
                      <a:r>
                        <a:rPr lang="en-US" sz="1100" baseline="0" dirty="0"/>
                        <a:t> planning 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en-US" sz="1100" baseline="0" dirty="0"/>
                        <a:t>Front-end </a:t>
                      </a:r>
                      <a:r>
                        <a:rPr lang="en-US" sz="1100" dirty="0"/>
                        <a:t>development</a:t>
                      </a:r>
                      <a:endParaRPr lang="en-US" sz="1100" baseline="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100" baseline="0" dirty="0"/>
                        <a:t>-    Final Checking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18938"/>
                  </a:ext>
                </a:extLst>
              </a:tr>
              <a:tr h="801305">
                <a:tc>
                  <a:txBody>
                    <a:bodyPr/>
                    <a:lstStyle/>
                    <a:p>
                      <a:r>
                        <a:rPr lang="en-US" dirty="0" err="1"/>
                        <a:t>Burak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unal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Testing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81340"/>
                  </a:ext>
                </a:extLst>
              </a:tr>
              <a:tr h="801305">
                <a:tc>
                  <a:txBody>
                    <a:bodyPr/>
                    <a:lstStyle/>
                    <a:p>
                      <a:r>
                        <a:rPr lang="en-US" dirty="0" err="1"/>
                        <a:t>adam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dalhatu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Front-end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6204"/>
                  </a:ext>
                </a:extLst>
              </a:tr>
              <a:tr h="801305">
                <a:tc>
                  <a:txBody>
                    <a:bodyPr/>
                    <a:lstStyle/>
                    <a:p>
                      <a:r>
                        <a:rPr lang="en-US" dirty="0" err="1"/>
                        <a:t>Huzaifa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kabir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ahmad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Front-end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16873"/>
                  </a:ext>
                </a:extLst>
              </a:tr>
            </a:tbl>
          </a:graphicData>
        </a:graphic>
      </p:graphicFrame>
      <p:graphicFrame>
        <p:nvGraphicFramePr>
          <p:cNvPr id="6" name="İçerik Yer Tutucusu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42751299"/>
              </p:ext>
            </p:extLst>
          </p:nvPr>
        </p:nvGraphicFramePr>
        <p:xfrm>
          <a:off x="5862320" y="1889763"/>
          <a:ext cx="6329680" cy="49682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9600">
                  <a:extLst>
                    <a:ext uri="{9D8B030D-6E8A-4147-A177-3AD203B41FA5}">
                      <a16:colId xmlns:a16="http://schemas.microsoft.com/office/drawing/2014/main" val="1294171728"/>
                    </a:ext>
                  </a:extLst>
                </a:gridCol>
                <a:gridCol w="3180080">
                  <a:extLst>
                    <a:ext uri="{9D8B030D-6E8A-4147-A177-3AD203B41FA5}">
                      <a16:colId xmlns:a16="http://schemas.microsoft.com/office/drawing/2014/main" val="214934900"/>
                    </a:ext>
                  </a:extLst>
                </a:gridCol>
              </a:tblGrid>
              <a:tr h="741653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Omar ahmed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  Testing</a:t>
                      </a:r>
                    </a:p>
                    <a:p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450447"/>
                  </a:ext>
                </a:extLst>
              </a:tr>
              <a:tr h="845317">
                <a:tc>
                  <a:txBody>
                    <a:bodyPr/>
                    <a:lstStyle/>
                    <a:p>
                      <a:r>
                        <a:rPr lang="en-US" dirty="0"/>
                        <a:t>Mohamed </a:t>
                      </a:r>
                      <a:r>
                        <a:rPr lang="en-US" dirty="0" err="1"/>
                        <a:t>abdulahi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mahamud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Front-end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11782"/>
                  </a:ext>
                </a:extLst>
              </a:tr>
              <a:tr h="845317">
                <a:tc>
                  <a:txBody>
                    <a:bodyPr/>
                    <a:lstStyle/>
                    <a:p>
                      <a:r>
                        <a:rPr lang="en-US" dirty="0"/>
                        <a:t>Clarisse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Data Base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1718938"/>
                  </a:ext>
                </a:extLst>
              </a:tr>
              <a:tr h="845317">
                <a:tc>
                  <a:txBody>
                    <a:bodyPr/>
                    <a:lstStyle/>
                    <a:p>
                      <a:r>
                        <a:rPr lang="en-US" dirty="0"/>
                        <a:t>Ibrahim </a:t>
                      </a:r>
                      <a:r>
                        <a:rPr lang="en-US" dirty="0" err="1"/>
                        <a:t>zarewa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Data Base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1681340"/>
                  </a:ext>
                </a:extLst>
              </a:tr>
              <a:tr h="845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Amro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omar</a:t>
                      </a:r>
                      <a:r>
                        <a:rPr lang="en-US" dirty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 Front-end development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976204"/>
                  </a:ext>
                </a:extLst>
              </a:tr>
              <a:tr h="8453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Mohammed </a:t>
                      </a:r>
                      <a:r>
                        <a:rPr lang="en-US" dirty="0" err="1"/>
                        <a:t>abdullah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Front-end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316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2920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OTLSHAPE_SL2A_99bae21a9fbf4fa9aee4cc2b77dd0797_BackgroundRectangle" hidden="1">
            <a:extLst>
              <a:ext uri="{FF2B5EF4-FFF2-40B4-BE49-F238E27FC236}">
                <a16:creationId xmlns:a16="http://schemas.microsoft.com/office/drawing/2014/main" id="{078A87CD-9D16-4F6A-AA1F-01965300B0A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717465" y="2788920"/>
            <a:ext cx="10642600" cy="417237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TLSHAPE_SL2A_aae44dc8d3114097a7598bd2bbdd509a_BackgroundRectangle" hidden="1">
            <a:extLst>
              <a:ext uri="{FF2B5EF4-FFF2-40B4-BE49-F238E27FC236}">
                <a16:creationId xmlns:a16="http://schemas.microsoft.com/office/drawing/2014/main" id="{9D744D6A-F473-4D58-8839-F951C651493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17465" y="3269657"/>
            <a:ext cx="10642600" cy="5461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9e941a1595a9434996218df94b6939ee_BackgroundRectangle" hidden="1">
            <a:extLst>
              <a:ext uri="{FF2B5EF4-FFF2-40B4-BE49-F238E27FC236}">
                <a16:creationId xmlns:a16="http://schemas.microsoft.com/office/drawing/2014/main" id="{8084CA6F-6B6A-48D1-8F74-2413671FB3D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17465" y="3879257"/>
            <a:ext cx="10642600" cy="4807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FB18EEED-A25C-46D0-B214-56FCB52E3FF1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223629" y="26022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48" name="OTLSHAPE_SL2A_99bae21a9fbf4fa9aee4cc2b77dd0797_HeaderRectangle" hidden="1">
            <a:extLst>
              <a:ext uri="{FF2B5EF4-FFF2-40B4-BE49-F238E27FC236}">
                <a16:creationId xmlns:a16="http://schemas.microsoft.com/office/drawing/2014/main" id="{9F984BAB-6719-4CF1-BE95-541EE28B3C44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717465" y="2788920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TLSHAPE_SL2A_aae44dc8d3114097a7598bd2bbdd509a_HeaderRectangle" hidden="1">
            <a:extLst>
              <a:ext uri="{FF2B5EF4-FFF2-40B4-BE49-F238E27FC236}">
                <a16:creationId xmlns:a16="http://schemas.microsoft.com/office/drawing/2014/main" id="{64A3DD35-B96D-401E-97DD-FD2AAB6FACF0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717465" y="3269657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2A_9e941a1595a9434996218df94b6939ee_HeaderRectangle" hidden="1">
            <a:extLst>
              <a:ext uri="{FF2B5EF4-FFF2-40B4-BE49-F238E27FC236}">
                <a16:creationId xmlns:a16="http://schemas.microsoft.com/office/drawing/2014/main" id="{8E5309E2-D6CE-43E0-9AE5-CB34F58D7AC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717465" y="3879257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2A_99bae21a9fbf4fa9aee4cc2b77dd0797_Header" hidden="1">
            <a:extLst>
              <a:ext uri="{FF2B5EF4-FFF2-40B4-BE49-F238E27FC236}">
                <a16:creationId xmlns:a16="http://schemas.microsoft.com/office/drawing/2014/main" id="{B453ACC7-1F88-4B05-ACF2-E24E888684C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2700" y="-114146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OTLSHAPE_SL2A_aae44dc8d3114097a7598bd2bbdd509a_Header" hidden="1">
            <a:extLst>
              <a:ext uri="{FF2B5EF4-FFF2-40B4-BE49-F238E27FC236}">
                <a16:creationId xmlns:a16="http://schemas.microsoft.com/office/drawing/2014/main" id="{48D09389-2D46-4BB3-8129-1BCF3688EDA5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2700" y="-114146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2A_9e941a1595a9434996218df94b6939ee_Header" hidden="1">
            <a:extLst>
              <a:ext uri="{FF2B5EF4-FFF2-40B4-BE49-F238E27FC236}">
                <a16:creationId xmlns:a16="http://schemas.microsoft.com/office/drawing/2014/main" id="{DEE7D973-AA2D-4270-A84D-195AF016A86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2700" y="-1141463"/>
            <a:ext cx="0" cy="18466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2" name="OTLSHAPE_SLT_252e96058a3546e0b06f0e93390d2b22_Duration" hidden="1">
            <a:extLst>
              <a:ext uri="{FF2B5EF4-FFF2-40B4-BE49-F238E27FC236}">
                <a16:creationId xmlns:a16="http://schemas.microsoft.com/office/drawing/2014/main" id="{366BBEC4-5532-407E-8049-D05A942675E8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63" name="OTLSHAPE_SLT_252e96058a3546e0b06f0e93390d2b22_StartDate" hidden="1">
            <a:extLst>
              <a:ext uri="{FF2B5EF4-FFF2-40B4-BE49-F238E27FC236}">
                <a16:creationId xmlns:a16="http://schemas.microsoft.com/office/drawing/2014/main" id="{BF67F327-5DBD-4F0F-80CB-C970E83D49A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SLT_252e96058a3546e0b06f0e93390d2b22_EndDate" hidden="1">
            <a:extLst>
              <a:ext uri="{FF2B5EF4-FFF2-40B4-BE49-F238E27FC236}">
                <a16:creationId xmlns:a16="http://schemas.microsoft.com/office/drawing/2014/main" id="{7D8B6B02-67D5-48F4-817E-211A42182BE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7" name="OTLSHAPE_SLT_252e96058a3546e0b06f0e93390d2b22_TextPercentage" hidden="1">
            <a:extLst>
              <a:ext uri="{FF2B5EF4-FFF2-40B4-BE49-F238E27FC236}">
                <a16:creationId xmlns:a16="http://schemas.microsoft.com/office/drawing/2014/main" id="{06BFABBD-4235-4F07-9BEB-B5FCC437AFD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SLT_bf5ec3bb92844330b37b9e6940186a3e_Duration" hidden="1">
            <a:extLst>
              <a:ext uri="{FF2B5EF4-FFF2-40B4-BE49-F238E27FC236}">
                <a16:creationId xmlns:a16="http://schemas.microsoft.com/office/drawing/2014/main" id="{2A100F4C-6A5F-40A7-BFA8-6E28922A4070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12700" y="-304860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79" name="OTLSHAPE_SLT_bf5ec3bb92844330b37b9e6940186a3e_StartDate" hidden="1">
            <a:extLst>
              <a:ext uri="{FF2B5EF4-FFF2-40B4-BE49-F238E27FC236}">
                <a16:creationId xmlns:a16="http://schemas.microsoft.com/office/drawing/2014/main" id="{0E6037F7-CD29-4B26-8E6D-513B1A8FBC11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bf5ec3bb92844330b37b9e6940186a3e_EndDate" hidden="1">
            <a:extLst>
              <a:ext uri="{FF2B5EF4-FFF2-40B4-BE49-F238E27FC236}">
                <a16:creationId xmlns:a16="http://schemas.microsoft.com/office/drawing/2014/main" id="{CE7E57F4-1FF1-4C61-973D-FACA8D37982A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bf5ec3bb92844330b37b9e6940186a3e_TextPercentage" hidden="1">
            <a:extLst>
              <a:ext uri="{FF2B5EF4-FFF2-40B4-BE49-F238E27FC236}">
                <a16:creationId xmlns:a16="http://schemas.microsoft.com/office/drawing/2014/main" id="{E2EC2CAC-4B10-4180-83A0-5DB2269ECB1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89" name="OTLSHAPE_SLT_a5c61adb4e234cd6a6999ae92167f5da_JoinedDate" hidden="1">
            <a:extLst>
              <a:ext uri="{FF2B5EF4-FFF2-40B4-BE49-F238E27FC236}">
                <a16:creationId xmlns:a16="http://schemas.microsoft.com/office/drawing/2014/main" id="{E946332E-B285-4ED3-BE73-E2EA3F07FFF9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12700" y="-1530359"/>
            <a:ext cx="660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Apr 8</a:t>
            </a:r>
          </a:p>
        </p:txBody>
      </p:sp>
      <p:sp>
        <p:nvSpPr>
          <p:cNvPr id="90" name="OTLSHAPE_SLT_a5c61adb4e234cd6a6999ae92167f5da_StartDate" hidden="1">
            <a:extLst>
              <a:ext uri="{FF2B5EF4-FFF2-40B4-BE49-F238E27FC236}">
                <a16:creationId xmlns:a16="http://schemas.microsoft.com/office/drawing/2014/main" id="{E8955FD2-27B4-4B84-A8CF-01FC9BA59A3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a5c61adb4e234cd6a6999ae92167f5da_EndDate" hidden="1">
            <a:extLst>
              <a:ext uri="{FF2B5EF4-FFF2-40B4-BE49-F238E27FC236}">
                <a16:creationId xmlns:a16="http://schemas.microsoft.com/office/drawing/2014/main" id="{D50E86C0-D230-43FC-84AC-20EAE3725CB6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8" name="OTLSHAPE_SLT_966516fbb7fe42e78d38d95e46a17583_JoinedDate" hidden="1">
            <a:extLst>
              <a:ext uri="{FF2B5EF4-FFF2-40B4-BE49-F238E27FC236}">
                <a16:creationId xmlns:a16="http://schemas.microsoft.com/office/drawing/2014/main" id="{4B4E110E-D4B1-47D9-899E-D0AA14FC85A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12700" y="-1607303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9 - Apr 20</a:t>
            </a:r>
          </a:p>
        </p:txBody>
      </p:sp>
      <p:sp>
        <p:nvSpPr>
          <p:cNvPr id="99" name="OTLSHAPE_SLT_966516fbb7fe42e78d38d95e46a17583_StartDate" hidden="1">
            <a:extLst>
              <a:ext uri="{FF2B5EF4-FFF2-40B4-BE49-F238E27FC236}">
                <a16:creationId xmlns:a16="http://schemas.microsoft.com/office/drawing/2014/main" id="{E33689F4-BDAF-4878-B480-E5A3F48AC00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0" name="OTLSHAPE_SLT_966516fbb7fe42e78d38d95e46a17583_EndDate" hidden="1">
            <a:extLst>
              <a:ext uri="{FF2B5EF4-FFF2-40B4-BE49-F238E27FC236}">
                <a16:creationId xmlns:a16="http://schemas.microsoft.com/office/drawing/2014/main" id="{17DB735B-31CB-43E6-8B73-C59D4C83D47C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2" name="OTLSHAPE_SLT_966516fbb7fe42e78d38d95e46a17583_TextPercentage" hidden="1">
            <a:extLst>
              <a:ext uri="{FF2B5EF4-FFF2-40B4-BE49-F238E27FC236}">
                <a16:creationId xmlns:a16="http://schemas.microsoft.com/office/drawing/2014/main" id="{32C1461F-2D1E-40B3-A866-B9ACE067EEC8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2700" y="-7963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OTLSHAPE_TB_00000000000000000000000000000000_RightEndCaps" hidden="1">
            <a:extLst>
              <a:ext uri="{FF2B5EF4-FFF2-40B4-BE49-F238E27FC236}">
                <a16:creationId xmlns:a16="http://schemas.microsoft.com/office/drawing/2014/main" id="{749561B8-58D9-4CA2-9985-403021AA7F0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11420520" y="2801403"/>
            <a:ext cx="469900" cy="2794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50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65" name="OTLSHAPE_SLT_252e96058a3546e0b06f0e93390d2b22_JoinedDate" hidden="1">
            <a:extLst>
              <a:ext uri="{FF2B5EF4-FFF2-40B4-BE49-F238E27FC236}">
                <a16:creationId xmlns:a16="http://schemas.microsoft.com/office/drawing/2014/main" id="{09E63346-2F1A-49AB-86A0-BA9F5872CAC6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3368555" y="2942509"/>
            <a:ext cx="6604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>
                <a:solidFill>
                  <a:schemeClr val="dk2"/>
                </a:solidFill>
                <a:latin typeface="Calibri" panose="020F0502020204030204" pitchFamily="34" charset="0"/>
              </a:rPr>
              <a:t>Apr 1 - Apr 8</a:t>
            </a:r>
          </a:p>
        </p:txBody>
      </p:sp>
      <p:sp>
        <p:nvSpPr>
          <p:cNvPr id="81" name="OTLSHAPE_SLT_bf5ec3bb92844330b37b9e6940186a3e_JoinedDate" hidden="1">
            <a:extLst>
              <a:ext uri="{FF2B5EF4-FFF2-40B4-BE49-F238E27FC236}">
                <a16:creationId xmlns:a16="http://schemas.microsoft.com/office/drawing/2014/main" id="{A5E5CCD5-8DA6-40EE-B2BA-3465B81B399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6627197" y="3286153"/>
            <a:ext cx="7239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9 - Apr 20</a:t>
            </a: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1D5C615-92FE-4FC8-B843-8BC0E71A682B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10342128" y="258572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3671790F-68B8-4EF5-BC03-1F685BF59439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5258220" y="78422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53" name="OTLSHAPE_SLM_93c6d54afd77453d87a3bd6294db7ec9_Date" hidden="1">
            <a:extLst>
              <a:ext uri="{FF2B5EF4-FFF2-40B4-BE49-F238E27FC236}">
                <a16:creationId xmlns:a16="http://schemas.microsoft.com/office/drawing/2014/main" id="{63F0E746-C7EF-47AB-B99B-61DD96E52B0E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6705752" y="112065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May 31</a:t>
            </a:r>
          </a:p>
        </p:txBody>
      </p:sp>
      <p:sp>
        <p:nvSpPr>
          <p:cNvPr id="142" name="OTLSHAPE_SLT_252e96058a3546e0b06f0e93390d2b22_ShapePercentage" hidden="1"/>
          <p:cNvSpPr/>
          <p:nvPr>
            <p:custDataLst>
              <p:tags r:id="rId33"/>
            </p:custDataLst>
          </p:nvPr>
        </p:nvSpPr>
        <p:spPr>
          <a:xfrm>
            <a:off x="2617711" y="33077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OTLSHAPE_SLT_bf5ec3bb92844330b37b9e6940186a3e_ShapePercentage" hidden="1"/>
          <p:cNvSpPr/>
          <p:nvPr>
            <p:custDataLst>
              <p:tags r:id="rId34"/>
            </p:custDataLst>
          </p:nvPr>
        </p:nvSpPr>
        <p:spPr>
          <a:xfrm>
            <a:off x="3708939" y="35744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TLSHAPE_SLT_a5c61adb4e234cd6a6999ae92167f5da_ShapePercentage" hidden="1"/>
          <p:cNvSpPr/>
          <p:nvPr>
            <p:custDataLst>
              <p:tags r:id="rId35"/>
            </p:custDataLst>
          </p:nvPr>
        </p:nvSpPr>
        <p:spPr>
          <a:xfrm>
            <a:off x="2617711" y="3917357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OTLSHAPE_SLT_966516fbb7fe42e78d38d95e46a17583_ShapePercentage" hidden="1"/>
          <p:cNvSpPr/>
          <p:nvPr>
            <p:custDataLst>
              <p:tags r:id="rId36"/>
            </p:custDataLst>
          </p:nvPr>
        </p:nvSpPr>
        <p:spPr>
          <a:xfrm>
            <a:off x="3708939" y="41513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TLSHAPE_SLT_966516fbb7fe42e78d38d95e46a17583_Duration" hidden="1">
            <a:extLst>
              <a:ext uri="{FF2B5EF4-FFF2-40B4-BE49-F238E27FC236}">
                <a16:creationId xmlns:a16="http://schemas.microsoft.com/office/drawing/2014/main" id="{733ACCF3-0CFD-4CDE-8E00-6C83E1BF4EEB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10024534" y="3714919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accent2"/>
                </a:solidFill>
                <a:latin typeface="Calibri" panose="020F0502020204030204" pitchFamily="34" charset="0"/>
              </a:rPr>
              <a:t>9 days</a:t>
            </a:r>
          </a:p>
        </p:txBody>
      </p:sp>
      <p:sp>
        <p:nvSpPr>
          <p:cNvPr id="93" name="OTLSHAPE_SLT_a5c61adb4e234cd6a6999ae92167f5da_Duration" hidden="1">
            <a:extLst>
              <a:ext uri="{FF2B5EF4-FFF2-40B4-BE49-F238E27FC236}">
                <a16:creationId xmlns:a16="http://schemas.microsoft.com/office/drawing/2014/main" id="{0032CA6B-9061-42AA-B287-B4048C85D03A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5194808" y="3109987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94" name="OTLSHAPE_SLT_a5c61adb4e234cd6a6999ae92167f5da_TextPercentage" hidden="1">
            <a:extLst>
              <a:ext uri="{FF2B5EF4-FFF2-40B4-BE49-F238E27FC236}">
                <a16:creationId xmlns:a16="http://schemas.microsoft.com/office/drawing/2014/main" id="{5238F615-4092-460E-8B47-BB63FFFA8F4D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4922648" y="3343529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>
                <a:solidFill>
                  <a:schemeClr val="accent2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94" name="OTLSHAPE_SL2A_0188c712d2274c70ab92764e5cfaa2dd_BackgroundRectangle" hidden="1"/>
          <p:cNvSpPr/>
          <p:nvPr>
            <p:custDataLst>
              <p:tags r:id="rId40"/>
            </p:custDataLst>
          </p:nvPr>
        </p:nvSpPr>
        <p:spPr>
          <a:xfrm>
            <a:off x="717465" y="4423495"/>
            <a:ext cx="106426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TLSHAPE_SL2A_48da79ba43a6468cbad211275ac945fa_BackgroundRectangle" hidden="1"/>
          <p:cNvSpPr/>
          <p:nvPr>
            <p:custDataLst>
              <p:tags r:id="rId41"/>
            </p:custDataLst>
          </p:nvPr>
        </p:nvSpPr>
        <p:spPr>
          <a:xfrm>
            <a:off x="717465" y="4766395"/>
            <a:ext cx="106426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TLSHAPE_SL2A_e3ebddb266214db483c4640a5b0e274c_BackgroundRectangle" hidden="1"/>
          <p:cNvSpPr/>
          <p:nvPr>
            <p:custDataLst>
              <p:tags r:id="rId42"/>
            </p:custDataLst>
          </p:nvPr>
        </p:nvSpPr>
        <p:spPr>
          <a:xfrm>
            <a:off x="717465" y="5109295"/>
            <a:ext cx="10642600" cy="279400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TLSHAPE_SL2A_0188c712d2274c70ab92764e5cfaa2dd_HeaderRectangle" hidden="1"/>
          <p:cNvSpPr/>
          <p:nvPr>
            <p:custDataLst>
              <p:tags r:id="rId43"/>
            </p:custDataLst>
          </p:nvPr>
        </p:nvSpPr>
        <p:spPr>
          <a:xfrm>
            <a:off x="717465" y="4423495"/>
            <a:ext cx="0" cy="0"/>
          </a:xfrm>
          <a:prstGeom prst="rect">
            <a:avLst/>
          </a:prstGeom>
          <a:solidFill>
            <a:schemeClr val="accent4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TLSHAPE_SL2A_48da79ba43a6468cbad211275ac945fa_HeaderRectangle" hidden="1"/>
          <p:cNvSpPr/>
          <p:nvPr>
            <p:custDataLst>
              <p:tags r:id="rId44"/>
            </p:custDataLst>
          </p:nvPr>
        </p:nvSpPr>
        <p:spPr>
          <a:xfrm>
            <a:off x="717465" y="4766395"/>
            <a:ext cx="0" cy="0"/>
          </a:xfrm>
          <a:prstGeom prst="rect">
            <a:avLst/>
          </a:prstGeom>
          <a:solidFill>
            <a:schemeClr val="accent1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TLSHAPE_SL2A_e3ebddb266214db483c4640a5b0e274c_HeaderRectangle" hidden="1"/>
          <p:cNvSpPr/>
          <p:nvPr>
            <p:custDataLst>
              <p:tags r:id="rId45"/>
            </p:custDataLst>
          </p:nvPr>
        </p:nvSpPr>
        <p:spPr>
          <a:xfrm>
            <a:off x="717465" y="5109295"/>
            <a:ext cx="0" cy="0"/>
          </a:xfrm>
          <a:prstGeom prst="rect">
            <a:avLst/>
          </a:prstGeom>
          <a:solidFill>
            <a:schemeClr val="accent6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OTLSHAPE_SL2A_0188c712d2274c70ab92764e5cfaa2dd_Header" hidden="1"/>
          <p:cNvSpPr txBox="1"/>
          <p:nvPr>
            <p:custDataLst>
              <p:tags r:id="rId46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2" name="OTLSHAPE_SL2A_48da79ba43a6468cbad211275ac945fa_Header" hidden="1"/>
          <p:cNvSpPr txBox="1"/>
          <p:nvPr>
            <p:custDataLst>
              <p:tags r:id="rId47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215" name="OTLSHAPE_SL2A_e3ebddb266214db483c4640a5b0e274c_Header" hidden="1"/>
          <p:cNvSpPr txBox="1"/>
          <p:nvPr>
            <p:custDataLst>
              <p:tags r:id="rId48"/>
            </p:custDataLst>
          </p:nvPr>
        </p:nvSpPr>
        <p:spPr>
          <a:xfrm>
            <a:off x="12700" y="-187353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1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97" name="OTLSHAPE_SLT_20a85ff1c78246a4bc207c50f6cf7ac2_Duration" hidden="1"/>
          <p:cNvSpPr txBox="1"/>
          <p:nvPr>
            <p:custDataLst>
              <p:tags r:id="rId49"/>
            </p:custDataLst>
          </p:nvPr>
        </p:nvSpPr>
        <p:spPr>
          <a:xfrm>
            <a:off x="12700" y="-227915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198" name="OTLSHAPE_SLT_20a85ff1c78246a4bc207c50f6cf7ac2_TextPercentage" hidden="1"/>
          <p:cNvSpPr txBox="1"/>
          <p:nvPr>
            <p:custDataLst>
              <p:tags r:id="rId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199" name="OTLSHAPE_SLT_20a85ff1c78246a4bc207c50f6cf7ac2_StartDate" hidden="1"/>
          <p:cNvSpPr txBox="1"/>
          <p:nvPr>
            <p:custDataLst>
              <p:tags r:id="rId5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00" name="OTLSHAPE_SLT_20a85ff1c78246a4bc207c50f6cf7ac2_EndDate" hidden="1"/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1" name="OTLSHAPE_SL_4c5d8f56506745aa88aaf5ae4023549b_BackgroundRectangle">
            <a:extLst>
              <a:ext uri="{FF2B5EF4-FFF2-40B4-BE49-F238E27FC236}">
                <a16:creationId xmlns:a16="http://schemas.microsoft.com/office/drawing/2014/main" id="{50C69610-EBF0-4BE7-B479-66C3B3576AA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74672" y="2705294"/>
            <a:ext cx="12117327" cy="590042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SL_52b9b4099485496eb572fb859922f03e_BackgroundRectangle">
            <a:extLst>
              <a:ext uri="{FF2B5EF4-FFF2-40B4-BE49-F238E27FC236}">
                <a16:creationId xmlns:a16="http://schemas.microsoft.com/office/drawing/2014/main" id="{F214E10F-5A4B-45AE-840E-9D52B595FC9B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63498" y="3502317"/>
            <a:ext cx="12128501" cy="546100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SL_b494066f3b51443792ad7e945bb2e0bb_BackgroundRectangle">
            <a:extLst>
              <a:ext uri="{FF2B5EF4-FFF2-40B4-BE49-F238E27FC236}">
                <a16:creationId xmlns:a16="http://schemas.microsoft.com/office/drawing/2014/main" id="{62E99C02-2B7B-43EF-99B1-208EF05ADD53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53432" y="4218948"/>
            <a:ext cx="12138567" cy="480738"/>
          </a:xfrm>
          <a:prstGeom prst="rect">
            <a:avLst/>
          </a:prstGeom>
          <a:solidFill>
            <a:schemeClr val="accent2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 </a:t>
            </a:r>
          </a:p>
        </p:txBody>
      </p:sp>
      <p:sp>
        <p:nvSpPr>
          <p:cNvPr id="181" name="OTLSHAPE_SL_0dc1abcab50b473980e1e68173258fa8_BackgroundRectangle"/>
          <p:cNvSpPr/>
          <p:nvPr>
            <p:custDataLst>
              <p:tags r:id="rId56"/>
            </p:custDataLst>
          </p:nvPr>
        </p:nvSpPr>
        <p:spPr>
          <a:xfrm>
            <a:off x="63498" y="4874994"/>
            <a:ext cx="12128502" cy="519574"/>
          </a:xfrm>
          <a:prstGeom prst="rect">
            <a:avLst/>
          </a:prstGeom>
          <a:solidFill>
            <a:srgbClr val="FFFF00">
              <a:alpha val="14902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TLSHAPE_SL_a50b23fa51294e5aa0a57862a9f00b50_BackgroundRectangle"/>
          <p:cNvSpPr/>
          <p:nvPr>
            <p:custDataLst>
              <p:tags r:id="rId57"/>
            </p:custDataLst>
          </p:nvPr>
        </p:nvSpPr>
        <p:spPr>
          <a:xfrm>
            <a:off x="68556" y="5517710"/>
            <a:ext cx="12123443" cy="448201"/>
          </a:xfrm>
          <a:prstGeom prst="rect">
            <a:avLst/>
          </a:prstGeom>
          <a:solidFill>
            <a:schemeClr val="accent1">
              <a:lumMod val="75000"/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TLSHAPE_SL_5845bc5d935d4464a17bb76bd5cf4cbe_BackgroundRectangle"/>
          <p:cNvSpPr/>
          <p:nvPr>
            <p:custDataLst>
              <p:tags r:id="rId58"/>
            </p:custDataLst>
          </p:nvPr>
        </p:nvSpPr>
        <p:spPr>
          <a:xfrm>
            <a:off x="54158" y="6110787"/>
            <a:ext cx="12137841" cy="512514"/>
          </a:xfrm>
          <a:prstGeom prst="rect">
            <a:avLst/>
          </a:prstGeom>
          <a:solidFill>
            <a:schemeClr val="accent3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OTLSHAPE_M_5cb93c42c4ca4be89de13d38ebfbf34b_Connector1"/>
          <p:cNvCxnSpPr/>
          <p:nvPr>
            <p:custDataLst>
              <p:tags r:id="rId59"/>
            </p:custDataLst>
          </p:nvPr>
        </p:nvCxnSpPr>
        <p:spPr>
          <a:xfrm>
            <a:off x="1377865" y="1921404"/>
            <a:ext cx="0" cy="4485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OTLSHAPE_M_ce26170957a94899b810e6f3c6ef8ef5_Connector1"/>
          <p:cNvCxnSpPr/>
          <p:nvPr>
            <p:custDataLst>
              <p:tags r:id="rId60"/>
            </p:custDataLst>
          </p:nvPr>
        </p:nvCxnSpPr>
        <p:spPr>
          <a:xfrm>
            <a:off x="12054385" y="1870034"/>
            <a:ext cx="0" cy="435822"/>
          </a:xfrm>
          <a:prstGeom prst="line">
            <a:avLst/>
          </a:prstGeom>
          <a:ln w="7620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OTLSHAPE_TB_00000000000000000000000000000000_ScaleContainer"/>
          <p:cNvSpPr/>
          <p:nvPr>
            <p:custDataLst>
              <p:tags r:id="rId61"/>
            </p:custDataLst>
          </p:nvPr>
        </p:nvSpPr>
        <p:spPr>
          <a:xfrm>
            <a:off x="844466" y="2305856"/>
            <a:ext cx="11347534" cy="279863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TLSHAPE_SL_4c5d8f56506745aa88aaf5ae4023549b_HeaderRectangle">
            <a:extLst>
              <a:ext uri="{FF2B5EF4-FFF2-40B4-BE49-F238E27FC236}">
                <a16:creationId xmlns:a16="http://schemas.microsoft.com/office/drawing/2014/main" id="{406C5566-6455-43D8-A412-228D3D3FB5B8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63499" y="2705294"/>
            <a:ext cx="784767" cy="580894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SL_52b9b4099485496eb572fb859922f03e_HeaderRectangle">
            <a:extLst>
              <a:ext uri="{FF2B5EF4-FFF2-40B4-BE49-F238E27FC236}">
                <a16:creationId xmlns:a16="http://schemas.microsoft.com/office/drawing/2014/main" id="{7E9587BC-4466-444D-AF12-02EEE500C673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61021" y="3499456"/>
            <a:ext cx="660400" cy="546100"/>
          </a:xfrm>
          <a:prstGeom prst="rect">
            <a:avLst/>
          </a:prstGeom>
          <a:solidFill>
            <a:schemeClr val="accent4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SL_b494066f3b51443792ad7e945bb2e0bb_HeaderRectangle">
            <a:extLst>
              <a:ext uri="{FF2B5EF4-FFF2-40B4-BE49-F238E27FC236}">
                <a16:creationId xmlns:a16="http://schemas.microsoft.com/office/drawing/2014/main" id="{ED71975A-BB10-4C7E-B76E-C91D895464DC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60128" y="4213341"/>
            <a:ext cx="660400" cy="480738"/>
          </a:xfrm>
          <a:prstGeom prst="rect">
            <a:avLst/>
          </a:prstGeom>
          <a:solidFill>
            <a:schemeClr val="accent2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5" name="OTLSHAPE_SL_a50b23fa51294e5aa0a57862a9f00b50_HeaderRectangle"/>
          <p:cNvSpPr/>
          <p:nvPr>
            <p:custDataLst>
              <p:tags r:id="rId65"/>
            </p:custDataLst>
          </p:nvPr>
        </p:nvSpPr>
        <p:spPr>
          <a:xfrm>
            <a:off x="81789" y="5526263"/>
            <a:ext cx="673459" cy="447564"/>
          </a:xfrm>
          <a:prstGeom prst="rect">
            <a:avLst/>
          </a:prstGeom>
          <a:solidFill>
            <a:schemeClr val="accent1"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TLSHAPE_SL_5845bc5d935d4464a17bb76bd5cf4cbe_HeaderRectangle"/>
          <p:cNvSpPr/>
          <p:nvPr>
            <p:custDataLst>
              <p:tags r:id="rId66"/>
            </p:custDataLst>
          </p:nvPr>
        </p:nvSpPr>
        <p:spPr>
          <a:xfrm>
            <a:off x="50041" y="6113116"/>
            <a:ext cx="680575" cy="520117"/>
          </a:xfrm>
          <a:prstGeom prst="rect">
            <a:avLst/>
          </a:prstGeom>
          <a:solidFill>
            <a:schemeClr val="bg2">
              <a:lumMod val="50000"/>
              <a:alpha val="49804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OTLSHAPE_G_00000000000000000000000000000000_ShapeBelow0">
            <a:extLst>
              <a:ext uri="{FF2B5EF4-FFF2-40B4-BE49-F238E27FC236}">
                <a16:creationId xmlns:a16="http://schemas.microsoft.com/office/drawing/2014/main" id="{F9721BA2-2FC2-4BBD-9BD6-E4A151D0A25A}"/>
              </a:ext>
            </a:extLst>
          </p:cNvPr>
          <p:cNvCxnSpPr/>
          <p:nvPr>
            <p:custDataLst>
              <p:tags r:id="rId67"/>
            </p:custDataLst>
          </p:nvPr>
        </p:nvCxnSpPr>
        <p:spPr>
          <a:xfrm>
            <a:off x="1799288" y="2585721"/>
            <a:ext cx="0" cy="4037580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OTLSHAPE_G_00000000000000000000000000000000_ShapeBelow1">
            <a:extLst>
              <a:ext uri="{FF2B5EF4-FFF2-40B4-BE49-F238E27FC236}">
                <a16:creationId xmlns:a16="http://schemas.microsoft.com/office/drawing/2014/main" id="{A6714D23-6F5D-4D5D-847D-18E2746B636B}"/>
              </a:ext>
            </a:extLst>
          </p:cNvPr>
          <p:cNvCxnSpPr/>
          <p:nvPr>
            <p:custDataLst>
              <p:tags r:id="rId68"/>
            </p:custDataLst>
          </p:nvPr>
        </p:nvCxnSpPr>
        <p:spPr>
          <a:xfrm>
            <a:off x="2754113" y="2585721"/>
            <a:ext cx="0" cy="4037580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OTLSHAPE_G_00000000000000000000000000000000_ShapeBelow2">
            <a:extLst>
              <a:ext uri="{FF2B5EF4-FFF2-40B4-BE49-F238E27FC236}">
                <a16:creationId xmlns:a16="http://schemas.microsoft.com/office/drawing/2014/main" id="{4ADB4DD6-BB4D-4BE7-B63C-7B16B9B928BE}"/>
              </a:ext>
            </a:extLst>
          </p:cNvPr>
          <p:cNvCxnSpPr/>
          <p:nvPr>
            <p:custDataLst>
              <p:tags r:id="rId69"/>
            </p:custDataLst>
          </p:nvPr>
        </p:nvCxnSpPr>
        <p:spPr>
          <a:xfrm>
            <a:off x="3708938" y="2585721"/>
            <a:ext cx="0" cy="4037580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OTLSHAPE_G_00000000000000000000000000000000_ShapeBelow3">
            <a:extLst>
              <a:ext uri="{FF2B5EF4-FFF2-40B4-BE49-F238E27FC236}">
                <a16:creationId xmlns:a16="http://schemas.microsoft.com/office/drawing/2014/main" id="{9AB021D3-2696-4A36-B808-F7FABF9C1303}"/>
              </a:ext>
            </a:extLst>
          </p:cNvPr>
          <p:cNvCxnSpPr/>
          <p:nvPr>
            <p:custDataLst>
              <p:tags r:id="rId70"/>
            </p:custDataLst>
          </p:nvPr>
        </p:nvCxnSpPr>
        <p:spPr>
          <a:xfrm>
            <a:off x="4663762" y="2585721"/>
            <a:ext cx="0" cy="4037580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OTLSHAPE_G_00000000000000000000000000000000_ShapeBelow4">
            <a:extLst>
              <a:ext uri="{FF2B5EF4-FFF2-40B4-BE49-F238E27FC236}">
                <a16:creationId xmlns:a16="http://schemas.microsoft.com/office/drawing/2014/main" id="{243B4777-2756-4989-8385-A07765A3C67F}"/>
              </a:ext>
            </a:extLst>
          </p:cNvPr>
          <p:cNvCxnSpPr/>
          <p:nvPr>
            <p:custDataLst>
              <p:tags r:id="rId71"/>
            </p:custDataLst>
          </p:nvPr>
        </p:nvCxnSpPr>
        <p:spPr>
          <a:xfrm flipH="1">
            <a:off x="5582522" y="2585721"/>
            <a:ext cx="36065" cy="40559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OTLSHAPE_G_00000000000000000000000000000000_ShapeBelow5">
            <a:extLst>
              <a:ext uri="{FF2B5EF4-FFF2-40B4-BE49-F238E27FC236}">
                <a16:creationId xmlns:a16="http://schemas.microsoft.com/office/drawing/2014/main" id="{F214E499-541F-41FE-A2EA-63015A3E9F3C}"/>
              </a:ext>
            </a:extLst>
          </p:cNvPr>
          <p:cNvCxnSpPr/>
          <p:nvPr>
            <p:custDataLst>
              <p:tags r:id="rId72"/>
            </p:custDataLst>
          </p:nvPr>
        </p:nvCxnSpPr>
        <p:spPr>
          <a:xfrm>
            <a:off x="6573411" y="2585721"/>
            <a:ext cx="0" cy="40559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OTLSHAPE_G_00000000000000000000000000000000_ShapeBelow6">
            <a:extLst>
              <a:ext uri="{FF2B5EF4-FFF2-40B4-BE49-F238E27FC236}">
                <a16:creationId xmlns:a16="http://schemas.microsoft.com/office/drawing/2014/main" id="{4B307F32-778A-41D0-94AB-268CB1A682DE}"/>
              </a:ext>
            </a:extLst>
          </p:cNvPr>
          <p:cNvCxnSpPr/>
          <p:nvPr>
            <p:custDataLst>
              <p:tags r:id="rId73"/>
            </p:custDataLst>
          </p:nvPr>
        </p:nvCxnSpPr>
        <p:spPr>
          <a:xfrm>
            <a:off x="7528236" y="2585721"/>
            <a:ext cx="0" cy="4055925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OTLSHAPE_G_00000000000000000000000000000000_ShapeBelow7"/>
          <p:cNvCxnSpPr/>
          <p:nvPr>
            <p:custDataLst>
              <p:tags r:id="rId74"/>
            </p:custDataLst>
          </p:nvPr>
        </p:nvCxnSpPr>
        <p:spPr>
          <a:xfrm>
            <a:off x="8483060" y="2585720"/>
            <a:ext cx="43171" cy="4037581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OTLSHAPE_G_00000000000000000000000000000000_ShapeBelow8"/>
          <p:cNvCxnSpPr/>
          <p:nvPr>
            <p:custDataLst>
              <p:tags r:id="rId75"/>
            </p:custDataLst>
          </p:nvPr>
        </p:nvCxnSpPr>
        <p:spPr>
          <a:xfrm>
            <a:off x="9437885" y="2585720"/>
            <a:ext cx="10040" cy="4037581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OTLSHAPE_G_00000000000000000000000000000000_ShapeBelow9"/>
          <p:cNvCxnSpPr/>
          <p:nvPr>
            <p:custDataLst>
              <p:tags r:id="rId76"/>
            </p:custDataLst>
          </p:nvPr>
        </p:nvCxnSpPr>
        <p:spPr>
          <a:xfrm>
            <a:off x="10392710" y="2585720"/>
            <a:ext cx="63501" cy="4037581"/>
          </a:xfrm>
          <a:prstGeom prst="line">
            <a:avLst/>
          </a:prstGeom>
          <a:ln w="7620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TLSHAPE_SLT_252e96058a3546e0b06f0e93390d2b22_Shape"/>
          <p:cNvSpPr/>
          <p:nvPr>
            <p:custDataLst>
              <p:tags r:id="rId77"/>
            </p:custDataLst>
          </p:nvPr>
        </p:nvSpPr>
        <p:spPr>
          <a:xfrm>
            <a:off x="5807968" y="3480090"/>
            <a:ext cx="10922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TLSHAPE_SLT_bf5ec3bb92844330b37b9e6940186a3e_Shape"/>
          <p:cNvSpPr/>
          <p:nvPr>
            <p:custDataLst>
              <p:tags r:id="rId78"/>
            </p:custDataLst>
          </p:nvPr>
        </p:nvSpPr>
        <p:spPr>
          <a:xfrm>
            <a:off x="6614676" y="3759559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rgbClr val="FEBA0A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TLSHAPE_TB_00000000000000000000000000000000_ElapsedTime"/>
          <p:cNvSpPr/>
          <p:nvPr>
            <p:custDataLst>
              <p:tags r:id="rId79"/>
            </p:custDataLst>
          </p:nvPr>
        </p:nvSpPr>
        <p:spPr>
          <a:xfrm>
            <a:off x="844464" y="2534920"/>
            <a:ext cx="11347536" cy="57449"/>
          </a:xfrm>
          <a:prstGeom prst="roundRect">
            <a:avLst/>
          </a:prstGeom>
          <a:solidFill>
            <a:srgbClr val="FF0000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TLSHAPE_SLM_93c6d54afd77453d87a3bd6294db7ec9_Shape"/>
          <p:cNvSpPr/>
          <p:nvPr>
            <p:custDataLst>
              <p:tags r:id="rId80"/>
            </p:custDataLst>
          </p:nvPr>
        </p:nvSpPr>
        <p:spPr>
          <a:xfrm>
            <a:off x="981514" y="2733451"/>
            <a:ext cx="152400" cy="177800"/>
          </a:xfrm>
          <a:prstGeom prst="diamond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OTLSHAPE_SLT_20a85ff1c78246a4bc207c50f6cf7ac2_ShapePercentage" hidden="1"/>
          <p:cNvSpPr/>
          <p:nvPr>
            <p:custDataLst>
              <p:tags r:id="rId81"/>
            </p:custDataLst>
          </p:nvPr>
        </p:nvSpPr>
        <p:spPr>
          <a:xfrm>
            <a:off x="5345781" y="44833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OTLSHAPE_SLT_67ab74c517dc4920959752db2a41b1cd_ShapePercentage" hidden="1"/>
          <p:cNvSpPr/>
          <p:nvPr>
            <p:custDataLst>
              <p:tags r:id="rId82"/>
            </p:custDataLst>
          </p:nvPr>
        </p:nvSpPr>
        <p:spPr>
          <a:xfrm>
            <a:off x="8210255" y="4826255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OTLSHAPE_SLT_5cdcdc8f58ea441dadad98c2a544f77a_ShapePercentage" hidden="1"/>
          <p:cNvSpPr/>
          <p:nvPr>
            <p:custDataLst>
              <p:tags r:id="rId83"/>
            </p:custDataLst>
          </p:nvPr>
        </p:nvSpPr>
        <p:spPr>
          <a:xfrm>
            <a:off x="9437887" y="5169155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TLSHAPE_SL_4c5d8f56506745aa88aaf5ae4023549b_Header">
            <a:extLst>
              <a:ext uri="{FF2B5EF4-FFF2-40B4-BE49-F238E27FC236}">
                <a16:creationId xmlns:a16="http://schemas.microsoft.com/office/drawing/2014/main" id="{B49D65A5-7D6C-43C4-A584-F541C461C445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85364" y="2714798"/>
            <a:ext cx="660400" cy="57590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850" dirty="0">
                <a:latin typeface="Franklin Gothic Medium" panose="020B0603020102020204" pitchFamily="34" charset="0"/>
              </a:rPr>
              <a:t>project management and planning</a:t>
            </a:r>
          </a:p>
        </p:txBody>
      </p:sp>
      <p:sp>
        <p:nvSpPr>
          <p:cNvPr id="36" name="OTLSHAPE_SL_52b9b4099485496eb572fb859922f03e_Header">
            <a:extLst>
              <a:ext uri="{FF2B5EF4-FFF2-40B4-BE49-F238E27FC236}">
                <a16:creationId xmlns:a16="http://schemas.microsoft.com/office/drawing/2014/main" id="{9DE67886-BF42-4CAA-8892-2285FB95D98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60128" y="3646171"/>
            <a:ext cx="660400" cy="23037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800" dirty="0">
                <a:latin typeface="Franklin Gothic Medium" panose="020B0603020102020204" pitchFamily="34" charset="0"/>
              </a:rPr>
              <a:t>Front-end development </a:t>
            </a:r>
          </a:p>
        </p:txBody>
      </p:sp>
      <p:sp>
        <p:nvSpPr>
          <p:cNvPr id="39" name="OTLSHAPE_SL_b494066f3b51443792ad7e945bb2e0bb_Header">
            <a:extLst>
              <a:ext uri="{FF2B5EF4-FFF2-40B4-BE49-F238E27FC236}">
                <a16:creationId xmlns:a16="http://schemas.microsoft.com/office/drawing/2014/main" id="{1403B353-88D2-41EB-B284-7576640D4FAE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62444" y="4387329"/>
            <a:ext cx="660400" cy="14397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000" dirty="0">
                <a:solidFill>
                  <a:schemeClr val="dk1"/>
                </a:solidFill>
                <a:latin typeface="Franklin Gothic Medium" panose="020B0603020102020204" pitchFamily="34" charset="0"/>
              </a:rPr>
              <a:t>Data base </a:t>
            </a:r>
          </a:p>
        </p:txBody>
      </p:sp>
      <p:sp>
        <p:nvSpPr>
          <p:cNvPr id="183" name="OTLSHAPE_SL_0dc1abcab50b473980e1e68173258fa8_Header"/>
          <p:cNvSpPr txBox="1"/>
          <p:nvPr>
            <p:custDataLst>
              <p:tags r:id="rId87"/>
            </p:custDataLst>
          </p:nvPr>
        </p:nvSpPr>
        <p:spPr>
          <a:xfrm>
            <a:off x="68829" y="4885300"/>
            <a:ext cx="616971" cy="504003"/>
          </a:xfrm>
          <a:prstGeom prst="rect">
            <a:avLst/>
          </a:prstGeom>
          <a:solidFill>
            <a:srgbClr val="FFFF99"/>
          </a:solidFill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800" b="1" dirty="0">
                <a:solidFill>
                  <a:schemeClr val="dk1"/>
                </a:solidFill>
                <a:latin typeface="Calibri" panose="020F0502020204030204" pitchFamily="34" charset="0"/>
              </a:rPr>
              <a:t>Back-End Development</a:t>
            </a:r>
          </a:p>
        </p:txBody>
      </p:sp>
      <p:sp>
        <p:nvSpPr>
          <p:cNvPr id="186" name="OTLSHAPE_SL_a50b23fa51294e5aa0a57862a9f00b50_Header"/>
          <p:cNvSpPr txBox="1"/>
          <p:nvPr>
            <p:custDataLst>
              <p:tags r:id="rId88"/>
            </p:custDataLst>
          </p:nvPr>
        </p:nvSpPr>
        <p:spPr>
          <a:xfrm>
            <a:off x="94848" y="5647823"/>
            <a:ext cx="6604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rgbClr val="161C23"/>
                </a:solidFill>
                <a:latin typeface="Calibri" panose="020F0502020204030204" pitchFamily="34" charset="0"/>
              </a:rPr>
              <a:t>Testing</a:t>
            </a:r>
          </a:p>
        </p:txBody>
      </p:sp>
      <p:sp>
        <p:nvSpPr>
          <p:cNvPr id="189" name="OTLSHAPE_SL_5845bc5d935d4464a17bb76bd5cf4cbe_Header"/>
          <p:cNvSpPr txBox="1"/>
          <p:nvPr>
            <p:custDataLst>
              <p:tags r:id="rId89"/>
            </p:custDataLst>
          </p:nvPr>
        </p:nvSpPr>
        <p:spPr>
          <a:xfrm>
            <a:off x="60128" y="6192640"/>
            <a:ext cx="6604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US" sz="1200" b="1" dirty="0">
                <a:solidFill>
                  <a:schemeClr val="dk1"/>
                </a:solidFill>
                <a:latin typeface="Calibri" panose="020F0502020204030204" pitchFamily="34" charset="0"/>
              </a:rPr>
              <a:t>Final Checking 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60D762B6-10B2-4492-8257-DDB9B370D6BD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907965" y="2365693"/>
            <a:ext cx="4699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Mar </a:t>
            </a:r>
            <a:endParaRPr lang="en-GB" sz="1200" spc="-14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DF88BAA4-5FB7-4BAE-B89E-D2A44A906366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862790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60011CF0-824B-40AE-A686-7BB21379238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2817615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5C26DDE4-36BD-4974-B336-5ED7AB3A4AC6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3772439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39628B93-09FB-4F32-B7F4-A920762D29DC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4727264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13F2BA47-5A9E-4482-B637-4B39C07E31C5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4681908" y="2354239"/>
            <a:ext cx="42153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AC71D8D7-B2CA-4C8D-8EEE-4F0CA1448C64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6636913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C1E56DA6-C8F5-453A-A36F-C189DFF9F2B3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7591737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GB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OTLSHAPE_SLM_93c6d54afd77453d87a3bd6294db7ec9_Title">
            <a:extLst>
              <a:ext uri="{FF2B5EF4-FFF2-40B4-BE49-F238E27FC236}">
                <a16:creationId xmlns:a16="http://schemas.microsoft.com/office/drawing/2014/main" id="{7987F940-619B-4109-83D3-5D61478BBBE8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185999" y="2704060"/>
            <a:ext cx="1244600" cy="34103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dirty="0">
                <a:solidFill>
                  <a:schemeClr val="dk1"/>
                </a:solidFill>
                <a:latin typeface="Calibri" panose="020F0502020204030204" pitchFamily="34" charset="0"/>
              </a:rPr>
              <a:t>project management and planning</a:t>
            </a:r>
          </a:p>
        </p:txBody>
      </p:sp>
      <p:sp>
        <p:nvSpPr>
          <p:cNvPr id="66" name="OTLSHAPE_SLT_252e96058a3546e0b06f0e93390d2b22_Title">
            <a:extLst>
              <a:ext uri="{FF2B5EF4-FFF2-40B4-BE49-F238E27FC236}">
                <a16:creationId xmlns:a16="http://schemas.microsoft.com/office/drawing/2014/main" id="{C0724C69-A3C6-4CC6-9009-882E6181149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4663477" y="3486624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2" dirty="0">
                <a:solidFill>
                  <a:srgbClr val="484848"/>
                </a:solidFill>
                <a:latin typeface="Calibri" panose="020F0502020204030204" pitchFamily="34" charset="0"/>
              </a:rPr>
              <a:t>Design ( </a:t>
            </a:r>
            <a:r>
              <a:rPr lang="en-GB" sz="1100" spc="-2" dirty="0" err="1">
                <a:solidFill>
                  <a:srgbClr val="484848"/>
                </a:solidFill>
                <a:latin typeface="Calibri" panose="020F0502020204030204" pitchFamily="34" charset="0"/>
              </a:rPr>
              <a:t>Ui</a:t>
            </a:r>
            <a:r>
              <a:rPr lang="en-GB" sz="1100" spc="-2" dirty="0">
                <a:solidFill>
                  <a:srgbClr val="484848"/>
                </a:solidFill>
                <a:latin typeface="Calibri" panose="020F0502020204030204" pitchFamily="34" charset="0"/>
              </a:rPr>
              <a:t> design )</a:t>
            </a:r>
          </a:p>
        </p:txBody>
      </p:sp>
      <p:sp>
        <p:nvSpPr>
          <p:cNvPr id="82" name="OTLSHAPE_SLT_bf5ec3bb92844330b37b9e6940186a3e_Title">
            <a:extLst>
              <a:ext uri="{FF2B5EF4-FFF2-40B4-BE49-F238E27FC236}">
                <a16:creationId xmlns:a16="http://schemas.microsoft.com/office/drawing/2014/main" id="{46CA090A-5663-471B-8FBE-B7AF04DD484E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5202015" y="3773338"/>
            <a:ext cx="1320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2" dirty="0">
                <a:solidFill>
                  <a:srgbClr val="484848"/>
                </a:solidFill>
                <a:latin typeface="Calibri" panose="020F0502020204030204" pitchFamily="34" charset="0"/>
              </a:rPr>
              <a:t>Design implementation</a:t>
            </a:r>
          </a:p>
        </p:txBody>
      </p:sp>
      <p:sp>
        <p:nvSpPr>
          <p:cNvPr id="92" name="OTLSHAPE_SLT_a5c61adb4e234cd6a6999ae92167f5da_Title">
            <a:extLst>
              <a:ext uri="{FF2B5EF4-FFF2-40B4-BE49-F238E27FC236}">
                <a16:creationId xmlns:a16="http://schemas.microsoft.com/office/drawing/2014/main" id="{FD17E2BE-B75B-43B8-A194-F97882DDEBB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653494" y="4214586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rgbClr val="181717"/>
                </a:solidFill>
                <a:latin typeface="Calibri" panose="020F0502020204030204" pitchFamily="34" charset="0"/>
              </a:rPr>
              <a:t>Data Base design </a:t>
            </a:r>
          </a:p>
        </p:txBody>
      </p:sp>
      <p:sp>
        <p:nvSpPr>
          <p:cNvPr id="101" name="OTLSHAPE_SLT_966516fbb7fe42e78d38d95e46a17583_Title">
            <a:extLst>
              <a:ext uri="{FF2B5EF4-FFF2-40B4-BE49-F238E27FC236}">
                <a16:creationId xmlns:a16="http://schemas.microsoft.com/office/drawing/2014/main" id="{4E407755-800C-4BFF-BC78-D1419F48A67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5203288" y="4440660"/>
            <a:ext cx="1473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rgbClr val="181717"/>
                </a:solidFill>
                <a:latin typeface="Calibri" panose="020F0502020204030204" pitchFamily="34" charset="0"/>
              </a:rPr>
              <a:t>Database implementation</a:t>
            </a:r>
          </a:p>
        </p:txBody>
      </p:sp>
      <p:sp>
        <p:nvSpPr>
          <p:cNvPr id="134" name="OTLSHAPE_TB_00000000000000000000000000000000_ScaleMarking1"/>
          <p:cNvSpPr txBox="1"/>
          <p:nvPr>
            <p:custDataLst>
              <p:tags r:id="rId103"/>
            </p:custDataLst>
          </p:nvPr>
        </p:nvSpPr>
        <p:spPr>
          <a:xfrm>
            <a:off x="907965" y="2145665"/>
            <a:ext cx="30495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0">
                <a:solidFill>
                  <a:schemeClr val="dk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178" name="OTLSHAPE_TB_00000000000000000000000000000000_TimescaleInterval9"/>
          <p:cNvSpPr txBox="1"/>
          <p:nvPr>
            <p:custDataLst>
              <p:tags r:id="rId104"/>
            </p:custDataLst>
          </p:nvPr>
        </p:nvSpPr>
        <p:spPr>
          <a:xfrm>
            <a:off x="8546562" y="2365693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40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TB_00000000000000000000000000000000_TimescaleInterval10"/>
          <p:cNvSpPr txBox="1"/>
          <p:nvPr>
            <p:custDataLst>
              <p:tags r:id="rId105"/>
            </p:custDataLst>
          </p:nvPr>
        </p:nvSpPr>
        <p:spPr>
          <a:xfrm>
            <a:off x="7570179" y="2357931"/>
            <a:ext cx="29031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200" spc="-2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  <a:endParaRPr lang="en-US" sz="1200" spc="-2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02" name="OTLSHAPE_SLT_20a85ff1c78246a4bc207c50f6cf7ac2_Title"/>
          <p:cNvSpPr txBox="1"/>
          <p:nvPr>
            <p:custDataLst>
              <p:tags r:id="rId106"/>
            </p:custDataLst>
          </p:nvPr>
        </p:nvSpPr>
        <p:spPr>
          <a:xfrm>
            <a:off x="5420130" y="4908449"/>
            <a:ext cx="139996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Back-end brainstorming </a:t>
            </a:r>
          </a:p>
        </p:txBody>
      </p:sp>
      <p:sp>
        <p:nvSpPr>
          <p:cNvPr id="219" name="OTLSHAPE_TB_00000000000000000000000000000000_TimescaleInterval11"/>
          <p:cNvSpPr txBox="1"/>
          <p:nvPr>
            <p:custDataLst>
              <p:tags r:id="rId107"/>
            </p:custDataLst>
          </p:nvPr>
        </p:nvSpPr>
        <p:spPr>
          <a:xfrm>
            <a:off x="10456211" y="2365693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endParaRPr lang="en-US" sz="1200" spc="-28" dirty="0">
              <a:solidFill>
                <a:schemeClr val="lt1"/>
              </a:solidFill>
              <a:latin typeface="Calibri" panose="020F0502020204030204" pitchFamily="34" charset="0"/>
            </a:endParaRPr>
          </a:p>
        </p:txBody>
      </p:sp>
      <p:sp>
        <p:nvSpPr>
          <p:cNvPr id="225" name="OTLSHAPE_SLT_67ab74c517dc4920959752db2a41b1cd_Duration" hidden="1"/>
          <p:cNvSpPr txBox="1"/>
          <p:nvPr>
            <p:custDataLst>
              <p:tags r:id="rId108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226" name="OTLSHAPE_SLT_67ab74c517dc4920959752db2a41b1cd_TextPercentage" hidden="1"/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27" name="OTLSHAPE_SLT_67ab74c517dc4920959752db2a41b1cd_StartDate" hidden="1"/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28" name="OTLSHAPE_SLT_67ab74c517dc4920959752db2a41b1cd_EndDate" hidden="1"/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0" name="OTLSHAPE_SLT_67ab74c517dc4920959752db2a41b1cd_Title"/>
          <p:cNvSpPr txBox="1"/>
          <p:nvPr>
            <p:custDataLst>
              <p:tags r:id="rId112"/>
            </p:custDataLst>
          </p:nvPr>
        </p:nvSpPr>
        <p:spPr>
          <a:xfrm>
            <a:off x="7841710" y="5507380"/>
            <a:ext cx="1282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Writing the test cases </a:t>
            </a:r>
          </a:p>
        </p:txBody>
      </p:sp>
      <p:sp>
        <p:nvSpPr>
          <p:cNvPr id="233" name="OTLSHAPE_SLT_5cdcdc8f58ea441dadad98c2a544f77a_Duration" hidden="1"/>
          <p:cNvSpPr txBox="1"/>
          <p:nvPr>
            <p:custDataLst>
              <p:tags r:id="rId11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>
                <a:solidFill>
                  <a:schemeClr val="accent2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234" name="OTLSHAPE_SLT_5cdcdc8f58ea441dadad98c2a544f77a_TextPercentage" hidden="1"/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accent2"/>
              </a:solidFill>
              <a:latin typeface="Calibri" panose="020F0502020204030204" pitchFamily="34" charset="0"/>
            </a:endParaRPr>
          </a:p>
        </p:txBody>
      </p:sp>
      <p:sp>
        <p:nvSpPr>
          <p:cNvPr id="235" name="OTLSHAPE_SLT_5cdcdc8f58ea441dadad98c2a544f77a_StartDate" hidden="1"/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6" name="OTLSHAPE_SLT_5cdcdc8f58ea441dadad98c2a544f77a_EndDate" hidden="1"/>
          <p:cNvSpPr txBox="1"/>
          <p:nvPr>
            <p:custDataLst>
              <p:tags r:id="rId11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US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238" name="OTLSHAPE_SLT_5cdcdc8f58ea441dadad98c2a544f77a_Title"/>
          <p:cNvSpPr txBox="1"/>
          <p:nvPr>
            <p:custDataLst>
              <p:tags r:id="rId117"/>
            </p:custDataLst>
          </p:nvPr>
        </p:nvSpPr>
        <p:spPr>
          <a:xfrm>
            <a:off x="9259927" y="6352811"/>
            <a:ext cx="1409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Front-end final Changes 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9C1BD59B-C706-4CA9-8FD7-18E06075FE08}"/>
              </a:ext>
            </a:extLst>
          </p:cNvPr>
          <p:cNvCxnSpPr/>
          <p:nvPr>
            <p:custDataLst>
              <p:tags r:id="rId118"/>
            </p:custDataLst>
          </p:nvPr>
        </p:nvCxnSpPr>
        <p:spPr>
          <a:xfrm>
            <a:off x="1799288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B789C52C-F607-49F7-AE69-B7188530D58B}"/>
              </a:ext>
            </a:extLst>
          </p:cNvPr>
          <p:cNvCxnSpPr/>
          <p:nvPr>
            <p:custDataLst>
              <p:tags r:id="rId119"/>
            </p:custDataLst>
          </p:nvPr>
        </p:nvCxnSpPr>
        <p:spPr>
          <a:xfrm>
            <a:off x="2754113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B9054584-CC43-4E81-A506-EC43816CF348}"/>
              </a:ext>
            </a:extLst>
          </p:cNvPr>
          <p:cNvCxnSpPr/>
          <p:nvPr>
            <p:custDataLst>
              <p:tags r:id="rId120"/>
            </p:custDataLst>
          </p:nvPr>
        </p:nvCxnSpPr>
        <p:spPr>
          <a:xfrm>
            <a:off x="3708938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A06E7ADA-DCBF-40A9-A33B-279F04AC5389}"/>
              </a:ext>
            </a:extLst>
          </p:cNvPr>
          <p:cNvCxnSpPr/>
          <p:nvPr>
            <p:custDataLst>
              <p:tags r:id="rId121"/>
            </p:custDataLst>
          </p:nvPr>
        </p:nvCxnSpPr>
        <p:spPr>
          <a:xfrm>
            <a:off x="4663762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7CE31021-7F31-4EF6-BBD9-21175F127D6B}"/>
              </a:ext>
            </a:extLst>
          </p:cNvPr>
          <p:cNvCxnSpPr/>
          <p:nvPr>
            <p:custDataLst>
              <p:tags r:id="rId122"/>
            </p:custDataLst>
          </p:nvPr>
        </p:nvCxnSpPr>
        <p:spPr>
          <a:xfrm>
            <a:off x="5618587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5B57A087-F013-44BF-B69F-B7AFB4926782}"/>
              </a:ext>
            </a:extLst>
          </p:cNvPr>
          <p:cNvCxnSpPr/>
          <p:nvPr>
            <p:custDataLst>
              <p:tags r:id="rId123"/>
            </p:custDataLst>
          </p:nvPr>
        </p:nvCxnSpPr>
        <p:spPr>
          <a:xfrm>
            <a:off x="6573411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82C3309B-B1B0-4E51-91DF-53D1F1A5DC03}"/>
              </a:ext>
            </a:extLst>
          </p:cNvPr>
          <p:cNvCxnSpPr/>
          <p:nvPr>
            <p:custDataLst>
              <p:tags r:id="rId124"/>
            </p:custDataLst>
          </p:nvPr>
        </p:nvCxnSpPr>
        <p:spPr>
          <a:xfrm>
            <a:off x="7528236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OTLSHAPE_TB_00000000000000000000000000000000_Separator8"/>
          <p:cNvCxnSpPr/>
          <p:nvPr>
            <p:custDataLst>
              <p:tags r:id="rId125"/>
            </p:custDataLst>
          </p:nvPr>
        </p:nvCxnSpPr>
        <p:spPr>
          <a:xfrm>
            <a:off x="8483060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OTLSHAPE_TB_00000000000000000000000000000000_Separator9"/>
          <p:cNvCxnSpPr/>
          <p:nvPr>
            <p:custDataLst>
              <p:tags r:id="rId126"/>
            </p:custDataLst>
          </p:nvPr>
        </p:nvCxnSpPr>
        <p:spPr>
          <a:xfrm>
            <a:off x="9437885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OTLSHAPE_TB_00000000000000000000000000000000_Separator10"/>
          <p:cNvCxnSpPr/>
          <p:nvPr>
            <p:custDataLst>
              <p:tags r:id="rId127"/>
            </p:custDataLst>
          </p:nvPr>
        </p:nvCxnSpPr>
        <p:spPr>
          <a:xfrm>
            <a:off x="10392710" y="2369820"/>
            <a:ext cx="0" cy="177800"/>
          </a:xfrm>
          <a:prstGeom prst="line">
            <a:avLst/>
          </a:prstGeom>
          <a:ln w="762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OTLSHAPE_M_5cb93c42c4ca4be89de13d38ebfbf34b_Shape"/>
          <p:cNvSpPr/>
          <p:nvPr>
            <p:custDataLst>
              <p:tags r:id="rId128"/>
            </p:custDataLst>
          </p:nvPr>
        </p:nvSpPr>
        <p:spPr>
          <a:xfrm>
            <a:off x="1396831" y="1887918"/>
            <a:ext cx="286981" cy="150389"/>
          </a:xfrm>
          <a:prstGeom prst="wav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TLSHAPE_M_ce26170957a94899b810e6f3c6ef8ef5_Shape"/>
          <p:cNvSpPr/>
          <p:nvPr>
            <p:custDataLst>
              <p:tags r:id="rId129"/>
            </p:custDataLst>
          </p:nvPr>
        </p:nvSpPr>
        <p:spPr>
          <a:xfrm flipH="1">
            <a:off x="11806506" y="1716390"/>
            <a:ext cx="267159" cy="181476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M_5cb93c42c4ca4be89de13d38ebfbf34b_Title">
            <a:extLst>
              <a:ext uri="{FF2B5EF4-FFF2-40B4-BE49-F238E27FC236}">
                <a16:creationId xmlns:a16="http://schemas.microsoft.com/office/drawing/2014/main" id="{773AB2BB-A15D-4C30-BEDD-1F4EDF6F2636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1891486" y="1764877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6" name="OTLSHAPE_M_5cb93c42c4ca4be89de13d38ebfbf34b_Date">
            <a:extLst>
              <a:ext uri="{FF2B5EF4-FFF2-40B4-BE49-F238E27FC236}">
                <a16:creationId xmlns:a16="http://schemas.microsoft.com/office/drawing/2014/main" id="{EDBD406E-1F01-4D1C-8D04-4DB795B9EEFD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891486" y="196079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Mar 25</a:t>
            </a:r>
          </a:p>
        </p:txBody>
      </p:sp>
      <p:sp>
        <p:nvSpPr>
          <p:cNvPr id="28" name="OTLSHAPE_M_ce26170957a94899b810e6f3c6ef8ef5_Title">
            <a:extLst>
              <a:ext uri="{FF2B5EF4-FFF2-40B4-BE49-F238E27FC236}">
                <a16:creationId xmlns:a16="http://schemas.microsoft.com/office/drawing/2014/main" id="{444ADDB3-D71C-44D8-9878-7A6610C2B60E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10669627" y="1707334"/>
            <a:ext cx="1117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Hand-Off to Doctor</a:t>
            </a:r>
          </a:p>
        </p:txBody>
      </p:sp>
      <p:sp>
        <p:nvSpPr>
          <p:cNvPr id="29" name="OTLSHAPE_M_ce26170957a94899b810e6f3c6ef8ef5_Date">
            <a:extLst>
              <a:ext uri="{FF2B5EF4-FFF2-40B4-BE49-F238E27FC236}">
                <a16:creationId xmlns:a16="http://schemas.microsoft.com/office/drawing/2014/main" id="{B6418C86-12C7-42F9-9B0F-453FDEE9B654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11403167" y="1892717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8" dirty="0">
                <a:solidFill>
                  <a:schemeClr val="dk2"/>
                </a:solidFill>
                <a:latin typeface="Calibri" panose="020F0502020204030204" pitchFamily="34" charset="0"/>
              </a:rPr>
              <a:t>May 29</a:t>
            </a:r>
          </a:p>
        </p:txBody>
      </p:sp>
      <p:sp>
        <p:nvSpPr>
          <p:cNvPr id="260" name="OTLSHAPE_SLT_67ab74c517dc4920959752db2a41b1cd_JoinedDate"/>
          <p:cNvSpPr txBox="1"/>
          <p:nvPr>
            <p:custDataLst>
              <p:tags r:id="rId134"/>
            </p:custDataLst>
          </p:nvPr>
        </p:nvSpPr>
        <p:spPr>
          <a:xfrm>
            <a:off x="5956490" y="3492135"/>
            <a:ext cx="863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Apr 01 - Apr 08</a:t>
            </a:r>
          </a:p>
        </p:txBody>
      </p:sp>
      <p:sp>
        <p:nvSpPr>
          <p:cNvPr id="261" name="OTLSHAPE_SLT_67ab74c517dc4920959752db2a41b1cd_JoinedDate"/>
          <p:cNvSpPr txBox="1"/>
          <p:nvPr>
            <p:custDataLst>
              <p:tags r:id="rId135"/>
            </p:custDataLst>
          </p:nvPr>
        </p:nvSpPr>
        <p:spPr>
          <a:xfrm>
            <a:off x="6610512" y="3763518"/>
            <a:ext cx="11951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Apr 09 - Apr 20</a:t>
            </a:r>
          </a:p>
        </p:txBody>
      </p:sp>
      <p:sp>
        <p:nvSpPr>
          <p:cNvPr id="144" name="OTLSHAPE_SLT_bf5ec3bb92844330b37b9e6940186a3e_Shape"/>
          <p:cNvSpPr/>
          <p:nvPr>
            <p:custDataLst>
              <p:tags r:id="rId136"/>
            </p:custDataLst>
          </p:nvPr>
        </p:nvSpPr>
        <p:spPr>
          <a:xfrm>
            <a:off x="5668260" y="4218062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TLSHAPE_SLT_bf5ec3bb92844330b37b9e6940186a3e_Shape"/>
          <p:cNvSpPr/>
          <p:nvPr>
            <p:custDataLst>
              <p:tags r:id="rId137"/>
            </p:custDataLst>
          </p:nvPr>
        </p:nvSpPr>
        <p:spPr>
          <a:xfrm>
            <a:off x="6726161" y="4412982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TLSHAPE_SLT_67ab74c517dc4920959752db2a41b1cd_JoinedDate"/>
          <p:cNvSpPr txBox="1"/>
          <p:nvPr>
            <p:custDataLst>
              <p:tags r:id="rId138"/>
            </p:custDataLst>
          </p:nvPr>
        </p:nvSpPr>
        <p:spPr>
          <a:xfrm>
            <a:off x="5756515" y="4224825"/>
            <a:ext cx="96964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Apr 01 - Apr 08</a:t>
            </a:r>
          </a:p>
        </p:txBody>
      </p:sp>
      <p:sp>
        <p:nvSpPr>
          <p:cNvPr id="161" name="OTLSHAPE_SLT_67ab74c517dc4920959752db2a41b1cd_JoinedDate"/>
          <p:cNvSpPr txBox="1"/>
          <p:nvPr>
            <p:custDataLst>
              <p:tags r:id="rId139"/>
            </p:custDataLst>
          </p:nvPr>
        </p:nvSpPr>
        <p:spPr>
          <a:xfrm>
            <a:off x="6810521" y="4427711"/>
            <a:ext cx="11951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Apr 09 - Apr 20</a:t>
            </a:r>
          </a:p>
        </p:txBody>
      </p:sp>
      <p:sp>
        <p:nvSpPr>
          <p:cNvPr id="163" name="OTLSHAPE_SLT_252e96058a3546e0b06f0e93390d2b22_Shape"/>
          <p:cNvSpPr/>
          <p:nvPr>
            <p:custDataLst>
              <p:tags r:id="rId140"/>
            </p:custDataLst>
          </p:nvPr>
        </p:nvSpPr>
        <p:spPr>
          <a:xfrm>
            <a:off x="6810521" y="4905498"/>
            <a:ext cx="10922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TLSHAPE_SLT_252e96058a3546e0b06f0e93390d2b22_Shape"/>
          <p:cNvSpPr/>
          <p:nvPr>
            <p:custDataLst>
              <p:tags r:id="rId141"/>
            </p:custDataLst>
          </p:nvPr>
        </p:nvSpPr>
        <p:spPr>
          <a:xfrm>
            <a:off x="7650432" y="5121669"/>
            <a:ext cx="10922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165" name="OTLSHAPE_SLT_67ab74c517dc4920959752db2a41b1cd_JoinedDate"/>
          <p:cNvSpPr txBox="1"/>
          <p:nvPr>
            <p:custDataLst>
              <p:tags r:id="rId142"/>
            </p:custDataLst>
          </p:nvPr>
        </p:nvSpPr>
        <p:spPr>
          <a:xfrm>
            <a:off x="6845873" y="4915211"/>
            <a:ext cx="11951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Apr 21 - Apr 24</a:t>
            </a:r>
          </a:p>
        </p:txBody>
      </p:sp>
      <p:sp>
        <p:nvSpPr>
          <p:cNvPr id="166" name="OTLSHAPE_SLT_20a85ff1c78246a4bc207c50f6cf7ac2_Title"/>
          <p:cNvSpPr txBox="1"/>
          <p:nvPr>
            <p:custDataLst>
              <p:tags r:id="rId143"/>
            </p:custDataLst>
          </p:nvPr>
        </p:nvSpPr>
        <p:spPr>
          <a:xfrm>
            <a:off x="6615018" y="5137224"/>
            <a:ext cx="1049735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Back-end Coding</a:t>
            </a:r>
          </a:p>
        </p:txBody>
      </p:sp>
      <p:sp>
        <p:nvSpPr>
          <p:cNvPr id="167" name="OTLSHAPE_SLT_67ab74c517dc4920959752db2a41b1cd_JoinedDate"/>
          <p:cNvSpPr txBox="1"/>
          <p:nvPr>
            <p:custDataLst>
              <p:tags r:id="rId144"/>
            </p:custDataLst>
          </p:nvPr>
        </p:nvSpPr>
        <p:spPr>
          <a:xfrm>
            <a:off x="7663265" y="5147644"/>
            <a:ext cx="1195106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    Apr 25 - May 05</a:t>
            </a:r>
          </a:p>
        </p:txBody>
      </p:sp>
      <p:sp>
        <p:nvSpPr>
          <p:cNvPr id="169" name="OTLSHAPE_SLT_bf5ec3bb92844330b37b9e6940186a3e_Shape"/>
          <p:cNvSpPr/>
          <p:nvPr>
            <p:custDataLst>
              <p:tags r:id="rId145"/>
            </p:custDataLst>
          </p:nvPr>
        </p:nvSpPr>
        <p:spPr>
          <a:xfrm>
            <a:off x="9781280" y="5709235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 </a:t>
            </a:r>
            <a:b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</a:br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May 15 - May 20</a:t>
            </a:r>
          </a:p>
          <a:p>
            <a:endParaRPr lang="en-US" sz="1000" spc="-2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bf5ec3bb92844330b37b9e6940186a3e_Shape"/>
          <p:cNvSpPr/>
          <p:nvPr>
            <p:custDataLst>
              <p:tags r:id="rId146"/>
            </p:custDataLst>
          </p:nvPr>
        </p:nvSpPr>
        <p:spPr>
          <a:xfrm>
            <a:off x="10710954" y="6348657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21 - May 27</a:t>
            </a:r>
          </a:p>
        </p:txBody>
      </p:sp>
      <p:sp>
        <p:nvSpPr>
          <p:cNvPr id="171" name="OTLSHAPE_SLT_bf5ec3bb92844330b37b9e6940186a3e_Shape"/>
          <p:cNvSpPr/>
          <p:nvPr>
            <p:custDataLst>
              <p:tags r:id="rId147"/>
            </p:custDataLst>
          </p:nvPr>
        </p:nvSpPr>
        <p:spPr>
          <a:xfrm>
            <a:off x="9599471" y="6110787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bg2">
              <a:lumMod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21 - May 27</a:t>
            </a:r>
          </a:p>
        </p:txBody>
      </p:sp>
      <p:sp>
        <p:nvSpPr>
          <p:cNvPr id="175" name="OTLSHAPE_SLT_bf5ec3bb92844330b37b9e6940186a3e_Shape"/>
          <p:cNvSpPr/>
          <p:nvPr>
            <p:custDataLst>
              <p:tags r:id="rId148"/>
            </p:custDataLst>
          </p:nvPr>
        </p:nvSpPr>
        <p:spPr>
          <a:xfrm>
            <a:off x="9124949" y="5496828"/>
            <a:ext cx="1233731" cy="199215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May 12 - May 15</a:t>
            </a:r>
          </a:p>
        </p:txBody>
      </p:sp>
      <p:sp>
        <p:nvSpPr>
          <p:cNvPr id="176" name="OTLSHAPE_SLT_67ab74c517dc4920959752db2a41b1cd_Title"/>
          <p:cNvSpPr txBox="1"/>
          <p:nvPr>
            <p:custDataLst>
              <p:tags r:id="rId149"/>
            </p:custDataLst>
          </p:nvPr>
        </p:nvSpPr>
        <p:spPr>
          <a:xfrm>
            <a:off x="7370057" y="5729528"/>
            <a:ext cx="2468470" cy="16158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050" dirty="0"/>
              <a:t>Testing (Usability, Functionality, Security)</a:t>
            </a:r>
            <a:endParaRPr lang="en-US" sz="1050" spc="-6" dirty="0">
              <a:solidFill>
                <a:schemeClr val="dk1"/>
              </a:solidFill>
            </a:endParaRPr>
          </a:p>
        </p:txBody>
      </p:sp>
      <p:sp>
        <p:nvSpPr>
          <p:cNvPr id="195" name="OTLSHAPE_SLT_67ab74c517dc4920959752db2a41b1cd_Title"/>
          <p:cNvSpPr txBox="1"/>
          <p:nvPr>
            <p:custDataLst>
              <p:tags r:id="rId150"/>
            </p:custDataLst>
          </p:nvPr>
        </p:nvSpPr>
        <p:spPr>
          <a:xfrm>
            <a:off x="8794851" y="6119260"/>
            <a:ext cx="1256918" cy="17393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US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Bug patching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43829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10sIkluZGV4IjowLCJJZCI6Ijk5YmFlMjFhLTlmYmYtNGZhOS1hZWU0LWNjMmI3N2RkMDc5NyIsIkhlYWRlclRleHQiOm51bGwsIklzRGVmYXVsdCI6dHJ1ZSwiU3R5bGUiOnsiJGlkIjoiNCIsIkhlYWRlclN0eWxlIjp7IiRpZCI6IjUiLCJUZXh0U3R5bGUiOnsiJGlkIjoiNiIsIkZvbnRTZXR0aW5ncyI6eyIkaWQiOiI3IiwiRm9udFNpemUiOjEyLCJGb250TmFtZSI6IkNhbGlicmkiLCJJc0JvbGQiOmZhbHNlLCJJc0l0YWxpYyI6ZmFsc2UsIklzVW5kZXJsaW5lZCI6ZmFsc2UsIlBhcmVudFN0eWxlIjpudWxsfSwiQXV0b1NpemUiOjAsIkZvcmVncm91bmQiOnsiJGlkIjoiOCIsIkNvbG9yIjp7IiRpZCI6IjkiLCJBIjoyNTUsIlIiOjAsIkciOjAsIkIiOjB9fSwiTWF4V2lkdGgiOjAuMCwiTWF4SGVpZ2h0IjowLjAsIlNtYXJ0Rm9yZWdyb3VuZElzQWN0aXZlIjpmYWxzZSwiSG9yaXpvbnRhbEFsaWdubWVudCI6MCwiVmVydGljYWxBbGlnbm1lbnQiOjAsIlNtYXJ0Rm9yZWdyb3VuZCI6bnVsbCwiQmFja2dyb3VuZEZpbGxUeXBlIjowLCJNYXJnaW4iOnsiJGlkIjoiMTAiLCJUb3AiOjAuMCwiTGVmdCI6MC4wLCJSaWdodCI6MC4wLCJCb3R0b20iOjAuMH0sIlBhZGRpbmciOnsiJGlkIjoiMTEiLCJUb3AiOjAuMCwiTGVmdCI6MC4wLCJSaWdodCI6MC4wLCJCb3R0b20iOjAuMH0sIkJhY2tncm91bmQiOm51bGwsIklzVmlzaWJsZSI6ZmFsc2UsIldpZHRoIjowLjAsIkhlaWdodCI6MC4wLCJCb3JkZXJTdHlsZSI6bnVsbCwiUGFyZW50U3R5bGUiOm51bGx9LCJSZWN0YW5nbGVTdHlsZSI6eyIkaWQiOiIxMiIsIk1hcmdpbiI6eyIkaWQiOiIxMyIsIlRvcCI6MC4wLCJMZWZ0IjowLjAsIlJpZ2h0IjowLjAsIkJvdHRvbSI6MC4wfSwiUGFkZGluZyI6eyIkaWQiOiIxNCIsIlRvcCI6MC4wLCJMZWZ0IjowLjAsIlJpZ2h0IjowLjAsIkJvdHRvbSI6MC4wfSwiQmFja2dyb3VuZCI6eyIkaWQiOiIxNSIsIkNvbG9yIjp7IiRpZCI6IjE2IiwiQSI6NjMsIlIiOjkxLCJHIjoxNTUsIkIiOjIxM319LCJJc1Zpc2libGUiOmZhbHNlLCJXaWR0aCI6MC4wLCJIZWlnaHQiOjAuMCwiQm9yZGVyU3R5bGUiOnsiJGlkIjoiMTciLCJMaW5lQ29sb3IiOnsiJGlkIjoiMTgiLCIkdHlwZSI6Ik5MUkUuQ29tbW9uLkRvbS5Tb2xpZENvbG9yQnJ1c2gsIE5MUkUuQ29tbW9uIiwiQ29sb3IiOnsiJGlkIjoiMTkiLCJBIjoyNTUsIlIiOjI1NSwiRyI6MCwiQiI6MH19LCJMaW5lV2VpZ2h0IjowLjAsIkxpbmVUeXBlIjowLCJQYXJlbnRTdHlsZSI6bnVsbH0sIlBhcmVudFN0eWxlIjpudWxsfSwiTWFyZ2luIjp7IiRpZCI6IjIwIiwiVG9wIjowLjAsIkxlZnQiOjAuMCwiUmlnaHQiOjAuMCwiQm90dG9tIjowLjB9LCJQYWRkaW5nIjp7IiRpZCI6IjIxIiwiVG9wIjowLjAsIkxlZnQiOjAuMCwiUmlnaHQiOjAuMCwiQm90dG9tIjowLjB9LCJCYWNrZ3JvdW5kIjpudWxsLCJJc1Zpc2libGUiOnRydWUsIldpZHRoIjowLjAsIkhlaWdodCI6MC4wLCJCb3JkZXJTdHlsZSI6bnVsbCwiUGFyZW50U3R5bGUiOm51bGx9LCJCYWNrZ3JvdW5kU3R5bGUiOnsiJGlkIjoiMjIiLCJNYXJnaW4iOnsiJGlkIjoiMjMiLCJUb3AiOjAuMCwiTGVmdCI6MC4wLCJSaWdodCI6MC4wLCJCb3R0b20iOjAuMH0sIlBhZGRpbmciOnsiJGlkIjoiMjQiLCJUb3AiOjAuMCwiTGVmdCI6MC4wLCJSaWdodCI6MC4wLCJCb3R0b20iOjAuMH0sIkJhY2tncm91bmQiOnsiJGlkIjoiMjUiLCJDb2xvciI6eyIkaWQiOiIyNiIsIkEiOjUxLCJSIjoxNjUsIkciOjE2NSwiQiI6MTY1fX0sIklzVmlzaWJsZSI6dHJ1ZSwiV2lkdGgiOjAuMCwiSGVpZ2h0IjowLjAsIkJvcmRlclN0eWxlIjp7IiRpZCI6IjI3IiwiTGluZUNvbG9yIjp7IiRpZCI6IjI4IiwiJHR5cGUiOiJOTFJFLkNvbW1vbi5Eb20uU29saWRDb2xvckJydXNoLCBOTFJFLkNvbW1vbiIsIkNvbG9yIjp7IiRpZCI6IjI5IiwiQSI6MjU1LCJSIjoyNTUsIkciOjAsIkIiOjB9fSwiTGluZVdlaWdodCI6MC4wLCJMaW5lVHlwZSI6MCwiUGFyZW50U3R5bGUiOm51bGx9LCJQYXJlbnRTdHlsZSI6bnVsbH0sIk1hcmdpbiI6eyIkaWQiOiIzMCIsIlRvcCI6MC4wLCJMZWZ0IjowLjAsIlJpZ2h0IjowLjAsIkJvdHRvbSI6MC4wfSwiUGFkZGluZyI6eyIkaWQiOiIzMSIsIlRvcCI6MC4wLCJMZWZ0IjowLjAsIlJpZ2h0IjowLjAsIkJvdHRvbSI6MC4wfSwiSXNWaXNpYmxlIjpmYWxzZSwiV2lkdGgiOjAuMCwiSGVpZ2h0IjowLjAsIkJvcmRlclN0eWxlIjpudWxsLCJQYXJlbnRTdHlsZSI6bnVsbH19LHsiJGlkIjoiMzIiLCJfcm93cyI6W3siJGlkIjoiMzMiLCJfdGFza3MiOltdLCJfbWlsZXN0b25lcyI6W3siJGlkIjoiMzQiLCJJZCI6IjkzYzZkNTRhLWZkNzctNDUzZC04N2EzLWJkNjI5NGRiN2VjOSIsIkluZGV4IjowLCJHcm91cElkIjpudWxsLCJUaXRsZSI6InByb2plY3QgbWFuYWdlbWVudCBhbmQgcGxhbm5pbmciLCJEYXRlVGltZSI6IjIwMjMtMDUtMzFUMDA6MDA6MDBaIiwiUGVyY2VudGFnZUNvbXBsZXRlIjpudWxsLCJOb3RlIjpudWxsLCJTdHlsZSI6eyIkaWQiOiIzNSIsIlRpdGxlUG9zaXRpb24iOiJSaWdodCIsIkRhdGVQb3NpdGlvbiI6IlJpZ2h0IiwiU2hhcGVUeXBlIjoxLCJTaGFwZVNpemUiOjAsIlNoYXBlU3R5bGUiOnsiJGlkIjoiMzYiLCJNYXJnaW4iOnsiJGlkIjoiMzciLCJUb3AiOjAuMCwiTGVmdCI6MC4wLCJSaWdodCI6MC4wLCJCb3R0b20iOjAuMH0sIlBhZGRpbmciOnsiJGlkIjoiMzgiLCJUb3AiOjAuMCwiTGVmdCI6MC4wLCJSaWdodCI6MC4wLCJCb3R0b20iOjAuMH0sIkJhY2tncm91bmQiOnsiJGlkIjoiMzkiLCJDb2xvciI6eyIkaWQiOiI0MCIsIkEiOjI1NSwiUiI6NjgsIkciOjg0LCJCIjoxMDZ9fSwiSXNWaXNpYmxlIjp0cnVlLCJXaWR0aCI6MTIuMCwiSGVpZ2h0IjoxNC4wLCJCb3JkZXJTdHlsZSI6eyIkaWQiOiI0MSIsIkxpbmVDb2xvciI6eyIkaWQiOiI0MiIsIiR0eXBlIjoiTkxSRS5Db21tb24uRG9tLlNvbGlkQ29sb3JCcnVzaCwgTkxSRS5Db21tb24iLCJDb2xvciI6eyIkaWQiOiI0MyIsIkEiOjI1NSwiUiI6MjU1LCJHIjowLCJCIjowfX0sIkxpbmVXZWlnaHQiOjAuMCwiTGluZVR5cGUiOjAsIlBhcmVudFN0eWxlIjpudWxsfSwiUGFyZW50U3R5bGUiOm51bGx9LCJUaXRsZVN0eWxlIjp7IiRpZCI6IjQ0IiwiRm9udFNldHRpbmdzIjp7IiRpZCI6IjQ1IiwiRm9udFNpemUiOjExLCJGb250TmFtZSI6IkNhbGlicmkiLCJJc0JvbGQiOnRydWUsIklzSXRhbGljIjpmYWxzZSwiSXNVbmRlcmxpbmVkIjpmYWxzZSwiUGFyZW50U3R5bGUiOm51bGx9LCJBdXRvU2l6ZSI6MCwiRm9yZWdyb3VuZCI6eyIkaWQiOiI0NiIsIkNvbG9yIjp7IiRpZCI6IjQ3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Q4IiwiVG9wIjowLjAsIkxlZnQiOjAuMCwiUmlnaHQiOjAuMCwiQm90dG9tIjowLjB9LCJQYWRkaW5nIjp7IiRpZCI6IjQ5IiwiVG9wIjowLjAsIkxlZnQiOjAuMCwiUmlnaHQiOjAuMCwiQm90dG9tIjowLjB9LCJCYWNrZ3JvdW5kIjp7IiRpZCI6IjUwIiwiQ29sb3IiOnsiJGlkIjoiNTEiLCJBIjowLCJSIjoyNTUsIkciOjI1NSwiQiI6MjU1fX0sIklzVmlzaWJsZSI6dHJ1ZSwiV2lkdGgiOjAuMCwiSGVpZ2h0IjowLjAsIkJvcmRlclN0eWxlIjpudWxsLCJQYXJlbnRTdHlsZSI6bnVsbH0sIkRhdGVTdHlsZSI6eyIkaWQiOiI1MiIsIkZvbnRTZXR0aW5ncyI6eyIkaWQiOiI1MyIsIkZvbnRTaXplIjoxMCwiRm9udE5hbWUiOiJDYWxpYnJpIiwiSXNCb2xkIjpmYWxzZSwiSXNJdGFsaWMiOmZhbHNlLCJJc1VuZGVybGluZWQiOmZhbHNlLCJQYXJlbnRTdHlsZSI6bnVsbH0sIkF1dG9TaXplIjowLCJGb3JlZ3JvdW5kIjp7IiRpZCI6IjU0IiwiQ29sb3IiOnsiJGlkIjoiNTU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U2IiwiVG9wIjowLjAsIkxlZnQiOjAuMCwiUmlnaHQiOjAuMCwiQm90dG9tIjowLjB9LCJQYWRkaW5nIjp7IiRpZCI6IjU3IiwiVG9wIjowLjAsIkxlZnQiOjAuMCwiUmlnaHQiOjAuMCwiQm90dG9tIjowLjB9LCJCYWNrZ3JvdW5kIjp7IiRpZCI6IjU4IiwiQ29sb3IiOnsiJGlkIjoiNTkiLCJBIjowLCJSIjoyNTUsIkciOjI1NSwiQiI6MjU1fX0sIklzVmlzaWJsZSI6ZmFsc2UsIldpZHRoIjowLjAsIkhlaWdodCI6MC4wLCJCb3JkZXJTdHlsZSI6bnVsbCwiUGFyZW50U3R5bGUiOm51bGx9LCJEYXRlRm9ybWF0Ijp7IiRpZCI6IjYw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xIiwiRm9ybWF0IjowLCJJc1Zpc2libGUiOmZhbHNlLCJMYXN0S25vd25WaXNpYmlsaXR5U3RhdGUiOmZhbHNlfSwiSXNWaXNpYmxlIjp0cnVlLCJQYXJlbnRTdHlsZSI6bnVsbH0sIkh5cGVybGluayI6bnVsbCwiSW1wb3J0SWQiOiIifV0sIklkIjoiMDAwMDAwMDAtMDAwMC0wMDAwLTAwMDAtMDAwMDAwMDAwMDAwIiwiSXNTaW5nbGVJdGVtUm93Ijp0cnVlfV0sIkluZGV4IjoxLCJJZCI6ImFhZTQ0ZGM4LWQzMTEtNDA5Ny1hNzU5LThiZDJiYmRkNTA5YSIsIkhlYWRlclRleHQiOm51bGwsIklzRGVmYXVsdCI6dHJ1ZSwiU3R5bGUiOnsiJGlkIjoiNjIiLCJIZWFkZXJTdHlsZSI6eyIkaWQiOiI2MyIsIlRleHRTdHlsZSI6eyIkaWQiOiI2NCIsIkZvbnRTZXR0aW5ncyI6eyIkaWQiOiI2NSIsIkZvbnRTaXplIjoxMiwiRm9udE5hbWUiOiJDYWxpYnJpIiwiSXNCb2xkIjpmYWxzZSwiSXNJdGFsaWMiOmZhbHNlLCJJc1VuZGVybGluZWQiOmZhbHNlLCJQYXJlbnRTdHlsZSI6bnVsbH0sIkF1dG9TaXplIjowLCJGb3JlZ3JvdW5kIjp7IiRpZCI6IjY2IiwiQ29sb3IiOnsiJGlkIjoiNjciLCJBIjoyNTUsIlIiOjAsIkciOjAsIkIiOjB9fSwiTWF4V2lkdGgiOjAuMCwiTWF4SGVpZ2h0IjowLjAsIlNtYXJ0Rm9yZWdyb3VuZElzQWN0aXZlIjpmYWxzZSwiSG9yaXpvbnRhbEFsaWdubWVudCI6MCwiVmVydGljYWxBbGlnbm1lbnQiOjAsIlNtYXJ0Rm9yZWdyb3VuZCI6bnVsbCwiQmFja2dyb3VuZEZpbGxUeXBlIjowLCJNYXJnaW4iOnsiJGlkIjoiNjgiLCJUb3AiOjAuMCwiTGVmdCI6MC4wLCJSaWdodCI6MC4wLCJCb3R0b20iOjAuMH0sIlBhZGRpbmciOnsiJGlkIjoiNjkiLCJUb3AiOjAuMCwiTGVmdCI6MC4wLCJSaWdodCI6MC4wLCJCb3R0b20iOjAuMH0sIkJhY2tncm91bmQiOm51bGwsIklzVmlzaWJsZSI6ZmFsc2UsIldpZHRoIjowLjAsIkhlaWdodCI6MC4wLCJCb3JkZXJTdHlsZSI6bnVsbCwiUGFyZW50U3R5bGUiOm51bGx9LCJSZWN0YW5nbGVTdHlsZSI6eyIkaWQiOiI3MCIsIk1hcmdpbiI6eyIkaWQiOiI3MSIsIlRvcCI6MC4wLCJMZWZ0IjowLjAsIlJpZ2h0IjowLjAsIkJvdHRvbSI6MC4wfSwiUGFkZGluZyI6eyIkaWQiOiI3MiIsIlRvcCI6MC4wLCJMZWZ0IjowLjAsIlJpZ2h0IjowLjAsIkJvdHRvbSI6MC4wfSwiQmFja2dyb3VuZCI6eyIkaWQiOiI3MyIsIkNvbG9yIjp7IiRpZCI6Ijc0IiwiQSI6NjMsIlIiOjI1NSwiRyI6MTkyLCJCIjowfX0sIklzVmlzaWJsZSI6ZmFsc2UsIldpZHRoIjowLjAsIkhlaWdodCI6MC4wLCJCb3JkZXJTdHlsZSI6eyIkaWQiOiI3NSIsIkxpbmVDb2xvciI6eyIkaWQiOiI3NiIsIiR0eXBlIjoiTkxSRS5Db21tb24uRG9tLlNvbGlkQ29sb3JCcnVzaCwgTkxSRS5Db21tb24iLCJDb2xvciI6eyIkaWQiOiI3NyIsIkEiOjI1NSwiUiI6MjU1LCJHIjowLCJCIjowfX0sIkxpbmVXZWlnaHQiOjAuMCwiTGluZVR5cGUiOjAsIlBhcmVudFN0eWxlIjpudWxsfSwiUGFyZW50U3R5bGUiOm51bGx9LCJNYXJnaW4iOnsiJGlkIjoiNzgiLCJUb3AiOjAuMCwiTGVmdCI6MC4wLCJSaWdodCI6MC4wLCJCb3R0b20iOjAuMH0sIlBhZGRpbmciOnsiJGlkIjoiNzkiLCJUb3AiOjAuMCwiTGVmdCI6MC4wLCJSaWdodCI6MC4wLCJCb3R0b20iOjAuMH0sIkJhY2tncm91bmQiOm51bGwsIklzVmlzaWJsZSI6dHJ1ZSwiV2lkdGgiOjAuMCwiSGVpZ2h0IjowLjAsIkJvcmRlclN0eWxlIjpudWxsLCJQYXJlbnRTdHlsZSI6bnVsbH0sIkJhY2tncm91bmRTdHlsZSI6eyIkaWQiOiI4MCIsIk1hcmdpbiI6eyIkaWQiOiI4MSIsIlRvcCI6MC4wLCJMZWZ0IjowLjAsIlJpZ2h0IjowLjAsIkJvdHRvbSI6MC4wfSwiUGFkZGluZyI6eyIkaWQiOiI4MiIsIlRvcCI6MC4wLCJMZWZ0IjowLjAsIlJpZ2h0IjowLjAsIkJvdHRvbSI6MC4wfSwiQmFja2dyb3VuZCI6eyIkaWQiOiI4MyIsIkNvbG9yIjp7IiRpZCI6Ijg0IiwiQSI6NTEsIlIiOjE2NSwiRyI6MTY1LCJCIjoxNjV9fSwiSXNWaXNpYmxlIjp0cnVlLCJXaWR0aCI6MC4wLCJIZWlnaHQiOjAuMCwiQm9yZGVyU3R5bGUiOnsiJGlkIjoiODUiLCJMaW5lQ29sb3IiOnsiJGlkIjoiODYiLCIkdHlwZSI6Ik5MUkUuQ29tbW9uLkRvbS5Tb2xpZENvbG9yQnJ1c2gsIE5MUkUuQ29tbW9uIiwiQ29sb3IiOnsiJGlkIjoiODciLCJBIjoyNTUsIlIiOjI1NSwiRyI6MCwiQiI6MH19LCJMaW5lV2VpZ2h0IjowLjAsIkxpbmVUeXBlIjowLCJQYXJlbnRTdHlsZSI6bnVsbH0sIlBhcmVudFN0eWxlIjpudWxsfSwiTWFyZ2luIjp7IiRpZCI6Ijg4IiwiVG9wIjowLjAsIkxlZnQiOjAuMCwiUmlnaHQiOjAuMCwiQm90dG9tIjowLjB9LCJQYWRkaW5nIjp7IiRpZCI6Ijg5IiwiVG9wIjowLjAsIkxlZnQiOjAuMCwiUmlnaHQiOjAuMCwiQm90dG9tIjowLjB9LCJJc1Zpc2libGUiOmZhbHNlLCJXaWR0aCI6MC4wLCJIZWlnaHQiOjAuMCwiQm9yZGVyU3R5bGUiOm51bGwsIlBhcmVudFN0eWxlIjpudWxsfX1dLCJJZCI6IjRjNWQ4ZjU2LTUwNjctNDVhYS04OGFhLWY1YWU0MDIzNTQ5YiIsIkluZGV4IjowLCJIZWFkZXJUZXh0IjoicHJvamVjdCBtYW5hZ2VtZW50IGFuZCBwbGFubmluZyIsIlN0eWxlIjp7IiRpZCI6IjkwIiwiSGVhZGVyU3R5bGUiOnsiJGlkIjoiOTEiLCJUZXh0SXNWZXJ0aWNhbCI6ZmFsc2UsIlRleHRTdHlsZSI6eyIkaWQiOiI5MiIsIkZvbnRTZXR0aW5ncyI6eyIkaWQiOiI5MyIsIkZvbnRTaXplIjo4LCJGb250TmFtZSI6IkZyYW5rbGluIEdvdGhpYyBNZWRpdW0iLCJJc0JvbGQiOmZhbHNlLCJJc0l0YWxpYyI6ZmFsc2UsIklzVW5kZXJsaW5lZCI6ZmFsc2UsIlBhcmVudFN0eWxlIjpudWxsfSwiQXV0b1NpemUiOjAsIkZvcmVncm91bmQiOnsiJGlkIjoiOTQiLCJDb2xvciI6eyIkaWQiOiI5NSIsIkEiOjI1NSwiUiI6MCwiRyI6MCwiQiI6MH19LCJNYXhXaWR0aCI6MC4wLCJNYXhIZWlnaHQiOjAuMCwiU21hcnRGb3JlZ3JvdW5kSXNBY3RpdmUiOmZhbHNlLCJIb3Jpem9udGFsQWxpZ25tZW50IjowLCJWZXJ0aWNhbEFsaWdubWVudCI6MCwiU21hcnRGb3JlZ3JvdW5kIjpudWxsLCJCYWNrZ3JvdW5kRmlsbFR5cGUiOjAsIk1hcmdpbiI6eyIkaWQiOiI5NiIsIlRvcCI6MC4wLCJMZWZ0IjowLjAsIlJpZ2h0IjowLjAsIkJvdHRvbSI6MC4wfSwiUGFkZGluZyI6eyIkaWQiOiI5NyIsIlRvcCI6MC4wLCJMZWZ0IjowLjAsIlJpZ2h0IjowLjAsIkJvdHRvbSI6MC4wfSwiQmFja2dyb3VuZCI6bnVsbCwiSXNWaXNpYmxlIjp0cnVlLCJXaWR0aCI6MC4wLCJIZWlnaHQiOjAuMCwiQm9yZGVyU3R5bGUiOm51bGwsIlBhcmVudFN0eWxlIjpudWxsfSwiUmVjdGFuZ2xlU3R5bGUiOnsiJGlkIjoiOTgiLCJNYXJnaW4iOnsiJGlkIjoiOTkiLCJUb3AiOjAuMCwiTGVmdCI6MC4wLCJSaWdodCI6MC4wLCJCb3R0b20iOjAuMH0sIlBhZGRpbmciOnsiJGlkIjoiMTAwIiwiVG9wIjowLjAsIkxlZnQiOjAuMCwiUmlnaHQiOjAuMCwiQm90dG9tIjowLjB9LCJCYWNrZ3JvdW5kIjp7IiRpZCI6IjEwMSIsIkNvbG9yIjp7IiRpZCI6IjEwMiIsIkEiOjEyNywiUiI6OTEsIkciOjE1NSwiQiI6MjEzfX0sIklzVmlzaWJsZSI6ZmFsc2UsIldpZHRoIjowLjAsIkhlaWdodCI6MC4wLCJCb3JkZXJTdHlsZSI6eyIkaWQiOiIxMDMiLCJMaW5lQ29sb3IiOnsiJGlkIjoiMTA0IiwiJHR5cGUiOiJOTFJFLkNvbW1vbi5Eb20uU29saWRDb2xvckJydXNoLCBOTFJFLkNvbW1vbiIsIkNvbG9yIjp7IiRpZCI6IjEwNSIsIkEiOjI1NSwiUiI6MjU1LCJHIjowLCJCIjowfX0sIkxpbmVXZWlnaHQiOjAuMCwiTGluZVR5cGUiOjAsIlBhcmVudFN0eWxlIjpudWxsfSwiUGFyZW50U3R5bGUiOm51bGx9LCJNYXJnaW4iOnsiJGlkIjoiMTA2IiwiVG9wIjowLjAsIkxlZnQiOjAuMCwiUmlnaHQiOjAuMCwiQm90dG9tIjowLjB9LCJQYWRkaW5nIjp7IiRpZCI6IjEwNyIsIlRvcCI6MC4wLCJMZWZ0IjowLjAsIlJpZ2h0IjowLjAsIkJvdHRvbSI6MC4wfSwiQmFja2dyb3VuZCI6bnVsbCwiSXNWaXNpYmxlIjp0cnVlLCJXaWR0aCI6MC4wLCJIZWlnaHQiOjAuMCwiQm9yZGVyU3R5bGUiOm51bGwsIlBhcmVudFN0eWxlIjpudWxsfSwiQmFja2dyb3VuZFN0eWxlIjp7IiRpZCI6IjEwOCIsIk1hcmdpbiI6eyIkaWQiOiIxMDkiLCJUb3AiOjAuMCwiTGVmdCI6MC4wLCJSaWdodCI6MC4wLCJCb3R0b20iOjAuMH0sIlBhZGRpbmciOnsiJGlkIjoiMTEwIiwiVG9wIjowLjAsIkxlZnQiOjAuMCwiUmlnaHQiOjAuMCwiQm90dG9tIjowLjB9LCJCYWNrZ3JvdW5kIjp7IiRpZCI6IjExMSIsIkNvbG9yIjp7IiRpZCI6IjExMiIsIkEiOjM4LCJSIjo5MSwiRyI6MTU1LCJCIjoyMTN9fSwiSXNWaXNpYmxlIjp0cnVlLCJXaWR0aCI6MC4wLCJIZWlnaHQiOjAuMCwiQm9yZGVyU3R5bGUiOnsiJGlkIjoiMTEzIiwiTGluZUNvbG9yIjp7IiRpZCI6IjExNCIsIiR0eXBlIjoiTkxSRS5Db21tb24uRG9tLlNvbGlkQ29sb3JCcnVzaCwgTkxSRS5Db21tb24iLCJDb2xvciI6eyIkaWQiOiIxMTUiLCJBIjoyNTUsIlIiOjI1NSwiRyI6MCwiQiI6MH19LCJMaW5lV2VpZ2h0IjowLjAsIkxpbmVUeXBlIjowLCJQYXJlbnRTdHlsZSI6bnVsbH0sIlBhcmVudFN0eWxlIjpudWxsfSwiSXNBYm92ZVRpbWViYW5kIjpmYWxzZSwiTWFyZ2luIjp7IiRpZCI6IjExNiIsIlRvcCI6MC4wLCJMZWZ0IjowLjAsIlJpZ2h0IjowLjAsIkJvdHRvbSI6MC4wfSwiUGFkZGluZyI6eyIkaWQiOiIxMTciLCJUb3AiOjAuMCwiTGVmdCI6MC4wLCJSaWdodCI6MC4wLCJCb3R0b20iOjAuMH0sIklzVmlzaWJsZSI6dHJ1ZSwiV2lkdGgiOjg4OS4wLCJIZWlnaHQiOjIyLjAsIkJvcmRlclN0eWxlIjp7IiRpZCI6IjExOCIsIkxpbmVDb2xvciI6bnVsbCwiTGluZVdlaWdodCI6MC4wLCJMaW5lVHlwZSI6MCwiUGFyZW50U3R5bGUiOm51bGx9LCJQYXJlbnRTdHlsZSI6bnVsbH19LHsiJGlkIjoiMTE5IiwiX2FjdGl2aXRpZXMiOlt7IiRpZCI6IjEyMCIsIl9yb3dzIjpbeyIkaWQiOiIxMjEiLCJfdGFza3MiOlt7IiRpZCI6IjEyMiIsIl9hdHRhY2hlZE1pbGVzdG9uZXMiOltdLCJUYXNrRGVmaW5pdGlvbiI6eyIkaWQiOiIxMjMiLCJHcm91cE5hbWUiOm51bGwsIlN0YXJ0RGF0ZSI6IjIwMjMtMDQtMDFUMDA6MDA6MDBaIiwiRW5kRGF0ZSI6IjIwMjMtMDQtMDhUMjM6NTk6MDBaIiwiUGVyY2VudGFnZUNvbXBsZXRlIjo1MC4wLCJTdHlsZSI6eyIkaWQiOiIxMjQiLCJTaGFwZSI6MywiU2hhcGVUaGlja25lc3MiOjMsIkR1cmF0aW9uRm9ybWF0IjowLCJJbmNsdWRlTm9uV29ya2luZ0RheXNJbkR1cmF0aW9uIjpmYWxzZSwiUGVyY2VudGFnZUNvbXBsZXRlU3R5bGUiOnsiJGlkIjoiMTI1IiwiRm9udFNldHRpbmdzIjp7IiRpZCI6IjEyNiIsIkZvbnRTaXplIjoxMCwiRm9udE5hbWUiOiJDYWxpYnJpIiwiSXNCb2xkIjpmYWxzZSwiSXNJdGFsaWMiOmZhbHNlLCJJc1VuZGVybGluZWQiOmZhbHNlLCJQYXJlbnRTdHlsZSI6bnVsbH0sIkF1dG9TaXplIjowLCJGb3JlZ3JvdW5kIjp7IiRpZCI6IjEyNyIsIkNvbG9yIjp7IiRpZCI6IjEy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yOSIsIlRvcCI6MC4wLCJMZWZ0IjowLjAsIlJpZ2h0IjowLjAsIkJvdHRvbSI6MC4wfSwiUGFkZGluZyI6eyIkaWQiOiIxMzAiLCJUb3AiOjAuMCwiTGVmdCI6MC4wLCJSaWdodCI6MC4wLCJCb3R0b20iOjAuMH0sIkJhY2tncm91bmQiOnsiJGlkIjoiMTMxIiwiQ29sb3IiOnsiJGlkIjoiMTMyIiwiQSI6ODksIlIiOjAsIkciOjAsIkIiOjB9fSwiSXNWaXNpYmxlIjp0cnVlLCJXaWR0aCI6MC4wLCJIZWlnaHQiOjAuMCwiQm9yZGVyU3R5bGUiOnsiJGlkIjoiMTMzIiwiTGluZUNvbG9yIjpudWxsLCJMaW5lV2VpZ2h0IjowLjAsIkxpbmVUeXBlIjowLCJQYXJlbnRTdHlsZSI6bnVsbH0sIlBhcmVudFN0eWxlIjpudWxsfSwiRHVyYXRpb25TdHlsZSI6eyIkaWQiOiIxMzQiLCJGb250U2V0dGluZ3MiOnsiJGlkIjoiMTM1IiwiRm9udFNpemUiOjEwLCJGb250TmFtZSI6IkNhbGlicmkiLCJJc0JvbGQiOmZhbHNlLCJJc0l0YWxpYyI6ZmFsc2UsIklzVW5kZXJsaW5lZCI6ZmFsc2UsIlBhcmVudFN0eWxlIjpudWxsfSwiQXV0b1NpemUiOjIsIkZvcmVncm91bmQiOnsiJGlkIjoiMTM2IiwiQ29sb3IiOnsiJGlkIjoiMTM3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M4IiwiVG9wIjowLjAsIkxlZnQiOjAuMCwiUmlnaHQiOjAuMCwiQm90dG9tIjowLjB9LCJQYWRkaW5nIjp7IiRpZCI6IjEzOSIsIlRvcCI6MC4wLCJMZWZ0IjowLjAsIlJpZ2h0IjowLjAsIkJvdHRvbSI6MC4wfSwiQmFja2dyb3VuZCI6eyIkaWQiOiIxNDAiLCJDb2xvciI6eyIkaWQiOiIxNDEiLCJBIjo4OSwiUiI6MCwiRyI6MCwiQiI6MH19LCJJc1Zpc2libGUiOmZhbHNlLCJXaWR0aCI6MC4wLCJIZWlnaHQiOjAuMCwiQm9yZGVyU3R5bGUiOnsiJGlkIjoiMTQyIiwiTGluZUNvbG9yIjpudWxsLCJMaW5lV2VpZ2h0IjowLjAsIkxpbmVUeXBlIjowLCJQYXJlbnRTdHlsZSI6bnVsbH0sIlBhcmVudFN0eWxlIjpudWxsfSwiSG9yaXpvbnRhbENvbm5lY3RvclN0eWxlIjp7IiRpZCI6IjE0MyIsIkxpbmVDb2xvciI6eyIkaWQiOiIxNDQiLCIkdHlwZSI6Ik5MUkUuQ29tbW9uLkRvbS5Tb2xpZENvbG9yQnJ1c2gsIE5MUkUuQ29tbW9uIiwiQ29sb3IiOnsiJGlkIjoiMTQ1IiwiQSI6MjU1LCJSIjoyMDQsIkciOjIwNCwiQiI6MjA0fX0sIkxpbmVXZWlnaHQiOjEuMCwiTGluZVR5cGUiOjAsIlBhcmVudFN0eWxlIjpudWxsfSwiVmVydGljYWxDb25uZWN0b3JTdHlsZSI6eyIkaWQiOiIxNDYiLCJMaW5lQ29sb3IiOnsiJGlkIjoiMTQ3IiwiJHR5cGUiOiJOTFJFLkNvbW1vbi5Eb20uU29saWRDb2xvckJydXNoLCBOTFJFLkNvbW1vbiIsIkNvbG9yIjp7IiRpZCI6IjE0OCIsIkEiOjI1NSwiUiI6MjA0LCJHIjoyMDQsIkIiOjIwNH19LCJMaW5lV2VpZ2h0IjowLjAsIkxpbmVUeXBlIjowLCJQYXJlbnRTdHlsZSI6bnVsbH0sIk1hcmdpbiI6bnVsbCwiU3RhcnREYXRlUG9zaXRpb24iOjYsIkVuZERhdGVQb3NpdGlvbiI6NiwiRGF0ZUlzVmlzaWJsZSI6ZmFsc2UsIlRpdGxlUG9zaXRpb24iOjQsIkR1cmF0aW9uUG9zaXRpb24iOjYsIlBlcmNlbnRhZ2VDb21wbGV0ZWRQb3NpdGlvbiI6NiwiU3BhY2luZyI6NSwiSXNCZWxvd1RpbWViYW5kIjp0cnVlLCJQZXJjZW50YWdlQ29tcGxldGVTaGFwZU9wYWNpdHkiOjM1LCJTaGFwZVN0eWxlIjp7IiRpZCI6IjE0OSIsIk1hcmdpbiI6eyIkaWQiOiIxNTAiLCJUb3AiOjAuMCwiTGVmdCI6NC4wLCJSaWdodCI6NC4wLCJCb3R0b20iOjAuMH0sIlBhZGRpbmciOnsiJGlkIjoiMTUxIiwiVG9wIjowLjAsIkxlZnQiOjAuMCwiUmlnaHQiOjAuMCwiQm90dG9tIjowLjB9LCJCYWNrZ3JvdW5kIjp7IiRpZCI6IjE1MiIsIkNvbG9yIjp7IiRpZCI6IjE1MyIsIkEiOjI1NSwiUiI6MjM3LCJHIjoxMjUsIkIiOjQ5fX0sIklzVmlzaWJsZSI6dHJ1ZSwiV2lkdGgiOjUxMC4wLCJIZWlnaHQiOjEzLjQyNjY5Mjk2MjY0NjQ4NCwiQm9yZGVyU3R5bGUiOnsiJGlkIjoiMTU0IiwiTGluZUNvbG9yIjp7IiRpZCI6IjE1NSIsIiR0eXBlIjoiTkxSRS5Db21tb24uRG9tLlNvbGlkQ29sb3JCcnVzaCwgTkxSRS5Db21tb24iLCJDb2xvciI6eyIkaWQiOiIxNTYiLCJBIjoyNTUsIlIiOjY1LCJHIjoxMTMsIkIiOjE1Nn19LCJMaW5lV2VpZ2h0IjowLjAsIkxpbmVUeXBlIjowLCJQYXJlbnRTdHlsZSI6bnVsbH0sIlBhcmVudFN0eWxlIjpudWxsfSwiVGl0bGVTdHlsZSI6eyIkaWQiOiIxNTciLCJGb250U2V0dGluZ3MiOnsiJGlkIjoiMTU4IiwiRm9udFNpemUiOjExLCJGb250TmFtZSI6IkNhbGlicmkiLCJJc0JvbGQiOmZhbHNlLCJJc0l0YWxpYyI6ZmFsc2UsIklzVW5kZXJsaW5lZCI6ZmFsc2UsIlBhcmVudFN0eWxlIjpudWxsfSwiQXV0b1NpemUiOjAsIkZvcmVncm91bmQiOnsiJGlkIjoiMTU5IiwiQ29sb3IiOnsiJGlkIjoiMTYwIiwiQSI6MjU1LCJSIjoyNCwiRyI6MjMsIkIiOjIzfX0sIk1heFdpZHRoIjo3MjAuMCwiTWF4SGVpZ2h0IjoiSW5maW5pdHkiLCJTbWFydEZvcmVncm91bmRJc0FjdGl2ZSI6ZmFsc2UsIkhvcml6b250YWxBbGlnbm1lbnQiOjEsIlZlcnRpY2FsQWxpZ25tZW50IjowLCJTbWFydEZvcmVncm91bmQiOm51bGwsIkJhY2tncm91bmRGaWxsVHlwZSI6MCwiTWFyZ2luIjp7IiRpZCI6IjE2MSIsIlRvcCI6MC4wLCJMZWZ0IjowLjAsIlJpZ2h0IjowLjAsIkJvdHRvbSI6MC4wfSwiUGFkZGluZyI6eyIkaWQiOiIxNjIiLCJUb3AiOjAuMCwiTGVmdCI6MC4wLCJSaWdodCI6MC4wLCJCb3R0b20iOjAuMH0sIkJhY2tncm91bmQiOnsiJGlkIjoiMTYzIiwiQ29sb3IiOnsiJGlkIjoiMTY0IiwiQSI6MCwiUiI6MjU1LCJHIjoyNTUsIkIiOjI1NX19LCJJc1Zpc2libGUiOnRydWUsIldpZHRoIjowLjAsIkhlaWdodCI6MC4wLCJCb3JkZXJTdHlsZSI6eyIkaWQiOiIxNjUiLCJMaW5lQ29sb3IiOm51bGwsIkxpbmVXZWlnaHQiOjAuMCwiTGluZVR5cGUiOjAsIlBhcmVudFN0eWxlIjpudWxsfSwiUGFyZW50U3R5bGUiOm51bGx9LCJEYXRlU3R5bGUiOnsiJGlkIjoiMTY2IiwiRm9udFNldHRpbmdzIjp7IiRpZCI6IjE2NyIsIkZvbnRTaXplIjoxMCwiRm9udE5hbWUiOiJDYWxpYnJpIiwiSXNCb2xkIjpmYWxzZSwiSXNJdGFsaWMiOmZhbHNlLCJJc1VuZGVybGluZWQiOmZhbHNlLCJQYXJlbnRTdHlsZSI6bnVsbH0sIkF1dG9TaXplIjowLCJGb3JlZ3JvdW5kIjp7IiRpZCI6IjE2OCIsIkNvbG9yIjp7IiRpZCI6IjE2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cwIiwiVG9wIjowLjAsIkxlZnQiOjAuMCwiUmlnaHQiOjAuMCwiQm90dG9tIjowLjB9LCJQYWRkaW5nIjp7IiRpZCI6IjE3MSIsIlRvcCI6MC4wLCJMZWZ0IjowLjAsIlJpZ2h0IjowLjAsIkJvdHRvbSI6MC4wfSwiQmFja2dyb3VuZCI6eyIkaWQiOiIxNzIiLCJDb2xvciI6eyIkaWQiOiIxNzMiLCJBIjo4OSwiUiI6MCwiRyI6MCwiQiI6MH19LCJJc1Zpc2libGUiOnRydWUsIldpZHRoIjowLjAsIkhlaWdodCI6MC4wLCJCb3JkZXJTdHlsZSI6eyIkaWQiOiIxNzQiLCJMaW5lQ29sb3IiOm51bGwsIkxpbmVXZWlnaHQiOjAuMCwiTGluZVR5cGUiOjAsIlBhcmVudFN0eWxlIjpudWxsfSwiUGFyZW50U3R5bGUiOm51bGx9LCJEYXRlRm9ybWF0Ijp7IiRpZCI6IjE3N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xNzYiLCJGb3JtYXQiOjAsIklzVmlzaWJsZSI6ZmFsc2UsIkxhc3RLbm93blZpc2liaWxpdHlTdGF0ZSI6ZmFsc2V9LCJJc1Zpc2libGUiOmZhbHNlLCJQYXJlbnRTdHlsZSI6bnVsbH0sIkluZGV4IjowLCJTbWFydER1cmF0aW9uQWN0aXZhdGVkIjpmYWxzZSwiRGF0ZUZvcm1hdCI6eyIkcmVmIjoiMTc1In0sIldlZWtOdW1iZXJpbmciOnsiJGlkIjoiMTc3IiwiRm9ybWF0IjowLCJJc1Zpc2libGUiOmZhbHNlLCJMYXN0S25vd25WaXNpYmlsaXR5U3RhdGUiOmZhbHNlfSwiSWQiOiJhNWM2MWFkYi00ZTIzLTRjZDYtYTY5OS05YWU5MjE2N2Y1ZGEiLCJJbXBvcnRJZCI6bnVsbCwiVGl0bGUiOiJEYXRhIEJhc2UgZGVzaWduICIsIk5vdGUiOm51bGwsIkh5cGVybGluayI6eyIkaWQiOiIxNzgiLCJBZGRyZXNzIjpudWxsLCJTdWJBZGRyZXNzIjpudWxsfSwiSXNDaGFuZ2VkIjpmYWxzZSwiSXNOZXciOmZhbHNlfX1dLCJfbWlsZXN0b25lcyI6W10sIklkIjoiMDAwMDAwMDAtMDAwMC0wMDAwLTAwMDAtMDAwMDAwMDAwMDAwIiwiSXNTaW5nbGVJdGVtUm93Ijp0cnVlfSx7IiRpZCI6IjE3OSIsIl90YXNrcyI6W3siJGlkIjoiMTgwIiwiX2F0dGFjaGVkTWlsZXN0b25lcyI6W10sIlRhc2tEZWZpbml0aW9uIjp7IiRpZCI6IjE4MSIsIkdyb3VwTmFtZSI6bnVsbCwiU3RhcnREYXRlIjoiMjAyMy0wNC0wMVQwMDowMDowMFoiLCJFbmREYXRlIjoiMjAyMy0wNC0wOFQyMzo1OTowMFoiLCJQZXJjZW50YWdlQ29tcGxldGUiOm51bGwsIlN0eWxlIjp7IiRpZCI6IjE4MiIsIlNoYXBlIjo2LCJTaGFwZVRoaWNrbmVzcyI6MSwiRHVyYXRpb25Gb3JtYXQiOjAsIkluY2x1ZGVOb25Xb3JraW5nRGF5c0luRHVyYXRpb24iOmZhbHNlLCJQZXJjZW50YWdlQ29tcGxldGVTdHlsZSI6eyIkaWQiOiIxODMiLCJGb250U2V0dGluZ3MiOnsiJGlkIjoiMTg0IiwiRm9udFNpemUiOjEwLCJGb250TmFtZSI6IkNhbGlicmkiLCJJc0JvbGQiOmZhbHNlLCJJc0l0YWxpYyI6ZmFsc2UsIklzVW5kZXJsaW5lZCI6ZmFsc2UsIlBhcmVudFN0eWxlIjpudWxsfSwiQXV0b1NpemUiOjAsIkZvcmVncm91bmQiOnsiJGlkIjoiMTg1IiwiQ29sb3IiOnsiJGlkIjoiMTg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g3IiwiVG9wIjowLjAsIkxlZnQiOjAuMCwiUmlnaHQiOjAuMCwiQm90dG9tIjowLjB9LCJQYWRkaW5nIjp7IiRpZCI6IjE4OCIsIlRvcCI6MC4wLCJMZWZ0IjowLjAsIlJpZ2h0IjowLjAsIkJvdHRvbSI6MC4wfSwiQmFja2dyb3VuZCI6eyIkaWQiOiIxODkiLCJDb2xvciI6eyIkaWQiOiIxOTAiLCJBIjo4OSwiUiI6MCwiRyI6MCwiQiI6MH19LCJJc1Zpc2libGUiOnRydWUsIldpZHRoIjowLjAsIkhlaWdodCI6MC4wLCJCb3JkZXJTdHlsZSI6eyIkaWQiOiIxOTEiLCJMaW5lQ29sb3IiOm51bGwsIkxpbmVXZWlnaHQiOjAuMCwiTGluZVR5cGUiOjAsIlBhcmVudFN0eWxlIjpudWxsfSwiUGFyZW50U3R5bGUiOm51bGx9LCJEdXJhdGlvblN0eWxlIjp7IiRpZCI6IjE5MiIsIkZvbnRTZXR0aW5ncyI6eyIkaWQiOiIxOTMiLCJGb250U2l6ZSI6MTAsIkZvbnROYW1lIjoiQ2FsaWJyaSIsIklzQm9sZCI6ZmFsc2UsIklzSXRhbGljIjpmYWxzZSwiSXNVbmRlcmxpbmVkIjpmYWxzZSwiUGFyZW50U3R5bGUiOm51bGx9LCJBdXRvU2l6ZSI6MiwiRm9yZWdyb3VuZCI6eyIkaWQiOiIxOTQiLCJDb2xvciI6eyIkaWQiOiIxOT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OTYiLCJUb3AiOjAuMCwiTGVmdCI6MC4wLCJSaWdodCI6MC4wLCJCb3R0b20iOjAuMH0sIlBhZGRpbmciOnsiJGlkIjoiMTk3IiwiVG9wIjowLjAsIkxlZnQiOjAuMCwiUmlnaHQiOjAuMCwiQm90dG9tIjowLjB9LCJCYWNrZ3JvdW5kIjp7IiRpZCI6IjE5OCIsIkNvbG9yIjp7IiRpZCI6IjE5OSIsIkEiOjg5LCJSIjowLCJHIjowLCJCIjowfX0sIklzVmlzaWJsZSI6ZmFsc2UsIldpZHRoIjowLjAsIkhlaWdodCI6MC4wLCJCb3JkZXJTdHlsZSI6eyIkaWQiOiIyMDAiLCJMaW5lQ29sb3IiOm51bGwsIkxpbmVXZWlnaHQiOjAuMCwiTGluZVR5cGUiOjAsIlBhcmVudFN0eWxlIjpudWxsfSwiUGFyZW50U3R5bGUiOm51bGx9LCJIb3Jpem9udGFsQ29ubmVjdG9yU3R5bGUiOnsiJGlkIjoiMjAxIiwiTGluZUNvbG9yIjp7IiRyZWYiOiIxNDQifSwiTGluZVdlaWdodCI6MS4wLCJMaW5lVHlwZSI6MCwiUGFyZW50U3R5bGUiOm51bGx9LCJWZXJ0aWNhbENvbm5lY3RvclN0eWxlIjp7IiRpZCI6IjIwMiIsIkxpbmVDb2xvciI6eyIkcmVmIjoiMTQ3In0sIkxpbmVXZWlnaHQiOjAuMCwiTGluZVR5cGUiOjAsIlBhcmVudFN0eWxlIjpudWxsfSwiTWFyZ2luIjpudWxsLCJTdGFydERhdGVQb3NpdGlvbiI6NiwiRW5kRGF0ZVBvc2l0aW9uIjo2LCJEYXRlSXNWaXNpYmxlIjpmYWxzZSwiVGl0bGVQb3NpdGlvbiI6MywiRHVyYXRpb25Qb3NpdGlvbiI6NiwiUGVyY2VudGFnZUNvbXBsZXRlZFBvc2l0aW9uIjo2LCJTcGFjaW5nIjo1LCJJc0JlbG93VGltZWJhbmQiOnRydWUsIlBlcmNlbnRhZ2VDb21wbGV0ZVNoYXBlT3BhY2l0eSI6MzUsIlNoYXBlU3R5bGUiOnsiJGlkIjoiMjAzIiwiTWFyZ2luIjp7IiRpZCI6IjIwNCIsIlRvcCI6MC4wLCJMZWZ0Ijo0LjAsIlJpZ2h0Ijo0LjAsIkJvdHRvbSI6MC4wfSwiUGFkZGluZyI6eyIkaWQiOiIyMDUiLCJUb3AiOjAuMCwiTGVmdCI6MC4wLCJSaWdodCI6MC4wLCJCb3R0b20iOjAuMH0sIkJhY2tncm91bmQiOnsiJGlkIjoiMjA2IiwiQ29sb3IiOnsiJGlkIjoiMjA3IiwiQSI6MjU1LCJSIjoyNTQsIkciOjE4NiwiQiI6MTB9fSwiSXNWaXNpYmxlIjp0cnVlLCJXaWR0aCI6MTQxLjAsIkhlaWdodCI6MTYuMCwiQm9yZGVyU3R5bGUiOnsiJGlkIjoiMjA4IiwiTGluZUNvbG9yIjp7IiRpZCI6IjIwOSIsIiR0eXBlIjoiTkxSRS5Db21tb24uRG9tLlNvbGlkQ29sb3JCcnVzaCwgTkxSRS5Db21tb24iLCJDb2xvciI6eyIkaWQiOiIyMTAiLCJBIjoyNTUsIlIiOjI1NSwiRyI6MCwiQiI6MH19LCJMaW5lV2VpZ2h0IjowLjAsIkxpbmVUeXBlIjowLCJQYXJlbnRTdHlsZSI6bnVsbH0sIlBhcmVudFN0eWxlIjpudWxsfSwiVGl0bGVTdHlsZSI6eyIkaWQiOiIyMTEiLCJGb250U2V0dGluZ3MiOnsiJGlkIjoiMjEyIiwiRm9udFNpemUiOjExLCJGb250TmFtZSI6IkNhbGlicmkiLCJJc0JvbGQiOmZhbHNlLCJJc0l0YWxpYyI6ZmFsc2UsIklzVW5kZXJsaW5lZCI6ZmFsc2UsIlBhcmVudFN0eWxlIjpudWxsfSwiQXV0b1NpemUiOjAsIkZvcmVncm91bmQiOnsiJGlkIjoiMjEzIiwiQ29sb3IiOnsiJGlkIjoiMjE0IiwiQSI6MjU1LCJSIjo3MiwiRyI6NzIsIkIiOjcyfX0sIk1heFdpZHRoIjo3MjAuMCwiTWF4SGVpZ2h0IjoiSW5maW5pdHkiLCJTbWFydEZvcmVncm91bmRJc0FjdGl2ZSI6ZmFsc2UsIkhvcml6b250YWxBbGlnbm1lbnQiOjEsIlZlcnRpY2FsQWxpZ25tZW50IjowLCJTbWFydEZvcmVncm91bmQiOm51bGwsIkJhY2tncm91bmRGaWxsVHlwZSI6MCwiTWFyZ2luIjp7IiRpZCI6IjIxNSIsIlRvcCI6MC4wLCJMZWZ0IjowLjAsIlJpZ2h0IjowLjAsIkJvdHRvbSI6MC4wfSwiUGFkZGluZyI6eyIkaWQiOiIyMTYiLCJUb3AiOjAuMCwiTGVmdCI6MC4wLCJSaWdodCI6MC4wLCJCb3R0b20iOjAuMH0sIkJhY2tncm91bmQiOnsiJGlkIjoiMjE3IiwiQ29sb3IiOnsiJGlkIjoiMjE4IiwiQSI6MCwiUiI6MjU1LCJHIjoyNTUsIkIiOjI1NX19LCJJc1Zpc2libGUiOnRydWUsIldpZHRoIjowLjAsIkhlaWdodCI6MC4wLCJCb3JkZXJTdHlsZSI6eyIkaWQiOiIyMTkiLCJMaW5lQ29sb3IiOm51bGwsIkxpbmVXZWlnaHQiOjAuMCwiTGluZVR5cGUiOjAsIlBhcmVudFN0eWxlIjpudWxsfSwiUGFyZW50U3R5bGUiOm51bGx9LCJEYXRlU3R5bGUiOnsiJGlkIjoiMjIwIiwiRm9udFNldHRpbmdzIjp7IiRpZCI6IjIyMSIsIkZvbnRTaXplIjoxMCwiRm9udE5hbWUiOiJDYWxpYnJpIiwiSXNCb2xkIjpmYWxzZSwiSXNJdGFsaWMiOmZhbHNlLCJJc1VuZGVybGluZWQiOmZhbHNlLCJQYXJlbnRTdHlsZSI6bnVsbH0sIkF1dG9TaXplIjowLCJGb3JlZ3JvdW5kIjp7IiRpZCI6IjIyMiIsIkNvbG9yIjp7IiRpZCI6IjIy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I0IiwiVG9wIjowLjAsIkxlZnQiOjAuMCwiUmlnaHQiOjAuMCwiQm90dG9tIjowLjB9LCJQYWRkaW5nIjp7IiRpZCI6IjIyNSIsIlRvcCI6MC4wLCJMZWZ0IjowLjAsIlJpZ2h0IjowLjAsIkJvdHRvbSI6MC4wfSwiQmFja2dyb3VuZCI6eyIkaWQiOiIyMjYiLCJDb2xvciI6eyIkaWQiOiIyMjciLCJBIjo4OSwiUiI6MCwiRyI6MCwiQiI6MH19LCJJc1Zpc2libGUiOnRydWUsIldpZHRoIjowLjAsIkhlaWdodCI6MC4wLCJCb3JkZXJTdHlsZSI6eyIkaWQiOiIyMjgiLCJMaW5lQ29sb3IiOm51bGwsIkxpbmVXZWlnaHQiOjAuMCwiTGluZVR5cGUiOjAsIlBhcmVudFN0eWxlIjpudWxsfSwiUGFyZW50U3R5bGUiOm51bGx9LCJEYXRlRm9ybWF0Ijp7IiRpZCI6IjIy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AiLCJGb3JtYXQiOjAsIklzVmlzaWJsZSI6ZmFsc2UsIkxhc3RLbm93blZpc2liaWxpdHlTdGF0ZSI6ZmFsc2V9LCJJc1Zpc2libGUiOnRydWUsIlBhcmVudFN0eWxlIjpudWxsfSwiSW5kZXgiOjAsIlNtYXJ0RHVyYXRpb25BY3RpdmF0ZWQiOmZhbHNlLCJEYXRlRm9ybWF0Ijp7IiRyZWYiOiIyMjkifSwiV2Vla051bWJlcmluZyI6eyIkaWQiOiIyMzEiLCJGb3JtYXQiOjAsIklzVmlzaWJsZSI6ZmFsc2UsIkxhc3RLbm93blZpc2liaWxpdHlTdGF0ZSI6ZmFsc2V9LCJJZCI6IjI1MmU5NjA1LThhMzUtNDZlMC1iMDZmLTBlOTMzOTBkMmIyMiIsIkltcG9ydElkIjpudWxsLCJUaXRsZSI6IkRlc2lnbiAoIFVpIGRlc2lnbiApIiwiTm90ZSI6bnVsbCwiSHlwZXJsaW5rIjp7IiRpZCI6IjIzMiIsIkFkZHJlc3MiOm51bGwsIlN1YkFkZHJlc3MiOm51bGx9LCJJc0NoYW5nZWQiOmZhbHNlLCJJc05ldyI6ZmFsc2V9fV0sIl9taWxlc3RvbmVzIjpbXSwiSWQiOiIwMDAwMDAwMC0wMDAwLTAwMDAtMDAwMC0wMDAwMDAwMDAwMDAiLCJJc1NpbmdsZUl0ZW1Sb3ciOnRydWV9LHsiJGlkIjoiMjMzIiwiX3Rhc2tzIjpbeyIkaWQiOiIyMzQiLCJfYXR0YWNoZWRNaWxlc3RvbmVzIjpbXSwiVGFza0RlZmluaXRpb24iOnsiJGlkIjoiMjM1IiwiR3JvdXBOYW1lIjpudWxsLCJTdGFydERhdGUiOiIyMDIzLTA0LTA5VDAwOjAwOjAwWiIsIkVuZERhdGUiOiIyMDIzLTA0LTIwVDIzOjU5OjAwWiIsIlBlcmNlbnRhZ2VDb21wbGV0ZSI6bnVsbCwiU3R5bGUiOnsiJGlkIjoiMjM2IiwiU2hhcGUiOjEsIlNoYXBlVGhpY2tuZXNzIjozLCJEdXJhdGlvbkZvcm1hdCI6MCwiSW5jbHVkZU5vbldvcmtpbmdEYXlzSW5EdXJhdGlvbiI6ZmFsc2UsIlBlcmNlbnRhZ2VDb21wbGV0ZVN0eWxlIjp7IiRpZCI6IjIzNyIsIkZvbnRTZXR0aW5ncyI6eyIkaWQiOiIyMzgiLCJGb250U2l6ZSI6MTAsIkZvbnROYW1lIjoiQ2FsaWJyaSIsIklzQm9sZCI6ZmFsc2UsIklzSXRhbGljIjpmYWxzZSwiSXNVbmRlcmxpbmVkIjpmYWxzZSwiUGFyZW50U3R5bGUiOm51bGx9LCJBdXRvU2l6ZSI6MCwiRm9yZWdyb3VuZCI6eyIkaWQiOiIyMzkiLCJDb2xvciI6eyIkaWQiOiIyND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NDEiLCJUb3AiOjAuMCwiTGVmdCI6MC4wLCJSaWdodCI6MC4wLCJCb3R0b20iOjAuMH0sIlBhZGRpbmciOnsiJGlkIjoiMjQyIiwiVG9wIjowLjAsIkxlZnQiOjAuMCwiUmlnaHQiOjAuMCwiQm90dG9tIjowLjB9LCJCYWNrZ3JvdW5kIjp7IiRpZCI6IjI0MyIsIkNvbG9yIjp7IiRpZCI6IjI0NCIsIkEiOjg5LCJSIjowLCJHIjowLCJCIjowfX0sIklzVmlzaWJsZSI6dHJ1ZSwiV2lkdGgiOjAuMCwiSGVpZ2h0IjowLjAsIkJvcmRlclN0eWxlIjp7IiRpZCI6IjI0NSIsIkxpbmVDb2xvciI6bnVsbCwiTGluZVdlaWdodCI6MC4wLCJMaW5lVHlwZSI6MCwiUGFyZW50U3R5bGUiOm51bGx9LCJQYXJlbnRTdHlsZSI6bnVsbH0sIkR1cmF0aW9uU3R5bGUiOnsiJGlkIjoiMjQ2IiwiRm9udFNldHRpbmdzIjp7IiRpZCI6IjI0NyIsIkZvbnRTaXplIjoxMCwiRm9udE5hbWUiOiJDYWxpYnJpIiwiSXNCb2xkIjpmYWxzZSwiSXNJdGFsaWMiOmZhbHNlLCJJc1VuZGVybGluZWQiOmZhbHNlLCJQYXJlbnRTdHlsZSI6bnVsbH0sIkF1dG9TaXplIjoyLCJGb3JlZ3JvdW5kIjp7IiRpZCI6IjI0OCIsIkNvbG9yIjp7IiRpZCI6IjI0O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1MCIsIlRvcCI6MC4wLCJMZWZ0IjowLjAsIlJpZ2h0IjowLjAsIkJvdHRvbSI6MC4wfSwiUGFkZGluZyI6eyIkaWQiOiIyNTEiLCJUb3AiOjAuMCwiTGVmdCI6MC4wLCJSaWdodCI6MC4wLCJCb3R0b20iOjAuMH0sIkJhY2tncm91bmQiOnsiJGlkIjoiMjUyIiwiQ29sb3IiOnsiJGlkIjoiMjUzIiwiQSI6ODksIlIiOjAsIkciOjAsIkIiOjB9fSwiSXNWaXNpYmxlIjpmYWxzZSwiV2lkdGgiOjAuMCwiSGVpZ2h0IjowLjAsIkJvcmRlclN0eWxlIjp7IiRpZCI6IjI1NCIsIkxpbmVDb2xvciI6bnVsbCwiTGluZVdlaWdodCI6MC4wLCJMaW5lVHlwZSI6MCwiUGFyZW50U3R5bGUiOm51bGx9LCJQYXJlbnRTdHlsZSI6bnVsbH0sIkhvcml6b250YWxDb25uZWN0b3JTdHlsZSI6eyIkaWQiOiIyNTUiLCJMaW5lQ29sb3IiOnsiJHJlZiI6IjE0NCJ9LCJMaW5lV2VpZ2h0IjoxLjAsIkxpbmVUeXBlIjowLCJQYXJlbnRTdHlsZSI6bnVsbH0sIlZlcnRpY2FsQ29ubmVjdG9yU3R5bGUiOnsiJGlkIjoiMjU2IiwiTGluZUNvbG9yIjp7IiRyZWYiOiIxNDc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yNTciLCJNYXJnaW4iOnsiJGlkIjoiMjU4IiwiVG9wIjowLjAsIkxlZnQiOjQuMCwiUmlnaHQiOjQuMCwiQm90dG9tIjowLjB9LCJQYWRkaW5nIjp7IiRpZCI6IjI1OSIsIlRvcCI6MC4wLCJMZWZ0IjowLjAsIlJpZ2h0IjowLjAsIkJvdHRvbSI6MC4wfSwiQmFja2dyb3VuZCI6eyIkaWQiOiIyNjAiLCJDb2xvciI6eyIkaWQiOiIyNjEiLCJBIjoyNTUsIlIiOjIzNywiRyI6MTI1LCJCIjo0OX19LCJJc1Zpc2libGUiOnRydWUsIldpZHRoIjoxMjYuMCwiSGVpZ2h0IjoxMy40MjY2OTI5NjI2NDY0ODQsIkJvcmRlclN0eWxlIjp7IiRpZCI6IjI2MiIsIkxpbmVDb2xvciI6eyIkcmVmIjoiMjA5In0sIkxpbmVXZWlnaHQiOjAuMCwiTGluZVR5cGUiOjAsIlBhcmVudFN0eWxlIjpudWxsfSwiUGFyZW50U3R5bGUiOm51bGx9LCJUaXRsZVN0eWxlIjp7IiRpZCI6IjI2MyIsIkZvbnRTZXR0aW5ncyI6eyIkaWQiOiIyNjQiLCJGb250U2l6ZSI6MTEsIkZvbnROYW1lIjoiQ2FsaWJyaSIsIklzQm9sZCI6ZmFsc2UsIklzSXRhbGljIjpmYWxzZSwiSXNVbmRlcmxpbmVkIjpmYWxzZSwiUGFyZW50U3R5bGUiOm51bGx9LCJBdXRvU2l6ZSI6MCwiRm9yZWdyb3VuZCI6eyIkaWQiOiIyNjUiLCJDb2xvciI6eyIkaWQiOiIyNjYiLCJBIjoyNTUsIlIiOjI0LCJHIjoyMywiQiI6MjN9fSwiTWF4V2lkdGgiOjcyMC4wLCJNYXhIZWlnaHQiOiJJbmZpbml0eSIsIlNtYXJ0Rm9yZWdyb3VuZElzQWN0aXZlIjpmYWxzZSwiSG9yaXpvbnRhbEFsaWdubWVudCI6MS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aWQiOiIyNzAiLCJBIjowLCJSIjoyNTUsIkciOjI1NSwiQiI6MjU1fX0sIklzVmlzaWJsZSI6dHJ1ZSwiV2lkdGgiOjAuMCwiSGVpZ2h0IjowLjAsIkJvcmRlclN0eWxlIjp7IiRpZCI6IjI3MSIsIkxpbmVDb2xvciI6bnVsbCwiTGluZVdlaWdodCI6MC4wLCJMaW5lVHlwZSI6MCwiUGFyZW50U3R5bGUiOm51bGx9LCJQYXJlbnRTdHlsZSI6bnVsbH0sIkRhdGVTdHlsZSI6eyIkaWQiOiIyNzIiLCJGb250U2V0dGluZ3MiOnsiJGlkIjoiMjczIiwiRm9udFNpemUiOjEwLCJGb250TmFtZSI6IkNhbGlicmkiLCJJc0JvbGQiOmZhbHNlLCJJc0l0YWxpYyI6ZmFsc2UsIklzVW5kZXJsaW5lZCI6ZmFsc2UsIlBhcmVudFN0eWxlIjpudWxsfSwiQXV0b1NpemUiOjAsIkZvcmVncm91bmQiOnsiJGlkIjoiMjc0IiwiQ29sb3IiOnsiJGlkIjoiMjc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NzYiLCJUb3AiOjAuMCwiTGVmdCI6MC4wLCJSaWdodCI6MC4wLCJCb3R0b20iOjAuMH0sIlBhZGRpbmciOnsiJGlkIjoiMjc3IiwiVG9wIjowLjAsIkxlZnQiOjAuMCwiUmlnaHQiOjAuMCwiQm90dG9tIjowLjB9LCJCYWNrZ3JvdW5kIjp7IiRpZCI6IjI3OCIsIkNvbG9yIjp7IiRpZCI6IjI3OSIsIkEiOjg5LCJSIjowLCJHIjowLCJCIjowfX0sIklzVmlzaWJsZSI6dHJ1ZSwiV2lkdGgiOjAuMCwiSGVpZ2h0IjowLjAsIkJvcmRlclN0eWxlIjp7IiRpZCI6IjI4MCIsIkxpbmVDb2xvciI6bnVsbCwiTGluZVdlaWdodCI6MC4wLCJMaW5lVHlwZSI6MCwiUGFyZW50U3R5bGUiOm51bGx9LCJQYXJlbnRTdHlsZSI6bnVsbH0sIkRhdGVGb3JtYXQiOnsiJGlkIjoiMjg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4MiIsIkZvcm1hdCI6MCwiSXNWaXNpYmxlIjpmYWxzZSwiTGFzdEtub3duVmlzaWJpbGl0eVN0YXRlIjpmYWxzZX0sIklzVmlzaWJsZSI6ZmFsc2UsIlBhcmVudFN0eWxlIjpudWxsfSwiSW5kZXgiOjEsIlNtYXJ0RHVyYXRpb25BY3RpdmF0ZWQiOmZhbHNlLCJEYXRlRm9ybWF0Ijp7IiRyZWYiOiIyODEifSwiV2Vla051bWJlcmluZyI6eyIkaWQiOiIyODMiLCJGb3JtYXQiOjAsIklzVmlzaWJsZSI6ZmFsc2UsIkxhc3RLbm93blZpc2liaWxpdHlTdGF0ZSI6ZmFsc2V9LCJJZCI6Ijk2NjUxNmZiLWI3ZmUtNDJlNy04ZDM4LWQ5NWU0NmExNzU4MyIsIkltcG9ydElkIjpudWxsLCJUaXRsZSI6IkRhdGFiYXNlIGltcGxlbWVudGF0aW9uIiwiTm90ZSI6bnVsbCwiSHlwZXJsaW5rIjp7IiRpZCI6IjI4NCIsIkFkZHJlc3MiOm51bGwsIlN1YkFkZHJlc3MiOm51bGx9LCJJc0NoYW5nZWQiOmZhbHNlLCJJc05ldyI6ZmFsc2V9fV0sIl9taWxlc3RvbmVzIjpbXSwiSWQiOiIwMDAwMDAwMC0wMDAwLTAwMDAtMDAwMC0wMDAwMDAwMDAwMDAiLCJJc1NpbmdsZUl0ZW1Sb3ciOnRydWV9LHsiJGlkIjoiMjg1IiwiX3Rhc2tzIjpbeyIkaWQiOiIyODYiLCJfYXR0YWNoZWRNaWxlc3RvbmVzIjpbXSwiVGFza0RlZmluaXRpb24iOnsiJGlkIjoiMjg3IiwiR3JvdXBOYW1lIjpudWxsLCJTdGFydERhdGUiOiIyMDIzLTA0LTA5VDAwOjAwOjAwWiIsIkVuZERhdGUiOiIyMDIzLTA0LTIwVDIzOjU5OjAwWiIsIlBlcmNlbnRhZ2VDb21wbGV0ZSI6bnVsbCwiU3R5bGUiOnsiJGlkIjoiMjg4IiwiU2hhcGUiOjYsIlNoYXBlVGhpY2tuZXNzIjozLCJEdXJhdGlvbkZvcm1hdCI6MCwiSW5jbHVkZU5vbldvcmtpbmdEYXlzSW5EdXJhdGlvbiI6ZmFsc2UsIlBlcmNlbnRhZ2VDb21wbGV0ZVN0eWxlIjp7IiRpZCI6IjI4OSIsIkZvbnRTZXR0aW5ncyI6eyIkaWQiOiIyOTAiLCJGb250U2l6ZSI6MTAsIkZvbnROYW1lIjoiQ2FsaWJyaSIsIklzQm9sZCI6ZmFsc2UsIklzSXRhbGljIjpmYWxzZSwiSXNVbmRlcmxpbmVkIjpmYWxzZSwiUGFyZW50U3R5bGUiOm51bGx9LCJBdXRvU2l6ZSI6MCwiRm9yZWdyb3VuZCI6eyIkaWQiOiIyOTEiLCJDb2xvciI6eyIkaWQiOiIyOT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7IiRpZCI6IjI5NyIsIkxpbmVDb2xvciI6bnVsbCwiTGluZVdlaWdodCI6MC4wLCJMaW5lVHlwZSI6MCwiUGFyZW50U3R5bGUiOm51bGx9LCJQYXJlbnRTdHlsZSI6bnVsbH0sIkR1cmF0aW9uU3R5bGUiOnsiJGlkIjoiMjk4IiwiRm9udFNldHRpbmdzIjp7IiRpZCI6IjI5OSIsIkZvbnRTaXplIjoxMCwiRm9udE5hbWUiOiJDYWxpYnJpIiwiSXNCb2xkIjpmYWxzZSwiSXNJdGFsaWMiOmZhbHNlLCJJc1VuZGVybGluZWQiOmZhbHNlLCJQYXJlbnRTdHlsZSI6bnVsbH0sIkF1dG9TaXplIjoyLCJGb3JlZ3JvdW5kIjp7IiRpZCI6IjMwMCIsIkNvbG9yIjp7IiRpZCI6IjMwMS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MwMiIsIlRvcCI6MC4wLCJMZWZ0IjowLjAsIlJpZ2h0IjowLjAsIkJvdHRvbSI6MC4wfSwiUGFkZGluZyI6eyIkaWQiOiIzMDMiLCJUb3AiOjAuMCwiTGVmdCI6MC4wLCJSaWdodCI6MC4wLCJCb3R0b20iOjAuMH0sIkJhY2tncm91bmQiOnsiJGlkIjoiMzA0IiwiQ29sb3IiOnsiJGlkIjoiMzA1IiwiQSI6ODksIlIiOjAsIkciOjAsIkIiOjB9fSwiSXNWaXNpYmxlIjpmYWxzZSwiV2lkdGgiOjAuMCwiSGVpZ2h0IjowLjAsIkJvcmRlclN0eWxlIjp7IiRpZCI6IjMwNiIsIkxpbmVDb2xvciI6bnVsbCwiTGluZVdlaWdodCI6MC4wLCJMaW5lVHlwZSI6MCwiUGFyZW50U3R5bGUiOm51bGx9LCJQYXJlbnRTdHlsZSI6bnVsbH0sIkhvcml6b250YWxDb25uZWN0b3JTdHlsZSI6eyIkaWQiOiIzMDciLCJMaW5lQ29sb3IiOnsiJHJlZiI6IjE0NCJ9LCJMaW5lV2VpZ2h0IjoxLjAsIkxpbmVUeXBlIjowLCJQYXJlbnRTdHlsZSI6bnVsbH0sIlZlcnRpY2FsQ29ubmVjdG9yU3R5bGUiOnsiJGlkIjoiMzA4IiwiTGluZUNvbG9yIjp7IiRyZWYiOiIxNDcifSwiTGluZVdlaWdodCI6MC4wLCJMaW5lVHlwZSI6MCwiUGFyZW50U3R5bGUiOm51bGx9LCJNYXJnaW4iOm51bGwsIlN0YXJ0RGF0ZVBvc2l0aW9uIjo2LCJFbmREYXRlUG9zaXRpb24iOjYsIkRhdGVJc1Zpc2libGUiOmZhbHNlLCJUaXRsZVBvc2l0aW9uIjozLCJEdXJhdGlvblBvc2l0aW9uIjo2LCJQZXJjZW50YWdlQ29tcGxldGVkUG9zaXRpb24iOjYsIlNwYWNpbmciOjUsIklzQmVsb3dUaW1lYmFuZCI6dHJ1ZSwiUGVyY2VudGFnZUNvbXBsZXRlU2hhcGVPcGFjaXR5IjozNSwiU2hhcGVTdHlsZSI6eyIkaWQiOiIzMDkiLCJNYXJnaW4iOnsiJGlkIjoiMzEwIiwiVG9wIjowLjAsIkxlZnQiOjQuMCwiUmlnaHQiOjQuMCwiQm90dG9tIjowLjB9LCJQYWRkaW5nIjp7IiRpZCI6IjMxMSIsIlRvcCI6MC4wLCJMZWZ0IjowLjAsIlJpZ2h0IjowLjAsIkJvdHRvbSI6MC4wfSwiQmFja2dyb3VuZCI6eyIkaWQiOiIzMTIiLCJDb2xvciI6eyIkaWQiOiIzMTMiLCJBIjoyNTUsIlIiOjI1NCwiRyI6MTg2LCJCIjoxMH19LCJJc1Zpc2libGUiOnRydWUsIldpZHRoIjo5Ny4xNDQxNzI2Njg0NTcwMzEsIkhlaWdodCI6MTUuNjg2MjIwMTY5MDY3MzgzLCJCb3JkZXJTdHlsZSI6eyIkaWQiOiIzMTQiLCJMaW5lQ29sb3IiOnsiJHJlZiI6IjIwOSJ9LCJMaW5lV2VpZ2h0IjowLjAsIkxpbmVUeXBlIjowLCJQYXJlbnRTdHlsZSI6bnVsbH0sIlBhcmVudFN0eWxlIjpudWxsfSwiVGl0bGVTdHlsZSI6eyIkaWQiOiIzMTUiLCJGb250U2V0dGluZ3MiOnsiJGlkIjoiMzE2IiwiRm9udFNpemUiOjExLCJGb250TmFtZSI6IkNhbGlicmkiLCJJc0JvbGQiOmZhbHNlLCJJc0l0YWxpYyI6ZmFsc2UsIklzVW5kZXJsaW5lZCI6ZmFsc2UsIlBhcmVudFN0eWxlIjpudWxsfSwiQXV0b1NpemUiOjAsIkZvcmVncm91bmQiOnsiJGlkIjoiMzE3IiwiQ29sb3IiOnsiJGlkIjoiMzE4IiwiQSI6MjU1LCJSIjo3MiwiRyI6NzIsIkIiOjcyfX0sIk1heFdpZHRoIjo3MjAuMCwiTWF4SGVpZ2h0IjoiSW5maW5pdHkiLCJTbWFydEZvcmVncm91bmRJc0FjdGl2ZSI6ZmFsc2UsIkhvcml6b250YWxBbGlnbm1lbnQiOjEsIlZlcnRpY2FsQWxpZ25tZW50IjowLCJTbWFydEZvcmVncm91bmQiOm51bGwsIkJhY2tncm91bmRGaWxsVHlwZSI6MCwiTWFyZ2luIjp7IiRpZCI6IjMxOSIsIlRvcCI6MC4wLCJMZWZ0IjowLjAsIlJpZ2h0IjowLjAsIkJvdHRvbSI6MC4wfSwiUGFkZGluZyI6eyIkaWQiOiIzMjAiLCJUb3AiOjAuMCwiTGVmdCI6MC4wLCJSaWdodCI6MC4wLCJCb3R0b20iOjAuMH0sIkJhY2tncm91bmQiOnsiJGlkIjoiMzIxIiwiQ29sb3IiOnsiJGlkIjoiMzIyIiwiQSI6MCwiUiI6MjU1LCJHIjoyNTUsIkIiOjI1NX19LCJJc1Zpc2libGUiOnRydWUsIldpZHRoIjowLjAsIkhlaWdodCI6MC4wLCJCb3JkZXJTdHlsZSI6eyIkaWQiOiIzMjMiLCJMaW5lQ29sb3IiOm51bGwsIkxpbmVXZWlnaHQiOjAuMCwiTGluZVR5cGUiOjAsIlBhcmVudFN0eWxlIjpudWxsfSwiUGFyZW50U3R5bGUiOm51bGx9LCJEYXRlU3R5bGUiOnsiJGlkIjoiMzI0IiwiRm9udFNldHRpbmdzIjp7IiRpZCI6IjMyNSIsIkZvbnRTaXplIjoxMCwiRm9udE5hbWUiOiJDYWxpYnJpIiwiSXNCb2xkIjpmYWxzZSwiSXNJdGFsaWMiOmZhbHNlLCJJc1VuZGVybGluZWQiOmZhbHNlLCJQYXJlbnRTdHlsZSI6bnVsbH0sIkF1dG9TaXplIjowLCJGb3JlZ3JvdW5kIjp7IiRpZCI6IjMyNiIsIkNvbG9yIjp7IiRpZCI6IjMy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4IiwiVG9wIjowLjAsIkxlZnQiOjAuMCwiUmlnaHQiOjAuMCwiQm90dG9tIjowLjB9LCJQYWRkaW5nIjp7IiRpZCI6IjMyOSIsIlRvcCI6MC4wLCJMZWZ0IjowLjAsIlJpZ2h0IjowLjAsIkJvdHRvbSI6MC4wfSwiQmFja2dyb3VuZCI6eyIkaWQiOiIzMzAiLCJDb2xvciI6eyIkaWQiOiIzMzEiLCJBIjo4OSwiUiI6MCwiRyI6MCwiQiI6MH19LCJJc1Zpc2libGUiOnRydWUsIldpZHRoIjowLjAsIkhlaWdodCI6MC4wLCJCb3JkZXJTdHlsZSI6eyIkaWQiOiIzMzIiLCJMaW5lQ29sb3IiOm51bGwsIkxpbmVXZWlnaHQiOjAuMCwiTGluZVR5cGUiOjAsIlBhcmVudFN0eWxlIjpudWxsfSwiUGFyZW50U3R5bGUiOm51bGx9LCJEYXRlRm9ybWF0Ijp7IiRpZCI6IjMz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MzQiLCJGb3JtYXQiOjAsIklzVmlzaWJsZSI6ZmFsc2UsIkxhc3RLbm93blZpc2liaWxpdHlTdGF0ZSI6ZmFsc2V9LCJJc1Zpc2libGUiOnRydWUsIlBhcmVudFN0eWxlIjpudWxsfSwiSW5kZXgiOjEsIlNtYXJ0RHVyYXRpb25BY3RpdmF0ZWQiOmZhbHNlLCJEYXRlRm9ybWF0Ijp7IiRyZWYiOiIzMzMifSwiV2Vla051bWJlcmluZyI6eyIkaWQiOiIzMzUiLCJGb3JtYXQiOjAsIklzVmlzaWJsZSI6ZmFsc2UsIkxhc3RLbm93blZpc2liaWxpdHlTdGF0ZSI6ZmFsc2V9LCJJZCI6ImJmNWVjM2JiLTkyODQtNDMzMC1iMzdiLTllNjk0MDE4NmEzZSIsIkltcG9ydElkIjpudWxsLCJUaXRsZSI6IkRlc2lnbiBpbXBsZW1lbnRhdGlvbiIsIk5vdGUiOm51bGwsIkh5cGVybGluayI6eyIkaWQiOiIzMzYiLCJBZGRyZXNzIjpudWxsLCJTdWJBZGRyZXNzIjpudWxsfSwiSXNDaGFuZ2VkIjpmYWxzZSwiSXNOZXciOmZhbHNlfX1dLCJfbWlsZXN0b25lcyI6W10sIklkIjoiMDAwMDAwMDAtMDAwMC0wMDAwLTAwMDAtMDAwMDAwMDAwMDAwIiwiSXNTaW5nbGVJdGVtUm93Ijp0cnVlfV0sIkluZGV4IjoyLCJJZCI6IjllOTQxYTE1LTk1YTktNDM0OS05NjIxLThkZjk0YjY5MzllZSIsIkhlYWRlclRleHQiOm51bGwsIklzRGVmYXVsdCI6dHJ1ZSwiU3R5bGUiOnsiJGlkIjoiMzM3IiwiSGVhZGVyU3R5bGUiOnsiJGlkIjoiMzM4IiwiVGV4dFN0eWxlIjp7IiRpZCI6IjMzOSIsIkZvbnRTZXR0aW5ncyI6eyIkaWQiOiIzNDAiLCJGb250U2l6ZSI6MTIsIkZvbnROYW1lIjoiQ2FsaWJyaSIsIklzQm9sZCI6ZmFsc2UsIklzSXRhbGljIjpmYWxzZSwiSXNVbmRlcmxpbmVkIjpmYWxzZSwiUGFyZW50U3R5bGUiOm51bGx9LCJBdXRvU2l6ZSI6MCwiRm9yZWdyb3VuZCI6eyIkaWQiOiIzNDEiLCJDb2xvciI6eyIkaWQiOiIzNDIiLCJBIjoyNTUsIlIiOjAsIkciOjAsIkIiOjB9fSwiTWF4V2lkdGgiOjAuMCwiTWF4SGVpZ2h0IjowLjA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bnVsbCwiSXNWaXNpYmxlIjpmYWxzZSwiV2lkdGgiOjAuMCwiSGVpZ2h0IjowLjAsIkJvcmRlclN0eWxlIjpudWxsLCJQYXJlbnRTdHlsZSI6bnVsbH0sIlJlY3RhbmdsZVN0eWxlIjp7IiRpZCI6IjM0NSIsIk1hcmdpbiI6eyIkaWQiOiIzNDYiLCJUb3AiOjAuMCwiTGVmdCI6MC4wLCJSaWdodCI6MC4wLCJCb3R0b20iOjAuMH0sIlBhZGRpbmciOnsiJGlkIjoiMzQ3IiwiVG9wIjowLjAsIkxlZnQiOjAuMCwiUmlnaHQiOjAuMCwiQm90dG9tIjowLjB9LCJCYWNrZ3JvdW5kIjp7IiRpZCI6IjM0OCIsIkNvbG9yIjp7IiRpZCI6IjM0OSIsIkEiOjYzLCJSIjoxMTIsIkciOjE3MywiQiI6NzF9fSwiSXNWaXNpYmxlIjpmYWxzZSwiV2lkdGgiOjAuMCwiSGVpZ2h0IjowLjAsIkJvcmRlclN0eWxlIjp7IiRpZCI6IjM1MCIsIkxpbmVDb2xvciI6eyIkaWQiOiIzNTEiLCIkdHlwZSI6Ik5MUkUuQ29tbW9uLkRvbS5Tb2xpZENvbG9yQnJ1c2gsIE5MUkUuQ29tbW9uIiwiQ29sb3IiOnsiJGlkIjoiMzUyIiwiQSI6MjU1LCJSIjoyNTUsIkciOjAsIkIiOjB9fSwiTGluZVdlaWdodCI6MC4wLCJMaW5lVHlwZSI6MCwiUGFyZW50U3R5bGUiOm51bGx9LCJQYXJlbnRTdHlsZSI6bnVsbH0sIk1hcmdpbiI6eyIkaWQiOiIzNTMiLCJUb3AiOjAuMCwiTGVmdCI6MC4wLCJSaWdodCI6MC4wLCJCb3R0b20iOjAuMH0sIlBhZGRpbmciOnsiJGlkIjoiMzU0IiwiVG9wIjowLjAsIkxlZnQiOjAuMCwiUmlnaHQiOjAuMCwiQm90dG9tIjowLjB9LCJCYWNrZ3JvdW5kIjpudWxsLCJJc1Zpc2libGUiOnRydWUsIldpZHRoIjowLjAsIkhlaWdodCI6MC4wLCJCb3JkZXJTdHlsZSI6bnVsbCwiUGFyZW50U3R5bGUiOm51bGx9LCJCYWNrZ3JvdW5kU3R5bGUiOnsiJGlkIjoiMzU1IiwiTWFyZ2luIjp7IiRpZCI6IjM1NiIsIlRvcCI6MC4wLCJMZWZ0IjowLjAsIlJpZ2h0IjowLjAsIkJvdHRvbSI6MC4wfSwiUGFkZGluZyI6eyIkaWQiOiIzNTciLCJUb3AiOjAuMCwiTGVmdCI6MC4wLCJSaWdodCI6MC4wLCJCb3R0b20iOjAuMH0sIkJhY2tncm91bmQiOnsiJGlkIjoiMzU4IiwiQ29sb3IiOnsiJGlkIjoiMzU5IiwiQSI6NTEsIlIiOjE2NSwiRyI6MTY1LCJCIjoxNjV9fSwiSXNWaXNpYmxlIjp0cnVlLCJXaWR0aCI6MC4wLCJIZWlnaHQiOjAuMCwiQm9yZGVyU3R5bGUiOnsiJGlkIjoiMzYwIiwiTGluZUNvbG9yIjp7IiRpZCI6IjM2MSIsIiR0eXBlIjoiTkxSRS5Db21tb24uRG9tLlNvbGlkQ29sb3JCcnVzaCwgTkxSRS5Db21tb24iLCJDb2xvciI6eyIkaWQiOiIzNjIiLCJBIjoyNTUsIlIiOjI1NSwiRyI6MCwiQiI6MH19LCJMaW5lV2VpZ2h0IjowLjAsIkxpbmVUeXBlIjowLCJQYXJlbnRTdHlsZSI6bnVsbH0sIlBhcmVudFN0eWxlIjpudWxsfSwiTWFyZ2luIjp7IiRpZCI6IjM2MyIsIlRvcCI6MC4wLCJMZWZ0IjowLjAsIlJpZ2h0IjowLjAsIkJvdHRvbSI6MC4wfSwiUGFkZGluZyI6eyIkaWQiOiIzNjQiLCJUb3AiOjAuMCwiTGVmdCI6MC4wLCJSaWdodCI6MC4wLCJCb3R0b20iOjAuMH0sIklzVmlzaWJsZSI6ZmFsc2UsIldpZHRoIjowLjAsIkhlaWdodCI6MC4wLCJCb3JkZXJTdHlsZSI6bnVsbCwiUGFyZW50U3R5bGUiOm51bGx9fV0sIklkIjoiNTJiOWI0MDktOTQ4NS00OTZlLWI1NzItZmI4NTk5MjJmMDNlIiwiSW5kZXgiOjEsIkhlYWRlclRleHQiOiJGcm9udC1lbmQgZGV2ZWxvcG1lbnQgIiwiU3R5bGUiOnsiJGlkIjoiMzY1IiwiSGVhZGVyU3R5bGUiOnsiJGlkIjoiMzY2IiwiVGV4dElzVmVydGljYWwiOmZhbHNlLCJUZXh0U3R5bGUiOnsiJGlkIjoiMzY3IiwiRm9udFNldHRpbmdzIjp7IiRpZCI6IjM2OCIsIkZvbnRTaXplIjo4LCJGb250TmFtZSI6IkZyYW5rbGluIEdvdGhpYyBNZWRpdW0iLCJJc0JvbGQiOmZhbHNlLCJJc0l0YWxpYyI6ZmFsc2UsIklzVW5kZXJsaW5lZCI6ZmFsc2UsIlBhcmVudFN0eWxlIjpudWxsfSwiQXV0b1NpemUiOjAsIkZvcmVncm91bmQiOnsiJGlkIjoiMzY5IiwiQ29sb3IiOnsiJGlkIjoiMzcwIiwiQSI6MjU1LCJSIjowLCJHIjowLCJCIjowfX0sIk1heFdpZHRoIjowLjAsIk1heEhlaWdodCI6MC4wLCJTbWFydEZvcmVncm91bmRJc0FjdGl2ZSI6ZmFsc2UsIkhvcml6b250YWxBbGlnbm1lbnQiOjAsIlZlcnRpY2FsQWxpZ25tZW50IjowLCJTbWFydEZvcmVncm91bmQiOm51bGwsIkJhY2tncm91bmRGaWxsVHlwZSI6MCwiTWFyZ2luIjp7IiRpZCI6IjM3MSIsIlRvcCI6MC4wLCJMZWZ0IjowLjAsIlJpZ2h0IjowLjAsIkJvdHRvbSI6MC4wfSwiUGFkZGluZyI6eyIkaWQiOiIzNzIiLCJUb3AiOjAuMCwiTGVmdCI6MC4wLCJSaWdodCI6MC4wLCJCb3R0b20iOjAuMH0sIkJhY2tncm91bmQiOm51bGwsIklzVmlzaWJsZSI6dHJ1ZSwiV2lkdGgiOjAuMCwiSGVpZ2h0IjowLjAsIkJvcmRlclN0eWxlIjpudWxsLCJQYXJlbnRTdHlsZSI6bnVsbH0sIlJlY3RhbmdsZVN0eWxlIjp7IiRpZCI6IjM3MyIsIk1hcmdpbiI6eyIkaWQiOiIzNzQiLCJUb3AiOjAuMCwiTGVmdCI6MC4wLCJSaWdodCI6MC4wLCJCb3R0b20iOjAuMH0sIlBhZGRpbmciOnsiJGlkIjoiMzc1IiwiVG9wIjowLjAsIkxlZnQiOjAuMCwiUmlnaHQiOjAuMCwiQm90dG9tIjowLjB9LCJCYWNrZ3JvdW5kIjp7IiRpZCI6IjM3NiIsIkNvbG9yIjp7IiRpZCI6IjM3NyIsIkEiOjEyNywiUiI6MjU1LCJHIjoxOTIsIkIiOjB9fSwiSXNWaXNpYmxlIjpmYWxzZSwiV2lkdGgiOjAuMCwiSGVpZ2h0IjowLjAsIkJvcmRlclN0eWxlIjp7IiRpZCI6IjM3OCIsIkxpbmVDb2xvciI6eyIkcmVmIjoiMTA0In0sIkxpbmVXZWlnaHQiOjAuMCwiTGluZVR5cGUiOjAsIlBhcmVudFN0eWxlIjpudWxsfSwiUGFyZW50U3R5bGUiOm51bGx9LCJNYXJnaW4iOnsiJGlkIjoiMzc5IiwiVG9wIjowLjAsIkxlZnQiOjAuMCwiUmlnaHQiOjAuMCwiQm90dG9tIjowLjB9LCJQYWRkaW5nIjp7IiRpZCI6IjM4MCIsIlRvcCI6MC4wLCJMZWZ0IjowLjAsIlJpZ2h0IjowLjAsIkJvdHRvbSI6MC4wfSwiQmFja2dyb3VuZCI6bnVsbCwiSXNWaXNpYmxlIjp0cnVlLCJXaWR0aCI6MC4wLCJIZWlnaHQiOjAuMCwiQm9yZGVyU3R5bGUiOm51bGwsIlBhcmVudFN0eWxlIjpudWxsfSwiQmFja2dyb3VuZFN0eWxlIjp7IiRpZCI6IjM4MSIsIk1hcmdpbiI6eyIkaWQiOiIzODIiLCJUb3AiOjAuMCwiTGVmdCI6MC4wLCJSaWdodCI6MC4wLCJCb3R0b20iOjAuMH0sIlBhZGRpbmciOnsiJGlkIjoiMzgzIiwiVG9wIjowLjAsIkxlZnQiOjAuMCwiUmlnaHQiOjAuMCwiQm90dG9tIjowLjB9LCJCYWNrZ3JvdW5kIjp7IiRpZCI6IjM4NCIsIkNvbG9yIjp7IiRpZCI6IjM4NSIsIkEiOjM4LCJSIjoyNTUsIkciOjE5MiwiQiI6MH19LCJJc1Zpc2libGUiOnRydWUsIldpZHRoIjowLjAsIkhlaWdodCI6MC4wLCJCb3JkZXJTdHlsZSI6eyIkaWQiOiIzODYiLCJMaW5lQ29sb3IiOnsiJHJlZiI6IjExNCJ9LCJMaW5lV2VpZ2h0IjowLjAsIkxpbmVUeXBlIjowLCJQYXJlbnRTdHlsZSI6bnVsbH0sIlBhcmVudFN0eWxlIjpudWxsfSwiSXNBYm92ZVRpbWViYW5kIjpmYWxzZSwiTWFyZ2luIjp7IiRpZCI6IjM4NyIsIlRvcCI6MC4wLCJMZWZ0IjowLjAsIlJpZ2h0IjowLjAsIkJvdHRvbSI6MC4wfSwiUGFkZGluZyI6eyIkaWQiOiIzODgiLCJUb3AiOjAuMCwiTGVmdCI6MC4wLCJSaWdodCI6MC4wLCJCb3R0b20iOjAuMH0sIklzVmlzaWJsZSI6dHJ1ZSwiV2lkdGgiOjg4OS4wLCJIZWlnaHQiOjQzLjAsIkJvcmRlclN0eWxlIjp7IiRpZCI6IjM4OSIsIkxpbmVDb2xvciI6bnVsbCwiTGluZVdlaWdodCI6MC4wLCJMaW5lVHlwZSI6MCwiUGFyZW50U3R5bGUiOm51bGx9LCJQYXJlbnRTdHlsZSI6bnVsbH19LHsiJGlkIjoiMzkwIiwiX2FjdGl2aXRpZXMiOlt7IiRpZCI6IjM5MSIsIl9yb3dzIjpbXSwiSW5kZXgiOjAsIklkIjoiNDRmNzY2MDctZTdiOS00MGM4LTk5MTMtZWJkYmQ0YmQzMzYzIiwiSGVhZGVyVGV4dCI6IiIsIklzRGVmYXVsdCI6dHJ1ZSwiU3R5bGUiOnsiJGlkIjoiMzkyIiwiSGVhZGVyU3R5bGUiOnsiJGlkIjoiMzkzIiwiVGV4dFN0eWxlIjp7IiRpZCI6IjM5NCIsIkZvbnRTZXR0aW5ncyI6eyIkaWQiOiIzOTUiLCJGb250U2l6ZSI6MTEsIkZvbnROYW1lIjoiQ2FsaWJyaSIsIklzQm9sZCI6ZmFsc2UsIklzSXRhbGljIjpmYWxzZSwiSXNVbmRlcmxpbmVkIjpmYWxzZSwiUGFyZW50U3R5bGUiOm51bGx9LCJBdXRvU2l6ZSI6MiwiRm9yZWdyb3VuZCI6eyIkaWQiOiIzOTYiLCJDb2xvciI6eyIkaWQiOiIzOTc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zOTgiLCJUb3AiOjAuMCwiTGVmdCI6MC4wLCJSaWdodCI6MC4wLCJCb3R0b20iOjAuMH0sIlBhZGRpbmciOnsiJGlkIjoiMzk5IiwiVG9wIjowLjAsIkxlZnQiOjAuMCwiUmlnaHQiOjAuMCwiQm90dG9tIjowLjB9LCJCYWNrZ3JvdW5kIjpudWxsLCJJc1Zpc2libGUiOnRydWUsIldpZHRoIjowLjAsIkhlaWdodCI6MC4wLCJCb3JkZXJTdHlsZSI6bnVsbCwiUGFyZW50U3R5bGUiOm51bGx9LCJSZWN0YW5nbGVTdHlsZSI6eyIkaWQiOiI0MDAiLCJNYXJnaW4iOnsiJGlkIjoiNDAxIiwiVG9wIjowLjAsIkxlZnQiOjAuMCwiUmlnaHQiOjAuMCwiQm90dG9tIjowLjB9LCJQYWRkaW5nIjp7IiRpZCI6IjQwMiIsIlRvcCI6MC4wLCJMZWZ0IjowLjAsIlJpZ2h0IjowLjAsIkJvdHRvbSI6MC4wfSwiQmFja2dyb3VuZCI6eyIkaWQiOiI0MDMiLCJDb2xvciI6eyIkaWQiOiI0MDQiLCJBIjo2MywiUiI6MjM3LCJHIjoxMjUsIkIiOjQ5fX0sIklzVmlzaWJsZSI6dHJ1ZSwiV2lkdGgiOjAuMCwiSGVpZ2h0IjowLjAsIkJvcmRlclN0eWxlIjp7IiRpZCI6IjQwNSIsIkxpbmVDb2xvciI6eyIkaWQiOiI0MDYiLCIkdHlwZSI6Ik5MUkUuQ29tbW9uLkRvbS5Tb2xpZENvbG9yQnJ1c2gsIE5MUkUuQ29tbW9uIiwiQ29sb3IiOnsiJGlkIjoiNDA3IiwiQSI6MjU1LCJSIjoyNTUsIkciOjAsIkIiOjB9fSwiTGluZVdlaWdodCI6MC4wLCJMaW5lVHlwZSI6MCwiUGFyZW50U3R5bGUiOm51bGx9LCJQYXJlbnRTdHlsZSI6bnVsbH0sIk1hcmdpbiI6eyIkaWQiOiI0MDgiLCJUb3AiOjAuMCwiTGVmdCI6MC4wLCJSaWdodCI6MC4wLCJCb3R0b20iOjAuMH0sIlBhZGRpbmciOnsiJGlkIjoiNDA5IiwiVG9wIjowLjAsIkxlZnQiOjAuMCwiUmlnaHQiOjAuMCwiQm90dG9tIjowLjB9LCJCYWNrZ3JvdW5kIjpudWxsLCJJc1Zpc2libGUiOnRydWUsIldpZHRoIjowLjAsIkhlaWdodCI6MC4wLCJCb3JkZXJTdHlsZSI6bnVsbCwiUGFyZW50U3R5bGUiOm51bGx9LCJCYWNrZ3JvdW5kU3R5bGUiOnsiJGlkIjoiNDEwIiwiTWFyZ2luIjp7IiRpZCI6IjQxMSIsIlRvcCI6MC4wLCJMZWZ0IjowLjAsIlJpZ2h0IjowLjAsIkJvdHRvbSI6MC4wfSwiUGFkZGluZyI6eyIkaWQiOiI0MTIiLCJUb3AiOjAuMCwiTGVmdCI6MC4wLCJSaWdodCI6MC4wLCJCb3R0b20iOjAuMH0sIkJhY2tncm91bmQiOnsiJGlkIjoiNDEzIiwiQ29sb3IiOnsiJGlkIjoiNDE0IiwiQSI6NTEsIlIiOjE2NSwiRyI6MTY1LCJCIjoxNjV9fSwiSXNWaXNpYmxlIjp0cnVlLCJXaWR0aCI6MC4wLCJIZWlnaHQiOjAuMCwiQm9yZGVyU3R5bGUiOnsiJGlkIjoiNDE1IiwiTGluZUNvbG9yIjp7IiRpZCI6IjQxNiIsIiR0eXBlIjoiTkxSRS5Db21tb24uRG9tLlNvbGlkQ29sb3JCcnVzaCwgTkxSRS5Db21tb24iLCJDb2xvciI6eyIkaWQiOiI0MTciLCJBIjoyNTUsIlIiOjI1NSwiRyI6MCwiQiI6MH19LCJMaW5lV2VpZ2h0IjowLjAsIkxpbmVUeXBlIjowLCJQYXJlbnRTdHlsZSI6bnVsbH0sIlBhcmVudFN0eWxlIjpudWxsfSwiTWFyZ2luIjp7IiRpZCI6IjQxOCIsIlRvcCI6MC4wLCJMZWZ0IjowLjAsIlJpZ2h0IjowLjAsIkJvdHRvbSI6MC4wfSwiUGFkZGluZyI6eyIkaWQiOiI0MTkiLCJUb3AiOjAuMCwiTGVmdCI6MC4wLCJSaWdodCI6MC4wLCJCb3R0b20iOjAuMH0sIklzVmlzaWJsZSI6dHJ1ZSwiV2lkdGgiOjAuMCwiSGVpZ2h0IjowLjAsIkJvcmRlclN0eWxlIjpudWxsLCJQYXJlbnRTdHlsZSI6bnVsbH19XSwiSWQiOiJiNDk0MDY2Zi0zYjUxLTQ0MzctOTJhZC03ZTk0NWJiMmUwYmIiLCJJbmRleCI6MiwiSGVhZGVyVGV4dCI6IkRhdGEgYmFzZSAiLCJTdHlsZSI6eyIkaWQiOiI0MjAiLCJIZWFkZXJTdHlsZSI6eyIkaWQiOiI0MjEiLCJUZXh0SXNWZXJ0aWNhbCI6ZmFsc2UsIlRleHRTdHlsZSI6eyIkaWQiOiI0MjIiLCJGb250U2V0dGluZ3MiOnsiJGlkIjoiNDIzIiwiRm9udFNpemUiOjEwLCJGb250TmFtZSI6IkZyYW5rbGluIEdvdGhpYyBNZWRpdW0iLCJJc0JvbGQiOmZhbHNlLCJJc0l0YWxpYyI6ZmFsc2UsIklzVW5kZXJsaW5lZCI6ZmFsc2UsIlBhcmVudFN0eWxlIjpudWxsfSwiQXV0b1NpemUiOjAsIkZvcmVncm91bmQiOnsiJGlkIjoiNDI0IiwiQ29sb3IiOnsiJGlkIjoiNDI1IiwiQSI6MjU1LCJSIjowLCJHIjowLCJCIjowfX0sIk1heFdpZHRoIjowLjAsIk1heEhlaWdodCI6MC4wLCJTbWFydEZvcmVncm91bmRJc0FjdGl2ZSI6ZmFsc2UsIkhvcml6b250YWxBbGlnbm1lbnQiOjAsIlZlcnRpY2FsQWxpZ25tZW50IjowLCJTbWFydEZvcmVncm91bmQiOm51bGwsIkJhY2tncm91bmRGaWxsVHlwZSI6MCwiTWFyZ2luIjp7IiRpZCI6IjQyNiIsIlRvcCI6MC4wLCJMZWZ0IjowLjAsIlJpZ2h0IjowLjAsIkJvdHRvbSI6MC4wfSwiUGFkZGluZyI6eyIkaWQiOiI0MjciLCJUb3AiOjAuMCwiTGVmdCI6MC4wLCJSaWdodCI6MC4wLCJCb3R0b20iOjAuMH0sIkJhY2tncm91bmQiOm51bGwsIklzVmlzaWJsZSI6dHJ1ZSwiV2lkdGgiOjAuMCwiSGVpZ2h0IjowLjAsIkJvcmRlclN0eWxlIjpudWxsLCJQYXJlbnRTdHlsZSI6bnVsbH0sIlJlY3RhbmdsZVN0eWxlIjp7IiRpZCI6IjQyOCIsIk1hcmdpbiI6eyIkaWQiOiI0MjkiLCJUb3AiOjAuMCwiTGVmdCI6MC4wLCJSaWdodCI6MC4wLCJCb3R0b20iOjAuMH0sIlBhZGRpbmciOnsiJGlkIjoiNDMwIiwiVG9wIjowLjAsIkxlZnQiOjAuMCwiUmlnaHQiOjAuMCwiQm90dG9tIjowLjB9LCJCYWNrZ3JvdW5kIjp7IiRpZCI6IjQzMSIsIkNvbG9yIjp7IiRpZCI6IjQzMiIsIkEiOjEyNywiUiI6MjM3LCJHIjoxMjUsIkIiOjQ5fX0sIklzVmlzaWJsZSI6ZmFsc2UsIldpZHRoIjowLjAsIkhlaWdodCI6MC4wLCJCb3JkZXJTdHlsZSI6eyIkaWQiOiI0MzMiLCJMaW5lQ29sb3IiOnsiJHJlZiI6IjEwNCJ9LCJMaW5lV2VpZ2h0IjowLjAsIkxpbmVUeXBlIjowLCJQYXJlbnRTdHlsZSI6bnVsbH0sIlBhcmVudFN0eWxlIjpudWxsfSwiTWFyZ2luIjp7IiRpZCI6IjQzNCIsIlRvcCI6MC4wLCJMZWZ0IjowLjAsIlJpZ2h0IjowLjAsIkJvdHRvbSI6MC4wfSwiUGFkZGluZyI6eyIkaWQiOiI0MzUiLCJUb3AiOjAuMCwiTGVmdCI6MC4wLCJSaWdodCI6MC4wLCJCb3R0b20iOjAuMH0sIkJhY2tncm91bmQiOm51bGwsIklzVmlzaWJsZSI6dHJ1ZSwiV2lkdGgiOjAuMCwiSGVpZ2h0IjowLjAsIkJvcmRlclN0eWxlIjpudWxsLCJQYXJlbnRTdHlsZSI6bnVsbH0sIkJhY2tncm91bmRTdHlsZSI6eyIkaWQiOiI0MzYiLCJNYXJnaW4iOnsiJGlkIjoiNDM3IiwiVG9wIjowLjAsIkxlZnQiOjAuMCwiUmlnaHQiOjAuMCwiQm90dG9tIjowLjB9LCJQYWRkaW5nIjp7IiRpZCI6IjQzOCIsIlRvcCI6MC4wLCJMZWZ0IjowLjAsIlJpZ2h0IjowLjAsIkJvdHRvbSI6MC4wfSwiQmFja2dyb3VuZCI6eyIkaWQiOiI0MzkiLCJDb2xvciI6eyIkaWQiOiI0NDAiLCJBIjozOCwiUiI6MjM3LCJHIjoxMjUsIkIiOjQ5fX0sIklzVmlzaWJsZSI6dHJ1ZSwiV2lkdGgiOjAuMCwiSGVpZ2h0IjowLjAsIkJvcmRlclN0eWxlIjp7IiRpZCI6IjQ0MSIsIkxpbmVDb2xvciI6eyIkcmVmIjoiMTE0In0sIkxpbmVXZWlnaHQiOjAuMCwiTGluZVR5cGUiOjAsIlBhcmVudFN0eWxlIjpudWxsfSwiUGFyZW50U3R5bGUiOm51bGx9LCJJc0Fib3ZlVGltZWJhbmQiOmZhbHNlLCJNYXJnaW4iOnsiJGlkIjoiNDQyIiwiVG9wIjowLjAsIkxlZnQiOjAuMCwiUmlnaHQiOjAuMCwiQm90dG9tIjowLjB9LCJQYWRkaW5nIjp7IiRpZCI6IjQ0MyIsIlRvcCI6MC4wLCJMZWZ0IjowLjAsIlJpZ2h0IjowLjAsIkJvdHRvbSI6MC4wfSwiSXNWaXNpYmxlIjp0cnVlLCJXaWR0aCI6ODg5LjAsIkhlaWdodCI6MzcuODUzMzA1ODE2NjUwMzkxLCJCb3JkZXJTdHlsZSI6eyIkaWQiOiI0NDQiLCJMaW5lQ29sb3IiOm51bGwsIkxpbmVXZWlnaHQiOjAuMCwiTGluZVR5cGUiOjAsIlBhcmVudFN0eWxlIjpudWxsfSwiUGFyZW50U3R5bGUiOm51bGx9fSx7IiRpZCI6IjQ0NSIsIl9hY3Rpdml0aWVzIjpbeyIkaWQiOiI0NDYiLCJfcm93cyI6W3siJGlkIjoiNDQ3IiwiX3Rhc2tzIjpbeyIkaWQiOiI0NDgiLCJfYXR0YWNoZWRNaWxlc3RvbmVzIjpbXSwiVGFza0RlZmluaXRpb24iOnsiJGlkIjoiNDQ5IiwiR3JvdXBOYW1lIjpudWxsLCJTdGFydERhdGUiOiIyMDIzLTA0LTIxVDAwOjAwOjAwWiIsIkVuZERhdGUiOiIyMDIzLTA0LTI0VDIzOjU5OjAwWiIsIlBlcmNlbnRhZ2VDb21wbGV0ZSI6bnVsbCwiU3R5bGUiOnsiJGlkIjoiNDUwIiwiU2hhcGUiOjMsIlNoYXBlVGhpY2tuZXNzIjowLCJEdXJhdGlvbkZvcm1hdCI6MCwiSW5jbHVkZU5vbldvcmtpbmdEYXlzSW5EdXJhdGlvbiI6ZmFsc2UsIlBlcmNlbnRhZ2VDb21wbGV0ZVN0eWxlIjp7IiRpZCI6IjQ1MSIsIkZvbnRTZXR0aW5ncyI6eyIkaWQiOiI0NTIiLCJGb250U2l6ZSI6MTAsIkZvbnROYW1lIjoiQ2FsaWJyaSIsIklzQm9sZCI6ZmFsc2UsIklzSXRhbGljIjpmYWxzZSwiSXNVbmRlcmxpbmVkIjpmYWxzZSwiUGFyZW50U3R5bGUiOm51bGx9LCJBdXRvU2l6ZSI6MCwiRm9yZWdyb3VuZCI6eyIkaWQiOiI0NTMiLCJDb2xvciI6eyIkaWQiOiI0NT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0NTUiLCJUb3AiOjAuMCwiTGVmdCI6MC4wLCJSaWdodCI6MC4wLCJCb3R0b20iOjAuMH0sIlBhZGRpbmciOnsiJGlkIjoiNDU2IiwiVG9wIjowLjAsIkxlZnQiOjAuMCwiUmlnaHQiOjAuMCwiQm90dG9tIjowLjB9LCJCYWNrZ3JvdW5kIjp7IiRpZCI6IjQ1NyIsIkNvbG9yIjp7IiRpZCI6IjQ1OCIsIkEiOjg5LCJSIjowLCJHIjowLCJCIjowfX0sIklzVmlzaWJsZSI6dHJ1ZSwiV2lkdGgiOjAuMCwiSGVpZ2h0IjowLjAsIkJvcmRlclN0eWxlIjp7IiRpZCI6IjQ1OSIsIkxpbmVDb2xvciI6bnVsbCwiTGluZVdlaWdodCI6MC4wLCJMaW5lVHlwZSI6MCwiUGFyZW50U3R5bGUiOm51bGx9LCJQYXJlbnRTdHlsZSI6bnVsbH0sIkR1cmF0aW9uU3R5bGUiOnsiJGlkIjoiNDYwIiwiRm9udFNldHRpbmdzIjp7IiRpZCI6IjQ2MSIsIkZvbnRTaXplIjoxMCwiRm9udE5hbWUiOiJDYWxpYnJpIiwiSXNCb2xkIjpmYWxzZSwiSXNJdGFsaWMiOmZhbHNlLCJJc1VuZGVybGluZWQiOmZhbHNlLCJQYXJlbnRTdHlsZSI6bnVsbH0sIkF1dG9TaXplIjoyLCJGb3JlZ3JvdW5kIjp7IiRpZCI6IjQ2MiIsIkNvbG9yIjp7IiRpZCI6IjQ2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Q2NCIsIlRvcCI6MC4wLCJMZWZ0IjowLjAsIlJpZ2h0IjowLjAsIkJvdHRvbSI6MC4wfSwiUGFkZGluZyI6eyIkaWQiOiI0NjUiLCJUb3AiOjAuMCwiTGVmdCI6MC4wLCJSaWdodCI6MC4wLCJCb3R0b20iOjAuMH0sIkJhY2tncm91bmQiOnsiJGlkIjoiNDY2IiwiQ29sb3IiOnsiJGlkIjoiNDY3IiwiQSI6ODksIlIiOjAsIkciOjAsIkIiOjB9fSwiSXNWaXNpYmxlIjpmYWxzZSwiV2lkdGgiOjAuMCwiSGVpZ2h0IjowLjAsIkJvcmRlclN0eWxlIjp7IiRpZCI6IjQ2OCIsIkxpbmVDb2xvciI6bnVsbCwiTGluZVdlaWdodCI6MC4wLCJMaW5lVHlwZSI6MCwiUGFyZW50U3R5bGUiOm51bGx9LCJQYXJlbnRTdHlsZSI6bnVsbH0sIkhvcml6b250YWxDb25uZWN0b3JTdHlsZSI6eyIkaWQiOiI0NjkiLCJMaW5lQ29sb3IiOnsiJHJlZiI6IjE0NCJ9LCJMaW5lV2VpZ2h0IjoxLjAsIkxpbmVUeXBlIjowLCJQYXJlbnRTdHlsZSI6bnVsbH0sIlZlcnRpY2FsQ29ubmVjdG9yU3R5bGUiOnsiJGlkIjoiNDcwIiwiTGluZUNvbG9yIjp7IiRyZWYiOiIxNDcifSwiTGluZVdlaWdodCI6MC4wLCJMaW5lVHlwZSI6MCwiUGFyZW50U3R5bGUiOm51bGx9LCJNYXJnaW4iOm51bGwsIlN0YXJ0RGF0ZVBvc2l0aW9uIjozLCJFbmREYXRlUG9zaXRpb24iOjMsIkRhdGVJc1Zpc2libGUiOnRydWUsIlRpdGxlUG9zaXRpb24iOjAsIkR1cmF0aW9uUG9zaXRpb24iOjYsIlBlcmNlbnRhZ2VDb21wbGV0ZWRQb3NpdGlvbiI6NiwiU3BhY2luZyI6MywiSXNCZWxvd1RpbWViYW5kIjp0cnVlLCJQZXJjZW50YWdlQ29tcGxldGVTaGFwZU9wYWNpdHkiOjM1LCJTaGFwZVN0eWxlIjp7IiRpZCI6IjQ3MSIsIk1hcmdpbiI6eyIkaWQiOiI0NzIiLCJUb3AiOjAuMCwiTGVmdCI6NC4wLCJSaWdodCI6NC4wLCJCb3R0b20iOjAuMH0sIlBhZGRpbmciOnsiJGlkIjoiNDczIiwiVG9wIjowLjAsIkxlZnQiOjAuMCwiUmlnaHQiOjAuMCwiQm90dG9tIjowLjB9LCJCYWNrZ3JvdW5kIjp7IiRpZCI6IjQ3NCIsIkNvbG9yIjp7IiRpZCI6IjQ3NSIsIkEiOjI1NSwiUiI6MjU1LCJHIjoxOTIsIkIiOjB9fSwiSXNWaXNpYmxlIjp0cnVlLCJXaWR0aCI6NDMuMCwiSGVpZ2h0IjoxMC4wLCJCb3JkZXJTdHlsZSI6eyIkaWQiOiI0NzYiLCJMaW5lQ29sb3IiOnsiJGlkIjoiNDc3IiwiJHR5cGUiOiJOTFJFLkNvbW1vbi5Eb20uU29saWRDb2xvckJydXNoLCBOTFJFLkNvbW1vbiIsIkNvbG9yIjp7IiRpZCI6IjQ3OCIsIkEiOjI1NSwiUiI6MjU1LCJHIjowLCJCIjowfX0sIkxpbmVXZWlnaHQiOjAuMCwiTGluZVR5cGUiOjAsIlBhcmVudFN0eWxlIjpudWxsfSwiUGFyZW50U3R5bGUiOm51bGx9LCJUaXRsZVN0eWxlIjp7IiRpZCI6IjQ3OSIsIkZvbnRTZXR0aW5ncyI6eyIkaWQiOiI0ODAiLCJGb250U2l6ZSI6MTEsIkZvbnROYW1lIjoiQ2FsaWJyaSIsIklzQm9sZCI6ZmFsc2UsIklzSXRhbGljIjpmYWxzZSwiSXNVbmRlcmxpbmVkIjpmYWxzZSwiUGFyZW50U3R5bGUiOm51bGx9LCJBdXRvU2l6ZSI6MiwiRm9yZWdyb3VuZCI6eyIkaWQiOiI0ODEiLCJDb2xvciI6eyIkaWQiOiI0ODIiLCJBIjoyNTUsIlIiOjAsIkciOjAsIkIiOjB9fSwiTWF4V2lkdGgiOjExMC4yMzMwNzAzNzM1MzUxNiwiTWF4SGVpZ2h0IjoiSW5maW5pdHkiLCJTbWFydEZvcmVncm91bmRJc0FjdGl2ZSI6ZmFsc2UsIkhvcml6b250YWxBbGlnbm1lbnQiOjAsIlZlcnRpY2FsQWxpZ25tZW50IjowLCJTbWFydEZvcmVncm91bmQiOm51bGwsIkJhY2tncm91bmRGaWxsVHlwZSI6MCwiTWFyZ2luIjp7IiRpZCI6IjQ4MyIsIlRvcCI6MC4wLCJMZWZ0IjowLjAsIlJpZ2h0IjowLjAsIkJvdHRvbSI6MC4wfSwiUGFkZGluZyI6eyIkaWQiOiI0ODQiLCJUb3AiOjAuMCwiTGVmdCI6MC4wLCJSaWdodCI6MC4wLCJCb3R0b20iOjAuMH0sIkJhY2tncm91bmQiOnsiJGlkIjoiNDg1IiwiQ29sb3IiOnsiJGlkIjoiNDg2IiwiQSI6MCwiUiI6MjU1LCJHIjoyNTUsIkIiOjI1NX19LCJJc1Zpc2libGUiOnRydWUsIldpZHRoIjowLjAsIkhlaWdodCI6MC4wLCJCb3JkZXJTdHlsZSI6eyIkaWQiOiI0ODciLCJMaW5lQ29sb3IiOm51bGwsIkxpbmVXZWlnaHQiOjAuMCwiTGluZVR5cGUiOjAsIlBhcmVudFN0eWxlIjpudWxsfSwiUGFyZW50U3R5bGUiOm51bGx9LCJEYXRlU3R5bGUiOnsiJGlkIjoiNDg4IiwiRm9udFNldHRpbmdzIjp7IiRpZCI6IjQ4OSIsIkZvbnRTaXplIjoxMCwiRm9udE5hbWUiOiJDYWxpYnJpIiwiSXNCb2xkIjpmYWxzZSwiSXNJdGFsaWMiOmZhbHNlLCJJc1VuZGVybGluZWQiOmZhbHNlLCJQYXJlbnRTdHlsZSI6bnVsbH0sIkF1dG9TaXplIjoyLCJGb3JlZ3JvdW5kIjp7IiRpZCI6IjQ5MCIsIkNvbG9yIjp7IiRpZCI6IjQ5MSIsIkEiOjI1NSwiUiI6NjgsIkciOjg0LCJCIjoxMDZ9fSwiTWF4V2lkdGgiOjYyLjAsIk1heEhlaWdodCI6IkluZmluaXR5IiwiU21hcnRGb3JlZ3JvdW5kSXNBY3RpdmUiOmZhbHNlLCJIb3Jpem9udGFsQWxpZ25tZW50Ijow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UZvcm1hdCI6eyIkaWQiOiI0O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Dk4IiwiRm9ybWF0IjowLCJJc1Zpc2libGUiOmZhbHNlLCJMYXN0S25vd25WaXNpYmlsaXR5U3RhdGUiOmZhbHNlfSwiSXNWaXNpYmxlIjp0cnVlLCJQYXJlbnRTdHlsZSI6bnVsbH0sIkluZGV4IjowLCJTbWFydER1cmF0aW9uQWN0aXZhdGVkIjpmYWxzZSwiRGF0ZUZvcm1hdCI6eyIkcmVmIjoiNDk3In0sIldlZWtOdW1iZXJpbmciOnsiJGlkIjoiNDk5IiwiRm9ybWF0IjowLCJJc1Zpc2libGUiOmZhbHNlLCJMYXN0S25vd25WaXNpYmlsaXR5U3RhdGUiOmZhbHNlfSwiSWQiOiIyMGE4NWZmMS1jNzgyLTQ2YTQtYmMyMC03YzUwZjZjZjdhYzIiLCJJbXBvcnRJZCI6bnVsbCwiVGl0bGUiOiJCYWNrLWVuZCBicmFpbnN0b3JtaW5nICIsIk5vdGUiOm51bGwsIkh5cGVybGluayI6eyIkaWQiOiI1MDAiLCJBZGRyZXNzIjpudWxsLCJTdWJBZGRyZXNzIjpudWxsfSwiSXNDaGFuZ2VkIjpmYWxzZSwiSXNOZXciOmZhbHNlfX1dLCJfbWlsZXN0b25lcyI6W10sIklkIjoiMDAwMDAwMDAtMDAwMC0wMDAwLTAwMDAtMDAwMDAwMDAwMDAwIiwiSXNTaW5nbGVJdGVtUm93Ijp0cnVlfV0sIkluZGV4IjozLCJJZCI6IjAxODhjNzEyLWQyMjctNGM3MC1hYjkyLTc2NGU1Y2ZhYTJkZCIsIkhlYWRlclRleHQiOm51bGwsIklzRGVmYXVsdCI6dHJ1ZSwiU3R5bGUiOnsiJGlkIjoiNTAxIiwiSGVhZGVyU3R5bGUiOnsiJGlkIjoiNTAyIiwiVGV4dFN0eWxlIjp7IiRpZCI6IjUwMyIsIkZvbnRTZXR0aW5ncyI6eyIkaWQiOiI1MDQiLCJGb250U2l6ZSI6MTEsIkZvbnROYW1lIjoiQ2FsaWJyaSIsIklzQm9sZCI6ZmFsc2UsIklzSXRhbGljIjpmYWxzZSwiSXNVbmRlcmxpbmVkIjpmYWxzZSwiUGFyZW50U3R5bGUiOm51bGx9LCJBdXRvU2l6ZSI6MiwiRm9yZWdyb3VuZCI6eyIkaWQiOiI1MDUiLCJDb2xvciI6eyIkaWQiOiI1MDYiLCJBIjoyNTUsIlIiOjAsIkciOjAsIkIiOjB9fSwiTWF4V2lkdGgiOjAuMCwiTWF4SGVpZ2h0IjoiSW5maW5pdHkiLCJTbWFydEZvcmVncm91bmRJc0FjdGl2ZSI6ZmFsc2UsIkhvcml6b250YWxBbGlnbm1lbnQiOjAsIlZlcnRpY2FsQWxpZ25tZW50IjowLCJTbWFydEZvcmVncm91bmQiOm51bGwsIkJhY2tncm91bmRGaWxsVHlwZSI6MCwiTWFyZ2luIjp7IiRpZCI6IjUwNyIsIlRvcCI6MC4wLCJMZWZ0IjowLjAsIlJpZ2h0IjowLjAsIkJvdHRvbSI6MC4wfSwiUGFkZGluZyI6eyIkaWQiOiI1MDgiLCJUb3AiOjAuMCwiTGVmdCI6MC4wLCJSaWdodCI6MC4wLCJCb3R0b20iOjAuMH0sIkJhY2tncm91bmQiOnsiJGlkIjoiNTA5IiwiQ29sb3IiOnsiJGlkIjoiNTEwIiwiQSI6MCwiUiI6MjU1LCJHIjoyNTUsIkIiOjI1NX19LCJJc1Zpc2libGUiOnRydWUsIldpZHRoIjowLjAsIkhlaWdodCI6MC4wLCJCb3JkZXJTdHlsZSI6bnVsbCwiUGFyZW50U3R5bGUiOm51bGx9LCJSZWN0YW5nbGVTdHlsZSI6eyIkaWQiOiI1MTEiLCJNYXJnaW4iOnsiJGlkIjoiNTEyIiwiVG9wIjowLjAsIkxlZnQiOjAuMCwiUmlnaHQiOjAuMCwiQm90dG9tIjowLjB9LCJQYWRkaW5nIjp7IiRpZCI6IjUxMyIsIlRvcCI6MC4wLCJMZWZ0IjowLjAsIlJpZ2h0IjowLjAsIkJvdHRvbSI6MC4wfSwiQmFja2dyb3VuZCI6eyIkaWQiOiI1MTQiLCJDb2xvciI6eyIkaWQiOiI1MTUiLCJBIjo2MywiUiI6MjU1LCJHIjoxOTIsIkIiOjB9fSwiSXNWaXNpYmxlIjp0cnVlLCJXaWR0aCI6MC4wLCJIZWlnaHQiOjAuMCwiQm9yZGVyU3R5bGUiOnsiJGlkIjoiNTE2IiwiTGluZUNvbG9yIjp7IiRpZCI6IjUxNyIsIiR0eXBlIjoiTkxSRS5Db21tb24uRG9tLlNvbGlkQ29sb3JCcnVzaCwgTkxSRS5Db21tb24iLCJDb2xvciI6eyIkaWQiOiI1MTgiLCJBIjoyNTUsIlIiOjI1NSwiRyI6MCwiQiI6MH19LCJMaW5lV2VpZ2h0IjowLjAsIkxpbmVUeXBlIjowLCJQYXJlbnRTdHlsZSI6bnVsbH0sIlBhcmVudFN0eWxlIjpudWxsfSwiTWFyZ2luIjp7IiRpZCI6IjUxOSIsIlRvcCI6MC4wLCJMZWZ0IjowLjAsIlJpZ2h0IjowLjAsIkJvdHRvbSI6MC4wfSwiUGFkZGluZyI6eyIkaWQiOiI1MjAiLCJUb3AiOjAuMCwiTGVmdCI6MC4wLCJSaWdodCI6MC4wLCJCb3R0b20iOjAuMH0sIkJhY2tncm91bmQiOm51bGwsIklzVmlzaWJsZSI6dHJ1ZSwiV2lkdGgiOjAuMCwiSGVpZ2h0IjowLjAsIkJvcmRlclN0eWxlIjpudWxsLCJQYXJlbnRTdHlsZSI6bnVsbH0sIkJhY2tncm91bmRTdHlsZSI6eyIkaWQiOiI1MjEiLCJNYXJnaW4iOnsiJGlkIjoiNTIyIiwiVG9wIjowLjAsIkxlZnQiOjAuMCwiUmlnaHQiOjAuMCwiQm90dG9tIjowLjB9LCJQYWRkaW5nIjp7IiRpZCI6IjUyMyIsIlRvcCI6MC4wLCJMZWZ0IjowLjAsIlJpZ2h0IjowLjAsIkJvdHRvbSI6MC4wfSwiQmFja2dyb3VuZCI6eyIkaWQiOiI1MjQiLCJDb2xvciI6eyIkaWQiOiI1MjUiLCJBIjozOCwiUiI6MTY1LCJHIjoxNjUsIkIiOjE2NX19LCJJc1Zpc2libGUiOnRydWUsIldpZHRoIjowLjAsIkhlaWdodCI6MC4wLCJCb3JkZXJTdHlsZSI6eyIkaWQiOiI1MjYiLCJMaW5lQ29sb3IiOnsiJGlkIjoiNTI3IiwiJHR5cGUiOiJOTFJFLkNvbW1vbi5Eb20uU29saWRDb2xvckJydXNoLCBOTFJFLkNvbW1vbiIsIkNvbG9yIjp7IiRpZCI6IjUyOCIsIkEiOjI1NSwiUiI6MjU1LCJHIjowLCJCIjowfX0sIkxpbmVXZWlnaHQiOjAuMCwiTGluZVR5cGUiOjAsIlBhcmVudFN0eWxlIjpudWxsfSwiUGFyZW50U3R5bGUiOm51bGx9LCJNYXJnaW4iOnsiJGlkIjoiNTI5IiwiVG9wIjowLjAsIkxlZnQiOjAuMCwiUmlnaHQiOjAuMCwiQm90dG9tIjowLjB9LCJQYWRkaW5nIjp7IiRpZCI6IjUzMCIsIlRvcCI6MC4wLCJMZWZ0IjowLjAsIlJpZ2h0IjowLjAsIkJvdHRvbSI6MC4wfSwiSXNWaXNpYmxlIjpmYWxzZSwiV2lkdGgiOjAuMCwiSGVpZ2h0IjowLjAsIkJvcmRlclN0eWxlIjpudWxsLCJQYXJlbnRTdHlsZSI6bnVsbH19XSwiSWQiOiIwZGMxYWJjYS1iNTBiLTQ3MzktODBlMS1lNjgxNzMyNThmYTgiLCJJbmRleCI6MywiSGVhZGVyVGV4dCI6IkJhY2stRW5kIERldmVsb3BtZW50IiwiU3R5bGUiOnsiJGlkIjoiNTMxIiwiSGVhZGVyU3R5bGUiOnsiJGlkIjoiNTMyIiwiVGV4dElzVmVydGljYWwiOmZhbHNlLCJUZXh0U3R5bGUiOnsiJGlkIjoiNTMzIiwiRm9udFNldHRpbmdzIjp7IiRpZCI6IjUzNCIsIkZvbnRTaXplIjo4LCJGb250TmFtZSI6IkNhbGlicmkiLCJJc0JvbGQiOnRydWUsIklzSXRhbGljIjpmYWxzZSwiSXNVbmRlcmxpbmVkIjpmYWxzZSwiUGFyZW50U3R5bGUiOm51bGx9LCJBdXRvU2l6ZSI6MiwiRm9yZWdyb3VuZCI6eyIkaWQiOiI1MzUiLCJDb2xvciI6eyIkaWQiOiI1MzYiLCJBIjoyNTUsIlIiOjAsIkciOjAsIkIiOjB9fSwiTWF4V2lkdGgiOjUxLjQ5MzMzMzMzMzMzMzMzOSwiTWF4SGVpZ2h0IjoiSW5maW5pdHkiLCJTbWFydEZvcmVncm91bmRJc0FjdGl2ZSI6ZmFsc2UsIkhvcml6b250YWxBbGlnbm1lbnQiOjAsIlZlcnRpY2FsQWxpZ25tZW50IjowLCJTbWFydEZvcmVncm91bmQiOm51bGwsIkJhY2tncm91bmRGaWxsVHlwZSI6MSwiTWFyZ2luIjp7IiRpZCI6IjUzNyIsIlRvcCI6MC4wLCJMZWZ0IjowLjAsIlJpZ2h0IjowLjAsIkJvdHRvbSI6MC4wfSwiUGFkZGluZyI6eyIkaWQiOiI1MzgiLCJUb3AiOjAuMCwiTGVmdCI6MC4wLCJSaWdodCI6MC4wLCJCb3R0b20iOjAuMH0sIkJhY2tncm91bmQiOnsiJGlkIjoiNTM5IiwiQ29sb3IiOnsiJGlkIjoiNTQwIiwiQSI6MjU1LCJSIjoyNTUsIkciOjI1NSwiQiI6MTUzfX0sIklzVmlzaWJsZSI6dHJ1ZSwiV2lkdGgiOjAuMCwiSGVpZ2h0IjowLjAsIkJvcmRlclN0eWxlIjpudWxsLCJQYXJlbnRTdHlsZSI6bnVsbH0sIlJlY3RhbmdsZVN0eWxlIjp7IiRpZCI6IjU0MSIsIk1hcmdpbiI6eyIkaWQiOiI1NDIiLCJUb3AiOjAuMCwiTGVmdCI6MC4wLCJSaWdodCI6MC4wLCJCb3R0b20iOjAuMH0sIlBhZGRpbmciOnsiJGlkIjoiNTQzIiwiVG9wIjowLjAsIkxlZnQiOjAuMCwiUmlnaHQiOjAuMCwiQm90dG9tIjowLjB9LCJCYWNrZ3JvdW5kIjp7IiRpZCI6IjU0NCIsIkNvbG9yIjp7IiRpZCI6IjU0NSIsIkEiOjEyNywiUiI6MjU1LCJHIjoxOTIsIkIiOjB9fSwiSXNWaXNpYmxlIjp0cnVlLCJXaWR0aCI6MC4wLCJIZWlnaHQiOjAuMCwiQm9yZGVyU3R5bGUiOnsiJGlkIjoiNTQ2IiwiTGluZUNvbG9yIjp7IiRpZCI6IjU0NyIsIiR0eXBlIjoiTkxSRS5Db21tb24uRG9tLlNvbGlkQ29sb3JCcnVzaCwgTkxSRS5Db21tb24iLCJDb2xvciI6eyIkaWQiOiI1NDgiLCJBIjoyNTUsIlIiOjI1NSwiRyI6MCwiQiI6MH19LCJMaW5lV2VpZ2h0IjowLjAsIkxpbmVUeXBlIjowLCJQYXJlbnRTdHlsZSI6bnVsbH0sIlBhcmVudFN0eWxlIjpudWxsfSwiTWFyZ2luIjp7IiRpZCI6IjU0OSIsIlRvcCI6MC4wLCJMZWZ0IjowLjAsIlJpZ2h0IjowLjAsIkJvdHRvbSI6MC4wfSwiUGFkZGluZyI6eyIkaWQiOiI1NTAiLCJUb3AiOjAuMCwiTGVmdCI6MC4wLCJSaWdodCI6MC4wLCJCb3R0b20iOjAuMH0sIkJhY2tncm91bmQiOm51bGwsIklzVmlzaWJsZSI6dHJ1ZSwiV2lkdGgiOjAuMCwiSGVpZ2h0IjowLjAsIkJvcmRlclN0eWxlIjpudWxsLCJQYXJlbnRTdHlsZSI6bnVsbH0sIkJhY2tncm91bmRTdHlsZSI6eyIkaWQiOiI1NTEiLCJNYXJnaW4iOnsiJGlkIjoiNTUyIiwiVG9wIjowLjAsIkxlZnQiOjAuMCwiUmlnaHQiOjAuMCwiQm90dG9tIjowLjB9LCJQYWRkaW5nIjp7IiRpZCI6IjU1MyIsIlRvcCI6MC4wLCJMZWZ0IjowLjAsIlJpZ2h0IjowLjAsIkJvdHRvbSI6MC4wfSwiQmFja2dyb3VuZCI6eyIkaWQiOiI1NTQiLCJDb2xvciI6eyIkaWQiOiI1NTUiLCJBIjozOCwiUiI6MjU1LCJHIjoyNTUsIkIiOjB9fSwiSXNWaXNpYmxlIjp0cnVlLCJXaWR0aCI6MC4wLCJIZWlnaHQiOjAuMCwiQm9yZGVyU3R5bGUiOnsiJGlkIjoiNTU2IiwiTGluZUNvbG9yIjp7IiRpZCI6IjU1NyIsIiR0eXBlIjoiTkxSRS5Db21tb24uRG9tLlNvbGlkQ29sb3JCcnVzaCwgTkxSRS5Db21tb24iLCJDb2xvciI6eyIkaWQiOiI1NTgiLCJBIjoyNTUsIlIiOjI1NSwiRyI6MjU1LCJCIjoyNTV9fSwiTGluZVdlaWdodCI6MC4wLCJMaW5lVHlwZSI6MCwiUGFyZW50U3R5bGUiOm51bGx9LCJQYXJlbnRTdHlsZSI6bnVsbH0sIklzQWJvdmVUaW1lYmFuZCI6ZmFsc2UsIk1hcmdpbiI6eyIkaWQiOiI1NTkiLCJUb3AiOjAuMCwiTGVmdCI6MC4wLCJSaWdodCI6MC4wLCJCb3R0b20iOjAuMH0sIlBhZGRpbmciOnsiJGlkIjoiNTYwIiwiVG9wIjowLjAsIkxlZnQiOjAuMCwiUmlnaHQiOjAuMCwiQm90dG9tIjowLjB9LCJJc1Zpc2libGUiOmZhbHNlLCJXaWR0aCI6ODE4LjMyMzg1MjUzOTA2MjUsIkhlaWdodCI6NDAuOTExMzM4ODA2MTUyMzQ0LCJCb3JkZXJTdHlsZSI6eyIkaWQiOiI1NjEiLCJMaW5lQ29sb3IiOm51bGwsIkxpbmVXZWlnaHQiOjAuMCwiTGluZVR5cGUiOjAsIlBhcmVudFN0eWxlIjpudWxsfSwiUGFyZW50U3R5bGUiOm51bGx9fSx7IiRpZCI6IjU2MiIsIl9hY3Rpdml0aWVzIjpbeyIkaWQiOiI1NjMiLCJfcm93cyI6W3siJGlkIjoiNTY0IiwiX3Rhc2tzIjpbeyIkaWQiOiI1NjUiLCJfYXR0YWNoZWRNaWxlc3RvbmVzIjpbXSwiVGFza0RlZmluaXRpb24iOnsiJGlkIjoiNTY2IiwiR3JvdXBOYW1lIjpudWxsLCJTdGFydERhdGUiOiIyMDIzLTA0LTAxVDAwOjAwOjAwWiIsIkVuZERhdGUiOiIyMDIzLTA0LTA4VDIzOjU5OjAwWiIsIlBlcmNlbnRhZ2VDb21wbGV0ZSI6bnVsbCwiU3R5bGUiOnsiJGlkIjoiNTY3IiwiU2hhcGUiOjMsIlNoYXBlVGhpY2tuZXNzIjowLCJEdXJhdGlvbkZvcm1hdCI6MCwiSW5jbHVkZU5vbldvcmtpbmdEYXlzSW5EdXJhdGlvbiI6ZmFsc2UsIlBlcmNlbnRhZ2VDb21wbGV0ZVN0eWxlIjp7IiRpZCI6IjU2OCIsIkZvbnRTZXR0aW5ncyI6eyIkaWQiOiI1NjkiLCJGb250U2l6ZSI6MTAsIkZvbnROYW1lIjoiQ2FsaWJyaSIsIklzQm9sZCI6ZmFsc2UsIklzSXRhbGljIjpmYWxzZSwiSXNVbmRlcmxpbmVkIjpmYWxzZSwiUGFyZW50U3R5bGUiOm51bGx9LCJBdXRvU2l6ZSI6MCwiRm9yZWdyb3VuZCI6eyIkaWQiOiI1NzAiLCJDb2xvciI6eyIkaWQiOiI1NzE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cmVmIjoiNDU1In0sIlBhZGRpbmciOnsiJHJlZiI6IjQ1NiJ9LCJCYWNrZ3JvdW5kIjp7IiRyZWYiOiI0NTcifSwiSXNWaXNpYmxlIjp0cnVlLCJXaWR0aCI6MC4wLCJIZWlnaHQiOjAuMCwiQm9yZGVyU3R5bGUiOnsiJGlkIjoiNTcyIiwiTGluZUNvbG9yIjpudWxsLCJMaW5lV2VpZ2h0IjowLjAsIkxpbmVUeXBlIjowLCJQYXJlbnRTdHlsZSI6bnVsbH0sIlBhcmVudFN0eWxlIjpudWxsfSwiRHVyYXRpb25TdHlsZSI6eyIkaWQiOiI1NzMiLCJGb250U2V0dGluZ3MiOnsiJGlkIjoiNTc0IiwiRm9udFNpemUiOjEwLCJGb250TmFtZSI6IkNhbGlicmkiLCJJc0JvbGQiOmZhbHNlLCJJc0l0YWxpYyI6ZmFsc2UsIklzVW5kZXJsaW5lZCI6ZmFsc2UsIlBhcmVudFN0eWxlIjpudWxsfSwiQXV0b1NpemUiOjAsIkZvcmVncm91bmQiOnsiJGlkIjoiNTc1IiwiQ29sb3IiOnsiJGlkIjoiNTc2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HJlZiI6IjQ2NCJ9LCJQYWRkaW5nIjp7IiRyZWYiOiI0NjUifSwiQmFja2dyb3VuZCI6eyIkcmVmIjoiNDY2In0sIklzVmlzaWJsZSI6dHJ1ZSwiV2lkdGgiOjAuMCwiSGVpZ2h0IjowLjAsIkJvcmRlclN0eWxlIjp7IiRpZCI6IjU3NyIsIkxpbmVDb2xvciI6bnVsbCwiTGluZVdlaWdodCI6MC4wLCJMaW5lVHlwZSI6MCwiUGFyZW50U3R5bGUiOm51bGx9LCJQYXJlbnRTdHlsZSI6bnVsbH0sIkhvcml6b250YWxDb25uZWN0b3JTdHlsZSI6eyIkaWQiOiI1NzgiLCJMaW5lQ29sb3IiOnsiJHJlZiI6IjE0NCJ9LCJMaW5lV2VpZ2h0IjoxLjAsIkxpbmVUeXBlIjowLCJQYXJlbnRTdHlsZSI6bnVsbH0sIlZlcnRpY2FsQ29ubmVjdG9yU3R5bGUiOnsiJGlkIjoiNTc5IiwiTGluZUNvbG9yIjp7IiRyZWYiOiIxNDcifSwiTGluZVdlaWdodCI6MC4wLCJMaW5lVHlwZSI6MCwiUGFyZW50U3R5bGUiOm51bGx9LCJNYXJnaW4iOm51bGwsIlN0YXJ0RGF0ZVBvc2l0aW9uIjozLCJFbmREYXRlUG9zaXRpb24iOjMsIkRhdGVJc1Zpc2libGUiOnRydWUsIlRpdGxlUG9zaXRpb24iOjQsIkR1cmF0aW9uUG9zaXRpb24iOjYsIlBlcmNlbnRhZ2VDb21wbGV0ZWRQb3NpdGlvbiI6NiwiU3BhY2luZyI6MywiSXNCZWxvd1RpbWViYW5kIjp0cnVlLCJQZXJjZW50YWdlQ29tcGxldGVTaGFwZU9wYWNpdHkiOjM1LCJTaGFwZVN0eWxlIjp7IiRpZCI6IjU4MCIsIk1hcmdpbiI6eyIkcmVmIjoiNDcyIn0sIlBhZGRpbmciOnsiJHJlZiI6IjQ3MyJ9LCJCYWNrZ3JvdW5kIjp7IiRpZCI6IjU4MSIsIkNvbG9yIjp7IiRpZCI6IjU4MiIsIkEiOjI1NSwiUiI6OTEsIkciOjE1NSwiQiI6MjEzfX0sIklzVmlzaWJsZSI6dHJ1ZSwiV2lkdGgiOjAuMCwiSGVpZ2h0IjoxMC4wLCJCb3JkZXJTdHlsZSI6eyIkaWQiOiI1ODMiLCJMaW5lQ29sb3IiOnsiJHJlZiI6IjQ3NyJ9LCJMaW5lV2VpZ2h0IjowLjAsIkxpbmVUeXBlIjowLCJQYXJlbnRTdHlsZSI6bnVsbH0sIlBhcmVudFN0eWxlIjpudWxsfSwiVGl0bGVTdHlsZSI6eyIkaWQiOiI1ODQiLCJGb250U2V0dGluZ3MiOnsiJGlkIjoiNTg1IiwiRm9udFNpemUiOjExLCJGb250TmFtZSI6IkNhbGlicmkiLCJJc0JvbGQiOmZhbHNlLCJJc0l0YWxpYyI6ZmFsc2UsIklzVW5kZXJsaW5lZCI6ZmFsc2UsIlBhcmVudFN0eWxlIjpudWxsfSwiQXV0b1NpemUiOjAsIkZvcmVncm91bmQiOnsiJGlkIjoiNTg2IiwiQ29sb3IiOnsiJGlkIjoiNTg3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ODMifSwiUGFkZGluZyI6eyIkcmVmIjoiNDg0In0sIkJhY2tncm91bmQiOnsiJGlkIjoiNTg4IiwiQ29sb3IiOnsiJGlkIjoiNTg5IiwiQSI6MCwiUiI6MjU1LCJHIjoyNTUsIkIiOjI1NX19LCJJc1Zpc2libGUiOnRydWUsIldpZHRoIjowLjAsIkhlaWdodCI6MC4wLCJCb3JkZXJTdHlsZSI6eyIkaWQiOiI1OTAiLCJMaW5lQ29sb3IiOm51bGwsIkxpbmVXZWlnaHQiOjAuMCwiTGluZVR5cGUiOjAsIlBhcmVudFN0eWxlIjpudWxsfSwiUGFyZW50U3R5bGUiOm51bGx9LCJEYXRlU3R5bGUiOnsiJGlkIjoiNTkxIiwiRm9udFNldHRpbmdzIjp7IiRpZCI6IjU5MiIsIkZvbnRTaXplIjoxMCwiRm9udE5hbWUiOiJDYWxpYnJpIiwiSXNCb2xkIjpmYWxzZSwiSXNJdGFsaWMiOmZhbHNlLCJJc1VuZGVybGluZWQiOmZhbHNlLCJQYXJlbnRTdHlsZSI6bnVsbH0sIkF1dG9TaXplIjowLCJGb3JlZ3JvdW5kIjp7IiRpZCI6IjU5MyIsIkNvbG9yIjp7IiRpZCI6IjU5N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Q5MiJ9LCJQYWRkaW5nIjp7IiRyZWYiOiI0OTMifSwiQmFja2dyb3VuZCI6eyIkaWQiOiI1OTUiLCJDb2xvciI6eyIkaWQiOiI1OTYiLCJBIjowLCJSIjoyNTUsIkciOjI1NSwiQiI6MjU1fX0sIklzVmlzaWJsZSI6dHJ1ZSwiV2lkdGgiOjAuMCwiSGVpZ2h0IjowLjAsIkJvcmRlclN0eWxlIjp7IiRpZCI6IjU5NyIsIkxpbmVDb2xvciI6bnVsbCwiTGluZVdlaWdodCI6MC4wLCJMaW5lVHlwZSI6MCwiUGFyZW50U3R5bGUiOm51bGx9LCJQYXJlbnRTdHlsZSI6bnVsbH0sIkRhdGVGb3JtYXQiOnsiJHJlZiI6IjQ5NyJ9LCJXZWVrTnVtYmVyaW5nIjp7IiRpZCI6IjU5OCIsIkZvcm1hdCI6MCwiSXNWaXNpYmxlIjpmYWxzZSwiTGFzdEtub3duVmlzaWJpbGl0eVN0YXRlIjpmYWxzZX0sIklzVmlzaWJsZSI6ZmFsc2UsIlBhcmVudFN0eWxlIjpudWxsfSwiSW5kZXgiOjAsIlNtYXJ0RHVyYXRpb25BY3RpdmF0ZWQiOmZhbHNlLCJEYXRlRm9ybWF0Ijp7IiRyZWYiOiI0OTcifSwiV2Vla051bWJlcmluZyI6eyIkaWQiOiI1OTkiLCJGb3JtYXQiOjAsIklzVmlzaWJsZSI6ZmFsc2UsIkxhc3RLbm93blZpc2liaWxpdHlTdGF0ZSI6ZmFsc2V9LCJJZCI6IjY3YWI3NGM1LTE3ZGMtNDkyMC05NTk3LTUyZGIyYTQxYjFjZCIsIkltcG9ydElkIjpudWxsLCJUaXRsZSI6IldyaXRpbmcgdGhlIHRlc3QgY2FzZXMgIiwiTm90ZSI6bnVsbCwiSHlwZXJsaW5rIjp7IiRpZCI6IjYwMCIsIkFkZHJlc3MiOm51bGwsIlN1YkFkZHJlc3MiOm51bGx9LCJJc0NoYW5nZWQiOmZhbHNlLCJJc05ldyI6ZmFsc2V9fV0sIl9taWxlc3RvbmVzIjpbXSwiSWQiOiIwMDAwMDAwMC0wMDAwLTAwMDAtMDAwMC0wMDAwMDAwMDAwMDAiLCJJc1NpbmdsZUl0ZW1Sb3ciOnRydWV9XSwiSW5kZXgiOjQsIklkIjoiNDhkYTc5YmEtNDNhNi00NjhjLWJhZDItMTEyNzVhYzk0NWZhIiwiSGVhZGVyVGV4dCI6bnVsbCwiSXNEZWZhdWx0Ijp0cnVlLCJTdHlsZSI6eyIkaWQiOiI2MDEiLCJIZWFkZXJTdHlsZSI6eyIkaWQiOiI2MDIiLCJUZXh0U3R5bGUiOnsiJGlkIjoiNjAzIiwiRm9udFNldHRpbmdzIjp7IiRpZCI6IjYwNCIsIkZvbnRTaXplIjoxMSwiRm9udE5hbWUiOiJDYWxpYnJpIiwiSXNCb2xkIjpmYWxzZSwiSXNJdGFsaWMiOmZhbHNlLCJJc1VuZGVybGluZWQiOmZhbHNlLCJQYXJlbnRTdHlsZSI6bnVsbH0sIkF1dG9TaXplIjoyLCJGb3JlZ3JvdW5kIjp7IiRpZCI6IjYwNSIsIkNvbG9yIjp7IiRpZCI6IjYwNiIsIkEiOjI1NSwiUiI6MCwiRyI6MCwiQiI6MH19LCJNYXhXaWR0aCI6MC4wLCJNYXhIZWlnaHQiOiJJbmZpbml0eSIsIlNtYXJ0Rm9yZWdyb3VuZElzQWN0aXZlIjpmYWxzZSwiSG9yaXpvbnRhbEFsaWdubWVudCI6MCwiVmVydGljYWxBbGlnbm1lbnQiOjAsIlNtYXJ0Rm9yZWdyb3VuZCI6bnVsbCwiQmFja2dyb3VuZEZpbGxUeXBlIjowLCJNYXJnaW4iOnsiJGlkIjoiNjA3IiwiVG9wIjowLjAsIkxlZnQiOjAuMCwiUmlnaHQiOjAuMCwiQm90dG9tIjowLjB9LCJQYWRkaW5nIjp7IiRpZCI6IjYwOCIsIlRvcCI6MC4wLCJMZWZ0IjowLjAsIlJpZ2h0IjowLjAsIkJvdHRvbSI6MC4wfSwiQmFja2dyb3VuZCI6eyIkaWQiOiI2MDkiLCJDb2xvciI6eyIkaWQiOiI2MTAiLCJBIjowLCJSIjoyNTUsIkciOjI1NSwiQiI6MjU1fX0sIklzVmlzaWJsZSI6dHJ1ZSwiV2lkdGgiOjAuMCwiSGVpZ2h0IjowLjAsIkJvcmRlclN0eWxlIjpudWxsLCJQYXJlbnRTdHlsZSI6bnVsbH0sIlJlY3RhbmdsZVN0eWxlIjp7IiRpZCI6IjYxMSIsIk1hcmdpbiI6eyIkaWQiOiI2MTIiLCJUb3AiOjAuMCwiTGVmdCI6MC4wLCJSaWdodCI6MC4wLCJCb3R0b20iOjAuMH0sIlBhZGRpbmciOnsiJGlkIjoiNjEzIiwiVG9wIjowLjAsIkxlZnQiOjAuMCwiUmlnaHQiOjAuMCwiQm90dG9tIjowLjB9LCJCYWNrZ3JvdW5kIjp7IiRpZCI6IjYxNCIsIkNvbG9yIjp7IiRpZCI6IjYxNSIsIkEiOjYzLCJSIjo5MSwiRyI6MTU1LCJCIjoyMTN9fSwiSXNWaXNpYmxlIjp0cnVlLCJXaWR0aCI6MC4wLCJIZWlnaHQiOjAuMCwiQm9yZGVyU3R5bGUiOnsiJGlkIjoiNjE2IiwiTGluZUNvbG9yIjp7IiRpZCI6IjYxNyIsIiR0eXBlIjoiTkxSRS5Db21tb24uRG9tLlNvbGlkQ29sb3JCcnVzaCwgTkxSRS5Db21tb24iLCJDb2xvciI6eyIkaWQiOiI2MTgiLCJBIjoyNTUsIlIiOjI1NSwiRyI6MCwiQiI6MH19LCJMaW5lV2VpZ2h0IjowLjAsIkxpbmVUeXBlIjowLCJQYXJlbnRTdHlsZSI6bnVsbH0sIlBhcmVudFN0eWxlIjpudWxsfSwiTWFyZ2luIjp7IiRpZCI6IjYxOSIsIlRvcCI6MC4wLCJMZWZ0IjowLjAsIlJpZ2h0IjowLjAsIkJvdHRvbSI6MC4wfSwiUGFkZGluZyI6eyIkaWQiOiI2MjAiLCJUb3AiOjAuMCwiTGVmdCI6MC4wLCJSaWdodCI6MC4wLCJCb3R0b20iOjAuMH0sIkJhY2tncm91bmQiOm51bGwsIklzVmlzaWJsZSI6dHJ1ZSwiV2lkdGgiOjAuMCwiSGVpZ2h0IjowLjAsIkJvcmRlclN0eWxlIjpudWxsLCJQYXJlbnRTdHlsZSI6bnVsbH0sIkJhY2tncm91bmRTdHlsZSI6eyIkaWQiOiI2MjEiLCJNYXJnaW4iOnsiJGlkIjoiNjIyIiwiVG9wIjowLjAsIkxlZnQiOjAuMCwiUmlnaHQiOjAuMCwiQm90dG9tIjowLjB9LCJQYWRkaW5nIjp7IiRpZCI6IjYyMyIsIlRvcCI6MC4wLCJMZWZ0IjowLjAsIlJpZ2h0IjowLjAsIkJvdHRvbSI6MC4wfSwiQmFja2dyb3VuZCI6eyIkaWQiOiI2MjQiLCJDb2xvciI6eyIkaWQiOiI2MjUiLCJBIjozOCwiUiI6MTY1LCJHIjoxNjUsIkIiOjE2NX19LCJJc1Zpc2libGUiOnRydWUsIldpZHRoIjowLjAsIkhlaWdodCI6MC4wLCJCb3JkZXJTdHlsZSI6eyIkaWQiOiI2MjYiLCJMaW5lQ29sb3IiOnsiJGlkIjoiNjI3IiwiJHR5cGUiOiJOTFJFLkNvbW1vbi5Eb20uU29saWRDb2xvckJydXNoLCBOTFJFLkNvbW1vbiIsIkNvbG9yIjp7IiRpZCI6IjYyOCIsIkEiOjI1NSwiUiI6MjU1LCJHIjowLCJCIjowfX0sIkxpbmVXZWlnaHQiOjAuMCwiTGluZVR5cGUiOjAsIlBhcmVudFN0eWxlIjpudWxsfSwiUGFyZW50U3R5bGUiOm51bGx9LCJNYXJnaW4iOnsiJGlkIjoiNjI5IiwiVG9wIjowLjAsIkxlZnQiOjAuMCwiUmlnaHQiOjAuMCwiQm90dG9tIjowLjB9LCJQYWRkaW5nIjp7IiRpZCI6IjYzMCIsIlRvcCI6MC4wLCJMZWZ0IjowLjAsIlJpZ2h0IjowLjAsIkJvdHRvbSI6MC4wfSwiSXNWaXNpYmxlIjpmYWxzZSwiV2lkdGgiOjAuMCwiSGVpZ2h0IjowLjAsIkJvcmRlclN0eWxlIjpudWxsLCJQYXJlbnRTdHlsZSI6bnVsbH19XSwiSWQiOiJhNTBiMjNmYS01MTI5LTRlNWEtYTBhNS03ODYyYTlmMDBiNTAiLCJJbmRleCI6MywiSGVhZGVyVGV4dCI6IlRlc3RpbmciLCJTdHlsZSI6eyIkaWQiOiI2MzEiLCJIZWFkZXJTdHlsZSI6eyIkaWQiOiI2MzIiLCJUZXh0SXNWZXJ0aWNhbCI6ZmFsc2UsIlRleHRTdHlsZSI6eyIkaWQiOiI2MzMiLCJGb250U2V0dGluZ3MiOnsiJGlkIjoiNjM0IiwiRm9udFNpemUiOjEyLCJGb250TmFtZSI6IkNhbGlicmkiLCJJc0JvbGQiOnRydWUsIklzSXRhbGljIjpmYWxzZSwiSXNVbmRlcmxpbmVkIjpmYWxzZSwiUGFyZW50U3R5bGUiOm51bGx9LCJBdXRvU2l6ZSI6MiwiRm9yZWdyb3VuZCI6eyIkaWQiOiI2MzUiLCJDb2xvciI6eyIkaWQiOiI2MzYiLCJBIjoyNTUsIlIiOjIyLCJHIjoyOCwiQiI6MzV9fSwiTWF4V2lkdGgiOjUxLjQ5MzMzMzMzMzMzMzMzOSwiTWF4SGVpZ2h0IjoiSW5maW5pdHkiLCJTbWFydEZvcmVncm91bmRJc0FjdGl2ZSI6ZmFsc2UsIkhvcml6b250YWxBbGlnbm1lbnQiOjAsIlZlcnRpY2FsQWxpZ25tZW50IjowLCJTbWFydEZvcmVncm91bmQiOm51bGwsIkJhY2tncm91bmRGaWxsVHlwZSI6MCwiTWFyZ2luIjp7IiRpZCI6IjYzNyIsIlRvcCI6MC4wLCJMZWZ0IjowLjAsIlJpZ2h0IjowLjAsIkJvdHRvbSI6MC4wfSwiUGFkZGluZyI6eyIkaWQiOiI2MzgiLCJUb3AiOjAuMCwiTGVmdCI6MC4wLCJSaWdodCI6MC4wLCJCb3R0b20iOjAuMH0sIkJhY2tncm91bmQiOnsiJGlkIjoiNjM5IiwiQ29sb3IiOnsiJGlkIjoiNjQwIiwiQSI6MCwiUiI6MjU1LCJHIjoyNTUsIkIiOjI1NX19LCJJc1Zpc2libGUiOnRydWUsIldpZHRoIjowLjAsIkhlaWdodCI6MC4wLCJCb3JkZXJTdHlsZSI6bnVsbCwiUGFyZW50U3R5bGUiOm51bGx9LCJSZWN0YW5nbGVTdHlsZSI6eyIkaWQiOiI2NDEiLCJNYXJnaW4iOnsiJGlkIjoiNjQyIiwiVG9wIjowLjAsIkxlZnQiOjAuMCwiUmlnaHQiOjAuMCwiQm90dG9tIjowLjB9LCJQYWRkaW5nIjp7IiRpZCI6IjY0MyIsIlRvcCI6MC4wLCJMZWZ0IjowLjAsIlJpZ2h0IjowLjAsIkJvdHRvbSI6MC4wfSwiQmFja2dyb3VuZCI6eyIkaWQiOiI2NDQiLCJDb2xvciI6eyIkaWQiOiI2NDUiLCJBIjoxMjcsIlIiOjkxLCJHIjoxNTUsIkIiOjIxM319LCJJc1Zpc2libGUiOnRydWUsIldpZHRoIjowLjAsIkhlaWdodCI6MC4wLCJCb3JkZXJTdHlsZSI6eyIkaWQiOiI2NDYiLCJMaW5lQ29sb3IiOnsiJGlkIjoiNjQ3IiwiJHR5cGUiOiJOTFJFLkNvbW1vbi5Eb20uU29saWRDb2xvckJydXNoLCBOTFJFLkNvbW1vbiIsIkNvbG9yIjp7IiRpZCI6IjY0OCIsIkEiOjI1NSwiUiI6MjU1LCJHIjowLCJCIjowfX0sIkxpbmVXZWlnaHQiOjAuMCwiTGluZVR5cGUiOjAsIlBhcmVudFN0eWxlIjpudWxsfSwiUGFyZW50U3R5bGUiOm51bGx9LCJNYXJnaW4iOnsiJGlkIjoiNjQ5IiwiVG9wIjowLjAsIkxlZnQiOjAuMCwiUmlnaHQiOjAuMCwiQm90dG9tIjowLjB9LCJQYWRkaW5nIjp7IiRpZCI6IjY1MCIsIlRvcCI6MC4wLCJMZWZ0IjowLjAsIlJpZ2h0IjowLjAsIkJvdHRvbSI6MC4wfSwiQmFja2dyb3VuZCI6bnVsbCwiSXNWaXNpYmxlIjp0cnVlLCJXaWR0aCI6MC4wLCJIZWlnaHQiOjAuMCwiQm9yZGVyU3R5bGUiOm51bGwsIlBhcmVudFN0eWxlIjpudWxsfSwiQmFja2dyb3VuZFN0eWxlIjp7IiRpZCI6IjY1MSIsIk1hcmdpbiI6eyIkaWQiOiI2NTIiLCJUb3AiOjAuMCwiTGVmdCI6MC4wLCJSaWdodCI6MC4wLCJCb3R0b20iOjAuMH0sIlBhZGRpbmciOnsiJGlkIjoiNjUzIiwiVG9wIjowLjAsIkxlZnQiOjAuMCwiUmlnaHQiOjAuMCwiQm90dG9tIjowLjB9LCJCYWNrZ3JvdW5kIjp7IiRpZCI6IjY1NCIsIkNvbG9yIjp7IiRpZCI6IjY1NSIsIkEiOjM4LCJSIjo0NiwiRyI6MTE3LCJCIjoxODJ9fSwiSXNWaXNpYmxlIjp0cnVlLCJXaWR0aCI6MC4wLCJIZWlnaHQiOjAuMCwiQm9yZGVyU3R5bGUiOnsiJGlkIjoiNjU2IiwiTGluZUNvbG9yIjp7IiRpZCI6IjY1NyIsIiR0eXBlIjoiTkxSRS5Db21tb24uRG9tLlNvbGlkQ29sb3JCcnVzaCwgTkxSRS5Db21tb24iLCJDb2xvciI6eyIkaWQiOiI2NTgiLCJBIjoyNTUsIlIiOjY1LCJHIjoxMTMsIkIiOjE1Nn19LCJMaW5lV2VpZ2h0IjowLjAsIkxpbmVUeXBlIjowLCJQYXJlbnRTdHlsZSI6bnVsbH0sIlBhcmVudFN0eWxlIjpudWxsfSwiSXNBYm92ZVRpbWViYW5kIjpmYWxzZSwiTWFyZ2luIjp7IiRpZCI6IjY1OSIsIlRvcCI6MC4wLCJMZWZ0IjowLjAsIlJpZ2h0IjowLjAsIkJvdHRvbSI6MC4wfSwiUGFkZGluZyI6eyIkaWQiOiI2NjAiLCJUb3AiOjAuMCwiTGVmdCI6MC4wLCJSaWdodCI6MC4wLCJCb3R0b20iOjAuMH0sIklzVmlzaWJsZSI6dHJ1ZSwiV2lkdGgiOjAuMCwiSGVpZ2h0IjowLjAsIkJvcmRlclN0eWxlIjp7IiRpZCI6IjY2MSIsIkxpbmVDb2xvciI6bnVsbCwiTGluZVdlaWdodCI6MC4wLCJMaW5lVHlwZSI6MCwiUGFyZW50U3R5bGUiOm51bGx9LCJQYXJlbnRTdHlsZSI6bnVsbH19LHsiJGlkIjoiNjYyIiwiX2FjdGl2aXRpZXMiOlt7IiRpZCI6IjY2MyIsIl9yb3dzIjpbeyIkaWQiOiI2NjQiLCJfdGFza3MiOlt7IiRpZCI6IjY2NSIsIl9hdHRhY2hlZE1pbGVzdG9uZXMiOltdLCJUYXNrRGVmaW5pdGlvbiI6eyIkaWQiOiI2NjYiLCJHcm91cE5hbWUiOm51bGwsIlN0YXJ0RGF0ZSI6IjIwMjMtMDUtMjFUMDA6MDA6MDBaIiwiRW5kRGF0ZSI6IjIwMjMtMDUtMjdUMjM6NTk6MDBaIiwiUGVyY2VudGFnZUNvbXBsZXRlIjpudWxsLCJTdHlsZSI6eyIkaWQiOiI2NjciLCJTaGFwZSI6MSwiU2hhcGVUaGlja25lc3MiOjAsIkR1cmF0aW9uRm9ybWF0IjowLCJJbmNsdWRlTm9uV29ya2luZ0RheXNJbkR1cmF0aW9uIjpmYWxzZSwiUGVyY2VudGFnZUNvbXBsZXRlU3R5bGUiOnsiJGlkIjoiNjY4IiwiRm9udFNldHRpbmdzIjp7IiRpZCI6IjY2OSIsIkZvbnRTaXplIjoxMCwiRm9udE5hbWUiOiJDYWxpYnJpIiwiSXNCb2xkIjpmYWxzZSwiSXNJdGFsaWMiOmZhbHNlLCJJc1VuZGVybGluZWQiOmZhbHNlLCJQYXJlbnRTdHlsZSI6bnVsbH0sIkF1dG9TaXplIjowLCJGb3JlZ3JvdW5kIjp7IiRyZWYiOiI1NzAifSwiTWF4V2lkdGgiOjIwMC4wLCJNYXhIZWlnaHQiOiJJbmZpbml0eSIsIlNtYXJ0Rm9yZWdyb3VuZElzQWN0aXZlIjpmYWxzZSwiSG9yaXpvbnRhbEFsaWdubWVudCI6MCwiVmVydGljYWxBbGlnbm1lbnQiOjAsIlNtYXJ0Rm9yZWdyb3VuZCI6bnVsbCwiQmFja2dyb3VuZEZpbGxUeXBlIjowLCJNYXJnaW4iOnsiJHJlZiI6IjQ1NSJ9LCJQYWRkaW5nIjp7IiRyZWYiOiI0NTYifSwiQmFja2dyb3VuZCI6eyIkcmVmIjoiNDU3In0sIklzVmlzaWJsZSI6dHJ1ZSwiV2lkdGgiOjAuMCwiSGVpZ2h0IjowLjAsIkJvcmRlclN0eWxlIjp7IiRpZCI6IjY3MCIsIkxpbmVDb2xvciI6bnVsbCwiTGluZVdlaWdodCI6MC4wLCJMaW5lVHlwZSI6MCwiUGFyZW50U3R5bGUiOm51bGx9LCJQYXJlbnRTdHlsZSI6bnVsbH0sIkR1cmF0aW9uU3R5bGUiOnsiJGlkIjoiNjcxIiwiRm9udFNldHRpbmdzIjp7IiRpZCI6IjY3MiIsIkZvbnRTaXplIjoxMCwiRm9udE5hbWUiOiJDYWxpYnJpIiwiSXNCb2xkIjpmYWxzZSwiSXNJdGFsaWMiOmZhbHNlLCJJc1VuZGVybGluZWQiOmZhbHNlLCJQYXJlbnRTdHlsZSI6bnVsbH0sIkF1dG9TaXplIjowLCJGb3JlZ3JvdW5kIjp7IiRyZWYiOiI1NzUifSwiTWF4V2lkdGgiOjIwMC4wLCJNYXhIZWlnaHQiOiJJbmZpbml0eSIsIlNtYXJ0Rm9yZWdyb3VuZElzQWN0aXZlIjpmYWxzZSwiSG9yaXpvbnRhbEFsaWdubWVudCI6MCwiVmVydGljYWxBbGlnbm1lbnQiOjAsIlNtYXJ0Rm9yZWdyb3VuZCI6bnVsbCwiQmFja2dyb3VuZEZpbGxUeXBlIjowLCJNYXJnaW4iOnsiJHJlZiI6IjQ2NCJ9LCJQYWRkaW5nIjp7IiRyZWYiOiI0NjUifSwiQmFja2dyb3VuZCI6eyIkcmVmIjoiNDY2In0sIklzVmlzaWJsZSI6dHJ1ZSwiV2lkdGgiOjAuMCwiSGVpZ2h0IjowLjAsIkJvcmRlclN0eWxlIjp7IiRpZCI6IjY3MyIsIkxpbmVDb2xvciI6bnVsbCwiTGluZVdlaWdodCI6MC4wLCJMaW5lVHlwZSI6MCwiUGFyZW50U3R5bGUiOm51bGx9LCJQYXJlbnRTdHlsZSI6bnVsbH0sIkhvcml6b250YWxDb25uZWN0b3JTdHlsZSI6eyIkaWQiOiI2NzQiLCJMaW5lQ29sb3IiOnsiJHJlZiI6IjE0NCJ9LCJMaW5lV2VpZ2h0IjoxLjAsIkxpbmVUeXBlIjowLCJQYXJlbnRTdHlsZSI6bnVsbH0sIlZlcnRpY2FsQ29ubmVjdG9yU3R5bGUiOnsiJGlkIjoiNjc1IiwiTGluZUNvbG9yIjp7IiRyZWYiOiIxNDcifSwiTGluZVdlaWdodCI6MC4wLCJMaW5lVHlwZSI6MCwiUGFyZW50U3R5bGUiOm51bGx9LCJNYXJnaW4iOm51bGwsIlN0YXJ0RGF0ZVBvc2l0aW9uIjozLCJFbmREYXRlUG9zaXRpb24iOjMsIkRhdGVJc1Zpc2libGUiOnRydWUsIlRpdGxlUG9zaXRpb24iOjAsIkR1cmF0aW9uUG9zaXRpb24iOjYsIlBlcmNlbnRhZ2VDb21wbGV0ZWRQb3NpdGlvbiI6NiwiU3BhY2luZyI6MywiSXNCZWxvd1RpbWViYW5kIjp0cnVlLCJQZXJjZW50YWdlQ29tcGxldGVTaGFwZU9wYWNpdHkiOjM1LCJTaGFwZVN0eWxlIjp7IiRpZCI6IjY3NiIsIk1hcmdpbiI6eyIkcmVmIjoiNDcyIn0sIlBhZGRpbmciOnsiJHJlZiI6IjQ3MyJ9LCJCYWNrZ3JvdW5kIjp7IiRpZCI6IjY3NyIsIkNvbG9yIjp7IiRpZCI6IjY3OCIsIkEiOjI1NSwiUiI6MTEyLCJHIjoxNzMsIkIiOjcxfX0sIklzVmlzaWJsZSI6dHJ1ZSwiV2lkdGgiOjAuMCwiSGVpZ2h0IjoxMC4wLCJCb3JkZXJTdHlsZSI6eyIkaWQiOiI2NzkiLCJMaW5lQ29sb3IiOnsiJHJlZiI6IjQ3NyJ9LCJMaW5lV2VpZ2h0IjowLjAsIkxpbmVUeXBlIjowLCJQYXJlbnRTdHlsZSI6bnVsbH0sIlBhcmVudFN0eWxlIjpudWxsfSwiVGl0bGVTdHlsZSI6eyIkaWQiOiI2ODAiLCJGb250U2V0dGluZ3MiOnsiJGlkIjoiNjgxIiwiRm9udFNpemUiOjExLCJGb250TmFtZSI6IkNhbGlicmkiLCJJc0JvbGQiOmZhbHNlLCJJc0l0YWxpYyI6ZmFsc2UsIklzVW5kZXJsaW5lZCI6ZmFsc2UsIlBhcmVudFN0eWxlIjpudWxsfSwiQXV0b1NpemUiOjAsIkZvcmVncm91bmQiOnsiJGlkIjoiNjgyIiwiQ29sb3IiOnsiJGlkIjoiNjgzIiwiQSI6MjU1LCJSIjowLCJHIjowLCJCIjowfX0sIk1heFdpZHRoIjo3MjAuMCwiTWF4SGVpZ2h0IjoiSW5maW5pdHkiLCJTbWFydEZvcmVncm91bmRJc0FjdGl2ZSI6ZmFsc2UsIkhvcml6b250YWxBbGlnbm1lbnQiOjAsIlZlcnRpY2FsQWxpZ25tZW50IjowLCJTbWFydEZvcmVncm91bmQiOm51bGwsIkJhY2tncm91bmRGaWxsVHlwZSI6MCwiTWFyZ2luIjp7IiRyZWYiOiI0ODMifSwiUGFkZGluZyI6eyIkcmVmIjoiNDg0In0sIkJhY2tncm91bmQiOnsiJGlkIjoiNjg0IiwiQ29sb3IiOnsiJGlkIjoiNjg1IiwiQSI6MCwiUiI6MjU1LCJHIjoyNTUsIkIiOjI1NX19LCJJc1Zpc2libGUiOnRydWUsIldpZHRoIjowLjAsIkhlaWdodCI6MC4wLCJCb3JkZXJTdHlsZSI6eyIkaWQiOiI2ODYiLCJMaW5lQ29sb3IiOm51bGwsIkxpbmVXZWlnaHQiOjAuMCwiTGluZVR5cGUiOjAsIlBhcmVudFN0eWxlIjpudWxsfSwiUGFyZW50U3R5bGUiOm51bGx9LCJEYXRlU3R5bGUiOnsiJGlkIjoiNjg3IiwiRm9udFNldHRpbmdzIjp7IiRpZCI6IjY4OCIsIkZvbnRTaXplIjoxMCwiRm9udE5hbWUiOiJDYWxpYnJpIiwiSXNCb2xkIjpmYWxzZSwiSXNJdGFsaWMiOmZhbHNlLCJJc1VuZGVybGluZWQiOmZhbHNlLCJQYXJlbnRTdHlsZSI6bnVsbH0sIkF1dG9TaXplIjowLCJGb3JlZ3JvdW5kIjp7IiRpZCI6IjY4OSIsIkNvbG9yIjp7IiRpZCI6IjY5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Q5MiJ9LCJQYWRkaW5nIjp7IiRyZWYiOiI0OTMifSwiQmFja2dyb3VuZCI6eyIkaWQiOiI2OTEiLCJDb2xvciI6eyIkaWQiOiI2OTIiLCJBIjowLCJSIjoyNTUsIkciOjI1NSwiQiI6MjU1fX0sIklzVmlzaWJsZSI6dHJ1ZSwiV2lkdGgiOjAuMCwiSGVpZ2h0IjowLjAsIkJvcmRlclN0eWxlIjp7IiRpZCI6IjY5MyIsIkxpbmVDb2xvciI6bnVsbCwiTGluZVdlaWdodCI6MC4wLCJMaW5lVHlwZSI6MCwiUGFyZW50U3R5bGUiOm51bGx9LCJQYXJlbnRTdHlsZSI6bnVsbH0sIkRhdGVGb3JtYXQiOnsiJHJlZiI6IjQ5NyJ9LCJXZWVrTnVtYmVyaW5nIjp7IiRpZCI6IjY5NCIsIkZvcm1hdCI6MCwiSXNWaXNpYmxlIjpmYWxzZSwiTGFzdEtub3duVmlzaWJpbGl0eVN0YXRlIjpmYWxzZX0sIklzVmlzaWJsZSI6ZmFsc2UsIlBhcmVudFN0eWxlIjpudWxsfSwiSW5kZXgiOjAsIlNtYXJ0RHVyYXRpb25BY3RpdmF0ZWQiOmZhbHNlLCJEYXRlRm9ybWF0Ijp7IiRyZWYiOiI0OTcifSwiV2Vla051bWJlcmluZyI6eyIkaWQiOiI2OTUiLCJGb3JtYXQiOjAsIklzVmlzaWJsZSI6ZmFsc2UsIkxhc3RLbm93blZpc2liaWxpdHlTdGF0ZSI6ZmFsc2V9LCJJZCI6IjVjZGNkYzhmLTU4ZWEtNDQxZC1hZGFkLTk4YzJhNTQ0Zjc3YSIsIkltcG9ydElkIjpudWxsLCJUaXRsZSI6IkZyb250LWVuZCBmaW5hbCBDaGFuZ2VzICIsIk5vdGUiOm51bGwsIkh5cGVybGluayI6eyIkaWQiOiI2OTYiLCJBZGRyZXNzIjpudWxsLCJTdWJBZGRyZXNzIjpudWxsfSwiSXNDaGFuZ2VkIjpmYWxzZSwiSXNOZXciOmZhbHNlfX1dLCJfbWlsZXN0b25lcyI6W10sIklkIjoiMDAwMDAwMDAtMDAwMC0wMDAwLTAwMDAtMDAwMDAwMDAwMDAwIiwiSXNTaW5nbGVJdGVtUm93Ijp0cnVlfV0sIkluZGV4Ijo1LCJJZCI6ImUzZWJkZGIyLTY2MjEtNGRiNC04M2M0LTY0MGE1YjBlMjc0YyIsIkhlYWRlclRleHQiOm51bGwsIklzRGVmYXVsdCI6dHJ1ZSwiU3R5bGUiOnsiJGlkIjoiNjk3IiwiSGVhZGVyU3R5bGUiOnsiJGlkIjoiNjk4IiwiVGV4dFN0eWxlIjp7IiRpZCI6IjY5OSIsIkZvbnRTZXR0aW5ncyI6eyIkaWQiOiI3MDAiLCJGb250U2l6ZSI6MTEsIkZvbnROYW1lIjoiQ2FsaWJyaSIsIklzQm9sZCI6ZmFsc2UsIklzSXRhbGljIjpmYWxzZSwiSXNVbmRlcmxpbmVkIjpmYWxzZSwiUGFyZW50U3R5bGUiOm51bGx9LCJBdXRvU2l6ZSI6MiwiRm9yZWdyb3VuZCI6eyIkaWQiOiI3MDEiLCJDb2xvciI6eyIkaWQiOiI3MDIiLCJBIjoyNTUsIlIiOjAsIkciOjAsIkIiOjB9fSwiTWF4V2lkdGgiOjAuMCwiTWF4SGVpZ2h0IjoiSW5maW5pdHkiLCJTbWFydEZvcmVncm91bmRJc0FjdGl2ZSI6ZmFsc2UsIkhvcml6b250YWxBbGlnbm1lbnQiOjAsIlZlcnRpY2FsQWxpZ25tZW50IjowLCJTbWFydEZvcmVncm91bmQiOm51bGwsIkJhY2tncm91bmRGaWxsVHlwZSI6MCwiTWFyZ2luIjp7IiRpZCI6IjcwMyIsIlRvcCI6MC4wLCJMZWZ0IjowLjAsIlJpZ2h0IjowLjAsIkJvdHRvbSI6MC4wfSwiUGFkZGluZyI6eyIkaWQiOiI3MDQiLCJUb3AiOjAuMCwiTGVmdCI6MC4wLCJSaWdodCI6MC4wLCJCb3R0b20iOjAuMH0sIkJhY2tncm91bmQiOnsiJGlkIjoiNzA1IiwiQ29sb3IiOnsiJGlkIjoiNzA2IiwiQSI6MCwiUiI6MjU1LCJHIjoyNTUsIkIiOjI1NX19LCJJc1Zpc2libGUiOnRydWUsIldpZHRoIjowLjAsIkhlaWdodCI6MC4wLCJCb3JkZXJTdHlsZSI6bnVsbCwiUGFyZW50U3R5bGUiOm51bGx9LCJSZWN0YW5nbGVTdHlsZSI6eyIkaWQiOiI3MDciLCJNYXJnaW4iOnsiJGlkIjoiNzA4IiwiVG9wIjowLjAsIkxlZnQiOjAuMCwiUmlnaHQiOjAuMCwiQm90dG9tIjowLjB9LCJQYWRkaW5nIjp7IiRpZCI6IjcwOSIsIlRvcCI6MC4wLCJMZWZ0IjowLjAsIlJpZ2h0IjowLjAsIkJvdHRvbSI6MC4wfSwiQmFja2dyb3VuZCI6eyIkaWQiOiI3MTAiLCJDb2xvciI6eyIkaWQiOiI3MTEiLCJBIjo2MywiUiI6MTEyLCJHIjoxNzMsIkIiOjcxfX0sIklzVmlzaWJsZSI6dHJ1ZSwiV2lkdGgiOjAuMCwiSGVpZ2h0IjowLjAsIkJvcmRlclN0eWxlIjp7IiRpZCI6IjcxMiIsIkxpbmVDb2xvciI6eyIkaWQiOiI3MTMiLCIkdHlwZSI6Ik5MUkUuQ29tbW9uLkRvbS5Tb2xpZENvbG9yQnJ1c2gsIE5MUkUuQ29tbW9uIiwiQ29sb3IiOnsiJGlkIjoiNzE0IiwiQSI6MjU1LCJSIjoyNTUsIkciOjAsIkIiOjB9fSwiTGluZVdlaWdodCI6MC4wLCJMaW5lVHlwZSI6MCwiUGFyZW50U3R5bGUiOm51bGx9LCJQYXJlbnRTdHlsZSI6bnVsbH0sIk1hcmdpbiI6eyIkaWQiOiI3MTUiLCJUb3AiOjAuMCwiTGVmdCI6MC4wLCJSaWdodCI6MC4wLCJCb3R0b20iOjAuMH0sIlBhZGRpbmciOnsiJGlkIjoiNzE2IiwiVG9wIjowLjAsIkxlZnQiOjAuMCwiUmlnaHQiOjAuMCwiQm90dG9tIjowLjB9LCJCYWNrZ3JvdW5kIjpudWxsLCJJc1Zpc2libGUiOnRydWUsIldpZHRoIjowLjAsIkhlaWdodCI6MC4wLCJCb3JkZXJTdHlsZSI6bnVsbCwiUGFyZW50U3R5bGUiOm51bGx9LCJCYWNrZ3JvdW5kU3R5bGUiOnsiJGlkIjoiNzE3IiwiTWFyZ2luIjp7IiRpZCI6IjcxOCIsIlRvcCI6MC4wLCJMZWZ0IjowLjAsIlJpZ2h0IjowLjAsIkJvdHRvbSI6MC4wfSwiUGFkZGluZyI6eyIkaWQiOiI3MTkiLCJUb3AiOjAuMCwiTGVmdCI6MC4wLCJSaWdodCI6MC4wLCJCb3R0b20iOjAuMH0sIkJhY2tncm91bmQiOnsiJGlkIjoiNzIwIiwiQ29sb3IiOnsiJGlkIjoiNzIxIiwiQSI6MzgsIlIiOjE2NSwiRyI6MTY1LCJCIjoxNjV9fSwiSXNWaXNpYmxlIjp0cnVlLCJXaWR0aCI6MC4wLCJIZWlnaHQiOjAuMCwiQm9yZGVyU3R5bGUiOnsiJGlkIjoiNzIyIiwiTGluZUNvbG9yIjp7IiRpZCI6IjcyMyIsIiR0eXBlIjoiTkxSRS5Db21tb24uRG9tLlNvbGlkQ29sb3JCcnVzaCwgTkxSRS5Db21tb24iLCJDb2xvciI6eyIkaWQiOiI3MjQiLCJBIjoyNTUsIlIiOjI1NSwiRyI6MCwiQiI6MH19LCJMaW5lV2VpZ2h0IjowLjAsIkxpbmVUeXBlIjowLCJQYXJlbnRTdHlsZSI6bnVsbH0sIlBhcmVudFN0eWxlIjpudWxsfSwiTWFyZ2luIjp7IiRpZCI6IjcyNSIsIlRvcCI6MC4wLCJMZWZ0IjowLjAsIlJpZ2h0IjowLjAsIkJvdHRvbSI6MC4wfSwiUGFkZGluZyI6eyIkaWQiOiI3MjYiLCJUb3AiOjAuMCwiTGVmdCI6MC4wLCJSaWdodCI6MC4wLCJCb3R0b20iOjAuMH0sIklzVmlzaWJsZSI6ZmFsc2UsIldpZHRoIjowLjAsIkhlaWdodCI6MC4wLCJCb3JkZXJTdHlsZSI6bnVsbCwiUGFyZW50U3R5bGUiOm51bGx9fV0sIklkIjoiNTg0NWJjNWQtOTM1ZC00NDY0LWExN2ItYjc2YmQ1Y2Y0Y2JlIiwiSW5kZXgiOjQsIkhlYWRlclRleHQiOiJGaW5hbCBDaGVja2luZyAiLCJTdHlsZSI6eyIkaWQiOiI3MjciLCJIZWFkZXJTdHlsZSI6eyIkaWQiOiI3MjgiLCJUZXh0SXNWZXJ0aWNhbCI6ZmFsc2UsIlRleHRTdHlsZSI6eyIkaWQiOiI3MjkiLCJGb250U2V0dGluZ3MiOnsiJGlkIjoiNzMwIiwiRm9udFNpemUiOjEyLCJGb250TmFtZSI6IkNhbGlicmkiLCJJc0JvbGQiOnRydWUsIklzSXRhbGljIjpmYWxzZSwiSXNVbmRlcmxpbmVkIjpmYWxzZSwiUGFyZW50U3R5bGUiOm51bGx9LCJBdXRvU2l6ZSI6MiwiRm9yZWdyb3VuZCI6eyIkaWQiOiI3MzEiLCJDb2xvciI6eyIkaWQiOiI3MzIiLCJBIjoyNTUsIlIiOjAsIkciOjAsIkIiOjB9fSwiTWF4V2lkdGgiOjUxLjQ5MzMzMzMzMzMzMzMzOSwiTWF4SGVpZ2h0IjoiSW5maW5pdHkiLCJTbWFydEZvcmVncm91bmRJc0FjdGl2ZSI6ZmFsc2UsIkhvcml6b250YWxBbGlnbm1lbnQiOjA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bnVsbCwiUGFyZW50U3R5bGUiOm51bGx9LCJSZWN0YW5nbGVTdHlsZSI6eyIkaWQiOiI3MzciLCJNYXJnaW4iOnsiJGlkIjoiNzM4IiwiVG9wIjowLjAsIkxlZnQiOjAuMCwiUmlnaHQiOjAuMCwiQm90dG9tIjowLjB9LCJQYWRkaW5nIjp7IiRpZCI6IjczOSIsIlRvcCI6MC4wLCJMZWZ0IjowLjAsIlJpZ2h0IjowLjAsIkJvdHRvbSI6MC4wfSwiQmFja2dyb3VuZCI6eyIkaWQiOiI3NDAiLCJDb2xvciI6eyIkaWQiOiI3NDEiLCJBIjoxMjcsIlIiOjExOCwiRyI6MTEzLCJCIjoxMTN9fSwiSXNWaXNpYmxlIjp0cnVlLCJXaWR0aCI6MC4wLCJIZWlnaHQiOjAuMCwiQm9yZGVyU3R5bGUiOnsiJGlkIjoiNzQyIiwiTGluZUNvbG9yIjp7IiRpZCI6Ijc0MyIsIiR0eXBlIjoiTkxSRS5Db21tb24uRG9tLlNvbGlkQ29sb3JCcnVzaCwgTkxSRS5Db21tb24iLCJDb2xvciI6eyIkaWQiOiI3NDQiLCJBIjoyNTUsIlIiOjI1NSwiRyI6MjU1LCJCIjoyNTV9fSwiTGluZVdlaWdodCI6MC4wLCJMaW5lVHlwZSI6MCwiUGFyZW50U3R5bGUiOm51bGx9LCJQYXJlbnRTdHlsZSI6bnVsbH0sIk1hcmdpbiI6eyIkaWQiOiI3NDUiLCJUb3AiOjAuMCwiTGVmdCI6MC4wLCJSaWdodCI6MC4wLCJCb3R0b20iOjAuMH0sIlBhZGRpbmciOnsiJGlkIjoiNzQ2IiwiVG9wIjowLjAsIkxlZnQiOjAuMCwiUmlnaHQiOjAuMCwiQm90dG9tIjowLjB9LCJCYWNrZ3JvdW5kIjpudWxsLCJJc1Zpc2libGUiOnRydWUsIldpZHRoIjowLjAsIkhlaWdodCI6MC4wLCJCb3JkZXJTdHlsZSI6bnVsbCwiUGFyZW50U3R5bGUiOm51bGx9LCJCYWNrZ3JvdW5kU3R5bGUiOnsiJGlkIjoiNzQ3IiwiTWFyZ2luIjp7IiRpZCI6Ijc0OCIsIlRvcCI6MC4wLCJMZWZ0IjowLjAsIlJpZ2h0IjowLjAsIkJvdHRvbSI6MC4wfSwiUGFkZGluZyI6eyIkaWQiOiI3NDkiLCJUb3AiOjAuMCwiTGVmdCI6MC4wLCJSaWdodCI6MC4wLCJCb3R0b20iOjAuMH0sIkJhY2tncm91bmQiOnsiJGlkIjoiNzUwIiwiQ29sb3IiOnsiJGlkIjoiNzUxIiwiQSI6MzgsIlIiOjE2NSwiRyI6MTY1LCJCIjoxNjV9fSwiSXNWaXNpYmxlIjp0cnVlLCJXaWR0aCI6MC4wLCJIZWlnaHQiOjAuMCwiQm9yZGVyU3R5bGUiOnsiJGlkIjoiNzUyIiwiTGluZUNvbG9yIjp7IiRpZCI6Ijc1MyIsIiR0eXBlIjoiTkxSRS5Db21tb24uRG9tLlNvbGlkQ29sb3JCcnVzaCwgTkxSRS5Db21tb24iLCJDb2xvciI6eyIkaWQiOiI3NTQiLCJBIjoyNTUsIlIiOjI1NSwiRyI6MCwiQiI6MH19LCJMaW5lV2VpZ2h0IjowLjAsIkxpbmVUeXBlIjowLCJQYXJlbnRTdHlsZSI6bnVsbH0sIlBhcmVudFN0eWxlIjpudWxsfSwiSXNBYm92ZVRpbWViYW5kIjpmYWxzZSwiTWFyZ2luIjp7IiRpZCI6Ijc1NSIsIlRvcCI6MC4wLCJMZWZ0IjowLjAsIlJpZ2h0IjowLjAsIkJvdHRvbSI6MC4wfSwiUGFkZGluZyI6eyIkaWQiOiI3NTYiLCJUb3AiOjAuMCwiTGVmdCI6MC4wLCJSaWdodCI6MC4wLCJCb3R0b20iOjAuMH0sIklzVmlzaWJsZSI6dHJ1ZSwiV2lkdGgiOjAuMCwiSGVpZ2h0IjowLjAsIkJvcmRlclN0eWxlIjp7IiRpZCI6Ijc1NyIsIkxpbmVDb2xvciI6bnVsbCwiTGluZVdlaWdodCI6MC4wLCJMaW5lVHlwZSI6MCwiUGFyZW50U3R5bGUiOm51bGx9LCJQYXJlbnRTdHlsZSI6bnVsbH19XSwiQ3VsdHVyZUluZm9OYW1lIjoiZW4tVVMiLCJTdHlsZU5hbWUiOm51bGwsIlZlcnNpb24iOnsiJGlkIjoiNzU4IiwiVmVyc2lvbiI6IjMuNy4zIiwiT3JpZ2luYWxBc3NlbWJseVZlcnNpb24iOiI2LjAwLjAwLjAwIiwiRWRpdGlvbiI6bnVsbCwiTGFzdFNhdmVkRWRpdGlvbiI6MCwiSXNQbHVzRWRpdGlvbiI6ZmFsc2UsIklzUHJvRWRpdGlvbiI6ZmFsc2V9LCJFZmZlY3QiOjAsIlN0eWxlIjp7IiRpZCI6Ijc1OSIsIkRlZmF1bHREZXBlbmRlbmN5U3R5bGUiOnsiJGlkIjoiNzYwIiwiTGluZVN0eWxlIjp7IiRpZCI6Ijc2MSIsIkxpbmVDb2xvciI6eyIkaWQiOiI3NjIiLCIkdHlwZSI6Ik5MUkUuQ29tbW9uLkRvbS5Tb2xpZENvbG9yQnJ1c2gsIE5MUkUuQ29tbW9uIiwiQ29sb3IiOnsiJGlkIjoiNzYzIiwiQSI6MjU1LCJSIjowLCJHIjowLCJCIjowfX0sIkxpbmVXZWlnaHQiOjEuMCwiTGluZVR5cGUiOjAsIlBhcmVudFN0eWxlIjpudWxsfSwiRW5kQXJyb3doZWFkTGluZVN0eWxlIjp7IiRpZCI6Ijc2NCIsIktpbmQiOjEsIldpZHRoIjoxLCJMZW5ndGgiOjAsIlBhcmVudFN0eWxlIjpudWxsfSwiQnJpbmdUb0Zyb250Ijp0cnVlLCJFbGJvd1JhZGl1cyI6MC4wLCJNYXJnaW4iOnsiJGlkIjoiNzY1IiwiVG9wIjowLjAsIkxlZnQiOjAuMCwiUmlnaHQiOjAuMCwiQm90dG9tIjowLjB9LCJQYWRkaW5nIjp7IiRpZCI6Ijc2NiIsIlRvcCI6MC4wLCJMZWZ0IjowLjAsIlJpZ2h0IjowLjAsIkJvdHRvbSI6MC4wfSwiQmFja2dyb3VuZCI6bnVsbCwiSXNWaXNpYmxlIjp0cnVlLCJXaWR0aCI6MC4wLCJIZWlnaHQiOjAuMCwiQm9yZGVyU3R5bGUiOm51bGwsIlBhcmVudFN0eWxlIjpudWxsfSwiQ3JpdGljYWxQYXRoU3R5bGUiOnsiJGlkIjoiNzY3IiwiQ3JpdGljYWxQYXRoU3R5bGVPcHRpb25zIjoxNSwiTGluZVN0eWxlIjp7IiRpZCI6Ijc2OCIsIkxpbmVDb2xvciI6eyIkaWQiOiI3NjkiLCIkdHlwZSI6Ik5MUkUuQ29tbW9uLkRvbS5Tb2xpZENvbG9yQnJ1c2gsIE5MUkUuQ29tbW9uIiwiQ29sb3IiOnsiJGlkIjoiNzcwIiwiQSI6MjU1LCJSIjoyMjIsIkciOjUwLCJCIjo1MH19LCJMaW5lV2VpZ2h0IjoxLjAsIkxpbmVUeXBlIjowLCJQYXJlbnRTdHlsZSI6bnVsbH0sIlRpdGxlRm9yZWdyb3VuZCI6eyIkaWQiOiI3NzEiLCJDb2xvciI6eyIkaWQiOiI3NzIiLCJBIjoyNTUsIlIiOjE3NiwiRyI6MTksIkIiOjI1fX0sIlNoYXBlc0JhY2tncm91bmQiOnsiJGlkIjoiNzczIiwiQ29sb3IiOnsiJGlkIjoiNzc0IiwiQSI6MjU1LCJSIjoyNTMsIkciOjIwMywiQiI6MjA4fX0sIlNoYXBlc0JvcmRlclN0eWxlIjp7IiRpZCI6Ijc3NSIsIkxpbmVDb2xvciI6eyIkaWQiOiI3NzYiLCIkdHlwZSI6Ik5MUkUuQ29tbW9uLkRvbS5Tb2xpZENvbG9yQnJ1c2gsIE5MUkUuQ29tbW9uIiwiQ29sb3IiOnsiJGlkIjoiNzc3IiwiQSI6MjU1LCJSIjoyMjIsIkciOjUwLCJCIjo1MH19LCJMaW5lV2VpZ2h0IjoxLjUsIkxpbmVUeXBlIjowLCJQYXJlbnRTdHlsZSI6bnVsbH0sIk1hcmdpbiI6eyIkaWQiOiI3NzgiLCJUb3AiOjAuMCwiTGVmdCI6MC4wLCJSaWdodCI6MC4wLCJCb3R0b20iOjAuMH0sIlBhZGRpbmciOnsiJGlkIjoiNzc5IiwiVG9wIjowLjAsIkxlZnQiOjAuMCwiUmlnaHQiOjAuMCwiQm90dG9tIjowLjB9LCJCYWNrZ3JvdW5kIjpudWxsLCJJc1Zpc2libGUiOmZhbHNlLCJXaWR0aCI6MC4wLCJIZWlnaHQiOjAuMCwiQm9yZGVyU3R5bGUiOm51bGwsIlBhcmVudFN0eWxlIjpudWxsfSwiVGltZWJhbmRTdHlsZSI6eyIkaWQiOiI3ODAiLCJTY2FsZU1hcmtpbmciOjEsIlNoYXBlIjowLCJTaGFwZVN0eWxlIjp7IiRpZCI6Ijc4MSIsIk1hcmdpbiI6eyIkaWQiOiI3ODIiLCJUb3AiOjAuMCwiTGVmdCI6MTAuMCwiUmlnaHQiOjEwLjAsIkJvdHRvbSI6MC4wfSwiUGFkZGluZyI6eyIkaWQiOiI3ODMiLCJUb3AiOjMuMCwiTGVmdCI6MC4wLCJSaWdodCI6MC4wLCJCb3R0b20iOjMuMH0sIkJhY2tncm91bmQiOnsiJGlkIjoiNzg0IiwiQ29sb3IiOnsiJGlkIjoiNzg1IiwiQSI6MjU1LCJSIjo2OCwiRyI6ODQsIkIiOjEwNn19LCJJc1Zpc2libGUiOnRydWUsIldpZHRoIjo4NTguMCwiSGVpZ2h0IjoyMC4wLCJCb3JkZXJTdHlsZSI6eyIkaWQiOiI3ODYiLCJMaW5lQ29sb3IiOnsiJGlkIjoiNzg3IiwiJHR5cGUiOiJOTFJFLkNvbW1vbi5Eb20uU29saWRDb2xvckJydXNoLCBOTFJFLkNvbW1vbiIsIkNvbG9yIjp7IiRpZCI6Ijc4OCIsIkEiOjI1NSwiUiI6MjU1LCJHIjowLCJCIjowfX0sIkxpbmVXZWlnaHQiOjAuMCwiTGluZVR5cGUiOjAsIlBhcmVudFN0eWxlIjpudWxsfSwiUGFyZW50U3R5bGUiOm51bGx9LCJNaWRkbGVUaWVyU2hhcGVTdHlsZSI6eyIkaWQiOiI3ODkiLCJNYXJnaW4iOnsiJGlkIjoiNzkwIiwiVG9wIjowLjAsIkxlZnQiOjEwLjAsIlJpZ2h0IjoxMC4wLCJCb3R0b20iOjAuMH0sIlBhZGRpbmciOnsiJGlkIjoiNzkxIiwiVG9wIjozLjAsIkxlZnQiOjAuMCwiUmlnaHQiOjAuMCwiQm90dG9tIjozLjB9LCJCYWNrZ3JvdW5kIjp7IiRpZCI6Ijc5MiIsIkNvbG9yIjp7IiRpZCI6Ijc5MyIsIkEiOjI1NSwiUiI6NjgsIkciOjg0LCJCIjoxMDZ9fSwiSXNWaXNpYmxlIjp0cnVlLCJXaWR0aCI6ODU4LjAsIkhlaWdodCI6MjAuMCwiQm9yZGVyU3R5bGUiOnsiJGlkIjoiNzk0IiwiTGluZUNvbG9yIjp7IiRpZCI6Ijc5NSIsIiR0eXBlIjoiTkxSRS5Db21tb24uRG9tLlNvbGlkQ29sb3JCcnVzaCwgTkxSRS5Db21tb24iLCJDb2xvciI6eyIkaWQiOiI3OTYiLCJBIjoyNTUsIlIiOjI1NSwiRyI6MCwiQiI6MH19LCJMaW5lV2VpZ2h0IjowLjAsIkxpbmVUeXBlIjowLCJQYXJlbnRTdHlsZSI6bnVsbH0sIlBhcmVudFN0eWxlIjpudWxsfSwiQm90dG9tVGllclNoYXBlU3R5bGUiOnsiJGlkIjoiNzk3IiwiTWFyZ2luIjp7IiRyZWYiOiI3ODIifSwiUGFkZGluZyI6eyIkcmVmIjoiNzgzIn0sIkJhY2tncm91bmQiOnsiJGlkIjoiNzk4IiwiQ29sb3IiOnsiJGlkIjoiNzk5IiwiQSI6MjU1LCJSIjo2OCwiRyI6ODQsIkIiOjEwNn19LCJJc1Zpc2libGUiOnRydWUsIldpZHRoIjo4NTguMCwiSGVpZ2h0IjoyMC4wLCJCb3JkZXJTdHlsZSI6eyIkaWQiOiI4MDAiLCJMaW5lQ29sb3IiOnsiJGlkIjoiODAxIiwiJHR5cGUiOiJOTFJFLkNvbW1vbi5Eb20uU29saWRDb2xvckJydXNoLCBOTFJFLkNvbW1vbiIsIkNvbG9yIjp7IiRpZCI6IjgwMiIsIkEiOjI1NSwiUiI6MjU1LCJHIjowLCJCIjowfX0sIkxpbmVXZWlnaHQiOjAuMCwiTGluZVR5cGUiOjAsIlBhcmVudFN0eWxlIjpudWxsfSwiUGFyZW50U3R5bGUiOm51bGx9LCJSaWdodEVuZENhcHNTdHlsZSI6eyIkaWQiOiI4MDMiLCJGb250U2V0dGluZ3MiOnsiJGlkIjoiODA0IiwiRm9udFNpemUiOjE4LCJGb250TmFtZSI6IkNhbGlicmkiLCJJc0JvbGQiOnRydWUsIklzSXRhbGljIjpmYWxzZSwiSXNVbmRlcmxpbmVkIjpmYWxzZSwiUGFyZW50U3R5bGUiOm51bGx9LCJBdXRvU2l6ZSI6MCwiRm9yZWdyb3VuZCI6eyIkaWQiOiI4MDUiLCJDb2xvciI6eyIkaWQiOiI4MDYiLCJBIjoyNTUsIlIiOjIzNywiRyI6MTI1LCJCIjo0OX19LCJNYXhXaWR0aCI6IkluZmluaXR5IiwiTWF4SGVpZ2h0IjoiSW5maW5pdHkiLCJTbWFydEZvcmVncm91bmRJc0FjdGl2ZSI6ZmFsc2UsIkhvcml6b250YWxBbGlnbm1lbnQiOjAsIlZlcnRpY2FsQWxpZ25tZW50IjowLCJTbWFydEZvcmVncm91bmQiOm51bGwsIkJhY2tncm91bmRGaWxsVHlwZSI6MCwiTWFyZ2luIjp7IiRpZCI6IjgwNyIsIlRvcCI6MC4wLCJMZWZ0IjowLjAsIlJpZ2h0IjoyMC4wLCJCb3R0b20iOjAuMH0sIlBhZGRpbmciOnsiJGlkIjoiODA4IiwiVG9wIjowLjAsIkxlZnQiOjAuMCwiUmlnaHQiOjAuMCwiQm90dG9tIjowLjB9LCJCYWNrZ3JvdW5kIjp7IiRpZCI6IjgwOSIsIkNvbG9yIjp7IiRpZCI6IjgxMCIsIkEiOjg5LCJSIjowLCJHIjowLCJCIjowfX0sIklzVmlzaWJsZSI6ZmFsc2UsIldpZHRoIjowLjAsIkhlaWdodCI6MC4wLCJCb3JkZXJTdHlsZSI6bnVsbCwiUGFyZW50U3R5bGUiOm51bGx9LCJMZWZ0RW5kQ2Fwc1N0eWxlIjp7IiRpZCI6IjgxMSIsIkZvbnRTZXR0aW5ncyI6eyIkaWQiOiI4MTIiLCJGb250U2l6ZSI6MTgsIkZvbnROYW1lIjoiQ2FsaWJyaSIsIklzQm9sZCI6dHJ1ZSwiSXNJdGFsaWMiOmZhbHNlLCJJc1VuZGVybGluZWQiOmZhbHNlLCJQYXJlbnRTdHlsZSI6bnVsbH0sIkF1dG9TaXplIjowLCJGb3JlZ3JvdW5kIjp7IiRpZCI6IjgxMyIsIkNvbG9yIjp7IiRpZCI6IjgxNC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ODE1IiwiVG9wIjowLjAsIkxlZnQiOjIwLjAsIlJpZ2h0IjowLjAsIkJvdHRvbSI6MC4wfSwiUGFkZGluZyI6eyIkaWQiOiI4MTYiLCJUb3AiOjAuMCwiTGVmdCI6MC4wLCJSaWdodCI6MC4wLCJCb3R0b20iOjAuMH0sIkJhY2tncm91bmQiOnsiJGlkIjoiODE3IiwiQ29sb3IiOnsiJGlkIjoiODE4IiwiQSI6ODksIlIiOjAsIkciOjAsIkIiOjB9fSwiSXNWaXNpYmxlIjpmYWxzZSwiV2lkdGgiOjAuMCwiSGVpZ2h0IjowLjAsIkJvcmRlclN0eWxlIjpudWxsLCJQYXJlbnRTdHlsZSI6bnVsbH0sIlRvZGF5VGV4dFN0eWxlIjp7IiRpZCI6IjgxOSIsIkZvbnRTZXR0aW5ncyI6eyIkaWQiOiI4MjAiLCJGb250U2l6ZSI6MTIsIkZvbnROYW1lIjoiQ2FsaWJyaSIsIklzQm9sZCI6ZmFsc2UsIklzSXRhbGljIjpmYWxzZSwiSXNVbmRlcmxpbmVkIjpmYWxzZSwiUGFyZW50U3R5bGUiOm51bGx9LCJBdXRvU2l6ZSI6MCwiRm9yZWdyb3VuZCI6eyIkaWQiOiI4MjEiLCJDb2xvciI6eyIkaWQiOiI4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DIzIiwiVG9wIjowLjAsIkxlZnQiOjAuMCwiUmlnaHQiOjAuMCwiQm90dG9tIjowLjB9LCJQYWRkaW5nIjp7IiRpZCI6IjgyNCIsIlRvcCI6MC4wLCJMZWZ0IjowLjAsIlJpZ2h0IjowLjAsIkJvdHRvbSI6MC4wfSwiQmFja2dyb3VuZCI6eyIkaWQiOiI4MjUiLCJDb2xvciI6eyIkaWQiOiI4MjYiLCJBIjo4OSwiUiI6MCwiRyI6MCwiQiI6MH19LCJJc1Zpc2libGUiOnRydWUsIldpZHRoIjowLjAsIkhlaWdodCI6MC4wLCJCb3JkZXJTdHlsZSI6bnVsbCwiUGFyZW50U3R5bGUiOm51bGx9LCJUb2RheU1hcmtlclN0eWxlIjp7IiRpZCI6IjgyNyIsIk1hcmdpbiI6eyIkaWQiOiI4MjgiLCJUb3AiOjAuMCwiTGVmdCI6MC4wLCJSaWdodCI6MC4wLCJCb3R0b20iOjAuMH0sIlBhZGRpbmciOnsiJGlkIjoiODI5IiwiVG9wIjowLjAsIkxlZnQiOjAuMCwiUmlnaHQiOjAuMCwiQm90dG9tIjowLjB9LCJCYWNrZ3JvdW5kIjp7IiRpZCI6IjgzMCIsIkNvbG9yIjp7IiRpZCI6IjgzMSIsIkEiOjI1NSwiUiI6MjU1LCJHIjowLCJCIjowfX0sIklzVmlzaWJsZSI6dHJ1ZSwiV2lkdGgiOjAuMCwiSGVpZ2h0IjowLjAsIkJvcmRlclN0eWxlIjpudWxsLCJQYXJlbnRTdHlsZSI6bnVsbH0sIlNjYWxlU3R5bGUiOnsiJGlkIjoiODMyIiwiU2hhcGUiOjMsIlNob3dTZWdtZW50U2VwYXJhdG9ycyI6dHJ1ZSwiU2VnbWVudFNlcGFyYXRvck9wYWNpdHkiOjMwLCJIYXNCZWVuVmlzaWJsZUJlZm9yZSI6dHJ1ZSwiRm9udFNldHRpbmdzIjp7IiRpZCI6IjgzMyIsIkZvbnRTaXplIjoxMiwiRm9udE5hbWUiOiJDYWxpYnJpIiwiSXNCb2xkIjpmYWxzZSwiSXNJdGFsaWMiOmZhbHNlLCJJc1VuZGVybGluZWQiOmZhbHNlLCJQYXJlbnRTdHlsZSI6bnVsbH0sIkF1dG9TaXplIjowLCJGb3JlZ3JvdW5kIjp7IiRpZCI6IjgzNCIsIkNvbG9yIjp7IiRpZCI6IjgzNS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MzYiLCJUb3AiOjAuMCwiTGVmdCI6NS4wLCJSaWdodCI6MC4wLCJCb3R0b20iOjAuMH0sIlBhZGRpbmciOnsiJGlkIjoiODM3IiwiVG9wIjowLjAsIkxlZnQiOjAuMCwiUmlnaHQiOjAuMCwiQm90dG9tIjowLjB9LCJCYWNrZ3JvdW5kIjp7IiRpZCI6IjgzOCIsIkNvbG9yIjp7IiRpZCI6IjgzOSIsIkEiOjg5LCJSIjowLCJHIjowLCJCIjowfX0sIklzVmlzaWJsZSI6dHJ1ZSwiV2lkdGgiOjAuMCwiSGVpZ2h0IjowLjAsIkJvcmRlclN0eWxlIjpudWxsLCJQYXJlbnRTdHlsZSI6bnVsbH0sIlNpbmdsZVNjYWxlU2hhcGVTdHlsZSI6eyIkaWQiOiI4NDAiLCJTaGFwZSI6MCwiSGVpZ2h0IjowLjB9LCJNaWRkbGVUaWVyU2NhbGVTdHlsZSI6eyIkaWQiOiI4NDEiLCJTaGFwZSI6MywiU2hvd1NlZ21lbnRTZXBhcmF0b3JzIjp0cnVlLCJTZWdtZW50U2VwYXJhdG9yT3BhY2l0eSI6MzAsIkhhc0JlZW5WaXNpYmxlQmVmb3JlIjpmYWxzZSwiRm9udFNldHRpbmdzIjp7IiRpZCI6Ijg0MiIsIkZvbnRTaXplIjoxMiwiRm9udE5hbWUiOiJDYWxpYnJpIiwiSXNCb2xkIjpmYWxzZSwiSXNJdGFsaWMiOmZhbHNlLCJJc1VuZGVybGluZWQiOmZhbHNlLCJQYXJlbnRTdHlsZSI6bnVsbH0sIkF1dG9TaXplIjowLCJGb3JlZ3JvdW5kIjp7IiRpZCI6Ijg0MyIsIkNvbG9yIjp7IiRpZCI6Ijg0NC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DUiLCJUb3AiOjAuMCwiTGVmdCI6NS4wLCJSaWdodCI6MC4wLCJCb3R0b20iOjAuMH0sIlBhZGRpbmciOnsiJGlkIjoiODQ2IiwiVG9wIjowLjAsIkxlZnQiOjAuMCwiUmlnaHQiOjAuMCwiQm90dG9tIjowLjB9LCJCYWNrZ3JvdW5kIjp7IiRpZCI6Ijg0NyIsIkNvbG9yIjp7IiRpZCI6Ijg0OCIsIkEiOjg5LCJSIjowLCJHIjowLCJCIjowfX0sIklzVmlzaWJsZSI6ZmFsc2UsIldpZHRoIjowLjAsIkhlaWdodCI6MC4wLCJCb3JkZXJTdHlsZSI6bnVsbCwiUGFyZW50U3R5bGUiOm51bGx9LCJCb3R0b21UaWVyU2NhbGVTdHlsZSI6eyIkaWQiOiI4NDkiLCJTaGFwZSI6MywiU2hvd1NlZ21lbnRTZXBhcmF0b3JzIjp0cnVlLCJTZWdtZW50U2VwYXJhdG9yT3BhY2l0eSI6MzAsIkhhc0JlZW5WaXNpYmxlQmVmb3JlIjpmYWxzZSwiRm9udFNldHRpbmdzIjp7IiRpZCI6Ijg1MCIsIkZvbnRTaXplIjoxMiwiRm9udE5hbWUiOiJDYWxpYnJpIiwiSXNCb2xkIjpmYWxzZSwiSXNJdGFsaWMiOmZhbHNlLCJJc1VuZGVybGluZWQiOmZhbHNlLCJQYXJlbnRTdHlsZSI6bnVsbH0sIkF1dG9TaXplIjowLCJGb3JlZ3JvdW5kIjp7IiRpZCI6Ijg1MSIsIkNvbG9yIjp7IiRpZCI6Ijg1Mi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4NTMiLCJUb3AiOjAuMCwiTGVmdCI6NS4wLCJSaWdodCI6MC4wLCJCb3R0b20iOjAuMH0sIlBhZGRpbmciOnsiJGlkIjoiODU0IiwiVG9wIjowLjAsIkxlZnQiOjAuMCwiUmlnaHQiOjAuMCwiQm90dG9tIjowLjB9LCJCYWNrZ3JvdW5kIjp7IiRpZCI6Ijg1NSIsIkNvbG9yIjp7IiRpZCI6Ijg1NiIsIkEiOjg5LCJSIjowLCJHIjowLCJCIjowfX0sIklzVmlzaWJsZSI6ZmFsc2UsIldpZHRoIjowLjAsIkhlaWdodCI6MC4wLCJCb3JkZXJTdHlsZSI6bnVsbCwiUGFyZW50U3R5bGUiOm51bGx9LCJFbGFwc2VkVGltZUJhY2tncm91bmQiOnsiJGlkIjoiODU3IiwiQ29sb3IiOnsiJGlkIjoiODU4IiwiQSI6MTkxLCJSIjoyNTUsIkciOjAsIkIiOjB9fSwiQXBwZW5kWWVhck9uWWVhckNoYW5nZSI6ZmFsc2UsIkVsYXBzZWRUaW1lRm9ybWF0IjoyLCJUb2RheU1hcmtlclBvc2l0aW9uIjowLCJRdWlja1Bvc2l0aW9uIjozLCJBYnNvbHV0ZVBvc2l0aW9uIjoxODEuNTYzNDYxLCJNYXJnaW4iOnsiJGlkIjoiODU5IiwiVG9wIjowLjAsIkxlZnQiOjEwLjAsIlJpZ2h0IjoxMC4wLCJCb3R0b20iOjAuMH0sIlBhZGRpbmciOnsiJGlkIjoiODYwIiwiVG9wIjowLjAsIkxlZnQiOjAuMCwiUmlnaHQiOjAuMCwiQm90dG9tIjowLjB9LCJCYWNrZ3JvdW5kIjp7IiRpZCI6Ijg2MSIsIkNvbG9yIjp7IiRpZCI6Ijg2MiIsIkEiOjI1NSwiUiI6NDcsIkciOjU0LCJCIjoxNTN9fSwiSXNWaXNpYmxlIjp0cnVlLCJXaWR0aCI6MC4wLCJIZWlnaHQiOjAuMCwiQm9yZGVyU3R5bGUiOm51bGwsIlBhcmVudFN0eWxlIjpudWxsfSwiRGVmYXVsdE1pbGVzdG9uZVN0eWxlIjp7IiRpZCI6Ijg2MyIsIlNoYXBlIjoyLCJDb25uZWN0b3JNYXJnaW4iOnsiJGlkIjoiODY0IiwiVG9wIjowLjAsIkxlZnQiOjIuMCwiUmlnaHQiOjIuMCwiQm90dG9tIjowLjB9LCJDb25uZWN0b3JTdHlsZSI6eyIkaWQiOiI4NjUiLCJMaW5lQ29sb3IiOnsiJGlkIjoiODY2IiwiJHR5cGUiOiJOTFJFLkNvbW1vbi5Eb20uU29saWRDb2xvckJydXNoLCBOTFJFLkNvbW1vbiIsIkNvbG9yIjp7IiRpZCI6Ijg2NyIsIkEiOjEyNywiUiI6NzksIkciOjEyOSwiQiI6MTg5fX0sIkxpbmVXZWlnaHQiOjEuMCwiTGluZVR5cGUiOjAsIlBhcmVudFN0eWxlIjpudWxsfSwiSXNCZWxvd1RpbWViYW5kIjpmYWxzZSwiUG9zaXRpb25PblRhc2siOjAsIkhpZGVEYXRlIjpmYWxzZSwiU2hhcGVTaXplIjoxLCJTcGFjaW5nIjoyLjAsIlBhZGRpbmciOnsiJGlkIjoiODY4IiwiVG9wIjo3LjAsIkxlZnQiOjMuMCwiUmlnaHQiOjAuMCwiQm90dG9tIjoyLjB9LCJTaGFwZVN0eWxlIjp7IiRpZCI6Ijg2OSIsIk1hcmdpbiI6eyIkcmVmIjoiMzcifSwiUGFkZGluZyI6eyIkcmVmIjoiMzgifSwiQmFja2dyb3VuZCI6eyIkaWQiOiI4NzAiLCJDb2xvciI6eyIkaWQiOiI4NzEiLCJBIjoyNTUsIlIiOjAsIkciOjExNCwiQiI6MTg4fX0sIklzVmlzaWJsZSI6dHJ1ZSwiV2lkdGgiOjEzLjAsIkhlaWdodCI6MTMuMCwiQm9yZGVyU3R5bGUiOnsiJGlkIjoiODcyIiwiTGluZUNvbG9yIjp7IiRpZCI6Ijg3MyIsIiR0eXBlIjoiTkxSRS5Db21tb24uRG9tLlNvbGlkQ29sb3JCcnVzaCwgTkxSRS5Db21tb24iLCJDb2xvciI6eyIkaWQiOiI4NzQiLCJBIjoyNTUsIlIiOjI1NSwiRyI6MCwiQiI6MH19LCJMaW5lV2VpZ2h0IjowLjAsIkxpbmVUeXBlIjowLCJQYXJlbnRTdHlsZSI6bnVsbH0sIlBhcmVudFN0eWxlIjpudWxsfSwiVGl0bGVTdHlsZSI6eyIkaWQiOiI4NzUiLCJGb250U2V0dGluZ3MiOnsiJGlkIjoiODc2IiwiRm9udFNpemUiOjExLCJGb250TmFtZSI6IkNhbGlicmkiLCJJc0JvbGQiOnRydWUsIklzSXRhbGljIjpmYWxzZSwiSXNVbmRlcmxpbmVkIjpmYWxzZSwiUGFyZW50U3R5bGUiOm51bGx9LCJBdXRvU2l6ZSI6MCwiRm9yZWdyb3VuZCI6eyIkaWQiOiI4NzciLCJDb2xvciI6eyIkaWQiOiI4NzgiLCJBIjoyNTUsIlIiOjAsIkciOjAsIkIiOjB9fSwiTWF4V2lkdGgiOjIwMC4wLCJNYXhIZWlnaHQiOiJJbmZpbml0eSIsIlNtYXJ0Rm9yZWdyb3VuZElzQWN0aXZlIjpmYWxzZSwiSG9yaXpvbnRhbEFsaWdubWVudCI6MCwiVmVydGljYWxBbGlnbm1lbnQiOjAsIlNtYXJ0Rm9yZWdyb3VuZCI6bnVsbCwiQmFja2dyb3VuZEZpbGxUeXBlIjowLCJNYXJnaW4iOnsiJHJlZiI6IjQ4In0sIlBhZGRpbmciOnsiJHJlZiI6IjQ5In0sIkJhY2tncm91bmQiOnsiJGlkIjoiODc5IiwiQ29sb3IiOnsiJGlkIjoiODgwIiwiQSI6ODksIlIiOjAsIkciOjAsIkIiOjB9fSwiSXNWaXNpYmxlIjp0cnVlLCJXaWR0aCI6MC4wLCJIZWlnaHQiOjAuMCwiQm9yZGVyU3R5bGUiOm51bGwsIlBhcmVudFN0eWxlIjpudWxsfSwiRGF0ZVN0eWxlIjp7IiRpZCI6Ijg4MSIsIkZvbnRTZXR0aW5ncyI6eyIkaWQiOiI4ODIiLCJGb250U2l6ZSI6MTAsIkZvbnROYW1lIjoiQ2FsaWJyaSIsIklzQm9sZCI6ZmFsc2UsIklzSXRhbGljIjpmYWxzZSwiSXNVbmRlcmxpbmVkIjpmYWxzZSwiUGFyZW50U3R5bGUiOm51bGx9LCJBdXRvU2l6ZSI6MCwiRm9yZWdyb3VuZCI6eyIkaWQiOiI4ODMiLCJDb2xvciI6eyIkaWQiOiI4O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1NiJ9LCJQYWRkaW5nIjp7IiRyZWYiOiI1NyJ9LCJCYWNrZ3JvdW5kIjp7IiRpZCI6Ijg4NSIsIkNvbG9yIjp7IiRpZCI6Ijg4NiIsIkEiOjg5LCJSIjowLCJHIjowLCJCIjowfX0sIklzVmlzaWJsZSI6dHJ1ZSwiV2lkdGgiOjAuMCwiSGVpZ2h0IjowLjAsIkJvcmRlclN0eWxlIjpudWxsLCJQYXJlbnRTdHlsZSI6bnVsbH0sIkRhdGVGb3JtYXQiOnsiJGlkIjoiODg3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g4OCIsIkZvcm1hdCI6MCwiSXNWaXNpYmxlIjpmYWxzZSwiTGFzdEtub3duVmlzaWJpbGl0eVN0YXRlIjpmYWxzZX0sIklzVmlzaWJsZSI6dHJ1ZSwiUGFyZW50U3R5bGUiOm51bGx9LCJEZWZhdWx0VGFza1N0eWxlIjp7IiRpZCI6Ijg4OSIsIlNoYXBlIjoxLCJTaGFwZVRoaWNrbmVzcyI6MCwiRHVyYXRpb25Gb3JtYXQiOjAsIkluY2x1ZGVOb25Xb3JraW5nRGF5c0luRHVyYXRpb24iOmZhbHNlLCJQZXJjZW50YWdlQ29tcGxldGVTdHlsZSI6eyIkaWQiOiI4OTAiLCJGb250U2V0dGluZ3MiOnsiJGlkIjoiODkxIiwiRm9udFNpemUiOjEwLCJGb250TmFtZSI6IkNhbGlicmkiLCJJc0JvbGQiOmZhbHNlLCJJc0l0YWxpYyI6ZmFsc2UsIklzVW5kZXJsaW5lZCI6ZmFsc2UsIlBhcmVudFN0eWxlIjpudWxsfSwiQXV0b1NpemUiOjAsIkZvcmVncm91bmQiOnsiJHJlZiI6IjU3MCJ9LCJNYXhXaWR0aCI6MjAwLjAsIk1heEhlaWdodCI6IkluZmluaXR5IiwiU21hcnRGb3JlZ3JvdW5kSXNBY3RpdmUiOmZhbHNlLCJIb3Jpem9udGFsQWxpZ25tZW50IjowLCJWZXJ0aWNhbEFsaWdubWVudCI6MCwiU21hcnRGb3JlZ3JvdW5kIjpudWxsLCJCYWNrZ3JvdW5kRmlsbFR5cGUiOjAsIk1hcmdpbiI6eyIkcmVmIjoiNDU1In0sIlBhZGRpbmciOnsiJHJlZiI6IjQ1NiJ9LCJCYWNrZ3JvdW5kIjp7IiRyZWYiOiI0NTcifSwiSXNWaXNpYmxlIjp0cnVlLCJXaWR0aCI6MC4wLCJIZWlnaHQiOjAuMCwiQm9yZGVyU3R5bGUiOm51bGwsIlBhcmVudFN0eWxlIjpudWxsfSwiRHVyYXRpb25TdHlsZSI6eyIkaWQiOiI4OTIiLCJGb250U2V0dGluZ3MiOnsiJGlkIjoiODkzIiwiRm9udFNpemUiOjEwLCJGb250TmFtZSI6IkNhbGlicmkiLCJJc0JvbGQiOmZhbHNlLCJJc0l0YWxpYyI6ZmFsc2UsIklzVW5kZXJsaW5lZCI6ZmFsc2UsIlBhcmVudFN0eWxlIjpudWxsfSwiQXV0b1NpemUiOjAsIkZvcmVncm91bmQiOnsiJHJlZiI6IjU3NSJ9LCJNYXhXaWR0aCI6MjAwLjAsIk1heEhlaWdodCI6IkluZmluaXR5IiwiU21hcnRGb3JlZ3JvdW5kSXNBY3RpdmUiOmZhbHNlLCJIb3Jpem9udGFsQWxpZ25tZW50IjowLCJWZXJ0aWNhbEFsaWdubWVudCI6MCwiU21hcnRGb3JlZ3JvdW5kIjpudWxsLCJCYWNrZ3JvdW5kRmlsbFR5cGUiOjAsIk1hcmdpbiI6eyIkcmVmIjoiNDY0In0sIlBhZGRpbmciOnsiJHJlZiI6IjQ2NSJ9LCJCYWNrZ3JvdW5kIjp7IiRyZWYiOiI0NjYifSwiSXNWaXNpYmxlIjp0cnVlLCJXaWR0aCI6MC4wLCJIZWlnaHQiOjAuMCwiQm9yZGVyU3R5bGUiOm51bGwsIlBhcmVudFN0eWxlIjpudWxsfSwiSG9yaXpvbnRhbENvbm5lY3RvclN0eWxlIjp7IiRpZCI6Ijg5NCIsIkxpbmVDb2xvciI6eyIkcmVmIjoiMTQ0In0sIkxpbmVXZWlnaHQiOjEuMCwiTGluZVR5cGUiOjAsIlBhcmVudFN0eWxlIjpudWxsfSwiVmVydGljYWxDb25uZWN0b3JTdHlsZSI6eyIkaWQiOiI4OTUiLCJMaW5lQ29sb3IiOnsiJHJlZiI6IjE0NyJ9LCJMaW5lV2VpZ2h0IjowLjAsIkxpbmVUeXBlIjowLCJQYXJlbnRTdHlsZSI6bnVsbH0sIk1hcmdpbiI6bnVsbCwiU3RhcnREYXRlUG9zaXRpb24iOjMsIkVuZERhdGVQb3NpdGlvbiI6MywiRGF0ZUlzVmlzaWJsZSI6dHJ1ZSwiVGl0bGVQb3NpdGlvbiI6NCwiRHVyYXRpb25Qb3NpdGlvbiI6NiwiUGVyY2VudGFnZUNvbXBsZXRlZFBvc2l0aW9uIjo2LCJTcGFjaW5nIjozLCJJc0JlbG93VGltZWJhbmQiOmZhbHNlLCJQZXJjZW50YWdlQ29tcGxldGVTaGFwZU9wYWNpdHkiOjM1LCJTaGFwZVN0eWxlIjp7IiRpZCI6Ijg5NiIsIk1hcmdpbiI6eyIkcmVmIjoiNDcyIn0sIlBhZGRpbmciOnsiJHJlZiI6IjQ3MyJ9LCJCYWNrZ3JvdW5kIjp7IiRpZCI6Ijg5NyIsIkNvbG9yIjp7IiRpZCI6Ijg5OCIsIkEiOjI1NSwiUiI6MCwiRyI6MTE0LCJCIjoxODh9fSwiSXNWaXNpYmxlIjp0cnVlLCJXaWR0aCI6MC4wLCJIZWlnaHQiOjEwLjAsIkJvcmRlclN0eWxlIjp7IiRpZCI6Ijg5OSIsIkxpbmVDb2xvciI6eyIkaWQiOiI5MDAiLCIkdHlwZSI6Ik5MUkUuQ29tbW9uLkRvbS5Tb2xpZENvbG9yQnJ1c2gsIE5MUkUuQ29tbW9uIiwiQ29sb3IiOnsiJGlkIjoiOTAxIiwiQSI6MjU1LCJSIjoyNTUsIkciOjAsIkIiOjB9fSwiTGluZVdlaWdodCI6MC4wLCJMaW5lVHlwZSI6MCwiUGFyZW50U3R5bGUiOm51bGx9LCJQYXJlbnRTdHlsZSI6bnVsbH0sIlRpdGxlU3R5bGUiOnsiJGlkIjoiOTAyIiwiRm9udFNldHRpbmdzIjp7IiRpZCI6IjkwMyIsIkZvbnRTaXplIjoxMSwiRm9udE5hbWUiOiJDYWxpYnJpIiwiSXNCb2xkIjp0cnVlLCJJc0l0YWxpYyI6ZmFsc2UsIklzVW5kZXJsaW5lZCI6ZmFsc2UsIlBhcmVudFN0eWxlIjpudWxsfSwiQXV0b1NpemUiOjAsIkZvcmVncm91bmQiOnsiJGlkIjoiOTA0IiwiQ29sb3IiOnsiJGlkIjoiOTA1IiwiQSI6MjU1LCJSIjowLCJHIjowLCJCIjowfX0sIk1heFdpZHRoIjo5NjAuMCwiTWF4SGVpZ2h0IjoiSW5maW5pdHkiLCJTbWFydEZvcmVncm91bmRJc0FjdGl2ZSI6ZmFsc2UsIkhvcml6b250YWxBbGlnbm1lbnQiOjAsIlZlcnRpY2FsQWxpZ25tZW50IjowLCJTbWFydEZvcmVncm91bmQiOm51bGwsIkJhY2tncm91bmRGaWxsVHlwZSI6MCwiTWFyZ2luIjp7IiRyZWYiOiI0ODMifSwiUGFkZGluZyI6eyIkcmVmIjoiNDg0In0sIkJhY2tncm91bmQiOnsiJGlkIjoiOTA2IiwiQ29sb3IiOnsiJGlkIjoiOTA3IiwiQSI6ODksIlIiOjAsIkciOjAsIkIiOjB9fSwiSXNWaXNpYmxlIjp0cnVlLCJXaWR0aCI6MC4wLCJIZWlnaHQiOjAuMCwiQm9yZGVyU3R5bGUiOm51bGwsIlBhcmVudFN0eWxlIjpudWxsfSwiRGF0ZVN0eWxlIjp7IiRpZCI6IjkwOCIsIkZvbnRTZXR0aW5ncyI6eyIkaWQiOiI5MDkiLCJGb250U2l6ZSI6MTAsIkZvbnROYW1lIjoiQ2FsaWJyaSIsIklzQm9sZCI6ZmFsc2UsIklzSXRhbGljIjpmYWxzZSwiSXNVbmRlcmxpbmVkIjpmYWxzZSwiUGFyZW50U3R5bGUiOm51bGx9LCJBdXRvU2l6ZSI6MCwiRm9yZWdyb3VuZCI6eyIkaWQiOiI5MTAiLCJDb2xvciI6eyIkaWQiOiI5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0OTIifSwiUGFkZGluZyI6eyIkcmVmIjoiNDkzIn0sIkJhY2tncm91bmQiOnsiJGlkIjoiOTEyIiwiQ29sb3IiOnsiJGlkIjoiOTEzIiwiQSI6ODksIlIiOjAsIkciOjAsIkIiOjB9fSwiSXNWaXNpYmxlIjp0cnVlLCJXaWR0aCI6MC4wLCJIZWlnaHQiOjAuMCwiQm9yZGVyU3R5bGUiOm51bGwsIlBhcmVudFN0eWxlIjpudWxsfSwiRGF0ZUZvcm1hdCI6eyIkaWQiOiI5MT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E1IiwiRm9ybWF0IjowLCJJc1Zpc2libGUiOmZhbHNlLCJMYXN0S25vd25WaXNpYmlsaXR5U3RhdGUiOmZhbHNlfSwiSXNWaXNpYmxlIjp0cnVlLCJQYXJlbnRTdHlsZSI6bnVsbCwiX2V4cGxpY2l0bHlTZXQiOnsiJGlkIjoi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dyaWRsaW5lUGFuZWxTdHlsZSI6eyIkaWQiOiI5MTciLCJHcmlkbGluZVN0eWxlIjp7IiRpZCI6IjkxOCIsIkxpbmVDb2xvciI6eyIkaWQiOiI5MTkiLCIkdHlwZSI6Ik5MUkUuQ29tbW9uLkRvbS5Tb2xpZENvbG9yQnJ1c2gsIE5MUkUuQ29tbW9uIiwiQ29sb3IiOnsiJGlkIjoiOTIwIiwiQSI6MzgsIlIiOjkxLCJHIjoxNTUsIkIiOjIxM319LCJMaW5lV2VpZ2h0IjoxLjAsIkxpbmVUeXBlIjowLCJQYXJlbnRTdHlsZSI6bnVsbH0sIk1hcmdpbiI6eyIkaWQiOiI5MjEiLCJUb3AiOjAuMCwiTGVmdCI6MC4wLCJSaWdodCI6MC4wLCJCb3R0b20iOjAuMH0sIlBhZGRpbmciOnsiJGlkIjoiOTIyIiwiVG9wIjowLjAsIkxlZnQiOjAuMCwiUmlnaHQiOjAuMCwiQm90dG9tIjowLjB9LCJCYWNrZ3JvdW5kIjpudWxsLCJJc1Zpc2libGUiOnRydWUsIldpZHRoIjowLjAsIkhlaWdodCI6MC4wLCJCb3JkZXJTdHlsZSI6eyIkaWQiOiI5MjMiLCJMaW5lQ29sb3IiOm51bGwsIkxpbmVXZWlnaHQiOjAuMCwiTGluZVR5cGUiOjAsIlBhcmVudFN0eWxlIjpudWxsfSwiUGFyZW50U3R5bGUiOm51bGx9LCJBY3Rpdml0eUxpbmVQYW5lbFN0eWxlIjp7IiRpZCI6IjkyNCIsIkFjdGl2aXR5TGluZVN0eWxlIjp7IiRpZCI6IjkyNSIsIkxpbmVDb2xvciI6eyIkaWQiOiI5MjYiLCIkdHlwZSI6Ik5MUkUuQ29tbW9uLkRvbS5Tb2xpZENvbG9yQnJ1c2gsIE5MUkUuQ29tbW9uIiwiQ29sb3IiOnsiJGlkIjoiOTI3IiwiQSI6MzgsIlIiOjY4LCJHIjoxMTQsIkIiOjE5Nn19LCJMaW5lV2VpZ2h0IjoxLjAsIkxpbmVUeXBlIjowLCJQYXJlbnRTdHlsZSI6bnVsbH0sIk1hcmdpbiI6eyIkaWQiOiI5MjgiLCJUb3AiOjAuMCwiTGVmdCI6MC4wLCJSaWdodCI6MC4wLCJCb3R0b20iOjAuMH0sIlBhZGRpbmciOnsiJGlkIjoiOTI5IiwiVG9wIjowLjAsIkxlZnQiOjAuMCwiUmlnaHQiOjAuMCwiQm90dG9tIjowLjB9LCJCYWNrZ3JvdW5kIjpudWxsLCJJc1Zpc2libGUiOnRydWUsIldpZHRoIjowLjAsIkhlaWdodCI6MC4wLCJCb3JkZXJTdHlsZSI6eyIkaWQiOiI5MzAiLCJMaW5lQ29sb3IiOm51bGwsIkxpbmVXZWlnaHQiOjAuMCwiTGluZVR5cGUiOjAsIlBhcmVudFN0eWxlIjpudWxsfSwiUGFyZW50U3R5bGUiOm51bGx9LCJTaG93RWxhcHNlZFRpbWVHcmFkaWVudFN0eWxlIjpmYWxzZSwiVGltZWJhbmRSZXNlcnZlZExlZnRBcmVhU3R5bGUiOnsiJGlkIjoiOTMxIiwiQWN0aXZpdHlIZWFkZXJXaWR0aCI6MC4wLCJJc1NldCI6ZmFsc2V9LCJEZWZhdWx0U3dpbWxhbmVTdHlsZSI6bnVsbH0sIlNjYWxlIjpudWxsLCJTY2FsZVYyIjp7IiRpZCI6IjkzMiIsIlN0YXJ0RGF0ZSI6IjIwMTctMDEtMzBUMjM6NTk6MDAiLCJFbmREYXRlIjoiMjAyMy0wOC0wNFQyMzo1OTowMFoiLCJBdXRvRGF0ZVJhbmdlIjp0cnVlLCJXb3JraW5nRGF5cyI6MzEsIkZpc2NhbFllYXIiOnsiJGlkIjoiOTMzIiwiU3RhcnRNb250aCI6MSwiVXNlU3RhcnRpbmdZZWFyRm9yTnVtYmVyaW5nIjp0cnVlLCJTaG93RmlzY2FsWWVhckxhYmVsIjp0cnVlfSwiVG9kYXlNYXJrZXJUZXh0IjoiVG9kYXkiLCJBdXRvU2NhbGVUeXBlIjpmYWxzZSwiVGltZWJhbmRTY2FsZXMiOnsiJGlkIjoiOTM0IiwiVG9wU2NhbGVMYXllciI6eyIkaWQiOiI5MzUiLCJGb3JtYXQiOiJ3IiwiVHlwZSI6MX0sIk1pZGRsZVNjYWxlTGF5ZXIiOnsiJGlkIjoiOTM2IiwiRm9ybWF0IjpudWxsLCJUeXBlIjowfSwiQm90dG9tU2NhbGVMYXllciI6eyIkaWQiOiI5MzciLCJGb3JtYXQiOm51bGwsIlR5cGUiOjB9fX0sIk1pbGVzdG9uZXMiOlt7IiRpZCI6IjkzOCIsIkRhdGUiOiIyMDIzLTAzLTI1VDAwOjAwOjAwWiIsIlN0eWxlIjp7IiRpZCI6IjkzOSIsIlNoYXBlIjoxOSwiQ29ubmVjdG9yTWFyZ2luIjp7IiRpZCI6Ijk0MCIsIlRvcCI6MC4wLCJMZWZ0IjoyLjAsIlJpZ2h0IjoyLjAsIkJvdHRvbSI6MC4wfSwiQ29ubmVjdG9yU3R5bGUiOnsiJGlkIjoiOTQxIiwiTGluZUNvbG9yIjp7IiRpZCI6Ijk0MiIsIiR0eXBlIjoiTkxSRS5Db21tb24uRG9tLlNvbGlkQ29sb3JCcnVzaCwgTkxSRS5Db21tb24iLCJDb2xvciI6eyIkaWQiOiI5NDMiLCJBIjoxMjcsIlIiOjc5LCJHIjoxMjksIkIiOjE4OX19LCJMaW5lV2VpZ2h0IjoxLjAsIkxpbmVUeXBlIjowLCJQYXJlbnRTdHlsZSI6bnVsbH0sIklzQmVsb3dUaW1lYmFuZCI6ZmFsc2UsIlBvc2l0aW9uT25UYXNrIjowLCJIaWRlRGF0ZSI6ZmFsc2UsIlNoYXBlU2l6ZSI6MywiU3BhY2luZyI6Mi4wLCJQYWRkaW5nIjp7IiRpZCI6Ijk0NCIsIlRvcCI6Ny4wLCJMZWZ0IjozLjAsIlJpZ2h0IjowLjAsIkJvdHRvbSI6Mi4wfSwiU2hhcGVTdHlsZSI6eyIkaWQiOiI5NDUiLCJNYXJnaW4iOnsiJGlkIjoiOTQ2IiwiVG9wIjowLjAsIkxlZnQiOjAuMCwiUmlnaHQiOjAuMCwiQm90dG9tIjowLjB9LCJQYWRkaW5nIjp7IiRpZCI6Ijk0NyIsIlRvcCI6MC4wLCJMZWZ0IjowLjAsIlJpZ2h0IjowLjAsIkJvdHRvbSI6MC4wfSwiQmFja2dyb3VuZCI6eyIkaWQiOiI5NDgiLCJDb2xvciI6eyIkaWQiOiI5NDkiLCJBIjoyNTUsIlIiOjExMiwiRyI6MTczLCJCIjo3MX19LCJJc1Zpc2libGUiOnRydWUsIldpZHRoIjoyMi41OTY5Mjk1NTAxNzA5LCJIZWlnaHQiOjExLjg0MTY1MzgyMzg1MjUzOSwiQm9yZGVyU3R5bGUiOnsiJGlkIjoiOTUwIiwiTGluZUNvbG9yIjp7IiRyZWYiOiI0MiJ9LCJMaW5lV2VpZ2h0IjowLjAsIkxpbmVUeXBlIjowLCJQYXJlbnRTdHlsZSI6bnVsbH0sIlBhcmVudFN0eWxlIjpudWxsfSwiVGl0bGVTdHlsZSI6eyIkaWQiOiI5NTEiLCJGb250U2V0dGluZ3MiOnsiJGlkIjoiOTUyIiwiRm9udFNpemUiOjExLCJGb250TmFtZSI6IkNhbGlicmkiLCJJc0JvbGQiOnRydWUsIklzSXRhbGljIjpmYWxzZSwiSXNVbmRlcmxpbmVkIjpmYWxzZSwiUGFyZW50U3R5bGUiOm51bGx9LCJBdXRvU2l6ZSI6MCwiRm9yZWdyb3VuZCI6eyIkaWQiOiI5NTMiLCJDb2xvciI6eyIkaWQiOiI5NTQ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OTU1IiwiVG9wIjowLjAsIkxlZnQiOjAuMCwiUmlnaHQiOjAuMCwiQm90dG9tIjowLjB9LCJQYWRkaW5nIjp7IiRpZCI6Ijk1NiIsIlRvcCI6MC4wLCJMZWZ0IjowLjAsIlJpZ2h0IjowLjAsIkJvdHRvbSI6MC4wfSwiQmFja2dyb3VuZCI6eyIkaWQiOiI5NTciLCJDb2xvciI6eyIkaWQiOiI5NTgiLCJBIjowLCJSIjoyNTUsIkciOjI1NSwiQiI6MjU1fX0sIklzVmlzaWJsZSI6dHJ1ZSwiV2lkdGgiOjAuMCwiSGVpZ2h0IjowLjAsIkJvcmRlclN0eWxlIjp7IiRpZCI6Ijk1OSIsIkxpbmVDb2xvciI6bnVsbCwiTGluZVdlaWdodCI6MC4wLCJMaW5lVHlwZSI6MCwiUGFyZW50U3R5bGUiOm51bGx9LCJQYXJlbnRTdHlsZSI6bnVsbH0sIkRhdGVTdHlsZSI6eyIkaWQiOiI5NjAiLCJGb250U2V0dGluZ3MiOnsiJGlkIjoiOTYxIiwiRm9udFNpemUiOjEwLCJGb250TmFtZSI6IkNhbGlicmkiLCJJc0JvbGQiOmZhbHNlLCJJc0l0YWxpYyI6ZmFsc2UsIklzVW5kZXJsaW5lZCI6ZmFsc2UsIlBhcmVudFN0eWxlIjpudWxsfSwiQXV0b1NpemUiOjIsIkZvcmVncm91bmQiOnsiJGlkIjoiOTYyIiwiQ29sb3IiOnsiJGlkIjoiOTYzIiwiQSI6MjU1LCJSIjo2OCwiRyI6ODQsIkIiOjEwNn19LCJNYXhXaWR0aCI6MzkuMzYzMDcxNDQxNjUwMzkxLCJNYXhIZWlnaHQiOiJJbmZpbml0eSIsIlNtYXJ0Rm9yZWdyb3VuZElzQWN0aXZlIjpmYWxzZSwiSG9yaXpvbnRhbEFsaWdubWVudCI6MCwiVmVydGljYWxBbGlnbm1lbnQiOjAsIlNtYXJ0Rm9yZWdyb3VuZCI6bnVsbCwiQmFja2dyb3VuZEZpbGxUeXBlIjowLCJNYXJnaW4iOnsiJGlkIjoiOTY0IiwiVG9wIjowLjAsIkxlZnQiOjAuMCwiUmlnaHQiOjAuMCwiQm90dG9tIjowLjB9LCJQYWRkaW5nIjp7IiRpZCI6Ijk2NSIsIlRvcCI6MC4wLCJMZWZ0IjowLjAsIlJpZ2h0IjowLjAsIkJvdHRvbSI6MC4wfSwiQmFja2dyb3VuZCI6eyIkaWQiOiI5NjYiLCJDb2xvciI6eyIkaWQiOiI5NjciLCJBIjowLCJSIjoyNTUsIkciOjI1NSwiQiI6MjU1fX0sIklzVmlzaWJsZSI6dHJ1ZSwiV2lkdGgiOjAuMCwiSGVpZ2h0IjowLjAsIkJvcmRlclN0eWxlIjp7IiRpZCI6Ijk2OCIsIkxpbmVDb2xvciI6bnVsbCwiTGluZVdlaWdodCI6MC4wLCJMaW5lVHlwZSI6MCwiUGFyZW50U3R5bGUiOm51bGx9LCJQYXJlbnRTdHlsZSI6bnVsbH0sIkRhdGVGb3JtYXQiOnsiJGlkIjoiOTY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k3MCIsIkZvcm1hdCI6MCwiSXNWaXNpYmxlIjpmYWxzZSwiTGFzdEtub3duVmlzaWJpbGl0eVN0YXRlIjpmYWxzZX0sIklzVmlzaWJsZSI6dHJ1ZSwiUGFyZW50U3R5bGUiOm51bGx9LCJJbmRleCI6MCwiUGVyY2VudGFnZUNvbXBsZXRlIjpudWxsLCJQb3NpdGlvbiI6eyJSYXRpbyI6MC4wLCJJc0N1c3RvbSI6ZmFsc2V9LCJEYXRlRm9ybWF0Ijp7IiRyZWYiOiI5NjkifSwiV2Vla051bWJlcmluZyI6eyIkaWQiOiI5NzEiLCJGb3JtYXQiOjAsIklzVmlzaWJsZSI6ZmFsc2UsIkxhc3RLbm93blZpc2liaWxpdHlTdGF0ZSI6ZmFsc2V9LCJSZWxhdGVkVGFza0lkIjoiMDAwMDAwMDAtMDAwMC0wMDAwLTAwMDAtMDAwMDAwMDAwMDAwIiwiSWQiOiI1Y2I5M2M0Mi1jNGNhLTRiZTgtOWRlMS0zZDM4ZWJmYmYzNGIiLCJJbXBvcnRJZCI6bnVsbCwiVGl0bGUiOiJQcm9qZWN0IEFwcHJvdmFsIiwiTm90ZSI6bnVsbCwiSHlwZXJsaW5rIjp7IiRpZCI6Ijk3MiIsIkFkZHJlc3MiOm51bGwsIlN1YkFkZHJlc3MiOm51bGx9LCJJc0NoYW5nZWQiOmZhbHNlLCJJc05ldyI6ZmFsc2V9LHsiJGlkIjoiOTczIiwiRGF0ZSI6IjIwMjMtMDUtMjlUMDA6MDA6MDAiLCJTdHlsZSI6eyIkaWQiOiI5NzQiLCJTaGFwZSI6MTksIkNvbm5lY3Rvck1hcmdpbiI6eyIkaWQiOiI5NzUiLCJUb3AiOjAuMCwiTGVmdCI6Mi4wLCJSaWdodCI6Mi4wLCJCb3R0b20iOjAuMH0sIkNvbm5lY3RvclN0eWxlIjp7IiRpZCI6Ijk3NiIsIkxpbmVDb2xvciI6eyIkaWQiOiI5NzciLCIkdHlwZSI6Ik5MUkUuQ29tbW9uLkRvbS5Tb2xpZENvbG9yQnJ1c2gsIE5MUkUuQ29tbW9uIiwiQ29sb3IiOnsiJGlkIjoiOTc4IiwiQSI6MTI3LCJSIjo3OSwiRyI6MTI5LCJCIjoxODl9fSwiTGluZVdlaWdodCI6MS4wLCJMaW5lVHlwZSI6MCwiUGFyZW50U3R5bGUiOm51bGx9LCJJc0JlbG93VGltZWJhbmQiOmZhbHNlLCJQb3NpdGlvbk9uVGFzayI6MCwiSGlkZURhdGUiOmZhbHNlLCJTaGFwZVNpemUiOjMsIlNwYWNpbmciOjAuMCwiUGFkZGluZyI6eyIkaWQiOiI5NzkiLCJUb3AiOjcuMCwiTGVmdCI6My4wLCJSaWdodCI6MC4wLCJCb3R0b20iOjIuMH0sIlNoYXBlU3R5bGUiOnsiJGlkIjoiOTgwIiwiTWFyZ2luIjp7IiRpZCI6Ijk4MSIsIlRvcCI6MC4wLCJMZWZ0IjowLjAsIlJpZ2h0IjowLjAsIkJvdHRvbSI6MC4wfSwiUGFkZGluZyI6eyIkaWQiOiI5ODIiLCJUb3AiOjAuMCwiTGVmdCI6MC4wLCJSaWdodCI6MC4wLCJCb3R0b20iOjAuMH0sIkJhY2tncm91bmQiOnsiJGlkIjoiOTgzIiwiQ29sb3IiOnsiJGlkIjoiOTg0IiwiQSI6MjU1LCJSIjoxNzgsIkciOjE0LCJCIjoxOH19LCJJc1Zpc2libGUiOnRydWUsIldpZHRoIjoyMS4wMzYxNDIzNDkyNDMxNjQsIkhlaWdodCI6MTQuMjg5NDQ4NzM4MDk4MTQ1LCJCb3JkZXJTdHlsZSI6eyIkaWQiOiI5ODUiLCJMaW5lQ29sb3IiOnsiJHJlZiI6IjQyIn0sIkxpbmVXZWlnaHQiOjAuMCwiTGluZVR5cGUiOjAsIlBhcmVudFN0eWxlIjpudWxsfSwiUGFyZW50U3R5bGUiOm51bGx9LCJUaXRsZVN0eWxlIjp7IiRpZCI6Ijk4NiIsIkZvbnRTZXR0aW5ncyI6eyIkaWQiOiI5ODciLCJGb250U2l6ZSI6MTEsIkZvbnROYW1lIjoiQ2FsaWJyaSIsIklzQm9sZCI6dHJ1ZSwiSXNJdGFsaWMiOmZhbHNlLCJJc1VuZGVybGluZWQiOmZhbHNlLCJQYXJlbnRTdHlsZSI6bnVsbH0sIkF1dG9TaXplIjowLCJGb3JlZ3JvdW5kIjp7IiRpZCI6Ijk4OCIsIkNvbG9yIjp7IiRpZCI6Ijk4O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5OTAiLCJUb3AiOjAuMCwiTGVmdCI6MC4wLCJSaWdodCI6MC4wLCJCb3R0b20iOjAuMH0sIlBhZGRpbmciOnsiJGlkIjoiOTkxIiwiVG9wIjowLjAsIkxlZnQiOjAuMCwiUmlnaHQiOjAuMCwiQm90dG9tIjowLjB9LCJCYWNrZ3JvdW5kIjp7IiRpZCI6Ijk5MiIsIkNvbG9yIjp7IiRpZCI6Ijk5MyIsIkEiOjAsIlIiOjI1NSwiRyI6MjU1LCJCIjoyNTV9fSwiSXNWaXNpYmxlIjp0cnVlLCJXaWR0aCI6MC4wLCJIZWlnaHQiOjAuMCwiQm9yZGVyU3R5bGUiOnsiJGlkIjoiOTk0IiwiTGluZUNvbG9yIjpudWxsLCJMaW5lV2VpZ2h0IjowLjAsIkxpbmVUeXBlIjowLCJQYXJlbnRTdHlsZSI6bnVsbH0sIlBhcmVudFN0eWxlIjpudWxsfSwiRGF0ZVN0eWxlIjp7IiRpZCI6Ijk5NSIsIkZvbnRTZXR0aW5ncyI6eyIkaWQiOiI5OTYiLCJGb250U2l6ZSI6MTAsIkZvbnROYW1lIjoiQ2FsaWJyaSIsIklzQm9sZCI6ZmFsc2UsIklzSXRhbGljIjpmYWxzZSwiSXNVbmRlcmxpbmVkIjpmYWxzZSwiUGFyZW50U3R5bGUiOm51bGx9LCJBdXRvU2l6ZSI6MCwiRm9yZWdyb3VuZCI6eyIkaWQiOiI5OTciLCJDb2xvciI6eyIkaWQiOiI5OT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k5OSIsIlRvcCI6MC4wLCJMZWZ0IjowLjAsIlJpZ2h0IjowLjAsIkJvdHRvbSI6MC4wfSwiUGFkZGluZyI6eyIkaWQiOiIxMDAwIiwiVG9wIjowLjAsIkxlZnQiOjAuMCwiUmlnaHQiOjAuMCwiQm90dG9tIjowLjB9LCJCYWNrZ3JvdW5kIjp7IiRpZCI6IjEwMDEiLCJDb2xvciI6eyIkaWQiOiIxMDAyIiwiQSI6MCwiUiI6MjU1LCJHIjoyNTUsIkIiOjI1NX19LCJJc1Zpc2libGUiOnRydWUsIldpZHRoIjowLjAsIkhlaWdodCI6MC4wLCJCb3JkZXJTdHlsZSI6eyIkaWQiOiIxMDAzIiwiTGluZUNvbG9yIjpudWxsLCJMaW5lV2VpZ2h0IjowLjAsIkxpbmVUeXBlIjowLCJQYXJlbnRTdHlsZSI6bnVsbH0sIlBhcmVudFN0eWxlIjpudWxsfSwiRGF0ZUZvcm1hdCI6eyIkaWQiOiIxMDA0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MDUiLCJGb3JtYXQiOjAsIklzVmlzaWJsZSI6ZmFsc2UsIkxhc3RLbm93blZpc2liaWxpdHlTdGF0ZSI6ZmFsc2V9LCJJc1Zpc2libGUiOnRydWUsIlBhcmVudFN0eWxlIjpudWxsfSwiSW5kZXgiOjEsIlBlcmNlbnRhZ2VDb21wbGV0ZSI6bnVsbCwiUG9zaXRpb24iOnsiUmF0aW8iOjAuMDk2NTMyODA3NTI2NzY1MDQ3LCJJc0N1c3RvbSI6ZmFsc2V9LCJEYXRlRm9ybWF0Ijp7IiRyZWYiOiIxMDA0In0sIldlZWtOdW1iZXJpbmciOnsiJGlkIjoiMTAwNiIsIkZvcm1hdCI6MCwiSXNWaXNpYmxlIjpmYWxzZSwiTGFzdEtub3duVmlzaWJpbGl0eVN0YXRlIjpmYWxzZX0sIlJlbGF0ZWRUYXNrSWQiOiIwMDAwMDAwMC0wMDAwLTAwMDAtMDAwMC0wMDAwMDAwMDAwMDAiLCJJZCI6ImNlMjYxNzA5LTU3YTktNDg5OS1iODEwLWU2ZjNjNmVmOGVmNSIsIkltcG9ydElkIjpudWxsLCJUaXRsZSI6IkhhbmQtT2ZmIHRvIERvY3RvciIsIk5vdGUiOm51bGwsIkh5cGVybGluayI6eyIkaWQiOiIxMDA3IiwiQWRkcmVzcyI6bnVsbCwiU3ViQWRkcmVzcyI6bnVsbH0sIklzQ2hhbmdlZCI6ZmFsc2UsIklzTmV3IjpmYWxzZX1dLCJUYXNrcyI6W10sIlN3aW1sYW5lcyI6W10sIk1zUHJvamVjdEl0ZW1zVHJlZSI6eyIkaWQiOiIxMDA4IiwiUm9vdCI6eyJJbXBvcnRJZCI6bnVsbCwiSXNJbXBvcnRlZCI6ZmFsc2UsIkNoaWxkcmVuIjpbXX19LCJNZXRhZGF0YSI6eyIkaWQiOiIxMDA5IiwiU291cmNlVGVtcGxhdGUiOiJ7XCIkaWRcIjpcIjFcIixcIklkXCI6XCI2NDAzMzY2My0zMmE1LTRmYTUtOWI0ZS0zZGY4NzEwMzI3N2N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Iw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U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Q0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1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nRydWUsXCJTZWdtZW50U2VwYXJhdG9yT3BhY2l0eVwiOjMwLFwiU2hhcGVcIjowLFwiSGFzQmVlblZpc2libGVCZWZvcmVcIjp0cnVlLFwiRm9udFNldHRpbmdzXCI6e1wiJGlkXCI6XCI1MFwiLFwiRm9udFNpemVcIjoxMixcIkZvbnROYW1lXCI6XCJDYWxpYnJpXCIsXCJJc0JvbGRcIjpmYWxzZSxcIklzSXRhbGljXCI6ZmFsc2UsXCJJc1VuZGVybGluZWRcIjpmYWxzZX0sXCJBdXRvU2l6ZVwiOjAsXCJGb3JlZ3JvdW5kXCI6e1wiJGlkXCI6XCI1MVwiLFwiQ29sb3JcIjp7XCIkaWRcIjpcIjUyXCIsXCJBXCI6MjU1LFwiUlwiOjI1NSxcIkdcIjoyNTUsXCJCXCI6MjU1fX0sXCJCYWNrZ3JvdW5kRmlsbFR5cGVcIjowLFwiTWF4V2lkdGhcIjoyMDAuMCxcIk1heEhlaWdodFwiOlwiSW5maW5pdHlcIixcIlNtYXJ0Rm9yZWdyb3VuZElzQWN0aXZlXCI6ZmFsc2UsXCJIb3Jpem9udGFsQWxpZ25tZW50XCI6MCxcIlZlcnRpY2FsQWxpZ25tZW50XCI6MSxcIlNtYXJ0Rm9yZWdyb3VuZFwiOm51bGwsXCJNYXJnaW5cIjp7XCIkaWRcIjpcIjUzXCIsXCJUb3BcIjowLjAsXCJMZWZ0XCI6NS4wLFwiUmlnaHRcIjowLjAsXCJCb3R0b21cIjowLjB9LFwiUGFkZGluZ1wiOntcIiRpZFwiOlwiNTRcIixcIlRvcFwiOjAuMCxcIkxlZnRcIjowLjAsXCJSaWdodFwiOjAuMCxcIkJvdHRvbVwiOjAuMH0sXCJCYWNrZ3JvdW5kXCI6e1wiJGlkXCI6XCI1NVwiLFwiQ29sb3JcIjp7XCIkcmVmXCI6XCIyOVwifX0sXCJJc1Zpc2libGVcIjp0cnVlLFwiV2lkdGhcIjowLjAsXCJIZWlnaHRcIjowLjAsXCJCb3JkZXJTdHlsZVwiOm51bGx9LFwiTWlkZGxlVGllclNjYWxlU3R5bGVcIjp7XCIkaWRcIjpcIjU2XCIsXCJTaG93U2VnbWVudFNlcGFyYXRvcnNcIjp0cnVlLFwiU2VnbWVudFNlcGFyYXRvck9wYWNpdHlcIjozMCxcIlNoYXBlXCI6MCxcIkhhc0JlZW5WaXNpYmxlQmVmb3JlXCI6ZmFsc2UsXCJGb250U2V0dGluZ3NcIjp7XCIkaWRcIjpcIjU3XCIsXCJGb250U2l6ZVwiOjEyLFwiRm9udE5hbWVcIjpcIkNhbGlicmlcIixcIklzQm9sZFwiOmZhbHNlLFwiSXNJdGFsaWNcIjpmYWxzZSxcIklzVW5kZXJsaW5lZFwiOmZhbHNlfSxcIkF1dG9TaXplXCI6MCxcIkZvcmVncm91bmRcIjp7XCIkaWRcIjpcIjU4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TlcIixcIlRvcFwiOjAuMCxcIkxlZnRcIjo1LjAsXCJSaWdodFwiOjAuMCxcIkJvdHRvbVwiOjAuMH0sXCJQYWRkaW5nXCI6e1wiJGlkXCI6XCI2MFwiLFwiVG9wXCI6MC4wLFwiTGVmdFwiOjAuMCxcIlJpZ2h0XCI6MC4wLFwiQm90dG9tXCI6MC4wfSxcIkJhY2tncm91bmRcIjp7XCIkaWRcIjpcIjYxXCIsXCJDb2xvclwiOntcIiRyZWZcIjpcIjI5XCJ9fSxcIklzVmlzaWJsZVwiOmZhbHNlLFwiV2lkdGhcIjowLjAsXCJIZWlnaHRcIjowLjAsXCJCb3JkZXJTdHlsZVwiOm51bGx9LFwiQm90dG9tVGllclNjYWxlU3R5bGVcIjp7XCIkaWRcIjpcIjYyXCIsXCJTaG93U2VnbWVudFNlcGFyYXRvcnNcIjp0cnV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wLFwiSGVpZ2h0XCI6MzAuMH0sXCJFbGFwc2VkVGltZUJhY2tncm91bmRcIjp7XCIkaWRcIjpcIjY5XCIsXCJDb2xvclwiOntcIiRpZFwiOlwiNzBcIixcIkFcIjo3NyxcIlJcIjoyNTUsXCJHXCI6MCxcIkJcIjowfX0sXCJBcHBlbmRZZWFyT25ZZWFyQ2hhbmdlXCI6dHJ1ZSxcIkVsYXBzZWRUaW1lRm9ybWF0XCI6MSxcIlRvZGF5TWFya2VyUG9zaXRpb25cIjoxLFwiUXVpY2tQb3NpdGlvblwiOjMsXCJBYnNvbHV0ZVBvc2l0aW9uXCI6MjE2LjAsXCJNYXJnaW5cIjp7XCIkaWRcIjpcIjcxXCIsXCJUb3BcIjowLjAsXCJMZWZ0XCI6MTAuMCxcIlJpZ2h0XCI6MTAuMCxcIkJvdHRvbVwiOjAuMH0sXCJQYWRkaW5nXCI6e1wiJGlkXCI6XCI3MlwiLFwiVG9wXCI6MC4wLFwiTGVmdFwiOjAuMCxcIlJpZ2h0XCI6MC4wLFwiQm90dG9tXCI6MC4wfSxcIkJhY2tncm91bmRcIjp7XCIkaWRcIjpcIjczXCIsXCJDb2xvclwiOntcIiRpZFwiOlwiNzRcIixcIkFcIjoyNTUsXCJSXCI6NDcsXCJHXCI6NTQsXCJCXCI6MTUzfX0sXCJJc1Zpc2libGVcIjp0cnVlLFwiV2lkdGhcIjowLjAsXCJIZWlnaHRcIjowLjAsXCJCb3JkZXJTdHlsZVwiOm51bGx9LFwiRGVmYXVsdE1pbGVzdG9uZVN0eWxlXCI6e1wiJGlkXCI6XCI3NVwiLFwiU2hhcGVcIjowLFwiQ29ubmVjdG9yTWFyZ2luXCI6e1wiJGlkXCI6XCI3NlwiLFwiVG9wXCI6MC4wLFwiTGVmdFwiOjIuMCxcIlJpZ2h0XCI6Mi4wLFwiQm90dG9tXCI6MC4wfSxcIkNvbm5lY3RvclN0eWxlXCI6e1wiJGlkXCI6XCI3N1wiLFwiTGluZUNvbG9yXCI6e1wiJGlkXCI6XCI3OFwiLFwiJHR5cGVcIjpcIk5MUkUuQ29tbW9uLkRvbS5Tb2xpZENvbG9yQnJ1c2gsIE5MUkUuQ29tbW9uXCIsXCJDb2xvclwiOntcIiRpZFwiOlwiNzlcIixcIkFcIjoyNTUsXCJSXCI6MCxcIkdcIjowLFwiQlwiOjB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ExMixcIkdcIjoxNzMsXCJCXCI6NzF9fSxcIklzVmlzaWJsZVwiOnRydWUsXCJXaWR0aFwiOjE4LjAsXCJIZWlnaHRcIjoyMC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MDRcIixcIkRhdGVQYXJ0SXNWaXNpYmxlXCI6dHJ1ZSxcIlRpbWVQYXJ0SXNWaXNpYmxlXCI6ZmFsc2V9fSxcIklzVmlzaWJsZVwiOnRydWV9LFwiRGVmYXVsdFRhc2tTdHlsZVwiOntcIiRpZFwiOlwiMTA1XCIsXCJTaGFwZVwiOjAsXCJTaGFwZVRoaWNrbmVzc1wiOjEsXCJEdXJhdGlvbkZvcm1hdFwiOjAsXCJQZXJjZW50YWdlQ29tcGxldGVTdHlsZVwiOntcIiRpZFwiOlwiMTA2XCIsXCJGb250U2V0dGluZ3NcIjp7XCIkaWRcIjpcIjEwN1wiLFwiRm9udFNpemVcIjoxMCxcIkZvbnROYW1lXCI6XCJDYWxpYnJpXCIsXCJJc0JvbGRcIjpmYWxzZSxcIklzSXRhbGljXCI6ZmFsc2UsXCJJc1VuZGVybGluZWRcIjpmYWxzZX0sXCJBdXRvU2l6ZVwiOjAsXCJGb3JlZ3JvdW5kXCI6e1wiJGlkXCI6XCIxMDhcIixcIkNvbG9yXCI6e1wiJGlkXCI6XCIxMDlcIixcIkFcIjoyNTUsXCJSXCI6MjM4LFwiR1wiOjIzNixcIkJcIjoyMjV9fSxcIkJhY2tncm91bmRGaWxsVHlwZVwiOjAsXCJNYXhXaWR0aFwiOjIwMC4wLFwiTWF4SGVpZ2h0XCI6XCJJbmZpbml0eVwiLFwiU21hcnRGb3JlZ3JvdW5kSXNBY3RpdmVcIjpmYWxzZSxcIkhvcml6b250YWxBbGlnbm1lbnRcIjox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3XCIsXCJUb3BcIjowLjAsXCJMZWZ0XCI6MC4wLFwiUmlnaHRcIjowLjAsXCJCb3R0b21cIjowLjB9LFwiUGFkZGluZ1wiOntcIiRpZFwiOlwiMTE4XCIsXCJUb3BcIjowLjAsXCJMZWZ0XCI6MC4wLFwiUmlnaHRcIjowLjAsXCJCb3R0b21cIjowLjB9LFwiQmFja2dyb3VuZFwiOntcIiRpZFwiOlwiMTE5XCIsXCJDb2xvclwiOntcIiRyZWZcIjpcIjI5XCJ9fSxcIklzVmlzaWJsZVwiOnRydWUsXCJXaWR0aFwiOjAuMCxcIkhlaWdodFwiOjAuMCxcIkJvcmRlclN0eWxlXCI6bnVsbH0sXCJIb3Jpem9udGFsQ29ubmVjdG9yU3R5bGVcIjp7XCIkaWRcIjpcIjEyMFwiLFwiTGluZUNvbG9yXCI6e1wiJGlkXCI6XCIxMjFcIixcIiR0eXBlXCI6XCJOTFJFLkNvbW1vbi5Eb20uU29saWRDb2xvckJydXNoLCBOTFJFLkNvbW1vblwiLFwiQ29sb3JcIjp7XCIkaWRcIjpcIjEyMlwiLFwiQVwiOjI1NSxcIlJcIjoyMDQsXCJHXCI6MjA0LFwiQlwiOjIwNH19LFwiTGluZVdlaWdodFwiOjEuMCxcIkxpbmVUeXBlXCI6MH0sXCJWZXJ0aWNhbENvbm5lY3RvclN0eWxlXCI6e1wiJGlkXCI6XCIxMjNcIixcIkxpbmVDb2xvclwiOntcIiRpZFwiOlwiMTI0XCIsXCIkdHlwZVwiOlwiTkxSRS5Db21tb24uRG9tLlNvbGlkQ29sb3JCcnVzaCwgTkxSRS5Db21tb25cIixcIkNvbG9yXCI6e1wiJGlkXCI6XCIxMjVcIixcIkFcIjoyNTUsXCJSXCI6MjA0LFwiR1wiOjIwNCxcIkJcIjoyMDR9fSxcIkxpbmVXZWlnaHRcIjowLjAsXCJMaW5lVHlwZVwiOjB9LFwiTWFyZ2luXCI6bnVsbCxcIlN0YXJ0RGF0ZVBvc2l0aW9uXCI6NCxcIkVuZERhdGVQb3NpdGlvblwiOjQsXCJUaXRsZVBvc2l0aW9uXCI6NSxcIkR1cmF0aW9uUG9zaXRpb25cIjo2LFwiUGVyY2VudGFnZUNvbXBsZXRlZFBvc2l0aW9uXCI6MixcIlNwYWNpbmdcIjo1LFwiSXNCZWxvd1RpbWViYW5kXCI6dHJ1ZSxcIlBlcmNlbnRhZ2VDb21wbGV0ZVNoYXBlT3BhY2l0eVwiOjM1LFwiR3JvdXBOYW1lXCI6bnVsbCxcIkF0dGFjaGVkTWlsZXN0b25lc1N0eWxlc1wiOm51bGwsXCJTaGFwZVN0eWxlXCI6e1wiJGlkXCI6XCIxMjZcIixcIk1hcmdpblwiOntcIiRpZFwiOlwiMTI3XCIsXCJUb3BcIjowLjAsXCJMZWZ0XCI6NC4wLFwiUmlnaHRcIjo0LjAsXCJCb3R0b21cIjowLjB9LFwiUGFkZGluZ1wiOntcIiRpZFwiOlwiMTI4XCIsXCJUb3BcIjowLjAsXCJMZWZ0XCI6MC4wLFwiUmlnaHRcIjowLjAsXCJCb3R0b21cIjowLjB9LFwiQmFja2dyb3VuZFwiOntcIiRpZFwiOlwiMTI5XCIsXCJDb2xvclwiOntcIiRpZFwiOlwiMTMwXCIsXCJBXCI6MjU1LFwiUlwiOjExMixcIkdcIjoxNzMsXCJCXCI6NzF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ZmFsc2UsXCJJc0l0YWxpY1wiOmZhbHNlLFwiSXNVbmRlcmxpbmVkXCI6ZmFsc2V9LFwiQXV0b1NpemVcIjowLFwiRm9yZWdyb3VuZFwiOntcIiRpZFwiOlwiMTM2XCIsXCJDb2xvclwiOntcIiRpZFwiOlwiMTM3XCIsXCJBXCI6MjU1LFwiUlwiOjAsXCJHXCI6MCxcIkJcIjowfX0sXCJCYWNrZ3JvdW5kRmlsbFR5cGVcIjowLFwiTWF4V2lkdGhcIjo5NjAuMCxcIk1heEhlaWdodFwiOlwiSW5maW5pdHlcIixcIlNtYXJ0Rm9yZWdyb3VuZElzQWN0aXZlXCI6ZmFsc2UsXCJIb3Jpem9udGFsQWxpZ25tZW50XCI6MCxcIlZlcnRpY2FsQWxpZ25tZW50XCI6MCxcIlNtYXJ0Rm9yZWdyb3VuZFwiOm51bGwsXCJNYXJnaW5cIjp7XCIkaWRcIjpcIjEzOFwiLFwiVG9wXCI6MC4wLFwiTGVmdFwiOjAuMCxcIlJpZ2h0XCI6MC4wLFwiQm90dG9tXCI6MC4wfSxcIlBhZGRpbmdcIjp7XCIkaWRcIjpcIjEzOVwiLFwiVG9wXCI6MC4wLFwiTGVmdFwiOjAuMCxcIlJpZ2h0XCI6MC4wLFwiQm90dG9tXCI6MC4wfSxcIkJhY2tncm91bmRcIjp7XCIkaWRcIjpcIjE0MFwiLFwiQ29sb3JcIjp7XCIkcmVmXCI6XCIyOVwifX0sXCJJc1Zpc2libGVcIjp0cnVlLFwiV2lkdGhcIjowLjAsXCJIZWlnaHRcIjowLjAsXCJCb3JkZXJTdHlsZVwiOm51bGx9LFwiRGF0ZVN0eWxlXCI6e1wiJGlkXCI6XCIxNDFcIixcIkZvbnRTZXR0aW5nc1wiOntcIiRpZFwiOlwiMTQyXCIsXCJGb250U2l6ZVwiOjEwLFwiRm9udE5hbWVcIjpcIkNhbGlicmlcIixcIklzQm9sZFwiOmZhbHNlLFwiSXNJdGFsaWNcIjpmYWxzZSxcIklzVW5kZXJsaW5lZFwiOmZhbHNlfSxcIkF1dG9TaXplXCI6MCxcIkZvcmVncm91bmRcIjp7XCIkaWRcIjpcIjE0M1wiLFwiQ29sb3JcIjp7XCIkaWRcIjpcIjE0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1XCIsXCJUb3BcIjowLjAsXCJMZWZ0XCI6MC4wLFwiUmlnaHRcIjowLjAsXCJCb3R0b21cIjowLjB9LFwiUGFkZGluZ1wiOntcIiRpZFwiOlwiMTQ2XCIsXCJUb3BcIjowLjAsXCJMZWZ0XCI6MC4wLFwiUmlnaHRcIjowLjAsXCJCb3R0b21cIjowLjB9LFwiQmFja2dyb3VuZFwiOntcIiRpZFwiOlwiMTQ3XCIsXCJDb2xvclwiOntcIiRyZWZcIjpcIjI5XCJ9fSxcIklzVmlzaWJsZVwiOnRydWUsXCJXaWR0aFwiOjAuMCxcIkhlaWdodFwiOjAuMCxcIkJvcmRlclN0eWxlXCI6bnVsbH0sXCJEYXRlRm9ybWF0XCI6e1wiJGlkXCI6XCIxN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0OVwiLFwiRGF0ZVBhcnRJc1Zpc2libGVcIjp0cnVlLFwiVGltZVBhcnRJc1Zpc2libGVcIjp0cnVlfX0sXCJJc1Zpc2libGVcIjp0cnVlfSxcIlNob3dFbGFwc2VkVGltZUdyYWRpZW50U3R5bGVcIjpmYWxzZSxcIlRpbWViYW5kUmVzZXJ2ZWRMZWZ0QXJlYVN0eWxlXCI6e1wiJGlkXCI6XCIxNTBcIixcIkFjdGl2aXR5SGVhZGVyV2lkdGhcIjowLjAsXCJJc1NldFwiOmZhbHNlfSxcIkRlZmF1bHRTd2ltbGFuZVN0eWxlXCI6bnVsbCxcIkN1c3RvbU1pbGVzdG9uZVN0eWxlTGlzdFwiOlt7XCIkaWRcIjpcIjE1MVwiLFwiU2hhcGVcIjoxMyxcIkNvbm5lY3Rvck1hcmdpblwiOntcIiRpZFwiOlwiMTUyXCIsXCJUb3BcIjowLjAsXCJMZWZ0XCI6Mi4wLFwiUmlnaHRcIjoyLjAsXCJCb3R0b21cIjowLjB9LFwiQ29ubmVjdG9yU3R5bGVcIjp7XCIkaWRcIjpcIjE1M1wiLFwiTGluZUNvbG9yXCI6e1wiJGlkXCI6XCIxNTRcIixcIiR0eXBlXCI6XCJOTFJFLkNvbW1vbi5Eb20uU29saWRDb2xvckJydXNoLCBOTFJFLkNvbW1vblwiLFwiQ29sb3JcIjp7XCIkaWRcIjpcIjE1NVwiLFwiQVwiOjI1NSxcIlJcIjo2OCxcIkdcIjo4NCxcIkJcIjoxMDZ9fSxcIkxpbmVXZWlnaHRcIjoxLjAsXCJMaW5lVHlwZVwiOjB9LFwiSXNCZWxvd1RpbWViYW5kXCI6ZmFsc2UsXCJIaWRlRGF0ZVwiOmZhbHNlLFwiU2hhcGVTaXplXCI6MSxcIlNwYWNpbmdcIjoxLjAsXCJQYWRkaW5nXCI6e1wiJGlkXCI6XCIxNTZcIixcIlRvcFwiOjcuMCxcIkxlZnRcIjozLjAsXCJSaWdodFwiOjAuMCxcIkJvdHRvbVwiOjIuMH0sXCJQb3NpdGlvblwiOntcIiRpZFwiOlwiMTU3XCIsXCJSYXRpb1wiOjAuMCxcIklzQ3VzdG9tXCI6ZmFsc2V9LFwiUG9zaXRpb25PblRhc2tcIjowLFwiU2hhcGVTdHlsZVwiOntcIiRpZFwiOlwiMTU4XCIsXCJNYXJnaW5cIjp7XCIkaWRcIjpcIjE1OVwiLFwiVG9wXCI6MC4wLFwiTGVmdFwiOjAuMCxcIlJpZ2h0XCI6MC4wLFwiQm90dG9tXCI6MC4wfSxcIlBhZGRpbmdcIjp7XCIkaWRcIjpcIjE2MFwiLFwiVG9wXCI6MC4wLFwiTGVmdFwiOjAuMCxcIlJpZ2h0XCI6MC4wLFwiQm90dG9tXCI6MC4wfSxcIkJhY2tncm91bmRcIjp7XCIkaWRcIjpcIjE2MVwiLFwiQ29sb3JcIjp7XCIkaWRcIjpcIjE2MlwiLFwiQVwiOjI1NSxcIlJcIjoxMTIsXCJHXCI6MTczLFwiQlwiOjcxfX0sXCJJc1Zpc2libGVcIjp0cnVlLFwiV2lkdGhcIjoxOC4wLFwiSGVpZ2h0XCI6MjAuMCxcIkJvcmRlclN0eWxlXCI6e1wiJGlkXCI6XCIxNjNcIixcIkxpbmVDb2xvclwiOm51bGwsXCJMaW5lV2VpZ2h0XCI6MC4wLFwiTGluZVR5cGVcIjowfX0sXCJUaXRsZVN0eWxlXCI6e1wiJGlkXCI6XCIxNjRcIixcIkZvbnRTZXR0aW5nc1wiOntcIiRpZFwiOlwiMTY1XCIsXCJGb250U2l6ZVwiOjExLFwiRm9udE5hbWVcIjpcIkNhbGlicmlcIixcIklzQm9sZFwiOnRydWUsXCJJc0l0YWxpY1wiOmZhbHNlLFwiSXNVbmRlcmxpbmVkXCI6ZmFsc2V9LFwiQXV0b1NpemVcIjowLFwiRm9yZWdyb3VuZFwiOntcIiRpZFwiOlwiMTY2XCIsXCJDb2xvclwiOntcIiRpZFwiOlwiMTY3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E2OFwiLFwiVG9wXCI6MC4wLFwiTGVmdFwiOjAuMCxcIlJpZ2h0XCI6MC4wLFwiQm90dG9tXCI6MC4wfSxcIlBhZGRpbmdcIjp7XCIkaWRcIjpcIjE2OVwiLFwiVG9wXCI6MC4wLFwiTGVmdFwiOjAuMCxcIlJpZ2h0XCI6MC4wLFwiQm90dG9tXCI6MC4wfSxcIkJhY2tncm91bmRcIjp7XCIkaWRcIjpcIjE3MFwiLFwiQ29sb3JcIjp7XCIkaWRcIjpcIjE3MVwiLFwiQVwiOjAsXCJSXCI6MjU1LFwiR1wiOjI1NSxcIkJcIjoyNTV9fSxcIklzVmlzaWJsZVwiOnRydWUsXCJXaWR0aFwiOjAuMCxcIkhlaWdodFwiOjAuMCxcIkJvcmRlclN0eWxlXCI6e1wiJGlkXCI6XCIxNzJcIixcIkxpbmVDb2xvclwiOm51bGwsXCJMaW5lV2VpZ2h0XCI6MC4wLFwiTGluZVR5cGVcIjowfX0sXCJEYXRlU3R5bGVcIjp7XCIkaWRcIjpcIjE3M1wiLFwiRm9udFNldHRpbmdzXCI6e1wiJGlkXCI6XCIxNzRcIixcIkZvbnRTaXplXCI6MTAsXCJGb250TmFtZVwiOlwiQ2FsaWJyaVwiLFwiSXNCb2xkXCI6ZmFsc2UsXCJJc0l0YWxpY1wiOmZhbHNlLFwiSXNVbmRlcmxpbmVkXCI6ZmFsc2V9LFwiQXV0b1NpemVcIjowLFwiRm9yZWdyb3VuZFwiOntcIiRpZFwiOlwiMTc1XCIsXCJDb2xvclwiOntcIiRpZFwiOlwiMTc2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dcIixcIlRvcFwiOjAuMCxcIkxlZnRcIjowLjAsXCJSaWdodFwiOjAuMCxcIkJvdHRvbVwiOjAuMH0sXCJQYWRkaW5nXCI6e1wiJGlkXCI6XCIxNzhcIixcIlRvcFwiOjAuMCxcIkxlZnRcIjowLjAsXCJSaWdodFwiOjAuMCxcIkJvdHRvbVwiOjAuMH0sXCJCYWNrZ3JvdW5kXCI6e1wiJGlkXCI6XCIxNzlcIixcIkNvbG9yXCI6e1wiJGlkXCI6XCIxODBcIixcIkFcIjowLFwiUlwiOjI1NSxcIkdcIjoyNTUsXCJCXCI6MjU1fX0sXCJJc1Zpc2libGVcIjp0cnVlLFwiV2lkdGhcIjowLjAsXCJIZWlnaHRcIjowLjAsXCJCb3JkZXJTdHlsZVwiOntcIiRpZFwiOlwiMTgxXCIsXCJMaW5lQ29sb3JcIjpudWxsLFwiTGluZVdlaWdodFwiOjAuMCxcIkxpbmVUeXBlXCI6MH19LFwiRGF0ZUZvcm1hdFwiOntcIiRpZFwiOlwiMTg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NcIixcIkRhdGVQYXJ0SXNWaXNpYmxlXCI6dHJ1ZSxcIlRpbWVQYXJ0SXNWaXNpYmxlXCI6ZmFsc2V9fSxcIklzVmlzaWJsZVwiOnRydWV9LHtcIiRpZFwiOlwiMTg0XCIsXCJTaGFwZVwiOjEzLFwiQ29ubmVjdG9yTWFyZ2luXCI6e1wiJGlkXCI6XCIxODVcIixcIlRvcFwiOjAuMCxcIkxlZnRcIjoyLjAsXCJSaWdodFwiOjIuMCxcIkJvdHRvbVwiOjAuMH0sXCJDb25uZWN0b3JTdHlsZVwiOntcIiRpZFwiOlwiMTg2XCIsXCJMaW5lQ29sb3JcIjp7XCIkaWRcIjpcIjE4N1wiLFwiJHR5cGVcIjpcIk5MUkUuQ29tbW9uLkRvbS5Tb2xpZENvbG9yQnJ1c2gsIE5MUkUuQ29tbW9uXCIsXCJDb2xvclwiOntcIiRpZFwiOlwiMTg4XCIsXCJBXCI6MjU1LFwiUlwiOjExMixcIkdcIjoxNzMsXCJCXCI6NzF9fSxcIkxpbmVXZWlnaHRcIjoxLjAsXCJMaW5lVHlwZVwiOjB9LFwiSXNCZWxvd1RpbWViYW5kXCI6ZmFsc2UsXCJIaWRlRGF0ZVwiOmZhbHNlLFwiU2hhcGVTaXplXCI6MSxcIlNwYWNpbmdcIjoxLjAsXCJQYWRkaW5nXCI6e1wiJGlkXCI6XCIxODlcIixcIlRvcFwiOjcuMCxcIkxlZnRcIjozLjAsXCJSaWdodFwiOjAuMCxcIkJvdHRvbVwiOjIuMH0sXCJQb3NpdGlvblwiOntcIiRpZFwiOlwiMTkwXCIsXCJSYXRpb1wiOjAuMCxcIklzQ3VzdG9tXCI6ZmFsc2V9LFwiUG9zaXRpb25PblRhc2tcIjowLFwiU2hhcGVTdHlsZVwiOntcIiRpZFwiOlwiMTkxXCIsXCJNYXJnaW5cIjp7XCIkaWRcIjpcIjE5MlwiLFwiVG9wXCI6MC4wLFwiTGVmdFwiOjAuMCxcIlJpZ2h0XCI6MC4wLFwiQm90dG9tXCI6MC4wfSxcIlBhZGRpbmdcIjp7XCIkaWRcIjpcIjE5M1wiLFwiVG9wXCI6MC4wLFwiTGVmdFwiOjAuMCxcIlJpZ2h0XCI6MC4wLFwiQm90dG9tXCI6MC4wfSxcIkJhY2tncm91bmRcIjp7XCIkaWRcIjpcIjE5NFwiLFwiQ29sb3JcIjp7XCIkaWRcIjpcIjE5NVwiLFwiQVwiOjI1NSxcIlJcIjoxMTIsXCJHXCI6MTczLFwiQlwiOjcxfX0sXCJJc1Zpc2libGVcIjp0cnVlLFwiV2lkdGhcIjoxOC4wLFwiSGVpZ2h0XCI6MjAuMCxcIkJvcmRlclN0eWxlXCI6e1wiJGlkXCI6XCIxOTZcIixcIkxpbmVDb2xvclwiOm51bGwsXCJMaW5lV2VpZ2h0XCI6MC4wLFwiTGluZVR5cGVcIjowfX0sXCJUaXRsZVN0eWxlXCI6e1wiJGlkXCI6XCIxOTdcIixcIkZvbnRTZXR0aW5nc1wiOntcIiRpZFwiOlwiMTk4XCIsXCJGb250U2l6ZVwiOjExLFwiRm9udE5hbWVcIjpcIkNhbGlicmlcIixcIklzQm9sZFwiOnRydWUsXCJJc0l0YWxpY1wiOmZhbHNlLFwiSXNVbmRlcmxpbmVkXCI6ZmFsc2V9LFwiQXV0b1NpemVcIjoyLFwiRm9yZWdyb3VuZFwiOntcIiRpZFwiOlwiMTk5XCIsXCJDb2xvclwiOntcIiRpZFwiOlwiMjAwXCIsXCJBXCI6MjU1LFwiUlwiOjAsXCJHXCI6MCxcIkJcIjowfX0sXCJCYWNrZ3JvdW5kRmlsbFR5cGVcIjowLFwiTWF4V2lkdGhcIjoxMTIuMjcyMjAxNTM4MDg1OTQsXCJNYXhIZWlnaHRcIjpcIkluZmluaXR5XCIsXCJTbWFydEZvcmVncm91bmRJc0FjdGl2ZVwiOmZhbHNlLFwiSG9yaXpvbnRhbEFsaWdubWVudFwiOjEsXCJWZXJ0aWNhbEFsaWdubWVudFwiOjAsXCJTbWFydEZvcmVncm91bmRcIjpudWxsLFwiTWFyZ2luXCI6e1wiJGlkXCI6XCIyMDFcIixcIlRvcFwiOjAuMCxcIkxlZnRcIjowLjAsXCJSaWdodFwiOjAuMCxcIkJvdHRvbVwiOjAuMH0sXCJQYWRkaW5nXCI6e1wiJGlkXCI6XCIyMDJcIixcIlRvcFwiOjAuMCxcIkxlZnRcIjowLjAsXCJSaWdodFwiOjAuMCxcIkJvdHRvbVwiOjAuMH0sXCJCYWNrZ3JvdW5kXCI6e1wiJGlkXCI6XCIyMDNcIixcIkNvbG9yXCI6e1wiJGlkXCI6XCIyMDRcIixcIkFcIjowLFwiUlwiOjI1NSxcIkdcIjoyNTUsXCJCXCI6MjU1fX0sXCJJc1Zpc2libGVcIjp0cnVlLFwiV2lkdGhcIjowLjAsXCJIZWlnaHRcIjowLjAsXCJCb3JkZXJTdHlsZVwiOntcIiRpZFwiOlwiMjA1XCIsXCJMaW5lQ29sb3JcIjpudWxsLFwiTGluZVdlaWdodFwiOjAuMCxcIkxpbmVUeXBlXCI6MH19LFwiRGF0ZVN0eWxlXCI6e1wiJGlkXCI6XCIyMDZcIixcIkZvbnRTZXR0aW5nc1wiOntcIiRpZFwiOlwiMjA3XCIsXCJGb250U2l6ZVwiOjEwLFwiRm9udE5hbWVcIjpcIkNhbGlicmlcIixcIklzQm9sZFwiOmZhbHNlLFwiSXNJdGFsaWNcIjpmYWxzZSxcIklzVW5kZXJsaW5lZFwiOmZhbHNlfSxcIkF1dG9TaXplXCI6MCxcIkZvcmVncm91bmRcIjp7XCIkaWRcIjpcIjIwOFwiLFwiQ29sb3JcIjp7XCIkaWRcIjpcIjIwOV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wXCIsXCJUb3BcIjowLjAsXCJMZWZ0XCI6MC4wLFwiUmlnaHRcIjowLjAsXCJCb3R0b21cIjowLjB9LFwiUGFkZGluZ1wiOntcIiRpZFwiOlwiMjExXCIsXCJUb3BcIjowLjAsXCJMZWZ0XCI6MC4wLFwiUmlnaHRcIjowLjAsXCJCb3R0b21cIjowLjB9LFwiQmFja2dyb3VuZFwiOntcIiRpZFwiOlwiMjEyXCIsXCJDb2xvclwiOntcIiRpZFwiOlwiMjEzXCIsXCJBXCI6MCxcIlJcIjoyNTUsXCJHXCI6MjU1LFwiQlwiOjI1NX19LFwiSXNWaXNpYmxlXCI6dHJ1ZSxcIldpZHRoXCI6MC4wLFwiSGVpZ2h0XCI6MC4wLFwiQm9yZGVyU3R5bGVcIjp7XCIkaWRcIjpcIjIxNFwiLFwiTGluZUNvbG9yXCI6bnVsbCxcIkxpbmVXZWlnaHRcIjowLjAsXCJMaW5lVHlwZVwiOjB9fSxcIkRhdGVGb3JtYXRcIjp7XCIkaWRcIjpcIjIxNV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4M1wifX0sXCJJc1Zpc2libGVcIjp0cnVlfV0sXCJDdXN0b21UYXNrU3R5bGVMaXN0XCI6W10sXCJDdXN0b21Td2ltbGFuZURlZmluaXRpb25TdHlsZUxpc3RcIjpudWxsLFwiQ3VzdG9tU3dpbWxhbmVWMlN0eWxlTGlzdFwiOlt7XCIkaWRcIjpcIjIxNlwiLFwiSGVhZGVyU3R5bGVcIjp7XCIkaWRcIjpcIjIxN1wiLFwiVGV4dFN0eWxlXCI6e1wiJGlkXCI6XCIyMThcIixcIkZvbnRTZXR0aW5nc1wiOntcIiRpZFwiOlwiMjE5XCIsXCJGb250U2l6ZVwiOjEyLFwiRm9udE5hbWVcIjpcIkNhbGlicmlcIixcIklzQm9sZFwiOnRydWUsXCJJc0l0YWxpY1wiOmZhbHNlLFwiSXNVbmRlcmxpbmVkXCI6ZmFsc2V9LFwiQXV0b1NpemVcIjowLFwiRm9yZWdyb3VuZFwiOntcIiRpZFwiOlwiMjIwXCIsXCJDb2xvclwiOntcIiRpZFwiOlwiMjI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MjJcIixcIlRvcFwiOjAuMCxcIkxlZnRcIjowLjAsXCJSaWdodFwiOjAuMCxcIkJvdHRvbVwiOjAuMH0sXCJQYWRkaW5nXCI6e1wiJGlkXCI6XCIyMjNcIixcIlRvcFwiOjAuMCxcIkxlZnRcIjowLjAsXCJSaWdodFwiOjAuMCxcIkJvdHRvbVwiOjAuMH0sXCJCYWNrZ3JvdW5kXCI6bnVsbCxcIklzVmlzaWJsZVwiOnRydWUsXCJXaWR0aFwiOjAuMCxcIkhlaWdodFwiOjAuMCxcIkJvcmRlclN0eWxlXCI6bnVsbH0sXCJSZWN0YW5nbGVTdHlsZVwiOntcIiRpZFwiOlwiMjI0XCIsXCJNYXJnaW5cIjp7XCIkaWRcIjpcIjIyNVwiLFwiVG9wXCI6MC4wLFwiTGVmdFwiOjAuMCxcIlJpZ2h0XCI6MC4wLFwiQm90dG9tXCI6MC4wfSxcIlBhZGRpbmdcIjp7XCIkaWRcIjpcIjIyNlwiLFwiVG9wXCI6MC4wLFwiTGVmdFwiOjAuMCxcIlJpZ2h0XCI6MC4wLFwiQm90dG9tXCI6MC4wfSxcIkJhY2tncm91bmRcIjp7XCIkaWRcIjpcIjIyN1wiLFwiQ29sb3JcIjp7XCIkaWRcIjpcIjIyOFwiLFwiQVwiOjEyNyxcIlJcIjoyNTUsXCJHXCI6MTkyLFwiQlwiOjB9fSxcIklzVmlzaWJsZVwiOnRydWUsXCJXaWR0aFwiOjAuMCxcIkhlaWdodFwiOjAuMCxcIkJvcmRlclN0eWxlXCI6e1wiJGlkXCI6XCIyMjlcIixcIkxpbmVDb2xvclwiOntcIiRpZFwiOlwiMjMwXCIsXCIkdHlwZVwiOlwiTkxSRS5Db21tb24uRG9tLlNvbGlkQ29sb3JCcnVzaCwgTkxSRS5Db21tb25cIixcIkNvbG9yXCI6e1wiJGlkXCI6XCIyMzFcIixcIkFcIjoyNTUsXCJSXCI6ODgsXCJHXCI6MzksXCJCXCI6N319LFwiTGluZVdlaWdodFwiOjAuMCxcIkxpbmVUeXBlXCI6MH19LFwiVGV4dElzVmVydGljYWxcIjpmYWxzZX0sXCJCYWNrZ3JvdW5kU3R5bGVcIjp7XCIkaWRcIjpcIjIzMlwiLFwiTWFyZ2luXCI6e1wiJGlkXCI6XCIyMzNcIixcIlRvcFwiOjAuMCxcIkxlZnRcIjowLjAsXCJSaWdodFwiOjAuMCxcIkJvdHRvbVwiOjAuMH0sXCJQYWRkaW5nXCI6e1wiJGlkXCI6XCIyMzRcIixcIlRvcFwiOjAuMCxcIkxlZnRcIjowLjAsXCJSaWdodFwiOjAuMCxcIkJvdHRvbVwiOjAuMH0sXCJCYWNrZ3JvdW5kXCI6e1wiJGlkXCI6XCIyMzVcIixcIkNvbG9yXCI6e1wiJGlkXCI6XCIyMzZcIixcIkFcIjozOCxcIlJcIjoxNjUsXCJHXCI6MTY1LFwiQlwiOjE2NX19LFwiSXNWaXNpYmxlXCI6dHJ1ZSxcIldpZHRoXCI6MC4wLFwiSGVpZ2h0XCI6MC4wLFwiQm9yZGVyU3R5bGVcIjp7XCIkaWRcIjpcIjIzN1wiLFwiTGluZUNvbG9yXCI6e1wiJGlkXCI6XCIyMzhcIixcIiR0eXBlXCI6XCJOTFJFLkNvbW1vbi5Eb20uU29saWRDb2xvckJydXNoLCBOTFJFLkNvbW1vblwiLFwiQ29sb3JcIjp7XCIkaWRcIjpcIjIzOVwiLFwiQVwiOjI1NSxcIlJcIjo4OCxcIkdcIjozOSxcIkJcIjo3fX0sXCJMaW5lV2VpZ2h0XCI6MC4wLFwiTGluZVR5cGVcIjowfX0sXCJJc0Fib3ZlVGltZWJhbmRcIjpmYWxzZSxcIlN3aW1sYW5lRGVmYXVsdEFjdGl2aXR5U3R5bGVcIjp7XCIkaWRcIjpcIjI0MFwiLFwiSGVhZGVyU3R5bGVcIjp7XCIkaWRcIjpcIjI0MVwiLFwiVGV4dFN0eWxlXCI6e1wiJGlkXCI6XCIyNDJcIixcIkZvbnRTZXR0aW5nc1wiOntcIiRpZFwiOlwiMjQzXCIsXCJGb250U2l6ZVwiOjEyLFwiRm9udE5hbWVcIjpcIkNhbGlicmlcIixcIklzQm9sZFwiOmZhbHNlLFwiSXNJdGFsaWNcIjpmYWxzZSxcIklzVW5kZXJsaW5lZFwiOmZhbHNlfSxcIkF1dG9TaXplXCI6MCxcIkZvcmVncm91bmRcIjp7XCIkaWRcIjpcIjI0NFwiLFwiQ29sb3JcIjp7XCIkaWRcIjpcIjI0NV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Q2XCIsXCJUb3BcIjowLjAsXCJMZWZ0XCI6MC4wLFwiUmlnaHRcIjowLjAsXCJCb3R0b21cIjowLjB9LFwiUGFkZGluZ1wiOntcIiRpZFwiOlwiMjQ3XCIsXCJUb3BcIjowLjAsXCJMZWZ0XCI6MC4wLFwiUmlnaHRcIjowLjAsXCJCb3R0b21cIjowLjB9LFwiQmFja2dyb3VuZFwiOm51bGwsXCJJc1Zpc2libGVcIjp0cnVlLFwiV2lkdGhcIjowLjAsXCJIZWlnaHRcIjowLjAsXCJCb3JkZXJTdHlsZVwiOm51bGx9LFwiUmVjdGFuZ2xlU3R5bGVcIjp7XCIkaWRcIjpcIjI0OFwi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2MyxcIlJcIjoyNTUsXCJHXCI6MTkyLFwiQlwiOjB9fSxcIklzVmlzaWJsZVwiOnRydWUsXCJXaWR0aFwiOjAuMCxcIkhlaWdodFwiOjAuMCxcIkJvcmRlclN0eWxlXCI6e1wiJGlkXCI6XCIyNTNcIixcIkxpbmVDb2xvclwiOntcIiRpZFwiOlwiMjU0XCIsXCIkdHlwZVwiOlwiTkxSRS5Db21tb24uRG9tLlNvbGlkQ29sb3JCcnVzaCwgTkxSRS5Db21tb25cIixcIkNvbG9yXCI6e1wiJGlkXCI6XCIyNTVcIixcIkFcIjoyNTUsXCJSXCI6MjU1LFwiR1wiOjAsXCJCXCI6MH19LFwiTGluZVdlaWdodFwiOjAuMCxcIkxpbmVUeXBlXCI6MH19fSxcIkJhY2tncm91bmRTdHlsZVwiOntcIiRpZFwiOlwiMjU2XCIsXCJNYXJnaW5cIjp7XCIkaWRcIjpcIjI1N1wiLFwiVG9wXCI6MC4wLFwiTGVmdFwiOjAuMCxcIlJpZ2h0XCI6MC4wLFwiQm90dG9tXCI6MC4wfSxcIlBhZGRpbmdcIjp7XCIkaWRcIjpcIjI1OFwiLFwiVG9wXCI6MC4wLFwiTGVmdFwiOjAuMCxcIlJpZ2h0XCI6MC4wLFwiQm90dG9tXCI6MC4wfSxcIkJhY2tncm91bmRcIjp7XCIkaWRcIjpcIjI1OVwiLFwiQ29sb3JcIjp7XCIkaWRcIjpcIjI2MFwiLFwiQVwiOjUxLFwiUlwiOjE2NSxcIkdcIjoxNjUsXCJCXCI6MTY1fX0sXCJJc1Zpc2libGVcIjp0cnVlLFwiV2lkdGhcIjowLjAsXCJIZWlnaHRcIjowLjAsXCJCb3JkZXJTdHlsZVwiOntcIiRpZFwiOlwiMjYxXCIsXCJMaW5lQ29sb3JcIjp7XCIkaWRcIjpcIjI2MlwiLFwiJHR5cGVcIjpcIk5MUkUuQ29tbW9uLkRvbS5Tb2xpZENvbG9yQnJ1c2gsIE5MUkUuQ29tbW9uXCIsXCJDb2xvclwiOntcIiRpZFwiOlwiMjYzXCIsXCJBXCI6MjU1LFwiUlwiOjI1NSxcIkdcIjowLFwiQlwiOjB9fSxcIkxpbmVXZWlnaHRcIjowLjAsXCJMaW5lVHlwZVwiOjB9fSxcIkN1c3RvbVN3aW1sYW5lTWlsZXN0b25lU3R5bGVMaXN0XCI6W3tcIiRpZFwiOlwiMjY0XCIsXCJUaXRsZVN0eWxlXCI6e1wiJGlkXCI6XCIyNjVcIixcIkZvbnRTZXR0aW5nc1wiOntcIiRpZFwiOlwiMjY2XCIsXCJGb250U2l6ZVwiOjExLFwiRm9udE5hbWVcIjpcIkNhbGlicmlcIixcIklzQm9sZFwiOnRydWUsXCJJc0l0YWxpY1wiOmZhbHNlLFwiSXNVbmRlcmxpbmVkXCI6ZmFsc2V9LFwiQXV0b1NpemVcIjoyLFwiRm9yZWdyb3VuZFwiOntcIiRpZFwiOlwiMjY3XCIsXCJDb2xvclwiOntcIiRpZFwiOlwiMjY4XCIsXCJBXCI6MjU1LFwiUlwiOjAsXCJHXCI6MCxcIkJcIjowfX0sXCJCYWNrZ3JvdW5kRmlsbFR5cGVcIjowLFwiTWF4V2lkdGhcIjo5My4zMjg1ODI3NjM2NzE4NzUsXCJNYXhIZWlnaHRcIjpcIkluZmluaXR5XCIsXCJTbWFydEZvcmVncm91bmRJc0FjdGl2ZVwiOmZhbHNlLFwiSG9yaXpvbnRhbEFsaWdubWVudFwiOjIsXCJWZXJ0aWNhbEFsaWdubWVudFwiOjAsXCJTbWFydEZvcmVncm91bmRcIjpudWxsLFwiTWFyZ2luXCI6e1wiJGlkXCI6XCIyNjlcIixcIlRvcFwiOjAuMCxcIkxlZnRcIjowLjAsXCJSaWdodFwiOjAuMCxcIkJvdHRvbVwiOjAuMH0sXCJQYWRkaW5nXCI6e1wiJGlkXCI6XCIyNzBcIixcIlRvcFwiOjAuMCxcIkxlZnRcIjowLjAsXCJSaWdodFwiOjAuMCxcIkJvdHRvbVwiOjAuMH0sXCJCYWNrZ3JvdW5kXCI6e1wiJGlkXCI6XCIyNzFcIixcIkNvbG9yXCI6e1wiJGlkXCI6XCIyNzJcIixcIkFcIjowLFwiUlwiOjI1NSxcIkdcIjoyNTUsXCJCXCI6MjU1fX0sXCJJc1Zpc2libGVcIjp0cnVlLFwiV2lkdGhcIjowLjAsXCJIZWlnaHRcIjowLjAsXCJCb3JkZXJTdHlsZVwiOm51bGx9LFwiRGF0ZVN0eWxlXCI6e1wiJGlkXCI6XCIyNzNcIixcIkZvbnRTZXR0aW5nc1wiOntcIiRpZFwiOlwiMjc0XCIsXCJGb250U2l6ZVwiOjEwLFwiRm9udE5hbWVcIjpcIkNhbGlicmlcIixcIklzQm9sZFwiOmZhbHNlLFwiSXNJdGFsaWNcIjpmYWxzZSxcIklzVW5kZXJsaW5lZFwiOmZhbHNlfSxcIkF1dG9TaXplXCI6MCxcIkZvcmVncm91bmRcIjp7XCIkaWRcIjpcIjI3NVwiLFwiQ29sb3JcIjp7XCIkaWRcIjpcIjI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3XCIsXCJUb3BcIjowLjAsXCJMZWZ0XCI6MC4wLFwiUmlnaHRcIjowLjAsXCJCb3R0b21cIjowLjB9LFwiUGFkZGluZ1wiOntcIiRpZFwiOlwiMjc4XCIsXCJUb3BcIjowLjAsXCJMZWZ0XCI6MC4wLFwiUmlnaHRcIjowLjAsXCJCb3R0b21cIjowLjB9LFwiQmFja2dyb3VuZFwiOntcIiRpZFwiOlwiMjc5XCIsXCJDb2xvclwiOntcIiRpZFwiOlwiMjgwXCIsXCJBXCI6MCxcIlJcIjoyNTUsXCJHXCI6MjU1LFwiQlwiOjI1NX19LFwiSXNWaXNpYmxlXCI6dHJ1ZSxcIldpZHRoXCI6MC4wLFwiSGVpZ2h0XCI6MC4wLFwiQm9yZGVyU3R5bGVcIjpudWxsfSxcIlRpdGxlUG9zaXRpb25cIjowLFwiRGF0ZVBvc2l0aW9uXCI6XCJSaWdodFwiLFwiU2hhcGVUeXBlXCI6MSxcIlNoYXBlU2l6ZVwiOjEsXCJTaGFwZVN0eWxlXCI6e1wiJGlkXCI6XCIyODFcIixcIk1hcmdpblwiOntcIiRpZFwiOlwiMjgyXCIsXCJUb3BcIjowLjAsXCJMZWZ0XCI6MC4wLFwiUmlnaHRcIjowLjAsXCJCb3R0b21cIjowLjB9LFwiUGFkZGluZ1wiOntcIiRpZFwiOlwiMjgzXCIsXCJUb3BcIjowLjAsXCJMZWZ0XCI6MC4wLFwiUmlnaHRcIjowLjAsXCJCb3R0b21cIjowLjB9LFwiQmFja2dyb3VuZFwiOntcIiRpZFwiOlwiMjg0XCIsXCJDb2xvclwiOntcIiRpZFwiOlwiMjg1XCIsXCJBXCI6MjU1LFwiUlwiOjI1NSxcIkdcIjoxOTIsXCJCXCI6MH19LFwiSXNWaXNpYmxlXCI6dHJ1ZSxcIldpZHRoXCI6MTguMCxcIkhlaWdodFwiOjIwLjAsXCJCb3JkZXJTdHlsZVwiOntcIiRpZFwiOlwiMjg2XCIsXCJMaW5lQ29sb3JcIjpudWxsLFwiTGluZVdlaWdodFwiOjAuMCxcIkxpbmVUeXBlXCI6MH19LFwiRGF0ZUZvcm1hdFwiOntcIiRpZFwiOlwiMjg3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gzXCJ9fSxcIklzVmlzaWJsZVwiOnRydWUsXCJHcm91cElkXCI6XCJlZGI5ZjM0NC1hM2UwLTQxM2YtYTM2ZS00YjY2NGQ0ZDE1NmNcIn0se1wiJGlkXCI6XCIyODhcIixcIlRpdGxlU3R5bGVcIjp7XCIkaWRcIjpcIjI4OVwiLFwiRm9udFNldHRpbmdzXCI6e1wiJGlkXCI6XCIyOTBcIixcIkZvbnRTaXplXCI6MTEsXCJGb250TmFtZVwiOlwiQ2FsaWJyaVwiLFwiSXNCb2xkXCI6dHJ1ZSxcIklzSXRhbGljXCI6ZmFsc2UsXCJJc1VuZGVybGluZWRcIjpmYWxzZX0sXCJBdXRvU2l6ZVwiOjIsXCJGb3JlZ3JvdW5kXCI6e1wiJGlkXCI6XCIyOTFcIixcIkNvbG9yXCI6e1wiJGlkXCI6XCIyOTJcIixcIkFcIjoyNTUsXCJSXCI6MCxcIkdcIjowLFwiQlwiOjB9fSxcIkJhY2tncm91bmRGaWxsVHlwZVwiOjAsXCJNYXhXaWR0aFwiOjEyMC4wMDEwMjIzMzg4NjcxOSxcIk1heEhlaWdodFwiOlwiSW5maW5pdHlcIixcIlNtYXJ0Rm9yZWdyb3VuZElzQWN0aXZlXCI6ZmFsc2UsXCJIb3Jpem9udGFsQWxpZ25tZW50XCI6MixcIlZlcnRpY2FsQWxpZ25tZW50XCI6MCxcIlNtYXJ0Rm9yZWdyb3VuZFwiOm51bGwsXCJNYXJnaW5cIjp7XCIkaWRcIjpcIjI5M1wiLFwiVG9wXCI6MC4wLFwiTGVmdFwiOjAuMCxcIlJpZ2h0XCI6MC4wLFwiQm90dG9tXCI6MC4wfSxcIlBhZGRpbmdcIjp7XCIkaWRcIjpcIjI5NFwiLFwiVG9wXCI6MC4wLFwiTGVmdFwiOjAuMCxcIlJpZ2h0XCI6MC4wLFwiQm90dG9tXCI6MC4wfSxcIkJhY2tncm91bmRcIjp7XCIkaWRcIjpcIjI5NVwiLFwiQ29sb3JcIjp7XCIkaWRcIjpcIjI5NlwiLFwiQVwiOjAsXCJSXCI6MjU1LFwiR1wiOjI1NSxcIkJcIjoyNTV9fSxcIklzVmlzaWJsZVwiOnRydWUsXCJXaWR0aFwiOjAuMCxcIkhlaWdodFwiOjAuMCxcIkJvcmRlclN0eWxlXCI6bnVsbH0sXCJEYXRlU3R5bGVcIjp7XCIkaWRcIjpcIjI5N1wiLFwiRm9udFNldHRpbmdzXCI6e1wiJGlkXCI6XCIyOThcIixcIkZvbnRTaXplXCI6MTAsXCJGb250TmFtZVwiOlwiQ2FsaWJyaVwiLFwiSXNCb2xkXCI6ZmFsc2UsXCJJc0l0YWxpY1wiOmZhbHNlLFwiSXNVbmRlcmxpbmVkXCI6ZmFsc2V9LFwiQXV0b1NpemVcIjowLFwiRm9yZWdyb3VuZFwiOntcIiRpZFwiOlwiMjk5XCIsXCJDb2xvclwiOntcIiRpZFwiOlwiMzAw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MDFcIixcIlRvcFwiOjAuMCxcIkxlZnRcIjowLjAsXCJSaWdodFwiOjAuMCxcIkJvdHRvbVwiOjAuMH0sXCJQYWRkaW5nXCI6e1wiJGlkXCI6XCIzMDJcIixcIlRvcFwiOjAuMCxcIkxlZnRcIjowLjAsXCJSaWdodFwiOjAuMCxcIkJvdHRvbVwiOjAuMH0sXCJCYWNrZ3JvdW5kXCI6e1wiJGlkXCI6XCIzMDNcIixcIkNvbG9yXCI6e1wiJGlkXCI6XCIzMDRcIixcIkFcIjowLFwiUlwiOjI1NSxcIkdcIjoyNTUsXCJCXCI6MjU1fX0sXCJJc1Zpc2libGVcIjp0cnVlLFwiV2lkdGhcIjowLjAsXCJIZWlnaHRcIjowLjAsXCJCb3JkZXJTdHlsZVwiOm51bGx9LFwiVGl0bGVQb3NpdGlvblwiOjAsXCJEYXRlUG9zaXRpb25cIjpcIlJpZ2h0XCIsXCJTaGFwZVR5cGVcIjoxLFwiU2hhcGVTaXplXCI6MSxcIlNoYXBlU3R5bGVcIjp7XCIkaWRcIjpcIjMwNVwiLFwiTWFyZ2luXCI6e1wiJGlkXCI6XCIzMDZcIixcIlRvcFwiOjAuMCxcIkxlZnRcIjowLjAsXCJSaWdodFwiOjAuMCxcIkJvdHRvbVwiOjAuMH0sXCJQYWRkaW5nXCI6e1wiJGlkXCI6XCIzMDdcIixcIlRvcFwiOjAuMCxcIkxlZnRcIjowLjAsXCJSaWdodFwiOjAuMCxcIkJvdHRvbVwiOjAuMH0sXCJCYWNrZ3JvdW5kXCI6e1wiJGlkXCI6XCIzMDhcIixcIkNvbG9yXCI6e1wiJGlkXCI6XCIzMDlcIixcIkFcIjoyNTUsXCJSXCI6MjU1LFwiR1wiOjE5MixcIkJcIjowfX0sXCJJc1Zpc2libGVcIjp0cnVlLFwiV2lkdGhcIjoxOC4wLFwiSGVpZ2h0XCI6MjAuMCxcIkJvcmRlclN0eWxlXCI6e1wiJGlkXCI6XCIzMTBcIixcIkxpbmVDb2xvclwiOm51bGwsXCJMaW5lV2VpZ2h0XCI6MC4wLFwiTGluZVR5cGVcIjowfX0sXCJEYXRlRm9ybWF0XCI6e1wiJGlkXCI6XCIzMTF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ODNcIn19LFwiSXNWaXNpYmxlXCI6dHJ1ZSxcIkdyb3VwSWRcIjpcImVkYjlmMzQ0LWEzZTAtNDEzZi1hMzZlLTRiNjY0ZDRkMTU2Y1wifV0sXCJDdXN0b21Td2ltbGFuZVRhc2tTdHlsZUxpc3RcIjpbXSxcIklzVmlzaWJsZVwiOmZhbHNlfSxcIkN1c3RvbVN3aW1sYW5lQWN0aXZpdGllc1N0eWxlTGlzdFwiOltdLFwiSXNWaXNpYmxlXCI6dHJ1ZX0se1wiJGlkXCI6XCIzMTJcIixcIkhlYWRlclN0eWxlXCI6e1wiJGlkXCI6XCIzMTNcIixcIlRleHRTdHlsZVwiOntcIiRpZFwiOlwiMzE0XCIsXCJGb250U2V0dGluZ3NcIjp7XCIkaWRcIjpcIjMxNVwiLFwiRm9udFNpemVcIjoxMixcIkZvbnROYW1lXCI6XCJDYWxpYnJpXCIsXCJJc0JvbGRcIjp0cnVlLFwiSXNJdGFsaWNcIjpmYWxzZSxcIklzVW5kZXJsaW5lZFwiOmZhbHNlfSxcIkF1dG9TaXplXCI6MCxcIkZvcmVncm91bmRcIjp7XCIkaWRcIjpcIjMxNlwiLFwiQ29sb3JcIjp7XCIkaWRcIjpcIjMxN1wiLFwiQVwiOjI1NSxcIlJcIjoyMixcIkdcIjoyOCxcIkJcIjozN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E4XCIsXCJUb3BcIjowLjAsXCJMZWZ0XCI6MC4wLFwiUmlnaHRcIjowLjAsXCJCb3R0b21cIjowLjB9LFwiUGFkZGluZ1wiOntcIiRpZFwiOlwiMzE5XCIsXCJUb3BcIjowLjAsXCJMZWZ0XCI6MC4wLFwiUmlnaHRcIjowLjAsXCJCb3R0b21cIjowLjB9LFwiQmFja2dyb3VuZFwiOm51bGwsXCJJc1Zpc2libGVcIjp0cnVlLFwiV2lkdGhcIjowLjAsXCJIZWlnaHRcIjowLjAsXCJCb3JkZXJTdHlsZVwiOm51bGx9LFwiUmVjdGFuZ2xlU3R5bGVcIjp7XCIkaWRcIjpcIjMyMFwiLFwiTWFyZ2luXCI6e1wiJGlkXCI6XCIzMjFcIixcIlRvcFwiOjAuMCxcIkxlZnRcIjowLjAsXCJSaWdodFwiOjAuMCxcIkJvdHRvbVwiOjAuMH0sXCJQYWRkaW5nXCI6e1wiJGlkXCI6XCIzMjJcIixcIlRvcFwiOjAuMCxcIkxlZnRcIjowLjAsXCJSaWdodFwiOjAuMCxcIkJvdHRvbVwiOjAuMH0sXCJCYWNrZ3JvdW5kXCI6e1wiJGlkXCI6XCIzMjNcIixcIkNvbG9yXCI6e1wiJGlkXCI6XCIzMjRcIixcIkFcIjoxMjcsXCJSXCI6OTEsXCJHXCI6MTU1LFwiQlwiOjIxM319LFwiSXNWaXNpYmxlXCI6dHJ1ZSxcIldpZHRoXCI6MC4wLFwiSGVpZ2h0XCI6MC4wLFwiQm9yZGVyU3R5bGVcIjp7XCIkaWRcIjpcIjMyNVwiLFwiTGluZUNvbG9yXCI6e1wiJGlkXCI6XCIzMjZcIixcIiR0eXBlXCI6XCJOTFJFLkNvbW1vbi5Eb20uU29saWRDb2xvckJydXNoLCBOTFJFLkNvbW1vblwiLFwiQ29sb3JcIjp7XCIkaWRcIjpcIjMyN1wiLFwiQVwiOjI1NSxcIlJcIjoyMixcIkdcIjoyOCxcIkJcIjozNX19LFwiTGluZVdlaWdodFwiOjAuMCxcIkxpbmVUeXBlXCI6MH19LFwiVGV4dElzVmVydGljYWxcIjpmYWxzZX0sXCJCYWNrZ3JvdW5kU3R5bGVcIjp7XCIkaWRcIjpcIjMyOFwiLFwiTWFyZ2luXCI6e1wiJGlkXCI6XCIzMjlcIixcIlRvcFwiOjAuMCxcIkxlZnRcIjowLjAsXCJSaWdodFwiOjAuMCxcIkJvdHRvbVwiOjAuMH0sXCJQYWRkaW5nXCI6e1wiJGlkXCI6XCIzMzBcIixcIlRvcFwiOjAuMCxcIkxlZnRcIjowLjAsXCJSaWdodFwiOjAuMCxcIkJvdHRvbVwiOjAuMH0sXCJCYWNrZ3JvdW5kXCI6e1wiJGlkXCI6XCIzMzFcIixcIkNvbG9yXCI6e1wiJGlkXCI6XCIzMzJcIixcIkFcIjozOCxcIlJcIjoxNjUsXCJHXCI6MTY1LFwiQlwiOjE2NX19LFwiSXNWaXNpYmxlXCI6dHJ1ZSxcIldpZHRoXCI6MC4wLFwiSGVpZ2h0XCI6MC4wLFwiQm9yZGVyU3R5bGVcIjp7XCIkaWRcIjpcIjMzM1wiLFwiTGluZUNvbG9yXCI6e1wiJGlkXCI6XCIzMzRcIixcIiR0eXBlXCI6XCJOTFJFLkNvbW1vbi5Eb20uU29saWRDb2xvckJydXNoLCBOTFJFLkNvbW1vblwiLFwiQ29sb3JcIjp7XCIkaWRcIjpcIjMzNVwiLFwiQVwiOjI1NSxcIlJcIjoyMixcIkdcIjoyOCxcIkJcIjozNX19LFwiTGluZVdlaWdodFwiOjAuMCxcIkxpbmVUeXBlXCI6MH19LFwiSXNBYm92ZVRpbWViYW5kXCI6ZmFsc2UsXCJTd2ltbGFuZURlZmF1bHRBY3Rpdml0eVN0eWxlXCI6e1wiJGlkXCI6XCIzMzZcIixcIkhlYWRlclN0eWxlXCI6e1wiJGlkXCI6XCIzMzdcIixcIlRleHRTdHlsZVwiOntcIiRpZFwiOlwiMzM4XCIsXCJGb250U2V0dGluZ3NcIjp7XCIkaWRcIjpcIjMzOVwiLFwiRm9udFNpemVcIjoxMixcIkZvbnROYW1lXCI6XCJDYWxpYnJpXCIsXCJJc0JvbGRcIjpmYWxzZSxcIklzSXRhbGljXCI6ZmFsc2UsXCJJc1VuZGVybGluZWRcIjpmYWxzZX0sXCJBdXRvU2l6ZVwiOjAsXCJGb3JlZ3JvdW5kXCI6e1wiJGlkXCI6XCIzNDBcIixcIkNvbG9yXCI6e1wiJGlkXCI6XCIzNDF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udWxsLFwiSXNWaXNpYmxlXCI6dHJ1ZSxcIldpZHRoXCI6MC4wLFwiSGVpZ2h0XCI6MC4wLFwiQm9yZGVyU3R5bGVcIjpudWxsfSxcIlJlY3RhbmdsZVN0eWxlXCI6e1wiJGlkXCI6XCIzNDRcIixcIk1hcmdpblwiOntcIiRpZFwiOlwiMzQ1XCIsXCJUb3BcIjowLjAsXCJMZWZ0XCI6MC4wLFwiUmlnaHRcIjowLjAsXCJCb3R0b21cIjowLjB9LFwiUGFkZGluZ1wiOntcIiRpZFwiOlwiMzQ2XCIsXCJUb3BcIjowLjAsXCJMZWZ0XCI6MC4wLFwiUmlnaHRcIjowLjAsXCJCb3R0b21cIjowLjB9LFwiQmFja2dyb3VuZFwiOntcIiRpZFwiOlwiMzQ3XCIsXCJDb2xvclwiOntcIiRpZFwiOlwiMzQ4XCIsXCJBXCI6NjMsXCJSXCI6NjgsXCJHXCI6MTE0LFwiQlwiOjE5Nn19LFwiSXNWaXNpYmxlXCI6dHJ1ZSxcIldpZHRoXCI6MC4wLFwiSGVpZ2h0XCI6MC4wLFwiQm9yZGVyU3R5bGVcIjp7XCIkaWRcIjpcIjM0OVwiLFwiTGluZUNvbG9yXCI6e1wiJGlkXCI6XCIzNTBcIixcIiR0eXBlXCI6XCJOTFJFLkNvbW1vbi5Eb20uU29saWRDb2xvckJydXNoLCBOTFJFLkNvbW1vblwiLFwiQ29sb3JcIjp7XCIkaWRcIjpcIjM1MVwiLFwiQVwiOjI1NSxcIlJcIjoyNTUsXCJHXCI6MCxcIkJcIjowfX0sXCJMaW5lV2VpZ2h0XCI6MC4wLFwiTGluZVR5cGVcIjowfX19LFwiQmFja2dyb3VuZFN0eWxlXCI6e1wiJGlkXCI6XCIzNTJcIixcIk1hcmdpblwiOntcIiRpZFwiOlwiMzUzXCIsXCJUb3BcIjowLjAsXCJMZWZ0XCI6MC4wLFwiUmlnaHRcIjowLjAsXCJCb3R0b21cIjowLjB9LFwiUGFkZGluZ1wiOntcIiRpZFwiOlwiMzU0XCIsXCJUb3BcIjowLjAsXCJMZWZ0XCI6MC4wLFwiUmlnaHRcIjowLjAsXCJCb3R0b21cIjowLjB9LFwiQmFja2dyb3VuZFwiOntcIiRpZFwiOlwiMzU1XCIsXCJDb2xvclwiOntcIiRpZFwiOlwiMzU2XCIsXCJBXCI6NTEsXCJSXCI6MTY1LFwiR1wiOjE2NSxcIkJcIjoxNjV9fSxcIklzVmlzaWJsZVwiOnRydWUsXCJXaWR0aFwiOjAuMCxcIkhlaWdodFwiOjAuMCxcIkJvcmRlclN0eWxlXCI6e1wiJGlkXCI6XCIzNTdcIixcIkxpbmVDb2xvclwiOntcIiRpZFwiOlwiMzU4XCIsXCIkdHlwZVwiOlwiTkxSRS5Db21tb24uRG9tLlNvbGlkQ29sb3JCcnVzaCwgTkxSRS5Db21tb25cIixcIkNvbG9yXCI6e1wiJGlkXCI6XCIzNTlcIixcIkFcIjoyNTUsXCJSXCI6MjU1LFwiR1wiOjAsXCJCXCI6MH19LFwiTGluZVdlaWdodFwiOjAuMCxcIkxpbmVUeXBlXCI6MH19LFwiQ3VzdG9tU3dpbWxhbmVNaWxlc3RvbmVTdHlsZUxpc3RcIjpbXSxcIkN1c3RvbVN3aW1sYW5lVGFza1N0eWxlTGlzdFwiOlt7XCIkaWRcIjpcIjM2MFwiLFwiVGFza1N0eWxlXCI6e1wiJGlkXCI6XCIzNjFcIixcIlNoYXBlXCI6MCxcIlNoYXBlVGhpY2tuZXNzXCI6MSxcIkR1cmF0aW9uRm9ybWF0XCI6MCxcIlBlcmNlbnRhZ2VDb21wbGV0ZVN0eWxlXCI6e1wiJGlkXCI6XCIzNjJcIixcIkZvbnRTZXR0aW5nc1wiOntcIiRpZFwiOlwiMzYzXCIsXCJGb250U2l6ZVwiOjEwLFwiRm9udE5hbWVcIjpcIkNhbGlicmlcIixcIklzQm9sZFwiOmZhbHNlLFwiSXNJdGFsaWNcIjpmYWxzZSxcIklzVW5kZXJsaW5lZFwiOmZhbHNlfSxcIkF1dG9TaXplXCI6MCxcIkZvcmVncm91bmRcIjp7XCIkaWRcIjpcIjM2NF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zNjVcIixcIlRvcFwiOjAuMCxcIkxlZnRcIjowLjAsXCJSaWdodFwiOjAuMCxcIkJvdHRvbVwiOjAuMH0sXCJQYWRkaW5nXCI6e1wiJGlkXCI6XCIzNjZcIixcIlRvcFwiOjAuMCxcIkxlZnRcIjowLjAsXCJSaWdodFwiOjAuMCxcIkJvdHRvbVwiOjAuMH0sXCJCYWNrZ3JvdW5kXCI6e1wiJHJlZlwiOlwiMTEyXCJ9LFwiSXNWaXNpYmxlXCI6dHJ1ZSxcIldpZHRoXCI6MC4wLFwiSGVpZ2h0XCI6MC4wLFwiQm9yZGVyU3R5bGVcIjp7XCIkaWRcIjpcIjM2N1wiLFwiTGluZUNvbG9yXCI6bnVsbCxcIkxpbmVXZWlnaHRcIjowLjAsXCJMaW5lVHlwZVwiOjB9fSxcIkR1cmF0aW9uU3R5bGVcIjp7XCIkaWRcIjpcIjM2OFwiLFwiRm9udFNldHRpbmdzXCI6e1wiJGlkXCI6XCIzNjlcIixcIkZvbnRTaXplXCI6MTAsXCJGb250TmFtZVwiOlwiQ2FsaWJyaVwiLFwiSXNCb2xkXCI6ZmFsc2UsXCJJc0l0YWxpY1wiOmZhbHNlLFwiSXNVbmRlcmxpbmVkXCI6ZmFsc2V9LFwiQXV0b1NpemVcIjowLFwiRm9yZWdyb3VuZFwiOntcIiRpZFwiOlwiMzcw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M3MVwiLFwiVG9wXCI6MC4wLFwiTGVmdFwiOjAuMCxcIlJpZ2h0XCI6MC4wLFwiQm90dG9tXCI6MC4wfSxcIlBhZGRpbmdcIjp7XCIkaWRcIjpcIjM3MlwiLFwiVG9wXCI6MC4wLFwiTGVmdFwiOjAuMCxcIlJpZ2h0XCI6MC4wLFwiQm90dG9tXCI6MC4wfSxcIkJhY2tncm91bmRcIjp7XCIkcmVmXCI6XCIxMTlcIn0sXCJJc1Zpc2libGVcIjp0cnVlLFwiV2lkdGhcIjowLjAsXCJIZWlnaHRcIjowLjAsXCJCb3JkZXJTdHlsZVwiOntcIiRpZFwiOlwiMzczXCIsXCJMaW5lQ29sb3JcIjpudWxsLFwiTGluZVdlaWdodFwiOjAuMCxcIkxpbmVUeXBlXCI6MH19LFwiSG9yaXpvbnRhbENvbm5lY3RvclN0eWxlXCI6e1wiJGlkXCI6XCIzNzRcIixcIkxpbmVDb2xvclwiOntcIiRyZWZcIjpcIjEyMVwifSxcIkxpbmVXZWlnaHRcIjowLjgsXCJMaW5lVHlwZVwiOjB9LFwiVmVydGljYWxDb25uZWN0b3JTdHlsZVwiOntcIiRpZFwiOlwiMzc1XCIsXCJMaW5lQ29sb3JcIjp7XCIkcmVmXCI6XCIxMjRcIn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zc2XCIsXCJNYXJnaW5cIjp7XCIkaWRcIjpcIjM3N1wiLFwiVG9wXCI6MC4wLFwiTGVmdFwiOjQuMCxcIlJpZ2h0XCI6NC4wLFwiQm90dG9tXCI6MC4wfSxcIlBhZGRpbmdcIjp7XCIkaWRcIjpcIjM3OFwiLFwiVG9wXCI6MC4wLFwiTGVmdFwiOjAuMCxcIlJpZ2h0XCI6MC4wLFwiQm90dG9tXCI6MC4wfSxcIkJhY2tncm91bmRcIjp7XCIkaWRcIjpcIjM3OVwiLFwiQ29sb3JcIjp7XCIkaWRcIjpcIjM4MFwiLFwiQVwiOjI1NSxcIlJcIjo5MSxcIkdcIjoxNTUsXCJCXCI6MjEzfX0sXCJJc1Zpc2libGVcIjp0cnVlLFwiV2lkdGhcIjowLjAsXCJIZWlnaHRcIjoxNi4wLFwiQm9yZGVyU3R5bGVcIjp7XCIkaWRcIjpcIjM4MVwiLFwiTGluZUNvbG9yXCI6e1wiJGlkXCI6XCIzODJcIixcIiR0eXBlXCI6XCJOTFJFLkNvbW1vbi5Eb20uU29saWRDb2xvckJydXNoLCBOTFJFLkNvbW1vblwiLFwiQ29sb3JcIjp7XCIkaWRcIjpcIjM4M1wiLFwiQVwiOjI1NSxcIlJcIjoyNTUsXCJHXCI6MCxcIkJcIjowfX0sXCJMaW5lV2VpZ2h0XCI6MC4wLFwiTGluZVR5cGVcIjowfX0sXCJUaXRsZVN0eWxlXCI6e1wiJGlkXCI6XCIzODRcIixcIkZvbnRTZXR0aW5nc1wiOntcIiRpZFwiOlwiMzg1XCIsXCJGb250U2l6ZVwiOjExLFwiRm9udE5hbWVcIjpcIkNhbGlicmlcIixcIklzQm9sZFwiOnRydWUsXCJJc0l0YWxpY1wiOmZhbHNlLFwiSXNVbmRlcmxpbmVkXCI6ZmFsc2V9LFwiQXV0b1NpemVcIjowLFwiRm9yZWdyb3VuZFwiOntcIiRpZFwiOlwiMzg2XCIsXCJDb2xvclwiOntcIiRpZFwiOlwiMzg3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M4OFwiLFwiVG9wXCI6MC4wLFwiTGVmdFwiOjAuMCxcIlJpZ2h0XCI6MC4wLFwiQm90dG9tXCI6MC4wfSxcIlBhZGRpbmdcIjp7XCIkaWRcIjpcIjM4OVwiLFwiVG9wXCI6MC4wLFwiTGVmdFwiOjAuMCxcIlJpZ2h0XCI6MC4wLFwiQm90dG9tXCI6MC4wfSxcIkJhY2tncm91bmRcIjp7XCIkaWRcIjpcIjM5MFwiLFwiQ29sb3JcIjp7XCIkaWRcIjpcIjM5MVwiLFwiQVwiOjAsXCJSXCI6MjU1LFwiR1wiOjI1NSxcIkJcIjoyNTV9fSxcIklzVmlzaWJsZVwiOnRydWUsXCJXaWR0aFwiOjAuMCxcIkhlaWdodFwiOjAuMCxcIkJvcmRlclN0eWxlXCI6e1wiJGlkXCI6XCIzOTJcIixcIkxpbmVDb2xvclwiOm51bGwsXCJMaW5lV2VpZ2h0XCI6MC4wLFwiTGluZVR5cGVcIjowfX0sXCJEYXRlU3R5bGVcIjp7XCIkaWRcIjpcIjM5M1wiLFwiRm9udFNldHRpbmdzXCI6e1wiJGlkXCI6XCIzOTRcIixcIkZvbnRTaXplXCI6MTAsXCJGb250TmFtZVwiOlwiQ2FsaWJyaVwiLFwiSXNCb2xkXCI6ZmFsc2UsXCJJc0l0YWxpY1wiOmZhbHNlLFwiSXNVbmRlcmxpbmVkXCI6ZmFsc2V9LFwiQXV0b1NpemVcIjowLFwiRm9yZWdyb3VuZFwiOntcIiRpZFwiOlwiMzk1XCIsXCJDb2xvclwiOntcIiRpZFwiOlwiMzk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OTdcIixcIlRvcFwiOjAuMCxcIkxlZnRcIjowLjAsXCJSaWdodFwiOjAuMCxcIkJvdHRvbVwiOjAuMH0sXCJQYWRkaW5nXCI6e1wiJGlkXCI6XCIzOThcIixcIlRvcFwiOjAuMCxcIkxlZnRcIjowLjAsXCJSaWdodFwiOjAuMCxcIkJvdHRvbVwiOjAuMH0sXCJCYWNrZ3JvdW5kXCI6e1wiJGlkXCI6XCIzOTlcIixcIkNvbG9yXCI6e1wiJGlkXCI6XCI0MDBcIixcIkFcIjowLFwiUlwiOjI1NSxcIkdcIjoyNTUsXCJCXCI6MjU1fX0sXCJJc1Zpc2libGVcIjp0cnVlLFwiV2lkdGhcIjowLjAsXCJIZWlnaHRcIjowLjAsXCJCb3JkZXJTdHlsZVwiOntcIiRpZFwiOlwiNDAxXCIsXCJMaW5lQ29sb3JcIjpudWxsLFwiTGluZVdlaWdodFwiOjAuMCxcIkxpbmVUeXBlXCI6MH19LFwiRGF0ZUZvcm1hdFwiOntcIiRpZFwiOlwiNDAy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0MDNcIixcIkRhdGVQYXJ0SXNWaXNpYmxlXCI6dHJ1ZSxcIlRpbWVQYXJ0SXNWaXNpYmxlXCI6dHJ1ZX19LFwiSXNWaXNpYmxlXCI6dHJ1ZX0sXCJBdHRhY2hlZE1pbGVzdG9uZXNTdHlsZVwiOltdfSx7XCIkaWRcIjpcIjQwNFwiLFwiVGFza1N0eWxlXCI6e1wiJGlkXCI6XCI0MDVcIixcIlNoYXBlXCI6MCxcIlNoYXBlVGhpY2tuZXNzXCI6MSxcIkR1cmF0aW9uRm9ybWF0XCI6MCxcIlBlcmNlbnRhZ2VDb21wbGV0ZVN0eWxlXCI6e1wiJGlkXCI6XCI0MDZcIixcIkZvbnRTZXR0aW5nc1wiOntcIiRpZFwiOlwiNDA3XCIsXCJGb250U2l6ZVwiOjEwLFwiRm9udE5hbWVcIjpcIkNhbGlicmlcIixcIklzQm9sZFwiOmZhbHNlLFwiSXNJdGFsaWNcIjpmYWxzZSxcIklzVW5kZXJsaW5lZFwiOmZhbHNlfSxcIkF1dG9TaXplXCI6MCxcIkZvcmVncm91bmRcIjp7XCIkaWRcIjpcIjQwOF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0MDlcIixcIlRvcFwiOjAuMCxcIkxlZnRcIjowLjAsXCJSaWdodFwiOjAuMCxcIkJvdHRvbVwiOjAuMH0sXCJQYWRkaW5nXCI6e1wiJGlkXCI6XCI0MTBcIixcIlRvcFwiOjAuMCxcIkxlZnRcIjowLjAsXCJSaWdodFwiOjAuMCxcIkJvdHRvbVwiOjAuMH0sXCJCYWNrZ3JvdW5kXCI6e1wiJHJlZlwiOlwiMTEyXCJ9LFwiSXNWaXNpYmxlXCI6dHJ1ZSxcIldpZHRoXCI6MC4wLFwiSGVpZ2h0XCI6MC4wLFwiQm9yZGVyU3R5bGVcIjp7XCIkaWRcIjpcIjQxMVwiLFwiTGluZUNvbG9yXCI6bnVsbCxcIkxpbmVXZWlnaHRcIjowLjAsXCJMaW5lVHlwZVwiOjB9fSxcIkR1cmF0aW9uU3R5bGVcIjp7XCIkaWRcIjpcIjQxMlwiLFwiRm9udFNldHRpbmdzXCI6e1wiJGlkXCI6XCI0MTNcIixcIkZvbnRTaXplXCI6MTAsXCJGb250TmFtZVwiOlwiQ2FsaWJyaVwiLFwiSXNCb2xkXCI6ZmFsc2UsXCJJc0l0YWxpY1wiOmZhbHNlLFwiSXNVbmRlcmxpbmVkXCI6ZmFsc2V9LFwiQXV0b1NpemVcIjowLFwiRm9yZWdyb3VuZFwiOntcIiRpZFwiOlwiNDE0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QxNVwiLFwiVG9wXCI6MC4wLFwiTGVmdFwiOjAuMCxcIlJpZ2h0XCI6MC4wLFwiQm90dG9tXCI6MC4wfSxcIlBhZGRpbmdcIjp7XCIkaWRcIjpcIjQxNlwiLFwiVG9wXCI6MC4wLFwiTGVmdFwiOjAuMCxcIlJpZ2h0XCI6MC4wLFwiQm90dG9tXCI6MC4wfSxcIkJhY2tncm91bmRcIjp7XCIkcmVmXCI6XCIxMTlcIn0sXCJJc1Zpc2libGVcIjp0cnVlLFwiV2lkdGhcIjowLjAsXCJIZWlnaHRcIjowLjAsXCJCb3JkZXJTdHlsZVwiOntcIiRpZFwiOlwiNDE3XCIsXCJMaW5lQ29sb3JcIjpudWxsLFwiTGluZVdlaWdodFwiOjAuMCxcIkxpbmVUeXBlXCI6MH19LFwiSG9yaXpvbnRhbENvbm5lY3RvclN0eWxlXCI6e1wiJGlkXCI6XCI0MThcIixcIkxpbmVDb2xvclwiOntcIiRyZWZcIjpcIjEyMVwifSxcIkxpbmVXZWlnaHRcIjowLjgsXCJMaW5lVHlwZVwiOjB9LFwiVmVydGljYWxDb25uZWN0b3JTdHlsZVwiOntcIiRpZFwiOlwiNDE5XCIsXCJMaW5lQ29sb3JcIjp7XCIkcmVmXCI6XCIxMjRcIn0sXCJMaW5lV2VpZ2h0XCI6MC4wLFwiTGluZVR5cGVcIjowfSxcIk1hcmdpblwiOm51bGwsXCJTdGFydERhdGVQb3NpdGlvblwiOjMsXCJFbmREYXRlUG9zaXRpb25cIjozLFwiVGl0bGVQb3NpdGlvblwiOjIsXCJEdXJhdGlvblBvc2l0aW9uXCI6NixcIlBlcmNlbnRhZ2VDb21wbGV0ZWRQb3NpdGlvblwiOjYsXCJTcGFjaW5nXCI6NSxcIklzQmVsb3dUaW1lYmFuZFwiOnRydWUsXCJQZXJjZW50YWdlQ29tcGxldGVTaGFwZU9wYWNpdHlcIjozNSxcIkdyb3VwTmFtZVwiOlwiMzBjZjBlNmMtMzg2ZS00YjMwLTkzYjAtNjY1MTg5OGJmYzEwXCIsXCJBdHRhY2hlZE1pbGVzdG9uZXNTdHlsZXNcIjpudWxsLFwiU2hhcGVTdHlsZVwiOntcIiRpZFwiOlwiNDIwXCIsXCJNYXJnaW5cIjp7XCIkaWRcIjpcIjQyMVwiLFwiVG9wXCI6MC4wLFwiTGVmdFwiOjQuMCxcIlJpZ2h0XCI6NC4wLFwiQm90dG9tXCI6MC4wfSxcIlBhZGRpbmdcIjp7XCIkaWRcIjpcIjQyMlwiLFwiVG9wXCI6MC4wLFwiTGVmdFwiOjAuMCxcIlJpZ2h0XCI6MC4wLFwiQm90dG9tXCI6MC4wfSxcIkJhY2tncm91bmRcIjp7XCIkaWRcIjpcIjQyM1wiLFwiQ29sb3JcIjp7XCIkaWRcIjpcIjQyNFwiLFwiQVwiOjI1NSxcIlJcIjo5MSxcIkdcIjoxNTUsXCJCXCI6MjEzfX0sXCJJc1Zpc2libGVcIjp0cnVlLFwiV2lkdGhcIjo2MS4wLFwiSGVpZ2h0XCI6MTYuMCxcIkJvcmRlclN0eWxlXCI6e1wiJGlkXCI6XCI0MjVcIixcIkxpbmVDb2xvclwiOntcIiRyZWZcIjpcIjM4MlwifSxcIkxpbmVXZWlnaHRcIjowLjAsXCJMaW5lVHlwZVwiOjB9fSxcIlRpdGxlU3R5bGVcIjp7XCIkaWRcIjpcIjQyNlwiLFwiRm9udFNldHRpbmdzXCI6e1wiJGlkXCI6XCI0MjdcIixcIkZvbnRTaXplXCI6MTEsXCJGb250TmFtZVwiOlwiQ2FsaWJyaVwiLFwiSXNCb2xkXCI6dHJ1ZSxcIklzSXRhbGljXCI6ZmFsc2UsXCJJc1VuZGVybGluZWRcIjpmYWxzZX0sXCJBdXRvU2l6ZVwiOjAsXCJGb3JlZ3JvdW5kXCI6e1wiJGlkXCI6XCI0MjhcIixcIkNvbG9yXCI6e1wiJGlkXCI6XCI0Mjl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DMwXCIsXCJUb3BcIjowLjAsXCJMZWZ0XCI6MC4wLFwiUmlnaHRcIjowLjAsXCJCb3R0b21cIjowLjB9LFwiUGFkZGluZ1wiOntcIiRpZFwiOlwiNDMxXCIsXCJUb3BcIjowLjAsXCJMZWZ0XCI6MC4wLFwiUmlnaHRcIjowLjAsXCJCb3R0b21cIjowLjB9LFwiQmFja2dyb3VuZFwiOntcIiRpZFwiOlwiNDMyXCIsXCJDb2xvclwiOntcIiRpZFwiOlwiNDMzXCIsXCJBXCI6MCxcIlJcIjoyNTUsXCJHXCI6MjU1LFwiQlwiOjI1NX19LFwiSXNWaXNpYmxlXCI6dHJ1ZSxcIldpZHRoXCI6MC4wLFwiSGVpZ2h0XCI6MC4wLFwiQm9yZGVyU3R5bGVcIjp7XCIkaWRcIjpcIjQzNFwiLFwiTGluZUNvbG9yXCI6bnVsbCxcIkxpbmVXZWlnaHRcIjowLjAsXCJMaW5lVHlwZVwiOjB9fSxcIkRhdGVTdHlsZVwiOntcIiRpZFwiOlwiNDM1XCIsXCJGb250U2V0dGluZ3NcIjp7XCIkaWRcIjpcIjQzNlwiLFwiRm9udFNpemVcIjoxMCxcIkZvbnROYW1lXCI6XCJDYWxpYnJpXCIsXCJJc0JvbGRcIjpmYWxzZSxcIklzSXRhbGljXCI6ZmFsc2UsXCJJc1VuZGVybGluZWRcIjpmYWxzZX0sXCJBdXRvU2l6ZVwiOjAsXCJGb3JlZ3JvdW5kXCI6e1wiJGlkXCI6XCI0MzdcIixcIkNvbG9yXCI6e1wiJGlkXCI6XCI0Mzh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QzOVwiLFwiVG9wXCI6MC4wLFwiTGVmdFwiOjAuMCxcIlJpZ2h0XCI6MC4wLFwiQm90dG9tXCI6MC4wfSxcIlBhZGRpbmdcIjp7XCIkaWRcIjpcIjQ0MFwiLFwiVG9wXCI6MC4wLFwiTGVmdFwiOjAuMCxcIlJpZ2h0XCI6MC4wLFwiQm90dG9tXCI6MC4wfSxcIkJhY2tncm91bmRcIjp7XCIkaWRcIjpcIjQ0MVwiLFwiQ29sb3JcIjp7XCIkaWRcIjpcIjQ0MlwiLFwiQVwiOjAsXCJSXCI6MjU1LFwiR1wiOjI1NSxcIkJcIjoyNTV9fSxcIklzVmlzaWJsZVwiOnRydWUsXCJXaWR0aFwiOjAuMCxcIkhlaWdodFwiOjAuMCxcIkJvcmRlclN0eWxlXCI6e1wiJGlkXCI6XCI0NDNcIixcIkxpbmVDb2xvclwiOm51bGwsXCJMaW5lV2VpZ2h0XCI6MC4wLFwiTGluZVR5cGVcIjowfX0sXCJEYXRlRm9ybWF0XCI6e1wiJGlkXCI6XCI0NDR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0MDNcIn19LFwiSXNWaXNpYmxlXCI6dHJ1ZX0sXCJBdHRhY2hlZE1pbGVzdG9uZXNTdHlsZVwiOltdfSx7XCIkaWRcIjpcIjQ0NVwiLFwiVGFza1N0eWxlXCI6e1wiJGlkXCI6XCI0NDZcIixcIlNoYXBlXCI6MCxcIlNoYXBlVGhpY2tuZXNzXCI6MSxcIkR1cmF0aW9uRm9ybWF0XCI6MCxcIlBlcmNlbnRhZ2VDb21wbGV0ZVN0eWxlXCI6e1wiJGlkXCI6XCI0NDdcIixcIkZvbnRTZXR0aW5nc1wiOntcIiRpZFwiOlwiNDQ4XCIsXCJGb250U2l6ZVwiOjEwLFwiRm9udE5hbWVcIjpcIkNhbGlicmlcIixcIklzQm9sZFwiOmZhbHNlLFwiSXNJdGFsaWNcIjpmYWxzZSxcIklzVW5kZXJsaW5lZFwiOmZhbHNlfSxcIkF1dG9TaXplXCI6MCxcIkZvcmVncm91bmRcIjp7XCIkaWRcIjpcIjQ0OVwiLFwiQ29sb3JcIjp7XCIkcmVmXCI6XCIxMDlcIn19LFwiQmFja2dyb3VuZEZpbGxUeXBlXCI6MCxcIk1heFdpZHRoXCI6MjAwLjAsXCJNYXhIZWlnaHRcIjpcIkluZmluaXR5XCIsXCJTbWFydEZvcmVncm91bmRJc0FjdGl2ZVwiOmZhbHNlLFwiSG9yaXpvbnRhbEFsaWdubWVudFwiOjAsXCJWZXJ0aWNhbEFsaWdubWVudFwiOjAsXCJTbWFydEZvcmVncm91bmRcIjpudWxsLFwiTWFyZ2luXCI6e1wiJGlkXCI6XCI0NTBcIixcIlRvcFwiOjAuMCxcIkxlZnRcIjowLjAsXCJSaWdodFwiOjAuMCxcIkJvdHRvbVwiOjAuMH0sXCJQYWRkaW5nXCI6e1wiJGlkXCI6XCI0NTFcIixcIlRvcFwiOjAuMCxcIkxlZnRcIjowLjAsXCJSaWdodFwiOjAuMCxcIkJvdHRvbVwiOjAuMH0sXCJCYWNrZ3JvdW5kXCI6e1wiJHJlZlwiOlwiMTEyXCJ9LFwiSXNWaXNpYmxlXCI6dHJ1ZSxcIldpZHRoXCI6MC4wLFwiSGVpZ2h0XCI6MC4wLFwiQm9yZGVyU3R5bGVcIjp7XCIkaWRcIjpcIjQ1MlwiLFwiTGluZUNvbG9yXCI6bnVsbCxcIkxpbmVXZWlnaHRcIjowLjAsXCJMaW5lVHlwZVwiOjB9fSxcIkR1cmF0aW9uU3R5bGVcIjp7XCIkaWRcIjpcIjQ1M1wiLFwiRm9udFNldHRpbmdzXCI6e1wiJGlkXCI6XCI0NTRcIixcIkZvbnRTaXplXCI6MTAsXCJGb250TmFtZVwiOlwiQ2FsaWJyaVwiLFwiSXNCb2xkXCI6ZmFsc2UsXCJJc0l0YWxpY1wiOmZhbHNlLFwiSXNVbmRlcmxpbmVkXCI6ZmFsc2V9LFwiQXV0b1NpemVcIjowLFwiRm9yZWdyb3VuZFwiOntcIiRpZFwiOlwiNDU1XCIsXCJDb2xvclwiOntcIiRyZWZcIjpcIjExNlwifX0sXCJCYWNrZ3JvdW5kRmlsbFR5cGVcIjowLFwiTWF4V2lkdGhcIjoyMDAuMCxcIk1heEhlaWdodFwiOlwiSW5maW5pdHlcIixcIlNtYXJ0Rm9yZWdyb3VuZElzQWN0aXZlXCI6ZmFsc2UsXCJIb3Jpem9udGFsQWxpZ25tZW50XCI6MCxcIlZlcnRpY2FsQWxpZ25tZW50XCI6MCxcIlNtYXJ0Rm9yZWdyb3VuZFwiOm51bGwsXCJNYXJnaW5cIjp7XCIkaWRcIjpcIjQ1NlwiLFwiVG9wXCI6MC4wLFwiTGVmdFwiOjAuMCxcIlJpZ2h0XCI6MC4wLFwiQm90dG9tXCI6MC4wfSxcIlBhZGRpbmdcIjp7XCIkaWRcIjpcIjQ1N1wiLFwiVG9wXCI6MC4wLFwiTGVmdFwiOjAuMCxcIlJpZ2h0XCI6MC4wLFwiQm90dG9tXCI6MC4wfSxcIkJhY2tncm91bmRcIjp7XCIkcmVmXCI6XCIxMTlcIn0sXCJJc1Zpc2libGVcIjp0cnVlLFwiV2lkdGhcIjowLjAsXCJIZWlnaHRcIjowLjAsXCJCb3JkZXJTdHlsZVwiOntcIiRpZFwiOlwiNDU4XCIsXCJMaW5lQ29sb3JcIjpudWxsLFwiTGluZVdlaWdodFwiOjAuMCxcIkxpbmVUeXBlXCI6MH19LFwiSG9yaXpvbnRhbENvbm5lY3RvclN0eWxlXCI6e1wiJGlkXCI6XCI0NTlcIixcIkxpbmVDb2xvclwiOntcIiRyZWZcIjpcIjEyMVwifSxcIkxpbmVXZWlnaHRcIjowLjgsXCJMaW5lVHlwZVwiOjB9LFwiVmVydGljYWxDb25uZWN0b3JTdHlsZVwiOntcIiRpZFwiOlwiNDYwXCIsXCJMaW5lQ29sb3JcIjp7XCIkcmVmXCI6XCIxMjRcIn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lwiMzBjZjBlNmMtMzg2ZS00YjMwLTkzYjAtNjY1MTg5OGJmYzEwXCIsXCJBdHRhY2hlZE1pbGVzdG9uZXNTdHlsZXNcIjpudWxsLFwiU2hhcGVTdHlsZVwiOntcIiRpZFwiOlwiNDYxXCIsXCJNYXJnaW5cIjp7XCIkaWRcIjpcIjQ2MlwiLFwiVG9wXCI6MC4wLFwiTGVmdFwiOjQuMCxcIlJpZ2h0XCI6NC4wLFwiQm90dG9tXCI6MC4wfSxcIlBhZGRpbmdcIjp7XCIkaWRcIjpcIjQ2M1wiLFwiVG9wXCI6MC4wLFwiTGVmdFwiOjAuMCxcIlJpZ2h0XCI6MC4wLFwiQm90dG9tXCI6MC4wfSxcIkJhY2tncm91bmRcIjp7XCIkaWRcIjpcIjQ2NFwiLFwiQ29sb3JcIjp7XCIkaWRcIjpcIjQ2NVwiLFwiQVwiOjI1NSxcIlJcIjo5MSxcIkdcIjoxNTUsXCJCXCI6MjEzfX0sXCJJc1Zpc2libGVcIjp0cnVlLFwiV2lkdGhcIjowLjAsXCJIZWlnaHRcIjoxNi4wLFwiQm9yZGVyU3R5bGVcIjp7XCIkaWRcIjpcIjQ2NlwiLFwiTGluZUNvbG9yXCI6e1wiJHJlZlwiOlwiMzgyXCJ9LFwiTGluZVdlaWdodFwiOjAuMCxcIkxpbmVUeXBlXCI6MH19LFwiVGl0bGVTdHlsZVwiOntcIiRpZFwiOlwiNDY3XCIsXCJGb250U2V0dGluZ3NcIjp7XCIkaWRcIjpcIjQ2OFwiLFwiRm9udFNpemVcIjoxMSxcIkZvbnROYW1lXCI6XCJDYWxpYnJpXCIsXCJJc0JvbGRcIjp0cnVlLFwiSXNJdGFsaWNcIjpmYWxzZSxcIklzVW5kZXJsaW5lZFwiOmZhbHNlfSxcIkF1dG9TaXplXCI6MCxcIkZvcmVncm91bmRcIjp7XCIkaWRcIjpcIjQ2OVwiLFwiQ29sb3JcIjp7XCIkaWRcIjpcIjQ3MF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wLFwiUlwiOjI1NSxcIkdcIjoyNTUsXCJCXCI6MjU1fX0sXCJJc1Zpc2libGVcIjp0cnVlLFwiV2lkdGhcIjowLjAsXCJIZWlnaHRcIjowLjAsXCJCb3JkZXJTdHlsZVwiOntcIiRpZFwiOlwiNDc1XCIsXCJMaW5lQ29sb3JcIjpudWxsLFwiTGluZVdlaWdodFwiOjAuMCxcIkxpbmVUeXBlXCI6MH19LFwiRGF0ZVN0eWxlXCI6e1wiJGlkXCI6XCI0NzZcIixcIkZvbnRTZXR0aW5nc1wiOntcIiRpZFwiOlwiNDc3XCIsXCJGb250U2l6ZVwiOjEwLFwiRm9udE5hbWVcIjpcIkNhbGlicmlcIixcIklzQm9sZFwiOmZhbHNlLFwiSXNJdGFsaWNcIjpmYWxzZSxcIklzVW5kZXJsaW5lZFwiOmZhbHNlfSxcIkF1dG9TaXplXCI6MCxcIkZvcmVncm91bmRcIjp7XCIkaWRcIjpcIjQ3OFwiLFwiQ29sb3JcIjp7XCIkaWRcIjpcIjQ3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DgwXCIsXCJUb3BcIjowLjAsXCJMZWZ0XCI6MC4wLFwiUmlnaHRcIjowLjAsXCJCb3R0b21cIjowLjB9LFwiUGFkZGluZ1wiOntcIiRpZFwiOlwiNDgxXCIsXCJUb3BcIjowLjAsXCJMZWZ0XCI6MC4wLFwiUmlnaHRcIjowLjAsXCJCb3R0b21cIjowLjB9LFwiQmFja2dyb3VuZFwiOntcIiRpZFwiOlwiNDgyXCIsXCJDb2xvclwiOntcIiRpZFwiOlwiNDgzXCIsXCJBXCI6MCxcIlJcIjoyNTUsXCJHXCI6MjU1LFwiQlwiOjI1NX19LFwiSXNWaXNpYmxlXCI6dHJ1ZSxcIldpZHRoXCI6MC4wLFwiSGVpZ2h0XCI6MC4wLFwiQm9yZGVyU3R5bGVcIjp7XCIkaWRcIjpcIjQ4NFwiLFwiTGluZUNvbG9yXCI6bnVsbCxcIkxpbmVXZWlnaHRcIjowLjAsXCJMaW5lVHlwZVwiOjB9fSxcIkRhdGVGb3JtYXRcIjp7XCIkaWRcIjpcIjQ4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QwM1wifX0sXCJJc1Zpc2libGVcIjp0cnVlfSxcIkF0dGFjaGVkTWlsZXN0b25lc1N0eWxlXCI6W119XSxcIklzVmlzaWJsZVwiOmZhbHNlfSxcIkN1c3RvbVN3aW1sYW5lQWN0aXZpdGllc1N0eWxlTGlzdFwiOltdLFwiSXNWaXNpYmxlXCI6dHJ1ZX0se1wiJGlkXCI6XCI0ODZcIixcIkhlYWRlclN0eWxlXCI6e1wiJGlkXCI6XCI0ODdcIixcIlRleHRTdHlsZVwiOntcIiRpZFwiOlwiNDg4XCIsXCJGb250U2V0dGluZ3NcIjp7XCIkaWRcIjpcIjQ4OVwiLFwiRm9udFNpemVcIjoxMixcIkZvbnROYW1lXCI6XCJDYWxpYnJpXCIsXCJJc0JvbGRcIjp0cnVlLFwiSXNJdGFsaWNcIjpmYWxzZSxcIklzVW5kZXJsaW5lZFwiOmZhbHNlfSxcIkF1dG9TaXplXCI6MCxcIkZvcmVncm91bmRcIjp7XCIkaWRcIjpcIjQ5MFwiLFwiQ29sb3JcIjp7XCIkaWRcIjpcIjQ5MV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kyXCIsXCJUb3BcIjowLjAsXCJMZWZ0XCI6MC4wLFwiUmlnaHRcIjowLjAsXCJCb3R0b21cIjowLjB9LFwiUGFkZGluZ1wiOntcIiRpZFwiOlwiNDkzXCIsXCJUb3BcIjowLjAsXCJMZWZ0XCI6MC4wLFwiUmlnaHRcIjowLjAsXCJCb3R0b21cIjowLjB9LFwiQmFja2dyb3VuZFwiOm51bGwsXCJJc1Zpc2libGVcIjp0cnVlLFwiV2lkdGhcIjowLjAsXCJIZWlnaHRcIjowLjAsXCJCb3JkZXJTdHlsZVwiOm51bGx9LFwiUmVjdGFuZ2xlU3R5bGVcIjp7XCIkaWRcIjpcIjQ5NFwiLFwiTWFyZ2luXCI6e1wiJGlkXCI6XCI0OTVcIixcIlRvcFwiOjAuMCxcIkxlZnRcIjowLjAsXCJSaWdodFwiOjAuMCxcIkJvdHRvbVwiOjAuMH0sXCJQYWRkaW5nXCI6e1wiJGlkXCI6XCI0OTZcIixcIlRvcFwiOjAuMCxcIkxlZnRcIjowLjAsXCJSaWdodFwiOjAuMCxcIkJvdHRvbVwiOjAuMH0sXCJCYWNrZ3JvdW5kXCI6e1wiJGlkXCI6XCI0OTdcIixcIkNvbG9yXCI6e1wiJGlkXCI6XCI0OThcIixcIkFcIjoxMjcsXCJSXCI6MTEyLFwiR1wiOjE3MyxcIkJcIjo3MX19LFwiSXNWaXNpYmxlXCI6dHJ1ZSxcIldpZHRoXCI6MC4wLFwiSGVpZ2h0XCI6MC4wLFwiQm9yZGVyU3R5bGVcIjp7XCIkaWRcIjpcIjQ5OVwiLFwiTGluZUNvbG9yXCI6e1wiJGlkXCI6XCI1MDBcIixcIiR0eXBlXCI6XCJOTFJFLkNvbW1vbi5Eb20uU29saWRDb2xvckJydXNoLCBOTFJFLkNvbW1vblwiLFwiQ29sb3JcIjp7XCIkaWRcIjpcIjUwMVwiLFwiQVwiOjI1NSxcIlJcIjoyMSxcIkdcIjozNyxcIkJcIjo2Nn19LFwiTGluZVdlaWdodFwiOjAuMCxcIkxpbmVUeXBlXCI6MH19LFwiVGV4dElzVmVydGljYWxcIjpmYWxzZX0sXCJCYWNrZ3JvdW5kU3R5bGVcIjp7XCIkaWRcIjpcIjUwMlwiLFwiTWFyZ2luXCI6e1wiJGlkXCI6XCI1MDNcIixcIlRvcFwiOjAuMCxcIkxlZnRcIjowLjAsXCJSaWdodFwiOjAuMCxcIkJvdHRvbVwiOjAuMH0sXCJQYWRkaW5nXCI6e1wiJGlkXCI6XCI1MDRcIixcIlRvcFwiOjAuMCxcIkxlZnRcIjowLjAsXCJSaWdodFwiOjAuMCxcIkJvdHRvbVwiOjAuMH0sXCJCYWNrZ3JvdW5kXCI6e1wiJGlkXCI6XCI1MDVcIixcIkNvbG9yXCI6e1wiJGlkXCI6XCI1MDZcIixcIkFcIjozOCxcIlJcIjoxNjUsXCJHXCI6MTY1LFwiQlwiOjE2NX19LFwiSXNWaXNpYmxlXCI6dHJ1ZSxcIldpZHRoXCI6MC4wLFwiSGVpZ2h0XCI6MC4wLFwiQm9yZGVyU3R5bGVcIjp7XCIkaWRcIjpcIjUwN1wiLFwiTGluZUNvbG9yXCI6e1wiJGlkXCI6XCI1MDhcIixcIiR0eXBlXCI6XCJOTFJFLkNvbW1vbi5Eb20uU29saWRDb2xvckJydXNoLCBOTFJFLkNvbW1vblwiLFwiQ29sb3JcIjp7XCIkaWRcIjpcIjUwOVwiLFwiQVwiOjI1NSxcIlJcIjoyMSxcIkdcIjozNyxcIkJcIjo2Nn19LFwiTGluZVdlaWdodFwiOjAuMCxcIkxpbmVUeXBlXCI6MH19LFwiSXNBYm92ZVRpbWViYW5kXCI6ZmFsc2UsXCJTd2ltbGFuZURlZmF1bHRBY3Rpdml0eVN0eWxlXCI6e1wiJGlkXCI6XCI1MTBcIixcIkhlYWRlclN0eWxlXCI6e1wiJGlkXCI6XCI1MTFcIixcIlRleHRTdHlsZVwiOntcIiRpZFwiOlwiNTEyXCIsXCJGb250U2V0dGluZ3NcIjp7XCIkaWRcIjpcIjUxM1wiLFwiRm9udFNpemVcIjoxMixcIkZvbnROYW1lXCI6XCJDYWxpYnJpXCIsXCJJc0JvbGRcIjpmYWxzZSxcIklzSXRhbGljXCI6ZmFsc2UsXCJJc1VuZGVybGluZWRcIjpmYWxzZX0sXCJBdXRvU2l6ZVwiOjAsXCJGb3JlZ3JvdW5kXCI6e1wiJGlkXCI6XCI1MTRcIixcIkNvbG9yXCI6e1wiJGlkXCI6XCI1MTV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UxNlwiLFwiVG9wXCI6MC4wLFwiTGVmdFwiOjAuMCxcIlJpZ2h0XCI6MC4wLFwiQm90dG9tXCI6MC4wfSxcIlBhZGRpbmdcIjp7XCIkaWRcIjpcIjUxN1wiLFwiVG9wXCI6MC4wLFwiTGVmdFwiOjAuMCxcIlJpZ2h0XCI6MC4wLFwiQm90dG9tXCI6MC4wfSxcIkJhY2tncm91bmRcIjpudWxsLFwiSXNWaXNpYmxlXCI6dHJ1ZSxcIldpZHRoXCI6MC4wLFwiSGVpZ2h0XCI6MC4wLFwiQm9yZGVyU3R5bGVcIjpudWxsfSxcIlJlY3RhbmdsZVN0eWxlXCI6e1wiJGlkXCI6XCI1MThcIixcIk1hcmdpblwiOntcIiRpZFwiOlwiNTE5XCIsXCJUb3BcIjowLjAsXCJMZWZ0XCI6MC4wLFwiUmlnaHRcIjowLjAsXCJCb3R0b21cIjowLjB9LFwiUGFkZGluZ1wiOntcIiRpZFwiOlwiNTIwXCIsXCJUb3BcIjowLjAsXCJMZWZ0XCI6MC4wLFwiUmlnaHRcIjowLjAsXCJCb3R0b21cIjowLjB9LFwiQmFja2dyb3VuZFwiOntcIiRpZFwiOlwiNTIxXCIsXCJDb2xvclwiOntcIiRpZFwiOlwiNTIyXCIsXCJBXCI6NjMsXCJSXCI6MTEyLFwiR1wiOjE3MyxcIkJcIjo3MX19LFwiSXNWaXNpYmxlXCI6dHJ1ZSxcIldpZHRoXCI6MC4wLFwiSGVpZ2h0XCI6MC4wLFwiQm9yZGVyU3R5bGVcIjp7XCIkaWRcIjpcIjUyM1wiLFwiTGluZUNvbG9yXCI6e1wiJGlkXCI6XCI1MjRcIixcIiR0eXBlXCI6XCJOTFJFLkNvbW1vbi5Eb20uU29saWRDb2xvckJydXNoLCBOTFJFLkNvbW1vblwiLFwiQ29sb3JcIjp7XCIkaWRcIjpcIjUyNVwiLFwiQVwiOjI1NSxcIlJcIjoyNTUsXCJHXCI6MCxcIkJcIjowfX0sXCJMaW5lV2VpZ2h0XCI6MC4wLFwiTGluZVR5cGVcIjowfX19LFwiQmFja2dyb3VuZFN0eWxlXCI6e1wiJGlkXCI6XCI1MjZcIixcIk1hcmdpblwiOntcIiRpZFwiOlwiNTI3XCIsXCJUb3BcIjowLjAsXCJMZWZ0XCI6MC4wLFwiUmlnaHRcIjowLjAsXCJCb3R0b21cIjowLjB9LFwiUGFkZGluZ1wiOntcIiRpZFwiOlwiNTI4XCIsXCJUb3BcIjowLjAsXCJMZWZ0XCI6MC4wLFwiUmlnaHRcIjowLjAsXCJCb3R0b21cIjowLjB9LFwiQmFja2dyb3VuZFwiOntcIiRpZFwiOlwiNTI5XCIsXCJDb2xvclwiOntcIiRpZFwiOlwiNTMwXCIsXCJBXCI6NTEsXCJSXCI6MTY1LFwiR1wiOjE2NSxcIkJcIjoxNjV9fSxcIklzVmlzaWJsZVwiOnRydWUsXCJXaWR0aFwiOjAuMCxcIkhlaWdodFwiOjAuMCxcIkJvcmRlclN0eWxlXCI6e1wiJGlkXCI6XCI1MzFcIixcIkxpbmVDb2xvclwiOntcIiRpZFwiOlwiNTMyXCIsXCIkdHlwZVwiOlwiTkxSRS5Db21tb24uRG9tLlNvbGlkQ29sb3JCcnVzaCwgTkxSRS5Db21tb25cIixcIkNvbG9yXCI6e1wiJGlkXCI6XCI1MzNcIixcIkFcIjoyNTUsXCJSXCI6MjU1LFwiR1wiOjAsXCJCXCI6MH19LFwiTGluZVdlaWdodFwiOjAuMCxcIkxpbmVUeXBlXCI6MH19LFwiQ3VzdG9tU3dpbWxhbmVNaWxlc3RvbmVTdHlsZUxpc3RcIjpbXSxcIkN1c3RvbVN3aW1sYW5lVGFza1N0eWxlTGlzdFwiOlt7XCIkaWRcIjpcIjUzNFwiLFwiVGFza1N0eWxlXCI6e1wiJGlkXCI6XCI1MzVcIixcIlNoYXBlXCI6NCxcIlNoYXBlVGhpY2tuZXNzXCI6MSxcIkR1cmF0aW9uRm9ybWF0XCI6MSxcIlBlcmNlbnRhZ2VDb21wbGV0ZVN0eWxlXCI6e1wiJGlkXCI6XCI1MzZcIixcIkZvbnRTZXR0aW5nc1wiOntcIiRpZFwiOlwiNTM3XCIsXCJGb250U2l6ZVwiOjEwLFwiRm9udE5hbWVcIjpcIkNhbGlicmlcIixcIklzQm9sZFwiOmZhbHNlLFwiSXNJdGFsaWNcIjpmYWxzZSxcIklzVW5kZXJsaW5lZFwiOmZhbHNlfSxcIkF1dG9TaXplXCI6MCxcIkZvcmVncm91bmRcIjp7XCIkaWRcIjpcIjUzOFwiLFwiQ29sb3JcIjp7XCIkaWRcIjpcIjUzOVwiLFwiQVwiOjI1NSxcIlJcIjoyMzEsXCJHXCI6MjMwLFwiQlwiOjIzMH19LFwiQmFja2dyb3VuZEZpbGxUeXBlXCI6MCxcIk1heFdpZHRoXCI6MjAwLjAsXCJNYXhIZWlnaHRcIjpcIkluZmluaXR5XCIsXCJTbWFydEZvcmVncm91bmRJc0FjdGl2ZVwiOmZhbHNlLFwiSG9yaXpvbnRhbEFsaWdubWVudFwiOjEsXCJWZXJ0aWNhbEFsaWdubWVudFwiOjAsXCJTbWFydEZvcmVncm91bmRcIjpudWxsLFwiTWFyZ2luXCI6e1wiJGlkXCI6XCI1NDBcIixcIlRvcFwiOjAuMCxcIkxlZnRcIjowLjAsXCJSaWdodFwiOjAuMCxcIkJvdHRvbVwiOjAuMH0sXCJQYWRkaW5nXCI6e1wiJGlkXCI6XCI1NDFcIixcIlRvcFwiOjAuMCxcIkxlZnRcIjowLjAsXCJSaWdodFwiOjAuMCxcIkJvdHRvbVwiOjAuMH0sXCJCYWNrZ3JvdW5kXCI6e1wiJGlkXCI6XCI1NDJcIixcIkNvbG9yXCI6e1wiJGlkXCI6XCI1NDNcIixcIkFcIjo4OSxcIlJcIjowLFwiR1wiOjAsXCJCXCI6MH19LFwiSXNWaXNpYmxlXCI6dHJ1ZSxcIldpZHRoXCI6MC4wLFwiSGVpZ2h0XCI6MC4wLFwiQm9yZGVyU3R5bGVcIjp7XCIkaWRcIjpcIjU0NFwiLFwiTGluZUNvbG9yXCI6bnVsbCxcIkxpbmVXZWlnaHRcIjowLjAsXCJMaW5lVHlwZVwiOjB9fSxcIkR1cmF0aW9uU3R5bGVcIjp7XCIkaWRcIjpcIjU0NVwiLFwiRm9udFNldHRpbmdzXCI6e1wiJGlkXCI6XCI1NDZcIixcIkZvbnRTaXplXCI6MTAsXCJGb250TmFtZVwiOlwiQ2FsaWJyaVwiLFwiSXNCb2xkXCI6ZmFsc2UsXCJJc0l0YWxpY1wiOmZhbHNlLFwiSXNVbmRlcmxpbmVkXCI6ZmFsc2V9LFwiQXV0b1NpemVcIjowLFwiRm9yZWdyb3VuZFwiOntcIiRpZFwiOlwiNTQ3XCIsXCJDb2xvclwiOntcIiRpZFwiOlwiNTQ4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U0OVwiLFwiVG9wXCI6MC4wLFwiTGVmdFwiOjAuMCxcIlJpZ2h0XCI6MC4wLFwiQm90dG9tXCI6MC4wfSxcIlBhZGRpbmdcIjp7XCIkaWRcIjpcIjU1MFwiLFwiVG9wXCI6MC4wLFwiTGVmdFwiOjAuMCxcIlJpZ2h0XCI6MC4wLFwiQm90dG9tXCI6MC4wfSxcIkJhY2tncm91bmRcIjp7XCIkaWRcIjpcIjU1MVwiLFwiQ29sb3JcIjp7XCIkaWRcIjpcIjU1MlwiLFwiQVwiOjAsXCJSXCI6MjU1LFwiR1wiOjI1NSxcIkJcIjoyNTV9fSxcIklzVmlzaWJsZVwiOnRydWUsXCJXaWR0aFwiOjAuMCxcIkhlaWdodFwiOjAuMCxcIkJvcmRlclN0eWxlXCI6e1wiJGlkXCI6XCI1NTNcIixcIkxpbmVDb2xvclwiOm51bGwsXCJMaW5lV2VpZ2h0XCI6MC4wLFwiTGluZVR5cGVcIjowfX0sXCJIb3Jpem9udGFsQ29ubmVjdG9yU3R5bGVcIjp7XCIkaWRcIjpcIjU1NFwiLFwiTGluZUNvbG9yXCI6e1wiJHJlZlwiOlwiMTIxXCJ9LFwiTGluZVdlaWdodFwiOjAuOCxcIkxpbmVUeXBlXCI6MH0sXCJWZXJ0aWNhbENvbm5lY3RvclN0eWxlXCI6e1wiJGlkXCI6XCI1NTVcIixcIkxpbmVDb2xvclwiOntcIiRyZWZcIjpcIjEyNFwifSxcIkxpbmVXZWlnaHRcIjowLjAsXCJMaW5lVHlwZVwiOjB9LFwiTWFyZ2luXCI6bnVsbCxcIlN0YXJ0RGF0ZVBvc2l0aW9uXCI6NixcIkVuZERhdGVQb3NpdGlvblwiOjYsXCJUaXRsZVBvc2l0aW9uXCI6MyxcIkR1cmF0aW9uUG9zaXRpb25cIjowLFwiUGVyY2VudGFnZUNvbXBsZXRlZFBvc2l0aW9uXCI6MixcIlNwYWNpbmdcIjo1LFwiSXNCZWxvd1RpbWViYW5kXCI6dHJ1ZSxcIlBlcmNlbnRhZ2VDb21wbGV0ZVNoYXBlT3BhY2l0eVwiOjM1LFwiR3JvdXBOYW1lXCI6bnVsbCxcIkF0dGFjaGVkTWlsZXN0b25lc1N0eWxlc1wiOm51bGwsXCJTaGFwZVN0eWxlXCI6e1wiJGlkXCI6XCI1NTZcIixcIk1hcmdpblwiOntcIiRpZFwiOlwiNTU3XCIsXCJUb3BcIjowLjAsXCJMZWZ0XCI6NC4wLFwiUmlnaHRcIjo0LjAsXCJCb3R0b21cIjowLjB9LFwiUGFkZGluZ1wiOntcIiRpZFwiOlwiNTU4XCIsXCJUb3BcIjowLjAsXCJMZWZ0XCI6MC4wLFwiUmlnaHRcIjowLjAsXCJCb3R0b21cIjowLjB9LFwiQmFja2dyb3VuZFwiOntcIiRpZFwiOlwiNTU5XCIsXCJDb2xvclwiOntcIiRpZFwiOlwiNTYwXCIsXCJBXCI6MjU1LFwiUlwiOjExMixcIkdcIjoxNzMsXCJCXCI6NzF9fSxcIklzVmlzaWJsZVwiOnRydWUsXCJXaWR0aFwiOjAuMCxcIkhlaWdodFwiOjE2LjAsXCJCb3JkZXJTdHlsZVwiOntcIiRpZFwiOlwiNTYxXCIsXCJMaW5lQ29sb3JcIjp7XCIkcmVmXCI6XCIzODJcIn0sXCJMaW5lV2VpZ2h0XCI6MC4wLFwiTGluZVR5cGVcIjowfX0sXCJUaXRsZVN0eWxlXCI6e1wiJGlkXCI6XCI1NjJcIixcIkZvbnRTZXR0aW5nc1wiOntcIiRpZFwiOlwiNTYzXCIsXCJGb250U2l6ZVwiOjExLFwiRm9udE5hbWVcIjpcIkNhbGlicmlcIixcIklzQm9sZFwiOmZhbHNlLFwiSXNJdGFsaWNcIjpmYWxzZSxcIklzVW5kZXJsaW5lZFwiOmZhbHNlfSxcIkF1dG9TaXplXCI6MCxcIkZvcmVncm91bmRcIjp7XCIkaWRcIjpcIjU2NFwiLFwiQ29sb3JcIjp7XCIkaWRcIjpcIjU2NV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1NjZcIixcIlRvcFwiOjAuMCxcIkxlZnRcIjowLjAsXCJSaWdodFwiOjAuMCxcIkJvdHRvbVwiOjAuMH0sXCJQYWRkaW5nXCI6e1wiJGlkXCI6XCI1NjdcIixcIlRvcFwiOjAuMCxcIkxlZnRcIjowLjAsXCJSaWdodFwiOjAuMCxcIkJvdHRvbVwiOjAuMH0sXCJCYWNrZ3JvdW5kXCI6e1wiJGlkXCI6XCI1NjhcIixcIkNvbG9yXCI6e1wiJGlkXCI6XCI1NjlcIixcIkFcIjowLFwiUlwiOjI1NSxcIkdcIjoyNTUsXCJCXCI6MjU1fX0sXCJJc1Zpc2libGVcIjp0cnVlLFwiV2lkdGhcIjowLjAsXCJIZWlnaHRcIjowLjAsXCJCb3JkZXJTdHlsZVwiOntcIiRpZFwiOlwiNTcwXCIsXCJMaW5lQ29sb3JcIjpudWxsLFwiTGluZVdlaWdodFwiOjAuMCxcIkxpbmVUeXBlXCI6MH19LFwiRGF0ZVN0eWxlXCI6e1wiJGlkXCI6XCI1NzFcIixcIkZvbnRTZXR0aW5nc1wiOntcIiRpZFwiOlwiNTcyXCIsXCJGb250U2l6ZVwiOjEwLFwiRm9udE5hbWVcIjpcIkNhbGlicmlcIixcIklzQm9sZFwiOmZhbHNlLFwiSXNJdGFsaWNcIjpmYWxzZSxcIklzVW5kZXJsaW5lZFwiOmZhbHNlfSxcIkF1dG9TaXplXCI6MCxcIkZvcmVncm91bmRcIjp7XCIkaWRcIjpcIjU3M1wiLFwiQ29sb3JcIjp7XCIkaWRcIjpcIjU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Tc1XCIsXCJUb3BcIjowLjAsXCJMZWZ0XCI6MC4wLFwiUmlnaHRcIjowLjAsXCJCb3R0b21cIjowLjB9LFwiUGFkZGluZ1wiOntcIiRpZFwiOlwiNTc2XCIsXCJUb3BcIjowLjAsXCJMZWZ0XCI6MC4wLFwiUmlnaHRcIjowLjAsXCJCb3R0b21cIjowLjB9LFwiQmFja2dyb3VuZFwiOntcIiRyZWZcIjpcIjE0N1wifSxcIklzVmlzaWJsZVwiOmZhbHNlLFwiV2lkdGhcIjowLjAsXCJIZWlnaHRcIjowLjAsXCJCb3JkZXJTdHlsZVwiOntcIiRpZFwiOlwiNTc3XCIsXCJMaW5lQ29sb3JcIjpudWxsLFwiTGluZVdlaWdodFwiOjAuMCxcIkxpbmVUeXBlXCI6MH19LFwiRGF0ZUZvcm1hdFwiOntcIiRpZFwiOlwiNTc4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NDAzXCJ9fSxcIklzVmlzaWJsZVwiOnRydWV9LFwiQXR0YWNoZWRNaWxlc3RvbmVzU3R5bGVcIjpbXX0se1wiJGlkXCI6XCI1NzlcIixcIlRhc2tTdHlsZVwiOntcIiRpZFwiOlwiNTgwXCIsXCJTaGFwZVwiOjQsXCJTaGFwZVRoaWNrbmVzc1wiOjE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A5XCJ9fSxcIkJhY2tncm91bmRGaWxsVHlwZVwiOjAsXCJNYXhXaWR0aFwiOjIwMC4wLFwiTWF4SGVpZ2h0XCI6XCJJbmZpbml0eVwiLFwiU21hcnRGb3JlZ3JvdW5kSXNBY3RpdmVcIjpmYWxzZSxcIkhvcml6b250YWxBbGlnbm1lbnRcIjox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l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E5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FcIn0sXCJMaW5lV2VpZ2h0XCI6MC44LFwiTGluZVR5cGVcIjowfSxcIlZlcnRpY2FsQ29ubmVjdG9yU3R5bGVcIjp7XCIkaWRcIjpcIjU5NF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udWxsLFwiQXR0YWNoZWRNaWxlc3RvbmVzU3R5bGVzXCI6bnVsbCxcIlNoYXBlU3R5bGVcIjp7XCIkaWRcIjpcIjU5NVwiLFwiTWFyZ2luXCI6e1wiJGlkXCI6XCI1OTZcIixcIlRvcFwiOjAuMCxcIkxlZnRcIjo0LjAsXCJSaWdodFwiOjQuMCxcIkJvdHRvbVwiOjAuMH0sXCJQYWRkaW5nXCI6e1wiJGlkXCI6XCI1OTdcIixcIlRvcFwiOjAuMCxcIkxlZnRcIjowLjAsXCJSaWdodFwiOjAuMCxcIkJvdHRvbVwiOjAuMH0sXCJCYWNrZ3JvdW5kXCI6e1wiJGlkXCI6XCI1OThcIixcIkNvbG9yXCI6e1wiJGlkXCI6XCI1OTlcIixcIkFcIjoyNTUsXCJSXCI6MTEyLFwiR1wiOjE3MyxcIkJcIjo3MX19LFwiSXNWaXNpYmxlXCI6dHJ1ZSxcIldpZHRoXCI6MC4wLFwiSGVpZ2h0XCI6MTYuMCxcIkJvcmRlclN0eWxlXCI6e1wiJGlkXCI6XCI2MDBcIixcIkxpbmVDb2xvclwiOntcIiRyZWZcIjpcIjM4MlwifSxcIkxpbmVXZWlnaHRcIjowLjAsXCJMaW5lVHlwZVwiOjB9fSxcIlRpdGxlU3R5bGVcIjp7XCIkaWRcIjpcIjYwMVwiLFwiRm9udFNldHRpbmdzXCI6e1wiJGlkXCI6XCI2MDJcIixcIkZvbnRTaXplXCI6MTEsXCJGb250TmFtZVwiOlwiQ2FsaWJyaVwiLFwiSXNCb2xkXCI6ZmFsc2UsXCJJc0l0YWxpY1wiOmZhbHNlLFwiSXNVbmRlcmxpbmVkXCI6ZmFsc2V9LFwiQXV0b1NpemVcIjowLFwiRm9yZWdyb3VuZFwiOntcIiRpZFwiOlwiNjAzXCIsXCJDb2xvclwiOntcIiRpZFwiOlwiNjA0XCIsXCJBXCI6MjU1LFwiUlwiOjAsXCJHXCI6MCxcIkJcIjowfX0sXCJCYWNrZ3JvdW5kRmlsbFR5cGVcIjowLFwiTWF4V2lkdGhcIjoyMDAuMCxcIk1heEhlaWdodFwiOlwiSW5maW5pdHlcIixcIlNtYXJ0Rm9yZWdyb3VuZElzQWN0aXZlXCI6ZmFsc2UsXCJIb3Jpem9udGFsQWxpZ25tZW50XCI6MixcIlZlcnRpY2FsQWxpZ25tZW50XCI6MCxcIlNtYXJ0Rm9yZWdyb3VuZFwiOm51bGwsXCJNYXJnaW5cIjp7XCIkaWRcIjpcIjYwNVwiLFwiVG9wXCI6MC4wLFwiTGVmdFwiOjAuMCxcIlJpZ2h0XCI6MC4wLFwiQm90dG9tXCI6MC4wfSxcIlBhZGRpbmdcIjp7XCIkaWRcIjpcIjYwNlwiLFwiVG9wXCI6MC4wLFwiTGVmdFwiOjAuMCxcIlJpZ2h0XCI6MC4wLFwiQm90dG9tXCI6MC4wfSxcIkJhY2tncm91bmRcIjp7XCIkaWRcIjpcIjYwN1wiLFwiQ29sb3JcIjp7XCIkaWRcIjpcIjYwOFwiLFwiQVwiOjAsXCJSXCI6MjU1LFwiR1wiOjI1NSxcIkJcIjoyNTV9fSxcIklzVmlzaWJsZVwiOnRydWUsXCJXaWR0aFwiOjAuMCxcIkhlaWdodFwiOjAuMCxcIkJvcmRlclN0eWxlXCI6e1wiJGlkXCI6XCI2MDlcIixcIkxpbmVDb2xvclwiOm51bGwsXCJMaW5lV2VpZ2h0XCI6MC4wLFwiTGluZVR5cGVcIjowfX0sXCJEYXRlU3R5bGVcIjp7XCIkaWRcIjpcIjYxMFwiLFwiRm9udFNldHRpbmdzXCI6e1wiJGlkXCI6XCI2MTFcIixcIkZvbnRTaXplXCI6MTAsXCJGb250TmFtZVwiOlwiQ2FsaWJyaVwiLFwiSXNCb2xkXCI6ZmFsc2UsXCJJc0l0YWxpY1wiOmZhbHNlLFwiSXNVbmRlcmxpbmVkXCI6ZmFsc2V9LFwiQXV0b1NpemVcIjowLFwiRm9yZWdyb3VuZFwiOntcIiRpZFwiOlwiNjEyXCIsXCJDb2xvclwiOntcIiRpZFwiOlwiNj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2MTRcIixcIlRvcFwiOjAuMCxcIkxlZnRcIjowLjAsXCJSaWdodFwiOjAuMCxcIkJvdHRvbVwiOjAuMH0sXCJQYWRkaW5nXCI6e1wiJGlkXCI6XCI2MTVcIixcIlRvcFwiOjAuMCxcIkxlZnRcIjowLjAsXCJSaWdodFwiOjAuMCxcIkJvdHRvbVwiOjAuMH0sXCJCYWNrZ3JvdW5kXCI6e1wiJHJlZlwiOlwiMTQ3XCJ9LFwiSXNWaXNpYmxlXCI6ZmFsc2UsXCJXaWR0aFwiOjAuMCxcIkhlaWdodFwiOjAuMCxcIkJvcmRlclN0eWxlXCI6e1wiJGlkXCI6XCI2MTZcIixcIkxpbmVDb2xvclwiOm51bGwsXCJMaW5lV2VpZ2h0XCI6MC4wLFwiTGluZVR5cGVcIjowfX0sXCJEYXRlRm9ybWF0XCI6e1wiJGlkXCI6XCI2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0MDNcIn19LFwiSXNWaXNpYmxlXCI6dHJ1ZX0sXCJBdHRhY2hlZE1pbGVzdG9uZXNTdHlsZVwiOltdfV0sXCJJc1Zpc2libGVcIjpmYWxzZX0sXCJDdXN0b21Td2ltbGFuZUFjdGl2aXRpZXNTdHlsZUxpc3RcIjpbXSxcIklzVmlzaWJsZVwiOnRydWV9XSxcIkdyaWRsaW5lUGFuZWxTdHlsZVwiOntcIiRpZFwiOlwiNjE4XCIsXCJHcmlkbGluZVN0eWxlXCI6e1wiJGlkXCI6XCI2MTlcIixcIkxpbmVDb2xvclwiOntcIiRpZFwiOlwiNjIwXCIsXCIkdHlwZVwiOlwiTkxSRS5Db21tb24uRG9tLlNvbGlkQ29sb3JCcnVzaCwgTkxSRS5Db21tb25cIixcIkNvbG9yXCI6e1wiJGlkXCI6XCI2MjFcIixcIkFcIjozOCxcIlJcIjo5MSxcIkdcIjoxNTUsXCJCXCI6MjEzfX0sXCJMaW5lV2VpZ2h0XCI6MS4wLFwiTGluZVR5cGVcIjowfSxcIklzVmlzaWJsZVwiOnRydWV9LFwiQWN0aXZpdHlMaW5lUGFuZWxTdHlsZVwiOntcIiRpZFwiOlwiNjIyXCIsXCJBY3Rpdml0eUxpbmVTdHlsZVwiOntcIiRpZFwiOlwiNjIzXCIsXCJMaW5lQ29sb3JcIjp7XCIkaWRcIjpcIjYyNFwiLFwiJHR5cGVcIjpcIk5MUkUuQ29tbW9uLkRvbS5Tb2xpZENvbG9yQnJ1c2gsIE5MUkUuQ29tbW9uXCIsXCJDb2xvclwiOntcIiRpZFwiOlwiNjI1XCIsXCJBXCI6MzgsXCJSXCI6NjgsXCJHXCI6MTE0LFwiQlwiOjE5Nn19LFwiTGluZVdlaWdodFwiOjEuMCxcIkxpbmVUeXBlXCI6MH0sXCJJc1Zpc2libGVcIjp0cnVlfX0sXCJTY2FsZVwiOm51bGwsXCJTY2FsZVYyXCI6e1wiJGlkXCI6XCI2MjZcIixcIlN0YXJ0RGF0ZVwiOlwiMjAxNy0wMS0zMFQyMzo1OTowMFwiLFwiRW5kRGF0ZVwiOlwiMjAyMS0wNy0zMVQxODo0OTowMFpcIixcIkF1dG9EYXRlUmFuZ2VcIjp0cnVlLFwiV29ya2luZ0RheXNcIjoxMjcsXCJUb2RheU1hcmtlclRleHRcIjpcIlRvZGF5XCIsXCJBdXRvU2NhbGVUeXBlXCI6ZmFsc2UsXCJUaW1lYmFuZFNjYWxlc1wiOntcIiRpZFwiOlwiNjI3XCIsXCJUb3BTY2FsZUxheWVyXCI6e1wiJGlkXCI6XCI2MjhcIixcIkZvcm1hdFwiOlwid1wiLFwiVHlwZVwiOjF9LFwiTWlkZGxlU2NhbGVMYXllclwiOntcIiRpZFwiOlwiNjI5XCIsXCJGb3JtYXRcIjpudWxsLFwiVHlwZVwiOjB9LFwiQm90dG9tU2NhbGVMYXllclwiOntcIiRpZFwiOlwiNjMwXCIsXCJGb3JtYXRcIjpudWxsLFwiVHlwZVwiOjB9fX0sXCJNaWxlc3RvbmVzXCI6W10sXCJUYXNrc1wiOltdLFwiU3dpbWxhbmVzXCI6bnVsbCxcIlN3aW1sYW5lc1YyXCI6W10sXCJTZXR0aW5nc1wiOntcIiRpZFwiOlwiNjMxXCIsXCJJbXBhT3B0aW9uc1wiOntcIiRpZFwiOlwiNjMyXCIsXCJMZWZ0VG9SaWdodFwiOmZhbHNlLFwiUGF5bG9hZE9wdGlvbnNcIjoyfX0sXCJUaW1lQ29uZmlndXJhdGlvblwiOntcIiRpZFwiOlwiNjMzXCIsXCJVc2VUaW1lXCI6dHJ1ZSxcIldvcmtEYXlTdGFydFwiOlwiMDA6MDA6MDBcIixcIldvcmtEYXlFbmRcIjpcIjIzOjU5OjAwXCJ9fSIsIlJlY2VudENvbG9yc0NvbGxlY3Rpb24iOiJbXCIjRkZGRkMwMDBcIixcIiNGRkVEN0QzMVwiLFwiI0ZGNzBBRDQ3XCIsXCIjRkY1QjlCRDVcIl0ifSwiU2V0dGluZ3MiOnsiJGlkIjoiMTAxMCIsIkltcGFPcHRpb25zIjp7IiRpZCI6IjEwMTE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xMDEyIiwiVXNlVGltZSI6ZmFsc2UsIldvcmtEYXlTdGFydCI6IjAwOjAwOjAwIiwiV29ya0RheUVuZCI6IjIzOjU5OjAwIn0sIkxhc3RVc2VkVGVtcGxhdGVJZCI6ImYzNzQ2MDYzLTAwNGMtNDQ1ZC05MTg3LWNlZGY3YWNlMTQzYiIsIkZpcnN0V2Vla09mWWVhciI6MCwiUGxhY2VNaWxlc3RvbmVBdFRoZUJlZ2lubmluZ09mVGhlRGF5IjpmYWxzZSwiRGVwZW5kZW5jeVNjaGVkdWxpbmdTZXR0aW5ncyI6eyIkaWQiOiIxMDEz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dHJ1ZSwiRGVwZW5kZW5jaWVzIjp7Il9kZXBlbmRlbmNpZXMiOltdfX0=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RELATEDTASKID" val="00000000-0000-0000-0000-000000000000"/>
  <p:tag name="OTLDATE" val="2023-03-25T00:00:00.0000000Z"/>
  <p:tag name="OTLPOSİTİONONTASK" val="None"/>
  <p:tag name="OTLMTİTLE" val="Project Approval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RELATEDTASKID" val="00000000-0000-0000-0000-000000000000"/>
  <p:tag name="OTLDATE" val="2023-05-29T00:00:00.0000000"/>
  <p:tag name="OTLPOSİTİONONTASK" val="None"/>
  <p:tag name="OTLMTİTLE" val="Hand-Off to Doctor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1T00:00:00.0000000Z"/>
  <p:tag name="OTLENDDATE" val="2023-04-08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1T00:00:00.0000000Z"/>
  <p:tag name="OTLENDDATE" val="2023-04-08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ODAYPOSİTİON" val="Hide"/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TİMEBANDDEPONBREAKİNGFLEXİBLESCHEDULİNGMODE" val="AskEverytime"/>
  <p:tag name="OTLTİMEBANDDEPONBREAKİNGSTRİCTSCHEDULİNGMODE" val="AskEverytime"/>
  <p:tag name="OTLTİMEBANDDEPPREVİOUSSCHEDULİNGMODE" val="Strict"/>
  <p:tag name="OTLTİMEBANDDEPSCHEDULİNGMODE" val="Flexible"/>
  <p:tag name="OTLTİMEBANDDEPENABLED" val="True"/>
  <p:tag name="OTLTİMEBANDRESERVEDLEFTAREAISSET" val="False"/>
  <p:tag name="OTLTİMEBANDRESERVEDLEFTAREAWİDTH" val="0"/>
  <p:tag name="OTLTİMEBANDUSESTARTİNGOFTHEYEARFORFYNUMBERİNG" val="True"/>
  <p:tag name="OTLTİMEBANDSHOWFYLABEL" val="True"/>
  <p:tag name="OTLTİMEBANDFYSTARTMONTH" val="January"/>
  <p:tag name="OTLLEFTENDCAPSMARGİNLEFT" val="20"/>
  <p:tag name="OTLRİGHTENDCAPSMARGİNRİGHT" val="20"/>
  <p:tag name="OTLTİMEBANDSCALEMARKİNG" val="Years"/>
  <p:tag name="OTLTİMEBANDAPPENDYEARONYEARCHANGE" val="False"/>
  <p:tag name="OTLTİMEBANDTİMECONFİGWORKDAYEND" val="23:59:00"/>
  <p:tag name="OTLTİMEBANDTİMECONFİGWORKDAYSTART" val="00:00:00"/>
  <p:tag name="OTLTİMEBANDUSETİME" val="False"/>
  <p:tag name="OTLTİMEBANDELAPSEDTİMEEXTENSİON" val="False"/>
  <p:tag name="OTLTİMEBANDWORKİNGDAYS" val="Standard"/>
  <p:tag name="OTLTİMEBANDENDDATE" val="2023-08-04T23:59:00.0000000Z"/>
  <p:tag name="OTLTİMEBANDSTARTDATE" val="2017-01-30T23:59:00.0000000"/>
  <p:tag name="OTLTİMEBANDAUTODATERANGE" val="True"/>
  <p:tag name="OTLTİMEBANDTHREEDEFFECTS" val="None"/>
  <p:tag name="OTLTİMEBANDQUİCKPOSİTİON" val="Custom"/>
  <p:tag name="OTLTİMEBANDCULTUREINFO" val="en-US"/>
  <p:tag name="OTLTİMEBANDSHAPEPADDİNGLEFT" val="0"/>
  <p:tag name="OTLTİMEBANDSHAPEHEİGHT" val="20"/>
  <p:tag name="OTLTİMEBANDSHAPETYPE" val="RoundedCornerRectangleTimeband"/>
  <p:tag name="OTLTİMEBANDSCALEFORMAT" val="w"/>
  <p:tag name="OTLTİMEBANDSCALETYPE" val="Weeks"/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1T00:00:00.0000000Z"/>
  <p:tag name="OTLENDDATE" val="2023-04-08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STARTDATE" val="2023-04-09T00:00:00.0000000Z"/>
  <p:tag name="OTLENDDATE" val="2023-04-20T23:59:00.0000000Z"/>
  <p:tag name="OTLSHAPETHİCKNESSTYPE" val="Regular"/>
  <p:tag name="OTLSPACİNG" val="5"/>
  <p:tag name="OTLDURATİONFORMAT" val="day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ELAPSEDSTYLE" val="Thin"/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DATEFORMATSEPARATOR" val="/"/>
  <p:tag name="OTLDATEFORMATUSEUS" val="True"/>
  <p:tag name="OTLRELATEDTASKID" val="00000000-0000-0000-0000-000000000000"/>
  <p:tag name="OTLDATE" val="2023-05-31T00:00:00.0000000"/>
  <p:tag name="OTLPOSİTİONONTASK" val="None"/>
  <p:tag name="OTLMTİTLE" val="project management and planning"/>
  <p:tag name="OTLWEEKNUMBERİNGISVİSİBLE" val="False"/>
  <p:tag name="OTLWEEKNUMBERİNGFORMAT" val="WNFormat1"/>
  <p:tag name="OTLDATEFORMATTRİM00MİNUTES" val="False"/>
  <p:tag name="OTLDATEFORMATHOURDİGİTS" val="H"/>
  <p:tag name="OTLDATEFORMATAMPMDESİGNATOR" val="AmPmLowerCase"/>
  <p:tag name="OTLDATEFORMATTİMEISVİSİBLE" val="False"/>
  <p:tag name="OTLDATEFORMATDATEISVİSİBLE" val="True"/>
  <p:tag name="OTLDATEFORMATSTRİNG" val="MMM d"/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5D4579C79BA848862C07EA745A59DA" ma:contentTypeVersion="12" ma:contentTypeDescription="Create a new document." ma:contentTypeScope="" ma:versionID="561b97d3cd4e430cff1b017a8df43b50">
  <xsd:schema xmlns:xsd="http://www.w3.org/2001/XMLSchema" xmlns:xs="http://www.w3.org/2001/XMLSchema" xmlns:p="http://schemas.microsoft.com/office/2006/metadata/properties" xmlns:ns3="7a019f6c-b0e0-4e4c-a8bf-0404b70041b7" xmlns:ns4="3a44955a-9611-4e11-b394-5c7f996d2a5e" targetNamespace="http://schemas.microsoft.com/office/2006/metadata/properties" ma:root="true" ma:fieldsID="f385fe62994dfd7c4b5d8e86d7939601" ns3:_="" ns4:_="">
    <xsd:import namespace="7a019f6c-b0e0-4e4c-a8bf-0404b70041b7"/>
    <xsd:import namespace="3a44955a-9611-4e11-b394-5c7f996d2a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019f6c-b0e0-4e4c-a8bf-0404b70041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44955a-9611-4e11-b394-5c7f996d2a5e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5EC8C0-5113-4EFD-AE80-6BEE7563151B}">
  <ds:schemaRefs>
    <ds:schemaRef ds:uri="http://purl.org/dc/dcmitype/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3a44955a-9611-4e11-b394-5c7f996d2a5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7a019f6c-b0e0-4e4c-a8bf-0404b70041b7"/>
  </ds:schemaRefs>
</ds:datastoreItem>
</file>

<file path=customXml/itemProps2.xml><?xml version="1.0" encoding="utf-8"?>
<ds:datastoreItem xmlns:ds="http://schemas.openxmlformats.org/officeDocument/2006/customXml" ds:itemID="{B9505F6C-6655-4394-A390-5D0FFB49AE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55CF974-FFF5-49BF-A517-7EABF81AD0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019f6c-b0e0-4e4c-a8bf-0404b70041b7"/>
    <ds:schemaRef ds:uri="3a44955a-9611-4e11-b394-5c7f996d2a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Grand écran</PresentationFormat>
  <Paragraphs>82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Franklin Gothic Medium</vt:lpstr>
      <vt:lpstr>Segoe UI</vt:lpstr>
      <vt:lpstr>Segoe UI Semilight</vt:lpstr>
      <vt:lpstr>Office Theme</vt:lpstr>
      <vt:lpstr>                             Gantt Chart 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2023-05-28T20:41:18Z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0x0101009F5D4579C79BA848862C07EA745A59DA</vt:lpwstr>
  </property>
</Properties>
</file>