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73C1-AF5F-6071-1CA1-C568399F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B550E-9B74-2A20-1219-B23A4855C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4C82-ABE0-82B8-3A80-E148F1E4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65BC-6034-67F9-87D5-86DA99E5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362B-7A87-0A3C-3B3C-64C1CA2C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75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BBED-7572-4B5B-390C-E6C11885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5D81-549A-EB5B-F928-8A2C56FF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D670B-5DE0-52BD-3466-07CDEB75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9899-8188-FE25-E6D0-1470B795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3DD5-514C-AF04-8A07-2C54B8AC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611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ACD1B-7C03-9A59-33D5-048AA0C3C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64241-3591-DC02-7406-2E8570C1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AD5C-B8F7-9DC5-3FCC-2076B222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44F7-3E33-BD18-C4D2-E8A6017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09BB-B07B-3CA8-46A2-820F4BFD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5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5FB8-D14C-EB7E-CC60-7729D36A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FC53-2285-88BC-F789-77C517E3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C558-B7C9-002A-4A20-BCAC7DDF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11FB-BA52-216C-945F-1FE8A0CF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AABCC-7AA4-94B2-31D8-D9544028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27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2213-8450-C30E-7ACC-3CFC6B98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838D-52F4-07FF-784A-1FB2AD594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12025-0D34-AF70-1FAC-815E15C4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A801-B39D-54CF-16A8-1267C7EF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D221-8579-622A-2962-CFD0A272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04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8CD2-C4B5-2E89-910E-74FA3E46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8160-1E0C-941F-7914-1D09D9504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1D6F9-6FD2-67BC-F08D-FF737BE84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0A122-B802-6AFA-8052-0646E16C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BDAE-24D6-F7AE-B52F-707A2491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EA15-5285-93C4-0621-4FF89183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00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16F8-E58F-434F-32B5-30ABA56C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D87C-B8F7-A279-2D20-4A31891F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0E277-2B58-33CA-27F1-CAF5728E4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B1724-AF31-3424-0396-4FE1731D3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8C133-7349-3919-6B94-3AB267A22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413-86B0-4254-90BA-731FF529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09A71-1223-6516-671F-74149739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3D68D-1E9A-A6D2-3093-AAA94FA0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53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2B66-AD30-1DFD-8902-CA52AADB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F3FA2-017A-EBAC-5674-83C528B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97EC9-9AFF-DF4B-C465-6B251F78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6089C-E4B9-799B-F3EB-B18AEE28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98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B9D7A-0062-9D28-7361-197D7BC3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5FFBF-BB0F-020F-C12A-82B28CDB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C9EFA-8A62-438B-122C-1460B0CB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26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A1C1-A9ED-0055-819D-F09395BB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DDF2-228E-BDA9-B2CA-538A7CF04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06324-3CE6-A9FF-42FB-7A9498DB5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2AEA6-CD24-04C3-3A44-21A1B04B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12BF7-72FC-44BB-C3AE-3D43DD3B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1A0A9-1923-218B-20EB-35C04EF9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11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BF55-28A7-518B-2200-FB703F79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46DB2-A6A5-BF5E-2C3C-0F0F7F9B6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05D89-4387-3992-72BE-A6EA7FC9D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6F16E-2CF4-5361-6E0F-9EEAD61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87B5D-3592-7A77-CC05-6166FDC1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E3BD2-6519-3B0F-FA72-159669D2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85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AAD15-71C2-F3C6-6F0C-19A631DD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2B152-0209-E065-5EA9-0348761C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4EA2-CC0D-1907-B81D-935F7008C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111FA-6081-46A0-8F68-14226B9871DC}" type="datetimeFigureOut">
              <a:rPr lang="en-CA" smtClean="0"/>
              <a:t>2024-10-07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1B93-ED63-D102-3A1D-DC5EE115C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FAEF0-0AB6-3563-0CF7-D161CE141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61A4-C492-4268-ADA3-57F9B13436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1AB7-412E-2757-B353-4A3E68CA6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Econometrics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22481-13FD-DDCB-04CD-5986AA4F3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600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9401-7F93-8D7A-1E3B-6475F138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Spatial</a:t>
            </a:r>
            <a:r>
              <a:rPr lang="es-CO" dirty="0"/>
              <a:t> </a:t>
            </a:r>
            <a:r>
              <a:rPr lang="es-CO" dirty="0" err="1"/>
              <a:t>econometrics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7DAD5-617E-FBD5-F29A-B1CDB7318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5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FDBD-D278-3BA2-A60A-B16BF569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Polar and </a:t>
            </a:r>
            <a:r>
              <a:rPr lang="es-CO" dirty="0" err="1"/>
              <a:t>cartesian</a:t>
            </a:r>
            <a:r>
              <a:rPr lang="es-CO" dirty="0"/>
              <a:t> </a:t>
            </a:r>
            <a:r>
              <a:rPr lang="es-CO" dirty="0" err="1"/>
              <a:t>coordinates</a:t>
            </a:r>
            <a:endParaRPr lang="en-CA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120461-F639-918B-CA02-C2ECDC545E90}"/>
              </a:ext>
            </a:extLst>
          </p:cNvPr>
          <p:cNvGrpSpPr/>
          <p:nvPr/>
        </p:nvGrpSpPr>
        <p:grpSpPr>
          <a:xfrm>
            <a:off x="3870664" y="1429305"/>
            <a:ext cx="4509856" cy="4199138"/>
            <a:chOff x="3870664" y="1429305"/>
            <a:chExt cx="4509856" cy="419913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5E3E1A1-FFB6-B5D5-6535-6234FB0D72CF}"/>
                </a:ext>
              </a:extLst>
            </p:cNvPr>
            <p:cNvSpPr/>
            <p:nvPr/>
          </p:nvSpPr>
          <p:spPr>
            <a:xfrm>
              <a:off x="4727359" y="2057400"/>
              <a:ext cx="2737282" cy="2743200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48F554-45F4-34B4-D23B-93882215D97D}"/>
                </a:ext>
              </a:extLst>
            </p:cNvPr>
            <p:cNvCxnSpPr/>
            <p:nvPr/>
          </p:nvCxnSpPr>
          <p:spPr>
            <a:xfrm>
              <a:off x="6096000" y="1429305"/>
              <a:ext cx="0" cy="41991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9E75126-9537-F49C-9EA9-76429915F435}"/>
                </a:ext>
              </a:extLst>
            </p:cNvPr>
            <p:cNvCxnSpPr/>
            <p:nvPr/>
          </p:nvCxnSpPr>
          <p:spPr>
            <a:xfrm>
              <a:off x="3870664" y="3429000"/>
              <a:ext cx="45098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38286F-1D46-64C2-B712-72EC671CF323}"/>
                </a:ext>
              </a:extLst>
            </p:cNvPr>
            <p:cNvCxnSpPr/>
            <p:nvPr/>
          </p:nvCxnSpPr>
          <p:spPr>
            <a:xfrm flipH="1">
              <a:off x="6030691" y="3277434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ABEBC3-FF8D-390A-CFA4-F97203E5D4E6}"/>
                </a:ext>
              </a:extLst>
            </p:cNvPr>
            <p:cNvCxnSpPr/>
            <p:nvPr/>
          </p:nvCxnSpPr>
          <p:spPr>
            <a:xfrm flipH="1">
              <a:off x="6029026" y="3125032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BA3ED4-AE40-F5FC-8024-43C6B5084BE5}"/>
                </a:ext>
              </a:extLst>
            </p:cNvPr>
            <p:cNvCxnSpPr/>
            <p:nvPr/>
          </p:nvCxnSpPr>
          <p:spPr>
            <a:xfrm flipH="1">
              <a:off x="6025680" y="2975987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35C75D-2125-8567-B549-BDA1F6C35583}"/>
                </a:ext>
              </a:extLst>
            </p:cNvPr>
            <p:cNvCxnSpPr/>
            <p:nvPr/>
          </p:nvCxnSpPr>
          <p:spPr>
            <a:xfrm flipH="1">
              <a:off x="6029034" y="2818564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0B44B6-6E00-7879-63C7-0C16DEC83E79}"/>
                </a:ext>
              </a:extLst>
            </p:cNvPr>
            <p:cNvCxnSpPr/>
            <p:nvPr/>
          </p:nvCxnSpPr>
          <p:spPr>
            <a:xfrm flipH="1">
              <a:off x="6029034" y="2667838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028AD2-CC10-08F4-269F-D1452152BBDF}"/>
                </a:ext>
              </a:extLst>
            </p:cNvPr>
            <p:cNvCxnSpPr/>
            <p:nvPr/>
          </p:nvCxnSpPr>
          <p:spPr>
            <a:xfrm flipH="1">
              <a:off x="6029032" y="2517115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51CE32-74A1-2C8B-5DAC-D92AD03CC7A4}"/>
                </a:ext>
              </a:extLst>
            </p:cNvPr>
            <p:cNvCxnSpPr/>
            <p:nvPr/>
          </p:nvCxnSpPr>
          <p:spPr>
            <a:xfrm flipH="1">
              <a:off x="6025686" y="2363039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BBEB3DE-3ADC-1FF1-096E-5C1E30B1981E}"/>
                </a:ext>
              </a:extLst>
            </p:cNvPr>
            <p:cNvCxnSpPr/>
            <p:nvPr/>
          </p:nvCxnSpPr>
          <p:spPr>
            <a:xfrm flipH="1">
              <a:off x="6027362" y="2208965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BEFB55A-13AB-06C4-8DAC-410730D14EAA}"/>
                </a:ext>
              </a:extLst>
            </p:cNvPr>
            <p:cNvCxnSpPr/>
            <p:nvPr/>
          </p:nvCxnSpPr>
          <p:spPr>
            <a:xfrm flipH="1">
              <a:off x="6027344" y="3580554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C80378A-4AD8-D085-6774-5DE7B3B2452B}"/>
                </a:ext>
              </a:extLst>
            </p:cNvPr>
            <p:cNvCxnSpPr/>
            <p:nvPr/>
          </p:nvCxnSpPr>
          <p:spPr>
            <a:xfrm flipH="1">
              <a:off x="6029024" y="3732954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26FE8BE-2623-1B5F-AA97-17FB9EB0FD80}"/>
                </a:ext>
              </a:extLst>
            </p:cNvPr>
            <p:cNvCxnSpPr/>
            <p:nvPr/>
          </p:nvCxnSpPr>
          <p:spPr>
            <a:xfrm flipH="1">
              <a:off x="6025676" y="3890378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24299D-8F13-536A-42E1-1DB83F892196}"/>
                </a:ext>
              </a:extLst>
            </p:cNvPr>
            <p:cNvCxnSpPr/>
            <p:nvPr/>
          </p:nvCxnSpPr>
          <p:spPr>
            <a:xfrm flipH="1">
              <a:off x="6027353" y="4037754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044560-A0C3-C191-BF52-537CD8FCFE01}"/>
                </a:ext>
              </a:extLst>
            </p:cNvPr>
            <p:cNvCxnSpPr/>
            <p:nvPr/>
          </p:nvCxnSpPr>
          <p:spPr>
            <a:xfrm flipH="1">
              <a:off x="6027349" y="4188476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F797CF-1B5F-0698-B1DF-E2A1DB9B82F4}"/>
                </a:ext>
              </a:extLst>
            </p:cNvPr>
            <p:cNvCxnSpPr/>
            <p:nvPr/>
          </p:nvCxnSpPr>
          <p:spPr>
            <a:xfrm flipH="1">
              <a:off x="6027356" y="4344229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9C085CB-3F27-28DE-0BC4-435545A7C635}"/>
                </a:ext>
              </a:extLst>
            </p:cNvPr>
            <p:cNvCxnSpPr/>
            <p:nvPr/>
          </p:nvCxnSpPr>
          <p:spPr>
            <a:xfrm flipH="1">
              <a:off x="6027356" y="4494951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A0813A-116B-ADA9-166A-58D322B5B07E}"/>
                </a:ext>
              </a:extLst>
            </p:cNvPr>
            <p:cNvCxnSpPr/>
            <p:nvPr/>
          </p:nvCxnSpPr>
          <p:spPr>
            <a:xfrm flipH="1">
              <a:off x="6027355" y="4645676"/>
              <a:ext cx="6698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5B8752C-659F-DA77-C1B5-F6DF437B7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8423" y="3432348"/>
              <a:ext cx="0" cy="921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705C43-AAB7-D573-EAA8-585552DC2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0823" y="3434022"/>
              <a:ext cx="0" cy="921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7ED7C4-1A50-7729-023A-A644744051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1550" y="3429003"/>
              <a:ext cx="0" cy="921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83A47F2-018D-520B-2B68-902FBD50C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8974" y="3430677"/>
              <a:ext cx="0" cy="921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BF45CC-2276-D1ED-7F80-FF2567648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24" y="3430681"/>
              <a:ext cx="0" cy="921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042EB0-2551-DE90-1CC6-0D2E403B2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9699" y="3430677"/>
              <a:ext cx="0" cy="921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9FD4FB-6BB4-018F-3400-039D27D71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172" y="3430679"/>
              <a:ext cx="0" cy="921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70B84E2-78EB-BCEA-9CCD-2352A4779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6900" y="3430679"/>
              <a:ext cx="0" cy="921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5F0D6E2-1DDE-B3F3-D3B3-B05E78E1D020}"/>
                </a:ext>
              </a:extLst>
            </p:cNvPr>
            <p:cNvCxnSpPr/>
            <p:nvPr/>
          </p:nvCxnSpPr>
          <p:spPr>
            <a:xfrm>
              <a:off x="6092665" y="2667838"/>
              <a:ext cx="1127076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0F83785-252A-3301-0AC9-52832644D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9741" y="2667838"/>
              <a:ext cx="0" cy="761162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CE20BB8-7001-1B4D-07D2-F6D4D7F7BCD0}"/>
                </a:ext>
              </a:extLst>
            </p:cNvPr>
            <p:cNvCxnSpPr/>
            <p:nvPr/>
          </p:nvCxnSpPr>
          <p:spPr>
            <a:xfrm flipV="1">
              <a:off x="6092665" y="2667838"/>
              <a:ext cx="1127076" cy="76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505EF51-7607-21F2-18AA-9EF8515E5208}"/>
                </a:ext>
              </a:extLst>
            </p:cNvPr>
            <p:cNvSpPr/>
            <p:nvPr/>
          </p:nvSpPr>
          <p:spPr>
            <a:xfrm>
              <a:off x="6310365" y="3277434"/>
              <a:ext cx="83759" cy="243677"/>
            </a:xfrm>
            <a:prstGeom prst="arc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9B2F5F-3851-142B-6554-4DD0405E8418}"/>
                </a:ext>
              </a:extLst>
            </p:cNvPr>
            <p:cNvSpPr txBox="1"/>
            <p:nvPr/>
          </p:nvSpPr>
          <p:spPr>
            <a:xfrm>
              <a:off x="6043123" y="2468059"/>
              <a:ext cx="2706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00" dirty="0">
                  <a:solidFill>
                    <a:schemeClr val="accent2"/>
                  </a:solidFill>
                </a:rPr>
                <a:t>Y</a:t>
              </a:r>
              <a:endParaRPr lang="en-CA" sz="1000" dirty="0">
                <a:solidFill>
                  <a:schemeClr val="accent2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2422C9A-1CBE-B33E-05EB-622268C19BEE}"/>
                </a:ext>
              </a:extLst>
            </p:cNvPr>
            <p:cNvSpPr txBox="1"/>
            <p:nvPr/>
          </p:nvSpPr>
          <p:spPr>
            <a:xfrm>
              <a:off x="7171384" y="3228837"/>
              <a:ext cx="251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000" dirty="0">
                  <a:solidFill>
                    <a:schemeClr val="accent2"/>
                  </a:solidFill>
                </a:rPr>
                <a:t>X</a:t>
              </a:r>
              <a:endParaRPr lang="en-CA" sz="1000" dirty="0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C1E80F-AB41-9951-F4A3-E9C88AC97A4C}"/>
                </a:ext>
              </a:extLst>
            </p:cNvPr>
            <p:cNvSpPr txBox="1"/>
            <p:nvPr/>
          </p:nvSpPr>
          <p:spPr>
            <a:xfrm>
              <a:off x="6506375" y="2844512"/>
              <a:ext cx="2706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000" dirty="0">
                  <a:solidFill>
                    <a:schemeClr val="accent6"/>
                  </a:solidFill>
                </a:rPr>
                <a:t>r</a:t>
              </a:r>
              <a:endParaRPr lang="en-CA" sz="1000" dirty="0">
                <a:solidFill>
                  <a:schemeClr val="accent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CDD6456-4A02-5B4E-E0ED-443C9E44EE50}"/>
                </a:ext>
              </a:extLst>
            </p:cNvPr>
            <p:cNvSpPr txBox="1"/>
            <p:nvPr/>
          </p:nvSpPr>
          <p:spPr>
            <a:xfrm>
              <a:off x="6324463" y="3204552"/>
              <a:ext cx="2060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>
                  <a:solidFill>
                    <a:schemeClr val="accent6"/>
                  </a:solidFill>
                </a:rPr>
                <a:t>φ</a:t>
              </a:r>
              <a:endParaRPr lang="en-CA" sz="10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42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B09D-8E07-A8D1-66B7-31991BE6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coordinates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141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13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Econometrics</vt:lpstr>
      <vt:lpstr>Spatial econometrics</vt:lpstr>
      <vt:lpstr>Polar and cartesian coordinates</vt:lpstr>
      <vt:lpstr>Spherical coordinates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Fernanda Largo Lievano</dc:creator>
  <cp:lastModifiedBy>Maria Fernanda Largo Lievano</cp:lastModifiedBy>
  <cp:revision>2</cp:revision>
  <dcterms:created xsi:type="dcterms:W3CDTF">2024-10-07T12:20:43Z</dcterms:created>
  <dcterms:modified xsi:type="dcterms:W3CDTF">2024-10-07T19:58:59Z</dcterms:modified>
</cp:coreProperties>
</file>