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2" r:id="rId6"/>
    <p:sldId id="275" r:id="rId7"/>
    <p:sldId id="278" r:id="rId8"/>
    <p:sldId id="279" r:id="rId9"/>
    <p:sldId id="280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1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DACCAF-188C-468E-A391-CC5DB7F6F00B}" type="datetimeFigureOut">
              <a:rPr lang="en-IN" smtClean="0"/>
              <a:pPr/>
              <a:t>15-07-2019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FB0A74-FD3E-4F2A-981A-2C79D8917665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SFDC Security Model Org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1 –Profiles </a:t>
            </a:r>
            <a:r>
              <a:rPr lang="en-IN" smtClean="0"/>
              <a:t>and permission sets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Object Level </a:t>
            </a:r>
            <a:r>
              <a:rPr lang="en-IN" sz="2400" dirty="0" err="1" smtClean="0"/>
              <a:t>security:Permission</a:t>
            </a:r>
            <a:r>
              <a:rPr lang="en-IN" sz="2400" dirty="0" smtClean="0"/>
              <a:t> sets</a:t>
            </a:r>
            <a:endParaRPr lang="en-I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803130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0"/>
            <a:ext cx="8136904" cy="622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Security –Object Level and Record Level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7992888" cy="32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Profile and object access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1047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508104" y="1916832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Update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491880" y="1916832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Create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499992" y="1916832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Read</a:t>
            </a:r>
            <a:endParaRPr lang="en-US" sz="10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5963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212976"/>
            <a:ext cx="5317182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5"/>
          <p:cNvSpPr/>
          <p:nvPr/>
        </p:nvSpPr>
        <p:spPr>
          <a:xfrm>
            <a:off x="3059832" y="1916832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07704" y="4221088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FLS Controls field level access</a:t>
            </a:r>
            <a:endParaRPr lang="en-US" sz="1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83768" y="2780928"/>
            <a:ext cx="72008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644008" y="3356992"/>
            <a:ext cx="1224136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Visible and </a:t>
            </a:r>
            <a:r>
              <a:rPr lang="en-IN" dirty="0" err="1" smtClean="0"/>
              <a:t>readonly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79712" y="2132856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Profile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876256" y="3284984"/>
            <a:ext cx="1224136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Visible and </a:t>
            </a:r>
            <a:r>
              <a:rPr lang="en-IN" dirty="0" err="1" smtClean="0"/>
              <a:t>readonly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16216" y="1916832"/>
            <a:ext cx="100811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rgbClr val="FF0000"/>
                </a:solidFill>
              </a:rPr>
              <a:t>Delete</a:t>
            </a:r>
            <a:endParaRPr lang="en-US" sz="1000" dirty="0"/>
          </a:p>
        </p:txBody>
      </p:sp>
      <p:sp>
        <p:nvSpPr>
          <p:cNvPr id="28" name="Down Arrow 27"/>
          <p:cNvSpPr/>
          <p:nvPr/>
        </p:nvSpPr>
        <p:spPr>
          <a:xfrm>
            <a:off x="3347864" y="2780928"/>
            <a:ext cx="4104456" cy="360040"/>
          </a:xfrm>
          <a:prstGeom prst="downArrow">
            <a:avLst>
              <a:gd name="adj1" fmla="val 50000"/>
              <a:gd name="adj2" fmla="val 6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Access to </a:t>
            </a:r>
            <a:r>
              <a:rPr lang="en-IN" sz="1200" dirty="0" err="1" smtClean="0"/>
              <a:t>sobject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 animBg="1"/>
      <p:bldP spid="19" grpId="0" animBg="1"/>
      <p:bldP spid="22" grpId="0" animBg="1"/>
      <p:bldP spid="22" grpId="1" animBg="1"/>
      <p:bldP spid="25" grpId="0" animBg="1"/>
      <p:bldP spid="25" grpId="1" animBg="1"/>
      <p:bldP spid="25" grpId="2" animBg="1"/>
      <p:bldP spid="25" grpId="3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799288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IN" dirty="0" smtClean="0"/>
          </a:p>
          <a:p>
            <a:pPr>
              <a:buNone/>
            </a:pPr>
            <a:r>
              <a:rPr lang="en-IN" dirty="0" err="1" smtClean="0"/>
              <a:t>Salesforce</a:t>
            </a:r>
            <a:r>
              <a:rPr lang="en-IN" dirty="0" smtClean="0"/>
              <a:t> ships with default system admin profile and some additionally</a:t>
            </a:r>
          </a:p>
          <a:p>
            <a:pPr>
              <a:buNone/>
            </a:pPr>
            <a:r>
              <a:rPr lang="en-IN" dirty="0" smtClean="0"/>
              <a:t>One user can be linked only to one profile</a:t>
            </a:r>
          </a:p>
          <a:p>
            <a:pPr>
              <a:buNone/>
            </a:pPr>
            <a:r>
              <a:rPr lang="en-IN" dirty="0" smtClean="0"/>
              <a:t>Create new profile by cloning the system admin profile and then reducing access as system admin has all </a:t>
            </a:r>
            <a:r>
              <a:rPr lang="en-IN" dirty="0" err="1" smtClean="0"/>
              <a:t>accees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Ensure that new profiles don’t have view all ,modify all disabled at object level</a:t>
            </a:r>
          </a:p>
          <a:p>
            <a:pPr>
              <a:buNone/>
            </a:pPr>
            <a:r>
              <a:rPr lang="en-IN" dirty="0" smtClean="0"/>
              <a:t>Ensure that new profiles also have edit </a:t>
            </a:r>
            <a:r>
              <a:rPr lang="en-IN" dirty="0" err="1" smtClean="0"/>
              <a:t>readonly</a:t>
            </a:r>
            <a:r>
              <a:rPr lang="en-IN" dirty="0" smtClean="0"/>
              <a:t> fields permission disabled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User  creation in </a:t>
            </a:r>
            <a:r>
              <a:rPr lang="en-IN" sz="2400" dirty="0" err="1" smtClean="0"/>
              <a:t>salesforce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5388"/>
            <a:ext cx="846043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</a:t>
            </a:r>
            <a:r>
              <a:rPr lang="en-US" smtClean="0"/>
              <a:t>Access Security settings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83" y="2380151"/>
            <a:ext cx="8411994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657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332656"/>
            <a:ext cx="828091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119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SFDC Security Model Org</vt:lpstr>
      <vt:lpstr>Slide 2</vt:lpstr>
      <vt:lpstr>Security –Object Level and Record Level</vt:lpstr>
      <vt:lpstr>Profile and object access</vt:lpstr>
      <vt:lpstr>Slide 5</vt:lpstr>
      <vt:lpstr>Creating Profiles</vt:lpstr>
      <vt:lpstr>User  creation in salesforce</vt:lpstr>
      <vt:lpstr>Field Access Security settings</vt:lpstr>
      <vt:lpstr>Slide 9</vt:lpstr>
      <vt:lpstr>Object Level security:Permission sets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SFDC Security Model Org</dc:title>
  <dc:creator>meera</dc:creator>
  <cp:lastModifiedBy>HP</cp:lastModifiedBy>
  <cp:revision>55</cp:revision>
  <dcterms:created xsi:type="dcterms:W3CDTF">2016-06-05T04:58:45Z</dcterms:created>
  <dcterms:modified xsi:type="dcterms:W3CDTF">2019-07-15T15:30:52Z</dcterms:modified>
</cp:coreProperties>
</file>