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84" r:id="rId4"/>
    <p:sldId id="279" r:id="rId5"/>
    <p:sldId id="281" r:id="rId6"/>
    <p:sldId id="280" r:id="rId7"/>
    <p:sldId id="282" r:id="rId8"/>
    <p:sldId id="273" r:id="rId9"/>
    <p:sldId id="288" r:id="rId10"/>
    <p:sldId id="287" r:id="rId11"/>
    <p:sldId id="261" r:id="rId12"/>
    <p:sldId id="286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0" autoAdjust="0"/>
    <p:restoredTop sz="94660" autoAdjust="0"/>
  </p:normalViewPr>
  <p:slideViewPr>
    <p:cSldViewPr snapToGrid="0">
      <p:cViewPr>
        <p:scale>
          <a:sx n="81" d="100"/>
          <a:sy n="81" d="100"/>
        </p:scale>
        <p:origin x="-88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96C3-CEEE-4000-97A6-3CA3E5C2E291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42A-968C-4835-8A36-4DCBE2B8B5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96C3-CEEE-4000-97A6-3CA3E5C2E291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42A-968C-4835-8A36-4DCBE2B8B5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96C3-CEEE-4000-97A6-3CA3E5C2E291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42A-968C-4835-8A36-4DCBE2B8B57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96C3-CEEE-4000-97A6-3CA3E5C2E291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42A-968C-4835-8A36-4DCBE2B8B5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96C3-CEEE-4000-97A6-3CA3E5C2E291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42A-968C-4835-8A36-4DCBE2B8B5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96C3-CEEE-4000-97A6-3CA3E5C2E291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42A-968C-4835-8A36-4DCBE2B8B5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96C3-CEEE-4000-97A6-3CA3E5C2E291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42A-968C-4835-8A36-4DCBE2B8B5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96C3-CEEE-4000-97A6-3CA3E5C2E291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42A-968C-4835-8A36-4DCBE2B8B5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96C3-CEEE-4000-97A6-3CA3E5C2E291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42A-968C-4835-8A36-4DCBE2B8B5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96C3-CEEE-4000-97A6-3CA3E5C2E291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42A-968C-4835-8A36-4DCBE2B8B5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96C3-CEEE-4000-97A6-3CA3E5C2E291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42A-968C-4835-8A36-4DCBE2B8B5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97E96C3-CEEE-4000-97A6-3CA3E5C2E291}" type="datetimeFigureOut">
              <a:rPr lang="en-US" smtClean="0"/>
              <a:pPr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BAF842A-968C-4835-8A36-4DCBE2B8B5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level (Covered in previous slide)</a:t>
            </a:r>
          </a:p>
          <a:p>
            <a:r>
              <a:rPr lang="en-US" dirty="0" smtClean="0"/>
              <a:t>Record Level</a:t>
            </a:r>
          </a:p>
          <a:p>
            <a:r>
              <a:rPr lang="en-US" dirty="0" smtClean="0"/>
              <a:t>Field level security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SFDC </a:t>
            </a:r>
            <a:r>
              <a:rPr lang="en-US" smtClean="0"/>
              <a:t>security model – Part 2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3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Suppose OWD of Lead is set to Private</a:t>
            </a:r>
          </a:p>
          <a:p>
            <a:r>
              <a:rPr lang="en-IN" dirty="0" smtClean="0"/>
              <a:t>Only users who created the record and their managers/users in the  </a:t>
            </a:r>
            <a:r>
              <a:rPr lang="en-IN" dirty="0" err="1" smtClean="0"/>
              <a:t>rolehierarchy</a:t>
            </a:r>
            <a:r>
              <a:rPr lang="en-IN" dirty="0" smtClean="0"/>
              <a:t> can view it in such a </a:t>
            </a:r>
            <a:r>
              <a:rPr lang="en-IN" dirty="0" err="1" smtClean="0"/>
              <a:t>case,peers</a:t>
            </a:r>
            <a:r>
              <a:rPr lang="en-IN" dirty="0" smtClean="0"/>
              <a:t> cannot view the record</a:t>
            </a:r>
          </a:p>
          <a:p>
            <a:r>
              <a:rPr lang="en-IN" dirty="0" smtClean="0"/>
              <a:t>If you  want to open access to other users parallel and across </a:t>
            </a:r>
            <a:r>
              <a:rPr lang="en-IN" dirty="0" err="1" smtClean="0"/>
              <a:t>org,use</a:t>
            </a:r>
            <a:r>
              <a:rPr lang="en-IN" dirty="0" smtClean="0"/>
              <a:t> Sharing rules</a:t>
            </a:r>
          </a:p>
          <a:p>
            <a:r>
              <a:rPr lang="en-IN" dirty="0" smtClean="0"/>
              <a:t>There are 3 </a:t>
            </a:r>
            <a:r>
              <a:rPr lang="en-IN" dirty="0" err="1" smtClean="0"/>
              <a:t>tyes</a:t>
            </a:r>
            <a:r>
              <a:rPr lang="en-IN" dirty="0" smtClean="0"/>
              <a:t> of sharing Rule</a:t>
            </a:r>
          </a:p>
          <a:p>
            <a:r>
              <a:rPr lang="en-IN" dirty="0" smtClean="0"/>
              <a:t>Manual</a:t>
            </a:r>
          </a:p>
          <a:p>
            <a:r>
              <a:rPr lang="en-IN" dirty="0" smtClean="0"/>
              <a:t>Criteria based</a:t>
            </a:r>
          </a:p>
          <a:p>
            <a:r>
              <a:rPr lang="en-IN" dirty="0" smtClean="0"/>
              <a:t>APEX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Sharing Rule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9" y="0"/>
            <a:ext cx="10515600" cy="1325563"/>
          </a:xfrm>
        </p:spPr>
        <p:txBody>
          <a:bodyPr/>
          <a:lstStyle/>
          <a:p>
            <a:r>
              <a:rPr lang="en-US" dirty="0" smtClean="0"/>
              <a:t>Criteria based sharing rules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742" y="1809262"/>
            <a:ext cx="11594458" cy="413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040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Additonal</a:t>
            </a:r>
            <a:r>
              <a:rPr lang="en-US" dirty="0" smtClean="0"/>
              <a:t> Security settings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4548" y="2250709"/>
            <a:ext cx="11175329" cy="3849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2659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4812" y="1038225"/>
            <a:ext cx="1138237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123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-1"/>
            <a:ext cx="10646229" cy="653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1503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413" y="404664"/>
            <a:ext cx="9889099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2500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823" y="299811"/>
            <a:ext cx="10515600" cy="1325563"/>
          </a:xfrm>
        </p:spPr>
        <p:txBody>
          <a:bodyPr/>
          <a:lstStyle/>
          <a:p>
            <a:r>
              <a:rPr lang="en-US" dirty="0" err="1" smtClean="0"/>
              <a:t>Organisation</a:t>
            </a:r>
            <a:r>
              <a:rPr lang="en-US" dirty="0" smtClean="0"/>
              <a:t> wide defaults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641" y="1767840"/>
            <a:ext cx="114681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78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150" y="1981200"/>
            <a:ext cx="11292951" cy="4876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44062" y="633046"/>
            <a:ext cx="10668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Who Owns a Record (Basic record Access Access)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072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OWD setting for objects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2664" y="2017469"/>
            <a:ext cx="10904597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0983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6633" y="463460"/>
            <a:ext cx="936307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86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25867" y="2383814"/>
            <a:ext cx="9658655" cy="370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9240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OWD on an object is set to Public read </a:t>
            </a:r>
            <a:r>
              <a:rPr lang="en-IN" dirty="0" err="1" smtClean="0"/>
              <a:t>write,all</a:t>
            </a:r>
            <a:r>
              <a:rPr lang="en-IN" dirty="0" smtClean="0"/>
              <a:t> users in the role can RW records of that object irrespective of the role </a:t>
            </a:r>
            <a:r>
              <a:rPr lang="en-IN" dirty="0" err="1" smtClean="0"/>
              <a:t>heirarchy</a:t>
            </a:r>
            <a:r>
              <a:rPr lang="en-IN" dirty="0" smtClean="0"/>
              <a:t> provided their profile gives them access to the Object.</a:t>
            </a:r>
          </a:p>
          <a:p>
            <a:r>
              <a:rPr lang="en-IN" dirty="0" smtClean="0"/>
              <a:t>IF OWD on an object is set to Public read ,all users in the role can read the records .</a:t>
            </a:r>
          </a:p>
          <a:p>
            <a:r>
              <a:rPr lang="en-IN" dirty="0" smtClean="0"/>
              <a:t>IF OWD on an object is to private ,only owners of records or their manages in role </a:t>
            </a:r>
            <a:r>
              <a:rPr lang="en-IN" dirty="0" err="1" smtClean="0"/>
              <a:t>herirachy</a:t>
            </a:r>
            <a:r>
              <a:rPr lang="en-IN" dirty="0" smtClean="0"/>
              <a:t> and above can r/w the records. Others in he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OWD affects record visibility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392</TotalTime>
  <Words>194</Words>
  <Application>Microsoft Office PowerPoint</Application>
  <PresentationFormat>Custom</PresentationFormat>
  <Paragraphs>22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Waveform</vt:lpstr>
      <vt:lpstr>SFDC security model – Part 2 </vt:lpstr>
      <vt:lpstr>Slide 2</vt:lpstr>
      <vt:lpstr>Slide 3</vt:lpstr>
      <vt:lpstr>Organisation wide defaults</vt:lpstr>
      <vt:lpstr>Slide 5</vt:lpstr>
      <vt:lpstr>OWD setting for objects</vt:lpstr>
      <vt:lpstr>Slide 7</vt:lpstr>
      <vt:lpstr>Roles</vt:lpstr>
      <vt:lpstr>How OWD affects record visibility</vt:lpstr>
      <vt:lpstr>Sharing Rule</vt:lpstr>
      <vt:lpstr>Criteria based sharing rules</vt:lpstr>
      <vt:lpstr>Additonal Security settings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Ramnarayan R</dc:creator>
  <cp:lastModifiedBy>HP</cp:lastModifiedBy>
  <cp:revision>42</cp:revision>
  <dcterms:created xsi:type="dcterms:W3CDTF">2016-06-01T11:54:08Z</dcterms:created>
  <dcterms:modified xsi:type="dcterms:W3CDTF">2019-07-15T15:28:43Z</dcterms:modified>
</cp:coreProperties>
</file>