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0" r:id="rId3"/>
    <p:sldId id="271" r:id="rId4"/>
    <p:sldId id="272" r:id="rId5"/>
    <p:sldId id="273" r:id="rId6"/>
    <p:sldId id="279" r:id="rId7"/>
    <p:sldId id="274" r:id="rId8"/>
    <p:sldId id="276" r:id="rId9"/>
    <p:sldId id="277" r:id="rId10"/>
    <p:sldId id="280" r:id="rId11"/>
    <p:sldId id="28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62062" y="366117"/>
            <a:ext cx="9739313" cy="41204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190625" y="4857750"/>
            <a:ext cx="9810750" cy="90189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160729" algn="ctr">
              <a:spcBef>
                <a:spcPts val="0"/>
              </a:spcBef>
              <a:buSzTx/>
              <a:buNone/>
            </a:lvl2pPr>
            <a:lvl3pPr marL="0" indent="321457" algn="ctr">
              <a:spcBef>
                <a:spcPts val="0"/>
              </a:spcBef>
              <a:buSzTx/>
              <a:buNone/>
            </a:lvl3pPr>
            <a:lvl4pPr marL="0" indent="482186" algn="ctr">
              <a:spcBef>
                <a:spcPts val="0"/>
              </a:spcBef>
              <a:buSzTx/>
              <a:buNone/>
            </a:lvl4pPr>
            <a:lvl5pPr marL="0" indent="642915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9836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7100">
              <a:srgbClr val="92D050"/>
            </a:gs>
            <a:gs pos="4000">
              <a:schemeClr val="bg1"/>
            </a:gs>
            <a:gs pos="42000">
              <a:srgbClr val="49C0A0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8" r:id="rId3"/>
    <p:sldLayoutId id="2147483669" r:id="rId4"/>
    <p:sldLayoutId id="2147483670" r:id="rId5"/>
    <p:sldLayoutId id="2147483671" r:id="rId6"/>
    <p:sldLayoutId id="2147483676" r:id="rId7"/>
    <p:sldLayoutId id="2147483672" r:id="rId8"/>
    <p:sldLayoutId id="2147483673" r:id="rId9"/>
    <p:sldLayoutId id="2147483674" r:id="rId10"/>
    <p:sldLayoutId id="2147483675" r:id="rId11"/>
    <p:sldLayoutId id="2147483677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1D2B5-6ADA-4CD6-98E0-C99286B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32937-1B81-4D0D-9BDB-012D4343E696}"/>
              </a:ext>
            </a:extLst>
          </p:cNvPr>
          <p:cNvSpPr txBox="1"/>
          <p:nvPr/>
        </p:nvSpPr>
        <p:spPr>
          <a:xfrm>
            <a:off x="0" y="3800475"/>
            <a:ext cx="1218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Community implementation</a:t>
            </a:r>
          </a:p>
          <a:p>
            <a:pPr algn="ctr"/>
            <a:endParaRPr lang="en-US" sz="32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Presented by: Jared </a:t>
            </a:r>
            <a:r>
              <a:rPr lang="en-US" sz="2400" b="1" dirty="0" err="1"/>
              <a:t>Hechler</a:t>
            </a:r>
            <a:endParaRPr lang="en-US" sz="2400" b="1" dirty="0"/>
          </a:p>
          <a:p>
            <a:pPr algn="ctr"/>
            <a:r>
              <a:rPr lang="en-US" b="1" dirty="0"/>
              <a:t>    		    Lawrence Mamaliga</a:t>
            </a:r>
          </a:p>
        </p:txBody>
      </p:sp>
    </p:spTree>
    <p:extLst>
      <p:ext uri="{BB962C8B-B14F-4D97-AF65-F5344CB8AC3E}">
        <p14:creationId xmlns:p14="http://schemas.microsoft.com/office/powerpoint/2010/main" val="97312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Process </a:t>
            </a:r>
            <a:r>
              <a:rPr lang="en-US" sz="3375" dirty="0" err="1">
                <a:solidFill>
                  <a:schemeClr val="tx1">
                    <a:lumMod val="50000"/>
                  </a:schemeClr>
                </a:solidFill>
              </a:rPr>
              <a:t>BUILDer</a:t>
            </a:r>
            <a:endParaRPr lang="en-US" sz="3375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11FDA35-BF8F-4D0A-B57E-C6B4D50E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45833"/>
            <a:ext cx="11360394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B19F84-0D8C-47BC-8FBF-AD8DDF04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06" y="3288584"/>
            <a:ext cx="1136039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40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summary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B7B06-864F-494B-B05D-A3356F232E0E}"/>
              </a:ext>
            </a:extLst>
          </p:cNvPr>
          <p:cNvSpPr txBox="1"/>
          <p:nvPr/>
        </p:nvSpPr>
        <p:spPr>
          <a:xfrm>
            <a:off x="831604" y="1305643"/>
            <a:ext cx="11360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5400" dirty="0"/>
              <a:t>Code integration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5400" dirty="0"/>
              <a:t>Bugs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5400" dirty="0"/>
              <a:t>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5400" dirty="0"/>
              <a:t>Responsibility Balancing</a:t>
            </a:r>
          </a:p>
        </p:txBody>
      </p:sp>
    </p:spTree>
    <p:extLst>
      <p:ext uri="{BB962C8B-B14F-4D97-AF65-F5344CB8AC3E}">
        <p14:creationId xmlns:p14="http://schemas.microsoft.com/office/powerpoint/2010/main" val="33107196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1D2B5-6ADA-4CD6-98E0-C99286B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50"/>
            <a:ext cx="12192000" cy="3714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47A416-0643-4749-9183-389A210FC426}"/>
              </a:ext>
            </a:extLst>
          </p:cNvPr>
          <p:cNvSpPr txBox="1"/>
          <p:nvPr/>
        </p:nvSpPr>
        <p:spPr>
          <a:xfrm>
            <a:off x="0" y="1310015"/>
            <a:ext cx="1219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9621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Table of contents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1672496" y="914948"/>
            <a:ext cx="1051950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/>
          <p:cNvCxnSpPr/>
          <p:nvPr/>
        </p:nvCxnSpPr>
        <p:spPr>
          <a:xfrm>
            <a:off x="2546106" y="1029465"/>
            <a:ext cx="0" cy="5529263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3053469" y="1101180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Project Overview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053469" y="1833026"/>
            <a:ext cx="5557129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Find and edit user account information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68836" y="3261362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Tracking Code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053468" y="2513871"/>
            <a:ext cx="6592423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Past and Current Deliveries</a:t>
            </a:r>
          </a:p>
        </p:txBody>
      </p:sp>
      <p:sp>
        <p:nvSpPr>
          <p:cNvPr id="64" name="Oval 63"/>
          <p:cNvSpPr/>
          <p:nvPr/>
        </p:nvSpPr>
        <p:spPr>
          <a:xfrm>
            <a:off x="2239661" y="1091655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1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3053469" y="4000852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Service Cloud </a:t>
            </a: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3068836" y="4801655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Process Automation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AF399-EDDC-477A-AFDB-295C8E13D674}"/>
              </a:ext>
            </a:extLst>
          </p:cNvPr>
          <p:cNvSpPr/>
          <p:nvPr/>
        </p:nvSpPr>
        <p:spPr>
          <a:xfrm>
            <a:off x="2239660" y="3270887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A6592-1ADC-44A9-A10E-819FC3216552}"/>
              </a:ext>
            </a:extLst>
          </p:cNvPr>
          <p:cNvSpPr/>
          <p:nvPr/>
        </p:nvSpPr>
        <p:spPr>
          <a:xfrm>
            <a:off x="2239660" y="2535847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C87E33-BFE7-45B5-85ED-2685FED22944}"/>
              </a:ext>
            </a:extLst>
          </p:cNvPr>
          <p:cNvSpPr/>
          <p:nvPr/>
        </p:nvSpPr>
        <p:spPr>
          <a:xfrm>
            <a:off x="2239660" y="1812469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E1F3F7-E9A4-4F48-9285-43EA1F05A11A}"/>
              </a:ext>
            </a:extLst>
          </p:cNvPr>
          <p:cNvSpPr/>
          <p:nvPr/>
        </p:nvSpPr>
        <p:spPr>
          <a:xfrm>
            <a:off x="2239659" y="3992821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3A7801-A214-44C2-A01D-16A11B49C727}"/>
              </a:ext>
            </a:extLst>
          </p:cNvPr>
          <p:cNvSpPr/>
          <p:nvPr/>
        </p:nvSpPr>
        <p:spPr>
          <a:xfrm>
            <a:off x="2243732" y="4792615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7AC811-1093-4A25-A00E-012BF63B58E1}"/>
              </a:ext>
            </a:extLst>
          </p:cNvPr>
          <p:cNvSpPr/>
          <p:nvPr/>
        </p:nvSpPr>
        <p:spPr>
          <a:xfrm>
            <a:off x="2253256" y="5556230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id="{DD552583-93F8-4A56-973A-8F177758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469" y="5552149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998433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Project Overview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23819"/>
            <a:ext cx="10350957" cy="1211832"/>
            <a:chOff x="78210" y="8472710"/>
            <a:chExt cx="11727655" cy="13296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440" y="8472710"/>
              <a:ext cx="596618" cy="507984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5992489" y="623413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21A5E-01AF-49D1-858C-0F327A8C8676}"/>
              </a:ext>
            </a:extLst>
          </p:cNvPr>
          <p:cNvSpPr txBox="1"/>
          <p:nvPr/>
        </p:nvSpPr>
        <p:spPr>
          <a:xfrm>
            <a:off x="831605" y="1562023"/>
            <a:ext cx="50173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Marketing Manager, Client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30% Client Attrition Rate</a:t>
            </a:r>
          </a:p>
          <a:p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$15M in Profit Lost</a:t>
            </a:r>
          </a:p>
        </p:txBody>
      </p:sp>
      <p:pic>
        <p:nvPicPr>
          <p:cNvPr id="2050" name="Picture 2" descr="Image result for usps images">
            <a:extLst>
              <a:ext uri="{FF2B5EF4-FFF2-40B4-BE49-F238E27FC236}">
                <a16:creationId xmlns:a16="http://schemas.microsoft.com/office/drawing/2014/main" id="{EA4D2C24-8431-4699-B34E-9AC8F877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51" y="914418"/>
            <a:ext cx="5007648" cy="28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254709-198F-499A-A5D8-012B8CA97A18}"/>
              </a:ext>
            </a:extLst>
          </p:cNvPr>
          <p:cNvCxnSpPr>
            <a:cxnSpLocks/>
          </p:cNvCxnSpPr>
          <p:nvPr/>
        </p:nvCxnSpPr>
        <p:spPr>
          <a:xfrm>
            <a:off x="7184351" y="957486"/>
            <a:ext cx="5007649" cy="247151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2C87B-7A8E-4EB4-8DBB-5A0C31EB62B1}"/>
              </a:ext>
            </a:extLst>
          </p:cNvPr>
          <p:cNvCxnSpPr>
            <a:cxnSpLocks/>
          </p:cNvCxnSpPr>
          <p:nvPr/>
        </p:nvCxnSpPr>
        <p:spPr>
          <a:xfrm flipH="1">
            <a:off x="7184351" y="914418"/>
            <a:ext cx="5017396" cy="25046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fedex">
            <a:extLst>
              <a:ext uri="{FF2B5EF4-FFF2-40B4-BE49-F238E27FC236}">
                <a16:creationId xmlns:a16="http://schemas.microsoft.com/office/drawing/2014/main" id="{91482E79-7AFF-412E-B8CF-FC878714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51" y="3419075"/>
            <a:ext cx="5017396" cy="22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40C16B-6B45-469A-B1FF-F553E926F550}"/>
              </a:ext>
            </a:extLst>
          </p:cNvPr>
          <p:cNvCxnSpPr/>
          <p:nvPr/>
        </p:nvCxnSpPr>
        <p:spPr>
          <a:xfrm>
            <a:off x="7184351" y="957486"/>
            <a:ext cx="5007648" cy="24615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EC7F89-8E02-45A7-8B34-A499871FE4E2}"/>
              </a:ext>
            </a:extLst>
          </p:cNvPr>
          <p:cNvCxnSpPr/>
          <p:nvPr/>
        </p:nvCxnSpPr>
        <p:spPr>
          <a:xfrm>
            <a:off x="7184351" y="3419075"/>
            <a:ext cx="5017396" cy="22197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32740A-BAFB-42B8-A874-C9A17CA48700}"/>
              </a:ext>
            </a:extLst>
          </p:cNvPr>
          <p:cNvCxnSpPr/>
          <p:nvPr/>
        </p:nvCxnSpPr>
        <p:spPr>
          <a:xfrm flipV="1">
            <a:off x="7184351" y="3419075"/>
            <a:ext cx="5017396" cy="224121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6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User Information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2DA21D-68DF-4CB6-8F4B-FDC55B88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42926"/>
            <a:ext cx="5019537" cy="47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2235E-1BC1-4930-A662-4409DB72F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021" y="942926"/>
            <a:ext cx="6395979" cy="2313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BD78A-BC89-4C66-A1C2-20A22E6B4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19" y="3256358"/>
            <a:ext cx="6395979" cy="24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571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Past &amp; current deliveries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89EB6-3C27-4B1F-A3DC-097FEB8B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3" y="946539"/>
            <a:ext cx="4965192" cy="47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213B1-B35F-4F0D-8A93-9CFD8D34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06" y="937965"/>
            <a:ext cx="6437894" cy="2298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A3865-D76A-49E1-B4B9-56643279F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105" y="3259590"/>
            <a:ext cx="6437895" cy="24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4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Past &amp; current deliveries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89EB6-3C27-4B1F-A3DC-097FEB8B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3" y="946536"/>
            <a:ext cx="4971274" cy="46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84BC96-558D-4C26-AFE1-961D0116F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06" y="937965"/>
            <a:ext cx="6437894" cy="2298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5C4892-5622-4A12-B400-33606BC50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105" y="3259591"/>
            <a:ext cx="6437895" cy="23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41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Tracking Code</a:t>
            </a:r>
          </a:p>
          <a:p>
            <a:pPr algn="l" hangingPunct="1"/>
            <a:endParaRPr lang="en-US" sz="3375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CAB9F-A251-4CB0-B246-43FDC881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1" y="937966"/>
            <a:ext cx="6400798" cy="231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BA48D-8AAA-453E-968C-695841EE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1" y="3257063"/>
            <a:ext cx="6400800" cy="231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AA58D-1790-4E91-AE89-2DC16DD9A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05" y="952476"/>
            <a:ext cx="4959594" cy="45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44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Service Cloud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6E83B9-4042-4136-8685-BA11D8AA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4" y="949325"/>
            <a:ext cx="5270868" cy="46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03642-4419-4D57-9579-5B083AD14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472" y="934512"/>
            <a:ext cx="6096000" cy="2476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F2265-2FE2-41B6-A116-959298C15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6096000" cy="2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64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Approval process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779079-A876-49A2-A47E-0C5420DE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25298"/>
            <a:ext cx="11360394" cy="45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240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221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Mamaliga</dc:creator>
  <cp:lastModifiedBy>Lawrence Mamaliga</cp:lastModifiedBy>
  <cp:revision>24</cp:revision>
  <dcterms:created xsi:type="dcterms:W3CDTF">2020-02-20T21:37:09Z</dcterms:created>
  <dcterms:modified xsi:type="dcterms:W3CDTF">2020-02-21T14:23:49Z</dcterms:modified>
</cp:coreProperties>
</file>