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70" r:id="rId3"/>
    <p:sldId id="271" r:id="rId4"/>
    <p:sldId id="272" r:id="rId5"/>
    <p:sldId id="273" r:id="rId6"/>
    <p:sldId id="279" r:id="rId7"/>
    <p:sldId id="274" r:id="rId8"/>
    <p:sldId id="276" r:id="rId9"/>
    <p:sldId id="277" r:id="rId10"/>
    <p:sldId id="280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5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262062" y="366117"/>
            <a:ext cx="9739313" cy="41204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190625" y="4857750"/>
            <a:ext cx="9810750" cy="90189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190625" y="575964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160729" algn="ctr">
              <a:spcBef>
                <a:spcPts val="0"/>
              </a:spcBef>
              <a:buSzTx/>
              <a:buNone/>
            </a:lvl2pPr>
            <a:lvl3pPr marL="0" indent="321457" algn="ctr">
              <a:spcBef>
                <a:spcPts val="0"/>
              </a:spcBef>
              <a:buSzTx/>
              <a:buNone/>
            </a:lvl3pPr>
            <a:lvl4pPr marL="0" indent="482186" algn="ctr">
              <a:spcBef>
                <a:spcPts val="0"/>
              </a:spcBef>
              <a:buSzTx/>
              <a:buNone/>
            </a:lvl4pPr>
            <a:lvl5pPr marL="0" indent="642915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9836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5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3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2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9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7100">
              <a:srgbClr val="92D050"/>
            </a:gs>
            <a:gs pos="4000">
              <a:schemeClr val="bg1"/>
            </a:gs>
            <a:gs pos="42000">
              <a:srgbClr val="49C0A0"/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00B0F0"/>
            </a:gs>
            <a:gs pos="100000">
              <a:srgbClr val="7030A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68" r:id="rId3"/>
    <p:sldLayoutId id="2147483669" r:id="rId4"/>
    <p:sldLayoutId id="2147483670" r:id="rId5"/>
    <p:sldLayoutId id="2147483671" r:id="rId6"/>
    <p:sldLayoutId id="2147483676" r:id="rId7"/>
    <p:sldLayoutId id="2147483672" r:id="rId8"/>
    <p:sldLayoutId id="2147483673" r:id="rId9"/>
    <p:sldLayoutId id="2147483674" r:id="rId10"/>
    <p:sldLayoutId id="2147483675" r:id="rId11"/>
    <p:sldLayoutId id="2147483677" r:id="rId12"/>
    <p:sldLayoutId id="21474836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61D2B5-6ADA-4CD6-98E0-C99286B8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3714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932937-1B81-4D0D-9BDB-012D4343E696}"/>
              </a:ext>
            </a:extLst>
          </p:cNvPr>
          <p:cNvSpPr txBox="1"/>
          <p:nvPr/>
        </p:nvSpPr>
        <p:spPr>
          <a:xfrm>
            <a:off x="0" y="3800475"/>
            <a:ext cx="1218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Community implementation</a:t>
            </a:r>
          </a:p>
          <a:p>
            <a:pPr algn="ctr"/>
            <a:endParaRPr lang="en-US" sz="32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Presented by: Jared </a:t>
            </a:r>
            <a:r>
              <a:rPr lang="en-US" sz="2400" b="1" dirty="0" err="1"/>
              <a:t>Whechler</a:t>
            </a:r>
            <a:endParaRPr lang="en-US" sz="2400" b="1" dirty="0"/>
          </a:p>
          <a:p>
            <a:pPr algn="ctr"/>
            <a:r>
              <a:rPr lang="en-US" b="1" dirty="0"/>
              <a:t>    		    Lawrence Mamaliga</a:t>
            </a:r>
          </a:p>
        </p:txBody>
      </p:sp>
    </p:spTree>
    <p:extLst>
      <p:ext uri="{BB962C8B-B14F-4D97-AF65-F5344CB8AC3E}">
        <p14:creationId xmlns:p14="http://schemas.microsoft.com/office/powerpoint/2010/main" val="97312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Process BUILDS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00696"/>
            <a:ext cx="10350957" cy="1234960"/>
            <a:chOff x="78210" y="8447335"/>
            <a:chExt cx="11727655" cy="13549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738" y="844733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rgbClr val="002060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6085062" y="621461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11FDA35-BF8F-4D0A-B57E-C6B4D50E7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5" y="945833"/>
            <a:ext cx="11360394" cy="2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B19F84-0D8C-47BC-8FBF-AD8DDF04F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06" y="3288584"/>
            <a:ext cx="11360394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740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61D2B5-6ADA-4CD6-98E0-C99286B8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50"/>
            <a:ext cx="12192000" cy="3714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47A416-0643-4749-9183-389A210FC426}"/>
              </a:ext>
            </a:extLst>
          </p:cNvPr>
          <p:cNvSpPr txBox="1"/>
          <p:nvPr/>
        </p:nvSpPr>
        <p:spPr>
          <a:xfrm>
            <a:off x="0" y="1310015"/>
            <a:ext cx="1219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396215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Table of contents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1672496" y="914948"/>
            <a:ext cx="1051950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Connector 4"/>
          <p:cNvCxnSpPr/>
          <p:nvPr/>
        </p:nvCxnSpPr>
        <p:spPr>
          <a:xfrm>
            <a:off x="2546106" y="1029465"/>
            <a:ext cx="0" cy="5529263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3053469" y="1101180"/>
            <a:ext cx="3027164" cy="5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42898">
              <a:lnSpc>
                <a:spcPct val="150000"/>
              </a:lnSpc>
              <a:defRPr/>
            </a:pPr>
            <a:r>
              <a:rPr lang="en-US" sz="1969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Project Overview</a:t>
            </a: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3053469" y="1833026"/>
            <a:ext cx="5557129" cy="5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42898">
              <a:lnSpc>
                <a:spcPct val="150000"/>
              </a:lnSpc>
              <a:defRPr/>
            </a:pPr>
            <a:r>
              <a:rPr lang="en-US" sz="1969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Find and edit user account information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3068836" y="3261362"/>
            <a:ext cx="3027164" cy="5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42898">
              <a:lnSpc>
                <a:spcPct val="150000"/>
              </a:lnSpc>
              <a:defRPr/>
            </a:pPr>
            <a:r>
              <a:rPr lang="en-US" sz="1969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Tracking Code</a:t>
            </a: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3053468" y="2513871"/>
            <a:ext cx="6592423" cy="5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42898">
              <a:lnSpc>
                <a:spcPct val="150000"/>
              </a:lnSpc>
              <a:defRPr/>
            </a:pPr>
            <a:r>
              <a:rPr lang="en-US" sz="1969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Past and Current Deliveries</a:t>
            </a:r>
          </a:p>
        </p:txBody>
      </p:sp>
      <p:sp>
        <p:nvSpPr>
          <p:cNvPr id="64" name="Oval 63"/>
          <p:cNvSpPr/>
          <p:nvPr/>
        </p:nvSpPr>
        <p:spPr>
          <a:xfrm>
            <a:off x="2239661" y="1091655"/>
            <a:ext cx="612889" cy="649099"/>
          </a:xfrm>
          <a:prstGeom prst="ellipse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FFFFFF"/>
                </a:solidFill>
                <a:sym typeface="Gill Sans Light"/>
              </a:rPr>
              <a:t>1</a:t>
            </a:r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3053469" y="4000852"/>
            <a:ext cx="3027164" cy="5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42898">
              <a:lnSpc>
                <a:spcPct val="150000"/>
              </a:lnSpc>
              <a:defRPr/>
            </a:pPr>
            <a:r>
              <a:rPr lang="en-US" sz="1969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Service Cloud </a:t>
            </a:r>
          </a:p>
        </p:txBody>
      </p:sp>
      <p:sp>
        <p:nvSpPr>
          <p:cNvPr id="72" name="Rectangle 7"/>
          <p:cNvSpPr>
            <a:spLocks noChangeArrowheads="1"/>
          </p:cNvSpPr>
          <p:nvPr/>
        </p:nvSpPr>
        <p:spPr bwMode="auto">
          <a:xfrm>
            <a:off x="3068836" y="4801655"/>
            <a:ext cx="3027164" cy="5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42898">
              <a:lnSpc>
                <a:spcPct val="150000"/>
              </a:lnSpc>
              <a:defRPr/>
            </a:pPr>
            <a:r>
              <a:rPr lang="en-US" sz="1969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Process Automation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5AF399-EDDC-477A-AFDB-295C8E13D674}"/>
              </a:ext>
            </a:extLst>
          </p:cNvPr>
          <p:cNvSpPr/>
          <p:nvPr/>
        </p:nvSpPr>
        <p:spPr>
          <a:xfrm>
            <a:off x="2239660" y="3270887"/>
            <a:ext cx="612889" cy="649099"/>
          </a:xfrm>
          <a:prstGeom prst="ellipse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FFFFFF"/>
                </a:solidFill>
                <a:sym typeface="Gill Sans Light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6A6592-1ADC-44A9-A10E-819FC3216552}"/>
              </a:ext>
            </a:extLst>
          </p:cNvPr>
          <p:cNvSpPr/>
          <p:nvPr/>
        </p:nvSpPr>
        <p:spPr>
          <a:xfrm>
            <a:off x="2239660" y="2535847"/>
            <a:ext cx="612889" cy="649099"/>
          </a:xfrm>
          <a:prstGeom prst="ellipse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FFFFFF"/>
                </a:solidFill>
                <a:sym typeface="Gill Sans Light"/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C87E33-BFE7-45B5-85ED-2685FED22944}"/>
              </a:ext>
            </a:extLst>
          </p:cNvPr>
          <p:cNvSpPr/>
          <p:nvPr/>
        </p:nvSpPr>
        <p:spPr>
          <a:xfrm>
            <a:off x="2239660" y="1812469"/>
            <a:ext cx="612889" cy="649099"/>
          </a:xfrm>
          <a:prstGeom prst="ellipse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FFFFFF"/>
                </a:solidFill>
                <a:sym typeface="Gill Sans Light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E1F3F7-E9A4-4F48-9285-43EA1F05A11A}"/>
              </a:ext>
            </a:extLst>
          </p:cNvPr>
          <p:cNvSpPr/>
          <p:nvPr/>
        </p:nvSpPr>
        <p:spPr>
          <a:xfrm>
            <a:off x="2239659" y="3992821"/>
            <a:ext cx="612889" cy="649099"/>
          </a:xfrm>
          <a:prstGeom prst="ellipse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FFFFFF"/>
                </a:solidFill>
                <a:sym typeface="Gill Sans Light"/>
              </a:rPr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3A7801-A214-44C2-A01D-16A11B49C727}"/>
              </a:ext>
            </a:extLst>
          </p:cNvPr>
          <p:cNvSpPr/>
          <p:nvPr/>
        </p:nvSpPr>
        <p:spPr>
          <a:xfrm>
            <a:off x="2243732" y="4792615"/>
            <a:ext cx="612889" cy="649099"/>
          </a:xfrm>
          <a:prstGeom prst="ellipse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FFFFFF"/>
                </a:solidFill>
                <a:sym typeface="Gill Sans Light"/>
              </a:rPr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7AC811-1093-4A25-A00E-012BF63B58E1}"/>
              </a:ext>
            </a:extLst>
          </p:cNvPr>
          <p:cNvSpPr/>
          <p:nvPr/>
        </p:nvSpPr>
        <p:spPr>
          <a:xfrm>
            <a:off x="2253256" y="5556230"/>
            <a:ext cx="612889" cy="649099"/>
          </a:xfrm>
          <a:prstGeom prst="ellipse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FFFFFF"/>
                </a:solidFill>
                <a:sym typeface="Gill Sans Light"/>
              </a:rPr>
              <a:t>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sp>
        <p:nvSpPr>
          <p:cNvPr id="20" name="Rectangle 7">
            <a:extLst>
              <a:ext uri="{FF2B5EF4-FFF2-40B4-BE49-F238E27FC236}">
                <a16:creationId xmlns:a16="http://schemas.microsoft.com/office/drawing/2014/main" id="{DD552583-93F8-4A56-973A-8F177758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469" y="5552149"/>
            <a:ext cx="3027164" cy="50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defTabSz="642898">
              <a:lnSpc>
                <a:spcPct val="150000"/>
              </a:lnSpc>
              <a:defRPr/>
            </a:pPr>
            <a:r>
              <a:rPr lang="en-US" sz="1969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998433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Project Overview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23819"/>
            <a:ext cx="10350957" cy="1211832"/>
            <a:chOff x="78210" y="8472710"/>
            <a:chExt cx="11727655" cy="132960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440" y="8472710"/>
              <a:ext cx="596618" cy="507984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5992489" y="623413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21A5E-01AF-49D1-858C-0F327A8C8676}"/>
              </a:ext>
            </a:extLst>
          </p:cNvPr>
          <p:cNvSpPr txBox="1"/>
          <p:nvPr/>
        </p:nvSpPr>
        <p:spPr>
          <a:xfrm>
            <a:off x="831605" y="1562023"/>
            <a:ext cx="50173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Marketing Manager, Client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30% drop rate</a:t>
            </a:r>
          </a:p>
          <a:p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$15M in Profit Lost</a:t>
            </a:r>
          </a:p>
        </p:txBody>
      </p:sp>
      <p:pic>
        <p:nvPicPr>
          <p:cNvPr id="2050" name="Picture 2" descr="Image result for usps images">
            <a:extLst>
              <a:ext uri="{FF2B5EF4-FFF2-40B4-BE49-F238E27FC236}">
                <a16:creationId xmlns:a16="http://schemas.microsoft.com/office/drawing/2014/main" id="{EA4D2C24-8431-4699-B34E-9AC8F8774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51" y="914418"/>
            <a:ext cx="5007648" cy="281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254709-198F-499A-A5D8-012B8CA97A18}"/>
              </a:ext>
            </a:extLst>
          </p:cNvPr>
          <p:cNvCxnSpPr>
            <a:cxnSpLocks/>
          </p:cNvCxnSpPr>
          <p:nvPr/>
        </p:nvCxnSpPr>
        <p:spPr>
          <a:xfrm>
            <a:off x="7184351" y="957486"/>
            <a:ext cx="5007649" cy="247151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F2C87B-7A8E-4EB4-8DBB-5A0C31EB62B1}"/>
              </a:ext>
            </a:extLst>
          </p:cNvPr>
          <p:cNvCxnSpPr>
            <a:cxnSpLocks/>
          </p:cNvCxnSpPr>
          <p:nvPr/>
        </p:nvCxnSpPr>
        <p:spPr>
          <a:xfrm flipH="1">
            <a:off x="7184351" y="914418"/>
            <a:ext cx="5017396" cy="250465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fedex">
            <a:extLst>
              <a:ext uri="{FF2B5EF4-FFF2-40B4-BE49-F238E27FC236}">
                <a16:creationId xmlns:a16="http://schemas.microsoft.com/office/drawing/2014/main" id="{91482E79-7AFF-412E-B8CF-FC878714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51" y="3419075"/>
            <a:ext cx="5017396" cy="224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40C16B-6B45-469A-B1FF-F553E926F550}"/>
              </a:ext>
            </a:extLst>
          </p:cNvPr>
          <p:cNvCxnSpPr/>
          <p:nvPr/>
        </p:nvCxnSpPr>
        <p:spPr>
          <a:xfrm>
            <a:off x="7184351" y="957486"/>
            <a:ext cx="5007648" cy="246158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EC7F89-8E02-45A7-8B34-A499871FE4E2}"/>
              </a:ext>
            </a:extLst>
          </p:cNvPr>
          <p:cNvCxnSpPr/>
          <p:nvPr/>
        </p:nvCxnSpPr>
        <p:spPr>
          <a:xfrm>
            <a:off x="7184351" y="3419075"/>
            <a:ext cx="5017396" cy="221972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32740A-BAFB-42B8-A874-C9A17CA48700}"/>
              </a:ext>
            </a:extLst>
          </p:cNvPr>
          <p:cNvCxnSpPr/>
          <p:nvPr/>
        </p:nvCxnSpPr>
        <p:spPr>
          <a:xfrm flipV="1">
            <a:off x="7184351" y="3419075"/>
            <a:ext cx="5017396" cy="2241219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565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User Information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00696"/>
            <a:ext cx="10350957" cy="1234960"/>
            <a:chOff x="78210" y="8447335"/>
            <a:chExt cx="11727655" cy="13549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738" y="844733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6085062" y="621461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2DA21D-68DF-4CB6-8F4B-FDC55B88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5" y="942926"/>
            <a:ext cx="5019537" cy="47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D2235E-1BC1-4930-A662-4409DB72F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021" y="942926"/>
            <a:ext cx="6395979" cy="2313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DBD78A-BC89-4C66-A1C2-20A22E6B4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019" y="3256358"/>
            <a:ext cx="6395979" cy="24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571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Past &amp; current deliveries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00696"/>
            <a:ext cx="10350957" cy="1234960"/>
            <a:chOff x="78210" y="8447335"/>
            <a:chExt cx="11727655" cy="13549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738" y="844733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6085062" y="621461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489EB6-3C27-4B1F-A3DC-097FEB8B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13" y="946539"/>
            <a:ext cx="4965192" cy="474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9213B1-B35F-4F0D-8A93-9CFD8D34E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106" y="937965"/>
            <a:ext cx="6437894" cy="2298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6A3865-D76A-49E1-B4B9-56643279F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105" y="3259590"/>
            <a:ext cx="6437895" cy="24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141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Past &amp; current deliveries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00696"/>
            <a:ext cx="10350957" cy="1234960"/>
            <a:chOff x="78210" y="8447335"/>
            <a:chExt cx="11727655" cy="13549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738" y="844733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6085062" y="621461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489EB6-3C27-4B1F-A3DC-097FEB8B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13" y="946536"/>
            <a:ext cx="4971274" cy="46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84BC96-558D-4C26-AFE1-961D0116F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106" y="937965"/>
            <a:ext cx="6437894" cy="22986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5C4892-5622-4A12-B400-33606BC50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105" y="3259591"/>
            <a:ext cx="6437895" cy="237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413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Tracking Code</a:t>
            </a:r>
          </a:p>
          <a:p>
            <a:pPr algn="l" hangingPunct="1"/>
            <a:endParaRPr lang="en-US" sz="3375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00696"/>
            <a:ext cx="10350957" cy="1234960"/>
            <a:chOff x="78210" y="8447335"/>
            <a:chExt cx="11727655" cy="13549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738" y="844733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6085062" y="621461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CAB9F-A251-4CB0-B246-43FDC881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1" y="937966"/>
            <a:ext cx="6400798" cy="2313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BA48D-8AAA-453E-968C-695841EEF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1" y="3257063"/>
            <a:ext cx="6400800" cy="2313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3AA58D-1790-4E91-AE89-2DC16DD9A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05" y="952476"/>
            <a:ext cx="4959594" cy="45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445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Service Cloud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00696"/>
            <a:ext cx="10350957" cy="1234960"/>
            <a:chOff x="78210" y="8447335"/>
            <a:chExt cx="11727655" cy="13549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738" y="844733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6085062" y="621461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96E83B9-4042-4136-8685-BA11D8AA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4" y="949325"/>
            <a:ext cx="5270868" cy="462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103642-4419-4D57-9579-5B083AD14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472" y="934512"/>
            <a:ext cx="6096000" cy="2476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F2265-2FE2-41B6-A116-959298C15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29000"/>
            <a:ext cx="6096000" cy="21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064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 txBox="1">
            <a:spLocks/>
          </p:cNvSpPr>
          <p:nvPr/>
        </p:nvSpPr>
        <p:spPr>
          <a:xfrm>
            <a:off x="831605" y="-74185"/>
            <a:ext cx="6992632" cy="13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l" hangingPunct="1"/>
            <a:r>
              <a:rPr lang="en-US" sz="3375" dirty="0">
                <a:solidFill>
                  <a:schemeClr val="tx1">
                    <a:lumMod val="50000"/>
                  </a:schemeClr>
                </a:solidFill>
              </a:rPr>
              <a:t>Approval process</a:t>
            </a:r>
          </a:p>
        </p:txBody>
      </p:sp>
      <p:pic>
        <p:nvPicPr>
          <p:cNvPr id="8" name="6 Imagen" descr="logo empresas socovesa co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9028" y="364649"/>
            <a:ext cx="2040216" cy="457669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831605" y="914947"/>
            <a:ext cx="11360394" cy="0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0F2A057-4319-4047-BA8F-200A8155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10" y="-11035"/>
            <a:ext cx="3824389" cy="92598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CEE5-2C66-450D-91EA-DAEC36977C9F}"/>
              </a:ext>
            </a:extLst>
          </p:cNvPr>
          <p:cNvGrpSpPr/>
          <p:nvPr/>
        </p:nvGrpSpPr>
        <p:grpSpPr>
          <a:xfrm>
            <a:off x="638175" y="5700696"/>
            <a:ext cx="10350957" cy="1234960"/>
            <a:chOff x="78210" y="8447335"/>
            <a:chExt cx="11727655" cy="13549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6CB7C3-F023-4ABB-A2A3-B536E45F5404}"/>
                </a:ext>
              </a:extLst>
            </p:cNvPr>
            <p:cNvCxnSpPr>
              <a:stCxn id="33" idx="39"/>
              <a:endCxn id="38" idx="28"/>
            </p:cNvCxnSpPr>
            <p:nvPr/>
          </p:nvCxnSpPr>
          <p:spPr>
            <a:xfrm flipV="1">
              <a:off x="550756" y="8803992"/>
              <a:ext cx="11170639" cy="19754"/>
            </a:xfrm>
            <a:prstGeom prst="line">
              <a:avLst/>
            </a:prstGeom>
            <a:noFill/>
            <a:ln w="25400" cap="flat">
              <a:solidFill>
                <a:srgbClr val="002060"/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F9FE7941-33C4-44A3-B9A2-18BAF46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32" y="8539143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84">
              <a:extLst>
                <a:ext uri="{FF2B5EF4-FFF2-40B4-BE49-F238E27FC236}">
                  <a16:creationId xmlns:a16="http://schemas.microsoft.com/office/drawing/2014/main" id="{457C3496-872D-4F76-B89D-94EEDBDF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937" y="8505255"/>
              <a:ext cx="596619" cy="484958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AutoShape 84">
              <a:extLst>
                <a:ext uri="{FF2B5EF4-FFF2-40B4-BE49-F238E27FC236}">
                  <a16:creationId xmlns:a16="http://schemas.microsoft.com/office/drawing/2014/main" id="{D0E81920-B406-4CB8-B5D1-6661C290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811" y="8525427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AutoShape 84">
              <a:extLst>
                <a:ext uri="{FF2B5EF4-FFF2-40B4-BE49-F238E27FC236}">
                  <a16:creationId xmlns:a16="http://schemas.microsoft.com/office/drawing/2014/main" id="{BADFF257-AA94-44F6-8645-6DB6C915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826" y="850525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AutoShape 84">
              <a:extLst>
                <a:ext uri="{FF2B5EF4-FFF2-40B4-BE49-F238E27FC236}">
                  <a16:creationId xmlns:a16="http://schemas.microsoft.com/office/drawing/2014/main" id="{5119BDA0-F221-44E7-8C6E-F3B88008E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738" y="8447335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AutoShape 84">
              <a:extLst>
                <a:ext uri="{FF2B5EF4-FFF2-40B4-BE49-F238E27FC236}">
                  <a16:creationId xmlns:a16="http://schemas.microsoft.com/office/drawing/2014/main" id="{24F354BB-4E6B-4BC6-984C-57F0CE42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246" y="8519389"/>
              <a:ext cx="596619" cy="513227"/>
            </a:xfrm>
            <a:custGeom>
              <a:avLst/>
              <a:gdLst>
                <a:gd name="T0" fmla="*/ 21416 w 21578"/>
                <a:gd name="T1" fmla="*/ 10074 h 21600"/>
                <a:gd name="T2" fmla="*/ 21574 w 21578"/>
                <a:gd name="T3" fmla="*/ 10429 h 21600"/>
                <a:gd name="T4" fmla="*/ 21483 w 21578"/>
                <a:gd name="T5" fmla="*/ 10820 h 21600"/>
                <a:gd name="T6" fmla="*/ 20968 w 21578"/>
                <a:gd name="T7" fmla="*/ 11552 h 21600"/>
                <a:gd name="T8" fmla="*/ 20635 w 21578"/>
                <a:gd name="T9" fmla="*/ 11744 h 21600"/>
                <a:gd name="T10" fmla="*/ 19889 w 21578"/>
                <a:gd name="T11" fmla="*/ 11744 h 21600"/>
                <a:gd name="T12" fmla="*/ 19602 w 21578"/>
                <a:gd name="T13" fmla="*/ 11632 h 21600"/>
                <a:gd name="T14" fmla="*/ 11079 w 21578"/>
                <a:gd name="T15" fmla="*/ 3254 h 21600"/>
                <a:gd name="T16" fmla="*/ 10503 w 21578"/>
                <a:gd name="T17" fmla="*/ 3254 h 21600"/>
                <a:gd name="T18" fmla="*/ 1980 w 21578"/>
                <a:gd name="T19" fmla="*/ 11632 h 21600"/>
                <a:gd name="T20" fmla="*/ 1693 w 21578"/>
                <a:gd name="T21" fmla="*/ 11744 h 21600"/>
                <a:gd name="T22" fmla="*/ 945 w 21578"/>
                <a:gd name="T23" fmla="*/ 11744 h 21600"/>
                <a:gd name="T24" fmla="*/ 612 w 21578"/>
                <a:gd name="T25" fmla="*/ 11552 h 21600"/>
                <a:gd name="T26" fmla="*/ 96 w 21578"/>
                <a:gd name="T27" fmla="*/ 10820 h 21600"/>
                <a:gd name="T28" fmla="*/ 3 w 21578"/>
                <a:gd name="T29" fmla="*/ 10440 h 21600"/>
                <a:gd name="T30" fmla="*/ 166 w 21578"/>
                <a:gd name="T31" fmla="*/ 10074 h 21600"/>
                <a:gd name="T32" fmla="*/ 10113 w 21578"/>
                <a:gd name="T33" fmla="*/ 288 h 21600"/>
                <a:gd name="T34" fmla="*/ 10789 w 21578"/>
                <a:gd name="T35" fmla="*/ 0 h 21600"/>
                <a:gd name="T36" fmla="*/ 11469 w 21578"/>
                <a:gd name="T37" fmla="*/ 288 h 21600"/>
                <a:gd name="T38" fmla="*/ 14221 w 21578"/>
                <a:gd name="T39" fmla="*/ 2992 h 21600"/>
                <a:gd name="T40" fmla="*/ 14221 w 21578"/>
                <a:gd name="T41" fmla="*/ 1587 h 21600"/>
                <a:gd name="T42" fmla="*/ 14353 w 21578"/>
                <a:gd name="T43" fmla="*/ 1206 h 21600"/>
                <a:gd name="T44" fmla="*/ 14669 w 21578"/>
                <a:gd name="T45" fmla="*/ 1048 h 21600"/>
                <a:gd name="T46" fmla="*/ 17226 w 21578"/>
                <a:gd name="T47" fmla="*/ 1048 h 21600"/>
                <a:gd name="T48" fmla="*/ 17531 w 21578"/>
                <a:gd name="T49" fmla="*/ 1206 h 21600"/>
                <a:gd name="T50" fmla="*/ 17653 w 21578"/>
                <a:gd name="T51" fmla="*/ 1587 h 21600"/>
                <a:gd name="T52" fmla="*/ 17653 w 21578"/>
                <a:gd name="T53" fmla="*/ 6383 h 21600"/>
                <a:gd name="T54" fmla="*/ 21416 w 21578"/>
                <a:gd name="T55" fmla="*/ 10074 h 21600"/>
                <a:gd name="T56" fmla="*/ 18523 w 21578"/>
                <a:gd name="T57" fmla="*/ 11978 h 21600"/>
                <a:gd name="T58" fmla="*/ 18523 w 21578"/>
                <a:gd name="T59" fmla="*/ 20552 h 21600"/>
                <a:gd name="T60" fmla="*/ 18276 w 21578"/>
                <a:gd name="T61" fmla="*/ 21301 h 21600"/>
                <a:gd name="T62" fmla="*/ 17653 w 21578"/>
                <a:gd name="T63" fmla="*/ 21600 h 21600"/>
                <a:gd name="T64" fmla="*/ 12809 w 21578"/>
                <a:gd name="T65" fmla="*/ 21600 h 21600"/>
                <a:gd name="T66" fmla="*/ 12809 w 21578"/>
                <a:gd name="T67" fmla="*/ 14736 h 21600"/>
                <a:gd name="T68" fmla="*/ 8773 w 21578"/>
                <a:gd name="T69" fmla="*/ 14736 h 21600"/>
                <a:gd name="T70" fmla="*/ 8773 w 21578"/>
                <a:gd name="T71" fmla="*/ 21600 h 21600"/>
                <a:gd name="T72" fmla="*/ 3929 w 21578"/>
                <a:gd name="T73" fmla="*/ 21600 h 21600"/>
                <a:gd name="T74" fmla="*/ 3303 w 21578"/>
                <a:gd name="T75" fmla="*/ 21301 h 21600"/>
                <a:gd name="T76" fmla="*/ 3057 w 21578"/>
                <a:gd name="T77" fmla="*/ 20552 h 21600"/>
                <a:gd name="T78" fmla="*/ 3057 w 21578"/>
                <a:gd name="T79" fmla="*/ 11978 h 21600"/>
                <a:gd name="T80" fmla="*/ 10789 w 21578"/>
                <a:gd name="T81" fmla="*/ 4356 h 21600"/>
                <a:gd name="T82" fmla="*/ 18523 w 21578"/>
                <a:gd name="T83" fmla="*/ 11978 h 21600"/>
                <a:gd name="T84" fmla="*/ 18523 w 21578"/>
                <a:gd name="T85" fmla="*/ 119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7"/>
                    <a:pt x="21562" y="10285"/>
                    <a:pt x="21574" y="10429"/>
                  </a:cubicBezTo>
                  <a:cubicBezTo>
                    <a:pt x="21591" y="10570"/>
                    <a:pt x="21562" y="10702"/>
                    <a:pt x="21483" y="10820"/>
                  </a:cubicBezTo>
                  <a:lnTo>
                    <a:pt x="20968" y="11552"/>
                  </a:lnTo>
                  <a:cubicBezTo>
                    <a:pt x="20891" y="11678"/>
                    <a:pt x="20778" y="11744"/>
                    <a:pt x="20635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2" y="11632"/>
                  </a:cubicBezTo>
                  <a:lnTo>
                    <a:pt x="11079" y="3254"/>
                  </a:lnTo>
                  <a:cubicBezTo>
                    <a:pt x="10884" y="3072"/>
                    <a:pt x="10695" y="3072"/>
                    <a:pt x="10503" y="3254"/>
                  </a:cubicBezTo>
                  <a:lnTo>
                    <a:pt x="1980" y="11632"/>
                  </a:lnTo>
                  <a:cubicBezTo>
                    <a:pt x="1918" y="11704"/>
                    <a:pt x="1820" y="11744"/>
                    <a:pt x="1693" y="11744"/>
                  </a:cubicBezTo>
                  <a:lnTo>
                    <a:pt x="945" y="11744"/>
                  </a:lnTo>
                  <a:cubicBezTo>
                    <a:pt x="808" y="11744"/>
                    <a:pt x="696" y="11678"/>
                    <a:pt x="612" y="11552"/>
                  </a:cubicBezTo>
                  <a:lnTo>
                    <a:pt x="96" y="10820"/>
                  </a:lnTo>
                  <a:cubicBezTo>
                    <a:pt x="20" y="10711"/>
                    <a:pt x="-9" y="10584"/>
                    <a:pt x="3" y="10440"/>
                  </a:cubicBezTo>
                  <a:cubicBezTo>
                    <a:pt x="20" y="10299"/>
                    <a:pt x="75" y="10175"/>
                    <a:pt x="166" y="10074"/>
                  </a:cubicBezTo>
                  <a:lnTo>
                    <a:pt x="10113" y="288"/>
                  </a:lnTo>
                  <a:cubicBezTo>
                    <a:pt x="10321" y="106"/>
                    <a:pt x="10547" y="9"/>
                    <a:pt x="10789" y="0"/>
                  </a:cubicBezTo>
                  <a:cubicBezTo>
                    <a:pt x="11043" y="0"/>
                    <a:pt x="11268" y="98"/>
                    <a:pt x="11469" y="288"/>
                  </a:cubicBezTo>
                  <a:lnTo>
                    <a:pt x="14221" y="2992"/>
                  </a:lnTo>
                  <a:lnTo>
                    <a:pt x="14221" y="1587"/>
                  </a:lnTo>
                  <a:cubicBezTo>
                    <a:pt x="14221" y="1437"/>
                    <a:pt x="14266" y="1313"/>
                    <a:pt x="14353" y="1206"/>
                  </a:cubicBezTo>
                  <a:cubicBezTo>
                    <a:pt x="14441" y="1100"/>
                    <a:pt x="14547" y="1048"/>
                    <a:pt x="14669" y="1048"/>
                  </a:cubicBezTo>
                  <a:lnTo>
                    <a:pt x="17226" y="1048"/>
                  </a:lnTo>
                  <a:cubicBezTo>
                    <a:pt x="17349" y="1048"/>
                    <a:pt x="17452" y="1100"/>
                    <a:pt x="17531" y="1206"/>
                  </a:cubicBezTo>
                  <a:cubicBezTo>
                    <a:pt x="17610" y="1313"/>
                    <a:pt x="17653" y="1437"/>
                    <a:pt x="17653" y="1587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8"/>
                  </a:moveTo>
                  <a:lnTo>
                    <a:pt x="18523" y="20552"/>
                  </a:lnTo>
                  <a:cubicBezTo>
                    <a:pt x="18523" y="20854"/>
                    <a:pt x="18442" y="21105"/>
                    <a:pt x="18276" y="21301"/>
                  </a:cubicBezTo>
                  <a:cubicBezTo>
                    <a:pt x="18111" y="21502"/>
                    <a:pt x="17905" y="21600"/>
                    <a:pt x="17653" y="21600"/>
                  </a:cubicBezTo>
                  <a:lnTo>
                    <a:pt x="12809" y="21600"/>
                  </a:lnTo>
                  <a:lnTo>
                    <a:pt x="12809" y="14736"/>
                  </a:lnTo>
                  <a:lnTo>
                    <a:pt x="8773" y="14736"/>
                  </a:lnTo>
                  <a:lnTo>
                    <a:pt x="8773" y="21600"/>
                  </a:lnTo>
                  <a:lnTo>
                    <a:pt x="3929" y="21600"/>
                  </a:lnTo>
                  <a:cubicBezTo>
                    <a:pt x="3677" y="21600"/>
                    <a:pt x="3469" y="21502"/>
                    <a:pt x="3303" y="21301"/>
                  </a:cubicBezTo>
                  <a:cubicBezTo>
                    <a:pt x="3140" y="21105"/>
                    <a:pt x="3057" y="20854"/>
                    <a:pt x="3057" y="20552"/>
                  </a:cubicBezTo>
                  <a:lnTo>
                    <a:pt x="3057" y="11978"/>
                  </a:lnTo>
                  <a:lnTo>
                    <a:pt x="10789" y="4356"/>
                  </a:lnTo>
                  <a:lnTo>
                    <a:pt x="18523" y="11978"/>
                  </a:lnTo>
                  <a:close/>
                  <a:moveTo>
                    <a:pt x="18523" y="11978"/>
                  </a:move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3AF2C-E466-49EC-87E1-1E399B9B74BB}"/>
                </a:ext>
              </a:extLst>
            </p:cNvPr>
            <p:cNvSpPr txBox="1"/>
            <p:nvPr/>
          </p:nvSpPr>
          <p:spPr>
            <a:xfrm>
              <a:off x="78210" y="9115683"/>
              <a:ext cx="1279981" cy="686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 Light"/>
                </a:rPr>
                <a:t>Project Overview</a:t>
              </a:r>
            </a:p>
          </p:txBody>
        </p:sp>
      </p:grpSp>
      <p:sp>
        <p:nvSpPr>
          <p:cNvPr id="49" name="AutoShape 84">
            <a:extLst>
              <a:ext uri="{FF2B5EF4-FFF2-40B4-BE49-F238E27FC236}">
                <a16:creationId xmlns:a16="http://schemas.microsoft.com/office/drawing/2014/main" id="{B7C1FE6F-8930-4427-B92B-1F3862F5E784}"/>
              </a:ext>
            </a:extLst>
          </p:cNvPr>
          <p:cNvSpPr>
            <a:spLocks/>
          </p:cNvSpPr>
          <p:nvPr/>
        </p:nvSpPr>
        <p:spPr bwMode="auto">
          <a:xfrm>
            <a:off x="8630845" y="5784374"/>
            <a:ext cx="526582" cy="467767"/>
          </a:xfrm>
          <a:custGeom>
            <a:avLst/>
            <a:gdLst>
              <a:gd name="T0" fmla="*/ 21416 w 21578"/>
              <a:gd name="T1" fmla="*/ 10074 h 21600"/>
              <a:gd name="T2" fmla="*/ 21574 w 21578"/>
              <a:gd name="T3" fmla="*/ 10429 h 21600"/>
              <a:gd name="T4" fmla="*/ 21483 w 21578"/>
              <a:gd name="T5" fmla="*/ 10820 h 21600"/>
              <a:gd name="T6" fmla="*/ 20968 w 21578"/>
              <a:gd name="T7" fmla="*/ 11552 h 21600"/>
              <a:gd name="T8" fmla="*/ 20635 w 21578"/>
              <a:gd name="T9" fmla="*/ 11744 h 21600"/>
              <a:gd name="T10" fmla="*/ 19889 w 21578"/>
              <a:gd name="T11" fmla="*/ 11744 h 21600"/>
              <a:gd name="T12" fmla="*/ 19602 w 21578"/>
              <a:gd name="T13" fmla="*/ 11632 h 21600"/>
              <a:gd name="T14" fmla="*/ 11079 w 21578"/>
              <a:gd name="T15" fmla="*/ 3254 h 21600"/>
              <a:gd name="T16" fmla="*/ 10503 w 21578"/>
              <a:gd name="T17" fmla="*/ 3254 h 21600"/>
              <a:gd name="T18" fmla="*/ 1980 w 21578"/>
              <a:gd name="T19" fmla="*/ 11632 h 21600"/>
              <a:gd name="T20" fmla="*/ 1693 w 21578"/>
              <a:gd name="T21" fmla="*/ 11744 h 21600"/>
              <a:gd name="T22" fmla="*/ 945 w 21578"/>
              <a:gd name="T23" fmla="*/ 11744 h 21600"/>
              <a:gd name="T24" fmla="*/ 612 w 21578"/>
              <a:gd name="T25" fmla="*/ 11552 h 21600"/>
              <a:gd name="T26" fmla="*/ 96 w 21578"/>
              <a:gd name="T27" fmla="*/ 10820 h 21600"/>
              <a:gd name="T28" fmla="*/ 3 w 21578"/>
              <a:gd name="T29" fmla="*/ 10440 h 21600"/>
              <a:gd name="T30" fmla="*/ 166 w 21578"/>
              <a:gd name="T31" fmla="*/ 10074 h 21600"/>
              <a:gd name="T32" fmla="*/ 10113 w 21578"/>
              <a:gd name="T33" fmla="*/ 288 h 21600"/>
              <a:gd name="T34" fmla="*/ 10789 w 21578"/>
              <a:gd name="T35" fmla="*/ 0 h 21600"/>
              <a:gd name="T36" fmla="*/ 11469 w 21578"/>
              <a:gd name="T37" fmla="*/ 288 h 21600"/>
              <a:gd name="T38" fmla="*/ 14221 w 21578"/>
              <a:gd name="T39" fmla="*/ 2992 h 21600"/>
              <a:gd name="T40" fmla="*/ 14221 w 21578"/>
              <a:gd name="T41" fmla="*/ 1587 h 21600"/>
              <a:gd name="T42" fmla="*/ 14353 w 21578"/>
              <a:gd name="T43" fmla="*/ 1206 h 21600"/>
              <a:gd name="T44" fmla="*/ 14669 w 21578"/>
              <a:gd name="T45" fmla="*/ 1048 h 21600"/>
              <a:gd name="T46" fmla="*/ 17226 w 21578"/>
              <a:gd name="T47" fmla="*/ 1048 h 21600"/>
              <a:gd name="T48" fmla="*/ 17531 w 21578"/>
              <a:gd name="T49" fmla="*/ 1206 h 21600"/>
              <a:gd name="T50" fmla="*/ 17653 w 21578"/>
              <a:gd name="T51" fmla="*/ 1587 h 21600"/>
              <a:gd name="T52" fmla="*/ 17653 w 21578"/>
              <a:gd name="T53" fmla="*/ 6383 h 21600"/>
              <a:gd name="T54" fmla="*/ 21416 w 21578"/>
              <a:gd name="T55" fmla="*/ 10074 h 21600"/>
              <a:gd name="T56" fmla="*/ 18523 w 21578"/>
              <a:gd name="T57" fmla="*/ 11978 h 21600"/>
              <a:gd name="T58" fmla="*/ 18523 w 21578"/>
              <a:gd name="T59" fmla="*/ 20552 h 21600"/>
              <a:gd name="T60" fmla="*/ 18276 w 21578"/>
              <a:gd name="T61" fmla="*/ 21301 h 21600"/>
              <a:gd name="T62" fmla="*/ 17653 w 21578"/>
              <a:gd name="T63" fmla="*/ 21600 h 21600"/>
              <a:gd name="T64" fmla="*/ 12809 w 21578"/>
              <a:gd name="T65" fmla="*/ 21600 h 21600"/>
              <a:gd name="T66" fmla="*/ 12809 w 21578"/>
              <a:gd name="T67" fmla="*/ 14736 h 21600"/>
              <a:gd name="T68" fmla="*/ 8773 w 21578"/>
              <a:gd name="T69" fmla="*/ 14736 h 21600"/>
              <a:gd name="T70" fmla="*/ 8773 w 21578"/>
              <a:gd name="T71" fmla="*/ 21600 h 21600"/>
              <a:gd name="T72" fmla="*/ 3929 w 21578"/>
              <a:gd name="T73" fmla="*/ 21600 h 21600"/>
              <a:gd name="T74" fmla="*/ 3303 w 21578"/>
              <a:gd name="T75" fmla="*/ 21301 h 21600"/>
              <a:gd name="T76" fmla="*/ 3057 w 21578"/>
              <a:gd name="T77" fmla="*/ 20552 h 21600"/>
              <a:gd name="T78" fmla="*/ 3057 w 21578"/>
              <a:gd name="T79" fmla="*/ 11978 h 21600"/>
              <a:gd name="T80" fmla="*/ 10789 w 21578"/>
              <a:gd name="T81" fmla="*/ 4356 h 21600"/>
              <a:gd name="T82" fmla="*/ 18523 w 21578"/>
              <a:gd name="T83" fmla="*/ 11978 h 21600"/>
              <a:gd name="T84" fmla="*/ 18523 w 21578"/>
              <a:gd name="T85" fmla="*/ 119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7"/>
                  <a:pt x="21562" y="10285"/>
                  <a:pt x="21574" y="10429"/>
                </a:cubicBezTo>
                <a:cubicBezTo>
                  <a:pt x="21591" y="10570"/>
                  <a:pt x="21562" y="10702"/>
                  <a:pt x="21483" y="10820"/>
                </a:cubicBezTo>
                <a:lnTo>
                  <a:pt x="20968" y="11552"/>
                </a:lnTo>
                <a:cubicBezTo>
                  <a:pt x="20891" y="11678"/>
                  <a:pt x="20778" y="11744"/>
                  <a:pt x="20635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2" y="11632"/>
                </a:cubicBezTo>
                <a:lnTo>
                  <a:pt x="11079" y="3254"/>
                </a:lnTo>
                <a:cubicBezTo>
                  <a:pt x="10884" y="3072"/>
                  <a:pt x="10695" y="3072"/>
                  <a:pt x="10503" y="3254"/>
                </a:cubicBezTo>
                <a:lnTo>
                  <a:pt x="1980" y="11632"/>
                </a:lnTo>
                <a:cubicBezTo>
                  <a:pt x="1918" y="11704"/>
                  <a:pt x="1820" y="11744"/>
                  <a:pt x="1693" y="11744"/>
                </a:cubicBezTo>
                <a:lnTo>
                  <a:pt x="945" y="11744"/>
                </a:lnTo>
                <a:cubicBezTo>
                  <a:pt x="808" y="11744"/>
                  <a:pt x="696" y="11678"/>
                  <a:pt x="612" y="11552"/>
                </a:cubicBezTo>
                <a:lnTo>
                  <a:pt x="96" y="10820"/>
                </a:lnTo>
                <a:cubicBezTo>
                  <a:pt x="20" y="10711"/>
                  <a:pt x="-9" y="10584"/>
                  <a:pt x="3" y="10440"/>
                </a:cubicBezTo>
                <a:cubicBezTo>
                  <a:pt x="20" y="10299"/>
                  <a:pt x="75" y="10175"/>
                  <a:pt x="166" y="10074"/>
                </a:cubicBezTo>
                <a:lnTo>
                  <a:pt x="10113" y="288"/>
                </a:lnTo>
                <a:cubicBezTo>
                  <a:pt x="10321" y="106"/>
                  <a:pt x="10547" y="9"/>
                  <a:pt x="10789" y="0"/>
                </a:cubicBezTo>
                <a:cubicBezTo>
                  <a:pt x="11043" y="0"/>
                  <a:pt x="11268" y="98"/>
                  <a:pt x="11469" y="288"/>
                </a:cubicBezTo>
                <a:lnTo>
                  <a:pt x="14221" y="2992"/>
                </a:lnTo>
                <a:lnTo>
                  <a:pt x="14221" y="1587"/>
                </a:lnTo>
                <a:cubicBezTo>
                  <a:pt x="14221" y="1437"/>
                  <a:pt x="14266" y="1313"/>
                  <a:pt x="14353" y="1206"/>
                </a:cubicBezTo>
                <a:cubicBezTo>
                  <a:pt x="14441" y="1100"/>
                  <a:pt x="14547" y="1048"/>
                  <a:pt x="14669" y="1048"/>
                </a:cubicBezTo>
                <a:lnTo>
                  <a:pt x="17226" y="1048"/>
                </a:lnTo>
                <a:cubicBezTo>
                  <a:pt x="17349" y="1048"/>
                  <a:pt x="17452" y="1100"/>
                  <a:pt x="17531" y="1206"/>
                </a:cubicBezTo>
                <a:cubicBezTo>
                  <a:pt x="17610" y="1313"/>
                  <a:pt x="17653" y="1437"/>
                  <a:pt x="17653" y="1587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8"/>
                </a:moveTo>
                <a:lnTo>
                  <a:pt x="18523" y="20552"/>
                </a:lnTo>
                <a:cubicBezTo>
                  <a:pt x="18523" y="20854"/>
                  <a:pt x="18442" y="21105"/>
                  <a:pt x="18276" y="21301"/>
                </a:cubicBezTo>
                <a:cubicBezTo>
                  <a:pt x="18111" y="21502"/>
                  <a:pt x="17905" y="21600"/>
                  <a:pt x="17653" y="21600"/>
                </a:cubicBezTo>
                <a:lnTo>
                  <a:pt x="12809" y="21600"/>
                </a:lnTo>
                <a:lnTo>
                  <a:pt x="12809" y="14736"/>
                </a:lnTo>
                <a:lnTo>
                  <a:pt x="8773" y="14736"/>
                </a:lnTo>
                <a:lnTo>
                  <a:pt x="8773" y="21600"/>
                </a:lnTo>
                <a:lnTo>
                  <a:pt x="3929" y="21600"/>
                </a:lnTo>
                <a:cubicBezTo>
                  <a:pt x="3677" y="21600"/>
                  <a:pt x="3469" y="21502"/>
                  <a:pt x="3303" y="21301"/>
                </a:cubicBezTo>
                <a:cubicBezTo>
                  <a:pt x="3140" y="21105"/>
                  <a:pt x="3057" y="20854"/>
                  <a:pt x="3057" y="20552"/>
                </a:cubicBezTo>
                <a:lnTo>
                  <a:pt x="3057" y="11978"/>
                </a:lnTo>
                <a:lnTo>
                  <a:pt x="10789" y="4356"/>
                </a:lnTo>
                <a:lnTo>
                  <a:pt x="18523" y="11978"/>
                </a:lnTo>
                <a:close/>
                <a:moveTo>
                  <a:pt x="18523" y="11978"/>
                </a:moveTo>
              </a:path>
            </a:pathLst>
          </a:custGeom>
          <a:solidFill>
            <a:srgbClr val="002060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41707C-5B2F-45F2-8931-9631262AFC21}"/>
              </a:ext>
            </a:extLst>
          </p:cNvPr>
          <p:cNvSpPr txBox="1"/>
          <p:nvPr/>
        </p:nvSpPr>
        <p:spPr>
          <a:xfrm>
            <a:off x="2158030" y="6304829"/>
            <a:ext cx="1329750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FE83A-F65B-48C3-8EDF-EB484A3684DE}"/>
              </a:ext>
            </a:extLst>
          </p:cNvPr>
          <p:cNvSpPr txBox="1"/>
          <p:nvPr/>
        </p:nvSpPr>
        <p:spPr>
          <a:xfrm>
            <a:off x="3055069" y="6328611"/>
            <a:ext cx="228249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Past &amp; current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deliveries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543C42-A2D8-4D83-A321-785E4706C533}"/>
              </a:ext>
            </a:extLst>
          </p:cNvPr>
          <p:cNvSpPr txBox="1"/>
          <p:nvPr/>
        </p:nvSpPr>
        <p:spPr>
          <a:xfrm>
            <a:off x="4862855" y="6252139"/>
            <a:ext cx="1762473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Tracking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Code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41E8B-674E-4B39-AE4F-DBF3D33CE475}"/>
              </a:ext>
            </a:extLst>
          </p:cNvPr>
          <p:cNvSpPr txBox="1"/>
          <p:nvPr/>
        </p:nvSpPr>
        <p:spPr>
          <a:xfrm>
            <a:off x="6085062" y="6214610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Service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Cloud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ECF920-4F17-46C5-B058-76CBE6DF0AB5}"/>
              </a:ext>
            </a:extLst>
          </p:cNvPr>
          <p:cNvSpPr txBox="1"/>
          <p:nvPr/>
        </p:nvSpPr>
        <p:spPr>
          <a:xfrm>
            <a:off x="7693516" y="6191591"/>
            <a:ext cx="2371581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Process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Automation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323F6-5CA8-4CFF-A218-A478E7FCDEC9}"/>
              </a:ext>
            </a:extLst>
          </p:cNvPr>
          <p:cNvSpPr txBox="1"/>
          <p:nvPr/>
        </p:nvSpPr>
        <p:spPr>
          <a:xfrm>
            <a:off x="9421536" y="6297655"/>
            <a:ext cx="2371581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Summary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7779079-A876-49A2-A47E-0C5420DE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5" y="925298"/>
            <a:ext cx="11360394" cy="459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8240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198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Elephant</vt:lpstr>
      <vt:lpstr>BrushVTI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Mamaliga</dc:creator>
  <cp:lastModifiedBy>Lawrence Mamaliga</cp:lastModifiedBy>
  <cp:revision>23</cp:revision>
  <dcterms:created xsi:type="dcterms:W3CDTF">2020-02-20T21:37:09Z</dcterms:created>
  <dcterms:modified xsi:type="dcterms:W3CDTF">2020-02-21T14:11:33Z</dcterms:modified>
</cp:coreProperties>
</file>