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95455"/>
  </p:normalViewPr>
  <p:slideViewPr>
    <p:cSldViewPr>
      <p:cViewPr varScale="1">
        <p:scale>
          <a:sx n="97" d="100"/>
          <a:sy n="97" d="100"/>
        </p:scale>
        <p:origin x="648" y="19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5/31/20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5/31/20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920594" y="134694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594" y="429969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594" y="1484779"/>
            <a:ext cx="10220330"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6702" y="4068923"/>
            <a:ext cx="1080623"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286" y="1432223"/>
            <a:ext cx="9964364" cy="3035808"/>
          </a:xfrm>
        </p:spPr>
        <p:txBody>
          <a:bodyPr anchor="ctr">
            <a:noAutofit/>
          </a:bodyPr>
          <a:lstStyle>
            <a:lvl1pPr algn="l">
              <a:lnSpc>
                <a:spcPct val="80000"/>
              </a:lnSpc>
              <a:defRPr sz="9597" cap="all" baseline="0">
                <a:blipFill dpi="0" rotWithShape="1">
                  <a:blip r:embed="rId4"/>
                  <a:srcRect/>
                  <a:tile tx="6350" ty="-127000" sx="65000" sy="64000" flip="none" algn="tl"/>
                </a:blipFill>
              </a:defRPr>
            </a:lvl1pPr>
          </a:lstStyle>
          <a:p>
            <a:r>
              <a:rPr lang="el-GR"/>
              <a:t>Στυλ κύριου τίτλου</a:t>
            </a:r>
            <a:endParaRPr lang="en-US" dirty="0"/>
          </a:p>
        </p:txBody>
      </p:sp>
      <p:sp>
        <p:nvSpPr>
          <p:cNvPr id="3" name="Subtitle 2"/>
          <p:cNvSpPr>
            <a:spLocks noGrp="1"/>
          </p:cNvSpPr>
          <p:nvPr>
            <p:ph type="subTitle" idx="1"/>
          </p:nvPr>
        </p:nvSpPr>
        <p:spPr>
          <a:xfrm>
            <a:off x="1069569" y="4389120"/>
            <a:ext cx="7889217" cy="1069848"/>
          </a:xfrm>
        </p:spPr>
        <p:txBody>
          <a:bodyPr>
            <a:normAutofit/>
          </a:bodyPr>
          <a:lstStyle>
            <a:lvl1pPr marL="0" indent="0" algn="l">
              <a:buNone/>
              <a:defRPr sz="2199">
                <a:solidFill>
                  <a:schemeClr val="tx1"/>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5/31/20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9590235" y="4289334"/>
            <a:ext cx="1193557" cy="640080"/>
          </a:xfrm>
        </p:spPr>
        <p:txBody>
          <a:bodyPr/>
          <a:lstStyle>
            <a:lvl1pPr>
              <a:defRPr sz="2799"/>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67254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endParaRPr lang="en-US" dirty="0"/>
          </a:p>
        </p:txBody>
      </p:sp>
      <p:sp>
        <p:nvSpPr>
          <p:cNvPr id="3" name="Vertical Text Placeholder 2"/>
          <p:cNvSpPr>
            <a:spLocks noGrp="1"/>
          </p:cNvSpPr>
          <p:nvPr>
            <p:ph type="body" orient="vert" idx="1"/>
          </p:nvPr>
        </p:nvSpPr>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5/31/20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1041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533400"/>
            <a:ext cx="2552035" cy="5638800"/>
          </a:xfrm>
        </p:spPr>
        <p:txBody>
          <a:bodyPr vert="eaVert"/>
          <a:lstStyle/>
          <a:p>
            <a:r>
              <a:rPr lang="el-GR"/>
              <a:t>Στυλ κύριου τίτλου</a:t>
            </a:r>
            <a:endParaRPr lang="en-US" dirty="0"/>
          </a:p>
        </p:txBody>
      </p:sp>
      <p:sp>
        <p:nvSpPr>
          <p:cNvPr id="3" name="Vertical Text Placeholder 2"/>
          <p:cNvSpPr>
            <a:spLocks noGrp="1"/>
          </p:cNvSpPr>
          <p:nvPr>
            <p:ph type="body" orient="vert" idx="1"/>
          </p:nvPr>
        </p:nvSpPr>
        <p:spPr>
          <a:xfrm>
            <a:off x="1066522" y="533400"/>
            <a:ext cx="7503745" cy="5638800"/>
          </a:xfrm>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5/31/20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12356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endParaRPr lang="en-US" dirty="0"/>
          </a:p>
        </p:txBody>
      </p:sp>
      <p:sp>
        <p:nvSpPr>
          <p:cNvPr id="3" name="Content Placeholder 2"/>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5/31/20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47225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sp>
        <p:nvSpPr>
          <p:cNvPr id="7" name="Rectangle 6"/>
          <p:cNvSpPr/>
          <p:nvPr/>
        </p:nvSpPr>
        <p:spPr>
          <a:xfrm>
            <a:off x="0" y="4917989"/>
            <a:ext cx="12188825"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6564" y="1225296"/>
            <a:ext cx="9278743" cy="3520440"/>
          </a:xfrm>
        </p:spPr>
        <p:txBody>
          <a:bodyPr anchor="ctr">
            <a:normAutofit/>
          </a:bodyPr>
          <a:lstStyle>
            <a:lvl1pPr>
              <a:lnSpc>
                <a:spcPct val="80000"/>
              </a:lnSpc>
              <a:defRPr sz="7998" b="0"/>
            </a:lvl1pPr>
          </a:lstStyle>
          <a:p>
            <a:r>
              <a:rPr lang="el-GR"/>
              <a:t>Στυλ κύριου τίτλου</a:t>
            </a:r>
            <a:endParaRPr lang="en-US" dirty="0"/>
          </a:p>
        </p:txBody>
      </p:sp>
      <p:sp>
        <p:nvSpPr>
          <p:cNvPr id="3" name="Text Placeholder 2"/>
          <p:cNvSpPr>
            <a:spLocks noGrp="1"/>
          </p:cNvSpPr>
          <p:nvPr>
            <p:ph type="body" idx="1"/>
          </p:nvPr>
        </p:nvSpPr>
        <p:spPr>
          <a:xfrm>
            <a:off x="2165210" y="5020056"/>
            <a:ext cx="9050203" cy="1066800"/>
          </a:xfrm>
        </p:spPr>
        <p:txBody>
          <a:bodyPr anchor="t">
            <a:normAutofit/>
          </a:bodyPr>
          <a:lstStyle>
            <a:lvl1pPr marL="0" indent="0">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l-GR"/>
              <a:t>Επεξεργασία στυλ υποδείγματος κειμένου</a:t>
            </a:r>
          </a:p>
        </p:txBody>
      </p:sp>
      <p:sp>
        <p:nvSpPr>
          <p:cNvPr id="4" name="Date Placeholder 3"/>
          <p:cNvSpPr>
            <a:spLocks noGrp="1"/>
          </p:cNvSpPr>
          <p:nvPr>
            <p:ph type="dt" sz="half" idx="10"/>
          </p:nvPr>
        </p:nvSpPr>
        <p:spPr>
          <a:xfrm>
            <a:off x="8591430" y="6272785"/>
            <a:ext cx="2643620" cy="365125"/>
          </a:xfrm>
        </p:spPr>
        <p:txBody>
          <a:bodyPr/>
          <a:lstStyle/>
          <a:p>
            <a:fld id="{EDF33987-6305-4E2A-BF18-EF013ECE927B}" type="datetimeFigureOut">
              <a:rPr lang="en-US" smtClean="0"/>
              <a:pPr/>
              <a:t>5/31/20</a:t>
            </a:fld>
            <a:endParaRPr lang="en-US" dirty="0"/>
          </a:p>
        </p:txBody>
      </p:sp>
      <p:sp>
        <p:nvSpPr>
          <p:cNvPr id="5" name="Footer Placeholder 4"/>
          <p:cNvSpPr>
            <a:spLocks noGrp="1"/>
          </p:cNvSpPr>
          <p:nvPr>
            <p:ph type="ftr" sz="quarter" idx="11"/>
          </p:nvPr>
        </p:nvSpPr>
        <p:spPr>
          <a:xfrm>
            <a:off x="2182140" y="6272785"/>
            <a:ext cx="6326000" cy="365125"/>
          </a:xfrm>
        </p:spPr>
        <p:txBody>
          <a:bodyPr/>
          <a:lstStyle/>
          <a:p>
            <a:r>
              <a:rPr lang="en-US"/>
              <a:t>Add a footer</a:t>
            </a:r>
            <a:endParaRPr lang="en-US" dirty="0"/>
          </a:p>
        </p:txBody>
      </p:sp>
      <p:grpSp>
        <p:nvGrpSpPr>
          <p:cNvPr id="8" name="Group 7"/>
          <p:cNvGrpSpPr/>
          <p:nvPr/>
        </p:nvGrpSpPr>
        <p:grpSpPr>
          <a:xfrm>
            <a:off x="897165" y="2325848"/>
            <a:ext cx="1080623"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482" y="2506133"/>
            <a:ext cx="1187989" cy="720332"/>
          </a:xfrm>
        </p:spPr>
        <p:txBody>
          <a:bodyPr/>
          <a:lstStyle>
            <a:lvl1pPr>
              <a:defRPr sz="2799"/>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5242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endParaRPr lang="en-US" dirty="0"/>
          </a:p>
        </p:txBody>
      </p:sp>
      <p:sp>
        <p:nvSpPr>
          <p:cNvPr id="3" name="Content Placeholder 2"/>
          <p:cNvSpPr>
            <a:spLocks noGrp="1"/>
          </p:cNvSpPr>
          <p:nvPr>
            <p:ph sz="half" idx="1"/>
          </p:nvPr>
        </p:nvSpPr>
        <p:spPr>
          <a:xfrm>
            <a:off x="1069569"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Content Placeholder 3"/>
          <p:cNvSpPr>
            <a:spLocks noGrp="1"/>
          </p:cNvSpPr>
          <p:nvPr>
            <p:ph sz="half" idx="2"/>
          </p:nvPr>
        </p:nvSpPr>
        <p:spPr>
          <a:xfrm>
            <a:off x="6362567"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pPr/>
              <a:t>5/31/20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70037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Στυλ κύριου τίτλου</a:t>
            </a:r>
            <a:endParaRPr lang="en-US" dirty="0"/>
          </a:p>
        </p:txBody>
      </p:sp>
      <p:sp>
        <p:nvSpPr>
          <p:cNvPr id="3" name="Text Placeholder 2"/>
          <p:cNvSpPr>
            <a:spLocks noGrp="1"/>
          </p:cNvSpPr>
          <p:nvPr>
            <p:ph type="body" idx="1"/>
          </p:nvPr>
        </p:nvSpPr>
        <p:spPr>
          <a:xfrm>
            <a:off x="1066522"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l-GR"/>
              <a:t>Επεξεργασία στυλ υποδείγματος κειμένου</a:t>
            </a:r>
          </a:p>
        </p:txBody>
      </p:sp>
      <p:sp>
        <p:nvSpPr>
          <p:cNvPr id="4" name="Content Placeholder 3"/>
          <p:cNvSpPr>
            <a:spLocks noGrp="1"/>
          </p:cNvSpPr>
          <p:nvPr>
            <p:ph sz="half" idx="2"/>
          </p:nvPr>
        </p:nvSpPr>
        <p:spPr>
          <a:xfrm>
            <a:off x="1069569"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Text Placeholder 4"/>
          <p:cNvSpPr>
            <a:spLocks noGrp="1"/>
          </p:cNvSpPr>
          <p:nvPr>
            <p:ph type="body" sz="quarter" idx="3"/>
          </p:nvPr>
        </p:nvSpPr>
        <p:spPr>
          <a:xfrm>
            <a:off x="6362567"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l-GR"/>
              <a:t>Επεξεργασία στυλ υποδείγματος κειμένου</a:t>
            </a:r>
          </a:p>
        </p:txBody>
      </p:sp>
      <p:sp>
        <p:nvSpPr>
          <p:cNvPr id="6" name="Content Placeholder 5"/>
          <p:cNvSpPr>
            <a:spLocks noGrp="1"/>
          </p:cNvSpPr>
          <p:nvPr>
            <p:ph sz="quarter" idx="4"/>
          </p:nvPr>
        </p:nvSpPr>
        <p:spPr>
          <a:xfrm>
            <a:off x="6362567"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pPr/>
              <a:t>5/31/20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1571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l-GR"/>
              <a:t>Στυλ κύριου τίτλου</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pPr/>
              <a:t>5/31/20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81107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pPr/>
              <a:t>5/31/20</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90993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el-GR"/>
              <a:t>Στυλ κύριου τίτλου</a:t>
            </a:r>
            <a:endParaRPr lang="en-US" dirty="0"/>
          </a:p>
        </p:txBody>
      </p:sp>
      <p:sp>
        <p:nvSpPr>
          <p:cNvPr id="3" name="Content Placeholder 2"/>
          <p:cNvSpPr>
            <a:spLocks noGrp="1"/>
          </p:cNvSpPr>
          <p:nvPr>
            <p:ph idx="1"/>
          </p:nvPr>
        </p:nvSpPr>
        <p:spPr>
          <a:xfrm>
            <a:off x="837982" y="685800"/>
            <a:ext cx="6709948" cy="5020056"/>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fld id="{EDF33987-6305-4E2A-BF18-EF013ECE927B}" type="datetimeFigureOut">
              <a:rPr lang="en-US" smtClean="0"/>
              <a:pPr/>
              <a:t>5/31/20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grpSp>
        <p:nvGrpSpPr>
          <p:cNvPr id="9" name="Group 8"/>
          <p:cNvGrpSpPr>
            <a:grpSpLocks noChangeAspect="1"/>
          </p:cNvGrpSpPr>
          <p:nvPr/>
        </p:nvGrpSpPr>
        <p:grpSpPr>
          <a:xfrm>
            <a:off x="11398756" y="6229681"/>
            <a:ext cx="457081"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6364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11" name="Rectangle 10"/>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el-GR"/>
              <a:t>Στυλ κύριου τίτλου</a:t>
            </a:r>
            <a:endParaRPr lang="en-US" dirty="0"/>
          </a:p>
        </p:txBody>
      </p:sp>
      <p:sp>
        <p:nvSpPr>
          <p:cNvPr id="3" name="Picture Placeholder 2"/>
          <p:cNvSpPr>
            <a:spLocks noGrp="1" noChangeAspect="1"/>
          </p:cNvSpPr>
          <p:nvPr>
            <p:ph type="pic" idx="1"/>
          </p:nvPr>
        </p:nvSpPr>
        <p:spPr>
          <a:xfrm>
            <a:off x="0" y="0"/>
            <a:ext cx="8301578" cy="6858000"/>
          </a:xfrm>
          <a:solidFill>
            <a:schemeClr val="tx2">
              <a:lumMod val="20000"/>
              <a:lumOff val="80000"/>
            </a:schemeClr>
          </a:solidFill>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fld id="{EDF33987-6305-4E2A-BF18-EF013ECE927B}" type="datetimeFigureOut">
              <a:rPr lang="en-US" smtClean="0"/>
              <a:pPr/>
              <a:t>5/31/20</a:t>
            </a:fld>
            <a:endParaRPr lang="en-US" dirty="0"/>
          </a:p>
        </p:txBody>
      </p:sp>
      <p:grpSp>
        <p:nvGrpSpPr>
          <p:cNvPr id="8" name="Group 7"/>
          <p:cNvGrpSpPr>
            <a:grpSpLocks noChangeAspect="1"/>
          </p:cNvGrpSpPr>
          <p:nvPr/>
        </p:nvGrpSpPr>
        <p:grpSpPr>
          <a:xfrm>
            <a:off x="11398756" y="6229681"/>
            <a:ext cx="457081"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045873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569" y="484632"/>
            <a:ext cx="10055781" cy="1609344"/>
          </a:xfrm>
          <a:prstGeom prst="rect">
            <a:avLst/>
          </a:prstGeom>
        </p:spPr>
        <p:txBody>
          <a:bodyPr vert="horz" lIns="91440" tIns="45720" rIns="91440" bIns="45720" rtlCol="0" anchor="ctr">
            <a:normAutofit/>
          </a:bodyPr>
          <a:lstStyle/>
          <a:p>
            <a:r>
              <a:rPr lang="el-GR"/>
              <a:t>Στυλ κύριου τίτλου</a:t>
            </a:r>
            <a:endParaRPr lang="en-US" dirty="0"/>
          </a:p>
        </p:txBody>
      </p:sp>
      <p:sp>
        <p:nvSpPr>
          <p:cNvPr id="3" name="Text Placeholder 2"/>
          <p:cNvSpPr>
            <a:spLocks noGrp="1"/>
          </p:cNvSpPr>
          <p:nvPr>
            <p:ph type="body" idx="1"/>
          </p:nvPr>
        </p:nvSpPr>
        <p:spPr>
          <a:xfrm>
            <a:off x="1069569" y="2121408"/>
            <a:ext cx="10055781" cy="4050792"/>
          </a:xfrm>
          <a:prstGeom prst="rect">
            <a:avLst/>
          </a:prstGeom>
        </p:spPr>
        <p:txBody>
          <a:bodyPr vert="horz" lIns="91440" tIns="45720" rIns="9144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2"/>
          </p:nvPr>
        </p:nvSpPr>
        <p:spPr>
          <a:xfrm>
            <a:off x="7962350" y="6272785"/>
            <a:ext cx="3272700" cy="365125"/>
          </a:xfrm>
          <a:prstGeom prst="rect">
            <a:avLst/>
          </a:prstGeom>
        </p:spPr>
        <p:txBody>
          <a:bodyPr vert="horz" lIns="91440" tIns="45720" rIns="91440" bIns="45720" rtlCol="0" anchor="ctr"/>
          <a:lstStyle>
            <a:lvl1pPr algn="r">
              <a:defRPr sz="1100">
                <a:solidFill>
                  <a:schemeClr val="tx2"/>
                </a:solidFill>
              </a:defRPr>
            </a:lvl1pPr>
          </a:lstStyle>
          <a:p>
            <a:fld id="{EDF33987-6305-4E2A-BF18-EF013ECE927B}" type="datetimeFigureOut">
              <a:rPr lang="en-US" smtClean="0"/>
              <a:pPr/>
              <a:t>5/31/20</a:t>
            </a:fld>
            <a:endParaRPr lang="en-US" dirty="0"/>
          </a:p>
        </p:txBody>
      </p:sp>
      <p:sp>
        <p:nvSpPr>
          <p:cNvPr id="5" name="Footer Placeholder 4"/>
          <p:cNvSpPr>
            <a:spLocks noGrp="1"/>
          </p:cNvSpPr>
          <p:nvPr>
            <p:ph type="ftr" sz="quarter" idx="3"/>
          </p:nvPr>
        </p:nvSpPr>
        <p:spPr>
          <a:xfrm>
            <a:off x="1087853" y="6272785"/>
            <a:ext cx="6326000"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endParaRPr lang="en-US" dirty="0"/>
          </a:p>
        </p:txBody>
      </p:sp>
      <p:grpSp>
        <p:nvGrpSpPr>
          <p:cNvPr id="7" name="Group 6"/>
          <p:cNvGrpSpPr>
            <a:grpSpLocks noChangeAspect="1"/>
          </p:cNvGrpSpPr>
          <p:nvPr/>
        </p:nvGrpSpPr>
        <p:grpSpPr>
          <a:xfrm>
            <a:off x="11398756" y="6229681"/>
            <a:ext cx="457081"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08183" y="6272785"/>
            <a:ext cx="639913"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36C87F6-986D-49E6-AF40-1B3A1EE8064D}" type="slidenum">
              <a:rPr lang="en-US" smtClean="0"/>
              <a:pPr/>
              <a:t>‹#›</a:t>
            </a:fld>
            <a:endParaRPr lang="en-US"/>
          </a:p>
        </p:txBody>
      </p:sp>
      <p:sp>
        <p:nvSpPr>
          <p:cNvPr id="10"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4111496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5398"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4" Type="http://schemas.openxmlformats.org/officeDocument/2006/relationships/hyperlink" Target="https://data.cityofnewyork.us/City-Government/Borough-Boundaries/tqmj-j8zm" TargetMode="Externa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Christos </a:t>
            </a:r>
            <a:r>
              <a:rPr lang="en-US" dirty="0" err="1" smtClean="0"/>
              <a:t>Anagnostopoulos</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92500"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invalidUrl="https://cocl.us/new_york_dataset&quot;"/>
              </a:rPr>
              <a:t>https://cocl.us/</a:t>
            </a:r>
            <a:r>
              <a:rPr lang="en-IN" dirty="0" err="1">
                <a:hlinkClick r:id="rId4" invalidUrl="https://cocl.us/new_york_dataset&quot;"/>
              </a:rPr>
              <a:t>new_york_dataset</a:t>
            </a:r>
            <a:r>
              <a:rPr lang="en-IN" dirty="0">
                <a:hlinkClick r:id="rId5" invalidUrl="https://cocl.us/new_york_dataset&quot;"/>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8.0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sz="1800" dirty="0"/>
              <a:t>The following location in New York City has great Indian restaurants</a:t>
            </a:r>
          </a:p>
          <a:p>
            <a:pPr marL="502920" indent="-457200">
              <a:buFont typeface="+mj-lt"/>
              <a:buAutoNum type="arabicPeriod"/>
            </a:pPr>
            <a:r>
              <a:rPr lang="en-US" sz="1800" dirty="0"/>
              <a:t>Manhattan is the best </a:t>
            </a:r>
            <a:r>
              <a:rPr lang="en-US" sz="1800" dirty="0" err="1"/>
              <a:t>neighbourhood</a:t>
            </a:r>
            <a:r>
              <a:rPr lang="en-US" sz="1800" dirty="0"/>
              <a:t> for Indian cuisine.</a:t>
            </a:r>
          </a:p>
          <a:p>
            <a:pPr marL="502920" indent="-457200">
              <a:buFont typeface="+mj-lt"/>
              <a:buAutoNum type="arabicPeriod"/>
            </a:pPr>
            <a:r>
              <a:rPr lang="en-US" sz="1800" dirty="0"/>
              <a:t>Brooklyn is a competitor </a:t>
            </a:r>
            <a:r>
              <a:rPr lang="en-US" sz="1800" dirty="0" err="1"/>
              <a:t>neighbourhood</a:t>
            </a:r>
            <a:r>
              <a:rPr lang="en-US" sz="1800" dirty="0"/>
              <a:t> in Indian Restaurant Market.</a:t>
            </a:r>
          </a:p>
          <a:p>
            <a:pPr marL="502920" indent="-457200">
              <a:buFont typeface="+mj-lt"/>
              <a:buAutoNum type="arabicPeriod"/>
            </a:pPr>
            <a:r>
              <a:rPr lang="en-US" sz="1800" dirty="0"/>
              <a:t>Staten Island and Bronx rank last in average rating of Indian Restaurants.</a:t>
            </a:r>
          </a:p>
          <a:p>
            <a:pPr marL="502920" indent="-457200">
              <a:buFont typeface="+mj-lt"/>
              <a:buAutoNum type="arabicPeriod"/>
            </a:pPr>
            <a:r>
              <a:rPr lang="en-US" sz="1800" dirty="0"/>
              <a:t>Manhattan is the best place to stay if you prefer Indian Cuisine.</a:t>
            </a:r>
          </a:p>
          <a:p>
            <a:pPr marL="274320" lvl="1" indent="0">
              <a:buNone/>
            </a:pPr>
            <a:endParaRPr lang="en-IN" sz="1600" dirty="0"/>
          </a:p>
          <a:p>
            <a:pPr marL="45720" indent="0">
              <a:buNone/>
            </a:pPr>
            <a:endParaRPr lang="en-US" dirty="0"/>
          </a:p>
        </p:txBody>
      </p:sp>
      <p:pic>
        <p:nvPicPr>
          <p:cNvPr id="3" name="Εικόνα 2"/>
          <p:cNvPicPr>
            <a:picLocks noChangeAspect="1"/>
          </p:cNvPicPr>
          <p:nvPr/>
        </p:nvPicPr>
        <p:blipFill>
          <a:blip r:embed="rId3"/>
          <a:stretch>
            <a:fillRect/>
          </a:stretch>
        </p:blipFill>
        <p:spPr>
          <a:xfrm>
            <a:off x="8110636" y="3655653"/>
            <a:ext cx="3862544" cy="3049730"/>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ΞΥΛΟΓΡΑΦΙΑ">
  <a:themeElements>
    <a:clrScheme name="ΞΥΛΟΓΡΑΦΙ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ΞΥΛΟΓΡΑΦΙ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ΞΥΛΟΓΡΑΦΙ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TM03090434[[fn=Ξυλογραφία]]</Template>
  <TotalTime>72</TotalTime>
  <Words>749</Words>
  <Application>Microsoft Macintosh PowerPoint</Application>
  <PresentationFormat>Custom</PresentationFormat>
  <Paragraphs>51</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Cambria</vt:lpstr>
      <vt:lpstr>Century Gothic</vt:lpstr>
      <vt:lpstr>Rockwell</vt:lpstr>
      <vt:lpstr>Rockwell Condensed</vt:lpstr>
      <vt:lpstr>Wingdings</vt:lpstr>
      <vt:lpstr>ΞΥΛΟΓΡΑΦΙΑ</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Microsoft Office User</cp:lastModifiedBy>
  <cp:revision>6</cp:revision>
  <dcterms:created xsi:type="dcterms:W3CDTF">2020-01-05T08:05:09Z</dcterms:created>
  <dcterms:modified xsi:type="dcterms:W3CDTF">2020-05-31T11:41:13Z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