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7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6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0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0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7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80D85-514A-4B57-8FA5-AE266B0DBE6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14B1-31E4-40F4-9CC9-BB158B662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2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4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865" y="2730784"/>
            <a:ext cx="3388587" cy="2961198"/>
          </a:xfrm>
        </p:spPr>
      </p:pic>
      <p:sp>
        <p:nvSpPr>
          <p:cNvPr id="7" name="Oval 6"/>
          <p:cNvSpPr/>
          <p:nvPr/>
        </p:nvSpPr>
        <p:spPr>
          <a:xfrm>
            <a:off x="7445829" y="2394857"/>
            <a:ext cx="600892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74196" y="3330665"/>
            <a:ext cx="600892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142515" y="3291475"/>
            <a:ext cx="600892" cy="5921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3"/>
            <a:endCxn id="8" idx="0"/>
          </p:cNvCxnSpPr>
          <p:nvPr/>
        </p:nvCxnSpPr>
        <p:spPr>
          <a:xfrm flipH="1">
            <a:off x="7274642" y="2900317"/>
            <a:ext cx="259186" cy="43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5"/>
            <a:endCxn id="9" idx="1"/>
          </p:cNvCxnSpPr>
          <p:nvPr/>
        </p:nvCxnSpPr>
        <p:spPr>
          <a:xfrm>
            <a:off x="7958722" y="2900317"/>
            <a:ext cx="271792" cy="47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8923901" y="3922848"/>
            <a:ext cx="600892" cy="5921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8452268" y="4858656"/>
            <a:ext cx="600892" cy="5921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9620587" y="4819466"/>
            <a:ext cx="600892" cy="5921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29" idx="3"/>
            <a:endCxn id="30" idx="0"/>
          </p:cNvCxnSpPr>
          <p:nvPr/>
        </p:nvCxnSpPr>
        <p:spPr>
          <a:xfrm flipH="1">
            <a:off x="8752714" y="4428308"/>
            <a:ext cx="259186" cy="43034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5"/>
            <a:endCxn id="31" idx="1"/>
          </p:cNvCxnSpPr>
          <p:nvPr/>
        </p:nvCxnSpPr>
        <p:spPr>
          <a:xfrm>
            <a:off x="9436794" y="4428308"/>
            <a:ext cx="271792" cy="47788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qual 33"/>
          <p:cNvSpPr/>
          <p:nvPr/>
        </p:nvSpPr>
        <p:spPr>
          <a:xfrm>
            <a:off x="5773815" y="3922848"/>
            <a:ext cx="1016588" cy="592183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71749" y="2368731"/>
            <a:ext cx="4113253" cy="21463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108960" y="3907735"/>
            <a:ext cx="2550679" cy="214630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lus 37"/>
          <p:cNvSpPr/>
          <p:nvPr/>
        </p:nvSpPr>
        <p:spPr>
          <a:xfrm>
            <a:off x="8005354" y="4087585"/>
            <a:ext cx="597137" cy="531222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2025-09-10T21:52:45Z</dcterms:created>
  <dcterms:modified xsi:type="dcterms:W3CDTF">2025-09-10T21:53:07Z</dcterms:modified>
</cp:coreProperties>
</file>