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Exo 2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/bjkBdut6WsEs0uJgiM/atPm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xo2-bold.fntdata"/><Relationship Id="rId12" Type="http://schemas.openxmlformats.org/officeDocument/2006/relationships/font" Target="fonts/Exo2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xo2-boldItalic.fntdata"/><Relationship Id="rId14" Type="http://schemas.openxmlformats.org/officeDocument/2006/relationships/font" Target="fonts/Exo2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2a9a50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be2a9a501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e2a9a50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be2a9a501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2a9a50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be2a9a501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e2a9a50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be2a9a501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e2a9a5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e2a9a50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48639" y="1093509"/>
            <a:ext cx="6332927" cy="292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</a:pPr>
            <a:r>
              <a:rPr lang="ru-RU" sz="5800">
                <a:latin typeface="Exo 2"/>
                <a:ea typeface="Exo 2"/>
                <a:cs typeface="Exo 2"/>
                <a:sym typeface="Exo 2"/>
              </a:rPr>
              <a:t>Алгоритм для мэтчинга кандидатов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e2a9a5019_0_40"/>
          <p:cNvSpPr txBox="1"/>
          <p:nvPr>
            <p:ph type="title"/>
          </p:nvPr>
        </p:nvSpPr>
        <p:spPr>
          <a:xfrm>
            <a:off x="2600960" y="1"/>
            <a:ext cx="8067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Введение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0" name="Google Shape;90;g2be2a9a5019_0_40"/>
          <p:cNvSpPr txBox="1"/>
          <p:nvPr>
            <p:ph idx="1" type="body"/>
          </p:nvPr>
        </p:nvSpPr>
        <p:spPr>
          <a:xfrm>
            <a:off x="838200" y="1536568"/>
            <a:ext cx="51816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4000">
                <a:latin typeface="Exo 2"/>
                <a:ea typeface="Exo 2"/>
                <a:cs typeface="Exo 2"/>
                <a:sym typeface="Exo 2"/>
              </a:rPr>
              <a:t>Проблема</a:t>
            </a:r>
            <a:endParaRPr sz="40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200">
                <a:latin typeface="Exo 2"/>
                <a:ea typeface="Exo 2"/>
                <a:cs typeface="Exo 2"/>
                <a:sym typeface="Exo 2"/>
              </a:rPr>
              <a:t>Поиск и отбор подходящих кандидатов на вакансии - трудоемкий процесс</a:t>
            </a:r>
            <a:endParaRPr sz="3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1" name="Google Shape;91;g2be2a9a5019_0_40"/>
          <p:cNvSpPr txBox="1"/>
          <p:nvPr>
            <p:ph idx="2" type="body"/>
          </p:nvPr>
        </p:nvSpPr>
        <p:spPr>
          <a:xfrm>
            <a:off x="6172200" y="1536569"/>
            <a:ext cx="51816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4000">
                <a:latin typeface="Exo 2"/>
                <a:ea typeface="Exo 2"/>
                <a:cs typeface="Exo 2"/>
                <a:sym typeface="Exo 2"/>
              </a:rPr>
              <a:t>Решение</a:t>
            </a:r>
            <a:endParaRPr sz="40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200">
                <a:latin typeface="Exo 2"/>
                <a:ea typeface="Exo 2"/>
                <a:cs typeface="Exo 2"/>
                <a:sym typeface="Exo 2"/>
              </a:rPr>
              <a:t>Алгоритм</a:t>
            </a:r>
            <a:r>
              <a:rPr lang="ru-RU" sz="3200">
                <a:latin typeface="Exo 2"/>
                <a:ea typeface="Exo 2"/>
                <a:cs typeface="Exo 2"/>
                <a:sym typeface="Exo 2"/>
              </a:rPr>
              <a:t> для </a:t>
            </a:r>
            <a:endParaRPr sz="32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200">
                <a:latin typeface="Exo 2"/>
                <a:ea typeface="Exo 2"/>
                <a:cs typeface="Exo 2"/>
                <a:sym typeface="Exo 2"/>
              </a:rPr>
              <a:t>мэтчинга кандидатов</a:t>
            </a:r>
            <a:endParaRPr sz="32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2a9a5019_0_34"/>
          <p:cNvSpPr txBox="1"/>
          <p:nvPr>
            <p:ph type="title"/>
          </p:nvPr>
        </p:nvSpPr>
        <p:spPr>
          <a:xfrm>
            <a:off x="2600960" y="1"/>
            <a:ext cx="8067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Наш стек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" name="Google Shape;97;g2be2a9a5019_0_34"/>
          <p:cNvSpPr txBox="1"/>
          <p:nvPr>
            <p:ph idx="1" type="body"/>
          </p:nvPr>
        </p:nvSpPr>
        <p:spPr>
          <a:xfrm>
            <a:off x="838200" y="1536568"/>
            <a:ext cx="51816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Exo 2"/>
                <a:ea typeface="Exo 2"/>
                <a:cs typeface="Exo 2"/>
                <a:sym typeface="Exo 2"/>
              </a:rPr>
              <a:t>PdfMiner</a:t>
            </a:r>
            <a:endParaRPr sz="4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Exo 2"/>
                <a:ea typeface="Exo 2"/>
                <a:cs typeface="Exo 2"/>
                <a:sym typeface="Exo 2"/>
              </a:rPr>
              <a:t>Получение информации из PDF файла резюме</a:t>
            </a:r>
            <a:endParaRPr sz="3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8" name="Google Shape;98;g2be2a9a5019_0_34"/>
          <p:cNvSpPr txBox="1"/>
          <p:nvPr>
            <p:ph idx="2" type="body"/>
          </p:nvPr>
        </p:nvSpPr>
        <p:spPr>
          <a:xfrm>
            <a:off x="6172200" y="1536569"/>
            <a:ext cx="51816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Exo 2"/>
                <a:ea typeface="Exo 2"/>
                <a:cs typeface="Exo 2"/>
                <a:sym typeface="Exo 2"/>
              </a:rPr>
              <a:t>GigaChat</a:t>
            </a:r>
            <a:endParaRPr sz="4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Exo 2"/>
                <a:ea typeface="Exo 2"/>
                <a:cs typeface="Exo 2"/>
                <a:sym typeface="Exo 2"/>
              </a:rPr>
              <a:t>Обработка информации для заполнения JSON</a:t>
            </a:r>
            <a:endParaRPr sz="32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0"/>
            <a:ext cx="10515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Парсинг резюме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303506"/>
            <a:ext cx="10515600" cy="487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400">
                <a:latin typeface="Exo 2"/>
                <a:ea typeface="Exo 2"/>
                <a:cs typeface="Exo 2"/>
                <a:sym typeface="Exo 2"/>
              </a:rPr>
              <a:t>Инструмент: PdfMiner</a:t>
            </a:r>
            <a:endParaRPr sz="34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Exo 2"/>
              <a:ea typeface="Exo 2"/>
              <a:cs typeface="Exo 2"/>
              <a:sym typeface="Exo 2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400">
                <a:latin typeface="Exo 2"/>
                <a:ea typeface="Exo 2"/>
                <a:cs typeface="Exo 2"/>
                <a:sym typeface="Exo 2"/>
              </a:rPr>
              <a:t>Результат: JSON файл с информацией о кандидате</a:t>
            </a:r>
            <a:endParaRPr sz="34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930" y="3477768"/>
            <a:ext cx="4671230" cy="501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4896" y="-2689353"/>
            <a:ext cx="4586175" cy="5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2a9a5019_0_12"/>
          <p:cNvSpPr txBox="1"/>
          <p:nvPr>
            <p:ph type="title"/>
          </p:nvPr>
        </p:nvSpPr>
        <p:spPr>
          <a:xfrm>
            <a:off x="838200" y="0"/>
            <a:ext cx="10515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Модель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2" name="Google Shape;112;g2be2a9a5019_0_12"/>
          <p:cNvSpPr txBox="1"/>
          <p:nvPr>
            <p:ph idx="1" type="body"/>
          </p:nvPr>
        </p:nvSpPr>
        <p:spPr>
          <a:xfrm>
            <a:off x="838200" y="1303505"/>
            <a:ext cx="10515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400">
                <a:latin typeface="Exo 2"/>
                <a:ea typeface="Exo 2"/>
                <a:cs typeface="Exo 2"/>
                <a:sym typeface="Exo 2"/>
              </a:rPr>
              <a:t>Было </a:t>
            </a:r>
            <a:r>
              <a:rPr lang="ru-RU" sz="3400">
                <a:latin typeface="Exo 2"/>
                <a:ea typeface="Exo 2"/>
                <a:cs typeface="Exo 2"/>
                <a:sym typeface="Exo 2"/>
              </a:rPr>
              <a:t>выбрано</a:t>
            </a:r>
            <a:r>
              <a:rPr lang="ru-RU" sz="3400">
                <a:latin typeface="Exo 2"/>
                <a:ea typeface="Exo 2"/>
                <a:cs typeface="Exo 2"/>
                <a:sym typeface="Exo 2"/>
              </a:rPr>
              <a:t> отечественное GigaChat API</a:t>
            </a:r>
            <a:endParaRPr sz="34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13" name="Google Shape;113;g2be2a9a501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930" y="3477768"/>
            <a:ext cx="4671231" cy="501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be2a9a501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4896" y="-2689353"/>
            <a:ext cx="4586174" cy="5049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be2a9a5019_0_12"/>
          <p:cNvCxnSpPr/>
          <p:nvPr/>
        </p:nvCxnSpPr>
        <p:spPr>
          <a:xfrm flipH="1" rot="10800000">
            <a:off x="5835313" y="4257413"/>
            <a:ext cx="2081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g2be2a9a5019_0_12"/>
          <p:cNvSpPr txBox="1"/>
          <p:nvPr/>
        </p:nvSpPr>
        <p:spPr>
          <a:xfrm>
            <a:off x="8013475" y="3934475"/>
            <a:ext cx="3873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3 рубля за резюме</a:t>
            </a:r>
            <a:endParaRPr sz="32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17" name="Google Shape;117;g2be2a9a5019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638" y="1921288"/>
            <a:ext cx="31146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e2a9a5019_0_48"/>
          <p:cNvSpPr txBox="1"/>
          <p:nvPr>
            <p:ph type="title"/>
          </p:nvPr>
        </p:nvSpPr>
        <p:spPr>
          <a:xfrm>
            <a:off x="838200" y="0"/>
            <a:ext cx="10515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Результат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23" name="Google Shape;123;g2be2a9a5019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930" y="3477768"/>
            <a:ext cx="4671231" cy="501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be2a9a5019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4896" y="-2689353"/>
            <a:ext cx="4586174" cy="50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be2a9a5019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57" y="919525"/>
            <a:ext cx="9080692" cy="50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2a9a5019_0_0"/>
          <p:cNvSpPr txBox="1"/>
          <p:nvPr>
            <p:ph type="title"/>
          </p:nvPr>
        </p:nvSpPr>
        <p:spPr>
          <a:xfrm>
            <a:off x="838200" y="2853000"/>
            <a:ext cx="10515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Exo 2"/>
                <a:ea typeface="Exo 2"/>
                <a:cs typeface="Exo 2"/>
                <a:sym typeface="Exo 2"/>
              </a:rPr>
              <a:t>Спасибо за внимание!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31" name="Google Shape;131;g2be2a9a50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930" y="3477768"/>
            <a:ext cx="4671231" cy="501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be2a9a50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4896" y="-2689353"/>
            <a:ext cx="4586174" cy="50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2024-02-20T07:19:42Z</dcterms:created>
  <dc:creator>Валерия Лампова</dc:creator>
</cp:coreProperties>
</file>