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4000" dirty="0" smtClean="0"/>
              <a:t>Kryptographie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>Softwareprojekt 2 </a:t>
            </a:r>
            <a:r>
              <a:rPr lang="de-CH" dirty="0" smtClean="0"/>
              <a:t>- Juni 2012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Mathias Weigert &amp; Miro Ljubicic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62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Eine sehr kurze Geschichte der Kryptographie</a:t>
            </a:r>
          </a:p>
          <a:p>
            <a:endParaRPr lang="de-CH" dirty="0" smtClean="0"/>
          </a:p>
          <a:p>
            <a:r>
              <a:rPr lang="de-CH" dirty="0" smtClean="0"/>
              <a:t>Scope des Projekts</a:t>
            </a:r>
          </a:p>
          <a:p>
            <a:pPr lvl="1"/>
            <a:r>
              <a:rPr lang="de-CH" dirty="0" smtClean="0"/>
              <a:t>Monoalphabetische Codierungen</a:t>
            </a:r>
          </a:p>
          <a:p>
            <a:pPr lvl="1"/>
            <a:r>
              <a:rPr lang="de-CH" dirty="0" smtClean="0"/>
              <a:t>Polyalphabetische Codierungen</a:t>
            </a:r>
          </a:p>
          <a:p>
            <a:endParaRPr lang="de-CH" dirty="0"/>
          </a:p>
          <a:p>
            <a:r>
              <a:rPr lang="de-CH" dirty="0" smtClean="0"/>
              <a:t>Live-Demo der Software</a:t>
            </a:r>
          </a:p>
          <a:p>
            <a:endParaRPr lang="de-CH" dirty="0" smtClean="0"/>
          </a:p>
          <a:p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5224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der Kryptographie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Altertum:		Skytale, Caesar</a:t>
            </a:r>
          </a:p>
          <a:p>
            <a:r>
              <a:rPr lang="de-CH" dirty="0" smtClean="0"/>
              <a:t>Mittelalter: 	keine nennenswerten Neuerungen</a:t>
            </a:r>
          </a:p>
          <a:p>
            <a:r>
              <a:rPr lang="de-CH" dirty="0" smtClean="0"/>
              <a:t>Renaissance:	Vigenère, Babbington-Komplott</a:t>
            </a:r>
          </a:p>
          <a:p>
            <a:r>
              <a:rPr lang="de-CH" dirty="0" smtClean="0"/>
              <a:t>Neuzeit:		Maschinelle Verschlüsselungen im 			1. und 2. Weltkrieg</a:t>
            </a:r>
          </a:p>
          <a:p>
            <a:r>
              <a:rPr lang="de-CH" smtClean="0"/>
              <a:t>Computerzeitalter:...	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144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Monoalphabetische Codierungen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Grundlage:</a:t>
            </a:r>
          </a:p>
          <a:p>
            <a:pPr lvl="1"/>
            <a:r>
              <a:rPr lang="de-CH" dirty="0"/>
              <a:t>Ein Text wird durch </a:t>
            </a:r>
            <a:r>
              <a:rPr lang="de-CH" dirty="0" smtClean="0"/>
              <a:t>simple Zeichenersetzungen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Vorteil:</a:t>
            </a:r>
          </a:p>
          <a:p>
            <a:pPr lvl="1"/>
            <a:r>
              <a:rPr lang="de-CH" dirty="0" smtClean="0"/>
              <a:t>Relativ einfach zu implementieren</a:t>
            </a:r>
            <a:endParaRPr lang="de-CH" dirty="0"/>
          </a:p>
          <a:p>
            <a:pPr marL="274320" lvl="1" indent="0">
              <a:buNone/>
            </a:pPr>
            <a:endParaRPr lang="de-CH" dirty="0"/>
          </a:p>
          <a:p>
            <a:r>
              <a:rPr lang="de-CH" dirty="0"/>
              <a:t>Nachteil:</a:t>
            </a:r>
          </a:p>
          <a:p>
            <a:pPr lvl="1"/>
            <a:r>
              <a:rPr lang="de-CH" dirty="0" smtClean="0"/>
              <a:t>Durch Häufigkeitsanalyse oder BruteForce relativ einfach zu knacken</a:t>
            </a:r>
          </a:p>
          <a:p>
            <a:pPr lvl="1"/>
            <a:r>
              <a:rPr lang="de-CH" dirty="0" smtClean="0"/>
              <a:t>ALK</a:t>
            </a:r>
            <a:r>
              <a:rPr lang="de-CH" baseline="-25000" dirty="0" smtClean="0"/>
              <a:t>Encrypt</a:t>
            </a:r>
            <a:r>
              <a:rPr lang="de-CH" dirty="0"/>
              <a:t> </a:t>
            </a:r>
            <a:r>
              <a:rPr lang="de-CH" dirty="0" smtClean="0"/>
              <a:t>= ALK</a:t>
            </a:r>
            <a:r>
              <a:rPr lang="de-CH" baseline="-25000" dirty="0" smtClean="0"/>
              <a:t>Decrypt</a:t>
            </a:r>
            <a:r>
              <a:rPr lang="de-CH" dirty="0" smtClean="0"/>
              <a:t> = linear</a:t>
            </a:r>
            <a:r>
              <a:rPr lang="de-CH" baseline="-25000" dirty="0"/>
              <a:t>	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659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Polyalphabetische Codierungen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Grundlage:</a:t>
            </a:r>
          </a:p>
          <a:p>
            <a:pPr lvl="1"/>
            <a:r>
              <a:rPr lang="de-CH" dirty="0" smtClean="0"/>
              <a:t>Ein Text wird durch mehrere sequenzielle Schlüssel verschlüsselt (klassisch: Vigenère-Tabelle)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smtClean="0"/>
              <a:t>Vorteil:</a:t>
            </a:r>
          </a:p>
          <a:p>
            <a:pPr lvl="1"/>
            <a:r>
              <a:rPr lang="de-CH" dirty="0" smtClean="0"/>
              <a:t>Rückschlüsse durch Häufigkeitsanalyse nicht möglich</a:t>
            </a:r>
          </a:p>
          <a:p>
            <a:pPr lvl="1"/>
            <a:r>
              <a:rPr lang="de-CH" dirty="0" smtClean="0"/>
              <a:t>ALK</a:t>
            </a:r>
            <a:r>
              <a:rPr lang="de-CH" baseline="-25000" dirty="0" smtClean="0"/>
              <a:t>Encrypt</a:t>
            </a:r>
            <a:r>
              <a:rPr lang="de-CH" dirty="0" smtClean="0"/>
              <a:t>:	linear</a:t>
            </a:r>
          </a:p>
          <a:p>
            <a:pPr lvl="1"/>
            <a:r>
              <a:rPr lang="de-CH" dirty="0" smtClean="0"/>
              <a:t>ALK</a:t>
            </a:r>
            <a:r>
              <a:rPr lang="de-CH" baseline="-25000" dirty="0" smtClean="0"/>
              <a:t>Decrypt:</a:t>
            </a:r>
            <a:r>
              <a:rPr lang="de-CH" dirty="0" smtClean="0"/>
              <a:t>		exponentiell</a:t>
            </a:r>
            <a:r>
              <a:rPr lang="de-CH" baseline="-25000" dirty="0" smtClean="0"/>
              <a:t>	</a:t>
            </a:r>
          </a:p>
          <a:p>
            <a:pPr lvl="1"/>
            <a:endParaRPr lang="de-CH" dirty="0"/>
          </a:p>
          <a:p>
            <a:r>
              <a:rPr lang="de-CH" dirty="0" smtClean="0"/>
              <a:t>Nachteil:</a:t>
            </a:r>
          </a:p>
          <a:p>
            <a:pPr lvl="1"/>
            <a:r>
              <a:rPr lang="de-CH" dirty="0" smtClean="0"/>
              <a:t>Bei (zu) kurzen Schlüsseln relativ einfach zu knacken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5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Live-Demonstration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-&gt; PRINTSCREEN EINFÜGEN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274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0686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Kryptographie Softwareprojekt 2 - Juni 2012</vt:lpstr>
      <vt:lpstr>Inhalt</vt:lpstr>
      <vt:lpstr>Geschichte der Kryptographie</vt:lpstr>
      <vt:lpstr>Monoalphabetische Codierungen</vt:lpstr>
      <vt:lpstr>Polyalphabetische Codierungen</vt:lpstr>
      <vt:lpstr>Live-Demonstration</vt:lpstr>
      <vt:lpstr>Fragen?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Kryptographie Softwareprojekt 2 - Juni 2012</dc:title>
  <dc:creator>miro</dc:creator>
  <cp:lastModifiedBy>Miro Ljubicic</cp:lastModifiedBy>
  <cp:revision>3</cp:revision>
  <dcterms:created xsi:type="dcterms:W3CDTF">2006-08-16T00:00:00Z</dcterms:created>
  <dcterms:modified xsi:type="dcterms:W3CDTF">2012-05-23T18:28:18Z</dcterms:modified>
</cp:coreProperties>
</file>