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7"/>
  </p:notesMasterIdLst>
  <p:sldIdLst>
    <p:sldId id="339" r:id="rId3"/>
    <p:sldId id="265" r:id="rId4"/>
    <p:sldId id="288" r:id="rId5"/>
    <p:sldId id="342" r:id="rId6"/>
    <p:sldId id="371" r:id="rId7"/>
    <p:sldId id="343" r:id="rId8"/>
    <p:sldId id="344" r:id="rId9"/>
    <p:sldId id="372" r:id="rId10"/>
    <p:sldId id="341" r:id="rId11"/>
    <p:sldId id="340" r:id="rId12"/>
    <p:sldId id="345" r:id="rId13"/>
    <p:sldId id="346" r:id="rId14"/>
    <p:sldId id="347" r:id="rId15"/>
    <p:sldId id="349" r:id="rId16"/>
    <p:sldId id="350" r:id="rId17"/>
    <p:sldId id="351" r:id="rId18"/>
    <p:sldId id="352" r:id="rId19"/>
    <p:sldId id="369" r:id="rId20"/>
    <p:sldId id="370" r:id="rId21"/>
    <p:sldId id="365" r:id="rId22"/>
    <p:sldId id="368" r:id="rId23"/>
    <p:sldId id="366" r:id="rId24"/>
    <p:sldId id="367" r:id="rId25"/>
    <p:sldId id="35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85D"/>
    <a:srgbClr val="404040"/>
    <a:srgbClr val="627392"/>
    <a:srgbClr val="A97654"/>
    <a:srgbClr val="FF0000"/>
    <a:srgbClr val="73828C"/>
    <a:srgbClr val="A5A5A5"/>
    <a:srgbClr val="3E3E3E"/>
    <a:srgbClr val="8FBAD9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2360" autoAdjust="0"/>
  </p:normalViewPr>
  <p:slideViewPr>
    <p:cSldViewPr snapToGrid="0" showGuides="1">
      <p:cViewPr varScale="1">
        <p:scale>
          <a:sx n="58" d="100"/>
          <a:sy n="58" d="100"/>
        </p:scale>
        <p:origin x="16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617C9-E424-484B-80D5-D4EBADB3BC7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AE456-65E2-4E6A-BE7B-0ED35D95C4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Buenos días:</a:t>
            </a:r>
            <a:r>
              <a:rPr lang="es-CO" baseline="0" dirty="0" smtClean="0"/>
              <a:t> </a:t>
            </a:r>
          </a:p>
          <a:p>
            <a:endParaRPr lang="es-CO" baseline="0" dirty="0" smtClean="0"/>
          </a:p>
          <a:p>
            <a:r>
              <a:rPr lang="es-CO" baseline="0" dirty="0" smtClean="0"/>
              <a:t>Mi nombre es….</a:t>
            </a:r>
          </a:p>
          <a:p>
            <a:r>
              <a:rPr lang="es-CO" baseline="0" dirty="0" smtClean="0"/>
              <a:t>Me encuentro en tercer semestre…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AE456-65E2-4E6A-BE7B-0ED35D95C4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AE456-65E2-4E6A-BE7B-0ED35D95C4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Está presentación no se</a:t>
            </a:r>
            <a:r>
              <a:rPr lang="es-CO" baseline="0" dirty="0" smtClean="0"/>
              <a:t> enfoca en todo lo que es el mundo del Internet de las Cosas. Sino en lo necesario para entender el problema de investigación y el futuro aporte que se realizará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AE456-65E2-4E6A-BE7B-0ED35D95C4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Está presentación no se</a:t>
            </a:r>
            <a:r>
              <a:rPr lang="es-CO" baseline="0" dirty="0" smtClean="0"/>
              <a:t> enfoca en todo lo que es el mundo del Internet de las Cosas. Sino en lo necesario para entender el problema de investigación y el futuro aporte que se realizará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AE456-65E2-4E6A-BE7B-0ED35D95C4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Está presentación no se</a:t>
            </a:r>
            <a:r>
              <a:rPr lang="es-CO" baseline="0" dirty="0" smtClean="0"/>
              <a:t> enfoca en todo lo que es el mundo del Internet de las Cosas. Sino en lo necesario para entender el problema de investigación y el futuro aporte que se realizará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AE456-65E2-4E6A-BE7B-0ED35D95C4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E977-F994-4443-A4E4-5E62DB09A4FD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7427-A716-4DFF-8F8F-75652B59F6D9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D051-6F53-4095-BF59-7AC6E7637FF4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E0-2FAC-4723-812C-F020DA7DAD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C2FD-0AA9-4064-A0DB-F1C4B0343F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B60D-B79D-4458-86A4-790101A1AE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3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E06B-3723-4246-8F39-BAA9DB2616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55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9DE0-666A-4BCA-A0B8-1D114326E2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60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7B2-E2B1-478B-A58B-3DB32A94DA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20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09F-E234-4CDE-A531-D6F0F2EA0A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8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C9FB-4DE6-41FF-92C8-37C345F4FE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4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512-E1AF-471D-BE9D-5EA4F4C5C79B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6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560C-9817-4455-B23D-8CAA88DC22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2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933-9AEE-453B-A5CC-1F27BE06F6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3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F8D-D98E-4AFF-8D36-8B437B72FE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6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98A5-1ABB-4C81-BC32-BB367DDC288D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6DF9-A560-4D4B-ACDE-A1B2EEC3ABF9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7EB6-38D9-455A-B3E8-09FD9FAAC81E}" type="datetime1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CA3D-E083-4439-ACB7-0FA1A7C54578}" type="datetime1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E891-15CD-455A-BCA9-92BB86446B69}" type="datetime1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2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9C11-8A0E-4AF1-9181-398AAA74D2BA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F3E-8EAA-4C37-B59A-4CD3D1A80B05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E9F1-D335-4587-8BEA-6267BA61037C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6FF7-2604-4CAC-AC08-EC19B53B7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20EC-B006-49A0-A8C6-0984CA3B70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9/27/2017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-903248" y="2032000"/>
            <a:ext cx="11903242" cy="2736850"/>
          </a:xfrm>
          <a:prstGeom prst="rect">
            <a:avLst/>
          </a:prstGeom>
          <a:solidFill>
            <a:srgbClr val="73828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204521" y="6073703"/>
            <a:ext cx="32171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</a:t>
            </a:r>
            <a:r>
              <a:rPr lang="en-US" sz="13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Por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: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Sebastián Rodríguez 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Colina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6FF7-2604-4CAC-AC08-EC19B53B75E4}" type="slidenum">
              <a:rPr lang="en-US" smtClean="0"/>
              <a:t>1</a:t>
            </a:fld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231384"/>
            <a:ext cx="8501584" cy="39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Plug n&amp;#39; Play Predictive Analysis with ElegantJ 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5" y="1320068"/>
            <a:ext cx="6010696" cy="39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096930" y="321497"/>
            <a:ext cx="53610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Predicción de series de tiempo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5172501" y="621579"/>
            <a:ext cx="3315553" cy="2817657"/>
            <a:chOff x="5172501" y="621579"/>
            <a:chExt cx="3315553" cy="281765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3905" y="810479"/>
              <a:ext cx="3000375" cy="2505075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5172501" y="621579"/>
              <a:ext cx="3315553" cy="281765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18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-469649" y="4183220"/>
            <a:ext cx="10010273" cy="1015663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		</a:t>
            </a:r>
            <a:r>
              <a:rPr lang="en-US" sz="6000" dirty="0" err="1" smtClean="0"/>
              <a:t>Conceptos</a:t>
            </a:r>
            <a:r>
              <a:rPr lang="en-US" sz="6000" dirty="0" smtClean="0"/>
              <a:t> </a:t>
            </a:r>
            <a:r>
              <a:rPr lang="en-US" sz="6000" dirty="0" err="1" smtClean="0"/>
              <a:t>básicos</a:t>
            </a:r>
            <a:endParaRPr lang="en-US" sz="6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30" y="1933707"/>
            <a:ext cx="6182623" cy="38536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096930" y="321497"/>
            <a:ext cx="53610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Antes que las redes neuronales fue la regresión lineal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225850" y="2728345"/>
            <a:ext cx="3289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La variable a predecir es una combinación lineal de las </a:t>
            </a:r>
            <a:r>
              <a:rPr lang="es-CO" sz="135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v</a:t>
            </a:r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ariables </a:t>
            </a:r>
            <a:r>
              <a:rPr lang="es-CO" sz="1350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predictoras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30" y="3019069"/>
            <a:ext cx="3252745" cy="2735984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Rectángulo 4"/>
          <p:cNvSpPr/>
          <p:nvPr/>
        </p:nvSpPr>
        <p:spPr>
          <a:xfrm>
            <a:off x="1441525" y="2581835"/>
            <a:ext cx="3784325" cy="359305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1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85" y="2090518"/>
            <a:ext cx="540030" cy="233406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96930" y="321497"/>
            <a:ext cx="7151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Computo de una red neuronal normal 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(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feedforward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neural 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network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85" y="1637095"/>
            <a:ext cx="1618432" cy="3240910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6930" y="321497"/>
            <a:ext cx="7151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Computo de una red neuronal normal 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(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feedforward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neural 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network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28" y="1637095"/>
            <a:ext cx="2652206" cy="3240910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6930" y="321497"/>
            <a:ext cx="7151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Computo de una red neuronal normal 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(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feedforward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neural 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network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98" y="1636611"/>
            <a:ext cx="4733914" cy="3240910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6930" y="321497"/>
            <a:ext cx="7151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Computo de una red neuronal normal 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(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feedforward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neural 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network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87" y="1560727"/>
            <a:ext cx="4954425" cy="3607081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6930" y="321497"/>
            <a:ext cx="7151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Computo de una red neuronal normal 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(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feedforward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neural 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network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588105" y="1150771"/>
                <a:ext cx="486415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105" y="1150771"/>
                <a:ext cx="486415" cy="288477"/>
              </a:xfrm>
              <a:prstGeom prst="rect">
                <a:avLst/>
              </a:prstGeom>
              <a:blipFill rotWithShape="0">
                <a:blip r:embed="rId4"/>
                <a:stretch>
                  <a:fillRect l="-16456" t="-8511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6074520" y="1041095"/>
            <a:ext cx="25360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No </a:t>
            </a:r>
            <a:r>
              <a:rPr lang="es-CO" sz="1350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linearidad</a:t>
            </a:r>
            <a:r>
              <a:rPr lang="es-CO" sz="135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o</a:t>
            </a:r>
            <a:r>
              <a:rPr lang="en-US" sz="1350" i="1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función</a:t>
            </a:r>
            <a:r>
              <a:rPr lang="en-US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de </a:t>
            </a:r>
            <a:r>
              <a:rPr lang="en-US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activación</a:t>
            </a:r>
            <a:endParaRPr lang="es-CO" sz="1350" dirty="0" smtClean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-469649" y="4183220"/>
            <a:ext cx="10010273" cy="1015663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		</a:t>
            </a:r>
            <a:r>
              <a:rPr lang="en-US" sz="4400" dirty="0" err="1" smtClean="0"/>
              <a:t>Redes</a:t>
            </a:r>
            <a:r>
              <a:rPr lang="en-US" sz="4400" dirty="0" smtClean="0"/>
              <a:t> </a:t>
            </a:r>
            <a:r>
              <a:rPr lang="en-US" sz="4400" dirty="0" err="1" smtClean="0"/>
              <a:t>neuronales</a:t>
            </a:r>
            <a:r>
              <a:rPr lang="en-US" sz="4400" dirty="0" smtClean="0"/>
              <a:t> </a:t>
            </a:r>
            <a:r>
              <a:rPr lang="en-US" sz="4400" dirty="0" err="1" smtClean="0"/>
              <a:t>recurrentes</a:t>
            </a:r>
            <a:endParaRPr lang="en-US" sz="4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87" y="1560727"/>
            <a:ext cx="4954425" cy="3607081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6930" y="321497"/>
            <a:ext cx="43571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Computo de una red neuronal recurrente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-1070517" y="1958579"/>
            <a:ext cx="11903242" cy="3233908"/>
          </a:xfrm>
          <a:prstGeom prst="rect">
            <a:avLst/>
          </a:prstGeom>
          <a:solidFill>
            <a:srgbClr val="73828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98" y="3330097"/>
            <a:ext cx="208741" cy="20874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95873" y="2094683"/>
            <a:ext cx="4527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Contenido</a:t>
            </a:r>
            <a:endParaRPr lang="en-US" sz="60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95743" y="3645212"/>
            <a:ext cx="2373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Conceptos básicos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95743" y="3246451"/>
            <a:ext cx="23735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Aplicaciones de </a:t>
            </a:r>
            <a:r>
              <a:rPr lang="es-CO" sz="1350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RNNs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95743" y="4037203"/>
            <a:ext cx="3226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Redes neuronales recurrente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98" y="4085931"/>
            <a:ext cx="208741" cy="2087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69" y="3713473"/>
            <a:ext cx="208741" cy="20874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095743" y="4353048"/>
            <a:ext cx="56973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* Nodos LSTM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46" y="1363909"/>
            <a:ext cx="4954425" cy="3797246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6930" y="321497"/>
            <a:ext cx="43571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Computo de una red neuronal recurrente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453204" y="1414883"/>
            <a:ext cx="2173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Nodos recurrentes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539726" y="1788319"/>
            <a:ext cx="0" cy="3149441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2302136" y="4937760"/>
            <a:ext cx="2237590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cto 21"/>
          <p:cNvCxnSpPr/>
          <p:nvPr/>
        </p:nvCxnSpPr>
        <p:spPr>
          <a:xfrm flipH="1" flipV="1">
            <a:off x="2302135" y="1327150"/>
            <a:ext cx="2" cy="3610611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302135" y="1327150"/>
            <a:ext cx="1086524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388659" y="1327150"/>
            <a:ext cx="0" cy="455464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3388659" y="1782614"/>
            <a:ext cx="2188229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5759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6930" y="321497"/>
            <a:ext cx="43571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Computo de una red neuronal recurrente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0" y="1640541"/>
            <a:ext cx="6849524" cy="39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6930" y="321497"/>
            <a:ext cx="7151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Computo de una red neuronal recurrente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999720" y="4331068"/>
            <a:ext cx="335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Ignorar algunas salidas sería el equivalente a utilizar una 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ventana*</a:t>
            </a:r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para predecir un valor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14" y="4541050"/>
            <a:ext cx="1304817" cy="142669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587836" y="4135509"/>
            <a:ext cx="11985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Variables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6625936" y="4435591"/>
            <a:ext cx="11319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625936" y="4435591"/>
            <a:ext cx="0" cy="144913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 rot="5400000">
            <a:off x="5609134" y="5181980"/>
            <a:ext cx="17928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Observaciones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9" y="1047773"/>
            <a:ext cx="6010915" cy="34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7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6930" y="321497"/>
            <a:ext cx="43571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Computo de una red neuronal recurrente</a:t>
            </a:r>
            <a:endParaRPr lang="en-US" sz="135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39856"/>
          <a:stretch/>
        </p:blipFill>
        <p:spPr>
          <a:xfrm>
            <a:off x="1570617" y="2158678"/>
            <a:ext cx="5376590" cy="238047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60380" y="6031082"/>
            <a:ext cx="623405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http://www.deeplearningbook.org/contents/rnn.html</a:t>
            </a:r>
          </a:p>
        </p:txBody>
      </p:sp>
    </p:spTree>
    <p:extLst>
      <p:ext uri="{BB962C8B-B14F-4D97-AF65-F5344CB8AC3E}">
        <p14:creationId xmlns:p14="http://schemas.microsoft.com/office/powerpoint/2010/main" val="32070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6930" y="321497"/>
            <a:ext cx="45418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Long-short 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Term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Memory</a:t>
            </a:r>
            <a:r>
              <a:rPr lang="es-CO" sz="1350" i="1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(LSTM) </a:t>
            </a:r>
            <a:r>
              <a:rPr lang="es-CO" sz="1350" i="1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Units</a:t>
            </a:r>
            <a:endParaRPr lang="es-CO" sz="1350" i="1" dirty="0" smtClean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74918" y="1472443"/>
            <a:ext cx="1136844" cy="37942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47426" y="6356351"/>
            <a:ext cx="7003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http://www.deeplearningbook.org/contents/rnn.html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753958" y="3014471"/>
            <a:ext cx="15217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Vs</a:t>
            </a:r>
            <a:endParaRPr lang="es-ES" sz="7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4320463" y="621579"/>
            <a:ext cx="4517616" cy="5495954"/>
            <a:chOff x="4320463" y="621579"/>
            <a:chExt cx="4517616" cy="5495954"/>
          </a:xfrm>
        </p:grpSpPr>
        <p:grpSp>
          <p:nvGrpSpPr>
            <p:cNvPr id="9" name="Grupo 8"/>
            <p:cNvGrpSpPr/>
            <p:nvPr/>
          </p:nvGrpSpPr>
          <p:grpSpPr>
            <a:xfrm>
              <a:off x="4320463" y="621579"/>
              <a:ext cx="4517616" cy="5495954"/>
              <a:chOff x="4320463" y="621579"/>
              <a:chExt cx="4517616" cy="54959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463" y="621579"/>
                <a:ext cx="4517616" cy="5495954"/>
              </a:xfrm>
              <a:prstGeom prst="rect">
                <a:avLst/>
              </a:prstGeom>
            </p:spPr>
          </p:pic>
          <p:sp>
            <p:nvSpPr>
              <p:cNvPr id="8" name="Rectángulo 7"/>
              <p:cNvSpPr/>
              <p:nvPr/>
            </p:nvSpPr>
            <p:spPr>
              <a:xfrm>
                <a:off x="4371975" y="1381125"/>
                <a:ext cx="4437529" cy="43434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7287743" y="1376918"/>
              <a:ext cx="152176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40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Source Code Pro Light" panose="020B0409030403020204" pitchFamily="49" charset="0"/>
                  <a:ea typeface="Source Code Pro Light" panose="020B0409030403020204" pitchFamily="49" charset="0"/>
                </a:rPr>
                <a:t>LSTM</a:t>
              </a:r>
              <a:endParaRPr lang="es-ES" sz="4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4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-469649" y="4183220"/>
            <a:ext cx="10010273" cy="1015663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		</a:t>
            </a:r>
            <a:r>
              <a:rPr lang="en-US" sz="6000" dirty="0" err="1" smtClean="0"/>
              <a:t>Aplicaciones</a:t>
            </a:r>
            <a:endParaRPr lang="en-US" sz="6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96930" y="321497"/>
            <a:ext cx="53610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Transcribir secuencia de imágenes a secuencia de texto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pic>
        <p:nvPicPr>
          <p:cNvPr id="5" name="forwar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46977" y="840086"/>
            <a:ext cx="2793223" cy="558644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313999" y="6008948"/>
            <a:ext cx="35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https://arxiv.org/pdf/1412.7755.pdf</a:t>
            </a:r>
          </a:p>
        </p:txBody>
      </p:sp>
    </p:spTree>
    <p:extLst>
      <p:ext uri="{BB962C8B-B14F-4D97-AF65-F5344CB8AC3E}">
        <p14:creationId xmlns:p14="http://schemas.microsoft.com/office/powerpoint/2010/main" val="23556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96930" y="321497"/>
            <a:ext cx="53610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Generar texto escrito</a:t>
            </a:r>
            <a:r>
              <a:rPr lang="es-CO" sz="1350" dirty="0" smtClean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a mano</a:t>
            </a:r>
            <a:endParaRPr lang="en-US" sz="1350" dirty="0">
              <a:solidFill>
                <a:schemeClr val="accent2">
                  <a:lumMod val="75000"/>
                </a:schemeClr>
              </a:solidFill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54570" y="5987019"/>
            <a:ext cx="35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https://arxiv.org/pdf/1308.0850.pdf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4" y="1236418"/>
            <a:ext cx="5290456" cy="401213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53144" y="1987534"/>
            <a:ext cx="4947556" cy="33845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5682343" y="1987534"/>
            <a:ext cx="2833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Texto</a:t>
            </a:r>
            <a:r>
              <a:rPr lang="en-US" sz="1350" dirty="0" smtClean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35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generado</a:t>
            </a:r>
            <a:r>
              <a:rPr lang="en-US" sz="1350" dirty="0" smtClean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35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por</a:t>
            </a:r>
            <a:r>
              <a:rPr lang="en-US" sz="1350" dirty="0" smtClean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la red neuronal </a:t>
            </a:r>
            <a:r>
              <a:rPr lang="en-US" sz="1350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recurrente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4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96930" y="321497"/>
            <a:ext cx="53610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Generar imágenes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790254" y="5656066"/>
            <a:ext cx="4108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https://arxiv.org/pdf/1502.04623.pdf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87425" r="1019"/>
          <a:stretch/>
        </p:blipFill>
        <p:spPr>
          <a:xfrm>
            <a:off x="1680795" y="1240581"/>
            <a:ext cx="510989" cy="3946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r="12193"/>
          <a:stretch/>
        </p:blipFill>
        <p:spPr>
          <a:xfrm>
            <a:off x="2575290" y="1240580"/>
            <a:ext cx="3882660" cy="39465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667348" y="1240581"/>
            <a:ext cx="510989" cy="394652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472028" y="1269574"/>
            <a:ext cx="1208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Ejemplos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472028" y="1569656"/>
            <a:ext cx="119532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559400" y="1240581"/>
            <a:ext cx="3979623" cy="39465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6539023" y="4887023"/>
            <a:ext cx="20733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Dígitos generados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6539023" y="5187105"/>
            <a:ext cx="197632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8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96930" y="321497"/>
            <a:ext cx="1722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Generar texto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3159"/>
          <a:stretch/>
        </p:blipFill>
        <p:spPr>
          <a:xfrm>
            <a:off x="634185" y="1362362"/>
            <a:ext cx="7758793" cy="18192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34185" y="6169581"/>
            <a:ext cx="39998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https://arxiv.org/pdf/1409.3215.pdf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44978" y="3322255"/>
            <a:ext cx="6841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"Los </a:t>
            </a:r>
            <a:r>
              <a:rPr lang="en-US" dirty="0" err="1"/>
              <a:t>teléfonos</a:t>
            </a:r>
            <a:r>
              <a:rPr lang="en-US" dirty="0"/>
              <a:t> </a:t>
            </a:r>
            <a:r>
              <a:rPr lang="en-US" dirty="0" err="1"/>
              <a:t>celulares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son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cuestión</a:t>
            </a:r>
            <a:r>
              <a:rPr lang="en-US" dirty="0"/>
              <a:t>, no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posiblemente</a:t>
            </a:r>
            <a:r>
              <a:rPr lang="en-US" dirty="0" smtClean="0"/>
              <a:t> </a:t>
            </a:r>
            <a:r>
              <a:rPr lang="en-US" dirty="0" err="1"/>
              <a:t>interferir</a:t>
            </a:r>
            <a:r>
              <a:rPr lang="en-US" dirty="0"/>
              <a:t> con los </a:t>
            </a:r>
            <a:r>
              <a:rPr lang="en-US" dirty="0" err="1"/>
              <a:t>dispositivos</a:t>
            </a:r>
            <a:r>
              <a:rPr lang="en-US" dirty="0"/>
              <a:t> de </a:t>
            </a:r>
            <a:r>
              <a:rPr lang="en-US" dirty="0" err="1" smtClean="0"/>
              <a:t>navegación</a:t>
            </a:r>
            <a:r>
              <a:rPr lang="en-US" dirty="0" smtClean="0"/>
              <a:t>, </a:t>
            </a:r>
            <a:r>
              <a:rPr lang="en-US" dirty="0" err="1" smtClean="0"/>
              <a:t>sabemos</a:t>
            </a:r>
            <a:r>
              <a:rPr lang="en-US" dirty="0"/>
              <a:t>, de </a:t>
            </a:r>
            <a:r>
              <a:rPr lang="en-US" dirty="0" err="1"/>
              <a:t>acuerdo</a:t>
            </a:r>
            <a:r>
              <a:rPr lang="en-US" dirty="0"/>
              <a:t> con la FCC,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interferir</a:t>
            </a:r>
            <a:r>
              <a:rPr lang="en-US" dirty="0"/>
              <a:t> con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torres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/>
              <a:t>teléfonos</a:t>
            </a:r>
            <a:r>
              <a:rPr lang="en-US" dirty="0"/>
              <a:t> </a:t>
            </a:r>
            <a:r>
              <a:rPr lang="en-US" dirty="0" err="1" smtClean="0"/>
              <a:t>celulares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/>
              <a:t>están</a:t>
            </a:r>
            <a:r>
              <a:rPr lang="en-US" dirty="0"/>
              <a:t> en el </a:t>
            </a:r>
            <a:r>
              <a:rPr lang="en-US" dirty="0" err="1"/>
              <a:t>aire</a:t>
            </a:r>
            <a:r>
              <a:rPr lang="en-US" dirty="0"/>
              <a:t> ", dice UNK.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34185" y="4663202"/>
            <a:ext cx="8311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"Los </a:t>
            </a:r>
            <a:r>
              <a:rPr lang="en-US" dirty="0" err="1"/>
              <a:t>teléfonos</a:t>
            </a:r>
            <a:r>
              <a:rPr lang="en-US" dirty="0"/>
              <a:t> </a:t>
            </a:r>
            <a:r>
              <a:rPr lang="en-US" dirty="0" err="1"/>
              <a:t>móviles</a:t>
            </a:r>
            <a:r>
              <a:rPr lang="en-US" dirty="0"/>
              <a:t> son un </a:t>
            </a:r>
            <a:r>
              <a:rPr lang="en-US" dirty="0" err="1"/>
              <a:t>problema</a:t>
            </a:r>
            <a:r>
              <a:rPr lang="en-US" dirty="0"/>
              <a:t> real, no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podría</a:t>
            </a:r>
            <a:r>
              <a:rPr lang="en-US" dirty="0" smtClean="0"/>
              <a:t> </a:t>
            </a:r>
            <a:r>
              <a:rPr lang="en-US" dirty="0" err="1"/>
              <a:t>interferir</a:t>
            </a:r>
            <a:r>
              <a:rPr lang="en-US" dirty="0"/>
              <a:t> con los </a:t>
            </a:r>
            <a:r>
              <a:rPr lang="en-US" dirty="0" smtClean="0"/>
              <a:t> </a:t>
            </a:r>
            <a:r>
              <a:rPr lang="en-US" dirty="0" err="1" smtClean="0"/>
              <a:t>instrumentos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navegación</a:t>
            </a:r>
            <a:r>
              <a:rPr lang="en-US" dirty="0" smtClean="0"/>
              <a:t>,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/>
              <a:t>sabemos</a:t>
            </a:r>
            <a:r>
              <a:rPr lang="en-US" dirty="0"/>
              <a:t>, de la FCC,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interrumpir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teléfono</a:t>
            </a:r>
            <a:r>
              <a:rPr lang="en-US" dirty="0" smtClean="0"/>
              <a:t> </a:t>
            </a:r>
            <a:r>
              <a:rPr lang="en-US" dirty="0" err="1"/>
              <a:t>móvil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utilizan</a:t>
            </a:r>
            <a:r>
              <a:rPr lang="en-US" dirty="0"/>
              <a:t> a </a:t>
            </a:r>
            <a:r>
              <a:rPr lang="en-US" dirty="0" err="1"/>
              <a:t>bordo</a:t>
            </a:r>
            <a:r>
              <a:rPr lang="en-US" dirty="0"/>
              <a:t> ", </a:t>
            </a:r>
            <a:r>
              <a:rPr lang="en-US" dirty="0" err="1"/>
              <a:t>dijo</a:t>
            </a:r>
            <a:r>
              <a:rPr lang="en-US" dirty="0"/>
              <a:t> </a:t>
            </a:r>
            <a:r>
              <a:rPr lang="en-US" dirty="0" err="1"/>
              <a:t>Rosenker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96930" y="321497"/>
            <a:ext cx="1722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Generar texto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951" t="950" r="22900" b="44884"/>
          <a:stretch/>
        </p:blipFill>
        <p:spPr>
          <a:xfrm>
            <a:off x="242888" y="1454981"/>
            <a:ext cx="4193187" cy="413792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53773" r="25068"/>
          <a:stretch/>
        </p:blipFill>
        <p:spPr>
          <a:xfrm>
            <a:off x="4275245" y="1454981"/>
            <a:ext cx="4868755" cy="411226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09575" y="6171685"/>
            <a:ext cx="6048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http://karpathy.github.io/2015/05/21/rnn-effectiveness/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09575" y="888239"/>
            <a:ext cx="5096159" cy="30008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Entrenado con el código del </a:t>
            </a:r>
            <a:r>
              <a:rPr lang="es-CO" sz="1350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kernel</a:t>
            </a:r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de Linux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96930" y="321497"/>
            <a:ext cx="53610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Descripción de imágenes (</a:t>
            </a:r>
            <a:r>
              <a:rPr lang="es-CO" sz="1350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image</a:t>
            </a:r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s-CO" sz="1350" dirty="0" err="1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captioninng</a:t>
            </a:r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5" y="387181"/>
            <a:ext cx="208741" cy="20874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74926" y="6338438"/>
            <a:ext cx="652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http://cs.stanford.edu/people/karpathy/neuraltalk2/demo.html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30" y="816163"/>
            <a:ext cx="2771275" cy="20884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178" y="927588"/>
            <a:ext cx="2761933" cy="24241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30" y="3178883"/>
            <a:ext cx="2657475" cy="19907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89" y="3500237"/>
            <a:ext cx="2667000" cy="23907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184" y="99245"/>
            <a:ext cx="2139950" cy="340099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7432" y="3529173"/>
            <a:ext cx="2979068" cy="221822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096930" y="5987019"/>
            <a:ext cx="31277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https://vimeo.com/146492001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58730" y="6370189"/>
            <a:ext cx="838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Fuente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51556" y="6021644"/>
            <a:ext cx="838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50" dirty="0" smtClean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Video</a:t>
            </a:r>
            <a:endParaRPr lang="en-US" sz="135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0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475</Words>
  <Application>Microsoft Office PowerPoint</Application>
  <PresentationFormat>Presentación en pantalla (4:3)</PresentationFormat>
  <Paragraphs>90</Paragraphs>
  <Slides>24</Slides>
  <Notes>5</Notes>
  <HiddenSlides>0</HiddenSlides>
  <MMClips>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Source Code Pro ExtraLight</vt:lpstr>
      <vt:lpstr>Source Code Pro Light</vt:lpstr>
      <vt:lpstr>Source Sans Pro Semibold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EAFIT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Incomplete Data  for Machine Learning-based Predictions in the Internet of Things</dc:title>
  <dc:creator>srodri16</dc:creator>
  <cp:lastModifiedBy>Sebastian Rodriguez Colina</cp:lastModifiedBy>
  <cp:revision>275</cp:revision>
  <dcterms:created xsi:type="dcterms:W3CDTF">2017-04-21T14:46:48Z</dcterms:created>
  <dcterms:modified xsi:type="dcterms:W3CDTF">2017-09-28T04:49:09Z</dcterms:modified>
</cp:coreProperties>
</file>