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5" r:id="rId11"/>
    <p:sldId id="267" r:id="rId12"/>
    <p:sldId id="270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27F74-E4A8-47EC-8AF5-1FCFC0BB88F0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4ADB6-C4F8-416E-9EAB-417B6750CD9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196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4ADB6-C4F8-416E-9EAB-417B6750CD9B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40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PE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A6EC084-2367-42BF-9E47-3E04947B5EC7}" type="datetimeFigureOut">
              <a:rPr lang="es-PE" smtClean="0"/>
              <a:t>22/10/2012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D8F951F-CD4F-4FB9-9520-F779D3011B5A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627784" y="4941168"/>
            <a:ext cx="5976664" cy="1085506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VIVIENDA FAMILIAR QUIÑONES MONTEZA</a:t>
            </a:r>
            <a:endParaRPr lang="es-PE" dirty="0"/>
          </a:p>
        </p:txBody>
      </p:sp>
      <p:pic>
        <p:nvPicPr>
          <p:cNvPr id="1026" name="Picture 2" descr="C:\Users\MARIA JOSEFA\Documents\EDIFICACIONES\CASA QUIÑONES\lily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20011"/>
            <a:ext cx="460851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DESCRIPCION ACABADOS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s-MX" dirty="0" smtClean="0"/>
              <a:t>Cubierta con teja asfáltica.</a:t>
            </a:r>
          </a:p>
          <a:p>
            <a:pPr algn="just"/>
            <a:r>
              <a:rPr lang="es-MX" dirty="0" smtClean="0"/>
              <a:t>Pisos de </a:t>
            </a:r>
            <a:r>
              <a:rPr lang="es-MX" dirty="0" err="1" smtClean="0"/>
              <a:t>porcelanato</a:t>
            </a:r>
            <a:r>
              <a:rPr lang="es-MX" dirty="0" smtClean="0"/>
              <a:t> en sala, comedor, cocina y baños.</a:t>
            </a:r>
          </a:p>
          <a:p>
            <a:pPr algn="just"/>
            <a:r>
              <a:rPr lang="es-MX" dirty="0" smtClean="0"/>
              <a:t>Piso cerámico en ambientes de servicio.</a:t>
            </a:r>
          </a:p>
          <a:p>
            <a:pPr algn="just"/>
            <a:r>
              <a:rPr lang="es-MX" dirty="0" smtClean="0"/>
              <a:t>Agua fría y caliente en SSHH, cocina y lavandería.</a:t>
            </a:r>
          </a:p>
          <a:p>
            <a:pPr algn="just"/>
            <a:r>
              <a:rPr lang="es-MX" dirty="0" smtClean="0"/>
              <a:t>Grifería </a:t>
            </a:r>
            <a:r>
              <a:rPr lang="es-MX" dirty="0" err="1" smtClean="0"/>
              <a:t>monocomando</a:t>
            </a:r>
            <a:r>
              <a:rPr lang="es-MX" dirty="0" smtClean="0"/>
              <a:t> e inodoros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piece</a:t>
            </a:r>
            <a:r>
              <a:rPr lang="es-MX" dirty="0" smtClean="0"/>
              <a:t> en todos los baños.</a:t>
            </a:r>
          </a:p>
          <a:p>
            <a:pPr algn="just"/>
            <a:r>
              <a:rPr lang="es-MX" dirty="0" smtClean="0"/>
              <a:t>Tablero de mármol en baño principal.</a:t>
            </a:r>
          </a:p>
          <a:p>
            <a:pPr algn="just"/>
            <a:r>
              <a:rPr lang="es-MX" dirty="0" smtClean="0"/>
              <a:t>Tablero de granito en cocina.</a:t>
            </a:r>
          </a:p>
        </p:txBody>
      </p:sp>
    </p:spTree>
    <p:extLst>
      <p:ext uri="{BB962C8B-B14F-4D97-AF65-F5344CB8AC3E}">
        <p14:creationId xmlns:p14="http://schemas.microsoft.com/office/powerpoint/2010/main" val="9571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DESCRIPCION DE ACABADOS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556992"/>
          </a:xfrm>
        </p:spPr>
        <p:txBody>
          <a:bodyPr/>
          <a:lstStyle/>
          <a:p>
            <a:pPr algn="just"/>
            <a:r>
              <a:rPr lang="es-MX" dirty="0" smtClean="0"/>
              <a:t>Cocina equipada con reposteros.</a:t>
            </a:r>
          </a:p>
          <a:p>
            <a:pPr algn="just"/>
            <a:r>
              <a:rPr lang="es-MX" dirty="0" smtClean="0"/>
              <a:t>Vidrios templados en mamparas.</a:t>
            </a:r>
          </a:p>
          <a:p>
            <a:pPr algn="just"/>
            <a:r>
              <a:rPr lang="es-MX" dirty="0" smtClean="0"/>
              <a:t>Piso de cerámico rústico en terraza.  (140m2)</a:t>
            </a:r>
          </a:p>
          <a:p>
            <a:pPr algn="just"/>
            <a:r>
              <a:rPr lang="es-MX" dirty="0" smtClean="0"/>
              <a:t>Jardines  con </a:t>
            </a:r>
            <a:r>
              <a:rPr lang="es-MX" dirty="0" err="1" smtClean="0"/>
              <a:t>bloqueta</a:t>
            </a:r>
            <a:r>
              <a:rPr lang="es-MX" dirty="0" smtClean="0"/>
              <a:t> de </a:t>
            </a:r>
            <a:r>
              <a:rPr lang="es-MX" dirty="0" err="1" smtClean="0"/>
              <a:t>grass</a:t>
            </a:r>
            <a:r>
              <a:rPr lang="es-MX" dirty="0" smtClean="0"/>
              <a:t>  (420m2)</a:t>
            </a:r>
          </a:p>
          <a:p>
            <a:pPr algn="just"/>
            <a:r>
              <a:rPr lang="es-MX" dirty="0" smtClean="0"/>
              <a:t>Cochera techada (45m2), piso de piedra suelta  (160m2).</a:t>
            </a:r>
          </a:p>
          <a:p>
            <a:pPr algn="just"/>
            <a:r>
              <a:rPr lang="es-MX" dirty="0" smtClean="0"/>
              <a:t>Sistema de tratamiento de aguas servidas en base a </a:t>
            </a:r>
            <a:r>
              <a:rPr lang="es-MX" dirty="0" err="1" smtClean="0"/>
              <a:t>biodigestor</a:t>
            </a:r>
            <a:r>
              <a:rPr lang="es-MX" dirty="0" smtClean="0"/>
              <a:t> de </a:t>
            </a:r>
            <a:r>
              <a:rPr lang="es-MX" dirty="0" err="1" smtClean="0"/>
              <a:t>rotoplast</a:t>
            </a:r>
            <a:r>
              <a:rPr lang="es-MX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635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dirty="0" smtClean="0"/>
              <a:t>RESUMEN DE CONSTRUCCION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556792"/>
            <a:ext cx="7467600" cy="3528392"/>
          </a:xfrm>
        </p:spPr>
        <p:txBody>
          <a:bodyPr>
            <a:normAutofit lnSpcReduction="10000"/>
          </a:bodyPr>
          <a:lstStyle/>
          <a:p>
            <a:pPr marL="4306888" lvl="8" indent="-182563"/>
            <a:endParaRPr lang="es-MX" sz="1600" dirty="0" smtClean="0">
              <a:solidFill>
                <a:schemeClr val="tx1"/>
              </a:solidFill>
            </a:endParaRPr>
          </a:p>
          <a:p>
            <a:pPr marL="4306888" lvl="8" indent="-182563"/>
            <a:endParaRPr lang="es-MX" sz="1600" dirty="0">
              <a:solidFill>
                <a:schemeClr val="tx1"/>
              </a:solidFill>
            </a:endParaRPr>
          </a:p>
          <a:p>
            <a:pPr marL="261938" lvl="8" indent="-182563"/>
            <a:endParaRPr lang="es-MX" sz="1600" dirty="0">
              <a:solidFill>
                <a:schemeClr val="tx1"/>
              </a:solidFill>
            </a:endParaRPr>
          </a:p>
          <a:p>
            <a:pPr marL="1449705" lvl="8" indent="-182563"/>
            <a:endParaRPr lang="es-MX" dirty="0"/>
          </a:p>
          <a:p>
            <a:pPr marL="263525" lvl="5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Total  área construida:  		487.30m2</a:t>
            </a:r>
          </a:p>
          <a:p>
            <a:pPr marL="263525" lvl="5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(primer y segundo nivel)</a:t>
            </a:r>
          </a:p>
          <a:p>
            <a:pPr marL="263525" lvl="5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Cochera:				 45.00 m2</a:t>
            </a:r>
          </a:p>
          <a:p>
            <a:pPr marL="263525" lvl="5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Terraza:				140.00m2</a:t>
            </a:r>
          </a:p>
          <a:p>
            <a:pPr marL="263525" lvl="5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Jardines y piedra suelta:	580.00 m2		</a:t>
            </a:r>
            <a:endParaRPr lang="es-MX" sz="2400" dirty="0">
              <a:solidFill>
                <a:schemeClr val="tx1"/>
              </a:solidFill>
            </a:endParaRPr>
          </a:p>
          <a:p>
            <a:pPr marL="1554480" lvl="5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2210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COSTO DEL PROYECTO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1560" y="1988840"/>
            <a:ext cx="7467600" cy="3456384"/>
          </a:xfrm>
        </p:spPr>
        <p:txBody>
          <a:bodyPr>
            <a:normAutofit fontScale="40000" lnSpcReduction="20000"/>
          </a:bodyPr>
          <a:lstStyle/>
          <a:p>
            <a:r>
              <a:rPr lang="es-MX" sz="5100" dirty="0" smtClean="0"/>
              <a:t>Costo de la vivienda:</a:t>
            </a:r>
          </a:p>
          <a:p>
            <a:pPr lvl="4"/>
            <a:r>
              <a:rPr lang="es-MX" sz="5100" dirty="0" smtClean="0"/>
              <a:t>Estructuras (sin </a:t>
            </a:r>
            <a:r>
              <a:rPr lang="es-MX" sz="5100" dirty="0" err="1" smtClean="0"/>
              <a:t>tarrajeo</a:t>
            </a:r>
            <a:r>
              <a:rPr lang="es-MX" sz="5100" dirty="0" smtClean="0"/>
              <a:t>):	S/. 324,375.00  </a:t>
            </a:r>
          </a:p>
          <a:p>
            <a:pPr lvl="4"/>
            <a:r>
              <a:rPr lang="es-MX" sz="5100" dirty="0" smtClean="0"/>
              <a:t>Acabados:			S/. 324,375.00</a:t>
            </a:r>
          </a:p>
          <a:p>
            <a:pPr marL="263525" lvl="5" indent="0">
              <a:buNone/>
            </a:pPr>
            <a:endParaRPr lang="es-MX" sz="5100" dirty="0" smtClean="0"/>
          </a:p>
          <a:p>
            <a:pPr marL="263525" lvl="5" indent="0">
              <a:buNone/>
            </a:pPr>
            <a:endParaRPr lang="es-MX" sz="5100" dirty="0"/>
          </a:p>
          <a:p>
            <a:pPr marL="352425" lvl="4" indent="-182563"/>
            <a:r>
              <a:rPr lang="es-MX" sz="5100" dirty="0" smtClean="0">
                <a:solidFill>
                  <a:schemeClr val="tx1"/>
                </a:solidFill>
              </a:rPr>
              <a:t>Total:				</a:t>
            </a:r>
            <a:r>
              <a:rPr lang="es-MX" sz="5100" dirty="0"/>
              <a:t>S</a:t>
            </a:r>
            <a:r>
              <a:rPr lang="es-MX" sz="5100" dirty="0" smtClean="0"/>
              <a:t>/. 648,750.00</a:t>
            </a:r>
          </a:p>
          <a:p>
            <a:pPr marL="4306888" lvl="8" indent="-182563"/>
            <a:r>
              <a:rPr lang="es-MX" sz="5100" dirty="0" smtClean="0"/>
              <a:t>US $  </a:t>
            </a:r>
            <a:r>
              <a:rPr lang="es-MX" sz="5100" dirty="0" smtClean="0">
                <a:solidFill>
                  <a:schemeClr val="tx1"/>
                </a:solidFill>
              </a:rPr>
              <a:t>249,519.00</a:t>
            </a:r>
          </a:p>
          <a:p>
            <a:pPr marL="4306888" lvl="8" indent="-182563"/>
            <a:endParaRPr lang="es-MX" sz="5100" dirty="0">
              <a:solidFill>
                <a:schemeClr val="tx1"/>
              </a:solidFill>
            </a:endParaRPr>
          </a:p>
          <a:p>
            <a:pPr marL="4306888" lvl="8" indent="-182563"/>
            <a:endParaRPr lang="es-MX" sz="5100" dirty="0" smtClean="0">
              <a:solidFill>
                <a:schemeClr val="tx1"/>
              </a:solidFill>
            </a:endParaRPr>
          </a:p>
          <a:p>
            <a:pPr marL="4306888" lvl="8" indent="-182563"/>
            <a:endParaRPr lang="es-MX" sz="1600" dirty="0">
              <a:solidFill>
                <a:schemeClr val="tx1"/>
              </a:solidFill>
            </a:endParaRPr>
          </a:p>
          <a:p>
            <a:pPr marL="261938" lvl="8" indent="-182563"/>
            <a:endParaRPr lang="es-MX" sz="1600" dirty="0">
              <a:solidFill>
                <a:schemeClr val="tx1"/>
              </a:solidFill>
            </a:endParaRPr>
          </a:p>
          <a:p>
            <a:pPr marL="1449705" lvl="8" indent="-182563"/>
            <a:endParaRPr lang="es-MX" dirty="0"/>
          </a:p>
          <a:p>
            <a:pPr marL="263525" lvl="5" indent="0">
              <a:buNone/>
            </a:pPr>
            <a:r>
              <a:rPr lang="es-MX" sz="2400" dirty="0" smtClean="0">
                <a:solidFill>
                  <a:schemeClr val="tx1"/>
                </a:solidFill>
              </a:rPr>
              <a:t>				</a:t>
            </a:r>
            <a:endParaRPr lang="es-MX" sz="2400" dirty="0">
              <a:solidFill>
                <a:schemeClr val="tx1"/>
              </a:solidFill>
            </a:endParaRPr>
          </a:p>
          <a:p>
            <a:pPr marL="1554480" lvl="5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62032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MODO DE EJECUCION DE LA OBRA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2276872"/>
            <a:ext cx="7467600" cy="2260848"/>
          </a:xfrm>
        </p:spPr>
        <p:txBody>
          <a:bodyPr/>
          <a:lstStyle/>
          <a:p>
            <a:r>
              <a:rPr lang="es-MX" dirty="0" smtClean="0"/>
              <a:t>La obra se ejecutará por encargo.</a:t>
            </a:r>
          </a:p>
          <a:p>
            <a:r>
              <a:rPr lang="es-MX" dirty="0" smtClean="0"/>
              <a:t>Se abrirá una cuenta mancomunada para el depósito del dinero.</a:t>
            </a:r>
          </a:p>
          <a:p>
            <a:r>
              <a:rPr lang="es-MX" dirty="0" smtClean="0"/>
              <a:t>Los comprobantes de pago estarán a nombre de los propietarios.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901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TIEMPO DE EJECUCION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2564904"/>
            <a:ext cx="7467600" cy="532656"/>
          </a:xfrm>
        </p:spPr>
        <p:txBody>
          <a:bodyPr/>
          <a:lstStyle/>
          <a:p>
            <a:pPr algn="ctr"/>
            <a:r>
              <a:rPr lang="es-MX" dirty="0" smtClean="0"/>
              <a:t>SEIS (06) MESES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49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64163" y="260648"/>
            <a:ext cx="7467600" cy="1143000"/>
          </a:xfrm>
        </p:spPr>
        <p:txBody>
          <a:bodyPr/>
          <a:lstStyle/>
          <a:p>
            <a:pPr algn="ctr"/>
            <a:r>
              <a:rPr lang="es-MX" dirty="0" smtClean="0"/>
              <a:t>VISTA EN 3D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63" y="1556792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8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ELEVACION FRONTAL</a:t>
            </a:r>
            <a:endParaRPr lang="es-P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47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ELEVACION LATERAL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9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400" dirty="0" smtClean="0"/>
              <a:t>INTERIOR: SALA Y PUERTA DE INGRESO</a:t>
            </a:r>
            <a:endParaRPr lang="es-PE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219" b="50366"/>
          <a:stretch/>
        </p:blipFill>
        <p:spPr bwMode="auto">
          <a:xfrm>
            <a:off x="1475656" y="1844824"/>
            <a:ext cx="6096000" cy="442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INTERIOR: COMEDOR Y BAR</a:t>
            </a:r>
            <a:endParaRPr lang="es-P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1835696" y="1988840"/>
            <a:ext cx="5052392" cy="378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INTERIOR: SALA Y ESCALERA</a:t>
            </a:r>
            <a:endParaRPr lang="es-P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1403648" y="1700808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VISTA DESDE EL SEGUNDO NIVEL</a:t>
            </a:r>
            <a:endParaRPr lang="es-P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 bwMode="auto">
          <a:xfrm>
            <a:off x="1331640" y="1772816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7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DESCRIPCION DE  ESTRUCTURAS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1844824"/>
            <a:ext cx="7467600" cy="4133056"/>
          </a:xfrm>
        </p:spPr>
        <p:txBody>
          <a:bodyPr/>
          <a:lstStyle/>
          <a:p>
            <a:pPr algn="just"/>
            <a:r>
              <a:rPr lang="es-MX" dirty="0" smtClean="0"/>
              <a:t>Cimentación antisísmica en base a cimientos corridos y zapatas de concreto </a:t>
            </a:r>
            <a:r>
              <a:rPr lang="es-MX" dirty="0" err="1" smtClean="0"/>
              <a:t>f’c</a:t>
            </a:r>
            <a:r>
              <a:rPr lang="es-MX" dirty="0" smtClean="0"/>
              <a:t>=210 kg/cm2, Acero Grado 60, </a:t>
            </a:r>
            <a:r>
              <a:rPr lang="es-MX" dirty="0" err="1" smtClean="0"/>
              <a:t>fy</a:t>
            </a:r>
            <a:r>
              <a:rPr lang="es-MX" dirty="0" smtClean="0"/>
              <a:t>= 4200 kg/cm2.</a:t>
            </a:r>
          </a:p>
          <a:p>
            <a:pPr algn="just"/>
            <a:r>
              <a:rPr lang="es-MX" dirty="0" smtClean="0"/>
              <a:t>Estructura antisísmica en base a muros portantes de ladrillo de arcilla en aparejo de cabeza, ladrillo especial Tipo IV, (costo por millar S/. 850.00), en combinación con columnas y vigas de concreto </a:t>
            </a:r>
            <a:r>
              <a:rPr lang="es-MX" dirty="0" err="1" smtClean="0"/>
              <a:t>f’c</a:t>
            </a:r>
            <a:r>
              <a:rPr lang="es-MX" dirty="0" smtClean="0"/>
              <a:t>= 210 kg/cm2.</a:t>
            </a:r>
          </a:p>
          <a:p>
            <a:pPr algn="just"/>
            <a:r>
              <a:rPr lang="es-MX" dirty="0" smtClean="0"/>
              <a:t>Losa aligerada  con ladrillo maquinado, concreto </a:t>
            </a:r>
            <a:r>
              <a:rPr lang="es-MX" dirty="0" err="1" smtClean="0"/>
              <a:t>f’c</a:t>
            </a:r>
            <a:r>
              <a:rPr lang="es-MX" dirty="0" smtClean="0"/>
              <a:t> = 210 kg/cm2, acero </a:t>
            </a:r>
            <a:r>
              <a:rPr lang="es-MX" dirty="0" err="1" smtClean="0"/>
              <a:t>fy</a:t>
            </a:r>
            <a:r>
              <a:rPr lang="es-MX" dirty="0" smtClean="0"/>
              <a:t>= 4200 kg/cm2.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endParaRPr lang="es-MX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665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</TotalTime>
  <Words>300</Words>
  <Application>Microsoft Office PowerPoint</Application>
  <PresentationFormat>Presentación en pantalla (4:3)</PresentationFormat>
  <Paragraphs>59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Mirador</vt:lpstr>
      <vt:lpstr>VIVIENDA FAMILIAR QUIÑONES MONTEZA</vt:lpstr>
      <vt:lpstr>VISTA EN 3D</vt:lpstr>
      <vt:lpstr>ELEVACION FRONTAL</vt:lpstr>
      <vt:lpstr>ELEVACION LATERAL</vt:lpstr>
      <vt:lpstr>INTERIOR: SALA Y PUERTA DE INGRESO</vt:lpstr>
      <vt:lpstr>INTERIOR: COMEDOR Y BAR</vt:lpstr>
      <vt:lpstr>INTERIOR: SALA Y ESCALERA</vt:lpstr>
      <vt:lpstr>VISTA DESDE EL SEGUNDO NIVEL</vt:lpstr>
      <vt:lpstr>DESCRIPCION DE  ESTRUCTURAS</vt:lpstr>
      <vt:lpstr>DESCRIPCION ACABADOS</vt:lpstr>
      <vt:lpstr>DESCRIPCION DE ACABADOS</vt:lpstr>
      <vt:lpstr>RESUMEN DE CONSTRUCCION</vt:lpstr>
      <vt:lpstr>COSTO DEL PROYECTO</vt:lpstr>
      <vt:lpstr>MODO DE EJECUCION DE LA OBRA</vt:lpstr>
      <vt:lpstr>TIEMPO DE EJECUCION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VIVIENDA FAMILIAR QUIÑONES MONTEZA</dc:title>
  <dc:creator>MARIA JOSEFA</dc:creator>
  <cp:lastModifiedBy>MARIA JOSEFA</cp:lastModifiedBy>
  <cp:revision>8</cp:revision>
  <dcterms:created xsi:type="dcterms:W3CDTF">2012-10-22T20:36:14Z</dcterms:created>
  <dcterms:modified xsi:type="dcterms:W3CDTF">2012-10-22T21:53:43Z</dcterms:modified>
</cp:coreProperties>
</file>