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6BA2EF-3AC6-4920-8B07-7BC9F08AFE43}">
          <p14:sldIdLst>
            <p14:sldId id="256"/>
            <p14:sldId id="259"/>
            <p14:sldId id="257"/>
          </p14:sldIdLst>
        </p14:section>
        <p14:section name="Untitled Section" id="{F1E45DBF-DF81-4F5B-BE46-8709221535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D3ED8-436A-4A7B-BF87-C370A47EF055}">
  <a:tblStyle styleId="{FF7D3ED8-436A-4A7B-BF87-C370A47EF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F-432C-B77C-19BF1753DC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EF-432C-B77C-19BF1753DC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EF-432C-B77C-19BF1753D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6139151"/>
        <c:axId val="956157391"/>
      </c:barChart>
      <c:catAx>
        <c:axId val="956139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57391"/>
        <c:crosses val="autoZero"/>
        <c:auto val="1"/>
        <c:lblAlgn val="ctr"/>
        <c:lblOffset val="100"/>
        <c:noMultiLvlLbl val="0"/>
      </c:catAx>
      <c:valAx>
        <c:axId val="956157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3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6-4AD7-AD66-5AD8FEFA9B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6-4AD7-AD66-5AD8FEFA9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834431"/>
        <c:axId val="2120809951"/>
      </c:areaChart>
      <c:dateAx>
        <c:axId val="212083443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20809951"/>
        <c:crosses val="autoZero"/>
        <c:auto val="1"/>
        <c:lblOffset val="100"/>
        <c:baseTimeUnit val="months"/>
      </c:dateAx>
      <c:valAx>
        <c:axId val="212080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834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0-46E3-8ED5-BDF9ABCBE0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0-46E3-8ED5-BDF9ABCBE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144911"/>
        <c:axId val="956134351"/>
      </c:areaChart>
      <c:dateAx>
        <c:axId val="95614491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34351"/>
        <c:crosses val="autoZero"/>
        <c:auto val="1"/>
        <c:lblOffset val="100"/>
        <c:baseTimeUnit val="months"/>
      </c:dateAx>
      <c:valAx>
        <c:axId val="95613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44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F-432C-B77C-19BF1753DC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EF-432C-B77C-19BF1753DC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EF-432C-B77C-19BF1753D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6139151"/>
        <c:axId val="956157391"/>
      </c:barChart>
      <c:catAx>
        <c:axId val="956139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57391"/>
        <c:crosses val="autoZero"/>
        <c:auto val="1"/>
        <c:lblAlgn val="ctr"/>
        <c:lblOffset val="100"/>
        <c:noMultiLvlLbl val="0"/>
      </c:catAx>
      <c:valAx>
        <c:axId val="956157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3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F6C7C11D-6E96-4126-BED8-1881B2EA66E8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States</cx:pt>
          <cx:pt idx="1">Mexico</cx:pt>
          <cx:pt idx="2">Brazil</cx:pt>
          <cx:pt idx="3">Argentina</cx:pt>
          <cx:pt idx="4">Australia</cx:pt>
          <cx:pt idx="5">China</cx:pt>
          <cx:pt idx="6">Russia</cx:pt>
          <cx:pt idx="7">India</cx:pt>
          <cx:pt idx="8">Sweden</cx:pt>
          <cx:pt idx="9">France</cx:pt>
          <cx:pt idx="10">United Arab Emirates</cx:pt>
          <cx:pt idx="11">Namibia</cx:pt>
        </cx:lvl>
      </cx:strDim>
      <cx:numDim type="colorVal">
        <cx:f>Sheet1!$B$2:$B$13</cx:f>
        <cx:lvl ptCount="12" formatCode="General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</cx:lvl>
      </cx:numDim>
    </cx:data>
  </cx:chartData>
  <cx:chart>
    <cx:plotArea>
      <cx:plotAreaRegion>
        <cx:series layoutId="regionMap" uniqueId="{BCB8FDBE-CCC5-4D4C-B7C3-385590EC74E9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AR" attribution="Powered by Bing">
              <cx:geoCache provider="{E9337A44-BEBE-4D9F-B70C-5C5E7DAFC167}">
                <cx:binary>zHtZc9w40u1fcfj5Uo19mZieiAZZJcmyLcm7/cKQZRkECXAD919/s7y1Ve1p98TXETPyg6PIIgFk
JjLPOYn65+3yj1t/d9M/WIKv4z9ul18fFsPQ/uOXX+JtcRdu4klwt30Tm4/DyW0Tfmk+fnS3d798
6G9mV9tfCMLsl9viph/ulof/+ie8zd41j5vbm8E19fV416/P7uLoh/gn935468FtM9bD4XELb/r1
4W9jHPob724ePrirBzesL9b27teH97718MEvx+/6w7gPPExtGD/AswnhJ5IoxBTF+vPfwwe+qe2X
+5iyE6YRlpQydPjDX8d+ehPg+b80pU8Tuvnwob+L8cGX/+89em8F9+642KSfjZA2h/n+9vLTAn+5
b+R//fPoAiz56Mp3fji2z89uHbvh2Rjj3+kDwU6EEhRphT57QN5zgZYnknGKpCafPIDIfRf8fDo/
tv/X546M//XyseWf/Q9Y/mXthrsPD54PN8Nd/GqF//smoPqEI8ol4uKe5ROtTxBWlGHEv3nm8877
HP1/eT4/9sDR40eOOLp77I+Xz//7O8H0N5vzf58jEoxO6Ke/Q5B/l4YSTk8+R78UP9wEP5/Jj13w
9bkj23+9fGx08+y/b/Qnd4u7bf4+oxN6oinlGgL9c5Cr+6bHiMD20OLw7+uon8P/5zP5sdG/Pndk
9K+Xj43+5M1/3+jP57sPd/XX5f/fUw7XJ0IyLQknPzI6ZiecIMWV/JJ49NehP1v+59P5seW/Pndk
+a+Xjy3/fPfft/yXNPhbf/P+wS64/u9N/YSdQD4hTOrfDf1d3oG0A+5hCn8FR7A3flAA/vLkfuyV
Hy/xyEc//tKxx377H/DYvr+pb+++Gur/vleYOBGEATgi94EROWFc0cMu+ryF9NEm+fk8fuyOr88d
OeDr5WOT7/8HasJvvT2EZf13MgNA/loLphX+ISxNALZqAdyB4y8lmX51+Rdq8Ffm9GMPfLecIyd8
d+fYD7/9D/jhvP7wdzIDQk4oJxwJ8Zl8HdjXd9lJ6hMqqJASmMOnv6P6/NPZ/Nj6Xx47svyXq8dW
P3/63y8REG/u/d9p9wQwEQFMxPS3xH/P8FieUEIx0IIvhge0+n1Z+AsT+rHpvz14ZPxv14/N//S3
/7750+JvTTxUnHCuqcSafcnr922P6InkIEfoo3zz02n82ORfHjsy+Jerx+ZO/5Zo//fSxDepJrsZ
bnafNJ7v1Ik/v/tpeaA8HT36Z1LR55g9//DrQwWl9ZtwdHjDvXg+vXnffAO/X79+dxOHXx9+Qqog
EGnKuZRUE8hB893hjjqRiBCmORFagsc0JK+66Yfi14eQ1rBSQiuisZSKC/bwQWzGw60EEBd8lloq
qYjgVOFvmtpV41fb1N/M8OXzg3oMV42rh/jrQ/7wQfv5W4dpSoqYAMZID4UKsDa8De7f3jwD2Q6+
jP8f80p2MUhT9F15zZomZq0T7W6JhH529Weh6acjKQQKGahjGgNVIliSA1f6fqShlWseVmoUbl0q
uzo3y7SRXVvk/WfM9m9HAuN8t6YvI1EtBSyNAfwB2PP9SMoVXVg4NaTo8oyUbDD9si7Zdw7+a8sR
CvyJlSQCgwR4fxDLVd/1UhvuZHdmdWMv49oPe0WKpjQ/GUodbPO7l2BFTAiBAUowiAglJQTj9yvK
aVuMllc7mhNFzdgMXf5Ed8FVu27xqs1yXurC2C2KnbcTHS8AsufRdG6jkxlzEep0m5aBZC34vTPK
Dp1P6dwvvdHV0GzP9egQ3eUrDVNaNjUhT20Rq8tqpqQ/HRC1tx3Otd1xPi6tSRrZvNY8X0Nq56XG
T5NuhpvEduKjq7eSm4iKMO1pM/GPbnOJTOEVrLxeQwcDY5fgDyxZnN0xSprKJPPMeVq1XqtHeSlF
m46E9vNTVNXi5ThM8G6Ktqo1GodpMn0/yFupa+nTieS4NEulvU6rSq5vl4imN0Vkskx1mfeF6f1U
DkbV9TKYQdLwaCp4N+9zieJdXc0h33m0rO+nPF9eL3MIH4N3/EnXVLMzCS3GZ8uitnJfWWInWDgr
klRHx9+o0LA23eomeR/HTr7MWahe5gPve+NYjpUhI7aDCTqU4xtVlp6gDBdheBPUPF5uqgFL16pq
3zFJ6mekt94aMszl45BgVaUzk5szQ9TDm5776n0dnXsPu2a8KVbNS1NujaBp3pB2MoiSeCNx3Hy6
YfAMSqzrjLch2EzRtZrhxd38lsC+5KdBrWtMN0nVW0tr+pTQqK/73k4lGJMOMIluql4vRK2dodVy
ubVz0aTbOFTP67EnXVpXgb3C05IkBo9r995pPbxecj+/6qokV8aJ1d1yWsXnUQni92Qd5id9NS+r
WRbhkak2uzxWehE2w5MP0RTtgu7QPJe3k218mRKBODdo6u01saQbs5HVMTE9V1N1mtclftRBO4Aa
PbjksSc+R2nl6hanix7yJpsDr68HpMcx9VtP82zsVyINbmw9GbVtYbtettle1QFP76pZFu9tv1j5
TPXOvhmFk4XphqKu075TqkjXZJwH041oxnCdNNtu6iphzTT0eW+WEre3sYs0N7OT4xvchmY0RM70
tmqGek47UfjNiHzpCoi/RpYGlUn1NNnQxEwziNgYv2zhWU1V8TivWEFSrTlrDFUx1KZU1fpuKh2b
jO9AoTIL5ZU3be5hl3kY0e9w3rcfcBERN0nPy8LUYzKzrIhj87Ivp+1lBWlfZz0SxYeR+VmbIhby
baCduCY9xSxtvMzLw2SqzdS97q/RmHNysea8iGaocNXu/IIg/lErNMvajS6z0SzwtzEm7lZFEa7W
diybbG1aiBsdbbKkrkSyMoBkAkmpyIvebM0yvdnC3Axmhv13u0AAPaMledPoHLxVDeP8NOJlvVOT
g0gau7ya07yoG5/pKle7CorfmKkW1d5UTTkmWZcv7FUPKfNdnydqNnykc5dBwunDuRZ5fePCahMT
Bc0houzal3vbRNukNKe1M0XRlsHk7dozEz1dnzShG2CZLJkv4bnwkiYlfAGjcgmHnLaEzNqCftww
hMqiF1oa3YjYZYvLE2pqr4u4c37112Tj3u8Ia+ZnFhZQ7acKbalqxZSJ3pMqY7nt5D4KNufGqqZc
9pQ73qb1qip1OkVeLulUEjob4SZxQQWe3+Kat0uKg4M5caVmn7btQCCZ+aa64jlO2BlBTbXTrkUq
Y36xjUG8D48G71FjXIP7NnOuGM3SLdWQegr5WeZ5NtHufB1VT3cTlvVs4rwgbfDa8at+Co0z+da7
WwbR6owko3aZL5QPWVmNdEobO4/BFKMu3vrWuvXRUnN75/DK2c7ycrpiPpRTZkvfklShYXk+CuYb
WALr1l0olWBnVa31YujSaJc6ug5FWuEp3uZTPhZpgUYaMupbSL4xGfCZri3Rxs2167JW9ux1zWrr
TZRyygqXoLsxbzpmVsxQMJMUZ1SthTAAggIybBvoWbKR7rxitdJph0XxeOoLbkaas4t15P4Fqrx+
n3S8f4fV4qNhSbQxm/vBPuFBxacDRS091dg2065RrqMpLwrnstB79zKRLXo/N255xvDchxSqe1Kd
NnFwV6HOXZOylfS3bTXj17aY1sUMc5KXaT51ZWm6cuqrdBSye48gt+38qGidjSRv3tezn6+bHtGM
hR5fQVmQT2PbozlNFrIniZS3M7x/NTgWE0lnMYz9WaVmdbnO4hDntoci05W8bmH/1fFFHkPxTAe+
rPueUPmhYjkRKW69wJnsyQZlV0L+Mgy3/aPEQYcotUIim64zguozLqLfUhQ7cT5A8L3vwBpDqgVu
vJmo3M4kccKZYHuX1Tryy6pedZUqmszR8BrDlgyIls+1V+K237p4zXstEwi2aX7SMtHnJmFk4Ds6
lOEcKnA8DUKROkWu3F5DhOKbRncsMduCoYyU41oNpxRPEFSoDr41qi2Ht9ta2SpbVwd5wPVTXE1e
jstlt7XYP25GH2yaQwLG6QZzuXFtS6t9R5S8BnTZfChY665ytEDmbbZ2CWlOePemqjyfjAXM9CaQ
NmkNs+P6rh5LNJo5MHSzyUDfeq3zp5LQUZ7m+eAvhqRxY5b0dGbp4lTrDdITVItZafHSzpENKarl
yIxf2SBN6Jex3ct1JMGU5QornAFdajNstn+89nRqTEioayAzCYTBxsMAVXo3DZsusLEzmq5rz5vq
GnfMTxcRd11FzzvL2TWR3TwbRCL4kkLOigDsrF9TyPjd+6myxidbgo1SPYaqvfmpyaqpcEs6I6Kq
i3qiszjvC8hjEEgNprthdtNVaQlpTkcVaXKxrLqozDLLZEhVZ7fZANHpX7QOcKgp4RFleNUOV8Mc
6mKngurP2pos1W4JIkaz8rKsTT8yiAGGq+V9ncxEZKsi6FGZdF1p5qIKLq0in+klLWUkUFgSck0i
Gey+mcq1N3GRJbkaiACMFLsVahnaiHrct0hOezeIUmSlRYI9LWTr12xdIgC9ccHCPw2dWG76sumI
4VAnfVYlVBZZWarpQ09YDoiyGBZl2EAHYgoWSgxF/zDncbWqM7WeRJHabZgesaWJH8ZtWp3hoql7
U9kEhxT3DAqQjX2c016jqU2TKERMlwFyMmpWdD57n/RZmKVXJil4211vyxLjk2Gipd7pmFO9rzia
zvwUClWYImmnKvMTaGUGY0HfyxlHuSNbX7Fd7jWJG2CoWNJLN3iyH3VCtvOwThVskUJARdrcUD+i
ulySfleNaAh7l+cOQwoiEzvLhR3yNotW12Mqqd1C1gDGEDe4ADpgIMK7HOo0srV4H1tJF28KqaA8
TLbS7EmnWALzyn37BuelxbsVxRK9yudmaW+cK3V3VbHYyauWsALKVmuhJgPOExUo6cDMv2gGX5jb
Zwp8C2gDQFvx5WTJt4//evL1uMqnx36/fjib8vuny/aufj70d3fDk5v2+JuH8b59FYb7Mv5BGrj3
4Q8ixb+RIT4fgfk3N/+aRkEQsPt/L1I8vxk/uAeHVszvUuBBBPj02GexgvMTIJpCaqoIJYxgoM6f
xYpPx1w4hiMAmgLfBfHpm1hByQnmUB4UUoR80TG+iBVYnFDoHEELD85nIAKK1NcF3vMTiDI/YNyQ
tO7RYAn0RGHCDpoHxSB+sMP978QKu0rrI4aED1C4SU5za8OdY3pWWd1L/mjh2GWk3zaUkoQgSDl0
WF9t2xrw+QRZQ6dIBP+xD3h9bq0OdE/YUJ6NipSnpNgiEFFU5MbJObfGadudtcyWaSzXrjGk7O0H
XtvuXMXkZb0pnvYK1Rc4rANKKc37167sZEZql3zIFUPPZFvj/cyXMgVDv6UzlPgtDIAY1Tj7s6Kr
aTxv+8reLMSLt6utelM46Z8pvNalyYeqgprH1hRc8hjmrSPQX8X6tG8J/2iHWnvj+2nOurFmgP5E
SGkSWdrmdL7mFIhAWo1WOoC6zXQa2TRSM+mCna5xGGpTLEM1Z3jYQnnedmFjFznkS/oIShtykN36
8jnsLDKdUmBubSZjXg1Pimpxpw2N5EmZtEAWXC35GzRIt7wkfOzr8y0v/YV0Md7lhfCnrPCoziA5
gdDgSedfLkXjYrZiXdDnobSdnc/qGmD+bQWMW04mTBVU5Fc1pGs9ZfmcB9GdKrWx/MW0qdXyjLdt
h4sdm6axmz7OxYIIKADQK25jb1MeRkAid1g3yXhFOs6D0OAwQIu72uVj0ycA0XpgEE+WwFUF+sVW
OvvUJaNvihTCO2lmmlkixqpiKcG1xk9KperObNMIJRaNgNtTUqPxwzwnK0wYIugJcLHYn8/dqEU6
8bJRj9UWoTZKMU35LsGLeJ1z9YmHqG7Kum2xUMyh7N+MI9+waXilL2Q/8eFx6we2KbP0dT/u82II
aD8to3UQ8iSm40iJfzIwz6ZnggXg7CxQwd5yXqw7voG+Zpqxn/RrrSv1QnVV81S0ZTHuUTFU11Is
anqGy6Tm53Pe9vHVnCjxKt90+aFANWWXXTO175a1qt3pJpPF1IvzNu0Wred0aQK/AgJTAjptk+Ay
0YWqeBlnWa2n06iGkAKonG9FzyubVihxawbEUgE7LuxqZEuG4iInQL0BYfZ8SweeRP3Iz9X2ZgDx
9ElX4GgvNjIDMEp0BSBSLo64XV8nG8Cm2s6XqgDh4Wxq29VsinG9p3Ltr9swkpecryTJctetb+tx
grGnWoFwEasRuNcc9I5XasCPsJpWU2+LGtOcT/RF59Y8ppPC+mVZbKTc8UG4c4d5j7I5aW2ecjt3
y26z3bzdADtai4tCrrZ9VJRVF89icMWSDp6i0tR2aC8VzhHwwS2pthd10RbENCtEoZlxh9klcKlx
MGgFsN0vtRdp4qfVZmTu2xejL+1w3iontrQfQ7FmRSdd2IVKAFzBJAEaFrQOu6Fvitm0QFtuWhBj
zho8F5dS4ontQ51Ub/ORlmsEDAKsJZ0xAXfkeI4XtmWw8Uvp2N0mWgqVdiGPNAAoaxrblR+lWtC4
n30DgsWgyQplfiuQy4rEu+bRuuA2Wy3qRbZEGc4CGtsD4bf1K5WsAL82YQOAU9W8PkjNb4HcD8jo
XjjQeep17kzL8zhCkMhqMq1zcTDwtC12dBG0SGvHqv3asdFeVLTNs83a7nIbhX6dQEoFxqKjUPti
YOG8ka12e9XhIU/DlHfehFnrA3fqNuCVC5vqsO/C4IQhrvY14NrE0r0cSpXyYSuou6CxsfKcdLqJ
hUkc8wMwS6LqwcRISVifg4Y9vXFJ4Pl+AHK4pUke0AQUYl5xj4G7iq0H4oXQJB63jSgbB2kDDkoE
U9k4vwud1TtHOiociJkoJmrKQtm0JeGms2uSt1dyJrQCXafjoZs4IOkOLBphc8wbE09zhnyNF4Nq
BLHR9SQ2ILyypEhMBaZVO0fHUoZskSz6tGZ2WUxHeddX5yVPOlDRoBzixzWqF4J2bsTw3l1hJzQ3
+5VFANcTH4uM8CDX0vjKhuVUMb+F3KB+zIFIW2uXcdyNhaTzReBF3oG0SSuxVFcJ23LFTct06HZl
xMktL2gYTT/bpXvMSnBnUtf4HZ+btXq+yqSOGVfjqjOr+vq567RsUlEAxgS6xFeRojwM/XWpGjs+
zimT81nJ9baecQC8Hz0HrpqAuLfsBipBegOLhLsiFN7ucyzikOLNd2va0IW8a31RbC9AUQbNu/dh
48bW7VpnIbJcXpKKuvbCMgIcu1xQrmBTFHozyuUB+MrsoamQqgRIxGkXYfKlgR0YRRaDmvibKfA2
Kczai224HLYRezMGi0COK8Mc9xL74Gg6d/VGjS0hDVNSDOKcbqsIj0HEsOerm/v58RxGxHeg9098
O0W18+xpKbqFXG3AW2m6+L4ADrrUQlyXi8U0I24i72yksjUeb61Oaa/K+HQWujpT86ouB1iRfmXV
2ChIKWziT73PJ/bIowkqU9VXyVSYwznO+hL0vHk1akb8Ethm1R203TCY8tCQuI04B3FMhXF+67vE
9mkYF/uUT8n6nLd5vpcFg3TZr65gIAuQMgzYYDKSd9j1RXtIOax518jRvfF4cDZt60ptZi2XTZyH
xHbuWrdF/RyviPBXSbnIFaXJVHnyCPKGZjvfiXnwqcW6/8gaWNSrRoVa75oyTEUW1dDxHGRnFfOL
3kuGTst29ttexSpW6ZDHeQqpgx0BVNV3rKOPLEPlbQukqN2pyW4bsKQ6rldTWAr7bhw2/64U0CtK
t1LARMvQHHzqQWfbNQB13flKQYp7YeuEt8EEzoEUASbMRxOWcdm3Q4Hzx6POxfYMq83iF24tULnb
ukZLZ7TuyLuaFGO8Ciuvr4Z2ke9Kz1AHDbaK0NNxgA6NqTFp+x2fGfDUmYahArNt8wISMEh90ztQ
FaCZNXfR8/2q9DidFX3iaTpVMunMDKqmMr6k/k0OsY2ehCL0/JTqfCvOB9Wu3CjRQiEQmyyh0een
AZZIu2QUhkfdTztqOS6MS1a2B7xVPMHLTF7XfikvCU7CC9VAxyAFdZHyHbQR6JpGMQH6HjCUXtQA
Do4FcLlUKBDsTecZ7bK10v1rpIe2TVkxjmO2zlwmO79VAppKvB2qS4x5TswIut/Z5tYkPlo1SP+B
LIvbLx6Nj/KI1E3exnpKE96pd53NxzkLEDTieTLFUGUol6wya7WOe4Cx/qMYWnuWjwm0XcqRxY8N
4svLdpzw6ZQjWZx5EtpnG2zVdU/XCCHqJKROAUs4t2Tyuyl36Drvt/GyT3D8IAs3A2NFbiTpATOm
oImAxs4IBaGmqRnESzKDggztNIEgRTTQCTFRg0SyE0m9WWmmLbdiDwe32MVWsAW0yDjR4kOoQsf3
IN9Biw7ILoc6G0LU591ExZsmqcqLBjh+NDZH85BWW6OmdK7QcsP7bmUGNLkCWkOAEwtQ+rwIgKfz
Xj5WoimeJDjH8IuB2HNsIg8ISkMzyitA5/omhKrZl8sAITHQ3IHKQkbYL7RkywxNEje9KLZZjmfb
UKxXYhoh8azQtTsjEHQQ/EUu9E4O/fK+QqVuzsPEIfXFJKHdXjfQeDKIz2PzaFhGHHZzK4HGdwsk
9p+0Qw/t29+bodCnhoMn0AGHTgNGCGjnEQtseqjxXd3W6bJ46G1VG7fPyzqvM+8L0ByCqHk6AUK9
om5ozjYo6/NPZnC/wfxpBnCmCANxxtCYJexw/zseCsWy2yoHibINKH8ak8D2eVzjx+/Y+Q/4Lj6m
u4eFgq6vJRYMzjeJo9785g8kZE5CypetjdmhUQ+dUeH0Y7LMTWJ00owTqKULWAGQFGxr3Am6pQW0
xV8wJYo2/fMZ/XHdTB6INxxIgN63IEc976FMmtwzELC3lbI9FkCe63y11//5KJQjpBiFfYOOR6lA
T5pkAdgdDhdt50BLGACNvL7481GODj5AFHEGpxEwiBZwbluiI+PyRQFpKxWIyQJYM6RRQhRwhm59
Wa7WNqd/PtofLSclgxElBoVEwKvuRwxVwM+HfK4BFmnYNNAZWXYob6f4k8i8f1DgEJnwUyU4rSsU
x3D0TR2NM7VohKIDeyPP66ncNwkH1Jiv/WgQbetdRQeXn//50g6vvL8dlQS1Hwk4DCkosM37S4MD
LBoKXAipEnX82DtBr6AXMl2gYhQv0DaHW0j6S4oSiNOfxOPh2MO9oQ+5FhPQnjAcBYdwuT90xfBC
ON5CWjENVbMCSvFx4TMYGGQByF7QBJZLFvthm37izz9EDxhZw3lbMDNHQK2ORm4EarVYGegHlYdm
hl14AhJRDKMzvS3Juz83MT5srKOFcoEY+BNOdUlyvCVI69rgsAJsM1EoO4NeoDCUfl1f8ikAzILx
5TV0a/kr1am8PuW9zJ+6tnJv/nwifwgvRjikXYzhHBOczVdHvl4jgo5kwkNaDuqASeoNKATuAUul
CJri1HAvfhrTP/AynFCSlMBZQwkS4FFMu5yGDbpYkAYHzl+FRmKLobmsech8jSZ7qi2c0ChM1Wsb
/qNDS7Cf4HdP8DMDrg/7CTbuUcbDZX9gwEVI/STzC8S3ooHusoofbcGAwvxH1qVw/goj2EuYCAHD
HZ+QWqMY0cJwAX3Z2FyM4wTt806Jtz5WZdYrUAR/MuBRVjoMCMULUi0IvbDC4wFbXQ4FGRuXNoME
HbTkU+Z/ns+PggbkYiKhyyUPMjCikHDv71KunC9anRTpUIV21+sSZxuDEwhpM5PyTKDlZ4XzKGA+
D3gYDoJVwhmTowFFsFMz5XDKrLeUvPNAWF8vkPxAL+HZaEH/gaYrbNQ/d95RRoBBKVPAODDjDLDJ
cUaIXPZzubbQT0vmDzkIMKluxg+eiOUnTvvBQJxIDeoW41BT2FFIFqvDLelLaMLCtjDe2zX1fqhM
Sar1Px8Kjp3BaRsKA8JpU3LfczOaV+SABJglb8vs06I8wNNMH5b35+bDh3d9l+IO9lNaAazgoLIe
svr9sXwueBkpNM1aCivCbVkrEDrnYXpSdnwrH+WbtNe0iflT6NVCDsR8G2yqlrDlpxPzwj9p8eLn
3Z9P64/GZowI+HUpRgxOmYsjY9fDBD3k6P4/d2e2ZCeybdkvoozWgccCdhN9SBGh7gVTk6Jzp8dx
+PoaO/Ncq1To3NTVeSors3wISzVs2I77WnONOYU0vNPW5fbYJCpa6kN8+en3L+WxcmiRKRJ+etjV
LkvTlkWZOoN+CZf1Ravlxebn378MxStnFzNAJ3p9R3VV+31bIpXPDgRR60Cp+HXkA1ON8j94eBHj
n/DiHeUZvvpKq8UOIbaiIl0ntQEU7/k9hCNg0OWnf76rn195X7ggtGzUF7r09aUQWGQzuk6RUmXV
Z1Rm3m+jF+abDXsMcw24DavVX//5qq86EdYs5T+Hg4gYSHEzrzYa3QK81d5UpOxwcZfa9Jr3a7As
D/E0s07Lcn2/V+NyJSPGOHM0qF9Uyv9mdYasz4jWANyVWvnHd4ZmeY0Gy7uc/7p3H0OAkU+dvNQG
Sig+0D/f7c9X41axADvgwjHXfXX4K4iKJQ4HKxnG7cVSEF6zmF/+B3vBzxdixBdSWflMDGMRvFo3
Tr1GhS43hM7d/PkmMDD7j94EbCMQ1JdyPLKBCn98enPfmUoEC/MNseus4jt6N5gFgOjy0+8+OkFd
DiTMWuG+Xi+UdZ6jwnN6Ht1UX1/ebWVX1//Ju81CgBelHuXMpUD78Y5kEFABX4CYiBH6DXrrN+X5
7U1dzt/++X5+KhxESL1NGciau7gwXz26oLSqsZ6RO2rfqc9+sOrs13fzby6CcScCrkY3//kic6i2
qqujPJFe2z75sIjfeaP842/fSnTp4kVss0UFr6sTYMSBCZDJk0Z7xRvOl/ZmmJdf9bQ/L+nw8rxc
jwqIjcK//PrfFAPq26ryyzlP3E648Fvcmz4tfk35HDcTFfw/39S/vZx/KVtDShEcUj9eLt+mNg83
pFK3W7cXuZr9atiQKqQIzeH3LyWimEqSZjr46WX1hn1zGA2A56omN5mMq+7GhnW86oYqCn9xRv60
JJAfHCf06fVs/Eeve81G1TEoW2wldW77R4v+72CXLL5/vqWfrkLViC0iZmNgPcDc//j0rL0Ztc9l
kuqy3CYU16zfot9+cFyFh4b6dzmOObN+vMrS19oSYwP9SdO+nhc7ci4otwrfUkv6wy/kjp+K8Itf
xA7YhCj4KR1fvbFm8aCxiyFnntFU7zyvg1mwveHt5mjm7LUo7n7/GcaYESJKGSySrzdXG1JqYJQe
J39KypZwdWbiqD7/9lW4L4/bcfm0P9VMOa1NVw9dnpTSyrcbWxnawQjWeit+d+VdLIQoX9Rn6EZ4
WH78trZ5H3u/gtV11bA0DNfcuQPOVvH4iwsFP5UyXOlSmcUoVOwXr9fFVKxrC+512fbYu3XcmDsw
LPeLgkK47QHNS9CBvnvoY0adlu97MnOKrYbrGO06SvayqUXCgMQek9azrRt7U8stXMOElj2r6sAI
e7nHVBF8CrAQWGlTyuk+dNT+row3tAOEz+1F+HPX3wzAt80xHGo6zzX0qzcMtFEc5wIjUVI2Yiiu
molJw5n55fshX736WuVB8XEKZlMe3UuX9WLWMb9HU5+8hOFNp9PAbqeXde+j4n6aVe4DDtve41C4
0Z5NgAy3sXHWhiOsyOuD33kCXRlXzB+Ag0LhHvJXNytGYc57sXXR/VxNzqc6tCh3onBB9PndFXbx
ttOSo91xsL5+byYZTaZe8PksBTXs1Fgtg6dfruOf387oz7OU6SJCb/C6ecx5HLZwOR78qENO8qTJ
79t4oYaEDL53tn7/hWj3eovzSCwKXGAqmwI9dl8rZ924SiSiwAIXaabvJlb+Sba6uP69h8dV2Ej/
tLdx9v0kYNeRVe0BmEcyGo9SHPYz2wNLPf3zVV4fdlwlhi1De2QjQJJ7tV3nsnKXqbTzRLdLd1NP
fdED8+d0AEr8stH4Nw+ODo0XlNKfQvh1udDU/VJ13WIly2rh31AcCwWDy782gd9iFJ87xX+vscO/
U4f/Q4zx9EeHPfaP6fVf9f8gwcjT/u/5xf8tiz/GH9FFfv+/XJYOXnzmJTGloghQSNlV/wIXrQik
EWHmctBS7KOK80v/sll64f9iyoCwgarKm+DanMH/RS5GmPfZTEDqAocGi1LjN9BFckk4H/4mb1CN
U2E6ASwk5yHFrPvj+QFKl1MgVdfdag1F8zzak+/fadsEjXYSs7mrqTC25M6oqAHydqhPRbwjmxeX
27XipI9Xa8atFW/2R7WthTczghb9wlhIT16hPnTFbOLwEPvVZg94jPh/42fQL8d+E4aFzYRXLdAH
7qfAxINuP5YjZhUIbYsm0nBqBKX/ElZyDTPpVIt58qYWgRVSAVEQZivQh2hHTU96jqEbZMN8TWpH
6vK4dfb+tDF/9zJQ8uJeNDPSm+M3CvQJwWNPUePKb4UXyeHU1bVdXvk1rPKtIyobXs53uy7ZJ6CV
zAGbqs5h1OJGGmJHz3dba1nSSn2/DYb6oz+b3oBVl+MuMBcson7nd+5gTwfk2dV5svrNRKep8Wn3
h0WtzzLu4+nsW3MTPw7VGtuHcm6x8vCtC/u4zotozwoakNGBnpuj2xo+iyydAAtX2++Ms2eFzWXp
GO0kfrn1Z9PHrUnwvuxt0nfj4JyczY8KXCheq0++B8ONG2O2hDpGkRGLPs5jMwEMTQMJeMtBEWtT
7NeDVaFQJvXc+/a1DCpzFQkrkAkaxvilYQSGcUyFkzoMleJ8jPk4bekWx0FvZTlnm+U443QNcFTL
MfULvzVPG1h78ahGfu2YF5ZvkpDaoQVg352WxcVsS93blOdFMvcjriFlxdhxG7+wWgbTOaTQeW8C
bFpW5+xICK4l2gRCMOrPyvEGldJCD80RACjcD3FX6yatpgFMc9+mYb0udjHdDwF07MlejN+cdAtl
cV5nEURvHAXNc5BSOlSbhR6GdNKRG8DKqMBJYc3aFyE28aYIuvpj38RzlJZYPV7Ebhs3rZuwf9wt
CVivim6+tfJxvNtKxiWUs7kXYjjzQXWWoBdLtqPa4F2STftujnTpX9llX3wPS1G3p80JgfbHHCrk
NkcwnVJZG9Nldskc/SwAHWRWXiA7pvnCehBWNwTJWq+Vk1pjHbfXAXjRBwN04h7mSo32IfQEKOHo
dxVMWLtO+ZEidPp6GUrjKNFW17BclfXo9MHcpphIF2Cr1o6no6ktx0WF68UnJ1YLbl1RxDb2mbVt
k8LCt5lGUT7oJKgDvrOwQE9LIlUikXZ14fO5ytDCU+c74vPENT9oo6zvTVTPIvFqpwBWDV25MhBf
MYoV87yOyThFFouoaOu3cafgMpqo6rzbzhisW+MQOkk87POa2qbCnOuh93y2TBgOWdOWTPmtkR0z
6fJuPFHF5d0h1It8h8UkdNKmndoq5W3db1oxDZ+p/10sWZcaBEfgyv47LTRru48jopFedSjmoOFL
24DdhqNwqbJO+xLTiNtxP0efy0ir+NqadqVl0tkdVlGcIJu/HtZRTuJ50V1tP+T9Osk30RYE2Paa
MG9VFsd6Vt1hjOSSf171qk2eFvlsLQ30WlGW3+gOTMSLtQ+Myqcer1oWCyveA/DSqjF+FsjR9s7F
UrjN+wmjW3vGKoGdbFFjszztVru2jKH6CR6tN/08PDWlF8ps1LW8bLO+HlRxxTvJjs0eEe1bdDCx
28HqTc62rdeKv1h2OKymCnNbOLFnH8DG1Zq1muq7waCkhX+KZqeM7yunnVWmsUE1W1KBP1VfVsQ9
8RBh6dCU9HGzLgnGW7+/Mq4zh+/Dyp3d82W/xdy8UIPVRVLrMCq+KYv3aUzWfbN48Ir+E2OJa7xj
OcJTHJDAmjCt+3psMg8bk0jsdej6q7lto89zXbkf9epa1pMGWzPsoYv/xs/Fsj5uRjmfS5BXQHzD
EAR2jgMl9RrHLT84yrGn47bmYDSrC60FgmWje5RLsMr7qLe29bQIb/GfAePHiJJfCJOs/lo8CXdx
nqXtXCxybrWEKfCWD23XVNi7w2iAKoeiAi4u5zC/lbnBsy1rC9szjjXFGdK7Kz01NNfAW9j1Vjb6
Q/Om991SnbxxR2Pv2PCOsfGH6qqpUXGTfdW8VUs0VPnBXUozZb7bMIkDAQrBLaGWBu8Kw2Xss3pG
G2QLV4zzkRgA02ZBMJjLw7YC64S9MxxSWclhPE1wszKBuM9h9pc237EC+cBoa6/y7rjkVoyJqJWM
NeAe5NtSVjWku1+NR9tfTXFacY+jU7ZjUZzb0h+Gq7DpnGfwFMfPHCRgcedMPs4xR/eRd/I8uX9n
TjGAeOWj84klDO0TTZVbZK0qyuIBKGoF3w9VXl/H69DfrY5E1JUGp6rkaTb3m45gFPMwikuA5Qo2
+1CWPk/ctisZX+9qjI7FMHTtya3qcWPzY8rHiC+cRHhgOt5466FtXFjwpC7t8aEVs2+nQvmwS1CJ
+qkW9TxzAPjO9yWqpYJAk7D3BFZM26FdeuMnWC7CR1nrqE56FQcXJrLQzzjhCiS0tmqfdD2KT+Xg
4BIbAnEBsevNNEm5Azamoemd/FD4wnMv9Y0owR+wZfTt2My4EXDHH7wImml38zbCPpl7bxzTL971
0rdRd8B+6omDdqdwuqGyMuNDzMBtGjN3145/PcSDqT7LeJim5jBDfSNU1rVQ64up17E+NU6Xf90v
AAZ2xal4np14c24KXP3t/az7YfnamXD9TlQA36wuXSEZ4zVWmclF4C1c/GHuE5tSJk7rYAjO1TgH
/WlS4yyyvvbaMS0L5cg3ub811rkJqio8Rrqj9tvhRrsHpyDL4Tih/YWJmNrhGMzWMAHIKzfjhYZ/
9dbW2MlSbRVew072eKrVugxph1D0maAFu8vaZhzHczF2Vng1x37zsXf3bX5wZB/2b6Gk5/EJIHka
T47Xjd9jOe3DwW/dHBPNumz2dbMy/D32ym15d6txFQeCfAU+w3iS9XUV1Vv8uWppPwHSNqd73Guv
cQ+VhY/9Q+s1k3xk+FEvT87GuHx7yrXQCqRdjbrZrIOlekqC8lRGI1r+chIdNzPxOlveUiGmzXZZ
V0GT6r3wplvCIOrvhRXYG2wuOODJ3ZyaxASN0TWxhm6+70cbGnOQxUVYqcMQ0jQy+AjnuOO3rJKj
8br0cMpSqdeVPI+T8O84aYHDqYAkbtVdlO932TRvqLLwCIaFtzjYbvPIvvJYXwL9f9v6VMOUfcTm
HY2pCTo3xy0hempxpOAmnZY++tznpYfHsJv9LsVkbNUUWcrSgEPBehdqPT4s7eQXuO4c/ZnqZTPH
qixlAJnlD59CbHHPIYyanebLULyBUXFN1uGHJ4kApWfKsDbuH9kkh/niCbLVoQ7H/JhrEN1EeTzX
o1eV4YdqhcRkl/J9bEvTal0s0nb93YOw708934VKutof3xnjYSc3VWego/ut+zg4WKD5yQXW9iys
j5xufMZl8DizyL2JorMThH2R7aFrf0FXXsEol3wbmNm321OnuqZlK1+8b6F0Q3oi7Kx9Gop+rFKJ
WQErZ1hx5ONo7lRalmI/F0rDK4vW1/KE+wQrWLk044eto3RObXT3iXiEtpXpUg4++c9kTtR5LnXS
VeEyHmpZU7n6ll6WRHZCiySm9yj/g8b+/1PzoQu++N837/+VoPl/E5Xcyx/4q3snZNIJQxR32JcI
s/NFcf+reyfvNoZjQ3JhlkE9/7fmXZA9TCYl6B4cKCvkMuT4V/OOjZGRHiwc+j2zYN91f6d5f01f
gccQskRCU4zGjIbwWp0blC+lke2ewRwNA+5lL1eJcXv6tb6CdUuw969f3a6soIk5+ZrUr5bmHXkb
pNr87aE9/iUY/D2uyX2lP/FZsGdi3PiTPLV5YD/qCONAPZHjWTjotVwf5J7vReZZqgQbsOtS3GNt
CqO022FrUpzQ/hdlLUZmfZz3D8aJnDol/gWuiHoz4lWiKJqybgM2B+mqhXulpXHwQxnkw8QlHKU4
toR5DEzHOCGwEs7dQ+WOMNmydkbvF3f3ap6O8gn6wYQMnf3yqC9yzN+nZKNRus29rc6qcrdPlgRW
OJSDG3/jQLX8DB8xd+WJwSYjInRGKzW0Cr8YKbymbuFsQ2TRGCgbD4+H3v/qQzSKZmru5syRsbSv
BncGe877AH9lO4xRcI/90fWPhiL90+5MGH7CffCe18HtvSuPlPxf8c5/akN/044u5C+ikUPC55+s
42ux1gR51+XzojIUamE/ge53dUq/FKjj3M9ELiCxjuIoKGRcYhrq7aXFKmJfz1VwyfNZ43y8w3hf
DOkM6opnCzuTd0dRL95Zatvig5yjhmAPitQv7bgFTw1k6pjluUKNIremFunaI5YkrfajPimWYEa1
LyPnpVor/OdEepALFHnebj2vthWLxMHk0d5OO8xUNpKvFNDIefMzBozis1zWTmcrukN0GCusoclO
9QHBLMJqzbxmC8TR3qxOpOwMU3G1ep2MD0VoiiUNWtDghwG/PvWMHq0nUyNfHBwyRVRWcYosN8Rz
aEW9Z4n4ycqLxjtKT8xONpPjIb+um2zUe7ff4+pcUIeTKiKCjnAgAyRKPMAEYV3RZXwU2m/9bOon
pekoZVtkUpX0s4G/bu8VmlyUCF3FpPm4l/qBtKYmSHvboYnL225TifBwTyXhUhTb+VLjtUdNby3O
Mip38ldyDC14OiqxJh7zX5H98z5xURZZp39fNQ4sAAOkCyILneu8hgFoKaRRq+eQKzI18/vADkp9
nibOylTExhRv1yDotyvjEJvw0NCdYT6lp6P184Y1OnoTje67XkdmOc9I3HQLrJXhvK6k0KQuDSVc
TV9jwBBD3E7XQbXgRW6sUS9pXS3tnJarssLE91DKj0LzDX0Y/QLNR9kuRZ5awtVKedmp3d1moKxz
p2B02LR8fzmEhU8pOXfFNGVqQb87YYVRzakao+FjhM1gP+SuV01vt0bqiHlQ1frpPvRdcV77qpwP
zcTffN/kazG+WLu/H1lpoU+/L4miWMZOlanX+jgDPBdFTyWu647vW3yLO/bBYI9u9snH30cYBKNE
TSiRlRWGxKODNa1LfW22em/Owq9MlMWDV9BVTBaVLgP59rRW+XqxoAeXlyWCyrhVNSUaYuLufKm9
LeT5ofLMb5x+t+cDe/7GWp2DnBK8n5mtZQZpqDrpDXvQkZI714e2aKibi0IsX3CILvPnfLOpf8Yl
lPXbEcubjePL0tert07roYnVVGdoW7xX9LqmvzMb/2xGaRHwkU25Vs3BQmrZrmQlhv2IgaBQGFvs
nSHKFuJu6my5gzUvIY72SEaEMc1m5btG+5nUszGYIw7WwP7wUgPg4dvZ7A4mr2c6lxajQzG79nDo
xxjj2XLQ+Kpue0zgblZykBCSscxSn4BIKPuQIR0rM347f7FsWrZ0w/gg32I6qXl3Vy0/OHLHNq9W
pYLrcohWbCWD5BXbhnwwx/BSMSbtHOEuL6xozLD79ybRWpdvjdMOw1unHRXtpXbITduxv34tu0Vh
F6t0ayUbR3WZLb2bE/XFCP7QDXG8ZHKMuyCN/BnTo7OHTn3SMp69RJD4IVO7HEaRDk28DAmaEJpe
5xRtkTj11tpHn7CS4UCaFe4bI3gEt5YVdt/jekUtKMIyDg42ziF5lnOMORZpdduzuIvFI3gFAWlB
2CBJx6btbUwCPi5WmUvrS4EKlWcOlr1Ptu1vDq1bWHWH1p0JTLE6LpfMrR90Cf7d/cMWWzyFGEtk
m0ILxc3bKJyiIjG97/zheq0lD1OkIzpNU/TuwZNTz3FmivqJwBLjvVdN1JAgoHGO2caxb5eddIHz
3I0VenjpwFtHyjfNcW6JAsiYohRFJuxRorKhcn1SlcG40rky+hCKsgX+dWX1pald8Sbe4io8rPbc
THwdasUeXJYxySVxZd5vuR1hDXf6HOY69nPemt7t/miFjB7QRmb3WNpFPx2EXFGs2NQdYqyCNUI0
81uBJ4jZc5gGpLI8utjUdFp4VfzWm0eXsKzSuMwSWB5d0m4yJ8msmDzvVA9r3V+LEIoQz9To4HND
U8GNKeEks9wUY5Sq2UWv6fHlXz607dyX3T5FmM9qPP+jvV68ax4yWups624dy8HS8lirfmCooYcP
cbyZPtNd6BLPtrXUT9rzFnUdTIwKLl1cjlWaKnfHr61c90Ho/NTsLl7xoIInum2CoXiccfa5J6MQ
3clKi4M9GwvO5bMklaF9v7p6cG4u3p0i2coQv6fR2w65WuSefrQ7HZW3W1yDAeDqLYl59PpwTgit
oaUqy6Y7bZqiLJmtuLjySjX1WbDkk8Db2tD3jeSFfbH7dTQZCQce3doUWOyPFlFNVd7I6uh7tm7Z
KhWne+80U5jUQcCshPSIhmwiEqjmjGOzrY6MTdTbWufTV1Fo8cdS5l504rLDrSgB1W8IChjFVbvu
KOaqi0yV9CWPMvEqz/fQtlu7oFGjbU0aD0EzxeK9IlsIt/0kI8zGBGF2HRfWrn/Yw3x3U6UWybzM
r/bvGrrCT0LlcHZbso3eGt1WzqnTl/dMSdk+b+S88T0GTk7EFUbC/jAXvflmlo4/6FhTt576vhQh
enPJEsil2DHdMtH5rvbZaB5vsCH6yA4pPukDnl8a4h4oLhESHlq0RwTjqeDoZtzD29mm8VDUtxP/
Wx4CuCZuq6qdCu+ckN5VtS0TMi/ZOyarHW9pPxaBKeIXys1tvCaVqfsaqClarsq8CuRVRQxs89gF
PPOUhp1dYraM98Vy+mg+YT42Z3fKrc8kRvV2UiERPuzKJj6QhK0RmyTDJoz3M7GHRjektTXBFiMq
xHK3rpB364ql1dmPbk+VxW4TLx8bq/M+eXCc34zdhWEq+8lqknEcdjsZkBmZF0wLg8y9aL3wWo0E
VmGYLOv12C/SkklFDBPhIA56y2Efd//OqhZxTXZnYx9GPRRYJBU4bWLkrEuS0xAJElQ7drKhkzYJ
TNptP+D0U1ce6uSK9JibZ+1o/lIfze3eIwzQ4fWdxMXgOXoFgxej38pKk0ziRH35kis3chPLENBy
JNFFOwdvwjGUtLm1k6I3buZLOWms6p22vM+miqmKyZ2IJkRJetBkimzjnTcDipd1TWUPt/ybVcF8
5H3axCEiYixPbRSpD5ewquA4h3H9tepyr7mpwj1yD0w112cYB7c7MDAcLbRuRcChGQJioqwiHvuk
2bZuPwHhj/pUAMERJVka5pgqrOyvlhbDfBb7IJ/6zlEN+Y8eySQdXeFNZ0bRkyDiE1I5M4C+WpTX
kRTLjOxL05vgm9tP+uvIyJgDsgr2OI2mJTJp55Tmg+dp0gs4WIWVYjev36mhHtckHBjQZVQuvn89
r4W/suIL92WisIc8nS0yBsOdL537aPBDyM5rP6+t2E7GY9NOpYV0cxfU7qZTAoWm917oF4xNeleo
w2KsQKQ7+hB/kMIULXcDNk1Uq8mtteN93BjM9PkbfwzNB8Fv2Y4bYWEclOXYXVm140RpK9zq86Qh
z7K2Fj05BY7PuDZkcmkfiBdT+60FE/DQVgu7nBqaPk62vCYRzYkkIwTyVSYrDd0huM6bgkIjKja8
Vw5vEyt16SlGQsqk58XSxkuIjqm/u6MJ+wRsjOJmcIbCT2kRvA+N7eYXvasynziR4BaXogxN2ot5
rrLQnYcuzZuwDk+BxpWeuNZm33abzvfMn33nhdygzTohTcbRQeOzxXyALZtT2fLIK5vNzNggJMoD
OdsnIsXlalvW2pP5PulWEMwY2gRKMOlSX7bN2xEk44gDet92EoxQ+e7ZNyuPQET+VZE+Ki/2ZZCw
jbc3L68d9D0yYZ1ge4b3DV9aVcIhTDqcNpL/io4AN5U333vVLOWhtBw5JmCntMNxGfc52bF9bEP/
6fHNSrSSewTmXm4jNTkHwHj3liEJqUqMX7yz61TdyXamOSMQ2k6KIMT22cT9rY7tJtHB2mfWErcP
ew7gTwvbpk03UoTNSC9uXeujwaXx0PHA8cfVL97SxMT+etPzCrqW9tpuHto9P5f1Vh4b2a5l5luR
89XGMEfTWA1XhZrXUz4TLdx4srpyl+ku3tpny+0JLt4Z9sXWkrE9iKuoNf5Vu5RnEgG7+8CrccCW
TGcLv+hT3m7r5LYbaalVXmSr3zpZp+rwjlVqZfvSdGAc23TyZT/ek4wwvNFVsV2t7Yi9a3A/lBWR
uKQYIdKv5qD3oLnpCl5iHPSnaWDrnpu+PV3GBieG8/ow6e4rnmwgEacerpHIi6c+6u/CNbordWGd
SK+dPmsTMUlpG2myiNAIIkDimZ663x4a0UuCe5B6I9ZKPBffwAnWY6CsKOlWU3qZICjFIerqhKl8
PW7BeIeYcJEE9itqvIc/xfGaqWG2Ukl/WozNCV+Hb+LJQXZgFHE9+ftd0IzeQAbK4j50SNLJgKmG
TC2veOxadQriob0iETwECvGOXRwXb31py4eduuocDbadlWK4n5ZJkkbYXkARioI+6hiFk+6VRtv0
MrUqulnGtX3LOyjOpaU5sZx9SPNRln+00n1y/Yp5Z93Jcz/Ia0RIj2Gt9q5mL15AKuPmJiepJ1mY
8R+nWlQsN6iEvfaJtI6rAxLIWdR2fPFYMeUhVL05+dqnczNaHL2d3Bpnaq51QZbB3DF9PSBlqoPR
YXB0+nBMXAazOPnWt2RMDPeqUIeGyW9Cwo58kVAb5DrVtw0QG1E4OHNyI4cboV3zJgis+DDV1jhk
flPON8E4rWQpNPV1N14CPYD03xF/5z3iv3vxa/T0iELGJOM8bZnxlpI6beb4C3j8uHBq2NGK4qPk
aE8qls5pYeLek59JbK0cqrcR9cQbI4L2atYtWYCFno4rOUp3+UA6K6wNO59VL8m+EMjDZ/2oGtJi
+bcIWLh2TJAskt1+1wwjpU3RnClgjqM1llc5SewfxUD7J8ltbbzojaAjvhG79cfuRdb9HAxeRgT3
7Wrpxz4arvOteTFza994Ywx55NeZN88bIViizgiDcJKutbubrW7624b2c+QoS3Nop2RaOcPKkHqQ
GXOEVotUy9kVEKE5LTRV0NjAQgQ4kKq9nqSzyqMoivE4lqaDfClJMUTOZefa2lCfmglSwDfeAzht
8UISq7lnCrPiNcVtf6gc6yORv9c55o601fZ4rDfar9XZAwb+7UMTWTdkDjmPNNbmUIogzwQ5au+2
YA1P8xalF9r9gIcxTN3RsY7adsMPqz05mdAkeNZ9RFNvqlNIxtHBZ+SSoMPEdxSt6ojjdzuFLQ6u
vvnWd+RbDZbzaVjJXJtkXKBTCUZoIjw3Ohiuy8lZT2PPa8mm5J2aaMLDJ78WEQvE63ziT+btvgKb
Ir5ye1nXmaCHQpRnYvb2BMwqTGxKjPCiIA3RIm5mIV/aZed3VeF2V8RbeTYMsU+61t1xQOtL27lk
7uhWK0N0QThGLu3UVrP6Mm7OlKgh/iot9usGGOhQTBEgTjUX5wHDn0kaQY0omJkTA6bfV2uwvFtW
8Y4Q7/CkLvhWpccrq20qquzRqW78fsVlWcnonYRIS5dhIdukX7f9quhBEiqbzMqMddQfBvIwSWh5
3oLwhvETl4p5dwqiYre2W9/lI+9c2TS3VoUyFNf+/2HuTJZbV7Zr+yvvAy5uoE6gCxAEa4qqpQ5C
2tJGXQOJ4us9eO1whBt22L3XOJ0Tp9gSicTKucacMyH/pf5m/R84ZOP6Rl98K2mZngZzvOQyincw
0NxzsCb6o60QYpPEuwVVEKV2rDckAI/nkuhhP424GdpFlmysqpUBZz/MgmuzspzoWWj18slOlTo0
kpREJjKUwmFaFJ/Q9GuEBu5RsPqhRwYPk6UqPHMNf0Jh7uKcDHalaqZDJ9PLMBD+WhKi8maxYDvG
94glbSl/o1R8kqcw7rSpdHZDNpkEz/dmT2b1sM16/Wat1KGylIF6INDY6xfx1Onx/AKrYVq+luX3
JJEREcPu2rC3OMHcljNmQIDy2qSuw2Jo8oOyyv5KSkzisTbvSdya6p0Zl87JXA0msKi3AAvq6awX
pA9HrHjxeDo6Ivu4HEe2Dl4+io2Wq+buvrvzs7Elz30aHjMEEDyXbrIjBf6lU3S5NYkdJcCQyKW3
0sjufLiwHrul3/OItH7DOOkxbX1SLWAEq6XYEzIGMi7Zw28RFxryfazKL3pz2ORDrIel2YLhVFlj
BHGOKtsbCBopUbsB3HX0BQ3WQaobo69glybxT13IUxEqIACXLOQJgrP0yeCPPSznih303uqQ3Uu9
e+7WTt11kZ6+p1WS3q9U0TaxO+npa9XtIzWRIVGoLLTZPJ/KgR2Tl1izGahm7D5MWbVz4sq35Nie
WqWAoi/lgyyUbZa71cZcQDrMuWmDQs3fBHoORE6XPmkpQW8x37TS5k3J0SyQhaym2eta88BViy0C
49iRbfxM+s7KqJRr2odiTrvVGrsNAvA+t533jonrKFSoaqVDCcxWZY1pVLAf+C8OfswUac1QH+Uw
KodlEAdlylBzndJSvQ7t5L6rHXjFEAIbDWa+m8YGcZhst4PdGwyK+BAaYQybuRDtbnVyBLQ6Jbal
ctdt1Sp74nv0Z0EI8H0rblWPUZOf4Ur/KqvRss3KjYdVJT6oih1920692JCOM6ZIO15WNbspjjaG
yPbulLrsDGzrBb/2re9dEj+b/lCK8TNviML3RZw98oYfPiW9x6ceSi1Q1+QJ3GU+Npn6HQ3vtTqa
n/CUL60peCSzvNs0pCexdCYt91kjN/FrspWgzQlYL3jhXReGWFTyfrq6beFiOx029EiA941o/QmL
zC2ROLchGTOfABKV9LkyqgD/OZMra4j+km6jHDV1gqJaxGGxs/lLsTMyAukrIGUJGXTvriT+8uTH
xpfCLnIzpZBmi1x+h/lzjpC/rPEn7vrXsZ7eUt0K+8p9mdV19AlCy84pqwrkW9UZXWgRxP7F2kpj
KJVLlKRjcSA601zOTc5j/dskXZdc5tiZot3UQ8dRitGxomv48e8q/kK+WzF4kVPnynoe08ohH6pL
YngTbCYpb6Wxbck4W6smvru2DLW/4u8gwvwOYSlPMNi5EmaakqzXFPep893ouZHREtNWSvWZs6dQ
uVHRFlGTJowH8KCNmWG+2Q4+nUOnIK9v1ol8z2fTjJrq4sAmuh6RW6X60gGV8fV13crc9SqrpIs+
Ybw5tIi6xQl7UvKuLA5FAUbN7SLsKo0diUc4Ew62hi99T7gHkYg7W5MrSKbiEFH2K5jvqmDmYxRU
FWS5fBwat3G42YH6cHeU66RqO2vO9encoh1kN31oZPXXUKRcqR24X8akh2nC4kOvRCunR6KhgFQi
d+V9GJlZXxzBdRTtLaI0pNuV/dR2O0cj5PGiOnVkE8TJVeqVbYxEi7MzU4altHOyQDHnmj1f+lLU
Qa00lmpvC6K7W/ZPUgKy9sbqrD/KjLjvLUL0yVelks0SCrHo4ytBzBMx5C2dJAtqCAuE9wkAUb4Z
SW1oD5qIcSt5eR8NmuJZ3Qz16xuFLlFDsHAmzQYDtqry5x2FtYMQHJUnfYa9Y6bLtW43To0l3tg9
dOCQ8aC2OnnYKa/+b7uF2f8e+SaIIaSNAARtFSmB/4QBtoxGa0FIo8eS1CnfG0dk9Y+7KkxEXGy4
n0CqFsPVWlqNO/uQFJq+44odiePcjfYcpoaU5UnNm9YMK65c701kjmwqkjn2WUigGcxdLv4ST59U
tzYxULGHPKnPqjMlcew5i2P+KH3Eyg6k2kmOpLuO1g4YJc63EZpuS6lJvLg7Jm5o4trWcjc077uw
vTbIiFFU1ZGw1NKS6sZIJ6ZL+kRkdGzbmMCsybrnFlpOWX6iZOq/Q1WkUwjZ3md06jgJYCxvvQPQ
Y/1ZjK0igKdtADC0/W01LZHB9X8hyDO718IoakDGoXy1eK6DFen9qsHCfOec163MjCPgv3GssDbO
CM68ZWJ75uVXaac5bd+4kGAgj7RD2dhfyPsfwwwwR2aD/myP8ynRc8ePx5KbpFrwk7vEndYEvvid
tNHFu7QVeyJRlGtcxsrDWDZNHMxLonGlh+r8yfHVngGl8pggZsP6RsDgga7SVTyWvIKvEd0/r4nZ
UOcytdcRLfIjiaxpO9W5813eg9Oq3iVhM2I3pssB8ELmdfkZ50vD5sVMPyx7kd+sc0F/cjcL01rO
j11sclZjOCCWpl5FSy9PlW1Vu5LHddT5SSmpGPpuCfLV9it9CXT7W9K4tu0dojT15RMmxW9d5zCZ
bR8CRMS+ULP6gJKp7hpMh8KsENln7Wp0f+zZPdhKxseeudmpy6ptVKfg9SyB251oujxYly50OBi2
KdO933dlzzeNW1mLNEUa/w/22iMEyk6hMGa7gD/DdbgPSWHaO7UvgiRXvmrID1/QaPSAH2q8rcYa
n5a6bfmbFTG3na0thbeq5JN8zJVCEthSFvQ+FPgqut1UziIOe4XbpMdS0/0tNRG95Lm17rHvchEY
xmEOEzEkt0ipO9MrCZLW/fupUO6yrimPnOVswFdTr0b0sti5RGXT1+fYbkQNb8zsuXFgukiN6wvt
504Q2ptkiiEA8f3R8pURIc+GgE3nLW4LYwqVdWWHMBLSGW3yOXPfCn5b2BsRtrQNc1tsHhqjoRTA
tuLsy21z0qyrKE8qP2HjMIDg35OldGfIXyFru5Qw0Yj8OlNJtXhD+B0SPxquYoeioHzDa2RCqHNl
axhbrCiZDvQkRdB4MDTk1zcJ65826sx3i8RirOY5+2bCw2kXipXCjre6UKxn5l9umWOsEfpNh1Q2
b+xB3IPt2xT81bZSZjjovvFPsmRJuWFhpGV7urCEuUl5tAovtlvgBVWUKvSGXFX9wNjSqDuUQTfa
xFA8rwS5gKmp9H7MXqkBJmwHq5Ssre01/5RJsbi+ZF2dej1nSLJZTL0vrr3hpPNB62q+1B0LRHTX
ImfnpVRZsbHjmkRdtYw66adOX51FzY/AYV50yxFunbqVCpPDQYszjAj5mlrV2zxDA+4IAmdEtBiW
LmMZ6fer/8rM0qZ6z/osqrTh4OSu4rxWls4mn30tmqQ12dolU+2U8hXKNwACsIwkm9zFg+G369i+
pNyd00AQntwFQI7NzlIWog1HJVL+KKXB9gPxmQ4EqAR3fOUihOpvOyYbs46cqb80eJn5RonMoSce
WktfhbD6ZENwruO8xUNmiVM+5PrrJJa2VL1/OHNW1bWF+YT0qEnzjVhJ+cLjVtinUWbRgmba07vT
ltrLP9jpYMEt9Z47X1LvCdieVx+7bvSg99OyeOSF1u//iMFD9ax0BhDpsr9OK4mjAhdU5UVGP/78
o0LBLmhfGwI0H2PYVoYu/wy1oV/Fat4bpjSprtt1StLm362d/yfv4P/YXPC/sxD+f+gO1O+xCf89
Ygi2Qc3X1//bfvX/2f7+r36D+7/2H6DhP7H50dOO6ZVhDsIMfO7fQUPF+ifeQF2lzZe6ZOioewDR
f9gENQubIAzi3WIK744T9z9JQ/efwIdcoVSVhAr1buX/P5GG0G7/ldox+I8hP/IXlfOOiq3sv9Jn
RZ6U2tjqvphqivIG2a4XDlbjd1D40siCVSCrDIjDyrUZ+3L9o4ozXGHJDuwK5qTEaOK1ixYgZAWu
yKLNpHBeuY4yQme44rhGCfxzkQedTt6rzSp+1xD6TEh5bOJkIPV86LOaPOmXrhsOpHZzkOhJGtx7
Indj79rHus+eEmUNp7mXNA/G0RXst/NRELZq13sdb4Zzg18mcEicvjrSHP3aRajggedsHLvhsasF
hrklui3L8kZO4SajIHCgDYuI0WlrE0H85qYRK1hRnQiXsDdlvpLGvtr6O2heEjYrlBaGnHSz9sbs
RzYmqUjtX8jDt67ToBt74tjB8ux7mZ8A3uOG+KDa2frXUtJPmu0KGH6twOOVZ3s9NXqWQlp0zdzR
PFbOlN9s1dX2Jai3z1woX7BJ1Jy+0awdrChW10CzLOsRcUPxadO5NWBrCy4uV/LWm7OCrXpPXxhu
HiDo2zLjq960TGYnRwdv4f+KKA4KZJyJ9KnqYIozexuXkfO35XaIyYL9RQDE4HAqNWX8UTs9FDUc
R/8Q57p4g/9k6Tim6/JQt0V5MXgqqDksmdqtWBj73nKm9qFf5+qcduKvOxSpSXB8vspAR1baLwiO
4bywkOMFMrhJGtqxiCfDJ3HL9lk2pxlo1GT75ItzYEIGue96Zjrzd99zr1b6Vr02pUHTxCALXXtu
1Vi9yE7cKlsxg5JqtBapq8Bjody1mSGeuRxFbX6q05XDHusCfZygaYd77cVVunfLXZ423AnS9Rp1
zQUOidtty9vvUgAVwuaXC0OXeBVTpeeHVDdZgmjmTtYNRRVrtGzjSv8siwTCXVX9YV7TtzTC6rLW
FQk1iJqNaoXtyuwY6WLPSb5eifBODgv1o2j2HrkvDUANBtnqEk3myczVE5ZDT6YSh+byzhbpTN1N
EDvpsRqJCRUORoYkDqCIeJ/G9JZVyi5ZtE2SNR5XFH9NOl4qKK9nwu6vhhRhQd2jk0cb7lXPgvA2
S9WLkO4KHExy5oLNnpUWLeNR1k+t1cHWA3vpf3JjZYxe+H2q7yr5aI9jPl7pRINRa0OOo3HbGYmH
EnIsGNjUJTrT6biZyYDyoANAN7ApVqUM3NXZ0bET7ej28Fe2CVOsuEcnbao9H9UW+e1Y0CzngMaG
EnWABd+iUSBm7LM06Q8SIo5QT/6/lB7MCBaxCFpRNE88Nicte1hi3XPUzzR3XtBDfGO1wgW6uB3d
PdmNnrtW+2UgTtohMReH2dKtR9OkoTD9a3KqiFlL9r1Bh8jUYZHQCAwuszY0a3g9wdgYJeJFFNG9
7Km0OOf6z4hAwxPrPOnPefq3LgpMQs2dywF9HlXueO30o0RuFLQ8jXumsSPL8g0c9KVq+68iTUNN
mdfdYGjfS5XP8RmO2kBF6cdwIUm4uNW5ykRK22cKE1r7k9uGQl1YlTp6c2HvigOzTuN9X62dsc2a
SNnghk2O1KmRWsXM3cUvsSu5nSkuJilQs4RpRV0CBuOnOE9+qaj7rhZ+VVri5LeSSoxV5kETyTWo
bPKbMjEqjya5RD/G2j2qiho9dmWU6izulUuWSITNu/uv9SQNYmeKWHPESIUZv6mFDXRa7OO40V6h
9HqvLvv6XalBjnTatAKSqd3HKiPUDuFv/cq73j2bRrqNI33wBZRT0DU91V9UGpCxZ57JxHzCu44O
mTrvheLArsIV7idX4pOQ6qlLsxRXTOMeHOLnqbrJmlOkE0meQO2ywvD7pnzWiumhaInWQin2u3Uo
Ti09nteoGjj7kxcGp2hTq8NbW9ZbM//Ck+pbSfwk0oUFd63+Oqm9i+3oUPX1TqbAoEPKW8Ww5yNe
4iZQ8vYPARRnJx//lHPa+xGYM0vi/NZp2p9WYVk84ZT2Yk0icufNoSa8KohmlO11he8B5AMMKIj5
U5KKKLylIlHduBfqjPrkJxFdo+Xa/AHjxR1HR9bMzeJHToUTWnX143b1Yco7dSvi3C8tGnhKGNhK
TbjwlBekzmvbMjJjkhMInLjQxOJHbYOKCWNivmozFUVEphjwhCkNQGiv7NTuX7Ze0LIrpxN2VAxS
ZhYM48yg/JEqVWjkIuaisb4JJw8z5cPu+t3Y4g0y5+dYwepbdW3FTk4ysM+s2UU4qtWNq+PWrOf9
Gts8BnT9mUI+3FtLjHg8po0E8s2qbyHI0eaacNZXJvB7sw0oNFcSKofNl6hN3iNTOUg5HkAEbzUp
30zcmH5df6w0yWytfuK1uthlszeX1S/FeRXjGxnvB10xnhXyZT3RKRcKfH9X+cRKJtlqMroToymo
7WL+tSMq/zIrjPQvEx7ZyaiiU+P7XtR6ImT5naTtUhQ7WcZnG2rb7bgnYUu61IW2a6KO0g8nfQDc
8vBvPrgkoPpOUoArLCqPt+5BMNDTzFIzMY6TQchMWfzBUsCyyAp0gJCM1Ppx0YjZNSesoZ+p4yB0
/asyyTKCRdfObiTDtlSUvaP2+wL2kBhA0hAWYheIHu7fEJeOxvK2TEnolABH8+IrOvHcGaruQdWR
PtJYPsrW3cl1vslEUs/sVsEYuT88rDS3GmFU9FinBIguq1EQt0n5sRHxYTS2/MJ8vhr+UiT7msYf
dMkQbD+AqNio9jNegK8uUUMjgznguIhVSjKTobtEWLnUanjU75WUQKyVQuknsqEoXXRHQMXWIAlW
BcHO8rPTi8pbi/Ij738BgC5z1b9Do2zHdtmZOen1zbpZE4zlRYV9vginIdvHAhS7WNWS0P/ODUEw
+HjRANx8xBnLZqsxT8LUT4vqVp6qxbdRjC+ERNHJNH2s5cjKoqh3hiwR79Ap+EHd5TCUP3yU+3tb
QnS3UI/lmUfLm+GbZW6yTqBF0pX5pWsR4KuJ2kZZdj4Ze1lgjNa5ES3AC7xpn+iPMWwYn0T/2DJg
yEE+KGxlKI/cWMm070j6hcHsWcCh9szWBjeBNxn900yO7qYepopnoqQAr6KR2DRnSbS8+Y7bvHqW
1I8GhtW7RxcjBsYAVfVqSKbnxUjftfrZXefL0BhPUIkbS1K9pwy3xGHHr+snMUze1OtMmqYLbNYf
Bpg9krognPRHJ5W7WU8/J9V5wACyVYh+n5TN3R2jp5E38rsvzP5UTs4zSbFyC5T1cz/It6VJ5ZCg
96uw3NLvhpe20vdUaBP42ajbvCHQSOVt7SYRRnnSzykREHJAs38jm8PDclVsq9QCO3EOBUgTbuid
HJMkAN2iuY+uJU9tHGCPEo5c/xN33xW5tCEjesJXyTSCEkEZwuhDW5xPfAjRwRJFQHQnR4DGeaFn
b2T6Balr7zVaNsFTeFdwLiC0u5CXOm+MNLeg7KKvwWKjK4uLUZegygtKF41mZR8gTm373PbmkhVr
dDHjS5R+VjWDiHkt8p70CWWPkPPRS503sunDS/pKo34acbGlv4C7DkJTvAbsbQILmKlZgcFbdvhk
+myGCPKMM+aLPP0wm5fASflALOVZTKBJaQPBlYZcV3ezMVL74/LlgWwDYUNjViLkR94a0CNtYdlB
XosoROLwWjN6FO0nosFC83cltqv5yMbMCKwW4mbKHUrJsZ+SfitTS9tnKrUPQpy42G0J1fJSmqx8
8K3XVg6bdBG7dHYv6N6wp8W3y2rI1L56YT4spvjW4j+Fivpt442mFekwam9GrX9ZVLaNlfGcdnmy
LVfB2xqTa6YsFQMlfF1dtcZnAoz84cSgaXnlZAT7TfoSruwDvfSe1NJ23VM3i+g1qelR5e/Fy7mf
G7jGtGF2sId6T3wiL8y+wmVmMlfRL7JyTNBhbObfimW8T5zPXhxHlJSStedBqgV9nD7oi4HWK1IW
0+2TNottXU8r7vT+TW+Tx8kyu7dMzX/uKzPoUJh6XBt3rGFNbxYdfAEp6ZdoVH/6VjlAqRt4QfG/
52JDD/wPZIG/8BVyZ+es2/qlMM2gx29NmTv2H1WtQ978AdTUKeZV+pC5XPN0TcnPFa28l8bt3N3S
WzpTKc6ANJB4U12WjSjVF264sBuVa+zHKbeeikHvt65TJe+DLfJPBMiExA+62VN0upNNaLs/NMr6
SU1J609SKihEmnOWq+LuCOmu2drr92KAPprs7QB4ezJ0sETU4FHVPIU+onqDh9f8K5sEP4HIqumS
Z8Z4ja1OyX28Kw4PVE2oKe2iI37eWOuSlMUuG/mACIBGO9XMt1MbEl871u4uwzvtbEgXj0lXV0u7
8x0LK21Imo5yRrJNQ75pJTVKMLFzmjF3rIzeD80kczwYHLl+MkbpxU3JjGDiHfZDR/aWBEGsvJww
nYNDJyPgXhEnuCUozrinYpgaFjAEOU+RIq4DieyBtMFg8TZyjrIaYoHGeFIo9g5CSAIUxNFEqQ9B
QaD+boXRWIvNhY40BPLtRLL4fiJngoVyBgubpY15gVMtdAra6XNbewUYqI8X8IxOdEd3LNznGo3v
EVhBoRdB1LQIqHDYIyZ4kxpXkoDEJRrYKaU22eVEFrQxOyzmKcrAqvMYr/zwI7uyG9JRwUpr6lmB
0/4Gv7rt8n5dn8lvSCkeni2Fm6MLs7u4WrovW65pAIjR8tpWdWJsbZNnqQMIYewkygLQrGGDv6q8
wNAYRcva3RWK9oeWylzdUyGfNatHOVGXGztMSGrLekPDb31WpFHFGuQCv6h9VLlVccqmWZ0Dt9NW
6avZqsGMtWIW3aVYqPLZF6uw5yeMhIX2y8UtEb9p5XL8TH1lHoggtOd3Qtum071rZkcmWklp3jxD
/XdOutNXtl2P9LV1EejVqB1pCHI5mVLyVcJqyIootAbnLsqbTNZey2nCeUa0wpmqJafx7EEfrY2c
iUvARG47jATk95MWQWRUSVtR1p/tXlJYjYFm7Wg7yq3v2jLMGLbIHegHomW82qoI9PvOMhLonHaW
VljGEbPeMlgZkNioimszO1azIZxLebT7wvitGnf81qk/vS3a3P/WAxNK4ebWZuiaJJyrpT80qqw/
Go3YJG/OLVpyJ3VRdZ+eJ0qdymLRAyJFqiGs9LV9TFLMIzKL4ht28ijZOO1K6bWNa2Rrp7O+x2nS
+xaVPe8pFvOjnIvlNvZqF5gq8rSXcAyACK8R9weost/Bjty9JXP3CSuY80iIan3Wh9G6qaZmcWer
Ju3Q9Q2Odbu03LdhyqxbW036/bqd5RNmmL4b8OQRNOCVS7Yc7LJs7p/+RAwMdmX3gXuThXEjy4A4
sX3hpqxNckJygalVqM7bbCXDX7Vz+K5PkQq8ZNDYVRG+BjDdKds2X/RjacbcF7RTSrEk95ScGQJb
Tbm3YYsxPZGfk9EFEetPOcflu8u1+ZBpdfwUDR3ziDn1LhKWRGWzGMYvZaq77/2IVd8r0ePdzYLp
5guvfhIC7qxB1vfan1wUZL8MUitfM0yiyIuEJHlZk9SX1dC6XwxYV75HdFsNTfZXyRyNL+q0yjrE
IMUrht8zHlknvaiFijhacb4wtMfN+Jih+0Mx9rH5YbCohPG2Hds5DY1jv5EIwjQTC8qSGgNrwMjW
bPHZgZHOQbESekVLOw9a35BML2itVKvpE55YCsxiL69NhmTzatg5xxV5nmFDuJvwjBHqdqTabof8
Zuzxc1gPneaAiq9GTV3cZ9I9TvSI+BE+6ROKJ9v6+UlIIz20PIUHdsXGNhVDTR4D4RCbEmLqV8Mv
1GBYjJaDXnTxQxw75tNk4I1zTAgeDN/986wm4OxIz/0WF+98LsbY5NpKK1ZuLhfNaiMeLsM5WpL7
Fb/v4WZwwjB2dFUwzc9GjjKgIy3syD3R8VfUCrk6Vu/ZHVIkn4U6091I6ErrdHJbGFnktwa4A2ZH
1ZdWhJI6XMYpOasFr1MrC3msio3a5e8trmNcVN5UhxT9Hecy/mHpHfaF6VHF5Yu+2JfushvJIPF0
/IkkyGONW8fTRNIpCQ6Z5jfgqXw5ocscgdCsQciezXqKDlAYFpef3Pixy0F5y2LcTVu1hihkiciE
rwVSf4jaIX23++y4OG33TR98ci6X2fg7MTjADpuqPGJEy9+Lell+6TgrPjQQfThVZePMLLE69pIT
T9Eiup1MnMbdD4XSYwpr8moO+X6WyV7arv5eiCr7MQYrueb5avwxV5sy81bct2G5WbyotqF92LXb
YDNXSXafsl75irtWjBsKWfdsJcdnjUC3zHOAI68EbKy3SQwRcrs62N9ZZ+YHPWWM5R8KSVhSIdVN
+4eue8ESv2F6n/RcfnWDiTwxDe3VqIpy57SWGqarIrhziTWsWGgqRnW7d7HFY3RkNbd6BaF/BNXM
yfvSlVo4JaUOTjveLVrXmFfghsaNu7UYaiKKU3evRsaWUqxDq5Kjx4scAte9P5J37DBZ27Oc8Pxm
Vet4sYyPyFkZFvLYDsxC0+gMR9slDsx+nUBn58rYNbqS/AwgYWDI/XGY0zyIsJHuIGLMDXFrJqZZ
cRIuSn1suU+l0t9rTXosz1SEMyvA7CKECjLnifeIXtjRZiEZn9kJywyWuGawA7te1gfR1x9z2v1m
0DVZiQdWb3HSmtDQIxK8r0vi4nItPhAy9ko0YWCQB/UF66QHmNQwOo+MBe0YxoQY7hsnQ4iBqtFs
vvidpIByrDKUFqXstmhZwTLSn6g4Cnx8PnZXvCpPcgJaRXXEo9iL6JtK0iNLiM1Eb2mo1spH26Bc
EtjmmRT9bV2M+r7CVmgYDSBV+ZNZE5cLV99hSC79ZZA3iJHWM8FbWR+VIhgd+TbHOVB6bF0QbbJX
xs88rC0pA473kF44mLuYIJrKWR4dI9uwD9rGsJtbKd06MLV62dWGtPaqY2t7F5F3t0CVfCx6UTJa
d4gVrFcfCuvdcuqwH7tDjKQbLPfLjWEvNwiZYSvj7DguRrwbVqJhPScHIlE7nJtzmcebnNRdrzd1
wAobeTilYzLnWarJywHdBKJOfWf645BKieChbrleN3ty5ojHQS+kj1h7JMMqGFiyA/DLOVC0NmAL
87k49YLK1jAxjcObmSOZE+O0jeih2bamNT1gH+brwRyGzcTOaSUF7J20ed/PuCwJ9fAzuMkb22E8
esV8YZUwcNbZ2bbAYHgiHq55ciP17OKA2I90J+KSOIHS/syzOLD2PzqrOGVN9grKgNQ3DU9M8Crh
S2Vxa4gm/IkR7vQsgTeVjvKZpbm42ipb/BWYace5OwYWGYpHp6wyhg9+GPr21put598DVm2q4GIv
YatIYgEuQkoxwZLB3soueTER74FXCJRE4leacU9phw8IemM1SASm2CUJYUi4/Xk7UbVkG+Uu77ug
V8YrVGLQzNk7tIK4Le1I+ehS3bK+tb5qnDePFkkDKxume4JRrhZHnCSMFbNuPs/cBEi1kn3AZt7r
7Lrago8iuLFdCeVQDKdJGAcdEc+X6nTpo358pbk6uUZKv7X0IcW6vSK5DTjS/hUIpuFoBZx2vtqW
daLf1ot+JpAAVaeX0V6tTQQxoh4K9XNZW21XgTM7qasjBE7hZMTath6NZ7ze+M3juTuMVTl8z9kC
qY61hi9F9WiQxa9W68nR7Eel1751Iw4LjkQcaT6f6MHAdK+7T3nFtiZOJ2+Y9D3twsc4N/fUgpOS
VX82y4QnVR6p7hsYxLthYzZ1HvQrcmLTFEjqHOxuQR1a36h/DFltmoKfJsvaH80wHoGFjrWRXnEf
b5YsnT2kfTvktrTs7ERNtlIvXhfER0LDjJeRkMQRIa/Kp3sZ7b9kQR6EOdH7V0IK+jdCIYO8ZduC
Gajxu2nRt1qyWkfRtR9ZnBzNOmNJwGZ79dthHrdibuOA93Lqq+r0LnqYvbJ+4jpbvPDjEBRq4a1o
nP29pTs3UYyxj2/GLD4Z1mFKmmOGgPQwjWq6HRfrmqU/ZFBiG816dJl2kVuB4XXmQviRYnD57rrZ
ukq4uJ80nkY7wBc0b2b8hCjptARHtC4LFtM19bUEYZLyeyurCJQnd2b3NeYKohzZjCtXY3Gqjzq2
rC/1rrkV/Clt/qH780S8K0kxzG1dH1AZ1W6aUiHTFZ/WwAhTFRgVpaqFlj6hOke9vOpcTzZOk6hn
zbZzTNaCRRSmpPUPjZY6Gpxd/jKMxuwPM+kPooAndArt39g7s+a6jWxL/5WOem4okAkkhof7cubD
eZJI6QVBiiTmOTH++v4g29ck7ZLa0U99o1xDVJQt4hAHyNy591rfCsPT0FokO0bwYuJdIEp3SwDl
sJcUZmtygJOvoDCm4TywoV7s2jbB6sk/L1Dq6N/jlP6RCOR/JmfK/ylmat+8FI/Pj+g9Ch3raZF/
LH/gN/WH4YhPCDggQ9FU/EGCRsjxu/yDv+WZEjSzhPJuKjz1f8o/5Ce4RGTRqCVox7PRePwBmhLi
0xKxsURx0V9VrJn/RP7xnthCKgMZWGRR8hGlj6DoB5no++NNXITtf/1L/G/aA15BvxqvU2JQObKV
M2U200POTvULPsyPDLQ/6TC/XYuPK5kzE7Fjex9QSwIAihgzmui18g3OASSbB4FNr76dvsk0otCh
dbONRgm5M6yumnHQ+4EjHI0RBhk2ejwQBPUeEEt0KlNaZw5Yud0UGt1+YIiXQ2dlwIUWe5K4KQov
ZTw7M4mxsmpYkUy60B3K+bzItHX9RvTzN4isBff+4TezHUdZkptogd3+kHThFiHIjYDLz3hSd1j8
zDXn/HIrVYPa3SBNNKOupLjM1e7nV37P5vpxT7my55Lvw0PBD36v3XHGudc+c80NnYNwq/q8wCWN
ruDnV5HvwwJ+XIZvzREmHRcHYRsP8VtKVjnQRiLlM95wG3GSq3Cma2QwMaZqnLNz+rA0qIUIg+9k
YYVfMbHcA7hg+ChSw7l1jfmEeavcVzmR6xzSS+s1AtN4PfrwFlbCHppuE/dliHQCW+Lp6InkW0LH
dwN6H4tcjkP41KpTTbdTjfc/frf/LFv/EgvV699r1y7i74/NY9i9W7l+/Jnfly5PfqLD4rLEEHbA
WuQgHPt96fLcTzx0MMtQtyhSHK03SxfKtQVet0Q82GjUXP5UW3Y6Yj0xP7kmEea+wiQqTAeR3D8B
3H946QhkXoRxiOS4vuSpfP9MuhmCZDur211TzPWK0lDduvasd6Ds07M3N+Zv3u/3JH3FX0Q1kcFi
czpbAH8s7+8ef8eqVAKEYTe45bHGSpNUKQhQHCBNcIoW9xc8uL9ejlvO4QEigklI5qIlfHs5SDze
NMSKZh6lox14W0vMTMdBhwJyyc7nJAt/sYx83AbU8iXzDaMzRKZIku/7K/YNDJqp44r4QhAutITF
9zV6D5RKP7+TP9JL3y6Vy5UkSxVriav47w+bgAJgj+hraiCCB+0BIVmKp1UjmOqrcDqBAZHikmz1
nZoS/AZFf4ym4Zaf9K23q4d8cvYFVE0UGgN0sMlpLk08OFtHBkdo/emN6vL6FylGH1CMy3cPq4hi
lK/DdblDi3zyzRaZgDgAy8cILzH0uVPWZ8CAMXD601lONkEfmf2mp0e8yntRbDEG/SoP8gfr8d0t
Wz6ALwkzMW1eQvPD4juGUSdLRv67ROAFWzMmoFi3A4lQgN63a+Dgg59Ds3ntdcZ6zt0zGfgnNPge
Kaex84+YVKgkJXaeX3yb75WjP24N+IaleIFVyWv94RWEb5ZEys3zHbNL1W3nwFm4BEylmcfRfnNK
xnO5VSHSHqQa7E1e2dbVzx8o2qDc/7e3h4Vo2Xj5NCjzeGk+3B6csGimYj/eQRIOacJO6tsMnyNa
+7lrHg28PPi4mAFdFTHaAjj+d2TfzJsALxszFzn0276auW9gjG74Y6gl1AxQy/PtneX2d13QBUyD
Uct5vCEbvyrvQF0iaQzThzHYyd5iEN4GERMXZ4CqPuayx+UNzFduE85S1RYpKl1DWdbC3gZ2bz5B
z3D7GxpY4skrsuQCrD2tTLgb/ldgm/q+5a97cs/B2c7lUF20QGrcDSybuQRtVI9XCeR2uap8dIht
leCB7pp84vqQ60RpFgAJ8+LCHaa8WUVl27/EM758Ju5oIulrNulja+gAiXsxLT2M1NrW40gLTmfT
LsUHtjdjtxzv6Y7DIMOMMDknyun9/Wgn6dF1GgsgS+XgfOOYtu1To3rJudidRRKzs0KFnp0xAwZV
k5r6VU5jAsqTTvMFhojyfgrb5qxKpUm4RTXhEMummvc57peuedaV2ZnVuPo1kgNHT6P07ws8/oAi
QXs9FK5DRtHsD+fC1Tg3RSaPmY7TemVUdr8pKhQ84MDxZmC1x6tHbAW04N6me1RkgZC7Nmb2uVI5
fWhqwRoAVu34wz6SY4/uYPBsufVCJhfEfTpnPq0KGsyZbJ/A+2Ez6lQ1HaOqqNC9hC5fJoIV0942
I3akdWAReYiQzBrKTW6biT5h6tYc/TCu+CUVlANn09H8nI51o0R6rNhOgG5omPVAXN0d3Fao0TRs
MDPXae5dyjhmdCgniSywt1ILA5FTzusCxw2YIUt/tkMYNCTktuOjtGumiCKp+vokbciWguShp/B8
bkMwzgSj2bRJ0uQ6SO0KydSUG3fAVKCWN5y/N0VdCGvbwV2LnxjlalzDDoCpXe6CQdsFjauuRyh+
0dELu+GibOPstXEn+8UjXZ4zZy2AozClOsxmWpzXytPn3LjkFdxFtVWTdxXAeqUIDz8TpHqO2Nx9
Rnl0WzES+uwWeXpqZH53iK2Fp2Y2VbbOvcYmZQHTfZExSoihDO2G3kJr2wXO9eT30VHMDMRU6kPd
t6G5zEwB0CbZyWnkyp5i21Z7z4InGtkdkWkywcs0++Xntg7LxyAp7o0RbZe0Jnh4yCpACQbupuvd
JzP0MN2MMaGCzhSA9EClwWzLuIan3Y6ErwEPHHGs8rLa1xi+Tjyrck8Hm8aPEcGxyuKmOSalY69L
RVsPE+NFaYTW1pDd5SS6MyHL6gR39y5M8hG5RbOQafR8mIV3azDSWsm2LbEr5buyyIxLs4TIrWgk
b8dWi+PQuflRl/BWQDTQ12JmymjC7x6k04tVUcOfG5LXRJjyKOIww3CEHsgwRXVMgI+ejkn6VIfz
cG4W1vw6JiL+nLNuPjQug4Imbol80MV1GGWEeSA/x0++DM5E7BXrlntC3oxuTqw8oTGUdAQMhL3B
i2vzihXE3l7DdgTDVJFhFW+GPLsnBJxJcxhfyhGnZlvBkSCCIEKHYaY5VRtpdpumEjcDECiy17zB
v5NubW+IujgpUqEjtOVhxlOF3iFrjOiGKMY1iXBf7RQWrtOVxamD1ALQdjKr+zoV6QUzYQhXDk13
SN/1SR/pDiKCzFfGULpHaxrOKkgHu6LM4osij6/xH40Jg1AqyG1lNw1vdDVc9NnUvUaGZ52MJL3t
TTmAokzG6r5rCJ6jiT3Txme6AQqPEZEeUFb72t2BCHwm6NiFMNXUlyJtKhzzpbnAlKLuVYfc6xUT
B0hl2PIYdQ2LPA+zFjMD+8tIDDP26HE+s0fHvy6YPJ0IR9cbNFrEtyau9QXzd7QPw5JealPJM6FH
d+3WxfdUWc7lILx8X5bzfGG3841vENqw+C+arnTIFcJOROeVzI+zuqBSQbJvf0NdOj1kFtLSDBr+
k9Ng5M6Ig8DCgcZqBRvCYghf5GyeMfuKV2UT5zdLXZG/wDktifUdRux5t4g8Lj3iwNe1ayXbnjYp
AQghjCGgk+tYmiV2uaDsDyGxzTu9HItFMlt4lqKvuLYhg7Td7K+YmLUXbMn2d2hnJVqMpj4z8wxH
VCyX0XbAzwc5uo9Bsq5tq37qi/mkL1ETV2CjSW/Cd8avAOgteGpZnrY0rG987Md7M7OuENUCno6a
xxyRHjEZ0iRzpGyPVRNuRR83V3PkXFbRcFu0o1ymbt9Dcho2PcP2bVQQjGEG6bgLmRK1cJXwtlYu
GTkZHUOjfpqyoblsgtEHr4A13CdtJna/x2IKkLt0w9aJ2bczBpJrbue3fIqiqxkNy7qqtPECDPEm
hKlC9Jamxxll20qwtxk431+w7QmULXG0iwFcXXdYGFZ2DB13TTsBAi0uNmvllykBGWS+AORyOnAw
3YpxPipzWePQldBn15Nqx4sZONYuGnnWmS/hOKTacC5m3q4IZx+vzGHskuwzrn5gB77X31UDrfzG
a627PvOIaPD87irQTldhC8XkCq/ev2zCGHUXH/o2K+P+m98Y8WUhoJOSv1XG8SmOYHE2TJH/dcbw
CskwoKeJB06aX3gT4mOG34XRt1HUL6nyeIT8SOmHJd31WhgDTuoqCF14VsytVlWXCkbFlo1LJ+4t
hbtn1tpD7OLV1BKxRU0XVyYeOxnRjdtwQk0bWkphna8xJshLFanyyoAIZq6KvCm/BI4xmptKjRIc
BOwcbNJ1HN8x2EV0JNoBS1JbEfdl5YXdMuNo2te260AXDdjZEQouOUarRrXVHSkN1Hqkm30r6wLd
KXEMKBUMcZZbtX0R13Npn6RW6AYnoLnGdu/kjTr3vDh5BjGahdvQj/DQONpinBN5hyq09Y0/5R5v
IfvzfcIasAYdUtzCg9xaIFBPq8iGneKYumDJMoOvUzra+zwPhtM2yQY0+WF1Hk8a4B45LBm6iLbw
v03V4L1meT3uecqXEW4YHOA5JGJTtbW1l6MDdYX3Xuz6oJ/gmaWZi+C+wJq57rI53HpTOl0lMnT6
m9j3JhC2sZmzBTpqE7ra4se2dKfHzvWxpfpkncxUOQibJYtMqZP0DLZBMu7NqhgfIMP452bdqchH
B6ZNa9VgXiWSxiqi/HPmZiOtb7N/qTpvuhVp3/rMWKrm6InaJ6eGcWK1kY1pPsUtch5afiYulhD5
xlXfLItB6TMLWLNusAtPJUmdbTCVN3XGA7Gf6hL+U40haV3nY7ZN5FCgvIvaB6KJUIXwsyMA3whU
HZjB14IzwklcRvoG97ixzyaGSNCe2vvWayiW3HZmnG6a/filmibydJq6Q1ZhhDOAqBo8H4ZOq2Si
oHLc0+s8gOD1JUMVs+6aWZ1L04LZG0PCR6zaTtAHSb7YIaMRwUVfRhOe70g11Qsr/MILjy2Re3ur
wnV6h0c7yr5oZSSIqiMqAn/0YbJko9Jf0iQPr3LXI5IIwVV6U8tmMFdElunDUFs9RGxidCZi1fmg
xPHOiUYOP8YS+Ys02AObCgiQlfnqNCwwMq85ite3sxjar4nW+bgRQ+y+gvgdDunUHRCYcQoZMcSN
ORsOuMn5fmkKHgD6oOByMibJjJWjTR/65dEZ2oDx3gg2AZnViuIhOk+bCUcd2bSI/hrmo2Uwr9E+
1c8SdEm3CiCd8cp05t0cud1v7dt/1AJEese/P+ZV/t/5Vt/9U/8fRV/Kxer5kwbhYx4/vQ+//PEn
fve1qk80hAHPCQa7ZEn7HP5/6w4yoUCE5Eqaf0rYtmnT4/nd1moIh4xL26QEhfBnuxSD/90dNOSS
f+nblqcUZ23H/n9pD3qCYHX+RYuQsQYQl6UN+bZtU9HSEZOEiuT0jbhmmv6tFarcOin4njd35W+6
g6BF3rUguBadIR+AjWUx1pB0Cd9fC1CimNgL65WZNR50zqHewZpGV5jlS/OlwEVC13uAi2l3zoXZ
M+aonJG+Fhiex0pbxUVpcpSCCZUf4Rmlh94mLyMh7YhkSPniG459qKrxPi5966TtWuMqZlHd2Ih7
rlKg0l+tKfRuS/CQkQCYqUYFwk/1L1PTgy90tTehX53ZB5yKTptjI3hY6ZjomxVUShQ0S8jRZZvr
q17W+iWwAkoKKugnT0XtPvbZ/uLWWNBPyUnWTyBjyrov1/Pi4mi6hq5G0RXPk4f+n1gAa52zekBk
mNBUoyIiW6Mirzvadpyy0G1B33iZQ3gyGwsP4o6pMeoWS2mTw0SOjKPRKGl8AC5bF7BHZt76kWNF
wjuUUHICZ4PFgrbviQmanG4v2pjJHU7IWDSGB/QgTYLIIQn7lc+cX102UIKv+lR037MxZDcz4ImQ
QcIJ6LEda7LcQ1hLyEqYIK9tZqIO6GBtfKWz4lzPBKU9c+hGEtBNvreugri3N71oib9IIBh90zPt
g2NWIYqEQCq512Io/fAEwKhLCFABfHXUSzVRDObIyLyB6CAaJzhA128/A3Umd29onNg5QS1Xp7hh
zGQi87OZgcORRwkyR5jxvcT+rE+MNp0AlWY9jxk1jeuflDhIcVx4pL/gbu06tQ3zFPugz4XJ0WoU
wTGair3cVXUYnbgdEvC1MSXBAG6hKb4oxEd6x++g7xJTDdTgkEIhNJud8+rBGp02c9ZnXE0PIC+E
x9YM8Twf2oVO7xAcbbbSXlmwq8M1eYzWPbt/VK4ZFbkEY+aF8QJvG1RPE2fy2auQ1O59t/XvteUa
CBWlHxWQtSPfWANsMaAH4+A5mUkygMzr2ijuLEwJUPqM5ckFY1B+T3KRXdpmUDcbhvsjwKfBzRF4
D6VY/mldP8+pAw4O9HVaYjt0awfJdwZjjIq37nd94086vG7xJLMesBhNVfuS4kaJNpBdh69IxiQ9
wdwYTyqZpfPWciK/RtUC55sgwGzR9BhdEZ3UamrKg8tO+OiQH4Y8jepvk1lihMEMCDpYYaA3Ecil
cAA5kqB9XxlIc4NNg7jg2lKJ951nIraPFZhHbm7W08Uy3QTGtMrG6amJjMjeQjOW9J3toom3KYxk
teLxwR81m4COEvoFAF/ROMwCMhuvqJV5azsZZ7mn6GiT1TCFw3Xex3DDY07FUIax9S3KQkt/gSnU
fW6LAneyLlNNH67xUFW2rsE+PA4qPhTOALa5ZFN/gV+CNm6K425bAOCeDhr8E1230lb11jJ7mVxR
/gzPrtU24zoqe5zYUYk8cRUZhnEVQip5MMegCx+sxLeeR6G67yLT2Q3Q39zalIM9c7Q3ek4TFQY0
KCEY7ewdADjTGBcZrD2JPNnWk9NeEb85w8yviNTilI9W/ABXpLmBZb1E9i2x3RAWSV9NrTyMt0lu
2NUJ9uNq3HTE5wAh0JmFqSgfy47hwTTzvuSjxnldBA5tCAtKKmTOuGF6O9SRiRWzd+UJg2NVHWsL
xSvGAYqwg69ViYEtSeRDl3nSWg/Sh5Q92pMJmb1YXiTmZ+HZVE+IyVx/AMw9FyasyVmatXEnrSb8
TjrjIKGMeFgFwPn0p2mc62BbhhZokLiW2YE+Qu+tRjznRN9KzvWrIYe9ft+izcE+QLv8THUl60DE
h214ebP+C5mNmVyHppj0ORVcHn4rmQboF68RRf5KEvM8PpULSmSTyrpWyM+EGJobPxlt77otlTGT
FkK4InLuqCfxZTtllTnc+gZgnYsJdH3PswXkPuRVaWVCiyqIir7Cy20BvF7VbWlY+w4Q2XDJfRbG
MfeMEj2+6SznZo5uCxk5NtLuNIwmm19pJO2qd1cY6APrlQ5JlR+0hRAGtqruDbwleA8mzDm1ZWCJ
SwgzoGdndAB3N6E2AlYk063bz4NvTkgwkQ/n3hd3QorE4hwm9U2FopYEvUnK+VDAS7X3QUt86naw
apqElL6SxY+ua3wSxgKer8qk7V4ZGAro3Q4MTkgIwWn8kDOeAhtdSBtnINJ3QcprTE7dVLumz7gj
6ZDv5wUC3pu05e04EGbYuUe0Pz4yhnxKBTrcgRPM/cRxz9wWja8C2IKkEyTfmeRLfVd1Ti/PJ0ZL
+blSlaix79sTp+SRFlYEOZgvdB/0VR58NlNJuj2j255gQQJ7cz5922AvM/LhchgmoiQjDx/EOevv
MLxozvqLgTHM1fWQmtbZGLG+ng5zPfSbljxZyR1yxuIm9X2D1MEocL5Xgk7OhjZ80m3jNivcjZ7b
qLtCRymflBjC7rUhEiV6JEsq787tLqvDM2zcrjymZpEneBJNH9IPvaDadHHuTDUTvB5pH0TShp6P
Wkd2ONsneCqeRwXraxzR9NEbyC8cEkwoPIKJ9MhmqgArEeisDl1WRYgic3Tam3ICHGEbZbfy+omQ
KTxrB4UbOZFO8XVIAZ6hEVTVNp4zwn+DKLugZhhfFTQ6FH4sWyuezpbwFHPmTaZKypuxuGzSPNpJ
iCh47nrFmst0Ydv3Q31EirEQFMCVF0GtNq6eqmNPE+pLkSbQczuBa9PTNQEYrU5Xk9IxzRY8fOeF
ICQc0iugptgf6K+oC8+jD1G57sGqrOFM0HDY9a37XE1pf4i0dgB/sZKkYVDtFgjWLtHj84yLc+9I
LEYdSKoM6Xp3XydjceUTp7NO3EgcGsdOHuCNB1/HFHEoGDITmknvFYRmt5CQGxSbkk1OThSXBjEm
dANdmG+JOtiYJ7awYvS0afNO8kBjHYCt2REVFdh+BkFqNr77gfPEY9JejTYTR0ujAUUB3p03KM3W
o8TqymqVNdvI6uarCSDUhpWvOqmdWu2F0sb30LbPiODSm9pI8w1nYuMycGS0ruo6PUncqbntae6G
xK11Bhwss0n2Xhu9doXdQRD2S/bJAjgzDE0FFwGdnbSzL2lDFuYwLqbGdjBvwCP0G9e2XaYtgLaS
qMhvMeJO54Hw6nOtk+ZYZOQlEEThbBJCyIh48cmgJl1ppcugOoGaELOz2Q3xOwAs6LbKWxBhdAtL
mtlkOqs1X2e8o/CuH5q4OmlMfZcixME5ZbdPGfnprOhQjS1qwoAFvFA39Kq7i1al6gJGXrZWPQ1a
6uCNUWFyIWCi7PZkK0xfCBWe613k298UBS3HY2c8FoWFrc42Mz1svJlXeKMNz3lc7EFX1sgm7vqt
Oofnl+8rMXwhOjb/OvVYOIeUdNlsdBH/5nX5XPsSuzyDuBPmotkRieWtX4tpHQ0kiOFBjUj3zumG
JBCA3HUb28DSpHQ++3SiYiZ2UfkiysLB6Jw4zatsZXwsbSKC8FWV/gbxI+jMlrkMS7oVMyw16MB7
0kxTXrJEv8y5120Kcqu2dU8xSp7ON8Ok5287mdoY2K2OSvu0c7Q1YK7U9OGTGq78+seB7R+d9/9n
KhUXTNS/P9BvkvgJJU78Vqq4/InfDvS2BVjKFcK0bUsIsmA4xf52oLc50LvCgjfFhE4SmMOh/Q9O
FRohYVrM/m1EEtYPPcefah+IVy5CIARCwKU4Nf8Dtc/7IzY6JIFdDp2k4icRlPFDV/JGheEzRusS
7UKaYtc5UPaA8eD8uX9zP/7mKP+3V8Hg5NhCcJQ3PwgaalDyFGpcxcOcdBaGbQTfm0Hez6/CDJ2G
wJ+aBcYr/D5oFrDPuVLSoPigt8mWEhIz2ASBWuMO0VEDyaeqAu/K6zqv3U844zZ16rGAj7Z01yEB
IGz1dq+vKt/BEaX7rrgrUAk52xx1RnkOGVxaJyCBUWJbIdq5XcGRbNjGBZ35jdac/1dNgQFsMyrZ
HW3ai0xs6YbvhTvbUUYhJaYOTDYmVD5KT0j9xuwCdRNH+FBBe1fkCFlGQr3MaT68DkqskAeToane
uDEHhK0TjHiLmJp7B3vUYu8GVkP72IMTwbE7Bb1SLstp6Qzj6XI2v1Fu7MXMOEcTzrrksICrIf0M
OxUySjgWJVSmQSOnDOuu2BkMTNt9rYM83yL15lBtUxFx8EVCy3k26JW3SWbigNaLprbawhAWNvzN
kTMyoPgo+FIMuvfWSgbK28NoLykLMj9I9h3242zrB4t83lAxHluNSKqg4zmFx0YOM5YBKhP70S4B
G2wcFs+CEtuuTptktusDaLHpKqATTs+kGSzGzxwyUSzIKSbDCizxI7Qe/7Gt/PFz4TXVa5/DeeHv
6OxbiLD+Gwdu9R3wk/VKm0QVXw1Ka/Tu2Yj3TxSoqbDsGQ0dpMTo4gMmq2HYaibRyWJQapIb39GA
lIhxoyyHpdvWpzAi6UPlGAnTjS2cTn7TjWEXm1KOhIFRZtrh1hYZLFaTxLxhO9FBI6cu7HwJJYqw
oiNdij7e2UqYLnSVRBOKglOUQ0nnYR+KFJ63Q8105FLNYf+b2u4/y/O/Ft3sv1+eL8pGRy9N8b/O
H5v4Eargsc0ei+f27XK9/ITflmvEiJ9Yp3zBsgwkS3hIMH/vv9r2J/4vRwD0QzruKBRTvy/X0vxE
liNNWzqwPsexRaP9x3JNIDJrkkXmsYvMkb7BP1mul4XyzwXO4+eTG8ijKQQtWDTuH7qvUAyKcgzU
eEU6p7UxyYlwcYTgveMUUBfFvI4avGJv7tYvF+/lmq502CVQaNKRZQfjM73ZIqqWIEyrEMPV3Hf9
LsZSs4nqPD/+/CrLJ3//m7F8c+jFYy9sn/+8v4qoGLDlUvRXjYgKiGD5YY5AsiqcZMdhZHAERWfY
1E1w53D4/MX+JP5yX6VicGmyrVrCUnRT31+99PpuAhDbXHml7g82qVg7INdqB3VpWDsUlyc5Waeb
IEKvlte9PFJUlSur9LMDRGzWEAf6ahdZ6bnQAvcIqssnCzjwL26S/MtdYom0qSHwqfBdeOYHxSxE
ezuhj15cwd6Ldg7wr5UqyAcaCnhqM+fWFkQbPD/fqi9iY6T/NldfyWTEg2DPzzoOo++ETFoQXZv6
hI+qdw32m1WEU/tAOnu304Nl7avQIz/N86uDbXZX7KfDg7DIx6MgoXXRQoZKtVl8c5Lx9ucPwQdR
KM8ajzbfgaTdz//+i+K/yCf6ZJadXSkfIhACKlCss4rPaOO3a78heaSzm+HCDvIBAcFk7grMV5uf
fwje1fdPovQW6wYLOEmxtLeW7+DN8162zoA2O0mvhkJD48sUPmNA8RY6v93kXvpzCHXWaaJfPYPL
M/buDVDorqkEl3KP4kN++G61CaDSKRgvwhKICE4T91nU0fZLlLEJktY/IFS5dQNss3mYthvieY1f
FFA/NJ3vPwLKb35xNJ+88Z794SUsBKFniVP4l6DZ270bktQN899FSUH6ixe42V5Mt3aYXLZyAmxW
zAy2mwCtipwRBNUllvE62nk9XATavzSj8r0E/r/JtHjQ9M4Im27c2b/4+Rf2vurjoaEOZkHG80Og
OzLy5eV+84WlEHk4okp0E7Hv3k4K6amme7L9+VU+pIlzGX76jxoW5Tj780eeK6yvMixdj3SDJD8S
YW3sR8FD6uEs7lKV7IRuxkcmyE8x8SfZTBWadwAkf/4pfjwF774ihoPKXpTe7Ci8LsvT++aXNVKY
JbRG5GVhBSaQnOAcAFjwgF0FrlSA2grcZirOZA58A0pZ/6RU7SypuGgEOKqm5VelzqPWHxg0NbAj
N8TauRdqyL+ZsogYHet62Urs5tuMLuvl55/+r+usIzzXdn2Kc/Yx011Ex28+fUhHFdqJb15GuTpD
1hJ+hRY5bBN6CoRNiKlHsN75yXlCs/PcjW2YRsCrg6PbL6o3O0rx+cGi/4YnsD3nnBHoVU+v4LwI
zPlX7+Nf9gTMmwiwzWXeiR3R/rDvSZo/kI96fWkleX0jlcI2VTNqI0tC7AyDiRr28OgaGbX6XIv8
e907CpwB4azJuk7g3KR2UUFelG5xF3QWt9X1M0AVEb3+/rc39z+13b+ol35S2+2ax+I7D+GfHsHl
n/+tkvM/KZuuEHNxBe/ZpGj7o5KDEI2fDGue67Hl4223rP8u5ZSAEL0sKRzv/jAW/l7KcV4nhs1l
rYHcYFEBOv+klPugr2dIz1vMWr+4UZSNl/H9q5DWKmjIOTGx0NUjAWuo976A4/NPiLhuz9K0A4D7
5tb8TSH3lyvibJSUN1Lit+DWfFgnzdyodItuHe0REFALiwFTbDzXJskATVNh047n659f8kfZ9udy
xe+lbCorW/FVLP92udFvX/iyVgyXTSYOqLk5ySX9lAerdgzIhaFcARIQVu7WYeyZkLSYhQ+dvUTz
QrB+Ha0mexoqxr/k7FrjvU/zytv9/OO9f8WXT4c106fSUDRnXNxV7z+dVXZOoENSjFJ4ES2zqtYB
fjG3ziVnf7JK52zwiPIpp27z8wv/8OO8uy9QKXiG2Oh50nxOBu+vTDCui7LNKFd0E41yXVIW78PM
QrYDy7EzD60shLOKHdlcdmHViNMao2C9BhFoiHUT1szU8O/H2Q2id/2rOkAsfZIPnw4j7OLLWvyr
2D/efzp7tMt8cEDEVUE5EqhLF+mqsVFql02KA5zQ59g9GI3hFZul8nX2Ej/1a7m409YpvI5vHT36
ayDMqcFeE7PLTI7hV78oV4Ty39dqaGE4a5mSfYSDmqK/9KFuz1FZ+KPiZiQqUMc4hDHMb5Ocpmlm
HlyzeS6zBMi37TdfonCwn+oiCZH5A/a+bFDwnU1JqL46OqI/LcilvTZGknuSKWOf6bymdo51H6oH
KzbqaINbQdDC75V47JaBN2KFPlv76ZRG+zr0gVYjltDz1TBRk17bfiye5gDNOu0Etmk0yV1TpFdz
IkmXN/zSsq4TP0fhaDXaYqBBPDZEUxlHJaNxTasJ7I4Qc3IVOUM87kPc9mRgACcgbITFLVSrHiqd
vnUbxll8UaP35MKVQz4d10Z7JJEZFcek8mKv+yW4OsBdD19TuNWwpuVRro1Zl82x6apWknRVwCed
0ePAligJZmVurcZk7bi90WwLPYyPpN3TXoHqyMtAuDeiZxoxM7ClGa8ZCw4/EekzQXK9iaeMEI5c
XjftFFL8pSpnitLG5/bs2s05+CJCP6VJehHpRJkM10bqhMM6LFMkF2Zjcyt1OQf1nqhK5D5UO4tb
FZr5uCcax3wKyV9kvkyrPdqE2E4AU1T0xNQQ1idIW4W905D1s7u+1e2p14IlpV8PZPqyM5EIwBOq
sy/CtVtv44e+95xNswvwB/72GmL/OK4ZiLlPtVpIj2ImPY5hUzZeObZmnYbupU6NXmOjyJA1qpWJ
XSdY9UkIKGAYE4s0I5XMD+6cEUvEuvKch5xotoYqPIDxPt35YBJia4P0ONizwSQ7kcRZDnqknEZp
H13PnuU9A54kg3mKHTh7LfTDNhfiGt85XoEAOJjGlqL88a6z8feuGpKgfZj7HpNTFLdXij4fhSAC
0XuDlaU/oAp3bgkwBxisjB4FLDLG4ZpubDytekSfYFlgISompz1OTFVVeyPV4gTlw2OeG/mIK7lM
H2dtG/J75QTNrjXT5HlKKC4RYKQdYQHWNJKA2RX1Ns6L7nSandOh0vMzsYBLfLhu91ZMcIYiefSc
4ZN552ozn9eWD74BWihYFg00/EIHKj+GTtfeq6aDOKmDcJXFggip0Y7WEV3CndI9v/80yokv3kPn
29KPWMH47ncQR1BmFgwrGWBWWuxG5v5Yf7yEdXwAPTaH/4e8M9uSE9my7a/UBxR30DevjvcefSvp
hREhhejBDAwM+PqaSHmqUqp7leM833zIGJIiwt3BsGbvteZaOXaItOxXqyGYCBxNAzC/HYvu2BG2
hiSSdWLP/v/DV2nxZBRu9F0aCFNixc9Hcd9XKB7p4FkbJwzys9UhRZvLMNgSx4kxZ+nFY+EapPdI
1RSvZWuW27wLx3SnpQ1zzuJ24zGby5Sg6zQipazvmb8WMi4xcw/eI5oN7z1HRHvbTfYU+1Imm3Ro
aLmBoID36PsGag6PYDNqrtWmhWtKPLQqC0W3scFrik1H7GeoKh9tGHXXUAKX3WChc4ubljBozQYa
+nk7lN/bfqGtT3x5Ec+ZMUabkoCvu6mDcXiYgtbbcrpbHkjcysmODN1LmYLumcBYZdezWlMFK3qN
sUVYwrgZ1OTjZwGGJ6CvR0CzWblMc7klUiaAX6+U/iScgMEKh9K5tvsMQhUN2LuQ0JdDUcImA7dB
CMzoKfu+TBe15co4xwDaSIzdyHuReATzOCeUE+BOayz7qLNHCzkIbqpBFuGxyNKgjAft5ud5gFxo
Am1VV21auSenMedDAfNDsL6yNc+qZnhk5a/eQz93rnGAjvu6npLkXlkkuWwp55HtiP5cPtSEj3RH
rIbDPa1/lCsmcbtg1aKwvGDsyXbjPC13RkN7zTM1UpvQrJjLsp7shKFfoNT27gDFE7blEgXr6sMp
KLwvh7Y27mtGujjluG4hhtL4Teh7LwDudT9le1iAkKO70r3pA7uMI+1r+Gam3hZ+Rnu2LAYiHLz+
PFXe3RjqExLQpzYJ7atynOe9pqeNzukgA+trXS0Pwow+eks8WG2EWtN+n9P0toNjQ2T4HfYEl6zL
Xt66DvW3TdUDh3eGlDk1sx7xcl0rFHOrzw9s/uRdiihr+cXA1N1EU03nQX5OdDTtpQ0zEyxjcRxn
wm8xuTonFrlgSz5T8ZEIK9u5RioPDL9gV/pavY+unC4jvx10K4N7B49y2VAolC9t0SVkmJhrHsMy
9XuzC0ECeo5q8nPnzQMHxioSlzXagn6FWYHEae0BokU5vBUSB83UmPm1T6i53pJKCJQx113V00Eg
qvbN8KZhiMMkNB6Blad7puYsPeWF77DLcurKOyYEhITXOsRCsYtQbD6BtW9e7ULAzoZSCggJQfoD
nF0i3lMH9R/jT8TIY5P0jLXCZpurvKtRJss+UDldFnYZmiIWUMaYQ+90U+oi0hsMILq7Iodx2uUE
CSHxd8y1KSVH2e9MywVAGHbeDY1+du6zszqh2raGzjxPAcpFUy0Lyapcc2ZAz7EAdtfeZzkEWbSz
64xCEtQ28LaIECD2sIV65nGVV8VsgjZqjBCvdUfCPN36WtwtzD37woEivBv7tPoWpspZr1GwmzuL
tAxHzJ67kXg5ngK29RHMpJpq4+zUvn0IteHeQ79L4qqISJMH6vgsB4G4DThfc+oJ4cO64OIeKQNO
0RERKM+T74SfMtuth7OElNfEhcpdsMM5xY2NHGdMpCaph24DWWlC5L5tctndtvhwsyMLSXULOm/6
PNi1eHALrzvPtRnej/zzNUf715G46DMsPvu6xSf5Qs0KoltmK+oHnAAvETWWI4xR63uBbOk5HcAK
dW0yfOXKep+VlZgXbhwjho+XdNu6sw1FNrHXvfqyRWMKJQSilTFUEPUBDdrttINADk3FGQQbeKT3
GyRXE9YlSt+7yjUcTTZYZX0RJY0smpDR2ZJtAOVw5H2WAB6bPRwmMlXKFox8m03c72kC+9mPBxIB
kHyIdtwlWuSvRcCmbxF+eDbrVFpxICbu5BA58941PAS51Kb01QjgI0+L8UxcmI9CBR9xYurgfTaJ
LA0Fjxs27BMe2/TghgskTqYtrKgWNP25ah9I19Ukz6XOSAl+SnfSEOGd9pT1VGZec6mVJW/mQMx3
s6hdxWmpifalbptdYkECX8zpRDW3/MKpFMx9pKf7iAXjEJqhkSBCdpdbpK8Kk1WhQW86HIY4Lspv
yMCSKxjC1qXrjP7Z4Zh+LGZXYvBUGbH1bXonzfKSFj0BXElzJeaB0jx7/3MaGKem6MpPftLqNy8Z
2ueBfc6hqvx7s8wP7N+gnWPdPrjII4BLjtVVN6CFFSZFvIzi4t6S1nC9GHWA3cguWMsqvW8r+DLA
T9WuMCn6lLIWTwgpODbDCz4gviLCKMzIY89LYIqzuCJPxdpFqRpuotVIqf0ask5Qkawkw3BjOVN/
65RlcqKiTPI7JKnL3At1FqM2nthtWdvOa4wL4eTwpiNuN/dddvB9sizYzp1rv6COqXDiiuWimwZi
6eC9Z4KMOrcZ5E5HGDXrMifzPHE+pNu10Z544HqXJy5plcZCCYoC4AbOu31r1HNL9G3fXNeN6eOD
SwHsT5nDRno20FQOpd6HAXn1swjIKyXa7VgSnrcVxjCDjm36p2wpv0ewO7/VOiq36ThhM8zsNNwE
a/J2PuiEfkJRHSpTGez0syba+k17BfLw24wdZc+2u7kACm6ZmFF3KQdweekkhOasyZNz1/c3AeDl
TVsRHbqQRBdnToFJi4AKRjSHdIJTucVEifRuudzTSLWfAjcrjhOKzH2F2JTdRyOj66Hol02DOSju
C8k4cDoiJJl3v1LRDz/IYsRzhwp9byaJfar7xLh2QyJV594NnyNwGDpWqtLYqmH3ZWP1gl6IOdcj
jx6gR47Y2u5erZaIYFg9Z9Vi9oNI6nOqskBwbyppohSOdHpF4d5bN8TmLpcYUxPhW3ut0kfuyYRP
KyfbKEv6/RDplzAh3nqep+o0zeZd71pIpw3WZ7RCM6DC4ACqn85ErkjRkoIhMqI93wLWYHohVJZg
UYR8ZYni3WJtecrz3Dka7KJOIVsLznKN87XySS/EvvkAa9ebWQui7NXMgT7iQdzjLfnwTc8+c7et
HXpuAouJ3InEMO/wuN/M1aQvzAWc2iDkPbJVW46ElFZxZtuspVN+hYAJuWtTu2FNLm4w7EhSng+j
0VYbE77iNuXxPlL1Svbsiz/DO8gO6Med17oIomsgc2yq2gz2e7PAs9OEe6OCegc5/GiPAlBsUnT4
Pa0BSFLV7n17Pho8QBgDXHSYZVh8a6pKv5KWziWAEzidQt0hrV8aYoaquo4hTAaPySzEflRBjcWz
xsLApic5esvyKfeyZd+7DhmZJCgQtgYNEYUVXnpA5v5wCid/AlAyDKrdlGrkFsolazduwIHJlZwO
Nqu1n0yNhvjplkjMKfwmiU+68IP1bdAPmU9g5+Bdu6kAVJ51nfspRXV89sd2vEFFOL+VhtXdaUsg
1070LI8mXDxXmL6KfTQP16Pvu2+Va4o7YOPFWbqGe93ZjXPn9rUbmy0nC23lJpxLwzsnYdkcRDOI
M+1XAQbeyKxTg8XhbJCVBm2qm8iAqbobiZjyWtW63QyD4TziSzOoarj6S+eO1nutVU3rWeFV9xpN
uFaJheIYlU1Jzg3FrhO2np7/cQjoHal3km3dswgW81tiuPigcR5+A/LdH2izTfsuwK+x6TOruuDa
Aa9tDOIwodVv0I6UklkBDawCDhqAXTdAzuJL6GvnObAdPeyS1mPTuajotV0qsuYDVDsfo9EPKgbK
Ie97UeE0XXglsmDG4T5Bh3+euoAaaFl2XxM5RTRwLecTAQXtGcPwtzXa7uzOUR8byK6f2LE/ViMd
SFlwmMWHg8GTvsxrhh9il4lpOJqmmZHMG5YfgrQZSgI+26xOHdrKJG6rXqIr1TXskcBSPoWjDO/N
AAQzQC51jArT3OoC19AkcHg2g7IPpPcZDxgn76dZZFvXG+4H3L5fq56UY4fwuuty1J9RIVQOC5ap
fqSTiPdVrWwemJE6LCNtqrYckDyU4VgjjvVgiE8TtpUtwh7wlqiBAH1nltgMZnpNEnmw9VevMIFB
hX8GY6gdojhqih/sYt19ggk9XuBJArqkg39UM7mAD9jWS/xUTqSM/dJN00HYs/8RaH/ZoSQrrkXa
PhLmMbVfMzWhy9yMKN+t+7QOxpmCTt/cjmXlJTvtSUI8oYyTWDp0kt35ADFmhyVbE2tslVP2Iik8
6Y2FavbdioQ/75NKD18iNl4lzhMZHRI1GIzCYLEvAHDd+7HsqCyFxDVRL3JdYk02qaB5mG4wTZU5
dKQgzUBf4FyP6xlC+MWTY4IgE3Q/oqAmidSpWai1XAk7pYrWGsloEwvr2cWWFCoSwlTIAcvSVXpg
5cMjAshtuGM6bco3qXDaoNX08Xmug9b7pDOOQjdZOVb+d4pvpeh4H6OaOboWBFR7yIXdIdlD1+a0
V/qdsG7RbSbkbgxjX6wC5fLbaDn1k82BAGhXNTzQxZ2SS+BqbKp1V71weoJ0k5i1+2XpSn845E3o
LTjiWpvIBw/1hOdp92bgKeNkXtgk+Eh4G/UOpdtynbbz1J8QdBN7hBKsv+vsJGnOgT0oSZCInW8R
OdVXTSWMmfxJIDRxQC5dc2jCldlhjOk9CQMBRPeB8jBDK58EMi9RfY+giXZbVJEwSQjrVNWhzTvm
9Myyq2qXQkNt2TpZSu56rXWChR1L741lTg1E0gALF6RBPyiPjsTbvelsm+9vFgJaD30d0TpZeqg9
IG54vP3Ud0cI/rayb8Gx8+3gjYgXJhWtekoEw3NPTuuME0b3uiMoGvFDvBB0TZJBQiIblgz6kWTJ
UKYWOpHuHrcIhZHCNqZrv+iBqqZWMLzS69BHEuIq78FvMQVWiQfz2SFhAQJfxmP16DVOeM2uPLtO
U3oPsTNMNZCVnK5TTA6SB1WZ3WcQF2mpS+KN3IIQcwJqTSJ3gYywkQCMulmwxAA+AZUhYsUObEto
tg7uF4emKCk+Se6f8HE51DPQud+lXmpwZRpJ4B7Rwk3soy1DMc6mjWJT0aDdz9yAXTK4gNW6ObOA
jG4++ael0YkiTbFmzpha8S1zO6uOoznynlGnlY89IFRg3dXw4ts6ovwt+lu3N+EQ2W0AdN1bJnJn
mnrSh8FJPPfo+YnVn6CdTOGp7TpKtFnnrshq7fVXvayQubGtukMyhUthGJvqxWH//jrb03ITtQFo
FCFF5LCgtt6zh1i/irtoClibhyx4w1UR7Q2K5KzSEymXMGGDsX7NMYOyoa/7IP8+kqaXbS38zOWx
J1x43lB6bkC/uCxJV6gevUPkdaRkE68xT3veufM2jpGnQEomISN+9vLdMAWMPofoknNHCuUn+LTd
U5g66gYOQ3qgzsCQMRGQkTDE/hH6tfKW8rLMWNLiVqR5uG2dtK62RELzKBdL7ZDQPplsrAzDsu88
GdTOZa6aqtsoNF8VRK28GWJjlCBqzSTF0xZQiEdCbtVQ9GEA2LfhbDCxKbKeY1I/vPOQK6c+m4Ss
kTjGbmHZ6IL9/pY+NBGOa/ILxqVaP7oqaxz8YwNPhcnBnWduqI3T3I9M9boK2FLMCZcSM1HEaCGL
m4wtn1jBKEHwfly6urzpQxVB8aZ3alOQsNhaidmvq9gIXD4CpJdlxNhgcAy0f4x3M0yzj6nEMrID
JdTc2HxIZ4vxg3TBnvwIeAZd+wW4r9NvpPbx8SS9qh4p5YZviOLLL4A2sulQCKd6sdl0Ch7W0nmB
wtmADya+bjO6Lu11DK28Pp1L64Xnw7hYc9nrbY+DvjiZuW44WPcG3xHUdolxp63w5BVpAooFdLN5
43aN947KtYY4I3lAh1Rx6wCqmtkh0B5kZMypBMgNTVQb25WSQZF7dsQepSu710Ia9RXty1mgInbd
GzeSfLShMs2DRhtKazMx/J0ZOESp51IYGSPeStTJtO1eHxqrdeA2ALZgxegyGitjM7rVrtXV3GP3
FcT8EICl9YaJqwL4Xtvytoki5jwWYULW6gZUGgecurkaCq2vencJOScGKlg++W7dfp2BjvZblnF7
vnicj6b7PmtStqe1tmU898ust13YymetAtGCbWhpccwkbowPPxpYc22h9DOXHCJKQ//rve11dDMW
YQcibQI9wOndhsEwYw18LIvRto8jZnX4+y7uSPKKoxcU30HOeTQEvoFEyDqFHaYIAsPSjz4i6wSG
A3u6NnejUzZSLtosKlQvnpfgZMYFDVK+LWuSw1rJUgeNydVXibQjsRfANw7UufF28h2JOI7YJoi9
9yusKWnTXIEma5JLGUa1/20I+gzIRqRketP5iofXqyckyCZARp5ACiX2pS+DAtvjSHbyen52qhMA
omRBdGgILJxd3X3v0MsrOmdG+SIcac4XPZV28tle/EVGG3tKqpPTW516M3OzXF7sZN0dhJYOQrBa
YwTXnxqFfHSTYs5YBQkKtUhFx+IWZkQfaLwdjd9T9xkTyZpB/yTPThBBc46XGlKLIoKRleLdXbIc
zP6ku3q4oyBf9Pe1zO1nEt1b8vFk5EzEYvSpFxMHMXi3A/Ho7ObSfBuO5qVsLPthSJty31EafA1w
5H5NczO59hYgJWbieZcuT5dX12tzdth9/xCkS3sUc4jQMfVp5Cg/PJZsl26lnWMCFpYJGDiBiM9m
jleyhQmuJfGCR9fx1deyDlKGT5QHBzPL5B0t7OrDEt34vV9SAFgOs8/qiZYP5O8U0UUPdXjxhfQ7
vCta5+T8RVGs02R+DTD3HvtCYOGNVL4tsyX4MrlR8rk3g+jZYOu7DVTRHIMyk+SRpt5Hndck2kRO
YF+PUDpQEjWoj1zHg5OPbME+r+044B6t6LY5YaJHJgPvyLGqExtKJe070Vw+E/gAnmY/m3i1fVQ/
b87iFkejQjtZQti6+I47nT2EG7FvGdF5zmoiSqcyuMkiYe/8WamQPATMplt38kiFTVgkD+QcL48Y
Nn10+X0DuS9FyHwdLu50JHM5f7NVn5GcHZW3PEHC2JLlyaYyyPrhq3aiirohXSj63WNxhdvBtxEc
MQzpSBP9tEk56e7HSEblrgVEdrtQbyV5DiTNQXopMXGuJVBb2TKpHxevyr7Txl5hqCMntqw2zSKm
pCycuKvJCslAfqH3A14NdalozpoIxB4jxRoGBVyQ22qVcTHmyWmOgNcXEEU++2su9yCH7spelvRk
tRV9MSt5RVtJnt8MRA1vstW23m4pdEfCpvU9xPR5I4bxOfDwThkjpP2ZitYVrdP5Fg0wdnnD7fIH
EhxxCXYhEDqqnkXcJb13VhP6CN8xhifMr+Eb9Kj2CkGZd0cxlYG/aEnElEcq+uRJxgYEQXvTJSwc
MW8N4l3UQjutAtOFwzAaeh/4wm+3UW3K7J2MbAN+ZRuHYydI6Sjy7pDBJCUYmxfcuqEufJAD7CXL
yXs0p7C+QkTSbmhWh9gzaSJCbFGCRjUH/Tt3mFFPCk+310siohMH5OqFjkO9VSVArcloMlr0SZg7
xCtF0aVohvbLlI+sYkCf2mctwuAmJ7ntcySkvUPHOWDe7azXBroTFV3Fkpq3HQULpzShXA242Wkj
19XFM1jJ58YGmJCadkeivPhugPY7eo1QFXnxbR//Z6YtUmJKclAXI6IuOrgK/2KXE5bk5R17tjRp
z4QZVCdMymlchfja/qyO+VWWg6ojdGCgRCBzAxvWiPObSrBjvjQbkTHnFpKZGj6pR9r9MH7VJHjd
GWYd3BbaZmf555f9VR/142URj/qovkyLnduq7/+7VqkZ8slbZkUvuzECfB7V7Cbbipo3UypWa7wn
Damof35Ny1yVPv+jteFVo5VFb8PAxT6AzvA3rU3X+5GqwUywCLlrNbNoTfpQJpPXBvGQgh086eEJ
UBv9W+yuJ3QQYXGk38+Jbyz9Re2y2QdpWvWoCpWRmxxeA2IcXz0bhNHJN6iYVxRmitZ7p9PMHlp4
bvG9LquZHJYRnMzRw3pNDbqw1FdSd2gBDYCbETm3UVNj2m6JCKGsAZ+tWpyb0RLDc8gpV8e1Ylt7
33YIZw+2OQh1zAYCk3eq0PO8KzWcoS3UNdpzBQcj+R7N7ioeMQhS2vg8dJTKItN6ivKB5qkslEHS
0FwadJW0FHHgj8vJcxr/YXKKikeLs8K7njRrXTaF1GDZWu0dg81lLFPXcbcFGZREsBh1AlNlRQ5v
u8y0vFOYm2O2nXuwrJhOObMlWU8jOHOB0lqlL+mbcL5+JYaAnGXhtcZH3YRYRxuyXoIDHav8s181
tnfIizFUOzex5q9VOOUACbppgMI6Tr1JZu+EJkBmi79Vgko0p8gWbp5BdcyApegM8lTVag3NjkoK
x1HQdZdoKVlmwkUXFeKhDq1LGkD/w7IWETWSGXlzSGuCNHB3OU69K3w1wPPQWUVZgPAdpm8UM95m
BsVxxnhkRnvoW8tJRLM5HX4M1H9LYfr0/yPMaRXB/7/NRc9Nrj6+/cejelMf/d91qJhz/iVENXzo
TFgtfbSmpEJY4N3/pURlgvs/nmUDUoocNJIQKf5biBqsalM3YPqjAmKj0OvxmK60d3BODlaciMh3
XKB4N/8dFeqqdP3b9LO+osUUhAQWUSgS2R/pEn9TZFdW0eHtKb2PkHPJQM9YuMKoYlNADWEXPojy
zcUl1+8bOfezu1X0/zPW4RWjDFLMbYy4tdnpnGEM8nCj9mjkkRZU1V+zoq0Vo5Y1Ubx7JazPdsu1
qgonxhzvWh8BkKHhocom4nnD0BPJVwe0n3+T+pyVqH9Z4JEqdDxsrG7XYqdutint15K8Pg2L+coK
0EBG4Hlqa77YtdMQFtiPLT/zt1v6fxHO/roeubDBiRaPQGetHWEu1zqF/+0aBVYNvQTE6ge5q00h
wbS4lUuK1Nh3wREYsGIuXHJR5d/JI8ztZP/nl7fWJeB/lghePwhQp0K/CAn4oLb72xKxFA6oHDpf
33jonTKPVYtkndZgZBuy2HeTZuPIXKdSlxK5ayyiuaMBMhNFbRFKp52z8rOGLLAW0kdn3eDklPzb
n9/kr4sn7guHvCeMM6t5JVqH5a/XiGqiYWedQ7Y5/S36sekSpAAQqtBVDkSGTvn+l9IjrvEfLFG/
3Zv1ddHmY/f18AvhsfvtdelEtQFclPBbOjPmfNSHouo/ZXDckVkSVzSAzkwAP0DOQf5j+5s/f+xf
DVnrxw5casrIZNE5r8LqXz926o0U8+iXfjOCKpBO7GnT9954kAx1apc8qLBhWa117ZRyHh7LHkUU
crQsr7gof34nv2p2eSceSnIYbyHGRK7G75pd5bNnmMsm+YolGRnYoZXATOadkdR9NB/msJu4K39+
yf/94UPU81g2QhPXEry6Xz98FmRJhZCk++bCNALkOlts+su91+mhd3eU11z/C6hc2yZHYg0B+NKa
M6yo3Zi3ptD/MBB+k1SvF4AuB08JD6rDdBr+9m4gvaKIFMp4z3LQy8ZxUtn6QEAkyvoWWVjhLm6c
1/3M2j+RssG78nIzGx5r4RczWhirax4j+tJdQ5RO29kPbLWa/v3P1+xXxbILCAC8BfA+DxsPRtLf
hd+0w8POlMv0PnWqYxCYQ2lysUyqkDS5p84ZESTZpVwfGqXb9Usu0uHfvVj48KEEIvfhdOC4TG2/
3rpQglIBltO+w+swmMMLZi/EvCMC3tm7UMhl3u9RxJRvhBc1zKidqDtataFRGOznJHypHzP/zDGI
d8jp/eJOpWj/yXxq/T7GVretjwEVuwZ32Pd/s0lMjuYcSnTce5+wBWUPpOjpDXf0/HLkQlrOkjdn
BDVw7107U8Cat0QQzsajxvd/6vEMckapAfIiV8hkoxIKEVRM6Q96plE9+HWULjXM8mhiSrSJObAa
qDlRxW8t80RL+Q+P6W8GLvy/ZAoxuGh5oGIDC/HbB5JOUy9t0djsoZFZiL0CKtujTTGcgTfnEHFJ
3cik7m3tk2xCEhlzVpp5Hx0ikPKNni2LnTURFy/Ry7C7fIP5G7jHXFcTfyVn3fo3NDb5rjxzqNQT
5VT7/b5EhunsBbpGhwhuripX6s9Dm53HL+sUHw2zgGtbuLuwtDAr/jqoaFRZNAra+dlJR3obG4WC
fnxYqiVvvyozLOHjzKqVy0uAK5BRVAPFrbsjzfAqnXdL7Vsq3UecqPUzc3nH5dBB4XBDnHFhbW9y
xF7jga6X4J/6Iefoktv0czAW8tzygrlKTP7ETsTiUsA641IoFWTotrxqKBiqWWSTNxL/vD5pTubH
258vwm/T8OoNYg7i3AoMGSja7wuCpRfXn31AZCMJfiyAPxcBOwunsYzZf2Vp8w8r728pUowoqksY
p3+aIXAT/fYskwXJRIv+66kfaE68KapNDCieEK6PWwj4CmjGjBYJgV85Mxe8GsnyeYO9YHKVdDdV
6i7w+zAp9olyKf2yVtvjQ8fBr3wjdNDjb2hA+Dd/3bZU6oZLOcGgYJe29OZ6O9KSk5m9lkYsvkRz
EY0PZlsTa3DwypIxXfpq3c39+WrjDP99zFFdx/kB7sMCLvK/9h1Mmr2RmtP8lHEMpo6uhtIRcaLN
pLjx7cXt5h0Fcl+E+AXsqMg2HVkgYC6rwYH7J5gTjEuXgrO7TuoM84fk1JZ+NXP8IzoZiFFDwdVW
39yiWroHErPq7k1T2dK3SCHMadmGYKQ91DfMsv2w1ygNxptOZnS+VzFJbV05ZmehW4RJZsXFRIuU
kGPY2qsKqxk7d4qpE448DCN2TFTjk+GRu7jHQTm4jwB+AbnF5mQNejiISGckEbZzkqqTygLmL9zR
1Zq6wkHXDsQJfRt8R0l4iU/tj6rr1gO6uDzh5bHzlwESVbJ1KOfAXWMX1xI2lioI0BFKrTJOSfk+
IquAIAU2dbkkdFjNg6WtzN6nRh9m5k6Ube0+z3SWSuM5as1pIhh0ctS10avGeCA0KBi+eZ3vd89L
AFoYA1FL9lB/H03Auwmk5QywB9sdgr+PStiTWRx0NHHDd6suwuZbZiNwnLYMlVl+RAN1APxEAF6t
4qiShgyMLaslcSiHpMYyckP9CB/+YfSFDbL5Aya3o7jKkwVk3r1enHZkSC9W14vs3oHqTaG1aVwh
ghOAJwAsV403lWRkFmOq9AiOhLTjfL+yOAfvIWlsR578ws3ScM9Y8Z1yI8bFjEiu7UMk2+hnXF9y
TE86anEnHOpGlh90Xk9+G5eRdplgR+Sv3qfWGHzCexgc2khi7dQ9u/ABWhu/RM0OaqBbzPcBXyCO
rH9p5HnFFzyNOJdQgvaufF+GFTJ1LhAIpLTgJjBuQYwDoxwCou4Li4qz544GlUXTM3I+TuqABXPe
yI/AHBkXEMG99HbWQovgrqD6qiti6h3DFqdy5bCOtyA3PcIUZBStO/egI9m6fIFmnhjLxXUrUj52
xkwHp75m1pYZNhiHFJPqysplblV3Bbn0IYqOgokg3bW5hW6egqy9vqV5hDhrY3hAsCa3piiLDkMG
2m6v+WSnNkTRfV1UUfQ8pKGUccdukStLmzJnBYkt9O78Et4/nsCNlNG6lXWznk8fi8xqHH9fZCg1
I8jaquRL22fKeGxq+jl6g6I2xYcdadUyAJaGQ8BBRR1yRaJ+fnzUjN4tl08WAf+xlsA015sqs9iK
YU5Yb48lXLw+r7Bd1uvcuFHBicsAPcutMJqS7s2HlGHky32X5yG/RIfWHMiYKCdvDY9qXSrhL3Qm
hrzhehnZ0h6yYXGt6TosgvUt0//qxPLoM7J4BdoLlnxPjGkdYH6HhGU8ezPhx+9VVK+XZhwxq+cs
saHUvAeci7xs/Nfn6TqHJAeOpRD7Y29C5/tYem4S/agnc0zaiACxq7n7a/RgeIz4lUFhrB8uUfOP
izEwagD99yjk5D7y0MPwJwcUxrVjki79+NelNn5++78u8s/vYz9tl9eBLYgjjq3GyMb3MvcFVfO8
cWY+tIQXyGul9GBz85FtatrCV/55o9oF4my6Y386dOkJJgH8QWw6GaKF26geCL96HO0aIiK1Ck6i
HREKTrKaV4hq5XYDcQPHF1dBalJx/HkFW8ETxLz28zNldj7MkIAArmnrOBO0wI+ZP2/tz+HhJyW6
yB3YOn5i5wXV+uEnf864FKnVrS9D9dDnL+dWmkH2jA7VHdSZT4p1gBb6j4G0DNhQsCfZzvpbrLzr
+TkaTwSmbHqVrW/95wU1Fr3wh7ZyWjfYGaYH9/C0QAybxCFdz33mTudDyzMdgWDmfIClTb7nY2DL
d8tPG4ZP74X1+uG7MWG49lR81l9oj+sXd8TQwxVpSHTRm3ohZpI9++CnmX4eqhSl575JQ35vBog1
dY5lPweWujiasARaQkVPDMvhr0seFWPH25lyp+SXsAIgfdoUIi9Z50dLLr75zM6N/vFWSAOnRmz2
acKLe5hvOFeRNUAFAFHuer7hNmXDCUvQ+jiThLAeh6De+0VId720p/nsRH01tUfltiZizYpcwhrR
L+lL6gQYbeD7wRX0fGHT6FU3NdqO6mauNUdNvDgWBypJxau6AZyLA46tTsGrW1naji8+9HCODMm8
rGNfR0zlxX5y4PlXSPOzagh3CGxNvoV+TBIhaKRiu0yfUV4VzDdp1eJWPP5VdCkUCc/FfsBW1Iqv
s4tm1DmKglqweXB+PDOyDSsuWJ/oMllenCxstXqWjs60f1Q/P/oUpT2XyCEVvuQTlanuvZ2/mBj9
YoWEhn+DPLWOGk516xD/WWUgG1xzBWBwrJ9X5bnNF5o/cj3G5hQMjE0OjcL/AuGgpDEIhBfhxrUj
rI7v8Gdrfb5HD/r5IwGJ3n+Rdl7LkSNZtv2Va/OONmhhduc+hAK1TLJIvsBSsKABhzv0198FMruL
jGqS0zH90GmVIgIA3R3u5+y9Nqfi2XAKqB5Y+eiPHcdRM/MZ8+sBFdCjxdm6ceycqkJk5EQIlhBY
MSy05Jlzdixzd5lPrT2klKpi+v4slZZLipFxoSZWGtAylrs8vC61DJ6v2fk5FausqGL+uZwK7vJx
YHsWaTRnlZTpRYBDgaN83fG6O/eQtbvttc1hb8JsGWXaBAoHXE+B0qFGfWCvPCPy3SdcOQa3w8sw
4Ic/Iz7lriCsLK+NEvc9T02a0mDwvT7JrEXRdGGlemr1J8PslJF3nc80fsGtzy2H9Fk0gfvEesv4
0gYx8wQyW1/uASO/xuKPxX15gEXKfpWddYBeUzyBw0Yy98MeC7e4cAmfmaKdbS489D8JSsrGaMsb
zSqclSqoEpE2WBievOfcPuTtNz1uMjK1IjQnyXgzeOxtml8BVLPGfFSRr6QekgvTQ4wHwary+9nu
TBvdLm+HkXaQYdTsKRGBBJ3RMcrLDBRZz29qSGC9gfrtuPl9J68/y0ZklFHWjmNNy229LDdAhJf1
L5jiZTVh979M3lTB6im3pJjwzKLMXH4PbIrG35jiafmLEUR5/gZEvaUCmBaRYCrH7Bajixn1owAi
PXjLrAzK5U9+D1n2lKxEkASWP3qtGi3LKdYBOU7S8laGKXX/Ci1YjD4ZLiY1JnDTUWAe0+FdZjld
IJunr6im8ovNtqw9bmad8W3rVOkuON0vV56n1OOffn+RIwnZuW0YKtrt64mtIq9mCQuoRGdf568L
Fsjz5ZMb31hKNhpmluUapSvJZC9jOKCoCBu30247NJfccztQ6ybjBIUMzyOxR74Dz8lyWd3LhMNU
y3tkFTndMsmFuRTj8amOy5iEVmdCF0VTWJXlNoGZzOh9fSBUS5ZFL/fdZYtlK0Mjoc20ClQmnx+v
9g701FNZHxjBJosbTbz94gtJ52xOc2HeJmi4uWovjkdmw1CzzDa04rkICOvL7AKfv1z751+/HFzf
1L2Xr0do4Tp64DgG3793sJXdWGuD8tzb30tjxvK0PH9qoMUXDKG9MhOzSfd0mIXgKiz+312O9W9K
/IOfN37EVvKfY0TPwf2sGxHZ9iUZHcvoDghp5pcuzfgJw1zEcAan+mVx/Py235cQsJ4xfnyCNuhB
Wxbj3Hx/LVFvmdOS93wbUHt2EfIZy35cwWGztnPN1vmr5/z3L0RAQ+GAVA9kItCU3n9hnkjdKEo9
umnGihcFdCkU0CRLs8z9ntmf3+Ae5mu5Q/ApC23N9E064vsN/rHI7JhYTBd6xcuKgdPJZxBNLppQ
Zzfayu930B1ned0NFkEXkCSW9dwCeXWrqdnmffTFFb0f6VzRol2HcWchwCUhZb94PAW6BnbLam6K
10k1sK9jjo9dHrGup36f8iMg9nBiZgYWLwe2FkQJ8AsKxaab1z1Kl2jnlFbt6Cs0Pu60Zqlv+OvM
j8i4SEF7Yy0dXqu+4nWZ/eImFlzJm/lClRTmKewy3YBh51AHf/9zpOhd4XnqxZPn1M6yoLy+z6OI
jHG5Jl1iWa+i6bUx87qWdS+dCsH7kj8ah9bibnnmX/cK7P0GkclRD6gOwJUlo+ZvFed8zOEkJLV4
EuxAJPkGKvftc+KhrOnUUuxXGuSmfTHf092fJg+jpsS7taaXNLg3cTNH2pEs0UrfS62jFgX5Y+k9
4i0oiyDMO2ep/NbKCiilTL1HzQo/FBK8uXCXUqTO3oS6VEphl4pqXQVLufC12OqX47hUXp2MWbdS
sx4TfyYcZamd60F2RVdFoAq9y+bl6wM/Xg6jfs1JnZYafUmuPNXYeRTrVjglJTPlVhR2g14aPQq4
GpmhlHmEB6zAQ1qutTgqx6MY0Gr8WPlVZN+DzFh2EVA9KHP2DZtI64sB/n6KU4/ErKJDG14mHvUy
Y29o4KerYtwTxdNsUH3AcAJUBVHjUGc1kkXMpQz2z0fjfqPDxJiD04yWIBwZgI5738jORCVDaQ2P
1twtg3Ho7KWz8vtA6fYNO0cwQDML+oDTQMXnHj0Lxunnl7F0yt9NCrCbpG/TEwM4Bldwf62Zrb5r
tMAt73ErlnDD25ptyXPdJA27zSRXCHoJD6nTq175y8FIkGfHoc1vl+AZjvJDwT7KjJvTgj3l7UgF
AqC9Ggwq262v6em6QQJfnzKI9GSVUQJLBa54KKL0ERKdcVj3CW+6Y6gd7dJU6HkDXZq0EsWiz5IW
Fe3P73i/ZYIcymd/udw1d4uVa68RlrvERgyN8u7Yeun0xx0pkfeY/byMWxh6tn2UGMPSLBhZm/gl
bl+a5pqLE5dZgZTYjG45Ry5D2mxSdrVHqTAtRii++qWj0BTYANJwdtj4A0wayqVdb5BUxOz0DDwk
/9HodVg1eDtZC4mN52aA4Hq/sHGiaFpz1PqLBDENCxUsdd5NQjlVdz1pfmd/EUz/fsy8fp+j84pa
/ue6+1ghj7QEXl16d/F7Q09W+JJFV7NnJJsQoNF/1DRAdLYo5umZsCVlE/K3jY41RAwX+DZspJfz
Pcf/5T3jERRobSvVLFvhz8fI+50VnSd0VawEiyiFti3//f6BAhsZQXuQiOVVmswdfHOlZz25kq3A
V5uLv38VPzqfBYiYZ8oe+5u4EmvJRNQBDomXV03vUPflDWk2Jb98fld7iEY+HYVGQDOep0iFgz3j
+9siBgaS6SiCnzoep39uGEwXky5HYoJrKJQNfl8R8FLa0gTIBw/Cy1fFrBtqTV7Y6N1lg8727ovr
epWI/PVqdujO8AgChDsvggF/fyet6yzqXpqoUM6mnqit6YyLSqLTbbOr0UFXNNrXKLbpZgWrMpqp
z61aB3h4ecr5CGnQkgUlqLWfmTbVXv2qJJQjro8mTmNOfRGNeM/HaR2ZvK8eVdOUFJ5kZtrgeBAX
zmaLGVR3ySL2pUNz48wa8R64V8HrZiB3Kf9Yl1FVGs14nsdJHyDl6Xo3NahCZ0hIjijteGmJHDIT
DJHfR0KyhZbpmL8e5KiJ+Kzm7svG8bW4k788zYEESt4AFOOWg9fQm5h0wTdgyr2oTCymtxxq3c67
sFSxHJ+119OkoGnLz00XvgEdPVdtiQ+jUjKo0o0rvCLrcA28FpkbDiq4HV+Pji9TiNfywPOdG385
NnlNTy2fak7umlsBfES7LXPqOP2JzlKXImIdgc2kIR1UfMF3FoWGwLpAth3YhDy7uraUX1Uv2QtM
r5WvYJgwt26SvCtpdFHz9ujrQgBpfew1Gjkbg16uGgtVk3mFCFt4wzZuIBU23xyStuf6Gx3e5XXI
qVs33Yu6VbRtvxG0ij9rwzhH5rBLZGOAkygNjvl/ThT7lE9g/DiYT4YzTq1/QaMiEtcYQrKcoFTi
H3RqjyxoY7tGSU6Pf0v6BD/bzTCaMzQKUp/or6w5DBuOv56Q3Q9neQAkC4Z9kQ0p9Uu4N2yq0kSH
kbCkYvzAHp4TSQo6QFRAykgWlw8VtW5CNvzX9/XvNbKhTx+7Zz5oOEo84Ldcs6Nu8XKypdW4nMyn
ql22ma9Dg6hOzt8V7gOKZJJoGij5vSQd1GCFBbTKZaBuNCF3QSb6xra59m8FEWzFrkyd2FmBExlu
HYzZ2WZKgQykdm8dpbo1H5ew046oHdc3WAjRUwNvufDSFnhwY/fyW8SgPiLlHZwAsy/5kRGO/hDr
ab0ZYbdQ/SO9OaS8SBHfrJxTX+hPdc50rAbhnsFiEySgJAk/XWAQu8wb7W1Wp93lnBVY+s3Garc+
PgEMjMotfyaiuzVxW59KuDenWDzbLT6ccY1AJj7q6y7YJFhIrz2RNOgNRPorVQ2i40TEyO0r8HpR
0Jz4s1nupqhiC1kh3uWjfTJW7azydgMfeexTAfshR4JOzCmJfqH5L8J8NAAaTAFq3iQjxFUQNDGv
CoriCtF6Hd8N4+x/x/cLE87qym+Db6Zb3Wz1E1sPEiytmmad2TRGdrJV1bPKvOiadk2Kjqq1gl8G
zXUqSIYwbsj7SdKdmCpta6iyvVG9TYmXpWCjprE7sZQkfdUpB38deUGU+A9pbwbTMceX7qcySUzY
1kiHKSylZQIJDATns986XrnRIk0C/eAss7GNNrseeyunMlXWWJlAj6wjP6m/65kSZ6Nn66fKNZYR
GjnLBizuB3ze3Xiue3lP+GOtnaS5lZDFxOr3yxiAreAt9WEptOgdHwFsDM+NppGpnRrzdwJ3a5Pj
iEDWOM+KkZsUWMFQcsluI+YhB8rSxcQg6QS4XUyGx0JMEQuTjlVYJwRgFALbYCN3pujMU4e4yhW9
tXtnmH4S/hBd2AbTp8elvqGZo6dYRcoe4shUW1vba6sLcojlI0QgTsE6e+N4IQxzgMItmsYOvpTO
sr+zrYVAbhZVWFOaXZl62V6PRpXj8MJrDqG7je+aZGoe5AiKb9WMsKQjQ2KZy7g+tms+XQ4m3pjM
a3v0h6vAVEmBibTPvmelmAmw1ct7Yi6alRC9cR3Qtj0WpvTXndQjsrgr+7vy3fEsmw1YWYIWF18K
kDfqMMROcRefuUs+GSloefAdLxxed58TMUSHTDVX7uDmOxZ6110H6ewdtSQAXaEf4mA4JPLOrCsR
9t1o4ADs3e/Siu4GKpN3c1POftgIe1rhDYifJx5ImLRe1205eE+37RL9tZJ2g0Ymj4HLJH1/7Aa5
CBtO/gb6ahXcBVUb/LBGYX0DMVX/wEA8P3cM8E3v1eY55iwr1HlT4JFu2ltO9NrKGaoecIfKn+Yl
4NcqDAAlFQ28i2TSbd5lBMHxokx9KvBO7h5hI4nWGNSyMHc6eYfmzOL6e/PE0CtrB2RKPdIJaa6C
KpFHxlQEt2Up51P4as129FhyF0ttelHZensiO3u4qlQkv0nft39aOXD5lQkb48LGnrdF0zlcGlbb
ncI1GI7TYbQA6XR+FUZuaYPqd1F+UmgOjmdNRmcRWUTXWOyTO59i9WMz+wQsxUl8xGTzzmdDa9FW
uemODA/nDE2RYa3bMihIR5ogY+ho5HZzrNVXUEWSqxjHMIYjUeg7ifX0UbQd9uIIdsaZDOzuFAFV
Tj22rL/F1hyUrNnluLW83D8yUFmsezHbl6DxLHqhUvulRSbauLPJAUkWrCci7kBOeR1NRP8sd6ze
a7c6ANKiJQpERGeYV+Ir6tqkj9lTdV+08jv/Jqa1lhr3+MO7TdZ52cUYZMhCHWGkpA0K86nTom4g
tX7Qz6kTdHep2fdNmJiFBTY/MbxTO6qlvwv0sgpOQCoKyIP4Klc9CqONH8ylh5u3xWsB3oCAWY3z
0OmkYee1N64+tPKsITOg2BkjNpbjym7KS2u0tWsP/xtsr1Em9RZTmLzJ4rQvAR3UU3JapnmNyx4v
KkrNKDK00OuVmm8mv5JdEi5bDx0i2AgDJ+ep1UOcn+RUQWWBP4ydy9opycY+pz6dKfzmRvxt8OZ6
AitbuGfICCNjMxhsEU9bCjOYK1PqbRgPNClax2XjFFfUJI4WnuiJY456lX2brSky4Y2NjR50JyaL
nX4M/6WfQvgtldwkvXI6ogtjDP+DGRcBHmAtiosch1Yw3qYWR24S4+3iup4MEkoHSnvZWvcaUz8b
SESsoC3QOT0HlTQPBM41AOTpJZxkJqHYruHlJ3ifR5VdFpPmBrPF4690wHhUxst8KfEI0ykv29bO
/Ba4bOYS3lZ1qmY++AhK1h0hxSVhLF2RnOUJehjsjzTWFpBFQzxqOdFq94gaPKpSbI7beHAga6Sc
pzdQa8YjK7YNmAK+nng0ITJpHOexJEFPdI43rcwBvZFL3suFBoPTW5dZZEOusHOL5gddkntDaPIX
lvJsY0kxAfWoI8Paxn1i4u9iC5fAMUANRR1rwM/n3kyaXXtszDrsomSs00rmL9S6lo7pTyrFwBe3
VqQeHEhfY7DFT2l4RB1DpHecc0Pr3e4O9UwZHWWNb3+P+/5pnpP4Lk7EEwFDEE85JZS3A2K6beRH
MtR5dwAO6VyJ3sCbTwvy0C4kEZ27nqzYtWgESbmLXwkESOmUt7Iq8NJIiPYdFj2W174tf7bxArar
C3QTmNXPkXT4+toY1dBsiD8a7atAJdatR/EBY2VPcZ3hwHgBw5MOv4xa5NeCOE9/qzwvPlN1Vd92
jWpjnPcxwHfadDEG4nIMjss6azZm1RS7vIkcDsc6cK02IWwA9MK5mY/2qSlQidSxQi0UcCraEHvU
f686rwvn0STrDZp/AbMGMIDCcevWF9Qeh/ZYSJgTgRr0cd3kMcRQV/UCRG4ZYWqgmNodK5eb2050
FW/nSKa/IoRGTZghaNhI5uSwwvAvsSwC6iQPNsfun7G94BKiG1466a7zAnfd4WW7z9LYeKLVMe5Q
SQYh+Y3lzhNedqWRxbHuAfo9kOx4V2RUkWLObTvPjLLHejBhCzlWXT9aeiRPOhOmyiqSY+ZDouvs
k0iYS5qhTksxHfs1Z3DrMuNUctLD/flJ+qT3BO3QeMgN0hB7pDIbRzT1sUWP7p5up5kvS9ooCAzW
m3M3AlUAXQD7IWPQ/mnnyxl9qsrlpT2a6gd2MS3dFi6kMwiynFiOSatK67WSKcGD9LFJEWw8KBZr
q2AZgRqbZs55IZT5I0kS6F6EKRkkjRZe4q9zPndNv4ExkUzCOSbh3iQIk2BYjI4ab++TUtTtH4JD
W7LOhWXpT7x34TcFmj/0R1qbL06rTDtKG8e8W4RaO2PuQY2nkyYuHfDFP7reF7wdOHju6i5CflpH
jnWGVkKeigkVH2lR7GjORtWJH7nZjula0dfp8fwX48+2nZgrzEmOaZ2gbfSrRyZAAnbW99sq660T
uoIxGtV0nNnLU3J+tik/R7vSS9pTKKuSoyy7kXZTRI3mbLWmRIqsz71z36qiePREP65zyswbTGmN
ftENnnGLnMEPkGGyhVu5LU4vOAJRC09Sr4btCAEOoxxGV7Cgs9LqCwuzpgbqaKniTbCPCOgSPcYH
JIAMooUFmWR23u/i3qV3XWLSzdmjye1yiu3XJJWngEXx2EXzQ6XAdV8SyjqoDYeKKGdFC9waIKU0
oBZOoaabWWVfumA+/FVO9rD1vaDkrFVrsmTHLNqhUMhH/TxParcO1hy2RxhC3ZyUqlt7vG+dCbAC
r61i1SEyt6dN1U9RmZ9OfkRFZ606zl/iqugpWkEgQn0edDvZiSZ9iOPcxto9MFXoW2MSssAb92NT
uy1G1tytjruk08o/VaPG3tkmCE7Laus0iBtuI92k2R0KlKlttZET6L/sKutEzs+BjFOVdqRqdzRd
yWeW3P4zKemeznNUWTURtZiMzoMjHTO5fe2OaWLp8LZFsPSiTCMaxWlAzheFawRaS3uYeTh7v2I7
0kc3pCczM98aQwXpYycG8qdXwLameUFSR9lA7rpkOW7vu4R6gn/Wsp8cL/Qs0Ccbp63qmjyckRPw
0+KNl9XZD8vvqr7cOEXbTdXpwk7RZuy+yNown9O1KKNbq3UEDA+XIndqnehd10w1wk9oIXymZcfN
TgjSQEx00WTEI/s8N1HPsnMXASvmBF9Xtb4dpq1XTpOg7dXTukpB+siuWLBM1WinBWxEJI7BEn9X
+2czOz9/G2kFAWc4WaHodCvDbgJ7602zZYcILcp74XfFnYacEUhIjSduZWO5Bc/uwgLUq5xNFqL8
ROJYh9SSbHpIZkAtZ7NB7TG7MOcyxP8nQRr3V9Rw+yMab+lZrUfWOjfdDorvNJVbYZWoY/sA5Y3Q
8JwH4wA7mR0cEcmVmIjCBVpWhbLVkY2PviD5mPZL/kvMOll5kYTXsnJ5j3Zg1ufpRqXaQJz9oBVb
NqAcEKNMOE4oXRsKWlT64w9il2F1rYx4aIwbP09zZzOkVfVTwv2XWJih/ZGZpcH1BHsNNYzdhFRH
HdS8/lesYfvU1myoSUKf8yTeYR/rIw0iH62+u85sSMyLdLuut/akqyND1d4j6fE29UqPXOd6TT0R
TN1q8iZ1Ufou4AVTd7r2Aa0ZOrWVFMia14jomp79kWEi5KS2dRFz8C5XdsM2/HxE4TCCKsy9LTHT
xYkWq5o2WEcUq0DMLEq0cubUqY1fwV1ZeVqbhNgp+MF4Y6ytLMTMZNYVTbbuqJf9mFGIMTai4Jqc
2Zr7nMXONcR4NfHD3sBq8APoZ/XwDGWETUGeifhMYxlWT5wth+Tay0q5bLosMz1iB+OeSGIc0h8s
kdYUWr2d3dSDFZ2jS49/xUTG4J8d5hF9cAT7N1/gUCuR6sMdse7d1SCLhFvAXUeXyStrVlNgCPQ9
nAAQcmp4G3zRw7FBzSLdDIgR/xgsG3ujkytSpu2MJJdBOrdNFNe71qz0B1cqA+8uwm+S6We6e2qe
wBU70wVWT0hZZqd6vGZFRXMtSEERHceuRA6sCAdXqzgaRi6XrAC0aByG16LyJnNHSx5hCzCHVAHQ
tHqWXkzMFGFa4aHnhiDdsCmoJnUOWbY7i4lJ8ze6EwsPOlghvg2j12LzaCvuEvmV92TLBCpKyf77
stGWDa/ybVgtbKnBkbh5FKD/y5sUKhWIXKSuVEuu5pICwGp2hXC3eY+ieWNBrNzOOIopUDjol9Hp
lWLTW+LPAYrM1ozUCLbemR49Vov+dGwrKTZF0/s3ypEthnbNcRrOAylFoNKsz8kpMk/9pMg9dJnk
T6+kEQWnGsg83OtpfjKCWblCHJ2tEd2a3zHrdBXtDy+Y1qmjID16oL2nTTdM2ZJP4JPo3iWpX7D+
Sqs4zQxzcnatOzj3WgSa74LCFUhClHNEMheiNB7TAInZqkT5dlEj6dO33gA0aT0HJh3RBrB/uS2N
LPmWO6Mc1rw32dWxPd8klmyIHUYKcDlYA1Voy6yjC78orYcGWduSWVQ8WqqsH2RLaEZCOOgNIdYN
ytS4Z8gX8jHWBh26mwIWr7HzOJcdriNF2eWpijvtWGJwX5Ibcu+yhSZ50joNfWLp5WeUBbwjLdL9
ewrGQLLjKnZ/CBPy8Gjr6qaXE5ngqm5N+Bv+sOzW9BKtYkWFx0MycqTAq7ogiDU2TmUajGHlmH1x
g4k33UhqWxvJULfXjeV0W7Yvxmk11Qli7MF4SMBjPQQRwZRCdcCO6BdtS7+I/sTHoYMmtNs7whWa
0MAR/6PG8vOg80/g2Y08ONqFD/Tr/fMRVVUo+pZZ53ffcYS0V6LTJ7AOba0bzIP5Kog12CTSsMuQ
94GsOGYocuU91ID867OhMeUf8KmNjT9yUAE/TVLCmBj1veYX9m2WWHa5tinqHwtRGXTokLbnlvVz
6ij+g3oTlIPkD15QeQlX26cX7j1woK2BRktb1bZz2WZJwyqvyLxDDCobbNkIJcaJ4CdaDSg86kt7
Qrs4hYNJn9fcWLU+tsmx3hE3MB/jnJnauygdB+enU9l1fpTVftna68iWeqsB3XHsQbJ45cgHabUh
SMsCI3X1DUpnY2bb6OtTupbA//TxuJtGipgr1xydnW1Xg//kVlXLotKIvBhJJ/ecRIfA21cIwzba
5ILVbhqo8j3+D7bxyFgnLNpMGnxDNnSAPhH1s95ok6c29FlRRm+VGOC90EhN4xx5pohhtplrxmBD
FyTO4llvrnvLbznCpNboSnlf+0PUZxuULz7nPuQG6ZhdZFmtunqjBoKDja0urE41P2AN95AE+RSR
TuuhttmSgapOWBmOyDt3smBNwXq5E5CMelCESTz2XvNHp8UzeRopmFL+DPOR546nWqs4L59mk4oK
+MPANLx+93l37n2zl6ahhwAJ62xA+xV7y34QU0oauOeAPf6V12LRH5SvirYyD0icDbWartQXfcr3
YqPlG11jQX0s1mE6vgsp4K3YjNqc3+oYwZ7L12/sX+WCllNJZBjKS+wOdW+vE2q3TmAiDer1lv8j
mEP4XF98L5/V/13+1c9aYCyMk/YlSvqv//rfEB/efa76fy/fEz/Xm+/t93f/QXxM2k7X3bOcbp5V
V7xew++/+T/9w98JYN8m8fzf//WzRlO6fFrMvvctlAHz7ZuxsVzJ73+3PIn//q/j6ldK5/755YKO
f8FaWP7+7zQx7x+24Sykhhf4AhKafzIcXP8fBqVjMC4YkMmtXP7kdy6s5fzD0Q0EWcRg4Y9++Uf0
aheMg/uPJYSLHAkPoYzh4tX/TzAO75vsHDOIE4Nt6i4j7Y1sETJY7yKR97Z4ddhUEGE6/QGqZfxC
HfnRx+/10zPsVdMwVt6Ws6yUN9Bd9fhbPM71n28e89VrH/z/VF15xdLcKm6ey/yrO/7X5S9T8+3l
l3PuLwq7bWA6ar4WBhnVILAzCvW6rdO1sC3EJK+Dn1HMmPk3X/bRzezNuoWgkA1x5W5HhQ5jgWfB
R6wn13/6/Gbez+6/boah8/ZmvKCBZB9MMPVxC50bxmBTc9Mz3T2b/LYaQ82bYYSymxY3n3/hRzdk
vv9CQR53z+bI3fYFO9KTOgHmv8aFmKTbz7/gvTj2rztiYL+9I5I4Br3tLGc75MobTtzJisy1yJWZ
nDnkKZnnRpd3+bpRTYVgT+dU0uz0Kunl0effv6cX/esC9pRMgtp27ihyCbo47tlOmX7oWcafIrca
GgtNPPQEOkyedkZFHJheZ9Y121wt9s3yC0XQB8/YWR7NmxGKL7nsSUHgEfims7Zk/afnDOkX9/fR
h++pcGpmKvjg1tmyt/Ae9HoCgtl32eXnT++jT99bGwo/S11lSWebW2n6DA6wPqu0NO/Wh3383tqA
MptKYuI426L1+ntjgMg5ggA8bOVx9lYGCQpXCLNxti1JPzN4BK2Ha4qb9KtA1Y+ezvL7b36wNOwM
fyoyVgNKneQfuS4o96ZhKm0+fz4frG323uRBFjI4WRd7YP5o6d+w7cMBaDVzoNPaSALveopR4Bx/
/mUf3c3e2mNmEwJUJbQQwYfnXqkUA+R92WIxOezz95YahRZOH0bHDyFEQo2ObU2u6Cepr9Sa7/di
/5rozt7DCurcLjpzisJa8+dyN0jghNtimIwUD1NiB1+M2Y++Zm89sWzikQaheWHbdmZ7VLl1tThC
sXVuRdoO42Hzej+lvakJ/bHG0g8Beczfcjkll2xmg2+f/yw+uIm/affy0TcopgYhZGqK8TCIrLPY
xoj4B7VVEImff8sHI8reWz2oH4jc94QfysKejrVy1i8DrI9fbYU/+vj91SNKUTjmsxt2tARHWuej
DTGyFtvDrn55dm9md0cjn+xX1w174Kbf2oLcBhtI/FcJlB9d/fL7bz8+taoJfJ4f2qrP+RlM/qit
FGe4+YuTwkdfsDefoWg5uJx5+jSjmupYGCQtoOfz5uHqsAe0N6E9c7KwDVGgpkuX3nu+UldjGhOL
ctjH7000D6cW6HPHCwW4gfSonS1IqQk6Qf2wKWbtvZfHdGpowEovzNFM2seqNHsfSCuYyi++YHkH
/5ut6RIe/PZHPHF8BZ3Nj7ghHkTCFsSpc0Uxv3dP4pauxXaMzal6KErfeuqqeKi+WMk/2vNYexOv
GGPU6DOCtrrwkRElmoo8dvY5oqyt3w6Z3QIGyqBtp4kryl1O84kAB3uw6tsexEH3xf1/MAL3ZfPw
wGFg5loUlh6EUwu2duh7FJU+Hx97it1/LfjW3gTF6j2mDdXt0NJnWW9nI+pRxkXzXBwBf/emy5hy
2p/wxIeSlEwqzxcj3JXqHM27nz3gDnacLy7lgxs192aCJXpHtPk0h21Ex2ywPLCjkOcOW0ZfaEBv
Vgq/Mmef4sYcai2wC5LBeuqInn3YtVt765BfZUR6DqkdUidW1tqdg2cxjkNz2MVbe6tQIS3XmMbM
CwFgDyFiZKSHseXHvz4fBB88eWvvyQOrcf0MY28Yi9F/dHgzX6jFcH3Yp+9tKRoLLw2MjCB0Ck5h
CEJwJ2Dek5P6YoZ8tELsrXEqxUBijtIP22nAJ+3bUuo/RgHYepOYxNaBxUK7tDIpqcc/RTlTYDvo
zsy9tQ8iVsEEkG7o+lHZrQQsr3I1dYD/DhtW+0zI2Z7zBnEIwPnGMaBX9/FmxgyyOezy9xY4NwoQ
GJF8FSpg+yHK92wF0yT7Yv38YFC9wJLeTDgKb4k2ss0OMzOF69Ua2SaaavOwQfViNnrz6ZzYat9I
6zk0OfMiLoS5HNtfbYI/uvTl9998uOGKCpN4PJP1PLXndHd1thZNggT8sAe/N52TrAPbLVnpYAIG
x2Y/5pvIos972KfvTYcMNbSOXX8OGyMtdopWy5qy97z7/NOX98K/eR2/eJ7ePJsqIoprBm8dEmT1
zLETTYNNohLh1oP3FdPxg+dv7L3yERj2VZZHQwivQ94EbZ2RHF7nhx3Hjb1h38LKsgdonCENB/eY
ajT6xIlGxufP56Nr39tPGyCkI3/OujBWhX2agq44F2Nx4KXvvax5UUc5AqI2bOosIn7eQWrgJWP+
FYD7o4vfG/hgl7B1zZR5RJWOJ3kbt2eopIvDBuZS0n07raiPar3REY8sO5Aat9ag+8WlQ5jsf2aq
+tde5gXf+mZs5mTrNXFvjmwJMQLnwnmcgqn6YuB/9Gz2XmMktZMt5kf9tgFItMIoi5Q7CLoDh83e
pLVEZiMz83uevPYo0cBCRyR55qAxqe+9p3IxS01T7u9LRxpjgvhxD7z0fY6iRR8Kco/Rb4OBorG5
fLo6+MHoe7M113sRFYpPH8k6XkMoIX/INbPDHvvCg347JPGNkx5j6ny6bT43qV3s4jQ+sLKl783W
HLCSn8Z8eDB3ZVjQ0uLk5Y6HvV/3YYNja3kR2W/91mmJPB6NJRkNps9hryh9b66WiTAr7IHdtoL4
uBqSFF0+6cWHjUfz/VNXs2xFnZAaWELdWGHGetSIjDnww/fmKakp0iJEvd1i6Kg2aky/q25WB374
3jRtSAbN2E12EOBJQXTRmK66xb94yHPRg7156llkDYDW5NJR058r2iNXkRcXJ4d9+t5bdQSZUtl8
cohNZElwheTgbLRW89VBYwZR1fsfq4kesuxE3JP1VyIL1CzhhALd7M/Drn9vrhppZMp6LHmzRqo4
wUxgbBT+3IM2lIBO3l98JyNhgT3qINJZT0ZmXoOOuj7swvfeqiN4POR7pMCniXbB8vhIn/uw8h3w
jPeXTR4XGvTKa8NsSIAyJs63Oo/qA3+ge/O0ypUmA7/rQi3FDFBk3hnex6+8wv/+fUoa+/srp307
CHQ32rYqxl/pZPyBj+D0sAe+N0sh98XAO7Up5GOROM74qdwVNtH4oKWXyID3l97HTpfktmzDRW/6
YLesAytF8NlBOw19XwfRNYWpFxEmwrKWuDFG70eSiq+c/B88dn9vkhJm03h9Krvw/3N2bkty4mi4
fSIikAABt0AmWecqV/l4Q7Sr2wgkQAgkDk+/v+zYF2ONPd6b244ZFSbR+fvXimAuy7sOni9k8P9w
8/q7xp0umvYA9Smvg3NVz+lDMtXkAZgP9fnQz5o4XZSizgPVpw0+R468YtAtX+KkOfiTOn10R4C2
rRDXL3VkryV561c5Js/Hntvpo+ECwAhi3njudnoDueYhCqeHY007PXRYKiBogxr1WJWHQFtb3Tc7
8J7HGnd6KCEKsmCPeicAKJ+6Lf4K2dwfucHoKv+9jfQTp4t6HOt0PeCdSN6/DAh1Ih177LFjp3eG
SFRB7E68E/iVF70gaRsdm0FjZwZVWzSzQWFvx7r6HtyZstfVoWtWpPV/HlIaOa/cGDy06j7u1uRt
/OnQj+gSO4AkB81U4EcMuUBpcvqS7OzYOBU7/dGMVqzbwmaY2VvyBmETLVuDKopjD+70SJRCAK/Q
pHM5eYgS0F5c0ir9cqxtp0cK2UxgYvneKWqwuvV89leY/hGC8ZtB0BVh4MMeR9RjzCVv2JqhyNwr
0hRFZcce3emUyYTwexhZ7zSyVz0UCU6CjzXs9EgOskqIMuW5NAnCHLCBIkk/srdDjTOnTy64f9+2
vppOhKvLInG3PwbtfOxLcZEe2hhfeBKNJzJ6RjD7vQk3feyt/FeuK4w2f0zS6aS74BkSnvfV2KNt
O7MlWRpgYVaCo1dU3dybpL5641d28K04vZNPkH1jPYsPJdpZtvvtR8n4sQWWi5JZU1RCI0I7l2uw
zagmBWYJtX5YATXHhhbmdFC1dGGF+465rEP1l7fYzzjA/3jsU3SmTBQ1+ZoFeC/G1FExGqAdYQOI
j60jmNM9NbcxznRXPPi6PpvBv10t9HDHntzpoS0ouGEMk0SZiOBBInB4AhWLHnvjbr7KoIKDpcbO
pa/kSwjeVKv5sUVK5EybGl6TrUY5QQlbDs2XjgCBB/HdoZcSORPnhlP5CRHvCQED9rWe1tsmjl6P
Ne30z1XPlUiop0t4SVGbcZVI9B2Up8dad/rnAJJBahHfKXENsxf9PjzGwXTs2h9cqZ+XEwZVPAJo
MciHEH+BdNBo786z/vbh2LM73XPxAoyKocEvare/UYLysk7J92NNO91zxsSDWqNhKgWrP6xK3QA4
ffA7dPqmRZ6dtTLU5Q4v+ckCH1x4sn8/9txO52z2EIRkoBXLlCv4XzfUgP1p2Xn9In6xVnZTTIuH
82CrYphOOxuZTMesfRjhGcmWlpotP/T8bpgpEv3aiwG6KtkE3yQPP0MOeWzydxNMKxKPksUo4aXU
ThcL50JGbHjsugvk2J8/9ZpyyFADigcPyWfYhyDU9dSnYy/F6aN8RaWHBiWsjGgTLqc9MChb7BPJ
xbFJ2i1AgNKiTkwi8Umu3kvT0bdmPLgXD50+CqoTUH0zmq629GX2m6cqYIeuocBm+vmVg7tYdaPd
UEhTdbT0Ejq/oOiyOZT0BYXv59ZpbFFS2uBLrHyU9G16LAHQOxYYQ3b958Y7sMzndeK6BJ0Vzi8b
n6FtOHY6DBHbz42DDW/MtcisxPB4Zzd6J6P1WB9yU1DpUgMpMta6jKu6z+J9u0s1pM+HPnM36ZTi
K/HB+NIlGexzQMZ7FEsdfG6nd+oGtxNs8cZyYsnnhugXKcZjmzg3uVStYSdgcdYlw5vJUIq/wLnV
JcfGQzfRMwft6LVDOuLeBkQwTQWqaNOPx9630zXBIORbH/ljWTdBB2wLDipOxvfYwRfjdM+2TZFK
azf0G3gj8sQw9gEg/P3gL+p0T9tGDNXWwVjClAGv5RQ+YiY9dnvuB073NF6fDNE64HMZgMsUGGs3
AepXApjwsTMcN78Qiw6oq1mrMg7n16aeXgD3fz30s7qxhRqymkDKeiyBGPrWDwuBmyT8U1AvxBjy
i0WAmzVCrNhP67XHNwNbSJz3OPQrqwp4rdOhh3ejRpsw4Gt0lSoTbxIjAGqq+2HSGMWqx9p31umk
A6pzST1Var6Ba1GzFkW4PDofa90ZZmKAYhMfxtHSgHYILQfy8AF27Qef3VkGgI9OcHsADtoUxkCZ
EfgA/hLbCrzHsae//ub/kVsAAZbpBUXX5cDbAe687uMqybG5mjpjjaTD0nlgd5W6T9Rlm/zpvMiB
X449uTPUoEQ+2JRcVNmCNfbZH6r6EsYJ+EzHmnfGmgDje0Q3/KxpX43TOTagamdRNbA/ySB/16uc
8QaXiBCmKIs3H0zLjdbJRz7Kg3cKbtAIVpQYdM5OlQE8PN+AHl4vBpXPx169i9iFsguG8SAaSnzx
acYQfck82ESODQfE+eT15uGOXqL1yG4GPhF1K/o/pZji69v9xVhGnO99BJglUgkdSssEuD24LW7R
aeNmhfsOGlBx6dS2vJpuAhF9CjxYwjgfozeUuMXjMwqXJw0jQ8cuAveSw6UVUI9ksWxwGF+vY3KF
QYXtqD+iXN0zub+NsCcOnAOGyLCwpAWgrdycYmVWU0iCU7Kc4ZYa9d6jl7QljVce3lRDu2w58XGa
8MVDOnY7k6Cd4iKIV7S5yGbez/WYcqBLJd3NuaMUKIrJwsb6DRDMsHqeQ+a13ycSjWMJbmhqS9BQ
GZTy8x6dWt8C/NrHlIicAf1rLjUZ6hSgxh51YdDS0leaAA5hKdM3qpn0XvpDmmzAjEobAsgCbCow
KEuII2yANcK8BldhwHo2BaMh0Q0oFt3QaHIHV9w0nSWZY/9ux9teABkCh3Pfve5RSOytS6QoW5D0
Kl3tr5CQD/GxVYgbrdEd8GdW2aEUSW0+AbKx4wwV9dbHhgY3XDNCB490fjqUgKYCC0nbe77Xx2pu
QAL/eUCGVo1EYaKGchuAbSkGf2lLAPiag4tLN11DerBNvaBVJYMkbT3RCQRL8FwiMRaHBk7fGZfn
blwqj89DifuBH4sKbyMPLL5jbTuDsjKLtuMWw5sHPm2YzVO8yjxIW/rjWPvOmGyj8aoKoKqUY7on
WQyuJq424fw+eAXu5hC7NTRMmGAoWcQHnEd6Ga2D9Nh36WYQg7DasMWRquSs+6cKgb2Km2M96t8S
jv9YJljcEa6S4rkjU5VTKm+riBw7tv63BuY/mo4sMlMwf6oS6HRg7bxUZKkkw7F34uYPtV8HTOA6
uaxp24L5M/4AyfHt2NeS/NxVWxRe2z72hxKOP/WI0sHmMgRzd2ySddOHHC5301M2lbUW4X2InRXq
Osz89cCzxwiL/Pzsi+ol8dcaCwSfhJkBr+/UNM2hBQJad94MSOdVu4OujdMIQJ2RKGO5AvymPPbs
znp+8VEqHYGvg0JXKW9ZYKMZtC7NDmXk8fTOih7MtxpBpgEfO/CRt7wHdBB72u3IUTBad5Y38dqN
ewfGZImjrPUGTHVTxv4cHxl90bozfUAAZtLmOga0TVfnIPPUAO113ZHehNadFT3RBFRP7JNLDyDg
fzjS5v/snekOJT/RvDN1RDToW96C0xyx2Ho3Iu1J7lfLEv3h7vDXdXX4A878gXLTqmJQVpc7mMb6
TYnGDiCS91QVyzR4byg4e/S8VLYFVnEizesUm7ozB8NqOPbrJ84/cYlBKwE+vy8bvXrfgVgK3rWH
znesZzjzF6qAAX9rsbpdthF0TQ+wSdAmeK/kkc1unLrxMwa0Pg4xrhMwkFAVmMU1KsO2cZv9IzM8
/oAzcuy+AY7JUuC1QUITsFG1S5i1IoTb9dArckNobIKqAJzEvtwMRSh6N59RG/B+rG1n4JBzB1uE
2fsSeowpX+vgxz5HRx/cGTdgvyLTJOKutH54BrT1ltLpyEYdL90ZNDrP8+sFfJJyDu2UCy/ERcay
fzj2UpwxY+ZS12SxQJEbnQDWRgGli5pDK0I8utOjpzbsh7AnXYlF/2NswTEe6yOJQjTtdCaQ7sYQ
3L6+nFbKbwlgcxlYQ8uxScyNii2CQSgngq4MRDLU4PEn4y2PTc+PdSQ3MAYA9xAwcODKOOpBMEyT
iwhB5Dr0m7qRMa36Gkbfpi/TkC/3ExhveTy39uV/t379ov9rjw6xotON0kVsIBdjfpd7OGJhBX1w
epI+AQAT4Nmh//G//8z16/7Vn3E6VLIxyLyCeih9E8wq49EMcLrw/HQ4NhfH/9Wtmmm0aYNvM6Kv
ZvY/1KQ6NtDHTqcCXGJOfNhNUDYbRUWjcZS/G1CVj70Z+vPisMfH6AmkAk8k1tUHC5Tya8+jQ9VM
+HmdLiubngBYO8nrKJm8qC6IyrmJkoMv3em1CqcLftX1EpfhOJUYxuTFC+vm2Itxs2QGeM3NAM+O
hAAQTjmKD8evu0wHe7B9Z/YDkKaqoEGR5a7j7zg7egBG+vOh39RNk4UwTeEL7yQKP4eqzTy+Nm8R
sk7Hhhvm9NkG5wg9r66vXSUVDhynBCxv4CSPPbzTVQfaGjAh8fBVzXHsRCiAr2I9OIe4kbKU7fEW
TTh/I8tMQKRukEfI2x547yNbXACznd6aWCiasLKVJeFsK5La958H1PN9OPZynN66sQbnCMvoFTWB
i+O29Yn/SKmKzB+e/t9bzV8MlG6wjIUBXRkz+HQYFJtPEFL15tIIC7cNNmKGniOY06dijOBpv/c2
7AruAbUfu68U/rmzgXPoJg49QEHTvTIgFGyeEE9dD5p83o0joJd7zav9+1BtsA/06srKhS1yfQ+g
jLqzqp1vt4bbcwBnB5oAAwO2iq4J9zdOUN/yIq6cire+SRTc3yYGQdrvgG7lPpKfj63i3l7gfz01
DwGtBvt+7KU7wwxyjSO9FiSfQM1sH20q0nsKx/PBCdaNxA2eiIYQROoSJo5/YF1+SUn9fOjJ3Ugc
9ppb57FFlMGOnK2k4Q0dpj+BNK7d/RefihuJMwCw1/u0Cth5wOq40dMulyLdkHooFqzha2h4mOTH
zjBc1S0ZoY8K4RIsPeWxUyhgXNmVrD8ee0/OmMO3ymCPGIjSDiGHh2r/PLdAk/7vxq+N/Oo9OUsD
4teNEdqIkknTvCJVDQcOEKh/rS3x/nB+9Ls/4Qw6fpXGNVWjOE1rAEsCn0c9NpnVOGyHIAgVbX/Y
VP/uJ3eGH8QTamOZhC61mYU4m2gF0LcFKr2BpYnmSHQfPFWKnIVDzXF2UmmJl9ZTD0E39hkD0aF0
DjRQToeGFY/gIKAXJcEN+hws5zkgfxigf/NLuCG6OECWc0cNbiHqMZ5vUjlF5wGU4e3Eaiv9I+mC
GAbMnxdt8MLEcHLEHlAXAAmi1r3+ko7xodJWtO6cuU1bOjbNptsyjqP5jMx1kkGVfnCz4gbpbIOj
yMAQDoFfEp6V3eCoTJtj+7jQ6cg+U0TKWFYFsc0tRAFZOLCD79zpxlvgS2C30fS+hydY+qAlpMf2
h26GbgMIrZlSURWioXdx5N2N7OApnpuhQ6wQRUCsqQqofsfbdprm0ouC1/89sl3/6b8Y2dwIXRXF
EETB/FQIUkO0A+42BIQyPB9r3emlfip0FcGJVMbNpO6Qev081tshOGycuhm6msW1Z6mBAhQupLNJ
5/7ij/JQFBWtO/0TJitc7HW6KZsWLiPFk3sv1tPp0HtxY3QrkN9mCoa0mDs4gM6ULh+VFuLgsZ8L
AuNDOo8y7FPYWkbc3Q5lq4djk7gbpdv4utZdjYUUXCYN9BS9n+8y+sPI+5uP0U3SWaTzd1T4oRNN
EHkjNZYrBqLwsXfuTLA7gGHwPKgGVUsdRIC1gvio0j1sKMfapz8P6GkHq2AMSQUKrYadQkla6bth
FZCDHWvfmU4N66s+HoO06Bag9MULUgB/ePJ/0xS/GATcLF3IdgLAU81LsnmBvfObLkKBUQ2W5xto
Q0PZRFedG4y8XXRiOF1b8nEWkQUhU7HtPJrUH0+7IjX9q4uhKiirJGjiYyfwbgpvj/gyzsZOp75n
MgcLF4yJsDrEUYhTN4gnUwhjgiSaTk286jPETyAWe+LQ9TFad2bhYKHBLsU8nYLlanSJ5zcUbK5/
+NV+01ncVI+BRLoCdWo6bTH0FsIXkG2Ig6OfG+qJhGFeMOKt7x0AEMu8/fA1P1SdFKduQHH14LCB
tva6A9ZzfdMEfmJO0MRP/38e8/9L98EfcMbuvmlmkNd5XEDdyDDnbK3pcw5RffB+qC9S54fVszC7
rZQ5mYErCDbCpVBpeOx438WhYRUeBTAimRO54tCWaETxfRgficzj1TirKxXbcKpmNG4NcNxyCsds
kJDIHHsvzgIr5AaAA9ObE22JygNB2gyHTN+PNe4M4INIEt8PqvlkKVTOieehJg9ClWNLFZcpWSM+
7IceTNADwlLZIHT9KONg/nTs2Z3BO1yUCggb55OX4qopFHt9arbo4ItxVlmNXghcjHI+ATtKn/tu
FVCA7/Gxla0bwfN21Y2VDMypRvVMkS6c5+i8By/v3YTNjjKIqoGlHSE7+n3qgteO00PcEAy/9OcZ
GSK9bhhUaE6Nr/1sVbQ6QdQq/jAf/2ab6GZsoEgeqRiC5MwqGdlnbroGxm9GpT6HWmEWPPTluHmb
ygZVSFr8IyKaeIWlUZ33qzmUt4mhvPv5FSlexfPM0Hpd902RIGyTp8P296FHd3FfosXkjTwj1GKr
gtoGSspi6qpjo6Sbt0kVPMtdFOkT9JH2DOkvzQAw3o8Nk24kceugn9n1ok8z3yEGnsTHnbTRsZ/U
DSTCrhjuA856TirhMNHKtc0RST0Un8dP6ozBsJPFc5xU6uR1ns7bXcGdq7ZD5Ca07gzCVRhKTVqm
Ts088nyPOpknINcXx74Yp8fCAIwjZ10n57bt97fdV+un1u//hJK/voFfLHN9ZxCugmUhBmHlU6QJ
6lGus5Oi5E9nhL9r3RmFQ0JwXL2l6Tn0cHRuvfdB9m9HXkvipr8EgbMS/oz4DM5XJTO7IyY783X6
cqx5Z7lE5BAMu6/Tc6S6HjHHdmX8nhHZJ4f6auLivtSUGCz5VHpOYeJrU3or/WPTduKGvwDiGueN
oukuxGL1mljoDyVjY9A9fx4b4WdoKh6P6Xm/oo/EQq5y1mTJjr3062f0HznK1pd83rchLEDhusDC
9+yzQzRBPLjTR/0IsZ+gu8rNEX9oe+8+7JuXY0/tdNAIGCGugz4sIO/sSBkqibprvnTm47H2nS7a
KzK20gzxORzICoR6OIW311K9P/EErwv0/x4CktTppI0nVAgrGjt3ypsgoLS2e5xiHzo21KnG1U3d
7Qt/mPfq/2Fz/e+B9y/+qJvCgi6y6m07Suxx1qVfcyIbSdVJCPQ6eebVKiDkHjroajLoIDG3r+2m
+/hmkAqa1TM21q3oMrkLu93A1udVfwXBgthd7yNbLeCB3vZlybDIUeO9YCRRD3ABL4TdrF4YjwLe
YVl7TYYq1CaAs2+OFRZCA8NPl8EOOtR/Kc0hL81CETfdTQCnKR2KDRv6uC620S46F1vQrq9AyC22
ySIBxQ9Q2VuzTn1GUuOxMEs3oOHFhSi4LHnW4cxy7jLUFUiDB5ziof+oaIdVbxu3yY9OdfjP2oyh
hbA9BMLU4A2J3NqFNrDZGujrsKMNpv6vAYe2sclWTXyyZFHCav4V/neRvne1gegHhZz7oLsMtK92
+3KN0V3U3sF02gMaNeXL0kxEFDEKJ6sTBOsrPXm0Wqe8SvClpbllyxZ1BbV75N+RxLL03ERm71Bf
NQ7bBZaAPo+Zsuyh9U0Dg2cTLEHOYwYN9pp0SZF0AOBm61izsUd+sx14XcwpNodxjhOStR7wZGMP
O2pCWYy6EduUVRhj2YixhHXmFr/WAGuoTrCyg8bcg/PcdD39Ns4dK+AcXuN30+xbcFZ6iMTjrmnC
PvGRxvFjMFdBcL9XPDF1IXfUqITndDEERISdxUY+oEIjwe+lmgba9rz297Q2Zx9UY6zGOn/YxWVj
wbp8H5OuGep8sDgMvolRgZS+kTUGjDCXfQiTWJ14VwykNLJfPFSx7AhtgaATG2tOG37LYbihEQ7S
6A0TfQI/LBPpmQne5wNbl05j6715k72uLO1055tJnBaNMeqRDbVp39aV1j1MEHU/0BsbQT0MLzwP
KSixfJMFTiF48jWZg364S9cdxzQ88s2qs0XNOMzP0iSKKVZQ8xwEQQ5jYNC+EJFodgZgRax3PV0I
TrX9GWy1HdfMs61RbulvE5uRtYSi+MGX5juVHmpmtI1D9RpHHUkKXk1R+x17n0Si03ThYIupjYbp
URi/Zm+IZ43dud1ilAmlgz9Et3vkUXFP+CL2v5teDiYsQu0N4eOITstPMMrD+wmnaTt+5l6X+BTD
m6hZlMVdmKpHf54F+R62VZVsWVWnXV0ui7XRra+bcPgC7/QW5eDG+8rP6iWAkH4cIibfq3mpoeIU
o0i+RwEb1WdUl+88x+0S5i6k6YftATnWKcH/efDC96HVdr/pqNq2N7H7hOSKoye9tyE+80st6P44
p3599umYtE+JNjE7+Umj+IdR8HV/XhCjpx5uosENSIoriZjdTMvc9z8Ebm74Xcuu1t9haGVVjjQl
+s6MaQzXaRiE9GvCaJj+TSDSfkQJuXeLa6T9HQUEHQygUV3UAAR5xdrsyXILh4TdL4AHBV9k2oRp
oSQqBl/ijcv+kdRVQ26WoYFi2ht5u17STfuQd7NV+J99VonqAx/TGr7ebfbARGz9dEKpQscme2t3
2G4fJn+f/ZtAMSU/QtxRDU8mSmN+9rkYILVfW4uxc4kSzc/ITxP9MKaWvUswAeB3xvnS8sRXX2Mo
4cO6nFg0zLou4H1m9k60S+qfq9ooFDFAZV6/8WRKw5tOQdWbzZWn2XfO01bldT+Juc2SnlQ+3ENh
sN5MspvmYl6o7xXz1FOS9XJf1NdgTvEEReTXBDjDFU/RwPuss3b1Jkh3r0ieDEC7XTxCjMrDU6T0
8o3628KgV6shUMyhU2APWC7V/1TownHeSk67nHVLNHzeoJONADjqOiDPsuBqZb5ZZlSbvm3w0+kq
4+Mcrxjvd7VAmAuJMYTQGU687fQuyDzXHyzf0zu4LDRmBQFkTfpBoqnrr6lmo09RynDdeeoX2kUZ
Cin7qJQpScXJ2jqQkI+SOdnvFkjkcdC4Qi+VXvxqw0IR5Wyc30xQrXnZrpvGe2WR0LTgIazuxeRb
khYwlu/tJ+3vQXux876kpekGryrGhVbbfQCD17NPprZ5xWEv3UTWSDmnZ6Dj6/k2FdjGPG44REnO
oWgw6UFMfbUgd9BK33e134p82DWZ81BpqLShPpiqZkEJ3T6RD7MvOlRk9OE8PzerH9PLgHvj9nEA
7q4ZM7uFsOgALp7BSp2SGxKk0/wUTaPX/0WbNZH3TAYTPrSed5L/Hchkx+fQgds2nYY6aewZ/7K1
PUWdCKePTFhe3U510wY3qEhl8sHA0k6wljC+ZAV8SUH1zw5eMsDmE2+jyzQ0dY0IMopd8KEkgCnd
8nbe1EW1XYBoL0XU14daFurDzM5bT197L01ubSfTTwkVOB0EJj2q3kLCpfcDUfvXa+j1ApQK3c7z
puNXxD/XH8M0+ktBPEyAuW178UOhyutThzKM6MIwPJPMpqPYLmTpPwsdtgVwyM0H7GrASNp9D0JC
qfcuztOV4tPvfEgPHq1aba4mLNaeBcW14bmePVosLYTdoHq+sLi3y4Pc6RYWTdNO0WuXjol35oOn
cr4ONIORwcdn0C0y9020T990S7EtS1qAVPIZe8GHdkbd5zPUrcQrEHOq7hb8h4e9lnXRYO2EswUq
grVoQ719EVrXc96hgGi7BxIw+ItrvWZhyx54J/wbO01eUKLOVgU3IxJYlzROwteddIDB8BS9/s0n
6ItZSj2L70FGOaWY9/20bfoCo840Pu6eSU42gT3e+NW9ar3uI5i99ik2GOKLCOrqohmH993nY7Z1
VfMNfpL2Plw20M5h957EBTLiLcSKY16HrfB1FMyfR1KjfBQLrT0CvnAGcRCsPoHvIBsWL3yj8K3Q
olkU6d8TG2C891AhdafaCaHyFqHh+i4N5tX+QL5mbrIUt6x74XvURndJPO/r33HfLefazoguZxyA
/qdknBnPx9Xj6oVLDIbfgqGrMj15KuB5JzYDokpVh3LIhI5VfbtTMusCmaPZlMvEuoelw2LwRz/H
z8G8wyDdt6Tu8Ko4StNl6o3VM1WqWs8IRvb9B2TW5vYVEAJ2z/2msmU3btv2GIOCoAq94mL+JgQq
x2adoQvNgnUc+RfT69r/1vDAPrUBHZ+V1jv87kCwTxYn1vvK3gfSjOR1hpDR+xLgKsz7HDKMpMA2
zXOEKtpQsmjL40ZbmtcKBtpb3uw6H0cT43aKGVPl8R7ZczKbti2xOdnVw4JMzHOKyTbWmV06RK3q
6JGmXZ9vMYyJukIsD+O3ybzWVIgfc5NTuMRPK0ubG6jE82rpv3YwimXx2iw3C3J07dB/Rhpvy7dg
CHPY4wUD3GSBLkEPKcTTEQq6krbyAWkzW1HLUGFlPymoAG1K7qF+9baCa+5fEC4dsq3CpWjYs/lE
UPebS6nHrAkiABg06z9i1fuNiejJEIgZyIwuGm7XJHZHV6w/2Ze6SR9skObDSNAzCPFLLqTt871t
cdXg+eEr6ZbxBo4xoTPSyqAUoUpzg0LC58mXya3Xxr3O/Xp4xD5jtiWVccQsfjO/Gx8VHznK1wlQ
sGeVthJy+k4tHuYKkAruUlYHRTuM83qOSBPaJ9L7GkBnXNynb2HSL/xsJfRFzyPlwZdkgnqnmMIK
Z0tJ483scetVFZ993S70CReaQf9hmtn+FIVSklLJYfDWbLoeX/QhRlzURCADmZSWKOxN9r5O7yoM
mWrNkzCsnzckq7x8Zei9H6Z9GVFwLwNClxyYzErkOKpu1JOYcIaJl1fL8RRsqNuWZ9TiklNSBX1f
aL+iKicNl+QhNDBxgyE/XRfXCaK7vM7TxEa06MzoE4NGUDPed3N8ahMJNFe2dyhAfFMo5Q0+1RMb
7nVvsKzPed16OWmBHsSnm6w2ixeGQYIaMCouNVsUFpXx6mMvWM+4yQUnQC/wFAUh9OcNHsZ/MQM6
Zk4jNhZi46YvxYr55Gvk68WeaSwkgY9LA65HwiZIii2W/D21UZ1NAdnPJjHrl76vOMWWJ6ra6dEg
rYcRT2NJ39wGjVpw919tT8l2Fe/ueg/uYHgX/imBfWjF8g1L3ULvYRB9WqT16hvB+mh+M7Ii9kOv
DclxkTPSb5usFptHa+MVSvCP6WpMZpX3DwzqST7gXjbTa8svfFYApISo68diL8j3fU5VFmNDPiL2
K15n7dMLFXQp18Gkp6WLgzsRpOlniQVVDtf89xog6yeCI61nTiiroSmYX6PF3g4DZobbZKm3v4lq
yaexjxJ+oQ1HecHeTnv6MHpUP/sL+MPA30cPIIeaLGEbaCTG30ssW8ZPNY6c9LP1FALm8xrnxkPk
ovKiT0nST9k2JA+4swJjAM7dQGeTX99hiLM3m07oR4zu9UnQloms69YZ2RvITmi0eHm9wABRCHQd
vB+zYMyomktjYJjHhwHpFqu3250lfydJPb+ENAxvmS/wwQVS543PXmSku49kl+tTwlT7UvtqQpDK
SCHGbPWbdJmyGvu37bzBh7hdmKX1J0ZWdTu3W5IWbT+yvNvNvp573Ua3GwK54cfFS+LXWi4BRAN0
7mPvUnWxXWRWoa8kAD9s3P+7matt/hhFjG2Zbbo1QTiZ2GUrmivh4kZu6w4QUKLJpuCKHscJX9na
BENb1MwS79aSEFXcqNhf/FvNSZU+Tt46zWcLcoX/aWeSsjzdQjvfmVBF9TfsxboR0gzq0YtqVBPe
t6uV0BfXvcXQSpROPgVGKv9pDEygTmAFbT0gGxPjN4NnU/nVQ8+EyCzamqgplmQZTLbh4Lw6pbOJ
m1xLrLqXrAq8IJDZFm2meV+TKBjv7TrY/TtUZQsW+HxOIszeEh05UlmLIrX2BC5URUudyKZ9WQlO
s05DHwbdeY4x8BXYo9fxzXgNlJ7GuKPBEwq52uju/3B2ZttxI0mafpU+eY9q7Mucrr4AEIiNQYqL
JIo3OFKKwr7vePr5wMrpFsEoxjArU5WkIgIe7m5ubstvv4EIVyRXskbN2kuU6o2/Im7R7KZrWrMU
nckK+vDQVI0i6jZUMyb23xzL6XRLsMeQiesAQp6PTZM2aKIwN7Chyoyjf58Qfhm+JVpi7VU6vRPy
yQbjm9QoifCUkV8m8DMWGm09SauEDtKB5W/7XZ/QAabuRrfPgtr8qsNS0X4xh1A0H5umsuTY1YxK
wFjxc03o7/VhjsfAFmTZULBy/DpzLF9J5etmNsfpl+rHVvqzjqig3JgxvTHvpjQcLSg0tKL+RNdy
LRk3eQ9f8daKBLn4pHM+0cGiUi8GAu2RDMLfYQ5jxC5WxHDYKUmYiJmrzvVYF3aq63pAY4MCjxr3
Ja6cCSMVwxq7px1u4xYTcdhaSZDUX9JGKHqviIXW2jeN1Wns2GwNtVvJ6dg/JZZGPakeJlbz1A5J
1XtlIGaCYyWddIyqwNedChxAezXFsRqwJUZEeWtD3sipy77Cw6p0iIa+dLNqmXBPVP5VEcjVdvBH
865S5Klt7Fab5/JmStPUrmlAa1OIGHQKXefMuPCmwcR8MfFYhl0sjvpG1mdVsEOrM+ymHTCi7bZr
h+bWkAYj/NXTscfczIkohq4+wOlV2EFD65TdrGfaj4n+j1FsK4Vg+Qe6jKu66jTpHAt4WJMobMcZ
Md4asiYZh5brJf5uzVHoTjnsJzeF3NSbSKjmDmCP4At7PDaldUTC46hGk9PiwBqmfFb6FlhlP4RB
ubfC5Y5iyVoJ0uKiiBwuwjL7opGZEr04DPPWLQUtGjb9SH0OsQyBws7ZCKXo2owHkThQNCXXlDd0
+9SP9NzuNL87FCLxu5MlB628x+hOn8w4LIbrPBmaQ1sZeRq65jSNjqahPYgwBv4TbC54JEGGSo3i
Ojm1rWhRIQG9zrBPDTN0ynmi3Q5FTeIuMmolPVWt0qSn2u+aY1eWRfxdrkcz2RRmUj8QS1E2maBg
ivF9dHM/zYZaO+moDl80OHaea1kXRTuEVSZCkrF27HQwMk+hmXrnVDishWOSr+/pmmiOJC1Qng02
aT06aUcgxIGDyRodCrmmwJZCJLiaEjl1SvBfIM+hzZFPhZW3RA1bYbaygzH0Wvg4Dn01X80qN95n
2GsK+SrToy5qnFbpy+hYmKDDYAYcR1fUY3Sc36s3Mt0t3b4wxhheDp+m0DmWhXErhQoxGb/B2bd1
uiIe5tgXRlCzVTq7CZl0TAW/pTbuTz+n48xeTogj2j7cJ+Zz0RJb4z7De6Fr4ygCe5pbdNxJMK2i
vSfnJtdXA2wGGL8DnVCv1Q6yJsc063K4yUiJ/lBn3NunPNDa8GtYBJTMJW1ZpqABM/Uhky1cHPoC
4wkkdEohEERXRRRgX34NI0IfBJobL2m6SbJRFKMf2TMBac1NDD0M0+M0GERPbKrMpKe6KXPFKYiv
9DdTGczDrVhWgvE4+FXe3XR9ZEUHM7TwazZZ5yfRvg/CUQpRurL2KxkwbJ+SKRiyfjNbJVzZSVHN
n0kfZOCleuJM2WiP3PP1boybgeMtV19kJVQ8Mj3SEYoFbhNTg+jczge9Mz5zHoZ0Y4VtiOdiSvl4
NZhdnnwbMkIyNo5sp54kQdbz5zK2rMRNCr+WHwR5zvrrSTTj/tov6PN2axJXlV+iSd112ShK/kvL
G8vYjVKQio6qQpd9xW0WcGMHoyYPrq8bo1k6dMoC/OvMEoC1+x5uI/Ggw9MkHjXISdIDFtNY0rhP
HPOTVRJltfVSGWA7L8P6WdSUKLyWZz8HA+iLSb6Ddl6QP1H1aOiFQw+neSB7k0+lRyfYofYANZWZ
Q05E637kQ9YItDecW3MvpMRBHsU0q/AidMxHV6qtMsaBwajNrjuif4lDdUTbdDaUPpJ8FHVZw3TX
WiHfCfRTDX/kZWKNzEr32+0QRObg1lpZJptUUczKlekn0yZ2VWdT6GFNpbgFKiRkQCfTpbkXvc4K
Nw4jazz4rWiYDlUegaW58CiIDazofkY2mkRmERz0flRmh5hYqe7QkwW59op7zCaKKiU25Z5z7FZZ
3qWeOnZS9WxEWpIK2EmS2ip0fIUL51eZZCnVWAn5rbZx+ow7UXWEtLa2ulzK07hPJFMxv3Q1fViu
FpkbSyYeqbHqxNKoFDeaEaXjV4HZWFwNeHxF5y1c1Bj5vTn36nW3+CdHXyiSkYsGtOtsx5MfBDdT
JjUYZnUHw0FPYolgk+GQKdGG1habzMr/jCZUNjCuycjE57rthcrrJEPDOOSYEwCg10xRHxqr6Mwb
LYz7gGvRjOefSUgu4SmOhyLx1EDNBZzhqlRyOinrdXSrYtpwNciWoWpeiWqvnsNS1QbTbiULruXB
UDvzQSKwFtG8heh9+8OCjDX5UgpdIXwqAtI1t70VVw2MAJOZyo7RV7ASU/RW1uk+zMhaISRqqXi1
gZGnb+iC2FVH6vcCbXBmMkBFBsdabUSGK2p6ax6HkjzQFZaEqV8lnao293kaJ/XBCJSh2Asdnc6f
FFHER9fzUackp8iEzk4NeRCuChEGn1uha7roUZjpKuhYWAH5Zuoys76OmpYylUwTjf5hTkGvOabY
kKKJlDSHIKYOhPZPU29K/0EhQOTIOd0J4n4+CDPNt2tXgd0v3Q9loEw2tkY8O5Ixtt1uKnJL2dXE
yIdtmuiz+EUKW007RAl5PKcUM9L3G6qBxRoHLydMT/C+GTXBq2pZ7hxFz2LB5syd9LJZ4lG5Bv2E
J0oAoysvEiSyNXpOgmayUxqkmfZUjaXm1qGhqbt27Kx5V6qjIOYQsslDZ9mJEtDpDA9Miq80qW6a
L1oDJ/qzEahddiUS2Ta8VAs7634YSKy4aUCMj9pC4GSfojxP9aMfpHlyP5gszHGSzaQ5iB0NcYhW
gC+nH/k0a5/izsiCwxjXVvIZo5ZQEmFDfYoqwgpmRrxZhWEtEp2Ow1wKDtwa+lS6ZPHIwHsJ0NuF
gNj4BmWo2EiOZUEDmW0yEjlNtzeyoWZhWyMu609jzaKR8UQSaEkuG9Z0r7DslEZZWpjMn8l9EN3q
OcmeNc/GlYbXJRxlwSeMaOsi3HPykoQz5a0Y63q5TWKj0q7mtKBuWpKnov02RJ1F/C7poObwWlo1
T6EtDQRiyVDKQKbEqjF7KO7qrHnKetWUPxWQJjSytxC1Svhvo0ZrdrOerT52rGwYEnfK6qUfXNvo
11rtq/lepQ532FV52Slu0E9lfiU3sMzYo5+I0l6dS025EhpJEjxyi23kpmZgYVyXVVMSHlOySPk+
GnR/P/pzEI93RJXVlnB56NfzTyXXlOBHmRRiuhcVShT3YjRM1Ylq/7p9SKGSDj8XuaaOV5IqNNOv
qdLi8mqaAqEhcDLKpoPtQraHRF1HTiSC1073q1Y9dWLWDE470fBzX/MVYrebZTlxwLTr5LpVdcFQ
9qZnAV+9Tnu6i38WhyRoTnU7S/nBoF0dFgFhb58aBaud6OjeGGr8g8iJQPhJM4WyIUSICeY0OXKe
bUgmJUQbUKGLMzMslogl1L3iTIIg1RwTs6opcyi1Ze2sEl89sIncWjeN0acCNAGREf3slpvxp9ER
bBuUSgv2VWFhhIhouvReqWu57Rw1IHxf212qQsQwKPR3MoiHiq4iawKoGCWo/Gs5NNrBQ39CYdin
edQ/t/FYjlfFbGTaV6wAXR3tuIq7w0RAcvxqGlnZ33BdB8quwU6xM1hkKpsePsHo5goBei5b8o6f
sIot49CEFAhck9rIqtKma8GM/14luOYa/SZVrf3edUJl2tQDyQMxzTIhagGS9K4SUyV0+56+7ncx
gEQuRFpjQLlo9aZvfTFKWsKVTi6ShiLM5ddV0doRZXqqXZik/xWHlHXdPeMtB8TE8ErF9jsu2RwJ
tt4CgIhtDfXaznaQFhRp2HDLl0PgjVR10tMnH1U9/EZhNJFpuxvoPVNtM3yNKHaoBPRHEpEh9EaS
WyshCAz3bwFd1sQ5+qTmWZE36Ua0HmP1Qe//FowZE+g1rEhLlX5scNA3SnRn4vNE2t+rPzFN/fWT
CwjlLD8yDI9bSsRftXrx1KAsL/Vm/zdsT+a6aRtet9wC58LuFjgEVVhE7TEbhAKatgZoCzGxPoZT
37Aq+dPYECVy6IUriA6hWXyO97dlmcw5qM4KlRWMBNoioTa8glagqRtRPnACeVc5mEuk7Ui5mRfK
9P8NEslcgbTqqpkaVVF0j2r6yrhvp8Lv3DKIdJXSazwxwuChkGIUjlO+e39yyyTOTW4F3ooBV6HM
Zc3TTRpatHC2bCrCWhcm9O+evoJulbTDa4zQ0oBdZD+SWvoymKV/AWv97569gm1hJVdZGfiaR64L
e72e9lGXKn/v4Wtqn1aS2rzodM0j3LUB9UiMVSK+8bfWfM3r448kMjQr0r1AFBqu1N7H7+by/XtP
X512OSkVoDWsC54axLatRYvGubh//+H/RkLXvD56TbamHGPEJaSQ5GeTR9kAYfYk05THlLPSLjug
zDvKSbTy7/S2M8x1n7jQDAYDwhPNo5eo9lWt6uY6lojOvD+hl+qlMwdgzfBjxJOi91OgeplphcS5
rHwaiOPyz/MktfoXFcOXv8lVKde3URk/xHP0ICFp2s5voi7EVQjCDa0Nf469Epay3RpYRP/6dv/5
5/h/gufi07++R/Pf/8XvfxblVEdB2K5+/e+HIuPf/1o+8z/vef2J/94+F9ffs+dm/aZXn+G5f43r
fm+/v/plg1ncTrfdcz3dPTdd2r48n2+4vPP/98X/eH55ysNUPv/zjz8J7LbL06DVyv/466X9z3/+
oaBo/vP3x//12vL9//mHXX+fo3T9/ufvTfvPPwTZ/IepGroKLEjUaU60UPgMzy8vGco/LFMRZRVQ
jqRD08JLOd1Cw3/+of1D1i0NDjDTUCxRUhb2nKbolpeIpP/D0CSSj6KhA47HEfzj/321V3vzv3v1
H3mXfSpIhTY8+ZUqpWKMsmO+gq5ooixr6rpqiFAHhNRBDbpDa1FIc9i29bbDli0OwazRwP63lflr
+PeHUyGjJ+6uWTIJw3XhvV/Go5HWymhT7Vf5T2OakIixcz8S1HtBb/XqY30+lvmpmgiqiiXWGHVd
LiZGeYK4V6Nd4Y/dtRAWPlSRHm/fn5b0QjTyvycSBAj7aygawQv2WZPllYLPWlOJs1C69W72Dzee
82u3j2xv67k7d3fy9jeue386efy62Tj8n33YnZzlV/fGe3Af9ncn97Gw9/bWfjz+8HiAt7dvtvb2
4VNv84GN7d3ttxvnfnNwnE1pb66/x/bhfuccXFe23VvXOz1Z9ufNtcsgrr1zN7eObR9Orute0NOa
8lpe3sxzdUkm2CoQJUq37ml3sh891+ttvve3rWff2Z5tL99257ju0XGPHl9ic3Td95daW0nsm2/A
2fwddz4jrPjj0u3Re7oJNvZ+a++9G9bL807eHf9jFfnJ3mw2ge0cdodfu9IZ7F/ubrf7Ndi39xdo
SF7KVN/b+WXFfsPBq2Lf+zHfx310H7wtC7DZXZjyxSEWq+K3IdqmTuV2ES739vHHTWDf2Jtv145o
XxgHiOWF3V1VDMBLNUzDMtCjt/dOCNhp7z3wg3vjOsf9/sTmPtn7054/LnuPTG4qmx89xHl3cnfe
k+25j8i99+Tub26QB/bl5i6w7a/skoe4295+c7Bt79G+cw72y2T22/3N/u55H9jPd8tDfzzcPEX2
w2z/COw9s93f3d3c8evzM7vt2c7Oub4/OPf893Z3v7nf/XJ297vdvf1wt9+Pth3Y2+vN7uvV9fXX
68Nu83l/2P28v3U2W+fWcU/OZnPv2t+vNs5ud3t07w+7nb05HK6ce/ewQ6pdBPZFgpn5LyT55DqM
uHOY3v7GOx2d3eba2bkvb/xyz19zCPns8fbxkTPu/Hxf2KXlOL0nXCufxZfaKp7ZkJP79LBHtJwL
ptELk8J7A6wMMDPwC8GIl/PsHfnDOdqe3P2iiTa24x5cx+Ff54KgcYFdmNeqYqeRS8PvUSMnjvER
vbEc3uUf/nvz5J0QlBMy9nTynk43lY1+Oz09IYn21XZv3+3vtvvtdrvZbq9stpoNOKJXN9+urpAJ
276ynevd7oCsspE717k9soX2bnO4dY5HZsOWX9ill/ql91ZxOVe/HdCkN4y+YBVZQsTndIM+Qusv
i+iguysbhW7/QCXZTAQVvbd5I9rKu2OVOWmL4uSnOz6wt69tXuKn5bP7/faa/+7umaN7cG45ZS7K
7uQ5y/xc55pLZM+VwlsOB+6GRet6y5m98ZaJhvaOleQzrKPnslLHRezd3ePpZlmcG5fPvL8UL0wL
76zEmomB1HsZkqW89djSR04uc3WuuLQ4KUcOl+NcUL/yovveG3B1IWVx3agiS3/ybp4WZYXmd74v
y3N/QWjVl8LD94Za3Ty6TjBQYm5HNMENG7HI7XG51ZHPZWPQFWgGFAaqEM1xZO7oK7aTX7mpeW2H
kjm5mwM/8m5vj2Gw41XknZ9RbQ6y4HKJ8Egev7zFK/j8/gGzgkOJMn0RlGXEvec88Ra+gr3I2PJ2
ftnYi37cMS7v5Ymftjc8Hp3Go9DN+/1mkcLT6dHlfO0fbHQKn+HwLDuERPHl+DzPWx7mXC0Cy0z4
RuhWrlrO2pfNYXnr5rBnoa9ftAOz3m0LJs/hs73Njv1e5H+Rbb7blk/eOd95KlrUOVzfo6uXZWKh
lk9zEDKuEDSbw1+/L42vZUNXTBPwgCwZuk5tioGB+/pY9jMFI5Da47YCWnWB+vWOAdpy8/4or3XZ
X6MomH+qZFoylvzrUQqf/IRJz1cwHrG18TtBs+t8TJ+IxVRulFjCh3zLZTwNSkWRRvIS7FSmspL4
VJoNzRpNYn21pXqk8EYvTPtLBWZv144qO80wDFNaShrW7RqlzgQOIPqArtVQ/ipGVbZvS/q+fHTt
GMXSgBub0EBr6zLlmrRiSAoINGdCkNIJYRHuwGpqWmcTIaZmR6qG8OH9MV8bkC/rJ4maJpsi/rkk
rRmjLErUyoyWjpC15vJBFCrN7ZskPomdeakh9ZmhcP1AilK1AzrkpSvQb/eCTBqmoFKMoehqanf6
WGybztQIQGfpBUqwt1Ko6aqlqjJ5QfLGa4pkrSQjJcD0DrCsifddFOsA1+P2Si0U62aoC+PCpXdG
Pl6Nt7rBp7aYwUYzXp1TUbHLJB8IV9zr0YVxzs1LM3QqHfGVkfzl9d+W0KLPgtnQ4c8OJjlx6Ugu
X4dkrx2a1kyuPpofI5R9kQ5dMxVDpwINpNqa26VPg0nrCpCjJG4zV6PXy6ZV/eSCzjgnGL+Nsr4m
6So4T1FBbt5Kq7B34BiLJjeRhelJCfrqwhKeG0wXVcXgIEuL4L9eQol2AiQxRED3tZi6rZzq100M
wxNg1PrC2Vp03f9ekf9avd+HWhlC/WyUdSOxetpc3IShEdDAe6q+TKaUXI1pDq7E7B7fP87nBPG3
IddL2auRMAJ3oSwgFDNHha/NI60cuH9jFEnVgcOoCnGcZY1/E0OgzmE9C2FNMaLVfUqKMqZPT658
qL78r+WjfoxzrKs0nVgJu6/R5TC0jMouGgoGlLHQPTpG6BeiFeeOlE77OAJSkgVWexWrqC1A/1Gl
L+BoS9Ed00qTQ6pnPmWtTfhgoaravyOBJmEfiR4eurxO6sQCpPyRrlR2S6xsm/bdN01Vf8hUgV44
V+eEwRBFzdTMRWOss1KQn+OO9ws6P6eV4a1JL2nFi8exbT7E5vWvnTJEVZSX29GU1gR4uiaGwaBx
gENfMGis1JiuSusx+32pW/l/yzAYlXBrKpauGxoTei12oWCSJ9BIi1ZQw9pNrtDUbA7jDWV4wTYf
CsUudY3mmAn0uloLcqLq886eRfUSU+YLj83rkw27lI6ZI1NhpklrJUJVmxlKYwGYNwqTA53geq8C
tvJQ9PUp0IXxAGKs2NRJIdmK0mVgT5LQYWlaCQBpNwnVBSvoraaxuFcXKSa0R1BoFXah1NZPGoOM
exJY+l0BaB520zqFYEaVXbFL4x9tVM/e+/vxVrwYVDa50yElkFVxdXImmRbzcHyAE1cK06kLCutm
BWqu90c5O7XfRlkZeGByrTmo0NeEYnq3C8DwDJUvbDM1gNvyG+36PsYQsYgZ82JvMSd1A8NypbaJ
m1L1IYyVDXAH5Cb1w45ggbV6f16LsL4WIUZRLVlXCbPKhGNfC/MwMbzQM0opmoNiD5QI6+TPBwpf
BhEYJFX3YfQ0lH5823QtCMH3hz+3rAgv+FJgS4B1ltd/U+F6R8fEqgARnmZ5fQR/VewpHJ5PcSdQ
4mtSEyUmsXRBIV0adHWA83oe58niQsTW1ge3p8LvKPti4Jhm1pxk+FZat5gXKOb7k32r4y0ufMC0
Cla8bq7j0WNpZlVa5xyPSNIeW4Hi+g2NGeMt8DeRDCTY1K/vj/jWyrCWtISi4AdRAbUm1gSgMeRa
EwCB8eHB08HsunR87m0hHz9ue2JPY8ssWQsRK3S1k4k6z8mgq6U9DR0AhISmlGOrfdyitjRVMiho
FVk/Zd1ULJ8aimDkqbQFoxxom6JmNkilW7FKNJsu4hdUy5nDAZWxIS6bppKuWM1JbfMoDcMZhvRe
bA6hKUDhkGfiocg0c1Maev8wDoIAeJgA7SUKlzNCaolLKgkZNEBRrRSOAbh+Tlqu5xm0/31aafKN
JAKEK0GP7otan+EZCn3twtE4IzCWLOLEYmqzk2uCWvwFvVWkAVtR8ju7VKj2K8GcwgPSCxc0z7kJ
vvixErU1mDyrxYWpH6xCUGLxhEV/1Luq22dKCyAQbQWJitGGdlqBmn3/RJzZUsIPxAS4wJdIxGrU
GpaLuW0ZVaEnQQBWEP6NISqag1Yo3fWoFrGd07nZqcByXhj6zUX1ktSjTFdSaXogrVtMaNRZlhUV
BXYQm6Uti7niESfpP2oELaMwsxeZVZQ1BfgQ0C5wBIpr4/e1rQO7uJC5PhWf00dFhYGwfuj/JZrY
Q/JKQKkTluqx5XBEOa6fJHXJHaWMII7jMLl9f9POrRzKBTvUpE0x5v7rWyJRIzXSSoBqdIMDTlx1
wvwEWju9xG30RvqXKYGPQTSIDmDlvR4nmuPSHEQwk5qUTG5TTuoRGo9sX41dc0G1nBvK4JwB6JTI
Qa9d2nbwczC94B00OuTahD6oKZynb2EhTruPLx6WEUdN0sC0rXmbq8ykzoDiZrtWxWhTC9ii4RBW
F6ThzBYttww3MosHq9TKjmgCUDqww6MqNUoq6YAeLuxDH2tYi00ENxxeGDE9EyS7vDZ4Oa2SGaRg
32kPZTnk64UffWd9sBH6X8NA8UIvZ3XJxsuv5SAvporqZ0D8lt5/MY1c2eSyX35cAhQU0P8MsjKW
DTmrQiFIQMdXne+1CWj6RAEaK0vWhXj8G7uDVSM8yVgaul1e9xuU2rHKCkkoKFAoxKsqHqv7bEGJ
UyiuzpTsj+P2fZF7IcF8ZVUuI0qybCmqCqO5uFrAuUrjlG40ha0GFnOrpNAd6avg+LC8pHTZ8sNd
PvbBhhJGC8apSv5F7/BDo+WlF8JCdff+1zknm2ykrinS0g1zTdkZ5GnWmf5SMWH1s0ujkHhDnOD5
44NQOC6rBjEki+V+LTN6NczQ0WvwbFFuEznTEOstPCJWqV+4N8/tJs0XiB3Jls7dubrB6Ombiwpg
YzuPof2KQ0W3xUHwJK3fLYX3F0Y7t3YmWRRuSlU35DW3WTc2+pj1BQXMreYfgapW+xIN6n588cxl
b7CzZPENgbCRUsQ2BWjDuMnqq6ILs81Ihc6FcOyZubBsuFNoQzZqrT2SnJY6VgTWj6Kq8DodLJVa
eC38aLwIAJBIdIASItwaUC6vBYESFkrMFtlPIiU7wRomu6Wfmxf07dsoxDKMIeOikEshgLOSt4ze
EJqYGZDmdH5ExyVT8aQqPRQD+FzKY67NQbsrBdGnRNTwj8S7DzpQ/wt3yyJrq3PO+ZYU0gSE7c2X
ROBv7ttciXB30PvdnqnIlja0i2vyT1TLiP2V1g2Qmo2DlUb7urfkS47rmWOAIwAYS6Z82yQj8nqZ
hSKkuj+zoJfIYiWBgouuWkMZXSnU7zhdAxnIx08CF49MwFtRCG+sO0N0Mp1nZhEtooZhZA+NUntG
Nl86CW/tAoktRUcjQfiI62lJKR5xbbCtehgFTmoaxX7KZ2Ov+lZ4QYTeriBDkaqiSgohetOgWeIa
X4oCaJCXaFAaTEW64OhBNnymzET7GcIl4l8454vsv5YX7A/4pnRyV8Rq5NW9ECaVNgaVUthlngmu
alXal6ob5h9VZ6QuLcXkHwRExmMZKsWO6pjmQveXt+JKUBAvSSfsbkna2nvM8koM+oFoikg/UjfV
jZ9pbTxpOSGPysqpwVcvWZRvVc4yItKC8014d92uqBmiOJIX4G8uQPigVF1HcXOfX9jJN06NJalY
/NxwyCd3z8qUkOMWFFzRFnYdC/XsmHDVP1bzBFlnXfrqpyrpZ8p2zbDNbSNNoeB7X3ufkVlyQJiy
2H+kg9Z3RD2XRpIDtrCF1K88LUioCbZ8KXwAYq9c4vQ+o/hA+i0BBl2CkUM3VpNVZCFRh1bk4OvN
J2JbyQOkC4nbq3UquWoTavd0VMUdH/0BGgaaPcOcI1D4/zms1fxSp6gzK08+liIz4nNAJ9ds1HLa
tPVcDSj7Cv4UgujtDyj1BDcXR8tOJz85NeYXqQrCD19lLAJp9CVoxvFdt1IQMyvVqnKJC06QHjlt
4Cvz1uolyqc/vrc4XSqOA0U9xHVfq9mMDog+0NOlMr/zP/dTrBibSbL8Yxup3SU2+HOCRDN0wvfE
d5ZA0uvBWhQG5f/QgM6qLh5KqeiuB2g73B7O2Yf353VG+ekMYZGWQIToOPd6KIkS2olWX9iEseH/
jOn5+NlsjX6b5Gm6i8F3fX1/vDNTI1AP7Jg0CFnutUtBHWWUdVOBXoc/0xVCXGaIHcio85mPb5lJ
yhlr/yVwbKyUbKRT1dC0cQF9qloHNqW8FFlpc67sJTm/2A7jjE6FfoiJoeWAQKzjVPFIB5WgE+Dw
y7LY8YuwobFoRfYPNtRG/gmdWy9uK+6aC07NuXGJNEIliVWvv1E60EhIqawYjDvkRInGLlKv5Yls
Y51H4eehUIsrsw+FC8bdmW0EoIAJYGB8kdVfGXe90atZK0DAiphOrp9zysukKhzDaHT7fYk5I6Fg
BgAOSISLReI5ryV0VoYOshpIG/xmnmFamOXtpPfmrqv92B3yQLjASn9uaqZsLYkUUVtM8dfjVYMR
VCNEceQ5VX0vCzNMUIFW3M3mB7sNLf41URxFof7YAE+vrLWXSt9MirL83KZYLr1W63iGDk8LvfcX
8MzdCyyHoLcMCyRJ4tURFzNK1SF1LGzYn2Gs8UXzGArhcCHednbZdOx8hiKOs0b+NLACUnRcMkqq
QacEEj2ddio835U7aaZYbd+f1DmpwCpc/BiMCtIJr3dJFKGw6iL0ltC295BS3mZFNcBsgPViVFBv
fHy0JWVrAZ5XlyTj69HKvIl1peRw11MVHPKoVrwmgQRIHMfyOA9zd2F2Z7YMjawvepnqH9bq9XiJ
IcMXQFGAPfQlJGhzKMq9GxRQOl6Y2JldY4glKEYcmMVcLeNYwj3ZRpzjsaeyjN6wVucaSWFGdhT5
9f2HV5FFJO6AEFrYnStXxR+lMW8DM7d1iw7aLtnT6s+8hsMB3i2CxWQX1PDj2pEbGxgBlSwoyHWY
e6a4fAxHGbrFPvJpaB5QaE4+q+k0YaP6cEyOozS470/z3JpK2KBLABp3Yl3yFraxUGYCJeJGkx5k
UsEb2CXhEFblS0H8CyOZKzsBOp6OSn8WtOzaqN9nYhLp7qhY8rSZ5Vy/FHVchGHltVgGyooeCQS1
CA+/lsqshRErbOis3lLJCZO4Jnyadd9yKxhXN8JoTQejivyv76/m2UEp8zeX46Cyla8HrTNrgGdH
ye1mYBEj8CCfs0n/HOp57Yl6pXiQL6gXxjzjnuEGYlXLIlJKrdPrMRtzLppYqXMbTwm2vjA/wD6Y
fp38MP6zyJTsScvE2tUomN/Lw5hdOJNvbekl86Qt3uhSeLU+/JAcG6NCZ3i7M0bptpNzqBzCOvgu
+FV3mk3Bp4y+ak5Uw1+4+d5qHQbGHYXkjeA1Qa7X055kC2oa4pO2IfSpq5hd/8lK1Et9Nt5qbrxO
2CaAAXL3Gev7tTfyLorkkICN34VPwRz2odsWTZF7saFWkAtq8s/3Rejtgi5+7pLap/oJPOdKbsM2
E0KxxoLIWqos7d6QuofJmMqFukuNQGRZARX+4oKCHJSocz8++mLFo/DUpWPMSoB7oRAjSJVwtkuY
Jl1DKCEjhBSaRn8WVFMSeSN/HtxyFMtkR7BYen5//LdKQuEOoVCPlASuy7p5qk42AjMZJSGPibLn
z/ekVIetHJqm9+GRsC6IDHFiFhFWXssPvoNszSm3ZE6/5dwdJ6w5zNKmpbFhr03hhYV9e0oV5MhE
r2OnMbVFc/wWdGtiIYkBT3GdyGn1kwvETYY4caXEJwJH1fE2yKbqWzkY5ZbaVPXL+5NdhOa1MmR0
QunAPjH2pXUwve10HQoQRgc+Fh+lUhdtLc7lDx/JZRSTHD+ZHmzRlTHKCTFBaQ9YiINgHeJJve7N
Udj/jalAeMepB1pKCHK1kAD+BBBjLOQwl58ApfsTiW6xv4TTOnPyCW6DsIN2xaCd3GrDLOzGbKCr
qQ0RveZaFaWO1v/l7Ex240a6MPtEAXAetiQzU6M1WJYlbwiPnOcgGRFP3yd/NBpl2SihelOohSWK
ZDDiDt/9jt0Vl4j+1FUUSfGfQ1LEQxanPi8odsnJ3txXgV8LVkNYM4vaPbRb1H7wqXsdukJ59//+
CP+2FunHnptKFCz/EJh0NYCQvtJsneG+XFr15KUUE2Bf6L29HJfZupro6T/4cz2+MoMyvvMp/GWH
I4wjX6Gej3rp7Tfut82G6oPgO1cFBjYTFcV7D4gEdUwVzk8ODn1b4mPV/ORVhZ7fufnzc3zzKcQ2
I6znlnFEReLN+hmg2PE34Tltm8F65WVUAf59fIzpWhbtggyxaR6RcPn/HxsOF0bDwEumyfa2BSSr
asFBnSRA29OSCv7CS6yzyhc7XJt3Ytc3nzt3FQdIC0OCcfZwDK5+X0t2gSu2cXWVxXNZHNu+dI7E
BcHh35fR26Le/70MtUOqiJENefr3yzAQjjmS61ZZTY9Cxu2amcVyDtHqoe61PPmIX688BXr/VFoa
Oizdzod8le8t5zfr6Y8/482X443WLilbVxnktC5RfsjctZzUKfCNn9W5LlJ8WBHHII175wn87TkH
fK5IKUKOy7dKrcC4IcyYrcowrq4OEsv+zFHL8N9Oqv/d3z+v8uYxz0M1VHW4AuUrivUKXzR9wM0I
S9Fqe6+R8WbT+9+l4nNRGMbVWXZwPp7/cUppG6NcLFfOjd9hNce2aqznPq/b+W52QYY4CVIL/d5F
//IU8f2nw8d8OeM4bzUprsbdwR/iIoMoVdxKJWTWY9D2TqD6l1s7pwMUZ+gjcuK/WSWj32ETtDuE
bxLnt2+UXcv+JN0OTAOcnN5cQ8aDb/Lvn8gft8aXztJDMYDg3fH/N4/8j+c5bzLEyLT3Un+SxYU1
5zoNUKD+11s7F7E5CmlgBrS53obCa1sxPzI4OF5Xutjwf2+Hu3rC7tbWJf0LxxTv7KHnZfCPPRR5
BbdEKEGdi3uiZfr7MimN1zq5GJ1UN96G76iBkbPUNaZx+3/MT8+X8ilkU8cmhSMlfhOQjow14WkZ
27BVtvKAZ6YhZ8QXqmGe5Z3H+Je78n0uQosCkSIdtt/vKq4HK2+AYaS2NZT2/Szadb2zKZPiaodU
ZpHvNLbeHMP/uzVOQJQqKOl8Kii/X69uAtzx152nuABawOlwPIncdKkjwuJRbjTW832t07pT7s3u
+vs7L/GPD4Ini0SRVBXdIJnUm9t1RBwTeJYOBO8iOgkjncQLZqrBlnA5lAfr4b9+Cy5FX14ji4cW
0NvqzVioJq9zL0+dtvEumrbf8Bwq5Tsv8c+7+v0q58PiH19cg0uHmBo3T2mjhzic4gvaKpvTvowf
8BV7D/H4t8tREj2LoZks+GOswAd2MVagyLIqHK2+Po4AQqoSzFXrtmsiQX25Lp+hb78nxPxzZ6EU
67NdUpR1Al7h7/e5byj2h4Bfqx2VfwRxvSfO6nj/rWPFEmW3ZFNm4yQpDAPr96tgktaWQWR5qeZ+
XmNr6DN6B+M7da8/74XCgRVQ9yJ/YIm8uUpt2jUvVFxnXa/6TJfCT/ex1af/uv64yrkyQyOSEvbb
+GsZ3L0cI1FnkSGDbQK/PFXW8t6C+HMT4XBBtuQwGIkU4H+mG/9YfxTI8azGnjSDxVeDqCijY7Xb
9YXKaZH/+w29iWR5OWdrm/PisxAlUjP4/eXMw3m2taqabGJK6zuwkO4Jz+TpONW+ypZoEFcFpcvk
3y/6t3eF/sClixLbKDvfrLvZ8ICLiadY5FrfINKKj0X1Lnr7b08xcM/98XOCwKjM77dGoxROzUrL
JDbT/Nnktn85RL64bPc+/883RKOfwOc8yxBDEDvv0v94YZaZKj2uUZONuxlO8dL+mt3gvV7/n08N
YyKOlbOjDX49b2eA8wAGjQddIXNtQGYiMGG2Tvnwzg7754L4/Srnp/qPW4Gr0UiPgdVs9EL9aR2M
yeR4dnimoHRrlWN72xt4Y+88wD/fFd8sJSuO6JDo4y2SdgitrrdlWTMrBLL3NOzj2T4UB/TuYuoc
Kd/J//92k//vcjzRN5uFr3TVTIKkAxZF+TjMwBI7b3Su8TDPu6Tac/fCK2X+9b8ue26SWTiaRQ65
+dvZSAUoRwilSHWCQGXBCt6vkTjg/39chXo1jXuU5s7bKWe/XgmBcgARobNtR3fE2Nie7PdKtn97
glyEV4U2MORmfl8mxtfsgoVfZ2qa+8zlP4eimcxD71dtVs/n4pDEZ/mde/vLVSmzoXk5F6rPc0u/
X7WUnie2cGf7DYk0pLRpEoViiC6QLwDeQMR9s4XL0h3+/ZH+ZXWyFaNy4arnBOP8Zf7jm5DCdy17
2tivCC6Pfl+by7xaez8ZyJ7fm1L/Mxrgh4imGFA/10+9N2szPmNYY5Bv2QIFb0g3hAWASZgTC9Iq
iJfyovGGqnvn+/vbg6UKTtXtXF0gz/j9Doc8zEEYeFXWKauGRVCPYEIhTi3ALpMGemecyqjc9lOx
Tqh5//PjDdDcoyA6F1QYkfj94h4B/7KszHcDcLBTKkn5U7BL98K4w/b93y/1lz2UNhV7jMP1kA6+
WUDk2V4pnPMoOeOJSV3jwyoW1Rz//Sp/WS9chaOVsgYt6D+OA3sskO/JLkPvvB8EO9tRjCiBZpsK
0X+8FG+MQ5ReH3UaCihvDjlFxkhDsR4yhsqnh5ZSe2YtGG2X2g4+//ul/lgjfHLEqLRL0JOflZe/
vyb8GfQKfWhipkQ0+SUY2bVbMqz9rTgjZNihU3j7ODVfiNEAsfz7xemYnreU3xJGMkVifkLzs/CD
5sbv16dN3TDt2UwH7bNrz4kwsFra+601S9GkAUb3ncEqvTNtDK5gXuo2saLOCprUplOXT4e4suzO
/mg6V5dfqwbphXe5t9EonsuwD0f5OddN3dcXNIMW8aPHdjyPUlFZOcbJVbP1TX2w9sLKIfZqaBlW
Jje6u/VJxvXsPsEciMWQwm7Yz/++NJP7OoVlJ3/Z0hr3z8YxgfthBtbW/ZgaD49lZ9WVfaixpJ3q
pLZl3V1B+KyurLAOanph9aZf4HJK+uFksFYDxlrofE213Ww70AHkRhzJ7dmJoXbLNnqmeOR41wz+
LNaPeGGc6lPDD7rA+Zi0sgF8ggUuDnC/ArfNxjjv4muwCQA7/LoR+0dLNz41rkECjc06euJNWmsZ
z5+U5841BDhfuBdtHEOyzbiXwX+dWr26JvP9mGY6UKOdIfIDvQu3o0aBEctkXczlIvaT7FBWJUHL
HxBmDKJUVZgCWIyhgekxt7KhzF39SLnI7n+0Yx/AbZYYA36eFhL3LWvnYRQfkMcO+QdZxcCXp9Ve
KlIk0NRZFyAkebFX+C1Md5m+Nx/HYETCGhfYUoCutCaZrqHf1g/L2Xamy4Qr1vizn+tw+TKucwsZ
j22/Xz8uQ02NNdl6ylU43GOSbl+UriPVY1Ap2ZC+FGadaE/W1pkj1Drzaj4HuCgWnyo/2iZxxDVg
39rLdt3W8iEEMridUUDUdh72PRzaHbIJ+D/KHCS3ekgqjQ3J5zn0PIuMrx9j+Wy0i2N7UsEuFg/R
4hbtd49T3CnSToioWDKzg56MaPDj5v9xCErL/+kY4xVQP51lKi24bFtYl+fXPdtLCk8An8sMv/S9
4PIMRcRPVDQ7JOrrGETmpAu/71+l09m4ztes252TrV3D/Usvvc3hJF+9xtxPa4Tq8SSWGFRQ4tT9
7BdpVZdOOV7XsAYZTBBa29ZL5MEEZDTdU2beUhhxk34dy9jYV7szeuaTB1mt+OjGueyfcONUbebH
ucAM1nMNZGtL5j2ol0pbtx2OaIzbU243z61AH8J47hpgrD3vU3gzlMM0PxPLVc5xiDBQ9VOEdUtp
ZUs+2IW4mHS7AoDpJ0/r197r+DaPnaXZepKwsQwikL4W/WxduzMGtHFqcmw391NP8hhC+SyjXESJ
cRqq/derYB40Tu2tW80PvxT0qbK8XND5kKBpa/COiID6aEgWG4SDDSDY9PsrGkrCpIQJ8hxHe6cQ
6FBx8kF4fAauFc1XH5jOWKUhOG3rMShHrAuYy9F5jFe7RAQDO2QHBvG9IxMsS1hVRTyvaa+bbVmu
QpsUR37A2N5v58tZtuW4nmbF3C98DrKQMMhGN8j9m96tg27Fnagq+/JS1pSEUEHbMYN1YAVm6KEe
QJImrVZclp1L43bsWJ/A5+h1fexxrG5ito043O1PM366XkhUjl1Lfe46ivCWYUClriNkQYtzAE/j
YYMbc1gclgU8gpXFYq/n+66e9HQxYdtRkdR2csBJPYbqEv+IOois2xGiW/BLsouE17bVLNaXsHKW
4akLmb5H14ccCWkh46jDD8dlG07ArLtDCot2266tAA+7J00yvj5bcpjbU9sWgXO9AKaBqbz41rdQ
dlgYQXgeL+fctKfdz20sGvapsJOg2IvbIHfKu5jZgqPTxs0dnbOR87oL48V/iiqQuQdqW7OigD2W
Q3kHx31nBHh0J0+8OO6ix+/cU+W+yKBe0OeuQoBGGUOaCnbZrDqVqgdSiaDaaq+BG+R+FuxE62kD
8G96cVcnElYiOuzubwTos/bRaap2urHrwc/vJw/r7hu2uPHFeNRkn4s+nvLvoami7oHtOwof5AST
/QW1zzQcl0FADCntcdMngmMtk03hRuwdsNPPfw7Ma873CFOr7qiKSsXfWLIDay63EbQ8zIHT9z/i
HOggY4Mzz+EwmG12f0LCJD5MBBkTq5o1YqkH3+1oQIley+Bjr81krkpRYzmO/DRvm+e8iKTVX3j7
Eix4sftzoewLRYKXA/DZo3r+tUV6t35ujTf1O3A6G+xwukjhOd+cWSkQY2UPyMRkzGBskFPwOioK
2I1xCQUv2YfyrDudS3dSSxpoaGs/w7WzrPbs5r+ch+sLR8ZfJyBP43NYeV3FOQTnewc/x0kSOGkz
aBce3mqvHSbwZRGp+RRFZzJfA1Zuuq2Ejz8CUpjVSyJ868FUOxA/IacuAZzEQFUru6Hd2GmD0gMV
pT1AdfbVUCEcQqDkRc+qoDX6nIMT+VH0Yx1RGm23JvXX0X62BXUZ2AA2vJVwKubuO17x0SMSrhWU
b2eV6iHod3iafF853BcXUje7z/QS2bR2AWFuzeuCbOex1UP9I6h82V2Mg3Ifxn0PHhgrhTN8Pgle
ITUBTXLsJbjq96lcPxIcRJz9pR93p8lgZHHCpyWXByvMPZW6Qzz7FzTjEK4g6O2eBzvkZWkjLudZ
Wzas9ry0knLEziBFaofXgD+1bX2sAz+/IZ3SXTJ2rfkKELWKL0fpTN5hLBcAcbWU3WGe7AbreA2X
xLP64kS2g8nEyHybhWwtn8ps7PrBSjdk4dlMgwSeL/fx6qK2bNMp54xJ/WbjpVS6xQBoQ7cqUz3v
a3O5VFuoE2+LZHsgDIkLjIKgjmUVsAp1hQsdgPC67sOLppulwjBmj2w4xBxDiX2+VIrnVIOqwwar
ks72EIjMVY6ykdEV5SPbnfN5cQeoQo6Ol09eHRaf/ELlv0rmzx/sGbcMnogQ1rGsBsQ+VjhDkmTC
PN6TOFqIT/HDgTA8gqVoHobB9MvJ8ZZ6vFQDUzjH1ZWO+tQwrz5l3hSKKqn9ZScRG1iawRJ33iHX
kTWkNT9zd34PlN11M2wpqHHHSQlLQM57AOpWlIe64xCpw25Lgn51vsa7310XLjYXGdrlinuwlHRP
lTBgNhxT1V8GXk2VVnsrjm61tD5/bV8dKVWOPcK+rnFS8pvuWHst/0vJl7C7aKK+TFxIHs9zU9f5
hVfkO8xsghNEFrBihzS2Wyi1bRCVx9Cpsa6JlzWQsOYWi6Z9bJo4GQxY9rTc0O4mwrdLeLaYLvgH
s3bj4x4unf+xa4oaJmwgapl0Khzho5STUrd+WIwMUhcuyqa+2EM7G3if44fJwFwdirqj+Oe2CuYI
JG4CynAF9+Yy+7MlMpRsZoupvPbYd5u4AwhuDd8gA2uAgeyZwBHVWmRlMfFr3SY8Q+YJeNvLAExW
gRa8D6/jFi3XCcBTdIYtxX3zszGu2n8C6F1eunbkPIHUVbkZgLN4PkpTWNyLvfQp0ZKH6faOoOMq
V7P/7Ph6ia76nNpOClK6eDRh0VvJiLb+Wm058eS278R1mxljJwsGr4ATzMAxxoqlqu7h1TpfFi8u
b6p2gCUvLbeQbIagwdM+39gYd2N7n2bw4V8gbeVxInDtsh+d9czp8xExdNDJp43qWLPItf/AZ6kN
doqKky/IgaPel4SyT2YV0J+twYHYZ/srnGa8vc2ZswVTtyjKyL3gVYGsNmu5LyzVPn7cGCipD7kC
vZoUJOPlRbWLKTg2iHGaZGNQKTzmMqf0bETewQQdlP3i7eIseWJeswZmZZZD7G4b0D9V5ifjbBbe
NX5RdCdBCA1ar3Z3OsxhU6VLsbJ30UYJmy7ZGYLsLmYmWu8pwTltRrNqsy+nUNrMgAnSFL6voBLb
CWNEVV/0Hpy/a2IVErWG11JfkPLze6x69ZdsUR7D7oyolJ9pq3c/HdsUP8px2H/g7VJ+3Yumvel9
1HdHl5z83tRr89TnogVpyIJ6WV3wMyercfunuREWe2ZnG/cYqqAlKLDyWGQ+AYV7CmxlN5du2y1P
eUW8bVKy+06mRvbu48wUnT4wYzRmZV4HnAWoGLsUoS7uVHkLe41gsCcn3Vo3uHd1jcWFYVwpPqLC
t+ajCOdQfar7OGoupdcQDsvNCg+m3TiHkqXqXXkYsaWrkkCI8rUuGFtPGPGzuqd61fsCZnXK3RNb
8XALMzhniNc1AYM1axwkHlxiyIdWEf+yZkf9sqSIfy2eTzK71fmk09VafTqy0cJ5hoSurRLP7pxD
7pORo2w5W0JCop2+7vvOLEtRul2TLLFxv9NjIu2RMeA6I8X8KcrD4RvAPuFeucyfn2wriKqUGtc8
4ehB2Rm0e9mMae3nqEvKcrKftyHf+FwGU3wJ+nH/AKw0/wqASTysrrM+xCLem9NIxAO+nTImM9Ad
Da5DVdfTcfe6pTrEtoJKWK6Vvt2nVlnH1tvVtxDT0SbxhZbfa6CmHX4xvRtkOViuU2vNm0WZpjBf
F8sDqUgjqVcXW7O43/adkSqmdvTwdWTzMIcQquqtUzvWL4pV+4dNAMY8utMSfN2Ktn4qfTwwGFps
l6s1OFNYfRo3W6LRZ28XUM5DnU171f1SkyW+9Yuq4eIarT9Wg8TcZRlMW97V1eTRo+22/qfdLrNO
dx03zUELGOVoM9v1WnRqnEkQ9PSrCLz8i3bH4gF4+HIftKV8BeJGU3vjqX0PJzlfq26yifV73nmC
k4uy07YRxIFtW54Hc72FwqHl6VbRRy3XD/FM5p3UqpFkVbo8pwmRX93bTqf642hVvkHkhF3RcVv0
tsKRqvzwRJvUfg0kdQpQVou482afz91hsDKEq0banikG1+fEC6GBsRwdVAXTIjS0bVcxpNEoNVwZ
GszecXfI5Q/OJM89Vk/KU1jzrJNYdhJo4OqsRbIuIYsM/Kh3l09R+Uzts33anZXSD4nfuiTuGE8W
ONGBPaQLIvXYtIX/cxvi9nZfqgX+Wylc7xBHBDHHWXWRTJv13Fyxcru4tKewlUel4viJM32oss2v
+uuaGW55OQ9t8GXYXHGramH8ox2V5eeCgHUF9DfHj2Wca8V0Y8MUweIqP091OU2HyFZhczHZXl+n
UAW9H9HkKlRFfd5egx02z96+jjKd/SXo09zR4A41b+bU0fbcj9tWmhe6qFrdsFv43TGmkHfovEju
6eSPG+HsWJDc5dw8T0fH+mWlpfPkg9SD2cwob1JJCkpJIYgBMqfR1i+I0t01A33nLZyCVXCctwpK
OnMy8j4EeYY9L+4NPACzB6lB4nCHh5urQLsZSC1bJILpQHOw80FNetalv+3cZsyYA5aPQKHDhO/Z
+043Mf9kjd7y2UMw/6X3Jn1dtGutUgk283O0b8MPin/t/byO3bfaN+7lwG3OZ+4e6a+iLYUfBqp+
P7P3OL90YWlFXHfVrCiRS5CglrtB3vXyiSfLnlGkjeMvjy1GIST7DhIMds9wugcL3+wJVr21jRpI
+F82vfi3YVDPX1FCeZ/dUHhlsnit/NYsVdgkqqXkmS7dEGDz5tetk8zrEn3Ni50geQXqemP8Sc2J
5iHe5mtjVQxPqfVmXAuCFMte7UznYTswuDWJINHkHa/CL6vXCPgTf7czMvSBSmQ4eWOdg5vbZkUK
xOAoyb+phumUd2K/zaMz+yOg7SuBZTlhkS7lEK0Hoibdp95i6heE+Pm9swb7lnTkRyYFpUfURpd1
uOgDrAeTbQzCIS1cRvKvolnPX51NQyMzscfeLUz/MPQy+uwXrq0vz2Drp5Fpxe8SEfUtBhGDPlYB
NNNkwOfixVLUThOHE5jx/mqyH9ut5wjISxwy2WKD8EH1VvgZUjqpHDph77ncNo6OfYABmgUwqtsr
adXudbuQJBP7usMKGtUWL1V0dpQlZ8hJSCNvBEFH1HLTGZgtyei1E7zjyQq+CbG3xaGc9vbCrcmI
07ZomrveJZ+gDkT/+tROeX0zG6wQTrmI7ctoacKfRef1VyjUiWLajRDDlpF6opgcThlC43xPVSQi
0M/+iES+pSCGWSWT8bcV3a3veyvj4Cjl4Bz9YCOi7wFpVqkzz8urNe3xfYBaEDV9j+lI0vhdO6cx
No/XNDMHcK5zU30sOijE6Sh7p0XpvxF7RdhPgVR2i+7jGoOSTiExgYOVnq1uvKjQMUehBPCGsW+Y
dOMZgMkshH3kHY+GyI1h5s5ZxCvKKQbaGWt3lgx+9HLTMv+2XzS0pZ5Csc/lFcQdDseSsLpM2IvE
BWhttZ2sYgzDbPYj5tD9gk3Go1h2ldutuVtkO8UHo8rmWvd6hu03+xp2odDLXbUHnGp9WNDNbNe5
B3lNcwhuOBBpPx/N1ylW1pTxDpubVUnHzuJ9YXG3Td59lqIZv8Vd6yHdJEL5Tl9B39bhLsuMnLn/
IJUW7b2F2YIsHgH3ApVUgwuRCJB8Nb/aru4IO6rVWz94uVMEWdSDB/zWGGHBQW4kXwE4cd6CRahO
Zgic3j1BYg4ZYq7m+HvgVzRFp3kx++uer/bHiE7lhd6skg/HbOvL0O3x926F6nyEodw/Y4/ufYYa
W8/p7oru1ao4dROLjPuTEXWMrVIQD0d7DlilcbBCYBbLCkZdrflYXcyUt5fEATZlbor2zDUzpMUf
A2+hvGgrh9l/l5o1ELqxiVRSuuugDhHs9oYyh9t9bBTWCBikg7RO1FyqV+nVhKFOCLr6AKK1KrJh
m7i0iqZwySyj1S3BM/DjXrd6SjsqetWB+XuY1RNtoK9Cb4DhvrfmXFLQ1jQ9RLWIooODIQ/Bxj5p
+LaV31OZAkVppUIrM3CojPOYDrS2fzk6tNAA8x4q58KP9/HLlK8YmubhOrkpNWbSGh26K5UeEQzj
1eI5AlA1BxLVISz6qBLPY9mlvQHHutZ7c7NZYmdKQ+6kQoUJAvIrBbQ0KWc57kfHIcZIyrJwSS3H
bqYWzvjeYz2vjsU/34YPtlufUdi1sbqjoerrpUFfBQ9di3gAgPY6UnFruvAD5nZumMgxWH8w8q5W
gJHaGrOA1zxm3SxKClZjXNxvMEbJKHTXWKcNGfCe+QoD1dTv4mhm6TjebZvny2Pskb2nMP16+7x9
t18r5a1s05hm8eMV0XQicnt7cowX342dkgqW61TfL31hO5mPC8SDhES24m8t8XXvg92hQ2WXK5GA
tThAVdeYktFzV9aFyUxdbHY6QOg2t43XkKoBs6xhK8vVV4fRCEwyRQuN87qaI/tiHke5JcDb8qeS
VSUTJdqopFbhDQWbccUHVTEdUSRqWBoS0cAvTmvhRibDg3ikcZnXskgiTLjzNFhz9dXrW2mdSrLU
S2qq7t0Q7sGv0o29lX0LLGm6sIDCxG9bYx0bUzQmm3Nne9p90YnEtisNtpVtPKTvUoVdOnYjkm6N
+5WK0F64BgHvHZLb5sOOQ5qf9nu8T0T7e3RLX2j+lKPHs1AYUApJqnk3VP1sSSOg2ieDVA7Y/L1j
V5xNre2130RZGYqSXtw85UgCxkMXilingvzgPlY1kRPzQ3OZWNZiqDPrtrnMXYfJXanoxCR4njMY
GhK5zulKW6/jTZqBBEB5/kxfbvQ+xrNNXm0zVvlIl8emhDHZK4HQujbQ4SPaUDqU4/1aEfJmWG83
l11TEmNshdimbNvL7ZuTa6sl3tvHmxqKt33pyFw8zcZzH5AXmy7xZR5TYbX6eT50NPhuzeBTACtB
23/6X5Mhibd4/Omss7oTfS6fwepNIODnqf7puw3HKVRq823XYr5zdV/+nAZMOkgO3Pxu1H3AFpQP
zvPWevjzblSfLkJncL7nK1set8oaoxVq1mxV/fwl7AWFeWM2PLXWCKa0RefvC2ZptX/gnPPuaJot
j6SqZkzdwtcvyBTEl57OBAdZXKolaVdb1LfYkdJPKuS0fRx1VOpT6EIkTkYnnH/OFq4sROvBT4Ed
pJWSjEYfHGevqfTOavkkVEdkXcrVum3r806jyjJ/6Dk+ZbpLe7umOcJ8LVrpUCR5tdjBrfKNF9Ca
6doHZWviXS7Z3zlKBBgXbpx3UbixWc0oCx+nqK+n6yUPHUWDqdv8rAhbypSYWEfOxTp5mGH5eKj4
mbR7/YsndN6sCDWbdKSc+mzvJcXSBge8PfE9yh4F5iP+BYegTV27Q21PKa8bHpqzl8Ax7h19w7bn
9qQfhPdJEInhVy46z0t7VU6kwps7PNYqBmdMi7xajgCfsXVxVGU/zIQgwMRRZ90vhP8z20FU0nza
SgwFz7nvTJBdKIzec/i+ScNexwDSVoX6EtD8/jPya0Crnb16Xcoi0S/bWounwq7niu7vPH/tm5xq
7YbjC4xltY33ASan32dOnjsqzfY9RsCDcz+hRskp2XUNgI1zU1jVvT1/zqn8Wafa1et9Z9lLd50H
0phk4vMKjowb0v+rxdmTWtEWP3TLQizvRhVoSykXUaXoectvfUNtNpnYz/j+5qahTTQ25b3DvOt6
mOU2H4p8oauvvMbl+WqHoGJureChoWU68agLYoXBcYZvVkMv+tAvbMWprsFdHqLBCn9J19KPnl63
5XqMAo4cbe1gvcPNV1+pg4deuqB4PgX42paXlYcC/3zM4Xg5joNL+DcU1O0wmnHylLKueanVZr/q
po3sZHMacc1Y+/AzCHcKz/hwY9ta0/X9vLbhFqId6Gjb+0U4XXaL4Dd38zYR0nph66fglv1f9D18
uh0IB8794Y6pqt5bSLPwh7e+UzuhLN6zqW1pQ/vQudFzZ31qhUevX4AlrNK9orFPHTmn/x6W1H8z
3OKGx2Z39TeFmcYrNwSHhWSj7Q+hruMg9aZtkacdW/grCj7WngwsoY9ES32bFW5+5vBGRrgnQJru
q+X31TOK2PLLSm32FbNOuzzRmu6ep7ryf85mKBU05tii5k9v7ts4TN6tiqNpnw/+FtvfUamPJnHy
mjF/4BZec2k17f65B1/nXzklEOhMIgBhIePE/IvvUU1UDyf6xNXWakI8dDY4mjeiHA/LXHnXC34S
tJtU7/3M3Y5KgD1EeVbOe7Afw8qshj6jbwkyhkEsxS1CuY57pjMgUsV61cdhXd027Xh3V709WPSS
Gbn82Yy7fBh7Q1Ar8iX3U0252j34va/qdIRrbV2bvJ3zBOsh/1U4io5QX0SOPNYksI9hIyBbx74Q
EG3n0nmC9cLsv2WXxAbhgEvLIG2qM8U5DkiKPB/vWrjbLZv73n+EU1x5nNI1BsPGHsMHawm24rgL
2X0JR6KjtOopVietKHzOM6cdn+Sk/B84GVOf6Zt1CJNZMnXjvXh4Fdq3rtaOuWlmmBCJ2+RUm7bC
D+/QBY9NFnEOm6yU0cSmJPyVAboN/4djAaKlPeXtFNbXDtsHledykvbBi+fqqW4KgKqOv4vqMAzM
YVDOcygrj/L/kHZmy3EiwRp+IiIodm6B7pZk7ZZlyzeEZHvYl2KHpz8fvjlu1KEOnTMTMRfjmKkG
qrIy81/SWpip3MNUFtmSPesqlYPHzPYo4j9vlsAqtaXzuCLBOHpumj8tVrxGAOIjrqyxCDPESq51
ZWWOMtHQH6evMa/yuV4WZMRT6iaVr2TEPn+A7oBxcVnJek9LKLpv49WBIx8t8ayocf8dMQvHr+wZ
EM/Xq6c2iA2nNfwIBhjIYehol23K+XuFJ0CANOwSoEvTCbYZaRaHs9Sa2hMJLQbsS+BH4YzYUsQm
luyY/lMI/ZB36E64DexwZ0wUEZ6BJ+q+HDolvTbnMbQ8Z1KnxIsGvIf8vKSheuHMlvmnNmX8vSSk
xLwEu7+sBClR4EB7Mh6XLO+vZ0OtkmuyM+t6rFW7PJhDOSS+aRbwaMgc6NYIMYgmKAZNoQGzRGye
2DSrl2HueRCpJ9FDQdH1faImQEWkVFgYLExu/pY5UT2jl1xsmD9cHekOqLf5UtekKfuCnnrm54y3
7RHI6s2t6Mfql5IrZvJl0izzAn11/8sacnOnanEvb2ndg3l1yB5ngpK0/nOHIvk9g63+yem+Phu1
BXUirPHs8fUsInvrJKl5kAy1cddB94AUBgaLU9IwT0AOg5EhgsBjHFvNsXm104og2Md0y7lJOrvx
0yxp+RSjzdbvnLpkcnjcGs8ubKPXOBfTsyptp/cKrZxeS6ymRZDGg/JAPrE8d6nkx9tO8c0w+uY5
myrV9YjVIkVmBe8EspjRkLTMUZ2gHrfKhdptaZlKj8ULrQbs4Wlz1XbjeKKfjFdTdMY3XbX7B0Oh
QPVaZ2h/aWpUko9QBNVBCKx5WfCApHRhr39JSEktP0+GtoKzgvs1dp46JrdDDcmCo1/UB+7C+M02
RrPDpHpedJycJNYaBkyYJAh5gcKHDGxzVkP2gZ9oegJ7GVcw8PMajpa3xmQUMnxgw2sYHHVdOrQ7
QeSy+hkLqfx3Ng1NFaRky3dlTua5m4eoBtYC3i0CNx2MaT+lwNpysgrpz3Zm8GRhpaa7JeSCARt3
pp91pmavFAQotZNCWZ40Mau95yhyfDKiOX3U5oGxH5oYQeG4Pqrah68BMp07XXU3dKG8LQxN/9aU
VPoPtJ10w5eQrX7OcFtfomouvrZWRooNETyFBpaE+nNszhUa+znRbxVg7viiKiP5Gg/VSjqkBsm8
EaO27tCrZaZ4Q+9yXyhznwInASY+WRakljRmQoo3yrL7MyDu+GlRgjKTPtE5nzpJQkQHUiyzFzuT
Ad3KzXrL1+LWfEhsmNbsA7QbXt9r4mHSx+mhYORYTbvSSF8hzlF4zN3we4K+XHhxu+7ctjWS6mKp
s/JHBQjMJnbzKfEVmgGqB14Qux6NJtpPi5XFNzEEf9tvDI2BHdHIf7SXsdHHjIGIaYjnqjLnF0YR
QhZqo6l7iNoQWkW6svk9wxjjGdpZr/ygHs/vdJP2Nm87Ve7qpovuoYJiiRuK0rjUREfft1lpSRwy
08T2Mat6J7BppD3TSKxf1GjUzJ2t5vRihyYRt1AjS8tnlBzNKmo0CyQ6FfbsE1shbJBulQ8zyrok
UKTOR4474OOAbS9GP4KY90OJ9XoK9HhWL0YFyJ24HU2vTm2GTyaZC+/JUvo3oS8g+8jcEwa7CHOm
OFfG+FmEiRleYbQ63pUSH5g9259gBgOP+7EyIW+Dug4yIlvXG3pMRW1xPcxVc60YxBPP7qIuC7rc
kIunWHN4h6hjeBw0p3sbjM5oLgROIF/KHPidbK0KgSIN85Xe3UjIs5vootLRzdN/TaqDOkrYPJOh
1F941BY6g63Fsc8gJzg51gilRQknHJrUwvqvNuLc2inNUL6uIYHKDJwDd26yh0s7nArMCsFIX6Qz
CqQOsR6V3EqKQ0uGvsRt3qArgBJjhbeLnTOnb6H5Bv8gXqohcMMqqkmDjORqMUu61nUIGZ6mBYyP
vVTm7DZzKy7MQhajxvZp9KvMBGfCyUatcuomK3tUuyn9NVaL/TOG9w3vMtbV7+0iKYTMHC8dY4ph
2ESaiogx6tWQVNwa9O/swvQavv+vKWxz6etlTYZnJ+Tk9uJo+DyWuXqRajUcpmkB2CRIpzLepQ5p
ujcoVJ9eCkQHwcgdtUuIOLGzw78OuqtVKvprCQGOCKVz9abloF7EreRI0Ox371ut1u9rus5lEI76
+CI1bko2nzG+aaUEE0mz1PoytPC9vNKtkudxBiKjDzWaNwi5R3Y4HMp410Pma3B8qg0qeDsDubAa
oV7x4Rr4GdmkPGXuFEFeW0mHlcnwpMMgh4QgG5Yvjcl2HvW2ui3VZNIv0rxW96UydcaBgCoz3+6q
LjZgStAGZNIPPYR8uMpKME+xoofw6BzPRiI7XEyuWYAxFInV+o2i0eBl4gpqCtzvgbQHPeM88RHC
Bu5SZ1qAHYNzk40Jw8panZb4DaI1OgbllFk2434aaLi0IuhQcFfE3W6o7VzfM1GGNnba682PKtXG
P0iuYgufLVDmIO1m+ZVBWEp+DZ83+ZISLQrfHtdKClyZHwFFJok8m3zrB+6iyhdkkUDX9jKmr0Zs
jH/A9Vi1ydrMDehV5c5dYxQ0gZlbuFAD4GoL0lo6ZvMdnV1tfonNKvkG0aDrSLKGuocmkyjwRCZk
R5nf1LCuLiLaaO01+uD2ZoBP3vsOLa7lgrmHdRLfga9O2hOsiuWNZGuA9j7ZRtg+d1GG3mTXYKxl
XyrA9694d48/pkiferwDGqcKXCpheBW9gucjNTUN7chelBcXozPMuBzLvY37zI1hgMUOCXVVfW2B
7iFTqYn6pkCJKIMlycxwByHEhQ5FOVoERgsvCHR7PQBGP2NBqJXOIH2nUVqLrNqGXQa65z51lXQe
ll4fVQDKhcdEci0PsGvHm2VoF1puC5EhAAzpHyO40T2YkMgkfUwne04qoKmgr6oGLx+YfySWWTHT
H25NQk4jMgp9BzKIgCbWdR1cFCXOgBUUtg2YLeaMWb3Y4YWkn5xgPURS61eqBkwI7FZae0R7dbRL
MUhz9nTrM+4mXQOOM2CL4wTXMGjCL5tBA6jSlegrCeM47GJ8Ua+wiBF0VdRSUSiIW7bvOKk4Gci0
mEMvmwnvYIc0eS7x+qaAhmRiw+daUvFqZlqGQLnEHBMP1SGbgkIfjN/xUhIDlYTxMp6iF/Rl3RTe
r9cTrB+bXObfICPqNQYN6vQ8RHERXyok2+AZSa0/2JGGb9YkanZkZ5WdACkU4mYkoXmV6eB8xQTY
hXDE2KNwl7sLktFF17rbxkm0n3Gl2ZhMpJN6uZhRVd81btU8jAxWV+FrOBDVqzWdL0I9a3xD7WGC
kYUrSLtLq/1exjm1bYrZJ0Ee4mYY0A03HggH4EbIy6Dh6mWuKKvapb8nTC2Dr6cZvMY6Vbr9KP/e
A0bnDl6lVt0NoRFsGO5Q+APBRX4x45c6BZAcgASh9siXGWlcG0hIbvKKiSvqf9FUOvpBVejr+bQG
BFeJaqVzQHBRnJ0YdUpOLEa630WktSNJdBY945w7PMxxM3DD1Fb0Gstk+U+EoCX7rHGzN5dLutlZ
HCzQB5k6EmOZ1IYLOpNm+ux4AG6kPJwbxAoke5Tb2S/68uVrVdvJ6AkM359BbunLjG0331TV6L7i
6AKDB5TYlHT+lxSasq44v/O0WN4S6imeSmB04vWFPRh+mqRmt0J45uCriZ3/THBsZeSPWPAPMOjO
gXQmq3SjHVwIomW1FBBOVJWPHwHVXbXjrHWeamvQ6bPaUGKYRWnU7JzahWrN3cKMJCcyFkj0lZS3
TBZT58BWLfXajEpGCCRizKsDOWP2XVZEZZI46Ea9VhP6ITkWv6CYpvdaaXdwCxOtUHawwMP7jvgU
+6T2gtIsqfqvGvzwbzV4zZNpgR0Y3I7XRZXrj2muG+WDTMceAx03GeYLzRmmr23ctpibLo2OuU+d
d+FhrvT0sa/1lm7TOKNNmdWFDiO5C1aoi+Zkzo7KSLF2iVFRIk6ttJpA6zg1u6hLJuKjOzblZWlM
Wo8v88jEJfqpJvHB1Dv+OEa186tOllrxcVCrsGhIxZy+ORVkiQPCtCG8GahrIHExp/xxgiv3x6Ac
4FMLdWQwU0R/PTRiKGQzrBcoDZ2av43NFD6FZPe/sXpaW6vzNBoEAnLAHYob/QXZB+yOAhXQi0wm
LvKmE+5B5mMGsooQqLiY4HQ+Up/UjCtOtRbKvIkGaBSLFH6bI3f0Mk3Lc1glNEaCMEQNQx5p2/f0
o8k2TZQAX9IGyl2QMD3SATDouZ4g1OjP2iyTt8mBzevnuU2Wi8Swkb5UnfC+TA24RdWYkeQCtcbZ
vtIL66tSaJB3eqR6960iusWXTtiPHlNzYDDVtlo9aYnd/IRqtij7yZ6bQ4xQdwmcSIZXbCkj32UN
AjgaOHr5IJzOeWRcYvXi6NJU9gNEgj+9SKa3IQZuosmSGrftomSP7Tzynkb2w2sNuD5Rb47yskFn
NewEru6dz+9Sn4zFrS8mJQ0hxNA8/d1mSfQy11H6s+hm/VtB0fu7l1ORAMey5zxNL5TZi+Bl00wy
MehgDq+rfc9z0BmRFSE93GJYAORtpz7AtZeaT40UVdyG4HCkzJDzvV7HE20XNZ1926WmMhHAc2HS
BUzTH02dJU9umLn3AIj0XsYwXJS11TVVnmMp6FqmxKAImIl3r6QSFCAafEuvq5A9eKiqwjcrpmmx
b12ZGsEMK8KF8dXNV8ZiFVhsqOu9k6oyT3bGENOgzeF24NRQOPbdWoGahJp+uWyrNmr8sB/o8uHV
pF23w2J8izJim4eZZcKkIYqVvdPUJDkYNTf/jcjwrpnx3GnB0Kgg54mDvsDDnmgafLOTUe4Ny6z8
QH3Il59m7M+dZBFP+mTjCyNhYGp8PxI3puVUGhKcrHQfuixcTI+yPSaVCIXgmKia8m1M9OVbmAy9
gBq+dpyZhNC/GmmrS38Z6cj4C9MmQorVcgZ6o3t0X/BVFYi0FNjerNviBq1Yc+u4EdRjWxTk+5Fh
d0sAYjROxH+Aeq2dAX2XKRvDPZRRI7rIRes+KGWMeYfrgt1/0YcRXANgvA3Cbp5bxBZkAJdaariK
13bMTe5K7FSCqAOA31HClikaxLSqHrRZQBCAPdYipwnZTsAkQ7+TUzzXQaNOwvCdBU20P6l9/zro
ozLuxr4R6d6N3YyTFrsW+RdU1AUiXRSlgaA5mPyeIlo0u35RxOAXFap40rU5g3zhSi25wmvMLW7G
IXHuzSTLZaAPS45Gq4Jtd4f4B3i7R7HAy5B68VtkpWj3c7yEUzBPNK8w0yJdDgRvsQkWQjsZRwpe
xYvNa0XQH9LCx0TaZBiSMRcKlM+B1GTmCP/Jy4nh6QkKkMeqmzGykVj+32AT0v2APWsAR1atdSNN
EGhfX+YakrFTp/guGqGAg0s8o2TX0sdOpBZJMz1VOHkjBO0gR0n0uwrr+VuVi/TOgJ+urtRBusj0
ZW3K06r+zwkHSkI6vHQN6SOSh6Um0E1n5+pP8sCx8ylcShLToXHuRK1LcQgNZ/kZKaN6g8PBoH5B
Sab/Hk2hr22aHKImc4OiS1rE8QJSqpZ3yAx0AZtf72MAd4YZ+NCBOFH2lKoPMQMOMr8yVD7YoKrm
U982AMyytwB6M7V1L2cl6sbDyPf+unCvTxcGPY7LtIlBwvWBbpJwaHdCjeDurOCh3JIzcInkalsN
3tLS2jg4iWygX7hxFT0VvQvsBMFegzlVZs6DVVTQYrmEojuZwyn2Bt7yd7jqw91a/kHKUXOUYYpS
tfeIJMNfWU0v2R/0ibrDmJwcwgjjU17ceOYwR3U82zC1cpoYRYqJ7g7nO+NXTtsNF1itjp9io+yo
h1VXvmCnZOW028r8VyRkAx8izGguuS4NedjpZf0kKrgARFqYGIaJv7GXtAwgDzjF8093tpaB7F6H
FTLStDXh45BMwpg28kcjQdXgg0dZb6bT2A/cTK2+r8IIxJut2+zULmpI/Jtar/01Os97LaXls0un
joa26SxQJGOnuFvZqHMQT3K6IZ8pW+siAtuedzHWBPIgKqnctAN36UVWVfqlQ6dE8xzM5Cnsq6kW
dy2ywN9NqC53VuLknTdCsegvjGpxki9OnZSC9nzU2ddLZ+X1MxWC8qy4tEUBgWoVdr6Vku92Yy1e
8nKhoybI69NfbpQOikchBkMxFEimDrWEM/7dZhCpC+DiliaBQadJBss2ogUP/SeZv8EtHZin4SJc
2us1Sh6v6memzn4scN4aOTEcAGtPPBtQY2m8ho26Ocffx5XQfoCDDe0ng19Dr89kf7CzcbpXlBwz
VyWM+FxdH+RZLw4fL7/1v1uXtzBzZFA7NrXW1lgJ0WrTQVopPIRXFEY5ROb+QoUjqONaW9+BULje
YhrRl2bKIQV/vLjYyvL/rq6pKpgjExloJB9LuyEXh7IpePioMoh0wIVBGrmaT47yLElBOdrgzg3K
r13ejWZQps58KEsqb22MoGHPlPpwN9xzv0vbSM43v8vYeDEwn8wyARRLLwu5/neNCDnUBaMIdxl1
T1LzRF6HRaAA1U+o+VCu7rISDgx5Fm14aXU/Pn5TW2eBvz+IAYXYF6wDoLWNf4GciMq9QXFcFhGN
V5RzEbSOnL5k1lZWFXy82taKYl0NZ0I2BO6lTKTcPH49GiWz3OGBQAZ23ozE1iHHIZayvWQyp7eQ
5OKMncGpbYgLorBMPGAxMd9sBOiRbZW1oPCIAbV7C5IJCa+Aidup0yXcOfdQl4i1K906M97h/cKG
Bc/YWncgJEV3c/xmS0EmUtfIAEt1XE1M55sZ9OwL7Agd5rbsAulI+eiaefRJswiO3NHK6yf/x1xE
b42MUeVYb1N1xVG2tqCT+lthNNpw6SgCmObjj/r+rLEeDjQmpsXr193YOLSzWYnE4KwxAUm9imC2
ctnW1RmHnfdbh1UYAuhopB0IDtaT9c9TsXSiu5KTo4+iuzJX4ptTiCsg+fGrDdv6zL55fy4MLFD0
dYIncCBmVsfLMRU1dAuFndp03GAdTWKf3uN3pDXi4vOvj0BtqLiNYe27DZQj4xAMQE1CQtOTwHNh
wqlUawiWZ/bFqTdIsciAc1AlxmpuXFFQjDXNlHAJhVKTl6RHSL5QKSc+PFLEzw0d5DND3E+uyAh3
FaE9Fnv25gwIinpZ9ASXOlbGX+FMb83t0rV52cTZPb6TzhnzsZMLGhBAVi9rVPer48c/m2S04c9m
MY/YgdxDXY/b5Qonix6R/2jewrHo7z//8VZ3OLxZDMME6TteMIG7TtrCgou0JdTqzoXiNMkzX+7U
ZnRVF+4AqZhtvLvNqsaMZmf9cmJwH8YSRwV/iiJb2fU5icyZ87y1ZVnjBzNi2Izc2iy22SeV2+fk
veiOGxEVrwnQHuzQDOLKUl87bbmONVa64fnjF3kiXBI68DwT0FJQfG2Ot2Upk5hkxfF2a7kra6Rm
7UznVS/SvcxDB0+CxLxeneXePl74xNOyMJcRs/8wQd7eyCEc9aljNhVN/kH9gTIoA3jIwuSOzSPe
SHHgZY6oDsMzx/7Uugzd0vHn1Vh9+5bxj4nScj32WgQZ2kf6CigciTx1d6Jb83vRIliKRc+/+PiJ
TxwSnG3/d+XNqx60BP8/SWhrw9550dCZp6RDYrhg+lq/j5CDn1nwxAVBBqoxa0YX3MHbQTPt6HZQ
CnNgPNiwgYlr6L5X9HMT1k8cEpv/v4F7GFEb79njo9ggd7dRl7JKVk9XsuttH7KeCRPf6M+EmRPf
DptBnf2yjsvkkY6XkrmqLaNZsGfQ/QVKA61sMhtEtwlA0kMNRflHJtxzsyVOPKC7Or8zHchkArPY
PCBiaQydB45IwtYI1AYqErKW8BCpKBQ+3iInvpgL38NlhgZDbfBGPX7AFME5HSQeMMT/J3A7OEyj
NM9Zvr1fZZ2nwAQDZx30Qpp+vIo6OMzokEx5UTAPuMvGDC5fnA5nErETq6z2ePxN7FxtpI9X6dGq
FKXpAkrb8ENrUZowdeLPeio7+GqSKDC2kJtAxzzreJVJjYeJcoJxlBBGirsGL50qqBqli8/Ejfe7
wMRX1VR1rLCZarB9nGLMUOcgx4dK3UFK9pNlkvkPOOO2nFCWzaN27j448QK5CATu+Cp3HOTy40cD
yzKi0mQmxTLiuZoUWuNDjzxjO/w+KK1Gl0R/3ErIIt3NV9LIW8appJGqqWZ2NXQpsyiiHHw1rfE/
XvXc9fzy2U2OzzA+9BDi8TZ8V6Eya56pHjl5sq7XlGKxU+/reZqCj1c58WC2g5GnoXKZWtq2Dhhx
po2aTFL6uxKwMo+xGbKndu/YfezXU3Ru2M+Jr8V61jpCUmOOyHYjVpYWDtk6eEeBfubB3xD7lgRm
9/FTnVqF6KBxkViqZVmbCDhxZ4xVQXUTS5ueGR23CHWEhnHS4eOF3odaPNpwsTeYU+IilF9/yD8Z
XTxqpTsyN9oL9XI5mDCWfuYKaN21olGw3ocoWoVXyZiu5scLn3hCDIfo9Zk6IRdG0PHCbmsh4EdR
4fW5Gt47E2quNs3mM1bG79MeumsG2j1m6ziChzxeJbRi7LNWi1CdyXzQ0LGcQRI0fiU5l9fIaQff
aJJVLZQO0Zm5KCc2JtkkBogmo1coxTdvdkjURErmrXiVZUQ/0DeZP5beNdp9XuFJ4lkZ3Kn9598p
wQufRC4VjeB//LRMz8TcCxtDb4g75TY1DSzM63q8/3iVExESkgOeghqiLpeTcLxKVU/4BTgQzdzc
KQ9oJ8Nu9QOwwRTzvDDPnIRTX9DCbQ23SVd1sKI7Xq3XGawFF5bq15mSQ2oZ8PfyRMFcP7TTm7KJ
5huT1uBBJ4V/+vhBT21RGztIZpY4gsEp6xf+52zYCV3xyDJRGECeuhf4Su0qXBr9j1c5tU8YZEVm
zh2nkyUfr4KvVK1rCp+qsDLbayFI/NQnrErh+ErgOav9/AXnrAU7dro46Nvm5qkWLFsqZIhIiIrY
hH9pRGCgFnAw3DLcuM4c85NPR0NhzXT457YoxgIL/ilWEFjFhIgVGDIMHtNW7pRfZIWpto8LEqNz
bcATi67zViixeKMCn5vjV7po8KHrBUHPzPA3IDC0YjOE+woDnagogo+/37uBKHw2ZqFYGrmjKviI
mx06FXSBLHAIz+UkFLtk6NSbccI4zE268iJ0wIlEIlvAXYBvCLpgUV4026B/BdZ4Z3bTiT27hnEH
T2sL34ytzW88Qs5k7FMFvaaJdkzIhcUXaecqjtPP/M8y68/452ikVpcPashYm3BZJstr+tVTixmQ
hukXutvdsbeUS3UETHNynHHrHMshZZgdxu2k6ucDrWswMUKlBMKD19ykhhUecqFt8MgIx3A0hbD6
R29kBitMja6GVkxntvSpV0zXWyX+MTDlXWVpWAuTIjBg9GxTl9itIRyy52I881QnoiypE/9/PG/x
/Lc29yPkYCOfekoEnPPkS4h1cyClFr0yUfvcJXnygSi3SBC5iDEsP/6YuDDDDRBcxQ3TwYOwgRQI
QhOfuYpProKWhDCASIIPdrwKcqaw1piHyvzfKHH2uBMZfUCRhfD54wN56s1RvrH36bgzF2WzHxqy
bActKwspnbpXIKQHdjXYDzVC4a//l6UYyODirmvj03P8TEU7tZ2r8JHqqavvnLCLgTMdmLwQisb0
2/9hMdpFFEAqFYq1+Uy42MQkwOSEAwjHvmfa0Q5/IkxIurzYf7zUqW9F8sKdhPOyg/3O8XNBYzKs
tqCFwc4sHnCwcG4tZzg3rPNUmMYJmRPLTaTq23m8ZT5Yc7Kw78oW6qTXQxe9JDiOzzGtqX3dI/L5
+LFO7Qy6fLAUGR7JVlwf+5+opXdoxQsLzAwbrdJPF1RxTcr0LwZaxWc+1vtno8wi36RlYtPEMLdv
kLGreQutehVRw+sJ5UPlNFcY0VkXapMMZx7sxGoOw6hoyP6dK+NuV+t1hTHiYOnmqFhXUeEqT6mL
EIP21nKPM194JgV8vz+wqRYMA+JWJ+Ruu/eJasHZVyq07ADqL/WqhCh0bXz8+HOdXAVsgGO8Wjs7
m4tVUQZrWjBlgtSG8aoxRM0tLM5zZuYn3t2amYCw0Lwn19ucYdrniKIcqPXlMA/3QoQrPwKx75VR
jNZ3TYb5f59+rHVMogoWoZtYZG8W1K28SaKYLB1jMfLnQvudlPYnh08bnN411jK7ADyHFGgTLDQF
j4lyGSh8Kh3z3BbLGNrKRunDu0CXpvLNPp15ENdN5mpirEXCJ9b3/M/hkkON8GZwofTlsr+2lzS8
UftRHz8d3VFVqMycYAmi+zYpdwrIPbA9MgwxumpXZMWfZeWVNVZ6bsDWu+3HLBJqUxvYSGiMJNnc
Ixj8Nkqvoj8Uck5eikqpd1kXn2vMn1qFQwuCz7VEVrH++T+vLSf1X1W2EIWaHFpK0ujxtZGYxZnb
d40A/3qx4xAOLqxqtOp0NvkWuYFyCq/cZpkmG3XpZaWD0c44j5l+M/Q1xMC0dSHmocInxuCjKT+P
w3GdMDcMHJygyAbZxCi8yuEErB081GBO4OrjnxKe8cUnz9a6CLwEcHByDCQ9x28zpbs+WTGL4O8U
fkEEA1FGicIzUzvXwHP0MmmprtNIaNqRM8HAOF6lScq26VrrZ48Aua6UByu5KFR7XwnNY3QPaRSK
MqZPnNn571o166qomugb09FgbOjxqtATsQKerJ9Tf+XGznUx7LQq9HMrDZblx8evcbsUzWnKXYrt
ldrBIKhNrpZgWrG47ozk2JqiW6xUQr8fi+GLgn/7zilC+Gnc2cHHi67f5t+3+ndR1yHn1TgP3GTH
zwf6HOECzKIxSqcR1oay9kQxT/KRk59jSmyP3XaxzbGLZmE7eNWhDWWI1nVcomZdBj3fffqR1m41
gjc6oGS+mxDSVBUD18yV4BiH8OjRDD44AnZdPHXhmQN+4oGOltq8PdMKQ3uRLIXwcUQtUYQHnFs+
mxjy2iAgMHCcSn5tVW/6aX0vYij+WD/SYjYPI+1zoK3F3n/82t4/C1cWcgvgmLXNZG62HwUJVgAT
xSM+oKGHXdaLmomX/98am0+DfGJJTQulZZjUNfV4G+/gU567Q97vaVoQ+L46vCuCn7aJR1OudFq0
4NNWtYP1W0yYReSof1fTCvvcSKa/ANXxAVoX46Jakwti02YLjBgwGPMATJbhIv7Sqw30/xYpzx5v
9+LedZj3QU5Xf8FZVvOnJNUuseDNPxmBCYdcy2s5rjqY2ambH1FI7NuL2P7hJkgNJB6O/mRl53K2
dxtkXQSOBRChBrRgbzLDAk8ZPIqjl2yWhbvTpW5elaUxu4eP98jfZv4/bxTGDX+t3VvYHAz0dDYb
EXeZAaRJgX3bQ2eE7yeu8Vrrb80+MjnESocWajKRLqJ4GjOmiyAn7qNLE3cTn992bjdtHnslAHHs
UOhQlJGxupsUqymdcqzrafQWSMjXzZThhdTq3ZnOw8lVSOuZPgvG4W4783poJ1lJNu9ZBSL3lncd
9LkiPhev/j4LoNMKOqw4yjaSLBWjILQyJirGTBhpUH5f6+pyDpzcnL+/q1AqQxyB3MHYnc1uTJxS
w5oPCwpkELm3Mre+TNgk7BP0c2eSgr+5xfFmoQLjYfhGjHzTrU1sNIwCS+mZ9xanzVOPgAhLLv2w
hNkFVsgXZtX87JPxZy+YxGOEX0uz/zGBbs+klbLLLvG7P9cIWdOQzQ8i47N1SGMUN0TS4wsV1QbK
XwfrfVU0rv6nwFc2uypbENT7UTIVap8lS6E94jWX/FoSXK7P0JNObCSgK76tBsLN7KZN8JNi1uJ5
PT1xZymXGV/pmiS4//rxIT3xiY9W2RyKsFm0HvPSwYPahgOxVVUBnOc6kHGaBx8vdfqBXJdOIxcU
GeDxC22QzoZlzp7tlyjea+6k7GsND6vPr0IgZyy8pQJ8bKfOuUxvyLF0Yx9VafoT5XV7qwyK9fjx
Kutr2W4OG9xhRf+4oba0OMgcUT0UKLezRKSHGgNl/MbUHOBB6+v6Sh/S4dvHK57ajnQNVPhcXAvU
AsdvD9V2KcYC1aJO0+9mEub4ypgF5RIVuXlfYFKHE5tl3VvoZ/yPV37/3WDfU8dx/hk2CuhxvLIy
guIoTYodiGPImzQrq4vYbc8BK++fD3hKByoCplIp5dZf8U8lF6tysNS6mD0Uf4+qZb4OhvMULtbV
gCEMFrDdhW00n2PKEN9Y01wBdugdDhju8ZqImEbK+XL2ZGMX0a8E18nBr4WeWD6OtXUcaD0Q0EVb
YpZz5nO+30AAqpSSbFXKSbK146Xh48Sum7G0Y8Gk1qcw3VV1LHdMS0Ix0TXnOhrrRzresOt6BhAL
xR08pM2dP4slNCINe512xElBm4r0ex5F4R4qeYpu0q4vsDZ2Lz7eOe+DC2EL6JEWPAOddG1Tc8UL
uqpltWvEH0nxM7VSgsxo3X2NXdengwtLQbBCX0rtA/Pk+H3iSjTahYLlDpgVVtxcaoihy261D/n4
md6dhpXWIgzLYLOurY3NnlEmBNmOiYDDnDAEURqMsuqMoWsfr/Luza2kd5ZYQQWQaGcTlvUcMZ/D
nAIfMWcdCCP7k9qiCwqZD2dWercR/65EPUxCBC/V1I9fnBtCZl6wzULKhl/tjkQO7+ncis3fiNgc
7Nvq1Nh//HDvXuFfRr/JkzlQhehhHy8ZL3Os4q2EKeks+0sMUAofaVEZfHYVOiVA7QCZbL13WB72
pENqS6TPbtaaOxkPSENDazmT5G7PFckKNBMb/wtGvOBeudniCLsEw6Ogl/RhqDLBCBtOi7yFeXlE
atfVHxXNPpP7vVuSli5FysoAh0pIgnD8+nJh65PeohJJ2kYEE0bopu9WnXIvsGi6c51uNb6bu93H
r3MbnwVFmEqS8fc0E543+37KSywLSiZKGQ/hQaL8foZpexWeWUVsmkNEi+NlNhu/c/TajVOWGQIy
QA927+774v36dht7923wSvLg4fZ35gy8Sz63q66v/J/LZ9bKLG8TVqXju08uRPBU+Iv3J/RqT/Wq
vebFZ57z3Ntc//yfBVHGp7myzuda9ozm8PHt80u/PnMC3hVg28faBH2XaYpsT1YZ/TfeqPer9K7+
878+f7wztnD29pttu+Vk9L0lc5apg5/PZcDcFe/31f3rx6uc2Rjb/Cefxn5QMxbp9onX++OuOug3
WnDuw6zb+N97cvPKtnC4oTA9JgZ18kSJG/MQwl+vmv5qyOz+TKL6N2/6aKnNOS7asrWx+mw9ucPt
yqeX4jMTyHcCK3g9vLTBN3yB/p87wtyEXj1phJGun+pG7t4y/+mPeXh9/qqfebQTEerfWLEFhRw7
bZ1yXcUxf/ThRYJzb72O3SwzTDLO4aB/q9CP3uMmZOjYfWj5enhn/23Zqwfmae3afXybXIZefjj7
2c5txE2sSB1FM3HeWiMUZgZ3DCkI7D0D0Pxv/8PZly3JrRvb/opjv9OHBEfcOPYDa+hWUyq2pJZk
6YWhkSQ4EwOHr7+Lsr13F9TVdYQXR2xLAlFAJpDIXLlWuS/3P9BnHoNLKP5x9cPb73jud2pnxpQ3
INIf8GH3Lbnj77vTcOd+ye6RDhuXuP+8PLR3Zere+w/PO56eGPvFvbVTpPLQdIp+zH//4GaHyzoG
QeoOXHbXrHO7LJ/5hXqNHqnK2hu3L1m33m7aoQEo/hq+Cu+uvTWuuZ6OpsjFXAbd9iEXuwj+BFiM
uoUG2C6Lw11/gLj3PtpFu2sw7GumGpDzYx8tCPXibKY6HICR34E0JX4PVuAU2tPvQDT84vmd+xl8
PLee2gkzB7xAezw+R26AjcNlah2cExjS9pAL2/kHQFbiZIzvoDYTLx+e//aTdw9KjOgI2BrvAPI6
/6kgillqf8K3xX46BO/rIxKpx2VfHfkLcnsttfdk2PDoa7rl8CpqWns7tiGXfHDgmO6e4p7wdjRp
dlAefM3vQcR9M954L+mVVX7qsEPtwMW7FWg5ZFTPfygD4zVbxp7HI2jkbQcNs+C88pbvsh33bL3y
+tCvJwTjSCwCZgS8B6qRtnbWBaIkWVF7685yhXsE6RLomZ2xhFjbsl7xxm3ej40HnwJ8E9AB4K8B
edSTf3VEgpkoSHBlaHJPOtq2wN669W9eFdtXPKCm8BpAJhqVufPV86BwDWFJcCgJNPimYK8M70ZV
8529kCZlfdO8Q8ulc/+8cT6xikAMb7hthOzIhW9//ij66sCzMPIeoo9QruwPIHjFTe+J5jV47+sr
1vGzcK8tI95wDuqB+JiDJ9b5tyDrM640tJZd2KqW7kCdwd+BUQ7ETKPfudVD7SgB5tgmBAEuUsfc
ikG42NzXbMne+6IVHfgHlFIvhiYgr4FPGSBWNJZ9FPc2BJieXxc9KkV5FTaMTkGKrnh0iWjWZYFl
qbSdft5BF6ECO7BLYihINB+RxQaHwNSr6G7pCQ7/Us2H5z/965a4WCCAyyhsG1hQ7XID/ao1LWiy
2I0i+jQAevFOgD0oBWXmNYznE18iqCgGAQADePXqmZecbzp1lKzgw9voQAo0Ke27hYHuE/Wf78//
ql99CPlBQgFuQ4oQFqAdgnloz00HLqpdCNaagxhnqDIN+ZX34C8XNLbt59vdiaIN6vjLbYZaictW
qXaZVWTxDBnQmDW5G9f50tyVcu0OYZ3VB2Iz7xVyJ/V3v1mcK6eFHpz8nANQMwEODeTSPM10llVN
eTfAkiMQMAeHvMust15lA9FHBWhrXoBzGKwrv726W7M+EFSo7Gwo6XPXmhdaBKyCQrwN+s/dYPHy
lnKbXPllT+whBTR5y8QD9Qak4vlX8kmh0LIwBUYWiHCCtAjZJShgX/nKr+uHBBl+iIP8FdIIerWh
WtwqFIB17Mqpb1/VHnf2pQWimAn0n/tGztnx+bX75dGGJcMPirb6MJCXaEY4/1kehHdaEYYQvnWU
gk6RBWtBEAme62I/c2hDgzreVzM7QhVZfR7BbPg15zSP9g6gBeuR9W5wjRfj15Xe8BmATGzt2Agb
tj9/dCyTxeY1RG1BNL+W+R3rrPVFBnGXK4/9Xw85/GZQjmChAfqDlsz5V9BAjJrZEvEdhGbbvW2D
PqcGO9CtHfkW0Bn+BLrZmasXmcX/A/L6n6/z/8u/d/f/Pvb5P/8X//21A1fUBkTT/vOfr8qvY8e7
H+J/t3/25187/0f/TPvv7Vsxfv8uXn3u9b959g8x/n++v/8sPp/9x6EVpVhey+/j8uY7l7X4+RHM
dPub/9c//Nv3n6M8LP33f/zxtZOt2EbLy6794z9/9OLbP/7Y0kH/83j4//zZ6XODf7ZDUzue+/8e
6b9//ftnLv7xB3qq/w6I54b/34ptnovtmr5vfxK6fwdCEhBZ9K6jZASs0B9/a7tRFP/4w8cfofSJ
3BvQLuhL2qCovJPbHznR3xGEbS3vWzr/vzM625q/tupvKDzfdyV0zvALYAZ/3dsWhgUCykai99w8
BK6eCE21+b3dTtPRbavwtpvE8ltH11+jb5fTIxNHNQHUqcLK7zO6QMvdy8vjyMb6inNfmrvmQBXk
NZpMOVFajSs4cqEHiLSk198+2rv/rNT/ZWW0SCYPSQV6GOqlfeZQEOeUrwY5/l6x6a+FIecLA7Ir
Dk6/2U99Tt8BEPxuoy4xXHTtqIPoeoBGXuKlTVHczG6XgOVlb7Ym2hUEkkDQFjLXSy3bfvCzjIEF
HRoIzw+uXfB/LorOrDB1AWUgBPbSpe+qDxAmkXejLdpP1J6Bl0MwcKhRJD+iNE1uywHajWEXXCvM
X7ClzS8fW+pY5YEz4BJJcZrhXcygja7I1+d/2KWxtSO4yWjPIRLrpf48pTmlABjYYWG2267mwHZl
WX3gT24qwFC/B0Ie/PvA4pvNXPPf0MLNMTs1Sf0l+NoP67ugdn8rZvxrs7fFenQ0QB0CTWdZS9IV
zP771Z9e9RMhZieDDmDtUHJfSuimp4L1HqCWlg3yUzBnm62K5rx2IOvcE2DWAdn4rTPlrwtoN5gN
rfluD4J5wHuj5r5pwM4wZ7l3JLO8BlW6ZIia+/puHdjCter7Zaohs0l88NfJxVe52eyJFv+jw0mp
UI3FPeRfUXUtoePm8v7d80ujZZX+tBiiuShA6q0fjnV+3/rsgVQD3ZdT44PtmqG3GlrCCmI23Pke
UDlBhBr6aqgNBQdo281vQRePxJfVE9/wl2ouDbQ5Gq4sMaQZ8BAjNGBuCZgNrjymL2yT/i6VarHB
IFAMqaizt9An7hAhZoaXpl7QzYEw7PD6i1J/oHbsD/2XuXCuAA0uTVzzacRSYDhHCTUtAZR/50Gk
vZyr7Mr+Xxpcu48liGEhATj3KUQZweHrrRnds8Btfw9R85d5aV49uBM6JJqmT8NKlnesASNAoAr3
4XnrvTR7zbEp5FZ6PGu6tAWGLpbUm175s7v86/nRt/P4iSjuZ2b00WGKsr9aI8rDFLTz077L3TKe
IFd4549NsX/+Exd+wM+U5ONPZANgycscpcHkg6y+KGLqGm6to3m2O0GPoB+8IJUBLW5cCjl3TlrL
7LjWAT3d4pLBBW4tHULyKsjql0NefTJbFO3ybQE2JavNuhTiooEdQ+hq+TBmoOA3G37b7kdrHk11
PYyDA1Et4AAj62EW16gjLhiMjknIvLIdAJ8P0xKSCwewKAfviaqLHS2lc8Vffx5XTxilnlENLAhD
IfEYpU0YQbWXOvxuyMXbXoRQbYpK6A+BLrWFDMG0U+vwAyg29waKY+u7xeUQrIAi9o3Ie9ADM9UG
d05ZcFyIaJIrirmCTA3/AogChPT67o3syhdROUNpvvfEi3FoCL2bS/LeZBeQID7fBQ/SBW4pbCed
IGlyhIZ3cCw7yACajO78LCw82mM7RKca5M3bVBAkzpqKiH0LzeHfgun+eajpaQ8ItKp+ICtJS8m+
qmmC3gh5bTZxLZhQk1sXuTXQFNrQH9xgvl/X9pvR0DpPZN22TbusHU2hqgKucrtPs5Aavklt7bBp
ltYr2IzBcz9MggT6CFduv22AJ+zd1uwE/F1Q/8GgaQiq5JPf1/yQ284aY3/JQUzd8DkqesgKWY53
hVXpghfr5RFXUNlAgStMPddZXqL5sLqjq/B3KPj5Zse+vX36kXkCG6b8wWY07eBWcU/rV6Gqr4Ch
L1wpejeb03K/KuqRpoFD2cMMmQSUz0dl9gbQcUOg00eI7uJOjKrhbiDdp54UV3b60rproYILiUyv
Rn06HZ26PPkgUoutwiJJFiEr/bwLaFidPz3X1gKGquhBlrW6UaoAskLvgu/EfUAsgBdL/gBFz+51
iN7x26aRWYTW3X69qcrMOkxQkb7dJDTB4y6QSu3C4DD3rP36/LQubZnm9GDCshrouvnp7BY29MGq
GyfoP5iMbVPt9VCVQTD6LkOEQavbyG7zXc8g2mU2uOb1LbhM0avAEWJUIzl66PM/For+y2xwLQxY
ode7TLZy8NzkLO5Hm35QUZ4ZHbTIAZ67oKuc3iJZSVKJ5Muh2tRjwVPweyxz/7UzdE6fj94WqEEq
JwvSvKrFi6YY39UULblmC6PF7CyXXjX6GNyFskfQkBwtq76huWhOiHw6m2qG3MTczwmjPWijh9vn
p60xV/+1KJrzKYWaYZcPQco8CKGP0ZR/8WRYvA0yiIQyuUnVgO1IvPHqDOLmXRm+heQZGMjb5qEt
PbFzgjn6UAzLcK1t62m/A7nR+S5FEKia3cavU9T6enQIoqb4ulReYLZPevO8nS+UQjSmSQc/gNQh
+bIG0jHzvEjzPCiWRw7as+o0b0N2nDiI+D27/r3i2J87pZerMpoVlhWFdQppp+BVFI1xl3vc6IKy
dViywxwe5Hjpp03rvUWJ/QaMEPvnTezChup9/VAN98NMYGgEwi8dHqOF5Eqd9NLI2///6MYGEVSQ
r4FTpxAp+LKW65E7laGZaO7crE3DRbisqWXZX9oRcgmjAJm72Ypo/gwmFGaPC6nT2WvdeIIiD1pG
B8/QCjWP5nVU1a4bZWk292AJZd2wAzZpMZy75p6hDBwAncoVehghvZ3ryoPOKnR5n1+ZLYD8NbBE
R/f5jtoFGregfBKlmWd/X9tGHMC50r4ZQq+7dcGasOPluhrlnmwdmDD1DqRa0cyUQvE3Tzrw4R5m
t+aGo2shMo06q679pkpbgnjeysSDza6h3S7YfahdwjIHMAtNa1EqWR++APcjaG/mUJkdBXrvTKFk
Va1TVqVWVvObhqijnTv2lWW5tMGay658cgIGCpsUwDJ025ZLLV/5cqqhRSEmGyDtvoy2QKu4xhJw
aa00R7b9dZIuhKFTK8CjED1IaLaAnA4Ru+ct9tL4mi9TdLP2nkdYKqRV7ntvOEIi3jmYDa65suVE
1eS5skqhqAwhRVEsOyX8+YqzXahCgWdV9zaPM7ezkHQZSnkow7bcrRBNvGm4nR2bgou7QVGInTgQ
UOtG6n0XnYOoz+i3bUXgx4f3mGUQpvKgzQPQThzJ6tb9zUbLP29KnaapGgZ7sGdRpXlU72XhfQeN
vlkopjezNlYx5JPD19SrB0iwlGQnZWN4cgeaXxerNXtOw1kK7rMs9tu83UHj1Wy5tdCaYOvI5GbZ
CSRQ36war7du8A2fHHqL3xzOqsddNqfhpIANn/ITqFOvwcEveJjO+IYDv50hm8pQ+y6aMUZx3/8o
Fn8yc+BfkLuQcgTgIygR+RQ3PZW7NexuzNZcc99+hbReDgGu1A4hUQYqKCCRwHloGQ6vuW8Iish6
gRRlWs6Qyl4FfSvnzqzAhR6yc/d0Rgbu49We077y30OdqNq1zmyWmEKz5vngkGVY8YLP5xQKVZC+
WSZQ6wDOsDdadn+7ex6FhUUP41jBXpDWIfO+zWEFOexaRe/NRteclEIs1Rs4FJ3qYvzukCGly7UG
8aeTLWhgPZ848VpH2b0SabHw8j4bJxn3fgnB1nDiD2az35zs0drQOpCgsh9EGgYVe20NebArmsYz
Ox31lsNx7kiz+CFPC7wUb8emj17hVRldOcK2FX4iONQ7eIpccSu0B56GRet9Dlxa79nE+pslz+TN
IPPqmpTVZihPfUjzW+iQ+5kYuzEdBKSCq34MP4dAe76Hal7+RnhDn0M5C9J/ZluiuTFaCft8WHh0
IoN/LKkF6UfDh4aOUnVBeQry0XlIbQnqJYAG593gK2J2g+t0T6yaIgZlwU0jY3jZOW9BjmX2sNOR
fJD9BdZg8KLTyoAS5tN8s3qTGdIDlJHnLlC2EVVr0WLarpfvlgq8hxC2G80OZb2bEqzPtd9D5fkE
EfFdx/kOWUqzc02naWxdECtMkLo8sbC7Jat1P9m/R1b3Z8SkY9lLmeVzh4znKWjmuHOcGBJzhgui
BchWRMJJjiuGlu1buwMCQzXSLD7WWZRtAFiLrrCtU2H57q4oIDopGkhtGTmmzv9aE9AFjJVvncoO
tNCsgphlKWezBIOOAPPlpgzApXVyelCjQDgZ0pLsGof2dpo/cYDpEC+laJl3kP06ddb0zrLRj13l
VwoCl4bezsxHFwjJQSkCCUXrNETdAbzGL1jTfjRabx3fFUjuBNAftk4cHCyOeM/t2izGc7WLFZLA
1FfRYp1su3mp1vHYczNQGvg7ztdDRf64rBk8hwjvtRqDfRQKwxhMx3Y5tqyk4pj2nA+vZjkf6j74
YbbWmlfmxBVLB4EVFO+ifFf5UHmGUKnZQaXT5IEPamlUi8E7oO4h3zHfe0S+M5u4dlvW82LVE+Sc
T8DUvZFNgKKjCoWZx+uoLgiy5VVgz7DAAX3/vn1bLq6ZCeqQriAbx4owSk+zWki8LHhsSE+tR6NV
IZpXVo07DGBRgqV08y1IXfZIahtOXLsueTW6kBWws5MI28MIqApgPb9FiPTnraMDtHCFEe5TzLpQ
7QkBhDX3V0LFC6eU3ro3VVMux0xZp4V1Pkjm+A4sSJWhlbjnLt8ojnObh/S0DuuPKcOL11tlb7jc
mmNClG+iXcOGFPRNVuxI951jBdeQTdt598S9QLTAlkL0o8iddUyrtXtfMr8+LuH6Br0xltmFrKOz
NvpP2s8NPtCXc1wSf4iLjVjayMp1YJbfQxAYuH6A7kBYHbPWiVtkeQwH196kfjlBsxt0OSmLpLuD
eE4Nxt7J7NbUgVlVtCHg3BUz92V9KOgYvfAi+1qFZXPFJ7ZVpxiGLJg7rQ1QlA6b5Sef1mTXrb28
JVXlx3UHGpUrxnnBfnTmsh4KQkh2DgAOuhW60xlSuQdhufQBTGTwsed3+dJHtBs1U/W62JChTjmP
qntvDcMkKtmXtlz9KyHptqVPrZfuwH1loW7kA2vjeSAXINBa26+5x06sX503w1hb+wGtcMe5tdfS
0Lw0vy6jRYVQbNvuRPcBtTxwaVjj1+dX7MJpp0OfypANU5QNbQpGQXIrQW93FJXnmj3GfmaPH0V8
IfMtd10zPDvymSYepOzRAW5YZ9PxTz2yS3hr5xuUvyhe9R6odlaHrWalDB0ARYI8gxo22BPDgD14
avo4yd9Uk/vz8tIxUDnA5eB2ZxyYv+p+YPm9CtC7a7ShOtppagWzW7BMpr49kLiv+qPNViMgJyih
z28vMZLJG1jDUzuXXzOb3Dt1bTi05rlSIpGhSM1TLrv8pUeGYQ8ImLySJ7lwLugoJzDFUr+wIpW2
kWrzmDd4gJS2EnEEZRnDK0bXA+16p17GLZPdR1YfB62XOFy+MdtV7fZ1HIsIsgxLajvhnZWFHyFz
881saC0qtnCj+JNootPMrSDm0nkZcPdaJ+tTxwtoy3S0kj9AttBRZYEy+8Jir63eoMfHwGS2sbVb
VwC/qtSUTYCfyPtqzT6Fglzj+7w0by0ongcZ5my26GkcoI/rEP7aj4ySMdvEtbAYrc+ylH1DT0UJ
Q1kEOCFKWl/j27k0dc1JESwwDiltka5B9NKOlpcZuFN/31S2iW+ffHSct7kic+taXRp2OFu8xY1d
pDqv3N2X5q3drIPKwGMw0DEtfPox99x81yGRZ/DI2WauXaGgzkSIFqwtIFbDfYlkKSuuueZTEdQ2
tOaaHXYT0oK4Qe0p+N63Tr6TWfBRgsz+tguNEqbbVzQv9ekMOvLFwldClD6YCI6h9CaDaxqD68Cm
1gkmNKVkLA1aJW6pU+5U07RXIqYL+6ojm1itOIBTPWpwYeDelFbkx1BJM8EzbFPXHLXhbsEmVbCU
FCHaH1Hs3v1MFBoZvA5tarouKtpOlKjQ0wcrJ0Uc2SYYkm3mmp/2oKt1wEtdpvNa3oBs8etqDZNB
ELCNrTkq+nPqcVVRmYKl4HXpsx/+0plUmrexNT8llYOqWKjKFFrM4atNkO2jV7jWlZv6krVojkqb
srHACVKmAbPe2M30TbRKGa6K5qkhLyvLLbsy7Ybewk1ni5jXpWdo55qHcheSX4VrF2kd2R/A3/le
1rwzOxt1bJMMBKTjIeaQbuzs8ZSXt96Q5YaDa/eozdH1rvjWEmuV2S6aNyXNjr438qBQ80+A9whr
fczcLmfQ2PmgQWJgrzecunaT1qsouIpUdqJSlbsRJ9thrhaTfAosXUczgTq2W6yGI+/G6CcSybvB
ae7NlkVzUCvna92xjp68MrgZ3PEhBCejmZnreoUKEmCq59AXs5hvH9gscqg6t9foMS84aKg5qOeV
TeUsXYj0GP2AHNy+V9dokC8NrflnL3kxZCQPT1UzdRtRjRWXlemKa+4J0AD1utnKTl1r8Vtc4zfW
UpvUYWEpOiCp91qgt3gVnLxwjj7NbAl+zCCpCc12VAcldT34l6aCeaelH6LjKD3nICv6w8gUdVhS
VnBmTWJ2TyjKvguXPll7ZRah66AksqLrL5gCcspH2oPFkrDAMEDXZQIlt5kFFNh0smqvBVvXHAey
+D1pln+/z7ft1LxzXavM7qJ8OnlTlFjedhG5Btm8bWjt9hwoa6G65kwnf7FpOq6uPRzrXIQmsL9t
fM09lyGKOmDjxKlcIRHSIDW5qwU3O8x1Tim0Udn1OrjiBG28Tchw/U4X29AMNf8cqkwAfEzEyerI
YS5yG0o1keGRqCOSBqZcBZIzcZoacbtK643MroX/Fw4tHY/kAwfTQwVenPrIhVLQ6oIpqLAejHzz
FziSG3nzSGtxykG0FzT0X7SwTKqPsBRfuztLrsSMhkF+CpjX7EhQH9HHbRhq6XAksDnJtcpDfhKu
966S1X2oGrNDRSeEqqZx7Jsu4yefeTSPnUg6Lxbh+0YB6C9E2nY3e9myNGvCeTbs5nqqb3josdcm
G+rqOaJgyqyIZmJJQjmjE85rQLJZEGn0joOu1Pn73G5EFPWN7yezbNcXjsvKXV2uJvB96G/amocy
mkGpKq/CxPIV4hV0zxc0M2k/D6Awq2EGQ3v1IHaYB0nJXD+egiWIoc9r9h76hUhNgMFwHAK5JKDm
GdBdU1THKeuNjnQQ+52v+uhbEDwF10Uy+eHHvC2PHu9NqsrbsmhOymzZF61fuUk3jseFvmuz7mhi
iaDnO5+1s+ZRAMgESVzK6T4sRnc3tuWVltunD0V0EZwPrsBE76x0IYnFZAKq0BKqpo5tFA1B5v18
cNYGWet2AUnKPlv2nIbenrnScDO1+xN6ILQrBk6SdXDG3dwB3JC5wqTLa9tOzUGRQixWR2Vz0nlF
/a+GRBO/LVa7sI3eoNBePV8aK8jKjXPFTcLiZVRGJWR4ryIbL+yp3vNShJ3Ve92KZQ/6MXamDjSZ
tdnjmejPRC9SdbC0aFG0JwUUWcGhX7VWJjjtbdm1k2tWZJrRs0mSysnLuMrruzry3xj5kZ47y6ex
Y2u9tTV3JRTLen472Oqd2djay5yqxUN90SXJ4BbesbVsUPbQ0gSdgVXRU2fR5Fbdkgm0hYqF7ECp
sLEbmj0TiZ45Q8U1WCXY4ZIAHWQuyiHo7zfzfz1x1kg39EFrQ5J89m5t5b9yq8akkr+tiXZwoSUn
RCN8ECQ1En6TyI4zAGCG89bOLdVACj6HIk3iFO79GKxv/SU0uvihunzu9z3Y7kfW0jkZrbzOdyMj
pYop0OYmKLhtXbSDa2vcAxWZBw9yu1ei9z8wWX8wMnK9Iw36WHlQZriIwowWsSW6IK6toDyYja5d
cyyIGuC+ujnxSVAec5tP9+U8X6srXjoTNXNhPThL2w6RXGeNHJraqPuz0Oxg0dM4ee2ukcUlSeSs
EkdMt8t6Tafm0rQ1cxlWP1jookjCsTJHy5M0HaKthc5szTVjoWLms+Vgzftl9ndd5rIHcImbZYhB
kXVu68NKXWRa2jmpRegeI4S8B9Ar1maepGdyHF423GmGJRGF44HTOp/i1q6uEZxfWHg9kSNYy0hX
lHPSBBNLioCMt2BxyT8brbueyRFeKOqp6NzEtouTnNQdcCOmM9cCUTraHVkCa0p8ZVOIJS/qNoD2
qgF8F8eLns1pVNkH4P2aErY2/p0A38m70BtN2Fm20TUvRV99D8VTiHPnM3RUMvvgMWIAxd6G1s50
PoWlV/JmSVgfDDHEe5ZdEeXXZJYumYvmp3i1BANfMHEKcpwXNFqaQ9ZnndFLF/KL547kDj5luYdF
t/2qfOGUckyyBiKozxvjdsDqQKltZTQ3DdVUuDVecDgEcnF0oL/6raZB89Zd5HjlB2y298Qn9KyO
LYC2CjvfScawjdCwWY77OhjB5AJNFNwhbmv2mtFTPBTUUPUwhU4SdsVHdEDdZ5lrFuHpCZ4aKpR8
aD0nAVuXnboRumVzEQQGIFnsgZ7iUcTDsw7K40kxha9tajWxHO0vz+/vBdvUMzxjCdbfUUxz4vKh
etdAwhPMX2527aW0hbhP7a3ms+Ei7ZA305Rs+n1ve4fnMs7toT/UFbH2q9uM9+WYzwFqyUXz/vmf
tD3Yn/imjj2HwlPmhmMuk652/JvFwtO1tKyj3TvOh6EYl3vhDNwE1LftjXZyLMLtlmr0cKD66o3F
rM8hLc3uML3ZbQiKye9b3DLtFO1kx7/kaCc1u9t1xS1GgQDzVlchbQAiPNWr+5JGyixY0zXDfDCC
zfMyqASk0vIFyS11wFtz2D2/vRcsVu9oA6M4yANkpBIxgkokAztEzCNDR9Yb2tw6RJoA9eqkhoBH
HDn4n3y+YpeXJq4lmHyS9bM1OJi4M1n7uRbWHtKkZrgbKAjCGx6BehiYNKIWgL6kyTtQY0JbWNq/
KZD530oKxCvPBx/naR5q1skED1h2W4ZWFkvUKK5gNC9cAHpX28zrXkQ9kNYKivMPgrAojGs29jtH
FFEyb0hIM7PXm9wsYS2ZH2B7y5V8FL6IM5UbhsuedsvzxZ6qtg1UokoO4XNuVTGav/9lZvTaJd93
fg1Jg0nhCsjbePbo1gxkdi/qTW4KvtRU0yATGs71ofXGDinK8JvRxPUmt0aCaMlWckpGMBXd8H6O
QKPj+GYnjd7lBmqlCeKgw5QMOdqYIZLexJB6GA1H1xy2yxQTQkiVrOUg44oHMm5oFxyfX5nNd566
pjSHlVzSriZsTpDA9Y42TuSXuddFt0uQVWY3iN70Jte1mFSe82Sy3BOE63+AesUMP0T0rjcA5Fgw
VDB30jNx8KW9xL4fmIFZ8Pw+P3BEQ0UmskygbLt0J9K36rYSfngl4rxwEruaq1JagD6nXqcE2l5d
PBP6lpX+2+e39dLYWsC8XdgByBhVMnk2OiM/qXwx81O9NS3yKry4bDIl3QR9iUWsJF5d2ZkdjXp3
mt05buNMWBPXrtXBXkS53zSMb4xWRe9Oc8DECvZUHLw2WVjSyoInkKs0LK/oHOKg93FCriqMvgzW
sVz5uBsibvYc11vUaEWrGQ20Khki593U5Kdwtc3sUO9Rg4nLtmJYc5AmtAfWZvetbS1XzpcLhkg0
F/LaspmY7YqkLGe5y+2x3Q3tlbEvnF1Ec6DGlxXEw6hMAKued00/1jez4FBkmJhhTk5vVINwdlHm
0MBJGJS+jhxZ15uy9g3Ddr1LDbw64ERYI5FEdba+tKz1g6Pa7krr4YXV0ZvUVuXiSQvBkwQZ0aq6
7fy8fl3ZA3vBcxJc+8iF7dVpxEPZtX3gOSIhTNy2jvdhCYvXRs6qt6rJBYSv4NwUSeeMbixGML5W
9nJl8AsvQr1TrSxVafukwPlY+uHLeVT0MM0yPM5eE711BGl3pM/t3QCld7OTTW9ZA3SRQKZNqWTs
R5A1BXZ9sPO13Jst1rY/j+JuMvmLw4g9JqzkL2c/unfZtW74S3akeXDp1T2xBdLGQUu8F9Y0WHsp
Sb8fSjVeiRAufUJzZOheNqIOUbCLCjJ/72zKDpOE18VjS6+FURfe43pvWkSF7IjAO5YOTH6FQpd9
kNzt9qxcnBc5ulRuAaKqjQJlqFueb4clscf1mlcJKLW/gSSVHaACYhntNdUf+6yUAXioog2zUnxr
bHTwBRM1K7VB/Op85is4xSZV+vyEKuG886M63A0rN4pKqP7edyJVMXSpdScEO2QXycLfkdHw6UP1
B7/n8xWgMtadMqriRdZ7xzMrhVP9tc+iQow+ZHXBwEH2vfxM0DJh4rhUf+pL2jS+EBiZB3N+bPK5
3+eoRJgNrj0dsLveINjcnmaaNS/xvCJsJ6u6aA5m4wfnxiKpLKRaSXsiwZINe0Y8vtxARGA1oYMB
rEwP74c6V9TGHXBq1/rOX6W7L+hkuDp6dL/Ylphq4vQne8383cqq11ZOvz2/Mk+faFSP7a0Jgr3o
x8DYvhvdZcJ1v2643i52p84QnamnQ9aI24s7uO1J8CJRkp/ayDYK8qmeC0GDMFd+4LcnPqIdJoay
kxPF0ILpzA4CPQNC5tytLX9oTqoHA8DOHef2x5bVf/P86m+33q+PWqonQZxVZuCdnbqTX6vuvdVn
QayshhiheiASeG71bjNwWjh5c6INf6j84Zv0hg9mE9eebeuAW3DpmTwNy6eW2189L/xkNLKeAVm5
n1l1hZHFBHXRdY3bxQxCBXnX8/VAc7r0xqmUJwVcXNx6NsR9R0O0uq7ezIIwn0ibiVMm/fYrupDW
d4DeP5gtinZ+obaWQwEbZl5GEL3I3eVtsF6TSL9gg3rWIxBRXkaZ1576ZaCHhtfzLTphr9HXXhpd
s8Ee5fyq9Kbx5IxBXyKBOHVrCtl3/5q80aUPaJaYNeA75+M6nqLc8vsYIaB/WCzP/Wa08noWYXFB
zjflU39agzytVd/u54aZ4UsAMDk3yE4WSxSylZ9YObyCeHpaZuxKIfLCsugZBIi3NhJlZcReij1Q
Nd74/mh2rOjpA78GHK7mFY5xZoU7dCM8NIH1xWy5t2vq0fMAssJqaEk5nJRngbBkdV/MfDDsEdbz
B0BmrYXl5sOpGtz5dZRB+HphfX4lZ/N03A6lrvOpA50loPFi9SfR2rTb005Fn7qymCFLL0K580dZ
71gT1IYhh55UWPk8ZOXQDCdrdrxdVqMD+hCBbm3cP78VT2o0IabRUwojU5HtZf+fsytbkhPXgl9E
hBAgiVeopbvdhdvreOaFsGeuBUjsiO3rb9Y82Zqurgi92hFqlZDOmidzHLJOccO/7z4gfhcx5c03
ECII86Vm/SwU2Nglb85QVYSMEPRsSPd1IZwOTyFvgzotfW/snjA6WTUJJr7MlkydqhBd+MGeTjEw
xGehZu9z3gOgmKFR+3kdh3h5XPKN1+9KbwrMeYbodCJLudKk9wLuVsKL7aKGobzdupV2WcG7M5gC
vw3rvZGRV4micXZ2TUPkYg4Kr+uzpjc7e1rjlog/I69E+iPaabiq023jlxbN0OWxM02vT0M+Qptw
acfAKeYVNlHAKNUajGD7y1Q+nDAJ9wPk5E4+WtjYb9kWYh6hiZrtajyIuD35xfLw9q27EY/adZpK
NEs+iL3PeDmY+DgJs5LDtJdVj3TGA7b37T9zwzzaNRvStn43qqDPxB4eYr/hB8UgGum2uOWte4/W
RijaZxvpzEdf8/5YGDk6fdfYrs8A0QKNSzX1GUoD/eemroNT6RnlFtjZ4m+ML7uGyN6YBVveJgS7
ZhBESN0OxjKRiwC182RwbwDCWZMgF09o0zndydjWSttnb4Ng+oZD1zlIW+NZJ9AmcFHGvL5nK4wh
LDJF36w9xoaiMaEyeuRee+fIb115K4Ix+VTP+Zz3Wb7rKCWYdXrkJYfWYb3md27kv8/nlUTDZg2i
WocEaoRwFnVcf1fN+HOu8+YBJh5U8rtc/4SQb/7O8/L2sK7oTY2qNg8mJuPJ703xoQ7m4jDpDuP0
gHqOj0VOxVMBnQZA4vFfdw7i9Ucp7GmYJu4Cf+zwbmShfg5az2mZr+vZ6e7ZzEaMT7UiAVfZHJQf
9qAvDtEMzkK3xfnvvr/msVctHG8SLeH/FXJ77HoX/SjcPJvZKAjmei82PWRhFB8NU+8g7/GP266v
F/KXYIt7UOmOxrbPaCv6Z1y8+MGM9XTnzr3+NWNbwY3tfouBNVjysVouhL/kkeeW9Nu8Rmplbd6a
uM/i3v/MTcHee7za3DJ+e1YNFOIrDRaJClqwIl/ZRINxOPXZ7cQtM5KbArz8CkW0uGlVKgqhEyPw
iN5e/XrbXnvkliEpohXNBymHjBhMB3p1NF+qjTRPYxTppzoM2q+IrMwdlN3rVkvYM1pSQr2rjQYk
RtrL09ZgGGHzWpDDgX/OyV0Ie1gLQwk+H9auy0Lfe0Jeeh6G3Sk9EvaoVlDUTRcTBEcln6OvCjWH
DyvrJidbI+xZrTBqi0JpfGYoQHtpW6LyPbdutUxhk/roQZXr4uHVlrPXnvSy8YRL4ZR/CXtUC2XS
sCzyukW6zv8J5VIla1e7TSUIeyBpaWW+EYX8iw3eesg3KDX3c+SWDwl7JAlUsV5PlWkz4pXvdugl
gEwc6frbT+t1YyZsOp+d1NosIxoC7V586xBMj3p2smYYtfvdCueIidAyn3XGem96Gts4BWfD4HbP
7YEk2eXrAlboNhNBeIB4/B+q0V/djsTyHnvRYhRZYGkGDqJDqeXf7Y5RFrfFr9/hF9fUL1OfG9Uh
eSEQvV2Z/GvcqVt8Lmwun6AlkKUtYbpaNOEfaOi9iLxdTm47p7/vfByWPK4D0mSz4e1xA6nPoSyF
4+e0/Ies/K6L1LUO6E0/eCHfNb0byEcIy3nUUTVrwFC7LC6K4LwYGSRUdG6jWhgn/f1USm+BJOKK
Boyv4CNK6T02fXfHE914m3YPc+vVElRyaTKvO+gwjCDbEORu9/A/E5qtEKNg8BNkbv7WxfhYAunj
uLaVJo7FADGnGKXFKtgSqDulg3SLR4XN4VOU8868CGbcjPxrBODTmH9zut7cepgKtFqz38y4JozG
SZ/ykMWO52Flh3kHrGZXljoTAmt2U67TJbyTHd6IVmz+HjFRRWXDcEdkjEiFV2b9OZiqT5ZpXz67
HY31OOOVAyY3cA12o0kfPVG9X6OlP7otbj1P1NHjBdSEOmtQMfPC/NHkyx9OS9vDX0OxNxsl8G0Y
An0KtvCU8/6ft5e+cez25NcwSTBod1ubdcg2H6ew6dMKZZ3HkO+Om7e8Z9USs/ZLjoBlGenRj0R4
qbrORfyHxUCW/m622m0gNerEbTYIcwrroQAdiS7vlLpu2C17/MvfPB91NNlljYzOih2awoXM/bpt
65GawVPSU2WRgVuGJLoZP02qdLO29uyXaVg0g4a1y7x+M4no+fvRvzc9detELN9ZTnMV+gMsImo4
3yB3dSmHwS1asce+RoXp+2jTXSa0+Wo28TEayh9vX/Jbu7aeZjCLYGqH9toimjB/HHeodEd3HP61
E/TflE7Yw15BpxZVd3WX9T7pUhYUwUdQSlRnwab4IKJ8Oaw58dJe9vfaGP92tl77k9et/BJ6RfNe
lyMXbab7afu2jcsEyoM6r44m5uW7uvTx12d/SDpvwnzNUMfqY7wThK8t7/6oBrF+ZM1kUlQTzHvl
5/VZ6Wr7TOpwOsiSfwyqQaet6vZ0jGP1PEEkIVGqM4dh7MS57IbqPCyLOFVb/lc71t6ZbCuRbi7G
xvXMJI/8bdrqLGLsg47jv/3cvzOVceMW2DNtIjIy9EjTZQGZ6gTEtgagsMExVrBn2uKulEPJcMem
Eckk2fmeVIOLAhPMhT3UNsfg5CNSdRmTEgK1Y5lukVIHp9dhExfpqpE056rJts0/8o1WSR5zN9y7
sBFmbTvzmJarzvwa6A8PcMI4KP/ntnHLGPHKX0DKHdWZ9PtvLIofNtq5SHZfT9wyGaIfaoUQXGe8
kn9Lr/5BF+EWKNgIsA0k4nFucCSVH00nxY8rSg9uuY2NASv55EO8g0vol9H2kZJWP/tzPN55nDds
3X80zLg3L1q3dVZRX5+3ZdMPO8AC3c6LVPHQO3hhA5KkOXKRg8RXsGfAvLZRxYx+RzbMdC6OxoB9
Oap92CKnG2TjnkzB6450TQOTQM8BJ1Pida0b15iwkU/bxtmU10gF57L84oXLeOiLPT677dwKxbe8
ayj0tqssJIA0zxUpkjJyY70RNuhp39FqILRQWY+Sc5IrqiH6zj+47dwKwlkYDJOuUZVovf5buYY0
iafGsSphj35BStsLQNLXZkU150jrn0Hftd65LNeA9RW3a+OeRoA1KC1kA3BcvoUHMpoyBUVln/YD
o49hbcZ3rWwcwyEbClVyZUCT4tfgeiw/FfVjyIhbQG7joBTa3YBvTnW2LY1KgoYtCdnqj29/3Wvc
/dohWfG433nNVnMKRNsWn4o4PkSVOJNY/+nv91AB//ZRX/sb11zml/inKaMymPYQP2ASZD0urPyn
iZryxdNg8/bmwv+8L2Bsk76YwkTNRD0HkA7BrJsJ+pcw59hJ5y/llvp5sf49j76+NzJ5c2vX2OOX
rUGPw8eUKqoopb+PfTJ38KZa5t1z2UDIJq2DuiWnIaTlQ4c85VzwIXgOuUe/NVsZPPFebQ/eootL
yzk7APjlNmMsbIBqTGVZz71XZzvfooMmGgy2o2Pp1UaoTmRnYRXCD5sgjk/RQnW6xcBivn2jrkf3
2te27AW0YxnId8YW6nxzAXLcpTnkYJtyXN3y8/0A7gzTdCg7+JAOmHaM86+jY95hQ9NClLkmIOuR
+pKFg2qqZ1DtdVGkg2+0oWlNXpiNcVJnwb6krSY/c+rtdxz9jTO3sWl+XKEoUKMqAAJBXJUmrBJo
Ad7JmG6UHGx0Gpm7wWNtg96LrIp0x5xG2mwB5qJ17Qh/sUfcdANBx7BlKrsyTx6GqX6at/Lelbm1
f+uNQ+CtZGgH1KCDFssjShJ7qno/wGPuuVuqYiPVyjJACN5WddazaPyil/Il8KbGLdG2YWkKOmA1
gfx1hm6kD+hb/FVOQJI4vVYbkragE742zYKdXycnePushffitrT1VIs1nAeR194FVXCwcJIqT7gY
f7y9+A3nbjeV6d4sdPQblelpbcJUdoqcGJhKv7Y9lGcMZ9vzagLtlAJwuxOW1yMv6ExVlm+mTnsy
fB41dzombjfCtraoRAWq6MxsRZvC8cUpiAHcLAO3e2FADDRsqxa8rJAEn5YYFQWfLvrOvb/xFWxQ
nq5RA2oGPC0MOx1zPbwTY/PQBuJYgoCZMrd5QMhZ/O6lt27AyE+OF6Bk/i2W8XPcTG6IYfS/f1+7
BgHgsgfiuvb8v5AUDzKOPr99R2/EVr4VW80zWtYRkIgo7PUo7RdB1zwSQIDOjTLxHzIU6tPbf+ja
83nF5doAtgaK5Jj2jHUWy0gMiWZtj5bn1pynnSyPzdavwOav7ZCInChggMb53iDKv2Cw//5pbrdD
46hpCrj7GlX0br6sy0Y+8imEKtYsm9M0eSYB/CNOy6aEunAkvZQ2VfmZNbx8BkeUY4vQxth5BNZl
YfiIjU+/lVr9pTo3dkvhW4nb2hgIsCq0CUJen1QNgvhmCL+//d1uuG0bYQdi275td6y9e9uHKpiC
pFvays2y2wC73t/XsihL2BXevstlVB1EyaaT284t246SdTujb4cQ0tQkVWb6jvavYy3HhtaJjcxD
PYgqKwsKxCSDvlpQdneimRtnbqPWjF8VqpVSoeG7/b34w5Tui3LduWVMgN6mnj/BHlYTPc2T92Mq
ZzfqGGHD1qKi6Be24nvGRISQhWu/jTJya0HYgnzz3C6d7jeVyZUEpzxnUQqJ4PLsdFls3JoHIHzA
K9iIbRy8T72en1p/3u/Yvlvf03qf3eqDZT2Egwu3vXhoY6EfUeK/162+ETvaTOj6SuKMFKDKChKW
x4hBt9tnkTxuqnWsFdt06AHncp+5UVnQQzh11R8xX+JkX7gN/+yixoxinUv0OrrP66B+bMaN9A/U
Tr+7TV3VC+2XQWXjyovjPLYmxRSPdIu3bDj80pStx1BlzTCZz5IyjJ80wSyEy3XkNs5ua8JYb5jm
yWjYgnKIgH5si9xYabiNsCOo5tIOFKhZVAIlEJMqIQa+323n1zfwS7WCyK2de/AUXEEI0bOgOk5I
692Dwb0ernAbY9f7qkdGFCnIg/uJN0d/TPl4IEP9pYqrxfEX0N9/wVaEGkX/UGU7pmKHUiazKp24
P7kNtMNADZ36LsY7qpovEMNu0lmTe6M7r1sZbgPtoghY+FhOCKP7qkuAS14TkAO5lbW5zUTt69Bb
RwMkde2HhyEKvmzUjRGV20TUc9hSOgqYR7bP38b+VC/czbjYmK/FR8G5hrplVq39o16qz0ov9+ZK
Xw9ouc1DPaxinGY6VBnKnkP9ru84/yKDpji0TQO1W1IVEBhjAWjOeFPQH6sx+Z2M5saHtgmqReCt
dKzWOhv7EFDiEerhOzM/nd6vjQjrwwBad3GAK8ooP6PeEZ6ndnbjBec2IqzuY11v0aoyz6MP85A3
IHl3jGy4DQljEzAhoSEIm9QcfFa0DQ90nOc7EcLrbhaCVr+bBZC6R+DuKpCE9Wv8wIpNvoBlNPoJ
+QflVlJFPfb3vyHCcSWmnfELBj0mjdGo8DWrm12z4WHNGIVDOCAe7qLif3UusgVqnqnTrbEBYvOC
RnU5jAr9XrQ31+5cKebGU89tcvC5FTsbSlNng/S6I2X05PPQ0YvbELFl3jta1ogRBgEGH4/Kl77Z
H9wOxaoyczPrZZF4Sks0QCoJZAjV994A6uC2vJXftOFWDmGF1J1iUjMF8V7cJhXl0vG+2Agx8Kb7
Yx12dVay8BMpF42kPa7dLoyNEePwsmVfojYmO1+lIfWaJJL9vabyjbdqs4NXWpjeXCM/Ct6Mx2Kf
9gdP1TSNQKjrlF1yGyQWTDSqNj3pjIRFDybLtCV3qdpubf/677/EUJIC5ItOoEKNf9BNMkZqOPZq
bT6URTc/vX17rmbrlaKIjRYrSK4Bwx9Q6id7dxRXARLTQP+BtLhAC+ffjOz9O3/rhsOy0WPRBsaz
KgDYPZaEv98KUT+KMnRLTrgtAwd1iUbrGqn4rLtzW31nw3p8+4xu7dt6wPOuvIItUQVlr8gc5xBM
yV6ff3Fb3Hq+wbBEngaGOcsn3qaMSnFY/dVpWp/bCDKMEix9DTraLKe0TgmfmoMXmG9OO7c5wpt6
07HI9ypbQ/Z33W0LpOBi6ualbEQV6adJ1WxCYQWD5A86zKenUDdOhRVuA6oGwKPDplp01o059GWm
+EcRjG7f08ZTAegkFig4VJkRU/y47iw6bKRY3cyNDaiq9MD5AD7OjEbrx54u1bGji1s7lNuAKj6Q
fRAEaQnIl+RTwYb6ZSzi0XHrdj41b0U3EjTOlrH9R1AIQongjmG5xkWvGDEb2WeWlpEqqHDNwVs/
odUaoxO++2RPER2OD03rszsx97+X+7U/ZT3Xcl934jEgrDatdcJKmSeKE/Ewj5N5jIYpTia5/i/o
4rFOQ+2FkKPiY4Jp7fGh7k35PHDKTqvs6TkfKpH6ESleAmbCA9jfzYcYJEmgpcj9hw4d3VM7keqU
gxEOLmuEvv2BbvtylODiPy1xB/7heM5JUvZT+MDNgvHnCdLsx3DfvhReU5+Gam3Dk7+23ZqifZ73
iVkXSE1KcOV9ViWtRbpOXj0fgPD0LjTfIRSp6+BIyHV2qoSC5Lmeqg44+WLnIhFFpB+hhOU3ybb1
LP8WGr/+FO4GDQ4f9c+vgo7bC6Zh6SMXCHQI4d0LdISbO1/5hhm2wW3FztqtVnC1IG/IKN0PzdDc
CdGuHvWVr2pj26BiNzLPH9D+ACH1iWFoL6mU5sfIm+Wjk7W0AW40GIdVlbijVOyY+OjJH2033cMP
3Tqa68P4JVLwoNbI8aUQdyPXSvc1aI9qqTunITVuQ9nqHoQWPVLNrIbEcvKFhNRtVIXbOLZZ7OBM
2VBQHNUWPEBKZE8kbqdbcGnzdxVbJ1rRIn7a57FJBVRFj4sYW7eowEayyWGuuqDrAJOjbZMGJno/
YsLczf3Z7F2Rx3mFIitCP08+sLgpUtRbHCN6G8nmU43aXN1iGn4bT0E1PwPA4way5jaSjYBZWEUA
EGeb3GS6eUR+iWcZfn77Ef3bynrlodrQNaCrI7Qm0d0uQ8lBvzzo/6ENHRxWYPGSfcvJV1WPWzp1
pD0HMIanZiFBkfb+xh79eELNyoOqxT24xo1nZ/etIu1VBGpbJeDvbfUc5vTHOKj5jsG44dRsLB3z
82AOMT2c1Z4nwfQqNgrBXXScDv10bZ3S3hsd32Fg2Q8R1AtDelFlosif26h4EStxo5TlNsVYHOiF
DlNeZYvcFYKtGulp27ix2nObe7FBnYcgAaswRzOuCQb2QmCKVqdeE7ehbUW3mkhyXoLIJyDJIiEn
gAbO6e27fOPy2NC2slgW0MnCOrVx66d5w+FF1+VernXzpVhJCw/2PdZDjxJ5uI2fymqFvAugREcg
kcerrkA7P29M5pd6rcv3Y631SyMg6IZZ5HxIu0ib9+uwBHfu8g3/GlhR0wK+Yrmba24Wi7/GAvSk
sms8lEjX8Y6PuvFabDzcjCaPFxdRCcKJeksJZnABYpANRnJENKu0aDs3cBy3wXFy9fN1h44UQCP7
84yflpQ6uPMrbtwJCxzndK9sDBzvWjZsTYG3zBaUspYKkZsybsUmG/0WGTSJYwNs+Lzk7Bj30Xbk
yruTOt0gzuI2R1u1s2UFJLPK/NFfUsSf4Mko5hk0RG1PgRjX48MQQ1wl2Xm4Jb0Mh4unwFzqdnBW
e5aauaxNV8KURPR7JdUZhutO2nDru1q5TxNsAhJXSPJ1aD5A6ClIAzX3brGCjYvTfY9Ytcc3acYV
5GrT9GVt7xbT/8VHveJxbaI0iGJsW+4hzGlBPB2kTZ+zT+OKabCkEnuzJ0sTtX9rrsY8zReUkw9l
UOVdqnYyPfjdHp6jKfe+ylnhnQw6P9A8oE8bYEzA/U8i6Znqfww5JW4Vj3+v1i+RMIn8hYPQo8zA
hgelxFaDH0O+OF0QG+zB93xDtLpLsAgFPInDTSTe7lZMsbEeAXAMexGwAsdsIB/bfgmN57i01bHo
AH6ddOkXGUiQ9sM09dUzKk5u1AHcxnqIEVTrXCN/LOImeJnWaPqhFVdu9sZG7S20o4Nntipjs/ks
qgYsvKsO3fIDG6tXyyAqEPkCc1Cm5Yqpxiii90rPN168jdXjWxwuFbJniFLS7bhSOoMEUt4xlLcW
t8M1f+hUH2KqN6rrfzb0/HKMM7pZExugh6hzNQJkhVnodX7ChHw/EfLB6QHZ2DezhAB6tQhpt6p+
zOGk0KhwfJw2+C2i8bBXqy6znHcyRaif8n5xU9PmNvqNz8G8ShOX2SzH7yOt5iSQgZsEHHgCfk/e
AQ+ORnxOgI8j9kmK+qWN+49OB27DmZRqaMPCFUvrpkvjoBWHMRCOdsXylwKz/ChXM+8SV3WXrvW5
W8fJ7WnamOmgi2gFxlDvMmPSPPW9vEzCrtvc7rgNlSo4UStiJOxcT/5zhFf0uTLz5ObsbZQUuF6D
PJrXAoVOdSy6Qzy6cSiBEO73m6L2AN6yGIosFP25b6GPHC4/XG4Khj5+Xzqs+0BCM74Ah/3GDyGb
NkyYCzfZNGaDpNq632viY+NqR44R+sh1hjJ0owpjNkoq3AcUNDU+pykW8ryEFUkFZblTWMhsmFQ1
YPq+mivvMtRlfu5Utx0MoMNux3618L+EKxIo+ElOPL8o2b14jXk398ztljMbJFXsmFYEnw/ekGrg
2zSmVLxucLrkUPP8feOr2SnDcHGReYw+RH4rH7o1Lh7cTsXKXUUn4enLrsz4tutjRUqRRs12jw/z
de/JbIBUHNQiChesPi7vt/j7lP902rU9eeH5piwGH+FEINcHxswF2jN3DNaNzIjZkxfdzGuf+R7C
QzWGHyKwZCeKxvLQt0q8W2b2U6qmufR5MWeeMXNq5t6tr8rssYwJnq4AyqXI1pbt4ETc56Ncm+rg
dmhWKLOxxl+3kckswqGNxaYSZaRTNs1srJrn4yv3oQATCim7NPD2pzUg0nHj1stljdSL9EKZiaE8
dKFJw72887VvXFAbrhabhaMQ5GPpnFVJ1ex/BkXv1PpkNlyN9ODO9BTWVgN7jsv+Z9uA8sHtW1rP
1iysUOAGlxntZQkN+bV6WBCVOaUCzEakVUvtrSocsPq0zIkfs2OTm81t6zYgTSmmJTWNzOpqJElR
eSw1Ey3cPqiNSPM92g31ioPZh/prHk5f4qlwYz5kNh5NtnEN+J9GiAek+kOYN1+KkGs3Q/wfIJrf
DAskSXFbaIAWo/e0ADfmdFlsGFqLAIl2RMCtrmg+5GSnySKMW+uH2UC0SDY9g24GBAi9LUq7JUAQ
WQzRnbf/ejkTqqm/Oz8ocijwd8TepfL8PEHLcEh6odfDDvoix5O3/CtIDOJF+dS7TMPQAXoswRG/
uOV4jFsPVXhtzCatZdbOUZPuQflp9Psfbt/VKvVS46N/rWl8KRDIbNX8IPzY7ZHaSDQVyK5q0X6/
cFD+YX4qNg8TX0KnyhGzoWh1KeZFFVt88dZOp/Xg80Ofb04ZO7ORaHwqwx6NTnTZxXjMoe828ObO
qbxe+WY2Aq2mCkRl3eJdgCpoTuHYLo8VhLkfZzZF31Cpqk5OH9Zuv4MIvs7lPMQgEJAHb902sLE4
gjuZTYe2lQsXO9K8C7TFzFPV5uMDxsuOTju3MW5CxqL2OgTZ+VaT49SDRG9uvODO+f9b+P9vhRRl
3N+tgdm5LLXBU0WBtzoQQtontVUsXdT8fV0GmB9C1wu4O8tkyc0LD4f3uiH5YYtBOdPG8mOxMHZe
t3pO0ZYFnqPdP7VBpNO+j8jZ6OIPbbT8FJX9gz8N78cKNDIkAsoz4nPx7Pt1BWSX+Op2VpbdWdZN
oo+y55cCP4iu/ZSMrP/strZldhilVAjfE5etpP2hyIsXAGnu8V/fCJqYZXf2SkNN2GzIpML6Wazg
yGpwPe984xuL2zi6toF2K/Rh40ve8ecpFFd0sJtlsFF0U+MVXs2q+KKHYBkTvRKvS7twrN1miJiN
pIvjpRoK6scXULxO6WLiv9DudzP2NpAu8M3gGz6LSyiJZIdpLpcy9RuP34ngbzhaG0znDyGahQts
slJySHOQszwskamO/iR3N+NgI+posdJymFh8GRi56L4BzlbUjkmCjajbohJiqhoTHyCMYXWCAXrQ
s6xxJ0O34oQthFnFHfgu8jW+7BPrQTynm1PjNeJO2/bWtbceLKe50SG4/C7SrB8Hj3zbwshx49Zz
XfYZNnLv8KLodoCgM+kKRz9lVbL2HZSdQdfiQYXhKQJVOAYd/HsN2httdWbDuABmaNRcVfiis6kO
a2nEaaT7mNb52j3RtlAH+Ej9Ha0iQhM9sPxx4Z137Hmsz5WGv5zr6F458IawB7M5zHLmc8O6IL/w
joxPnVDNU7yg2JaUO5HHWuiwRy4jh6/DMuR1Chh5MCfRAjTUgfqsfEK/rjyogPcmwbDx9lTLfTpd
W7BlQopSnX0FDvi3bf+Nl2yjWZAk+6YYenFppqA55nQKnvdmZZ8hlMTd3IsNYqlDsO6zJRCXUoZ/
S9p973vmpmfBbBBLXtVguRxquK6iDVPSDlEyr8wt1rcxLOO6A08wKnGRLf0SYSgzNaT78+1zv/GE
bQgLasgTqDUFvwDcwY6F3s8Y/xkPTovbwMAVrFiBNCK+kNB7F4/m7Ef6o9vS19/za2E0FgA1ckSb
/U6/NMMEVZp5cJtPBy3c74sXNV7Crsf4Epjwo+qWxxqP1W3f9PelZxbQIWwnmMxcvOQ1/T7H1M0a
25hAVtExGH0sPdLtqcrFT6/ijktb1nidigg8Ung6QdSoNOIT2ApBi+V0JDYksCj7sZ21EJeYLeqQ
G+Ck1165uW8bEBgGeb22KKNfVgF0FlH1DoId7nYJbYhWDO3HgABFevH33JxzkNth5DX89Pax3Mjb
Asu5hjNdV7SgBfJNNp+XuiJJyPP9oJcdFqby4zt57bXN/0p6YmOvwEKJsdrQCETzBqWEBVJ7BVjy
/e7AGFEPJJ6BXi2gPPH2z7phcGwg1urF/b6pjl/6jvwVN9V75vtuFUAbeSXA30MLb+CXBg3HJGLm
/R6pF7dtX0/vF3uDhhiwpaDcuQzR+qkb5XfI5rqFOjYgi/FiYrKi8Etjm/9pWFF+gdCtm64lsxFZ
jIbxvipsXGz5fADp3B99xN2wm1jr91PZq5l2eY7FVb+L5DkOASZ7+7yv0dgrt9KmIVuCsKAFdHMv
fRWE74IqrJ7KqprPASQ/Ex305Un5xjs1RHZ33tuNd2CDD1Q+FatYen4pmwh1zL5Mylr+5Gtw4ejc
HKieP7/90269AMsF6DIWyEMNv2ydirLOG/1Ue9wNpcZstFdw5Zou2MwvO0ZkD2t/ZVFdPTc/YIO9
dtUbQLgqhgqb1gdp9Hgc53v8nTfOxcbyVG0xDIx37AIgxbNe1bkZ8n+cjtxG8kRlMSsQ7rJLIMr4
sFfxS3tVj3Zb3DINyoz9HhoWobIAa40MsfgE/I2805C51dqzqbcikG7QSbW4LnFI2qQpovGPIo6C
LF7HP1u/346t2qcjHotJ+nWe3iHYcmMUYzbYxwgyrqAUiy4YVZKHqQnUKaQ6dPPNNiTHzC2V286j
i7/lAZw+Cd/vpA3upRQ3HKgNytG0GCBRy9klHgpQjGysOoCjGhlLPpD1w45WkWO8aOP8MSS700iQ
6ML8cPwYsXFN10h3dxz0rXdhBV+l9EldVSG7REUsjgN4E1fimAz/B7I4SX+b9ym6zM3wJLvgH2nu
zWLc2LaNWNSkxGQwxp8vZNzMMaJb8DhGS3dwenTEfnS48gbA/uuRryZtwzo8RFAGdlv8eqN+cfaz
F7Be1SFOZVlUgsqe9xjUfHdc/ZoC/7K6HJpumH3cFu63kPZVq39GAfpvt61fv8Yvi5dziSH5KoYx
8qCb3NILun5uszvMllY08a6lKmDoRqZI0u3mNNSFoxW1EV1DP2Fovd2jixw9csh1jhkAKEg7Xhcr
mI76td1KtuLMl/Inn9mSdhKTMm5nbj3QNseIiWY17qJuqjElE1CiLA8jt+mbyIZ1aRRnYRw1zn3e
PhLU75Lp/5ydybLcKLeFX+gqQghQM1Xm6SU3v5sq14RwuZGQEKC+efq7skY2djojmHjgAYdENJvN
t9dizC8+5C7YtetlMKTVvJRhIJ6mwX49oHvstcNzl+uqDo6XJ+DyZTbt45NYUnMP+Y9bVZmXOf1r
jMhdriuJWjlFqFzHXZr8EzJSbP346c+f9LIWf9e0s0abcUIda3pEJWvb6K3eQv1kBzE8VlvbeG3r
3HWZRIiw9iFcm/AuZwMojiU57Odjr1sWd9kuhqonwruAlZRA9qfi5p439JbU+LVxdwJYOhxpF649
GpfrlEP68TnWh9c9i7vSV0GEvEvA68tcD+FasCLfDq9fvxQJd9Eu8FeCQBWbl3UK0aJOnUCk+nXc
pbtmzjFlYsNLWO58G5rmUxvxGzeTK+Ptwl2irggdFHpN2/T1sTUPC7nlRX+taecYnQ5Ra1vLqKTK
8PO29jbvTeDHEXBXUVWJek0aZqMSfm2fiAzOY8i+/3mBXuu4s0CjTXPeSxj0zBncObIs0bmp2HH2
a/3yV384RZclOkAAG1ZORP+VcYVZDsjN677AXXzLziiAXXC9LfEcsOVtU1W5TJnnyncBLp5OFooh
CyuhgG1z2O/+e2zd337D4pyiR59Uw5itrDRd8j0awu9pzz/4Ne2coYM0aSaXmJR2gCNpDo1K9VGz
dPHKMfJf+IFwMEsV9lE5VobnzIQvbTb5LU+XDRuiNB4QF0U4QcNzrNvwpOraj5njLhpmplWGotK0
5EJ9ZXhyUcpvBf0ChkHokjCYqpfhwd5APPYlI5lfpMhdLixa1kZU/UrKiUGQIlkU8rpVKrzeQ7iL
huk+k9nOBlK2Sp3YDlXHxk/KgLtcmAFw0FLSo2nGv2VV/b8OChleM9yFwnSEhz7A+VEZwxAAghjB
Nzv7ZT65K0+WDsMi6bpHJWmm8K4z6f2S1b6NO6s+6LKq6duKlrXWH+jRQemymf7yGxRn2VsKrZ1l
Qh2lGTeVb0P8xiIN7RcEuTzYbjZoOqQqKhMT639pG9bvKlJ/8+q5i4MdvUr2xsxROQT79kjX9q2Z
Nr9XC+7iYEKELKwWQsq9D/Z7OvbBOV396k9gZvfz4cboTvsGMu7lZPX7Jelh8zP5ea5xF6WqreyQ
Y5lIuVTtcKrgNJkfBGiG35jTn3teHaJrJotLrWrN961asYKMn9otd+XBIPLUxUcThaVsOv6QBN10
oikq3Px67qyhaqxkVRMblt2hz5OKioA1//o17SyhGto0NtIqxG54lDVPPy7d6lXEwV2saR2ivt+4
OMp2gyfuCZWy7MM0b+L9n3t+idV+c8ly0aZuYvA3X8OwpJBChQwWnTZUbQsa/FPVvb6Rbfkv3fe7
v+KEuABlF6WPCn+lk1ycGLXqfyrsYCx5GHVKIa+bb0xDnSzhKYngKwAvyi3ANnoE1f6F27q++/PP
vRKyurIqYdfarGfdUcKSeX9Ig/hTP6d+sqPcJa0gvV/TORN7aZt+60/jAA3enGiSwoJDpNpPXwxK
pj+vQLvROBnD7Cj1rjcIRqzxqfMOu13WSlsx2XHEfOv29XsGAuXE2vrGSXPZ3X43DZy9Qy9Zticb
OcokA8bPmkh9qucqutvDjj/Pg2m431J3kasQ41HJKDmQJeP7p0Ty4UQgG3/rOeCyY/zudzg7iT2W
XqaNPMqMZssdCliab7JP4y8BKL6nOFlrfPawH+7McpBzzGHBwhISwA/saKhfJOMaVFbRUI8QUQzL
g31NsBXnQyg9cwsuRVyRbTJ4PAlLyJLxUwcfeCrb4UbH/3un+s3g/aLjFZDEolj3KPcxrCBmBgGM
DermxVTv5iyaVD5wi8LAdev0SbCD5Cpr9KklBiZdMmvzeBQGT/zRWOfpENA7yNjiLbVe4MPE6n1/
aGxIu7PQQ+d3EXXZiHXpTDSqdis3Os53Y4Z37SPcPcN0F46w0saXKnS0rqs6x8v8cp+wdPXsu7Px
hsHQiXBT24WiQT3nrvI6rTyPaxfmUhEw5PFI13Jt8TKlFcQlYSjh13MX4gNxm7Xjjn0oIDAhFs2j
wT9+24PL5GX7MdUyM0e5sP2fXkkFnpT75aBc3kqzOF0roo8SrlqflzdH23zxO7ouR9oP+ZAJxSZD
eozYmHXXwwsgRjo6n+F36TngzuaswkOhors+SgbRwZd0tfbEhvmWa/Wll79b9dHPvZ/Foq0V9ihj
NkU5nOv03R6ZW6TCtdadDbmd+sj0PVoPIy7yuO7DfOGtXwTmcoUB6gD2WsV72U8Vf9+MZH8Tj2Pg
NxddsNDwlHVRkO6lro26UzvqUTM2+dXMcRctDBrFjCb9Ug6M/BuRoTkbSfy0SLmLXlVtA4yu31A3
0S3NaVyVeAC3WN04KH5Pn3CXvUJEQyNdT1tJ4ja534Si6pzJMClUy5vPuH8Pz1tSgSTIpsn3Fzlx
vEjpaiHoNpdbjc2mH1DrHe5+GRMXukIyQ/ZsrOYSrML8JCgh9xyFwn6BrctdUbaqWEBltIwGAptJ
mSQPBG/Unq07x8hqyQ58Ix7LVrNHNb0DHu8FXnEXvBppFk2HYWM5tuJrKL9L2OL5rSyXumLdliwC
N7NS8+Me3mlDPq3hd6/N2IWuguVAtUk0jaBqX5J2szngq1ulxZdB/c1W6WJXux4ajhK9sczsMNxz
u093AD7oI4W597NeRPQ5qZZbVetXdk7XDVItBJfiGj+EHinJeZctb7dxbP7xGyZnX1bZZLdjogNq
cubjCXz7ksPOyg9W4i4JtcemQh1WN5RwCf+2irDkqJf26rjLQVHdktEkrC9RLfORB9s/Mgs8DysX
hJraJVuIxpTX42jKJort+bLt+C1VV9TI8ICKIFiGMjOoVeNhmGeb3P2WlMtB6aaehw2FTyX2suYl
OYCSqMD6mZpzl3SiYxts1bRCMK45GihyzyiE2Ka3fl/0sgB+CJ8Ay5kjg296advpPgg7lcO80q/2
DKUqTuO46sfjEvfl1iTB49hk3cOuRs816kJUNCCViCPZl1pH71CEcOq27fOfR+VaZsbFpjaUOeFT
9n1JozF+FFvy2K8Ljg5zEtS8CQi/G7LkU1yt9bOaquaFacBP+9bdeke4csq7WnB7vSHls259mRK1
W5S0KPYw9mn0Rdf1VsCVtSL5quj6WfZ14zcVXOAK5tQwd0szW2oyjoUxg73Tmg3v/zykV3ZUl7ma
MW5tilC3DEFxn5dg+ssqzzuAS1yF69yQUU22HPXHDQmO3Ix69VvbrkhcYnjUZ5qZEuaf54FMqIy4
lfe5NiROxmrfth16Fi2GZE3f3RP84zfUzpoebJLujVrRLgp+4DDf5ixgfsWq3CWtLB2DjMebLbHN
9fcJ1ErvKGHi5Nf16Ocdo+VG/Becl3MiSG6rLh9QY+rZuHPsttBYm1VATLmeWh0m+bhrz8PLFc4C
qzAhPqGmHOpQF3E/LEVk/OpsmQtZdVE/1qnkXTlK8nQs04duu6XU/PspyFzECnLaXSOSQ5dNnP6D
MrQq71f5P59vyVzCqo07ARpkNyVLo/dLsBUNRwzu13b88zwxoFpDiXe5MmBxo/LONlUBIQHptRUy
Vzgr22YWqihWZbrN/UmqZj9t4e53LDIXr6pTswsdZbpkmfgcSHHk8zR6rX3m0lVRE9WyTqnCXBnJ
3UGD8dwS6ZXEYa5ylhETQ9HjZdSH8BFXlI9DTR/+/EEve96v0T1z4SpJmWwI31WJSof4b5MG/MwP
vBOMsEm9UZF9ba47t1jo++xUCIOdnAXvYWYBwdks8LqvMRexChIaNVt8qJJtS3oOkqECIqr9JAWZ
S1mFXTyTilS6TPWyn5Kufz5gyn5jKV0ZeVcki091vOnA2BJSDuPbiUXrORFp/6IEqH2vj+vCVhfn
ddQUSlNGB5bTMU7NKe5NfSe38PBCFpkrmGWr5VjTqcGaik0J0+TH+YhvZFyuzBvX3LE24YEbctuV
W9TJEuag4q7Z6HZjbK61Tn/eyZp22qzYRlt2ECNurcjygK8f/cY9+rntVFJoCAWmK+uwO56qlaeF
tZs4w/f51qPI72/lzHVyXCECEi5cdCUJbPguWFclc9qu44tsUvDGQRPf7XUU39glrgyW+xI+NnYc
egjKlbveX8fy3/Hwwy9Z7MQGUGWIq2qzXTkc/GMWmLe0vaUgf6XTrvpXOFQR2LTUlGMyqrtpKI4+
8lN0Zy7gFSiY7CIvjbjDmCTvmuWZEOF3wWIu4DXJcOmzlXblZGooQARLm1d94JVKYC7jlcJ5iGhI
wZScfN9T0IaLjP2Sx8xlvNphsWO0Slu2u0B6K4vap3Fe+I2eX2KM3xxVLuM1RQkdZdCrcgICkz6z
iNfNCdTkCouFhFffFLd+GhnMZb4GgGrLbrWCCG74kEzLO7v4mbcxl/laxzRqqVl12XbtZ2TT/rYB
JIC89h2X+TIrAGlrEITUWa36k4qb/X07VmOfN1DF9Irm8VL88+bWzaoVhCBG28Z1OaXqgMeduKWM
dGXNJk6sgEgEZTB7pEpCWXYi8dzd2XSIb4zPlU3Tpb+YDHjWTSPO86zvX9ZVaFjsGnha4TW+WU4k
SuzD3ilygzO5csK7PBgfTbge/aLx9kYMTA/WCJgcihiJkt/+/MGvDJcLhbGKE4UaVRyRQZunEbwr
Il756RIwFwozoxjhPIzGV8NY0ZH5oY+bWzox18bm8v8/5L/0OmbbFFosA6i53GV1/7Vjk3xuo0jd
+NjXxuby/z/8hS5LYFEzkq5U0XoaBdwH2Na99xt3J3iYsnWXQTeqcomrb3VgP4xBfyOgujZHnRUw
w6LnqPa1K3u+Tv+LgVn+1aPas8rblg+5kb2Gb2jqxxIzF+daukUMeDjHZ+CSPMRbL8+ZYLXfVuHS
XEuqjxgJd2wVzfhNRuMjgUq0X/zmalQt8dbYY7cKGetan7eavo7bSd95fV8Xndq0QtUcfONKBTOX
cxbb5K6F2sqNg+zKzHSJqVnCkCTKZlXyrXlFcWfJs2H67NdzZ9bPNSM1IBZVmi1+MmNc5xWc3T2/
pzPtpT7CxAjblitLX7Zwfe6m2e/m7yJS8z43CE1IU+q+hqRZb7acjJPfTcI1ewyijM1tsjYlLH26
E2if4FSRw+8K6qJPSMdt03wQWQ5afGxxTzzUdKPpK3uBSz4Fk5B2RHliCYPyENloacUTs8P0vIaG
vKmCgMCNW7U3CtyuTEuXhMqSLNZin2Vp0jl7hG9kdUI+U9xYr1c2fBegqcdKxbw9ZDlPwvyz7tNw
X0Vkf57gO3lj67z2Ay6B4w87PhfNXsltkqWWAuU5Y3OcVA//Nq+V5ZI0k1AplG0rtM73p8Vs9d3W
x6PfBct1NdzHdbNjF1eo6VheWz4/ivHwM/tBGejPw0LibRJM0apsQDyeVBXTPICHst+e4Hoatqic
1UuyV+WazX+3NSxEk/qd34g7kWYyqzmJQP6B7eYfxDi86qj+269p55QVrLJTKhWaXtPHWZm/IhV8
8Wra5fNgKi2WseqrUs4j9HnYgStc7IfnQTzi529p6dZbYYKgSNR4XrvxaSH2L79+XzahH1ZPFKwh
cmhoWpDoQ3TENm8CWKL5Ne4szR5n9RI3sioDpOzuNgDJkFyQflgR+wWJCpbZyCgLCh7qN5JtpZhT
v0jA5aEqjeqwaouCIpU2eT3tJnldzcLv0HNxqGheq26ydVXOhi6v05qtd32WMr+8q8tD7UGykt3w
CjwUuVSfS+jEhuRGnHHlaHJxqFpi/XQUXZezDOo8C1j/mkPHWUPuP5oeZrxon0kW3LrZ/v5dlrmK
VEAvl5TMa1C0fSD5aQuMPJsqnr6naorvkWzT97vtg9PBeO23JbuAFAlgWycTGRT7MZvvQRpMZ1wo
hFf1IXMBKbItpNrGGT+I2M9jXb1JIHLmtdYcR8D/q4XhHaSDcZbE3yGvb84y4tGNQ/DKd3D5KEZH
hCI6qEqdQoipi629P8jUPiuF1yBFsznvUNb/jLdazwSzi03FYs70NI1BoTfM4rSBZWdr/Yp6mctN
1SxbMHuRWyObvYNE5xs7VDdityvBiItNiWyiDTjErJiX/UO3Nq+OZveLc1xIql5WGWiULJRM7Elu
1/2vSXDPyeOcueG6Q1pO48xl4f5Mk/h7lw1+OCNzAako2kYZQ32qmPX4pHbR5REhod8J4yJSM4MW
Mq9WUbRt96RG9mlH/arXgnIJqbFO6LRUNCjATH4ldrUPEZn8lELgY/TzsQs7ua4fji0rprD7XhPw
wgPyaX7BmQtIMYW5HYkBR4CFLEOqln+ScPZ8C/6Fj8psL4dVZ8Xe7J9gNPN2satfeOYKr7FpkmIL
uSjkAZnQgy6f94FXN7be/+6Uv0kku3iU6jmLKxwkBcR2dLmTZLpfpnR+VTVzOD9LXCIeepTM5zDY
FQ9JxYM32OL00w5rSpW3UjBo3VY6nuERPbFTJdM5zyqxDLld2ukrQx3M+8TQ9ksTH6zKo7qN386N
TqpcdzESOVVG5+8SgODfNGSAm4K+VUAd1+hOVak6TWk4f65Te9zjhQFVwWvXva5rEsz51kwrnFkR
Cec2yKY5rzFnShOzA67ZUXSKq1RDUEmFa87qGq/z65C8gLxoPm1pUEOfM134fbQebVF1gXoIoKb7
FK+rRZfWzI+aYy4dZlkNYwhK4QndjjI/mhFv+X7Wjsylw3Y+AtQfMlFwuLiYNTb5HGEX+fMqv/K8
4KJfNtF1O186blH0/n3Abe8JvqTfZNJVr6rITI9//jNXzgWX9ho3O/CexaIgffggUvVuRUx/4ydc
a/tyav8QwstYQf9mGdJChHjYCdR+x1nv5xrDXNhLdWl8gJkQRTzTQgr+AQKFfpGqy3qJBQkalY1p
oUgqchq8Cwi5VXt3Je/gWiWmJjEhFk9WiBY18BPdq4dunMlJj4efwzFzLRPjbhnnrocN+hSPOo/Z
XjYwwPX8pvTnb7oeoHPbIE4LZGWeyNGQk1lI43c+uApb0QIQOmmPtJj4sp8v3lenvjW9393J9Uys
jJyCGoLtRT+Kr9KQL7B6/d+fV9GV64fLffFjgkJVOImiXlh3llW03CUUBttNCu+eTAfH0wH1/Bt/
7PfLirocmEJeZoNcuig220TIwuk3vEu8csHUBcFQXc6GWmLX2adsPPXZdletiR8zSF0SbOFsTDUf
0XERqnsb2lfVKPzk9qgrtYXalAhOzPi6i04ZtAjS5o7HXXr+8we+NuaX5fzDVsa7LYZsAMKicYzF
KSB9k2dHZL0WFXVJsNEm8H1MeFYwi3c/mIAs+cGaD35dd1Zs1RB58b/OiljP8GEJv0omvDZKkF4/
j8pcb0O7dxgVyBk/pv2jSXqv6wp1OTBbwT4uOEhWwOmpRI0tFD344JXmoK7EVhIMembrpdcxKqxD
0Z6SNPCrAaAuAZa25NB9c2SFgfFMbYMtZzA18JsnLgCGaVdRoVlWbCZ7pbt5ONdhI/2muAuAyZ2O
EBWokmKT+kE3dDk1ae259F30a0ybWrWyigu5yRfaiad084v7oR788yTcahmbmNdxQddqyDVZH6Ih
+8dr7bjMlyU1gbVBExft+HFi+nVrFr9N3JXY6iCkHSaNjAslsdqzKH4KmX7j12tnWXbYmUi6W7gj
TkERLP/Q9njn17JzHd8E6XRILmMdxGFBgiZ43Abk2/xad7LgqoN52bB3cYFkHocywLqd2pTcCHT/
u3n/es2iLiM1d2qD1wPYN6gVY7nveg5PWxNXT/BxQfjOs69ZkNT5nm78JeRd/BlruXvcR+w9teip
zKs2XO9iOnG8MwaoLqhwoL3ebFQTPFIrcdqbnvhtrC4ZQpOUxmumeLGR/DKpR6+XR+oiIHE1G94o
tBvG8QohExPmurlxj71yRLqYmIhGXPAimmAdti8otqR5lCR+9uXUxcRWqzNekz0ukO/4Eofdpxmr
0WvWuZSYhld5TKKMF7sO17MMh/We8uNWhvLaqDi7U1s3ZiRVxYt+Ye94a5sc1I9XIoi6WNiWEbj1
QE+/kF12Qnz5JdsOr4wHdbGwYIaHNg8YLzJcnqFDsyBd06aeh6QLhmVZhchshKoF9PS+LSlE3Rj1
M/ulLg92qBaC4wsoP8lsAMWc3kA24ibmcaUijLpEmIroYNSC2XKhkPLl4kSRxPAtygnOt5OuUvqm
EtHwPhRwTD2JKRtkDmOr7EHv03oiU7/7TVuXtRJjv4RBJqKLU9yr4LAFSqu8SvqpS1pJifTCsM+s
GGtadNYURFSeTTvLIZX7HGub0iJcALsFcHymU3OLp7uy1lxpL+xpMpw1jQor5zON1QM5Fq+bKXUd
EifL7Qg6Mirwknonef1Sb/xG05ef/ptz6ReYmUm8KGQY6dhYDZ/U/TsdeX8+2kjdee1wLtTcR1Kr
iQVRgUD66SDjs/dqcz0LTbM2IVSyomLqMCZx+NaqzG+quCwYQSCQbctOCpqKOU8C+UKOym97c0mw
kEtrLSE7tre+OWf1nOSQsNFeT3XUZcECaiPUI9VhYbfo6z70eBiRNzp+ZbK4JFg0J2xP5uMoZJ3t
L7a7TPJpafIlY55RmIuDcbUd9WyjozBx3+WZEJ9sk926R/8+q0ld/axhGLSs0v7A85ld3mtWNW/V
2tef+CarR9Y3g+etwPUtPJB8RD3XvuE1IHuHAkvAopNfoOOyYSLqAESufC3SRe2PQWXMKZkTv0IQ
6sJhYYZXDGLQekaT85SO/b2SIfOcmU6EPSX70VbLiFGZuzUPpux1j3TejfD9ytx08bBDze1w4BJZ
SGw2p45o9TjKtHpY6ja6sVde2eFdJgzF+3OWapQ+VwYwC5S9ToOJbt2ur/XfefoKwkBFdg/XItkT
2G4T2xWQVZGvF8GsX/ztSiuJuu3hwjGuBa37/nFlB4rP6O7HFVIXCYO6jIFGNkaHgkfIVRR9osns
F2u6RFivTAOvL7WhaqWBqkGW5AN8m27MnGuflf58hW+iuR/g27MVITfLPYUFzkPYoXDZ6/hzkbAu
zEhq23Qp4lSfBzm8XvV4Yzu+1nHnPrz0NBO2m5dCB/ubVNXpKarm0XOyO4sV6bpxYjYcCjUF51l/
gTGM16s6dZmwiPF4Ucc2FijAhN2nNnfr0vq9IONj/fwxl55NW7QHQ8ECU51Ylb4NmtrP65a6Jpx9
wrq0Cc1Y1NmHNuxmXHtaz/F2BduCbAlRwYC2Z2Y+yWr8H8pbz15T0CXCVGvbXtXNCLAjkDn0PHs6
Kb/F4yJhdUeR/uLViBsm8Ig6Ck9B3Kd+B4aLhO2b7qphuXS8Xo6TNeI5nmjkF5e6RNjWGgiDwNan
gMtY2YbJ5z1r3vkNuLMwjx56qRvq7QoBfZe8odMbmXme/y78NfczjtG0G4q5C7+JJX4fqtWLeaYu
5IXM8dCuE5oWo3ol9odwGv2uiy7gNXNR2ww+0UVN5uqsrCQnmDbceqy+sg+6jJeCq3Jv4aVajHgF
g1guie8vKXy/jdClvJCkM4pXgS32bHsfaVLWtn3vNU9cnIuFDTw2TGWLeI+Pe9WFX4Mj8atmoS7O
dRy2bxuUARZTtf0LK9i3FSwZ/Va9y3MlIsv0sUtTbMlaxoM97evml/R2ea6G1y2E9zddzPA4fMni
bHkKSeenAEld9z8L3mNmgJYKhLbyhPLDM9vg1Of3OZ0jkyopSYREfaEhjXxnmZnvkrQnb7xad5ku
sSpYNGxRX+x79sR5QZf4RohyCTF/kwNwkS69sKjBG4YuMtEG012/GKA9YzibLwmcbd+SpU4fk1Ud
1m9FuZRX0mbw9CQTxonF4Z1I5uzUjsNnv2G63P1+eCuNeAch3zhRRTIEX3qddHnai87vzHApL4HC
UXIEWVdUg/lA4FAsM+IXzLmUV1yFRy8n0xVBMtPHGXrfShyZX+TvQl58l1kkpqkrRg4oeQpQJZyG
yBj6DXn085Bjf0ytmZuu4F1oz2YZUH4JfX7P1p3DdNls3UFUWxdHlXzuzF6IGXKBf+75fxvW76a+
s2TBH6UZqlB1gdGZH2Nha533etjPM+u6V5D2kve8J8ebYU3mcmrG/a4jhjxxHTTY+5IJhmBSdefL
ZpjlK1NiPEGLsX8RzbyQOz6A+or6bsdoQ476pBjCAdNUSwnLWT/en7oMVTjDsamXWL10T74ujDz0
8+6Xa3DlsuooaXYC+7Zi7EVuLNw1+cw80/AuQtWxY+tJgzySigQsuPrXovU0KKcuQyVpulDsZfvL
YrpHBSPc7/Vq6q9/njRXwg0XosqOdl1m0hwvgVy+dmN2XqPMk8Vw6amZiR5Z6vZ4qUMK3SkyQtQK
5Ul+npORqwJhtjbdUiniF0AIr8BRrnljmo8+wxK5yGAWol4mHezy0tH0r8quMh8qPD94Ne5O8hoB
RxBufHzpKf+GJ75n5He++zXt3BhNw5a1nuTy0mPoTU71ov7tR0v8BCwid563sYSxRZasL5GK1OtK
1FBoXIxXYiRyJ7purOSzGMeXdMvXQ8uvgxLhF7+BuWSqfjhJE+gmLN2cDS9dYP7qIvl2MKmfmyW4
rp/bpijr7qJ0Ny+z3Md8rPhT30Y3dq3Lh/t1T49ccbh6urwL9Ny8wPYQJiX1SxRqmS+2JXnL19cS
JvH3XN2SFfr9bhC51KDQcchbcL4v2NDkiZKa53Gq5KPfN3AOvyzMOtT77fPLTCvzT9JB8mohqF70
a905/eieLYZofIURis2vxd6KB7Js9fnPrV8irl+/A3FJQdgVz0uQkfllYjs1uVlTekqg9lHlZI30
qUsiP6kV4nKDjI8pwPBwfIFVUpobqADlkdj1jQDk95lZ4oKDcdxBdMYcw0sY7+KdhOvai7Ka3E8p
aI0bfyO7MlaXMfxhrQUm0PORVutLtilygjVdddojHZRrNDfnNqure7MmNE9XEgHFryq/ixx8Un/+
uxDpDqc2Hskz34S9O6BvfBdsfkAtccHCATaB/XYs5DmoapqLgyP09Lz0E1djblWsBnyAxlWtdA4S
G2rtXicC5E5+HpR4oDF839B0FgNRSSfd5RPs7v+8Kn6/XxCXLdT7sSwmiZaX7FjllFMU1b30bbLd
QGivTVZnSe9SxlXCEIGqpZ5F3o+mLiqd0JduS+lbr5/gUoZtENlw6+jyssXyO0ugTTgBRPhz2/+V
L/xm13Apw7oboL9cjcMLopM6w8Aj4NyBen2uoQx5h4SufRTwznpa96Y7TZXt7sOlE3fUdN23P3fh
yhdyUcSkVd284iu98M7kfZp+jkXvdTklLojYRts26X1cXgKyQXfnf03iV2FHXA6x6Q8I3LEJUUzX
vgGTQRe/txfiUogrx6OphvXJC+fB2z1LPrPKTziM/IIh6log/TVgLUBdPk7wbDSm7b9+X9FZxNBi
h/7ufvQXJezP4/Y2CibPJezKzSm16nlKa/LcZR0Cuu2OdpnX2whxA3RB6Kb0XmHr6RKVJ3Y9sVX/
5TUiLoLYwg+mZgJtV7PcLurEuKvGyguZJi4ih7t5Q4mR7cus9Sfa8RdJw1tPu1cWpMvI0TkMrEiy
8Lme93cZCz4kc3sjVrwSo7gyatLEcFCegvC5ov38GByIHJi16atuDvkZ8Nnx3m/sLz/th/OdTqE2
RyLCZxQ45KIVr1CJ+MGvafpz02M7xg2UA8mzyPS3ZpTnGTKgN3bjayPvLKIm2HYer2n4jHTFtzBJ
/t4HcevB+1rbTmgbCBtXusKQVNq+6ruIn6FfGt/5DYpzDGJ5Yh7i/vvcd/aNTHtIHmajH+lFXD52
gH5r0wsePsP153VF58d59ysYJC4iC5I369IWTaebPKWUf67i8Fay68qAu8yeGdgCewCGbtMxF5n5
EuCa5DdRXGivpTZF6ScNn+O0fa+V/ZgafSOiudbtS6Tzw9KRawRYb0C36UGeFpk9DCP3uv8QF9kb
oH2UwPgFI1J/NsP+nOrYbzt0iT3YJ0aLIhiPyLR36fT/nJ3Zktwot4WfSBEgJEC3knKu0eWpfKNw
e0CAEJqnpz+r+uo/2e2uiLy1XeksgWAPa38rW5ze37SzrwV7rDBBi8j37SSxn4nd0rW5rdxHr5V6
4Yrhjk7jcXRGPdaVTTWrbspj6bVST61jGQPW5C49mZpUumXLt7J/D4jxhy1yLdbbAN+cR2tCEPPU
xzJYIXXd1huTy2u1XlmGMyOdDs/JWLyaKXmVdrntRr6W6o2ynRc2vb01bfFQzzrjNblta19L9Zwv
k36asU2KEfncoDTEnYXIb9qD1yK9KlF2VegPXTrd6CMGrVk+GvZeLvyn1Xz78/954Su1RCRwFC98
Mr5OVbdbmvE2fRu9FuZJuWnj7WYvScdkylz0VzMvt8Vu18o8o0NeBMrR8zoFsNIZD9vsbvzoq7uy
Nkuh5RSYSwh2TWTSpX+9bSWv7kkRepcUCz54bnocsD5zo7wtLrkW5MUYCQDBe9zOUzyx1PBuQVEb
QpGbvvi1Fm8JQlvENDGXaTRw9a5+tLxt3ynG/GEDXtPZ4MluhS5MfcELVPmUwAyVpVByDret5rUO
D0iCabakry6TLbcjV7DE5NOtJZ1rHd6ibJ/EvfUXEATXlJn4SYTo3Nz22K/fzaBwlVvq7QxuBE/X
cCJpqG/zSaPXbLat9VNohNvOjjV55IpPjJXv1RX+tKZXkWwrHelWDrpewOxrsaFF2bv4xjw2uno9
SS+l9/A6P4/DslRZ3BmB0Wgz3QYCptfOyMWkcVrRrroUQfwtgDbCEHNjiH+txluqgHRUifpiWAF9
ftMve6aTNf/v/fIWpP1LNedajjf3pIfoNPGXtWn899lG5EPnR/2ipuQ904Y/rOy1KE9iniOSG6sv
27x+q4y7DzW5SbZErzV5sPcmBV3G+pJ4QPejRpCTjdvxnRzlb0nLvz2cq8hWDLFZlrmqL5jCdLlY
XLtnPlr3qlppFsbRlKnWkyKlehg+bVxuhxl7+PsczMNX9AXU1xAXfJEDQl0c7FTy70uHGgenXVkf
ME8wZKCd0GIXkrjLle75fuvj+p2F/dNTf/vz/7mkWTlCv43nfkb3KQddzabdYsPbTpl/6P6YXuNo
xpyLHLfUuOZgB/rO2f63vO/fHvrVQWDgLzVgdM1fdIAzONMFhO5Q0Y/iaCic4rMBJI84I6aFUheI
pqOA33qTBUGxZFOiol1vI5QF48EEeVhJalL4vfcfWUXJpVCTPpRqIrmFBOUgMKr6dWyleKDMYIJT
J0mXF3TFwtC3sKZmEf08j0W5j8O4u+/CxOwc/GROb57Rl6Jt32tg/Gmtri75otfWtD0eJ3c/uzm5
kPE22Ae9Bt8J8CzGuuk94pKIPLfTsKThkIibmpuYgvz/e0wP0zQkCt8boI8HPn+1kt0Wm1zrERMw
JpAgzOZScJVPdHyF1cttilhg0v//t/YW5L8iDuylXbqXpCzAQCreOTH+sJDXUkQrgrAqZFheGjPb
dJCdOYC04m/LLK/ViC5cRN1UTXXZgpbdL8IvELvcSMig13JEJkmcFGWiL9yIB05INoJ/8N+XzJ8e
y1UFDCbazFUQTl5cMvxVBN2njUY3bsGr06KZwOoMtNYXPPonEaCkKdxyG7+UXosRndE+AnNGXxSS
knR16I81ytxWgbjmy5URjrPAzcE5MsE3O6DkE5XdjQf0tRZRDS5Y1TYEZ7bqL6Hyl6gab6sUXIsR
dVXCAMwjlx+63sB4XZ9ax/jTTTvlWnnYB2vFSzmVlznoH0gNy1PTNzf2Uq/5cnAHiGGe0ahLHZZL
PjY1xtvVdlu+c608ZLWKFFhTaHdSXezEUK2Zc/VtxYJr7WHNQA8LUI69uCpYdj4sZBpu1cttz/zq
7dyGRm4L3qIzylbDKZbblrsuvLHHfE1YW72cq7Gk8jxscIR16MwciUtuo5LQa8aaK1dMBQIJde5g
qZV5E7N0LKfgtgP3WjFV+47aGWL+c08Tm/V0y5e2pLfFUNeKqVWJngq+ynPgYeVuIvEtbobb2Pf0
WhjYd7BTArJVnnXAyociYN8CPrS37cZrwZQcaNVKsoozL81L4dm8q+LtPQvet9j6X8K/a8GULKsO
Y4IFPwfCR3sBK7kzJFRtDhj+dNuyXusD24YGdikJPw/LSHPahuvHZOmSz//9Ov1Bskr/IZ3atpbB
ilWcO9GH4hsgmuJlrhKSVmOonhtixpRbPxwmDx/2vKfry1pG0/MAIOjPAXP71T6KMYRRVBXbx6af
P4iwII8R4tQ92EzkE3WJPUx8S7IRg3ynBF6S0G6AIfrf3//fL2tyrdWJy4lGU2vjc8xc8wBNKbvv
PZc39mavxV8Yo4RspuDxOZqLr23gX+AVfVsscK30ogF2y1sYcw4qoPo32S6Z4sl7QfqfNuZVDaGW
CfTE7RKfWwiOeOpavmUh7+gHqqf6tpjgGhQ3hDEASMsYo06h1lc5ynUnqvK9kty/jxGQa72XJ0DQ
1cD/nDX64R9sq5aTwbmpsnZMepaRpsPUGY/C98YI+L++yuRal4XG5zj5rY3PcyKT3GNRDiULbA6a
tN7XiFB+vLNj3/Kkf54Z5BruRuhmBzOjNxRWI51efCRNlzVdTXNZdS7zGBZNVxb7F+ViEuUA+4U2
ragfsYJ9h6HyZFP2EnZxdOLWRF90vKiP1q7JM2RfvU+jdmJ4Hx2BamOb0foDKfwtnn2WpCofzRCo
g6n6+WMVr+I01h08Qd6QqxdUDD5tJlI7X3p7cJNauyqVbKKHBNZ0h5YF9aeK+eDOV3yY01gwk/pK
919UCHLiOw/nD8/mbTv/Tx2gBgu20m2xneuxhuCd1stO6PdM6/60wm9nyP98OOumDmULy88Gb/Uh
0r3Zxy7yO2e75kOvV/NOzPn3HMS/rfBVjFKuvWnrpMGtgDEycmrc3ILLAK1EOoMUs4O+qf7C2779
QZY23tmw/EVDG6XUrVWq0QQ59OUq35Ek/OGA/IeSJ2qpVdAMn3u//expJ9LC4dHetFzXYp6g9evq
oi48RyP/tri06od3zvU/rNW1locFyhpeIW4nQQ0fvVp3GSEzLMW2SGYdSW4jrxJ5lZEBaM01LdoQ
S2VZFhTDoRY3arXJP5R/sKrAhJigZ7xL4jcsrIt9h6HCv/774cs/vCtXR/w4rlTpkUbnuEqSz4IM
y5kZ7u4iI/yuV8rv50auZxHJ+fDf/+Mf9tI1bLAj08on20Zng8rrOcJWzYG+K27Kpsi1DpCW7Vpu
g4vObRJ1Z13XNO00TV5u+u7XQsDVc0bWmLFzvS11nXYeEYmaZfjpvz8e2LE/PJ1roR9q3U2lUS0+
e8JLFWWlwRhPl3nCgihMk1Iq8mGbJ97/1ChhJ3VqNrNsVRqaOSAu1TKM4ey4wdPXNCkIZLXhTwqN
xanKup6OUwl8NZdo2W2+X6nN4PZRRZ+Hv1/BdFjQQv2txjZRS4oOwrg9GG5j9UM1m0VValGY74f7
+OZM/RDqudp1axIeFIZdg11PPC6LZRr10c1cyF0JiOXXoWi7A1r4d6FdDYhxNbi7U1PHJItcGedz
LCqkjyUu4GQAhP8I48j4rjJsfKaaFFFONl3O6VjYco+5tt9KB9vPYoIOrRoHk7YkGb4UYikePNyL
Xh38qR/bsib7UmB4dd4KZ36v/dr5tFp4VTx28PH66qQkwaH0cVU9irHH9kh7RH/uHDJdJWmkfP2g
pNjy3hGTOszWZWq1cC/uxtghzWXtnaa6BDC3bVLLq5fGbtFdgt8Bc33lsGRVT4ucB9Zk1ozuWXQL
KHph14p9g+V8Iprw6SGpisVnRVzHjxjlLR4DGOAdq9HRIB0xspnZDYNbx80uYfMCKTZQ2qVLvgam
a1MpFA/hdRF+ipQmP4oo/M1X68+N0d3nOJHKpzqqiM6gHbM51Ntx7pq+z7toGPdGqh7yDx0UqCML
jxr51Defm74KgWqoSsAouzIJx+Ncwkn8MQkWCPBhaNDOR9MVC/vU+qYVu8DX+PlxjZe3EnRU22wS
3B1bzelJBdWWxCkdexZfmlnJABYIKPwMqQZBzXwulJzDi+htspY7HJveDFlQV7K+o7KsMe2i/ZRt
nSJP2ikSwSWzDveF8g7I03GOxiAf+tmr02ArXT7Wy9jtNfb7XbUCVDeypgeJTDQir3vN0hj5SJ3X
leuaZ2FlRfZx3wqyr5OQ8b2Jl6Qr8sZtKAekqJ/75rEWwSjv47Zoy89123Ly6CXdBp4WiBxJVpe1
bS2+SVsFB9QNw63OdI0u0plH9VjtQ1hFdfswAJj0+zRMensKihr4Dg3JfvM1nFY7A+DkWTi3aYhm
xQS3jGmq78KQVOxuQU9K/9CbovqO6h7/1OGZxM+AjZAgXbEY8b7Ucc33rO8SeZzropNZTQqIy9KG
AHaSTf2ayHug8RP1KqCL7fZQubP6UXr8QL45H6g6nZdoKJ4xqi/YHkJvPu/Lton0L8vrHm08JGeT
emwYNuJBjtPEz943BjCuxmmUGho1osM9gAM6PVk5qp3pgmKGslu1k0j7ZJ75l4ox1ry2Kwh/zzJy
MSIWAtP4x2ikDTtudSSW33AGDKZnQCR1i7nbJVAn5npsWVoaU54GXjbDL5Z0ht1LAj/oV9slizwy
Fuvgk3JRgwDS92KRUGMYFmVSzE3xGT9Vj09NG8MLL51ZIOsHLUg/Hsyw8nEXuZ7UHysRLeO9oNjX
FzG6QOzakK/NF47WWoxMsyrpCfwVkhwaOybt/cbUUB4TY1z7lWwyhNFy1PSKZlPXklGlYCkxfhJm
GOqfXWHeZkk8JkoOhlaxP1aLW9WlgdySHnmZIHKHhnupttOSuGlWmY1j2OUMZIneTtcRzjZfYMzo
h30ztg27CxNt13jntS/M2WqMU32ZIs7tJ8frhIdpXc/wy0rDaoNkp8JZ4U4Lfifz3GHuyO+KpOjj
k6mLuHqFf1wvziVogHvdlXF1qGb8e8yKbr7Y8bWW7XMRgiRUpYba0B8RxsDqMo/riVRHkhi91Pst
kZh8XSsszEPAIzQCAQIdHT/gIsLMAE20Hk6zH+f6lwCMkR9D34SwNpqcVWnf8a7Lm95W9OfWTcF4
cDQZFpN2nZjWlJdxkKuewrwzI86343cfioU81VVtaxCmI8CyAuQxpFWoUHFUkPoqMWRLN+pxQSWx
08Vfius5+CBaSsdz3fJyOUSuEvKOWjrJH8bD1OTTYENYEhnAS4uvjHZzeO9E1A4fIoNN+nsKg0mc
SnRuWwIrh5BGf0UkHLojg90FufT1tNRpDLV/+0tM07SWKZvAQYQRKJvJfoLpBr23A+HL3dwyJEdp
NSlpv4/DWCQPklZ9+brgRZjKNBJzX3ySqy6CvSnmkO9DsS7qTmN4IMhattK4zF0YsQuYN3NwsN3Y
xpcZDWz9HWWjsGoxuQTefJ8XMNjCDDXBZUJ+AFhGdI7/yFmbv70c/ZoVEbpAcxrWYUfELuQ0tnc6
BJ1ZZ5tSfPq5uba3300dm+H7sOlAID2Ddcgn6aUtPzIPhcivsdJs9XknAz7Ge64ZSkm7YWiovLMl
TtnnEKZkfXl0hJRyznw4DO1xLNuFqePg1VptqQbIlX/VMYuK3br5xGkYn/AmXlK+OR3zXJSaxFE6
hE0w3YWy1UVaw/RU4LYtir7pUt4NXUx3kARw2eclq2MfHcQ4DeNrr8m8xAfY+mo9pWsEldw3M8bt
sGZ8nNAnd2uBIbBUrrWaeMprCtMNjADp5QD/QN/bQwH8o6K55okM6jMq8yN7DicHH46MLQlvvxtX
j00DM3da6rMvB+bXLNK0cltayVlYzC1NzcZzOQ21KLME7UhyMHUA5E0aOIhfThvo2vYogppOv2PS
cHGYQx00hxKlJ5nHG+9giCucQcC06L6M9Z56UagK/RiY+e24mbb1UPHZhq9BUdb9bhll9Ntsoqa/
hJuYPTYLIGZDGIVZNQCHHwZLTFCCoyY6AHar5CVRIVmOfRDLZT3GG2VniTnz9dTMs7P7ogsm8qlm
Vm07ngRFbA4qXCystvpgoj+kC8kximhkDhI4UbNTte7jKUsmwNTudUloCHvTdemrDFW6EEqidi6e
lFO1fKFumloMP7D1FIxdDZr+yLOqGUlynrQaDgnCqO4bOrgQrcH/2cnoEK9Rh1J3WS+J2EkmoXpK
N0yv16cZkSVODW00HF4WTFRI6K/qNkVUNUf1YbVDGH6g8LhVwR7k0nY5O+61eQ5oH9NLFIchwjVZ
roH1mUaV0nxTAWu7o9TijKkTfypDOLjghE3869wkwXhp+83q3Ig1lKeY9p3E3/V10MO7BQzFv+Cr
jtmLbSqD8ozImrOvQ4eb6xECPxd+KJqN2BOsbLABOaQJ6GkMJh7cAcjo9u2b2Ggbj1i/xT5vPAaW
snf6J/pNuAxNsR0VKHi/hejLsU/nqZ6aJ8aLerwTTbmaR4aRpPhxXVDXfVkZJLhHaBSdLtOpKmN2
ERVb1z0m53v/K6E0iPeVGoh8jUYxzi/xCJH3S6FcV/ww+K6Id6wQW/mtGATI1hALbyV/3FxiPMYm
q2og+M0Ir9OSVBqDFX204v3t+mmhGSq2ek09iYQ6SZS292bxEDulxdToQ2gn0eOsWKx5LPioAkSU
8HBvORQNOnFQi+wmKcGLjTkBii8j2nXBy+hb3cw79CSKuDm+mZkdEiFxVQ+ikEmZdbCUYAjOtlj8
LGpMdbYZh9sReeDTHOtTuGyxT8N5Wg6bi8yLME6BhWsF8ri9Nz7SMp0JPPHuI9nVTZlaI137EBa2
8jQdORituJ+DLuyxcIEy273raTn6zDTrmuLPA+iqqrgcn3tcEDj+IKItuiVVva5ztnZL8zMu1uAZ
fkPI3h0R/aVGmD5sONHCbkO9LgrUR+xaGqXCNHw+wRfCdynGyFbyAEauRB+2SOJE3XEw2yKEDBPs
Rnb44OpoF7zEH0vRJPNy3ya0aZ9mD+OxvBqrijwjUNAEY5R2HdQ+cISLDyO8z/heiZFKBKF2/hrJ
AcPCSawOCLaUxcAJsYk7QHjN6OOGABAu7yF2lN91mCzu29MU+7hpEUu/VfZKOgWwGTTt9LufzSD+
mqkJP888lL+QluIY2yer8zydwmIZ8ybq4p8rGDqZRv9wP/QkXIusk4WK6gzHDpvWnZkxttMeohG1
0PakQNxtMQMajGzcAYw3lQ8lTBnnIUcbdmhVHkSbZHofjV04PsVJP4dPoI0Gr7qdJTQyCjmBzNha
ays/IyeWw2W0DSBvQAQBHioyE3Qc9k0ORdUozsuoHup0GZLhvlwY+d4zeKI1IKMHJizycGoCKlJn
oP//CvPaYM4DttSjBRN6Lqb7dpkNiBpDgRh2RI+LVOGuX1TRfINBpZx3Fu9C/EHCqXA8J62Y4ypD
n2fITdusYwo/EA9fqIC/scXqoaQhEt2mmr57cDHpYZVvyJRMLEEXfMbx6niH0kxg191Wglsxw6c6
XKI4bWGTNx64LePyfl06xo4zMJEjyNK1qst0UA6Nln5DTyJ+AX7FdneuhlNUcgKsD3doQVgqOqD9
0wHVgTOv3rCSEWnoTs5jnNdMsTDvLFle9SyDgwjD6LEe1yDIAxhZHVB1Z79azFI3+8G05h57hV9g
+pCg8zSsQTZMDTs5tk4fzcL9yyhiC1OIDtWMvEYJc0hpBNxJShgVPvnIo2hBA6JufjHTsxlFdehM
2m7Z0kUl/FlOSK4QjDQZpUgIDxpnLPRnGzzA+tk+9axbfbYUGztr77oL3qseDj1gnaDEnWwnK4nL
+LANiLvn6RiToU310oHEvEqXQTvdHUwzqZzGW39EQvvmN1bMZ6NxNEk6+axxPr6nFKUaWjYGoRrU
cDIqugt8L8hO9B1N28rYTCI0zACl84dpiprXfupxXPkqzE0h6I4XOHADV4uUyflLNyQWCVmkjs2A
ZHurerIrDU6LMRRbZgeQ6qUHa3JlKHWAFv2ZlcCRDwXk7jgiil2AykmIZxAU+8GSDrmSH05rsPwA
PZEjXlRI1ZzA99HeLhld+gLPH2bPfebs0F6AHw8R/0fjb6S/9FNT4eCIdDC9Vr6fszbq+BP4WuaT
YaY4gYZXnI1s6+cuaXt4Q7U8c4aq3arZhhCUO7WDVhwBU5m0wRHzxWO+tgbBHOf18G1cjUybAqJp
A3HIR8yKoc/EmdpLUGWPtkH4B7XdskVZHLjignwaUR0ERwcIu/glFIlv0hhVv4PyEwcAlbEBvs9F
JN2lHmNAxtoOoS/S2ugJxkkaib9Yml9QTJJjHwXrhwjjngevxGQx6ADGPfyj41yZluwq1jY/6mmW
l5Hz/kXB1wA7P9Roo3DUkEtshn0bqwXCpyY6xka53ZYwbPTO1cdKdytM35Jh3jvYx5UpaYvyl6qc
fjQJU1/9bHkaToFzO1ZS/7mqi2XdW2d6ftbE2712Ax9zGlX1S6xU89xEVfy9oI3+DeBWAPYPR0iW
SPlpg9kwu0eFsXycYHB+msMyCdIFvIkc4+i4/Vc7+oNG++f7gHOwPfKN0TY3pSoOJi6ApIuaipQZ
rMPWY5FQVe48CYI5FcQamjceZqWp7Ke1Q9HIjHVucXHtYDO20tfeLbiRU12t5EIjsQ2fw3iYxSWJ
p0DvKmQw/Q55OrDw/ZaUD2wT6p5RbkfQNUWF8pFbfxCyulcOkcE9D0S1Ye2QHCKhnFBJwA0Z7AYh
u5dhCz1Lu5H11e9CG9tkBNETDAHDhUNHOoD1DJus/klRBJfDZsbzOoZAMtW44dQD+mCNfdgQ+Kqd
HSL1GIVJneSbAmQV3x6RRSZxyX/nfBEniPv8PuRB97sYSLeh2jkXZwh6S5HCICOJM+wOo7KKAC+V
hVCaPzIx4zWapzfSlKAxRv+rLpjh5LfEcIrqRJLIbOxF4zC9aVh7qgRuv51zrAUgPGw0YkcXP5dh
2/P7oBvkTyJ0XWYc7CFkd6DMvpImEtjFqP2THVQwCFAEVtXvKrkO3xDd9V/A5Sp++bZjKLzJQMFr
cI4QFJdjPUECviC/zNYpmUa8LD35qv08PuBQoN+7tpx/dWjIPc0SI4MpIRZ7Mpi34X5GmnaeS1X+
4NUQ/4VgTXypiRPIxlQ9BZd1Lv1vGIHwIA2baDW5QoT0MG19uWXRwpILVX2Iw3zoww8WBqhNSrD/
y3SbKnUJ+SjLrDV12O+Lpd/qveqjyZ849e7c0rfih8B/lqT4iHpAxOlQzqjassoY5h/EF2CUoypX
8Qh1cYjRgjgbZ0DiHoaYWECK4AZmt6d+ETjZZITz72nbxiL4uiCeO8fdMuzsWGL4ciMLaq0yGWyy
g6pjeAkbA449iRYZpwUrVPK8oct6RK0DWRkORVKgJCQrf9cOhLSZqNfgKKCLxQHtWx5+KVWTPG7h
4j96qpF7b2IouiwSJaoeQwvT+BHXwdK3LxVcIX8MgxmPC5F9tAtWV39g4ER/C7wTB9/JQV/GliHw
gx2h7Y/rrPVnOPyxKSfIZJ/nVqlfZrOVPUJXt41Zt6Cot+cOw5qYgqjcawUN9CNGruqHRmBWZ1fE
vux2qFbwKauRfaizQj1+POInknMIXVF9gHsEN3nEO491IrpV2SJJ1+w4h7A4K4kokW1A6DHkQxex
52ResaD47LJNRVlvj8RBsJx6XBbFfmELriwfeVlfZmXm7zru+y5t1wqdDN5G8kCibkDpZF0Rfkf9
DOnxpO0sUJZVZV4CmbvtNFuUP+utwptqIdIIT3huiu9iuCScdILe3lwPlJxCPLrvwTij6F4hMLlP
GMYR9gVp+vUkrPXRqU4i8bUb/WSfBNdgZI92q/FC4Gbj7Qllg9LuOoHS2HELloln0ejkpSiXFeMk
rcA1VPNpoo+IvdYB+cE0lJmcFqKRvJlpzmGI83b/hoVPkqMalP0SaVI2z8lAy+BZrDRcM4TmfjkE
MNAZ9nYV9GmcavPdDhtS6FivKGQC5GLRVaER/VGVAhEI3J16taNDA+U16To2wvc3igdksxNZct1q
8diYYPqrG0bNjrH1yQ65HUoqGOhpqhQLVn2PJ8NysY0GFqRyncq85ogMOqRkfi+TuTx0GLIUME6N
gx/bJMQ9ahGSH1bWrqc3sqD5wZqOfJg65ZAFdYW7awj8FJ9EycgJxcensprZIwUt8EyRcNepXz0m
KruwECgz1q5kh7pfoFOt9ahem6RaTUoom05wWzVRFupFHbZwLpEsby7ekbbvPpaNn++ayERLxual
bvN4iRU5BII2X9qmD5McUW/nIVj3Y3OAv4nFlTwiJUsbG8qdR4kySZ2nRnyYorK5h/+TGdIekaWD
tYobPpQ1MA84XWZ38LTafpZsRD+4KpM5emjCqRt2SYIh33Pc4uhHfVciuog13OYRPwUI1kjYAjOS
DrGOynzhm592wH8n5mg5kTxDXZS5PSBMbs5rwnWSzQrj+7yfObodK199yuFcOqWUzDhRWVQnD7EM
liyIpP6xMGsn5BiaTHtDOi+A7VsQ85BV7XlYJwYOLoyhxtw0iqSq9G44bXWztnnt11KmVQXIXO5a
6NZ2b6jlE/iN/BEV6zg3FVMPsoiwT0ItPvMhRKVKIsFNAbwo3GcVDH2c2iWpEOqZhHbZ4iNj8xiN
xrdfBfKPdE5G1aYzZcOB1fVGUtezarfEsXstxnKAhe2IdL/sHTosU9J9GDu/fovJGGOe3qF1kM0d
Qu7dqDVOglACAP9UqoV/rLbNgrxVNPZDYKc1emhltaxI02fgPTyaEvBLLZAHZi10yc3h/zg6s+W2
cSUMPxGruIHLLUlRkm3Zju04Tm5YnizgDgLc+fTn87mbmmQmsQSgu/+tFTm4XsrFC/tkHIrKSiDR
9hcl9T5noPnUAXcG+UsmNitOV1u24aeMy6b/d3jDWieMl+AE9qD4kHqCTO8L49Vu2vd+jwi3KK3j
WQeyaM5GWYumQ57iBwT603MxE5l2CvoqirIKudqUbWHcHKkptHzZsHMs6U6ywhucmvk7OOEeneil
6otonfpMnacySd3ddSBiOJuYGr84haV8qlbOFBF1eyvuS72W491esUuHjVQgDJeZsNzt1NZ7+6mB
uU9SsURj9YPlp9c5+5+dweYO6J1T5+3bG5lNOARbHDpR3hTaf5oZba5crWrNds/XbdobXEpMN23o
EVjkWeObo/wpOAedaofrly5+T6EF1sfeRxFwD3XVx7/27XDg4QzdNw+G6f4Og9l/m6N0Zb7ai/NW
S3gxWWnnimYhuJ9XpyABchDjeTuKig4dGubvFBhOgYw2B+GMN4RQwoFm7i2I0hTBGF0XDCJv0bo+
uYXws074zXKhQVBJ7e4sSnb09CdW27jciMPs3VMfyOO+8QP3GmnPPExrJ86lHZEOCyBXCtDekIGI
zNXtqviigUaVwwgajhQ4urlqTLrNN8AOAKVpW+GOOKOpd/+UpPxbyWJBy0xVvfxjfbRT8dQvTaJk
Vbzvrd5CjtcYqkxaZuHhWfV0E9ZW/ev8mCZY1HYoEmhM+JVQVuttmHqtLmqKmtfNKqE3cYp93yht
FOPxqIAuNx8KWEf9XdHFzstueepPX1r2aRlcdXJsWLKaN4aHzqMz9KIyPHmuLe+OYe7z1eOPd+yp
zMdKgfbFDUWmg95J+jAqcwBhlret4VLpbAZTe2mamElMHmyeao1d3IZK0fIuzTZ9LnWjs8IIQVWx
2i4ZIvfIi4pcP9gqWbDlNnYva9gv7+E2z6zFJro8wWYS3tYuHC7ezl5GWJ0qeGICg+mGLkv7VhhA
gEJ6P8e2WvKpk/IbmoEom4JwzbZBrD9ma9wzF7L5RYdW+9QJMmEBONWlDAvrnduOUNSOELKDgznn
uTD2aR0BEKiF8tx6c8MNqgrGkkiGbtp1FfeyO3pauB2TR7CWn46j8VyKSDG6VfOj6VB6RgV9b+pA
al3cEQzANrK6zV7vJoChGyPnRETiZnyTsDWvyvzY97K90y8LepDM9fBPiS0Ul04V28VnWwmvyL4/
MGzs+caNeF6EVV0QI4lr236tOba640zWSPswtSI+EXP+u8e/lvKf4sQaTEEmvmrIwtxVtWcq3uLn
phb2+1opplASeZ5isLHHoeqc3xx2Lzv8UqWetxRFtikbfkO6MlFeabMk/ShORbPUn54ELfQ6W7KF
xCmzUB4jr7hlfSI0K4Ayq0/2yXXnYC2ifIlQYnEu/D8hfsO5PB0e8GBWk2L8rQyrKQeLhhAtti3z
TDifw2kPraQqlv8I2AOaqefjqpX/h4b7r5Zr8II3lwRbwgQetxq2agWhf7OlHZ4hfN2ssrb4GsXG
ehxX/RkMajg1uoRXkUWc721nfRzGo9BQz/03kIXxDGjV3LGBvsyRG2oK+V7/df1JXcAhg2+tmd7G
sK3eWzvw23SmB8CWNBaEsjXN/VRN0YvTVmF2GPCI3AriLmlKE7uJUnuX7FNoZ0Xv/MZMNvJ5LiI7
YtOhXCn3IDz1WHVNioalT+JVLGtaopsoKfb4FTLdIGjS2ySfWWzw063JDvss197byAcN7T7wTzJU
VjqXB3sKzus0UwibwIKJedZ7bcuHbh5dz8r3AD8VqNQ0yUNwATqx/FiOeOsvtG379gqUWitoqt34
8fdyXPzfotlV+cRi8VCfFOsuzT82mB5Tk2xrI4asHEvt3o74iKbPqNK2uuPjxqQuXDQEENxmKJ9c
3QTew2G6JvPl0rk/ds859J3L3keIRm9aS/0S4yMzlL3FoUrarXbW7/FsSv03stZA70lPkr5ByMsv
0G0Qc7kmE7qcMp39WoLp7k78a55aemg/jOQjxGfjnMzSF/+3INYnN5ymt3Kdqy5Zx8hYp2LR9Z4C
6oa0lv6EaJyKOHX8f8Wg3PJz140P21WwYap9rGSh3xkoB3qkluemS6v22N/tDUvxt7iK1jInzsqx
07jVww1QxUXI0BTN8G9Bt9e/DbXY+xfHrTeTxhWFf8tMuBqWFHJZ6wc1DrpLY4dcTeZOCCw/oSz3
/VM/TQeftDxAa5NmB7BO29UxkAweWz/6uzj2fJZrkVwsPyZL7dET3ZZdve+rOIbkmAmAf696zWFy
XUgn5+Ttq/sTyjVynhtAFvmvJPTv3xyiwSZYDol6lS3CjphmFQjDlcURjsdu8PKwnml9Jnkao9J6
i1dOCam3flNqG0lCFTYFucZCkG5szVWfR9NUgRuzXnzzO6iwaN5epxJaJqtG9E7sC2TTwI6KVk1b
B+FrF/b8z1kHtHsnmDzFQsStLeWcsAUa0QN1fzKnuGCh+0cjrH79GwMpRS5xeWYjStmdSXDdUk1Z
B1OmPFXQfuM2yB9ebcGFkwriRda1G8ox6rJ6QGh217qIjRpo+HgqbvEuOueC0sfs19FYY6eycOyi
9nHczBafw7KOBn1dQ0fSFskoOH75y9zJdLU9LLKyn+GYsq4j+/Z7CbTlfdtmex90to3hHBREZJCP
TVqqc4hHq6LP/dvxx1eZ7fMJLYkokAoMiWXJ7WF0WBLZ3TOTMu0mvUtE2h+xCyHG3FuC6kD4Uyog
i3vcvFKZfKsWMLDZlkF70zBh7W+oq/74MfJgiX+1M9lQkkHVrpV9sfF++h29QohKDlar4WfPJrer
Iud0OEHfMzuVkzWRW3o4FmjDuePLlO2V94QB7tL3yj0+bLmEQ+aNU1Q1L5AF+6oeI9sNOzsjc0Qf
/wWODLbPll3bDdz2HrT/bSACs84rz5NlPkTVpod0dMWhb/KAuk4MQ7CdbcAD3fn4Msy/DIdHa4rS
adIpTKhkMiJE0sYJWuNMSMhLdP+B9zfhidvXRksWTbu5oUdv+5sjGM1UTi0NozYpZsF8snu8E3zS
XTv8x2Wu/Zs9uZVO9Oqtfu7UU8ntb7RXposzRqSOTPE/WdrV50L/s00wXKWIxrTxEBbI8+DLo30p
gpFyfdideeYxCeor5FYnXpuomoun1W6X6WYN6FLv6nqYcqcYTZehVhcnosAFvcmioz9lXDdxsnm1
5opK2gpaRj1Z7x1vtjrx87fzqUIU3WKaj7wTcUPH/Fj4ADqfQh7B8Autl/tHe9sRAS1AnQJrr5H/
IKCnmTmgNrxzERikVo6K25doqGKrS7aAHY7Z0tquIUPAbz9K5DXzU8x4sadQoqG+laqKqnz3uL+n
IYb+Tbx5OwY31WSli/dVTat3ih17GxPmh+NpV2o9VLJg7TjSugZ/fbbQu4gccnnpktrbxU5Dsul7
7ep5Sws2+ZYXkuJYfW1/UeUJlwcLp3K3Fy2t1f9hr4G9fdp95DrZPjOQA44u+/vmOouhOSas8efi
xOo8rWjVPBmE19ibgP0EqtLUbVrBKlXX5ioBZNRc9CoEwY7dQKQxdezIlIoRy4mjDKdLzwFw34pG
gBINrdWmuqjb59GPdPA00u3StJTTvJ2QkHV3TVOFx5XNTuaKcD34LeLNLk9INewPNwiXV8k3S+Dg
qneSWrsAHWhomxeDOiD8E4DN/1cU3JYLWfxrnxF+ADIY2rSC1xDe3b9DjrB88yt/B+Tv+qhIZmEv
j2tj1c193ZSKbsPr5k9/iL3t0d7i4Rdc3vanK8KuSeOhKP1Ezb4PqydxiFjoVtM1LpYorZe67Cgc
IrwAM/KPM50wVBNflkyqw2pvQxsFp152y1lE4VZnulqBIeyvi6zcGDZkH8yvcp1Y9zlCpFMrlkGG
QKFu8+6Oi/rbQhT+IfdYHa8Hq2p+7RaGg2912+ji3pjGIll4t5Y4L+DGzQnJ5DFkcT92NCarV/aP
rG9YObYVIEqO0au2XgKUHQQ6HY35D0ruS2H8BdePybapGUR/Kwcou0bapoCJkbWXrtWM9k3sXqyS
iCDOhoIq7OIJABeXV4LStRn/ORNLeU4lIhaaLTue4ybrxd45Z2swlvthq0Lpd25VuH45HwC4Vm03
7VMMjG0Svrgu/DvGQ/Nf5SjtcIaOucxJ3xyCe9RjlOpqxPEVxI0O08Ny3EtvdD1iqARYmEY1fFsC
VwNuGkQK1bN0lS9fAKqCFyDYRv4JRmYKe66XD0Vi4zd8pVufOgHvA2apeeTtt+bWepG8Xd/8YpNh
GoaLiE7BVjYITkNt+dX92g5e+6Pxh57nUpaWuLB7bAsvcQRklIcB8EiOtosNrtJeEad0e4RrR0iN
uidsa3t/1fzqZpJ1Vz7vUuj30T6eqsWQseFJqd23bgPc3c6t2x1e1uDWe5aTsuOTjx6Jc3V0a5eW
e7wDz7I4AMlKQhx8qJ7KvSmLX61oa/Yet+tSRGkwFJGfACId+uTpIBS3SNIaP3XNaq6dqjwfEtpo
3qW5jse7KdrXt2E8dJlYwh3LJNYdrIOC4jx3+yyvYcdLf1n2eVwTYNOgguDgHbof9vFw7xGO2s2r
oiohZ+/9nR9PDgCVH+KYlX9a48Hnr7Gsi8nWo+KnCCpyT4O56F/jbQ3fME7FP1zNSU4nZ7Wtfzur
O/hn0Rd/3ckzvyJ7CVW+wWAtLDUfNnlqD6Dj1KItC367vH0sc5/Zh2q9RGsgjtPSlaN+97HzW3lL
oEnxhxXHQfjjGMTyzUi3vbdodV7GIdKoTxrD99UWYodjmNmpalt+PQIch/vIqZ/bXpfPvu5b+2lx
UKA+tAUL6ocOLQuVs98fB4u2Cl123TSPeirhVNB8YrXqyrY9idAqMf+30yFgyx3pvfUo5q7KmQL5
3HemTFemhGRgmF6SVQTxxfQoO5fe0h+e3Y5x0kq3fBoc8naeBa9imR31pH4ymUgEANqn61KAOP2t
6VrTnnq14i2a6qYuUzvyNx6x3o3JgvE2lzcqKo+fwe4ohFpiZM0Qa9Ge23G05bduqY16jUJV1ldT
tvqr9+eqJMfuAS/tiydetmCqUF27SPvOJd1/NyUhq21QvYBVvjKRxOqkjbs8+m4vbnIo9DWmX0Bo
EVuu99KbYPMzhq1xfD9aF2FluAZd+1YNhd2fKrmh1XHgYEAE12KUj7YX20+NY/cChqEZm1yuRRdd
+mER1QPyvRqAeNFT8Q9KoZ5+6rgd1FvhHbBCNFIT38DRjbcCQNbPUb9PEdDjMvOL46T02SCRLylE
cEyXWE3Lem3R9L7Us9u4+eAORZtBDe/y2TkKqO7SQob52EGGkSrTOczmiadce305rJljPzRymvBH
UPnEDYKbH6KvXCSKNbcKe7wYg6QvjknfPILyu4vfHOUBwTKh4gQjP86jsrq8ReNz1StPRVLjtFhS
GtXpcbTG+c5E5PD0SslvcTiqu2lxA53EVoAayNrRTRm4FnESpfFuEv4rVbPlr/faFJ73QUexB2lo
+cq7+oc4/tUDt+htPdrq1m6u/sU+KzDzWq2LTBnX1/02TXGAvoLSMaUQsWj+2DHq1Pcz7NB66rQ1
XleyDflrahU+i+IrAPdL+vO4s6TtPxMHw5kdUDbOpMnb7AvifWHyeD1CMgUPmuS0/0J57sAy2eFi
F+Vx9p1RLn+jWIgw9ZfV6dO5mvorMgTzopXll/Sbu7/HmVCUrhQB2Fo+L/OBCoGbODGqhfY/pBNd
2k3KbU784dqHbtCBd+9pa4ivY6dNm2EEk0FaNMzgvznV8y957NMJhRdGBD8olDkNTsds77edu+Su
HAcaQmt7EnqJ8lrW7N9Z5pkcsMnhscqUtqezPkb1hw6rOS2iWR+E73Q5Xsk522jvHmYJrqlwG/xa
Y1VzIIeG9KNjUJk/Tt2zU7OM89yyveUJaqS7lM7WPWmr8k68ZS6c47YvuaEXSur4iC9iqPdnPuVp
PtEStgNqksCeUiZcdKXeIPNZwhd8Gyg2hi+QdP1XeyuXez8e5gxJBRGum5yRqfomRsutmtAACx4r
9WIcfTgRZW6+OORPMfib+702zuT45xX/kPthTF2xaqBe2wd3tMWrWwbRjwLNGxszBZcriSxI4hDb
6piYrnb/sgbMORI7XtZbKdR6ab0GEUx3QND25gs2IDP9ntj0SPLZG++3p5pA5ZCruAagt9suXXoC
6a/yQD/ROa4cLnYhYo+WwCWmypb+A98YbcBmCoRVjaNJM7b9xyKqgEiDwbemXODLedrKfbrxP/lA
tkWaCekDxyuuQ+ysTWQaJy3K2b4cArXRSbaNpVKDXu4giolaER2jvMrV2pKB8etSOd74qhrjFWBK
wbK/hFEP0HCQx6eSxoTW/ohUFkU4TZ/1PVg86PDVLF+1/lBnxxXRdIbo2rdTT0m0/9r2/LWbAaVT
kwJMoC5cPa89sok5d38CF0asxsOixXCyDqdbyZh2qBUHlh513uzetzINO1q+QC5V48NsxQwWCeSe
prGs7diK74q6LAxin5bpKEZxJO7DaYYh3SnQF55BhFlTPxQMmKtanpnn/c94GAPMRv5Sbklr+fI9
QNx2Z4eWfhZEePkn/zDKeaTdnIvMUYjjf9hVYwEL2lZ0CteNbplDG100Z4K+jQa7TAXjI7SYs2mM
Wwi996QLA2Wej34tC8C8zdEg36MsUHSgqn2lU1lm/ttKYsZoVf9GOGlo3a0DE99pjB393ffVlvGg
yDe2RtDakqZX0X5XRxykuoeSKhMU2jwEwIm84jYkwCOReDRdsPLLie/Y+bQZTE7l7AuRUyrRKkhk
Q3BeDZ10YtYG5cm6o629LTSsQUo1ZQctEfS6zh1EIPuzM+vRgTRh6U3+9Q6z7QZa0o4S0aJiSHGR
OOVJHnUQPK8brvBkCIYteIo7ER5PCPnK9You4mtfgc2tutVc1e5uCcXoX3Y5VMx+9rb651gVTvnX
xWxASCA7pGiGIFzXxG6K6GesIj94jhw1+lxqq3TxGKlWZkFpb3M6b0UTpBOPQp+aYcJgkmi0b/rb
PlF7efpliwgrJaLR7tORAgIZMRdTqeN095DZPsSzNgL5LGC29Z3fu/jXDcNxMtte9NAZpYqbY7y2
OK39Jt+9uS8/MYYBd/ulWMPMmF0A38a+H83vsLF+f9+tIaQPMCWyTeSsGkW2p8d8sJmgkwWzlAuu
igYga9DFAxaN43cXu86Qd2NY2ec+Cpe/ku2geRkc43CZPOaFROKhyENUnxJ2Zp4ftZrmLj+WPTIv
/TE3FqKXSrIegr2ipjwtcd/8tiDxx8e+lNF48v14Pwehte7JqtrSSuovfwH9cifzvaiqHHWa1afB
FkR/0Jn5L7oYqodShTCgUeky2UZrhdjkOKY9N7QSW4o/xh7e4G356C0Z2qDwhDzXiWxZNXaZ1dAV
j5512F8+z6n3kJLbqMVuPqmE/U+1jtVT3/fhnsx7IN7EsFoeM7od1Q8uO++D2zpCTvyVTYjD6+jL
8NV8ybgg6OCQ73wQ7S53a3FAR1nbceMgOXTSzXpcxlEUz+2BtPK1Y2B/9im6aAhw1GWFGLfjwa2r
JswjaO5fNFsE6bk9r2iVoHA+ftjNcFxVgRH0t0uEy/wiZjTruY2WQz5FTdS1j4caluoa4u37vjax
eLXHPpyAn5ihz0tX1c+ujENYxbpZKsxscVXIVDYy3J8sa+hx+oWIoVOy9Drnh6/9YQHfX6f2b7xW
Q/3fgPYsuogAWXEA4FzxW/tubV4hWMX2IettBeQCpxozJLej94ddceWz27lkR0sLYC0/UILiUvLm
wXnDkXv0z8xn6/YCI7Z0OaGWx78I/A4uSWOPu+ojGkSTNsb9tSBtz8Jy9aLHHgXgGwJ1DtnoNrxq
QKjt8DrOalJvWzTWywNNeLFckarVKzkpAttEUw+PscdulVMb91B35ACo/RwVkWWdqIz4E3cnsm/R
MLm/i6lW+i4Eo0CyP/Tl371c7VuF2Hw8+8KW+tlCDq0TqyeQPJu6cWOgWOV4rY9j/Fi7hdZ/QY1d
fIO7HRWCHat6xKco/22ey6zTTY4gxXyGjMfTcQRXtPVL8XGwOKXJJoQ4UF6KHWExcp82iWVdNDfs
GR6YZocv83Hx9GKdthEpejY0NuqJZt2b+sVi0R3tsK/3m5p6+lHXtKFEuSZGJxeL1u1z7a6j+S5p
AH06m7qqUxUV2EzbWAQAR/Z8uImZihVSYi2RmBCoxA+6BGK6NTOSm5PblcNwFxVYixK24QzXuSii
DhBS9KzAsJ0BQa+1dE8rH9eSUilGRUrjvr/1NusJ8khjUJjgNRGL/p8tLgbXIK7aZ+e3DGrxl+YZ
xca+dGPOokTh5ujYrP0uxjCXFYPn/enDsKcGQDFwMMA9TuXWujif5nn4YWEu3bOI0KcBKS0rSjBT
Y1ruE+I2hoJ/tYgEMM9ntRHGVGyjLoO4t/YNOBF1f0Ql60i6onAucn8rlkfEHoRfkbnT16k/1uAd
8GcB5LmM1PdowVB1cud1f5LTXPenkUVTr4Fdep8N5qf/ttmHfd5iuIpHG7l+/VkVDlCksyMkjGmv
/9mIUU6+mdvjb0VOTT5O/hw9RYsD9TxZ7fxgJNLcO1Zq2O/jyCRzKoWtUYlMQ1hfSwkNqcAN5NRk
xVhD01Y1kUlnbHlR94oPP3ZO416qG2Iy67s7gFPkce/rMlchJEfaIImROXpz8Wcoi0Cdd42YOimj
jce6Mm5nvzdOEDhnw9IeN91bGk3c1stymABhCCfscZut4m7cly3W6TAxlWEdEE6xp/QEq35AiLHz
YccGxT0TR70IZOEcfNoUHHQ5lmWvpmWEid1yM03iaoW7dn91cDbp1BbO8oKtL5ze1jWS5fVQ7up/
I3fn2JJGW619ot579+H+fwXiWOxPqAOi9qErLC45+F5Rj49i1PU2Mao5R46NG9XgZio/yqyBS6Ry
TwQ6Q6fosl3BhPYw8Ful2mc728vQXn+i3/xClGmGLFTpg4rwvJMg8NASzuS9szu4jXnJyABFGtQ2
+4+hZEivbkMwetBevV6dk90RMbWfx2Pn0oHcN2ww91gNljIAaOQzMbrN5WWbGiplE8CPdoXtD1ta
C380N5DWKEKQ3AkjkRqECDQSIXtz3A8zD9rLwRvnPtmBjT4wxZFymGcvorVDCCdE/Gb3tpmSbfHn
7YGBbP8UKoYvTJBSz7kqgcLjxBQoHh6dNhTBkvCGhOriB86auaMFp9Mdo/MaY6m8BVuEhJcZcvNQ
0arwO/Nq9GPnBTuDJ+s7r1X7N7N5KHa3+oICtHmaTeinOhT+fxp+5JdE5Hw3a98/7X5I5zhAvMPG
oJgOTGGdMISuuCCD5tnpnDJVAkGKiAyM5ToF3Ul0zUDYXV3MMM1xe9vLIXpbpB+f/WESyFMaN3Vc
HukKNemH5EkkzkhYPGCdYOgIcWrf+e62/YP9ctLafDGpY9G7MCRB+9wvUfl8DFZI0rfq86BFAjmO
LOVm3i5aP4O5dp/3w9pvDIsNKq4vS0pSrfX40xQhbHI5iPLTGwe8gn215cc27ZnsguF90zYSUX/Z
fkCimu+BixEqaUXv/Iq1t15ib4Wy7YNqZmM5Gkh8/mZLQdw2zoZa10eX3YsfysN8Qq0O49xrov2+
0nP77rfD+qshy8KkJbfCg4bhjzowuj4coUGl4nTd+8SNywTbgwY4+Dn8hpHJ+W1VbHXAkOO/HW7V
3Ro7rGXSDdv8o9uRBqLnVmdBI8bubebfUaOnS3Zk4B8DC2te9LobBKK0VrnPcwAmjXuQhY1l+WZb
Sv7qy9VpU3uc/axx2FHYxp7zOtjjV9mKCDUz0kKj3Xv6qakaHpudLU0//a1Gnl0Fh3yl0uo7tINH
tvRb8Me1bJpLpqsoJSKJ+qBH724Fe72Njut+eH67PfchIjYbZfmDcYXrIHGcCnhNJLzfpMHDhGWm
Ps2BqfHku/I55q/4OIbH+A97DqYcD5O02Xd6oxo8KGdHj7wPBvKEEq+0tg+6UfM4MQ2BFPRzhhm6
fp/Q1H6XixNkRFvteSAlK9tpA3w7MZEw5tRabtBluIXGR1b+NsEjklUWDzCLgdy8uOvk/qpXWygI
KZjlDF+lsfPdUkfqNJvz1jVAxivnZMttQIblJyB74FxcOOshx3k8fTABfuDNQBbk4UzRCfuRUPOL
sIyyplfBcrK9Gi+6DdUkb6U1hEta1Fpn4173R7oUA1NCX3ZD3nuIEM/zYdYzQaEAFTPhWV88Whz/
CiJplblFG8iNdPflixrw1XFx7GVEEYI1/nEgy+ri92WUKxs1y11hTbjjYOJfyGhA5b17g81ZDqvl
uJtU7+XxOMOIVJYBQWUMShs9zTzR83Ry5ohYjG7qmotZv6Q2X97s3HRtwHAU+82c8q7N2QJEdRnG
dfmv2pEkb2KCSge09RwOdcw0pvFdE9e9sBTOUhpJklev/0F6kmniMjJgLYCQ/oparHXq6LVDhxg2
O16nojT44U3tMKj3CGQ6MA5rMUXzTIrEcdHDguCs3qw7/l5IhZb9S4dr43JjkB7Yj1601wDF2R25
Guu9V2Kd2koEOaO9UQ/c3UA21YMq7RNUMTK4It7EbzQj64hNadLfFybgPy3l6L+SZPdT53rdkzli
/cM0IZdnX/cUJKI/93b4lZBRD1af7a20XmsRD3/3zu1OqDEBqRfLqNQNwWnCI/qKFxex8TFLFRpE
2ur/dJjmvx9FCGEipkDTlhxo4wqB2rApHXMqowU9QOFaUOLBx8iGtktHhPYjgVcNisVanEcwtJx6
VDyP4b5/j5XfA+nV9Xcm9uht7jAfwC5WXZcvI58fHCLoawV59DIQvMNNR9j/d/V4Q6zRR+SBmev3
IZoDEUOkhjREU5N00gFqQHcIeNkbWadLvVh3NtxEZlZ7Bag3rsPuWJcdnGwwNlnkIss62x48/xXk
Gn20u3lWBdSiAEABpIydLSFqh+vimO5CTGD7zav8MCX4pU7xWiJdjgfUKZslB/LCSTj5pCmGYI9h
FysGiEs9uQQXHABmTxTn/Ue1C/Niafy9WFJUk/Y0wRc/9urtTKhb7ORgy4e8NuQHlJxs49wY2r8I
RIC9B0Hde8fYPJl8mMdyAhYPug97jY6vXvMgjuuQxlXf4ESjBxFXU/0uh8kjRMGrU9Mq72I8fwh/
0mgfHe8OXou0qtRwOQKMjSTmYHddBYHm/2PuzJbjRrIt+ytl+Y68cDgAB67dKrOOkQwGZ1LTC4yS
KMzzjK/vBWV2FwmqyBafukqWmTJRgcDgDvdz9l47nvJ2uGErwaULUt2YNsjGqvrEylDOINwg/5DC
vN6YFLaS+i4ZyYhHjWdQh2zKCZASiCPl720966YVBu4kvYc83UXrOvSrWQvhRv63pPdCnuSsrChh
KzAp3m034qvX1+NYhHInZJaW+NTcITXBdrAr/9aFUZn+aFJFN5UiapycjvOnH0pn1LWTEa1MukFJ
O7B5dtgmzTCaTKuOtmsL4wsuUaUYeiqzihs30wMzYM8Rj90hMfte7QmgdFNS+bgi64DXrL0OGqHm
0IReVScYvLMbKtjuTUWC9F3TF4OxrdSIyIFF7pCea03a9mcY7qLrjPiwj1Nnj8maxOA+3Ek77b1d
AhrkJC/M4izMYupeIgMYQfcXxfHA0FwHcel8CJsKpb+JxOhbSNStd5A5S/bPEQgWG0U6oEf0UeP4
MLKjLgmk6OsHRLZAq7rWMI0zq3I9tafQZ3nbEonguR+L8GHABHIrtdH82LChoDGJzIDdqBWE5qHF
xj6uKtgBQGdGUTm3VG378jby8jVN+GTXpkxGheOesXcrt07E1nnnIIcftlCtUFHT1m9ucspmO6OZ
9IsRG/g5DRyLDjzd5WaPacX12cF5RB1gn+A1EPse65Kg/1HQl9jbubDCddpa7WnkCatd9T0UJUy9
4ffW9i2dQqrTP1D9i25x8vaXLpWheFNaPXsNgBbs3ozcOvGEjLMVO8LiQwv6ad+pwD5LPcz6CWlr
P9qCQt/eF33PNK3R9kj5vAu3cZSxT6amvhAIKoftYKNOiFyKENvAY4tGayXCO+gitc3cVO4c5IbW
ARUAP8tslOsbUHKqoBVJf3DlsCtHGAGWZS+bzNq0JdpZCCAsXhnaEt5CkTJFueWAHrqhJvs1mPAo
rHCwDvuqVDqNiWk8HWKqvpSTfO/gVTR0gbp2DyWRkbiZ48btT1t3VLuK7dvOqqLskl0qlBOUBMkh
j8gQoYnSXyRpXB5szwsusjzy0Cw08l6lmogPUZJin20pA184TenuZeRCi9GsO6Hn46npmRYdEC92
DzErEzgdY3+ioqG2r7LSc+tzygEsZLCSR8rIN+U4AO5xtUCRazGhaS8L7wozxnQ+1gzMpnXyXV2L
FA4TvWE4F+kBa6DJ/i5DxBuA8DgPKbjTJGls8QUgM2tjLwzSRw85KN3bofrim02ydmdcyDorE/WZ
fYDYUimcNpi168syqEZECsLT/bXQmlZsfRnp5O/KID72qLX2uQGrSy+t+tOAiVg/jXiZspZsi01b
COvE7NuqQMGbNM4mV7EG6iKxtyjkPyYWhj9blB9ToxAXAqwOYIip32fuZN21oV5/I3u3uqpsIBqM
jfzWnCZ5GwRwl3ht6va4Iu9DhauSUCP83XHE90zofFLLdioLjWL6Ddv4eCbrod9agq3OisEkmFVH
aXRrbHLwmEYQCBcIpjq1RqfnHNKuHKieAJ5j6ecM1Z1rDOmO5RClhiLu66854JcjaAAoH00/3loC
SOi6Lnijdarp9nU8Faf1YLq3k5bZl4AFrFs29NqRsrN5JlCGY/vgRmcHvUG3Wcoii/e40hUc4iFO
zjKEymI9UFoJj2aSFA9lVYkTE20BW05/6PYRsJc93ibe/GOFOZCszXY1hU1/ElBLOnMyr984THrf
LEDTd46dDZREMhzikpLyhrTBZh2kHW/kfsThFkXuiUEqDg4TD+xNF0T559oqUUGXGDJWFtrMvVU5
jD5PV8W4NV2980+cPC7vVGXE9zpmV0RAmbYztAJbVI2fd1OhOyhWXU35M69xXk6ZXt8AnLOOjvjZ
dO6NkqIWJcEVvS+DfS0xnxeRIxtEPBZgAm9ClhtEHcQSAgrQ6ZleczZEdCizQrqHBLDFPem6wCcM
OhyXfmGL49Cq/lNd6t/HSYafhC2CG9UE8aVtB+XGN9j76XGbnNDptc/pR9U7sodsoLOOV5wUkQkn
zQOiQueqnOctSt+IyfwvXqAbzbZhXw37L0KojlJpLq0zKGnlfdbFaH3s61bbaYMZnVNewHgq2mSr
JFI2P3c6kFewZr7z4lXfbA1h9siTeklRQyCZt9r+ItCq8aHVBv+snZpoi/Fe4CXIKWqUJ4AvKSeu
0xD2pHmaGMB8xp0LZz7CtB5Cmf4aRblRHCNeVgHujt4qawI/kCwnK/BLaU8FUVOWd6EHcU79ICFj
pL1BtBaa0Rq8RJp8dNj2MB0ynF1qh3oAd4nRhcIivWIXNVlwMbygwYjE7nmqL2h7xgkzgcGu4JL3
K27RVW4naNbOaVeSsbibQDb4rH5B9+6cCfXQjYZkJ398nT75n9CTM0X1Cdm28XtEDYrQVsMzLlwk
aiX+4Pd99IIyii8+Vf1YGAcuzueyHg5ZpZ++76MXQTJs0oRKkkwcsJxhsdnXSfO+aBN9GU6sCbr9
cVxZB0oc1/XcDKj1vngf9VbNQNYnV9vXPAqFVWwc/Lq9ZK/7kffcG+jg/3Ajl7nHo4fQBJmTcWDv
g/nVv9ViBLTvutxq8ZDYvU7v3UB2nqfeV7MZvyge9Xd+tvX8ktBFQjcgVUtJBAiKzMVpqL0P4K+r
+Vo9udxSYnMzkAAeAjTKGxkaEqSHU73zZi5YzciRHdw5WMtZKmIaiXeISd7FR9fVgi2clgVG99Aq
2FoDXvoko/GNqz1f1V/wpdViTFYi1wM9UsXBppetUXEiCZVlYLMLQXG+L6xCV4vRaQL8tFB9cBAR
/5BFeom3cvOuJ3GZeDzErRPVIisOiet8iav8Cs3Mj/d99HJslrKJU+okB96plzmAktgzd+/76EUS
01C2oMxkOB50mN7OcGWN8fsY3fZiZMLvCrGe+uPBJxluY4o5o8L1+/c94fZibKpC6CWF8oFx78hL
2s/lKRK29p33cjE6gxqxZu20/cHuu7Na+Hs9j67fd8EXQ5NbOZUVKqFDxmKDEJzPtWreecUXQ9OR
sNQaUXcHj0DBLcoFa6vK0XjnFV+Mz7AT2IdRQxzEGHkX1cDeFQJ4+L7X5jL8OMYNX1oS8V89G2+L
1n70POt933wZfRxR9sCfA3zTCnCvuFrO5iA14zfmrfmZ+MW8tcw+rrS0YDU5NQD66Pn3KElQWIn3
3dJl+rHj1kEMADIlSkOhfvaPlZk/vOtBXKYfa37txJ1flYcSV81WJrFalQJC0vs+fTE+TX+woPkC
gWYGx3Wv+ffREPXvewdZi+FJHuFkWHFbHDwhZn+PYjUbw6Z531dfjFBHKIuPzPODn01MtUN3Qccq
X7/vwxdjNAMqEwk2zAfU9THOZ28ncA2+88MXQ7RN6jBtO95uoZ7cgctgG5m1b4WgWj+jJX/1pC9e
nnhidDlGFhcG0+GdoUX73Gw/0HNHVVCQVieEls8KUHVaqOkw5HQg6mw6Wo6bTjsM+v4HHGLxaWTR
N1Ne7bLZmYvl7HTWjVt/twadaEREdjO8u1pPjrj2KiQRmN7vgRVi1qtGRF4tsi1rNKxDOULK7rtv
aqCYgB1sxebfueozN75MdORgSIGGC+Tt4UFB51kFgXaatOZtWLmXEWE/bd99HMaAStUUI1Rirzdl
HLZQmdbfOVkW7xpb97fN5Lq7uHLnunBxHaPX3yZ+K84nLehOBWIYy5YrMNTj2TAofzex0avvYamf
yKTq8xU+Ge07NFUF4N7qDshzDk4HZQJ5l9wXoP2OWPuAffYRTM4gvHRLz7sEMLjV/br7HI0GlrHG
3oxEbG4RSJ8Jp/o0IW44NdvkUsu6eke9XmODng8Pg0t119bPUsoMpe4V6kRoEE4wqVEgcsIZmqpE
h1N+6FC0afWAUj6TsPqhvuN4MFdp4B1Dv0UBl5+JIjll55rdDo7n7S0NLYuNLvgCFhReoRHNVAdi
zTSuOktedY7V79gFprjw1IA9BoftOqMftaX/067tyE0+RqEZbsJG2wtLH65iiEFArS4KFyJlmkf3
U5I6a5Zn2bijG3wCAOKumFPqhwxPGgvOjZs48bgBVXtlYmtYo7KDHlMN40ljRVDB48A5grnrt5EY
jxrmNcxE1lr4nrd2uPulJi1FI9Ye9h6oxhNbClTbmdrhGK4/UFMMV0VHSxRxVCswgVDovkP7FGII
g2a0DlWLGk+bYmeNVVH1K9uozhxZq4FWtlkCq6Wp3Ui41kU5NkfPbS5yHsaZ87l1XLhne6dilQWY
pLfWaTeeUGQ69n523zfjXsROm21zmi226drJTY2u5Tha+nkE2m9bA15dB8rFAyJgEXYgO8+wizTr
ptTvhQFOA1As6sIkouZuOWmMhArpgkKobDtYJ01/D3t8T/N2VkE4XNCi/eHSy96kCoOrogh12uIx
2ZS0OVe+jRKMqwBitdUfJ3O6bhoSfK5cX9UQoesKWIsYjjR8R9C4GUOY/qoBaHclxuF8JFcKuMRY
ThjO6JXRbWw6efCHxPpkti22ssrRb/H520erz2l4ggFNP/bgM7gIZr+m/emOt9BAzi0KG8a9l7cw
4/PTWNr6MYSRSdWn1net4V6VWkS3pY+OMJLQvYlTW6KCcYduV8/KDPxCYlta1ao144hbMKI6C32A
IxjAMaDzTK9nrwSmguE6Bq2yS/vw0MTyjBr7V+V3zgXMUHA4TcXIHqdi+jSFSYLPPAytPRR1Y533
xA53ZXBIdWn/ABQ/4tmHGQqw30WRa1sqnHZlF8qjZdDl3xjtAIo7Cc6t0DWcDRhnNGLgjbZokDxt
k43FvLL6EgTkAyDVIyKb7v6j8DItAoBRfghDPT4RdUaPEAPdsZu8D0loz4abCeGXSe1nZ6T5AcUK
YwOaqdvOhazcHNA0CahjJc6q0DNPkG0/4DgTH1yNXRwaYHI16ZKXGw0CFNHIYZTw+06/tCAHbId+
1FCtFF47T8qo9hzsBfcB9pOtU1dq48QV8BHlV9yLALfSGOrZsR6TS7hT3jkE/EuNKbzIqAJKqaF2
NXxMhDijjuD9NwIa82dhFydZXJ3wgGmXPh6InacC+LEezYChkOu8StHSWCVYIpxTDGevnL4XmZnv
4lrGtx2S6BVrdf8TBSoQM/YQausqa7VzPXdlve7bhnZ64ubtNw3tSAWnJCvvvKp9dNJWO9Mp1p7V
I/eSBkl78DUgXyO3dFM2arphVTHtUHIU00ZDc7lCQd9968yKHXVnk22lIenXUzwVo5l8EWMzkgxJ
Yj0lVmPrTkhBArfKoF9XV02PtSluiC2TZuMjy6oGbo2Z2y6YZfcLhUX/RG/K8GOiyyY/dJrZjdTq
ZX1MlZPfCbuxHvjHx6rWsqMEzHzo0t5Xh7h2Rpo1dvPQgnVYZ24zoWQyrTtMnoiqGmxddJfTDdAI
fDqQX9HUA/YQwoFhACznxEXfsZ/i3D92SX/aWaI6dJmtNiZ1m+tY6elG2tSQNVc/rckU2UqrbtV6
TP0rqo8Evkxm2yNaimSws8lQ6HLXVmcaFObyiyLpYR0Plb+3CgUkya3uuiARH3XuKwLpFA8LJv/c
LKziHiLO1G4cWphy40SG+pR0Ln20UtedizKdTqDcjiemhVxuAKe/LxF9SkC78YMfB8g9oOdl9Efl
D2AFzk1e0RttkvC71GnErVOQlp/aMdPPnCHsb6TlElCl8fe7IUbaAaZCRSsWNsk6CNsGMX0ITSBK
RHeptQgHWi+F+aMaR9JQMu7wvRAqAo0L854K7lVZIOONUhq2mZXCWjQHsXUNrD0ybWgsgVC7jJpu
ujL1id0HTS9mNX9aYY2kZadD38h3ZgGrfu1kCHDWhGkkK7Ix0mOqJxVvsFyKI44XF3lukdVnfjCA
AyLypr3uMZXd5dTOjyjEs3vMKO22saT/IWZxzHqhLfpmR97KeILYaMgPsSBfRRcysMjxqWnPtUHG
lBQl+aov2Etrk4lA3gw0FAjuNvRKKOX2KDd9bp73gEjpviP7jvvk3qy9Hgi8d01/RROYQ6pkb/Bi
ZZkHC0S2HAFZEnq3sLz3WJetEWJmV6MfcQ9Tpf2VNvhf34b/9h/zq7/WnvW//offf8tRtSBbbxa/
/df+Mb94SB/r/5n/1v/9qed/5193ecqv5Y88+xt87t/H3Tw0D89+s83oBI/X7WM13jzWbdL8/HS+
4fyT/69/+I/Hn59yNxaP//zjW95mzfxpfphnf/z9R6ff//mHYbN2/6+nn//3H87n+M8/Pj+mjy9/
/vGhbv75h2X+yZLdgbsNwpdG9Rw83D/Of2KKP7F76EKn7uXwD4djQO1ugn/+Mf9Qnbc//9P4k7BS
qst48A3lSOOP//M1nt2If9+Yf2RtepWHWVPP33veFPx7s6CkwS/qrw6f6TrCcBd7taLpBiu0oMvm
tDY1WqRBVVzBtQ7CDdhB1+9oxQ+Eg0ABqbUQpb8PK8tS6XSpJpX4p7Ya6es6Jp6yPVyjsoWuj695
g3cYe79Ks/TzaHSS6SXwx48xuKXPtKwmwoa8OP/oSC2yVkxQqENWEeJfVjwtGFfnC+uSHOeHVzns
yNZVZWWAu914HPmQwOu6e2H7cG99GJ8SEnxdRdqPmP1DCj2zC2BtrLCahTE2KDDc4jDimUS1pvvk
N6x7WeTxEYV3K3dlnQXHRm+1/hz9QoalFXhCv1NAB9OVhYOzvrL00DZP/TEgOQL5U2WNhwKITP7g
NDr2Pwfztw86ll1MsCW3KE6QzMasfslYSgIyXXokEcegbYiWXCU0cPQNoh7zi4dwQL/zXKIUdcT8
cpLdKiSqJgvOkKfl6YdMOmUHQa0eqvsq7lHS0NpPUQ6T4pMSbhLERrRx3TyQ6VqNthxB1pZGcO2i
3CcYLx2gsgEjCs6HMLeZtLD0InzbSEsj3H3ncwrQ6yI+TOB2AH7GFAnaqiQaxC8wmVTSKI203eQw
uwOWBmgc/PTWHQmFGLkxhEFN5F0Z0+QV3Q8dOboV8E4dEWdsKLMGwb2G0sgu91MUNG638SW46m7V
Wc0gm2NS4vbrVjmd9vib0SXdcIKbMDPAZDSNmYK+cqrwR9mamnEL9j3bs6rHoGxpbnwPpbN5yJQd
ra0g0TM4A43HIgiww1kJMSE6zRsyLc+xRcCQjDJlfXJnR9+J7052ccj6VEC0AhfKTmsyY9TBbnLd
40PaNKZbXhcAB8n4BJMRrKAvimupyea0Mbp+W7IiuTeK3v3U6GnxNbKjS6Mq1EcdGTT+RYSJ1zll
8W+G4zvl2oRMQoiA3lafJOki1eUQAeQo9EG/Lf1u2JDH4H6e4G6d+/4cOmXRoq9Q5rr0UpmXdrh3
btE30gkGJnCGY85uVuZoNV96ayiuk6A3vxhmFcEQDbCuAhsOwY7jRt85QIBYVOJup+sYnrHQ13a1
pq9lVmRw+gaddUYJwgxVLEpQ68cES32Li9fa1JN+14Eu2zot5nJom3yEaVQ3vpPddDULYoO35w8E
w9XZOObGFtCOiTTVjLcmJon4tk7rfF7kWxGoJ6PEsu3FUTqr4mPdPqOTCoYFtG8UH8ijUe5ZiCeU
5UTVNxDEiB2KLxIdecpW2kWQfuI5iPrvtEhdShF17+kXXQdXCryfr9mf/ageub2848N1C3SIJKtg
8kDCs1PVLqYBdi7gzArgqas1CplD0wMVyKc4+MF2BUk3EbvFTWd37tUwhNVXR8SNWgWxTQaLMzRG
wyeF+b2rORVRRSQ28CWqpuNhQqGRbSu9E8CVgbEWm3w0I+OqRgraELANwHgNqcz41MMzycCrkhCC
jRzJPKM8wscUmMzWDymlw+rAriqPTrSCBK9tYisv3RGcMbs3B0Cr3Udpl86wh26dG2vZ+lFwLAsn
19fegLeK5SM05eRR9Zi4rswCNfKOdJmqwj5awhO/RV7caGu3LHGOViCwuDo1EiGf9KGOdeeTN9zf
r5anr5Ln9VV85Dr+XTGr5E1XoCdcNEEQtxtQVlpvVUWNBoRIRXq+YQHbfHvHcSSockeCOkQw+Lwz
hxiK2CjAdbh+RPkV6/X4VVRB90aJ7nkA8F9nY5muI11QtjaO5udHmZB3gG2vPDwCrgSCF4U0+5Ps
prZBB5ZFXJ+P0JhuXj+1n2npT1/G8zW0TRYXvN6RaM9v/addR+TeZGXRJ1gZ+PIwCA0SQYbuN1tg
6ci0zYg8FJ184FVeuuWWbR/VoUI31YfXv8dc/F1+DWUIG/cpxQ/bXlxiF2B2RK2ELVfmf3T0yD/y
qkVm4YzVb7UT5sts6MLkjA1XCekaixN2mDfDHN03EROZe2dNnkC0MIrj756PwTEc1zBg4LDsWjya
GdFIHbZ4b2W7jIca0dsm8DPvODbsc14/1MtRYFiWdJTJlbOEvUxfnUbA/padeSsUrPmZM4rvQQ/q
9PWDvLw/PCKs2ixlmoBIzUXrLrEtiJ1O5FI181j8+CbVksZzmivgSOBrXz/YL87INgTPoqFsxTpx
sUAEP2J3PiidFQuGT5reeXDw47faSr86I9ahwpyfATSqizMqLLgGoYlweaJKxOa7bZv4LO4gJyIZ
xFO0+f1zkoar07JXypZyUYi30YxRTOOcYrtudwa78K2nTcn29aPMX/rpMDJYUM/Eg3lG5CDmoh6v
3B44NKhsvNHYQOouiM/slsFNWFZ7yDP9+28fjm0BhVFXWIZlOouxNO9/Q5zyapVEWvhxKMmAw4Zl
nFWti9F8HM03MuRfTpGkF+hSJyKL2RgPwfPJyqe4B3p7VCvlBgh2G//BMHRiOjpxMdozuw8qz+tn
+PIp4YhCsv93mebkUh3gh74Mu4wjlgabcgRNsMu4DkQzx+Vvz/8cap40pO2Yjr1sYVlmVrPxBtbL
6nvYxXHfU1432jvlVPnOF1F4r+peTm+MtV+dIA8/o0BIjv4z2/uJ6qSyE58ZpAW8JUQHsiqst0YR
lztCfuv969fy5bAWLls+3th0hUxu5PO7p0AkEcFJuq7o/PYM6e68zqy7NyRFyyEwv9Co/Tq2zr8Y
CcuZt3FA7SpIqBXojK8gWLW9K9Js24xJd5nC6di9fla/PJ4ybTgJjAMm4OdnFRF6NzpR6eGqiUaS
map434bm+KljWsGZpfz0jcv4chCwNgA3SNGMFzfEjOcHDNuJ5Eei/6C8gzc1MpultxGo+M40hv5Q
uW4fr0e77PU3npRfHpdZBScnyy651FXhFRbV2MLQKPvUvEsKqmgZNdTrrLKabyMmJEKAw+qNg758
ZqBkWKYSLi84+8W6wCRAUWm160KwwPsK2UiXX42+fEuh83IUGDZ5C1JQjqCGaCxuYsLaS1iQfla2
FshTC04mc1C+RyfgvXFCvzwSt4SCCwcjce/53esivRrLSriEz4n6M9tp5NHmBOvC6gTepd99Nlkb
UwjBG6yz4pGL0xpsv2qFDUUrJ0KI8FV7rdXqG1yQek8J47da7/PCCnq5zirBtAwIIWqxhMOsWgFC
ItOANqq+1gcv32h4XN84pZ8T0tNX3F+HwQWvs0ymQ7e4gAGQviQAFb4a0Ql78JohrK3a0cDLbIOx
ddcz7oLKDh6FT1rnVNMG6k/WriQy+mI3MjwQh2PiwXzl04/67dc8F2FeUuhcA8XC7PnttdhpejVg
T+JdbAL+vBYfoU3Cy+v39eVQxDGsTIu3vclzuZTGOEXvgcFNHQIMYu2YT2N+5euSVGKnLm5H1ZSf
QtOW568f9OVQtOY1s6XwEvNaNRb3t9eUh6k5dlY1l3UfgDjc1G4SvDG7zdPzs9srpM5BdHyOFuPD
WLwkADBQAyBwc1WJiZAKoD0UoUIjxSxZeYalXQQlhfWjZYXSXoWyiB9fP8sX07mQ/N+xqZPyjlLL
xwsf6pxrBUylKtIK6QIprSuzEsPJgIu6XE1NmG5fP+L8SCzOWDBEFcIUS9dJ6Xj+yLQuEBW8N0Ti
KZr/96aXAwDi3eGbp5PA3vPG+/HFbRSSpbx0XdicHNcwnh/OKGTjmCAbV4L+08b1IP7k+fDbL6n5
KMyoLOJnA5izeAsjdOhIa5XWKoljaMNZLvZWbNZrQbTxWsYpWDHP6t4YFi83s4L5wGLcsXzi8O7i
qNlEklFn+kh0XOgRmcAubAta+erCCeo7K+2+mh6+NNXdBbnd/v7RGfquTXGIJaoulwMEvHbTixGb
etZ5A26mwT+F1kMa3mQNV3ZJGU2VTXRd1m2/r2g6nxBwn35//WFa3F1Wj0KC6eFFyW5+XgY9v7uR
ALLhSuI6IwWrs2j6Zk0lfHhjqfqroxC8yDQgTQxE5mIqSGKf/jeYahIFSpAMZE/iTY3FGxd0McuZ
PD0W7xLe/yxQFb99fi5hZvRMQz2Uc2hf/i7zbPehqWE8rPEXVS3m7iDKnJ3d1U755fXLuBiT86Hp
x81rHdbhbBLnr/ZkVWyBWoMVWTRrGfnazYzQR58j7cHYaSBjmzdKEi+PxktNZwGpWBzzTpsv95Oj
2dTGfNz16Dd8+g8xVz2gtBu16cpWvRNtXj+3nwvEJxMOJ2fS7WGY2I4rmeXmr/PkcANIxyoURbeG
XqWByxCAoJCvVLXq950Oo+PQRso1NrWo7PEOMJthbFFgE5tpu4lWXiCBn4N2Wloi9kNF9gKd4Y5E
ig2vYoesA1Yc26mlxv3JKYijvg4cUu0PBo2iLyOEGPqosYBcZXtiIlurYcWcf/Ii3Ywefp7o3724
q79OadH0W/z2X+fhtwqyzY9m2eF71hK8LB6z26Z6fGzOH4rlT/7/2As0eET+cy/wPgubx+//+F/V
w9d/bFHMPTSP9bNW4vzX/24N2n9KR2c3odhNm6Y1b6n/ag1agqahZZjKoefHYzK/Cf9uDRr2n7rt
WnM1iBoam38+7u9WoWH8STmACZ8gKaZiB2Xtb/QK+Zxnr0YWG5KoextWgdKtF3s5Mi/SEu6PseG7
dKRXYAUMvcx+Y56ZqxRPxgNnNp/fnIfCgpJt7qKq4GBHlgV68Y2h0w3R8l5+0YieOQkaRDVCKW1V
dnYFZy+QH5I+yq+e3Ju/n9KnVezF6J8PT0Yx/1NUb2iOLg6fTEhJPXs0Nz1vlS3xx+CORSAJLYGx
8vqh5tl/caYcCpQfhzHml/PzkS8TmoPkB5mbpHR3Zjrd9cS9kIWas7BR9Co7jYUyLPvPrx/2F7dx
nmZMxU3kP36qR59MOFVXaRYdEs4Q6gERSq62Kzyve2PluFy5zdfRorwgBbsQUMGLk4t5HU6OR4CX
rgXhcRyS7IvGcVciZL2oo3/49vpZ/XwuFleT8aK7vJ9YMZnLNY5LVJ5oeyU3Lh3ttbCa9JTWMp3N
CQoCWYqJhkTKxqaxa5n8fvRT+oXg1GxX0Hm+f+O7zG/cl9+F6hGLSGde2T2/szV0ASUCH1FKhzOf
AsJmHMJLmqEb30PfKacJEpRHQBDf+ZQNPjyC3P6Css3faHr7VinrF480V+bf38Z4/m2ctNZD19Tk
xtKMdDNZ9YPu+fpBz2vsha+f+S+eLUvOJSXoia7B8H1+qMaMiZgYqnn01O7pUMa3Cdl7v1kF5NGi
ws4Z0TljQbJszSRkI7ZZhiELCKV9oI4g14OKgpOYRvQbT/EvL92TQy0WcFhdncGOyILQVRCsfYUA
FaHpeeNjs37HlWMBgGmX0YKO9PmVk7o/mTUz0qYY6mqbK70862XrrF8/ysvzoVA7twwo5FP8Xrpy
5hRKqBhOvrG8OYoxxYLfgb099dq2fsehaM9ZFP4UDUE5PypPphkyP+dAL/JEYMU3pF742snkpMYH
vyY96PWzevnUObzaTHbec+fFWs41oAGjsnIJ0x17VeyDHCKtDe30jTu0WADzZuDWUEtg/cmrYdbd
PDshWgaDjseQxTWts0e7ltGxnlAH6nat73t2eV8jo/NOXj+1lzfs+UHnmebJVWzJZiJAty/wqQvn
g6MBD7QjXZFol7j2Gw/7y8s43yoqGDyGFlvRxR3Ly5Io+MquuWMe8Wyw6w4lwoI3enEvXwwuyV8/
nz42o+LnrvHJGbHbT1Kvs2pSyTRxImtU8HOZeiX7lMsoNOsNZ84vbhuli7lKQvmAeuJiSgJMqgKJ
uWhDeJmBknbK+7VHpvfZ4GbjoYzslvgh/61m+C/um82My0VExTULrJ7fN8j1vnRnwFiMoJCk8Co9
JCi9UE6K6o0T/MUFtdld82A6TLwUMZ8fKgjKDiZaxwnqbQcho2pv9SkE8FAM5c7ESv5WvesXr1re
snR9BOsW2rdLR1Xtx/VglGG1ifVIroi/A38IAh6gXNKju/JCOE2AfyvroVBmnK7Jmm2uXdGX16Fb
Om916l8uo1jcco2Z0pS0zaXrGjB7rNKkqTZWIj0CfppEILpoQNmvgswvb+poTNVqHMhoIr4G8dIb
77xfPGDMy8zZVFi4INZiXuiy2hA9cNZNS94UxRUgmwkk3A2QhQciLYLTsmXf/5vTgs02AOD3PO/p
swDm+T3vnZ7dWlMDShVZtAXukK3i3NHWY549vn6klzebQznwmnnrUgBAxvr8UECViKuokYEh0QNZ
n0L93DtQ/U8pDWJK6Eto0GPuRdtprOFFUcxVp05vtgeV9OVbbrUXw8qmmMNtptSKVvFFL7rPANi0
cAKhy1aAVjVV3pCRGtyVFjD710/8xbDiUGz/5xrr/Jgv60cTmSieZqXNptDzYFuFkVoXxHjdewHl
JH9snU+vH+/F7Mvx6DYaNBtdVszL3qZNlJGqQL9vqsB1v8XEpu4IVtFOXz/Kz279s6Uph5FoIEwa
Hszyy9sZEfgYThYJtEURe2eCCCQqjugUNw0CSWSSJoC+eGjrVTQgGB9LP9qqeAgPfYG8AGInOb5g
cMwj+Jpw+/p3+9UVsEyWjrYy2Mo6i3cdieGdZmeSgcxDcOikBBaJgPKN1eOL6YJWBesffnEIevzz
I/bk/UOCl+Yn1lRvOqwiaEVjO70JJzhNm6JsjT2I+uxOJKl/ig0EWtDrp/iiX6Lmo0tFWcmZZ+yl
PMQHE4cqu6s3hH0YiEVtj5TZLF/3uWGdtXPSSZoE5F8QdavueTzdq5psk61D5MjGmKDPFLoVvfFG
nkfw4pGg1iCYOal40QlejHDfyA0VZ9CpIUOGxdYsdLYJY683pA/lQXwi83o48Qg52xkZQomxEJg8
Xr8uL+ZQLgu9Kpctqc2icbn0qBKHCFw1P5URDvqCq0HJbYxPW0d3f0yaM/B4TuKNEf6zbvj8xKVF
Y4MiAwqQeRf+/FHAqQjNLk/IYlfyIyDLLG/Ondnqo0FKlNpamPYpAMw1qPGzCIdkFp9K9b2r3U3d
B9Bmm3XqT5e/eyUQHLDmY5ZDmkIJ6Pl3Cly4oDqVvo0F9/EI5Mi4qAtRXqHRbDZa9L/ZO48mSZFt
W/+XO360ocUUCJE6S2ZVTbCS4Ggc4cCvvx912uxURoZlWPeb3jNoO9aiPHAc9+17r72+VT54i9d+
e33Ql3sdS5JsJ2EEBR8S9s8HXTA2G30Xi6+69/Kb5VeB+/zcYt40wI55faiXb5rN20LEwZHp2uxz
z4eqEMSMZKfX2MmFfIOubtxZmMq/K0qJs1kp/NuVLPeFYuiZQ2wbddNLWdvZcVp6NewsoXeDWRU+
05iZdX5Nk1t/HEpY8fQmA6yzqFbsUZ3SK2tKGFbBuNwPJs7yrz//yxOMH2ATNXG6YKJ8mqbAHsnJ
h0KssS5HoB1cl28SHK4+K1maF4Z6uZ9SVyIsMXmpzPXvSfljp2vzdgvKVlylSyf5UdWJ+FiP1ud/
+jzkyknx8CFuXQ3Byfts1ZimaMeXGOsi+a6jWXqnIUj/DsjqUnLh5SplKK4C5Oa3io67Pe8fz6OW
TM5g+pbYGCVuor3dGnjGCjbuvrToDFoC/x+fSNsxqesQ2Dgw0DycjMhzNaOOX3GChOBoyU67MxVm
3a9P4cv3tI3y+871n1LAySg6ugDsZvjkMcTG6c3pojWviv2/GIUgmfofeSmszp+PggW2ULPAE7c0
CGCqPoe1nqfzhTV35h0ZnCPIV1E4uGjrno9SjPpEis0nWkQODDu9c6/w4ere2naWxQatTRfm7uXn
hNCSpDRpRnvLj59cfjB1ySvhMB6NC9q1lWsavt12WUMTmOdLB+W5h/OpCW1viZjbP1nrOEWReu61
MYb8S09rph82eIGu54+snvrCRnlmVWx1fZ6JLWs7pZ7PJBBc6XaLP8Sd7AIuToMdwUAZj6+vijPz
t31Lhk6xlCBAP5m/ZpzIU2o4B+d2+rNKBMoXYX0e2JIO/2YgbmpcUsnSnkoxIB9jNd9aWBSPXf22
U/WG2E3X22Qd//mOxGqwLHc70V2Sd88nTvOrSfhQh2M9MNpHC2bvTvO09t3cYgT++kP91j88jyC2
BPd/xzKfjwVE3Uxp7RvjrvXoz5QtDYGWt4o5ErWRvLGGfnJpSzeMPpoCudab2TrmnB2NMH1sLX0T
YLRAazI85WZao0WZw4BR7uRP4VzLuX6vtLr9KSl4QkQuKkxrq5W+mfj1x3hRqUe6hkCAsIv1RmFH
P50ySrfAIZopRmul72hz6u/GeRg+LTTH7YDlBDsvSWgBq+xVg7YlkiPdoO2/WIrbZNoW0n5uACeR
z7hwq11MOcWNbQAkxcmSq5c7ohfEufL1Bz7zIW8RHzGPv+3sp9rHZWgb1DVqiruyK+5qpLtJtKRa
i0c6PcQoJXAL/hcjUldwtkY7FszJQsFN2LWnYphim9zJFWqZ8SgDjLrCdEyMO6toswt1rDPbh00Z
myIP4RJFu9PtY+19XviiaHBumpj+ekzfTfdS9frMRNoUr3llv4OA4GS7H0o7WSZlq7jLWz2GxTZe
01RGr7lOu5MGbuBfrFQ2fN8hB8vlyDmNafCSy10TtHicLmraFOkjthYmTbKYL75fulL7Wlkqx5yb
OuIbnESCb/5IEHThu/8tIz357onhSNRzEpB7OtUI6JNX9FLOc7zYY+IgQs7G29kuswer9qebBSJ7
1LiNiykzrX2Ktt1Q10x5N2gpUFbD6658O63ukBk4JHaHbM+FfbxwkTizs2/1Jyg2BE0Iwk929oVL
i140mopbeGh0fLnafAwqZTzWtVLfX1/d5xYbi5uvF5ERjaQnqzvAD07X6TeM9Uwmu6xpwW/PzqWu
h7Oj8N2ix/Z1l+ri881WaQFE7Lamcc5ok2PZ5811G0zZhSW2/SkvXq1N4wbXL1QZwcm8idUoFcam
Ku7x8H8s9Y7WVUrzOQ3onpoPLsLXt908JyqimhJcSE5sEcSLwQnViS9sJIun95RZOPZcNkwkWYr1
Cm/w6rZMZR6lKx4vqgSSPBqt/e31t3d2pWDnjfyVzBPuSc/ntUN7gykA7LpqKJ7k6JuRrnfAdYP1
krju7Bv8Y6ST7aInRUlTGCPVUy1x1MjLu2wt1YV8xvnnQT1P3Zk+69PTrDJBF7uG5Hkc0YKtGbEM
F5CtQ88D5P363J19It/nO2M9UvI8WS15kYydptiPClUY+6Wh/0H2envhic6NsuU9ae7Y0u2ngWfn
zez1Tj/HtlLjDsDCGBbtvPzzM4qL1X9HOfm+oNv2nWG1zBtXsHcjdkjxjLcZpMkAx6jUqC5q9La4
4nS5I4vjKN4qxhSFnq88ZdgLzWWDYimMKk5tf4LIWPfqekor/0nJALt4C0OlGcbEB7oLtdtkGAWQ
58V3L3z2Z1IEW2LO5hvwSdEhbn/+WyYaeAL8RxQe6zBaIGyKXaVnT7PhyUPm1r8wYYy3FttrUA2w
mUD37Reav//5ciIVQxLOI1D2Tp1YczAbADFmFeNn1W4i9IFOv766cEkztv34dN43IZ27BVuktk/m
3WttH1o3U45dkHezVmmBcZYy7zkrez82E3e4Fn3q7fKlqL9p/lBFyMr8TybJua/LRHLnwnl67ov9
8/ecxJ92W3jKnnEpATwHz0QyARQlWrxa3Esi/HOf0m8lMXl2E6XCyR2uKAgrqGeo2FhwqVeJjc0S
wOTd6+/x3CHCobBlF7ktAoF9vpjkqPzJUZmKc2JuHBHWqoBZsxWQ3thgQOp4Csr2Vl963QqtJIeO
8fr4556SYg1uDtxVud2dfMoUXlNvTR0VN1lQXXfgtDFMr+Tb10c599o2WeaWy0MVetpwJgu/rZ0k
xeZ/rI0rUjcSfyooTOCg5mq6MKVnB0P9xnUfNfqLiuo05WmvqFzEK9m7/bo1QWMLY15lPsiw15/r
TJaeHQANGDEe/7NPWx7NLivGwScZI60l+wqJIhWxt47a+2UKnBujgQMZzdi63OMakn2vAUu9XZBC
adfrYGhPyuztLsQvKBAXzoFz4QGLZNM5oBZHHvd8WXVFp884PymyK7p1rDDyCnU1eI/4iVVHtwG9
bduV8/712TgX42+BLt1oVAn80/pmmo7CLIAgx0tTip3I+sdRa7Asd53PdJd/fH2wcwvXY8qpkBDm
2/rJLmw2ozvrC98/ZWzz2ur8IdRzZ7wwj+ce6bfcnjwYeapTxfQC5EonocS502QDyAOneJ80UDvd
NIOvRfPUv3kqOhHpWGRjZ/0+f2+TQWN8JXhv1uzuIABUj+swyXevT925PYdO9a2CiOggsE8Wh7AX
+hVxbsIYS9/QY0al7VJVlJQz5PAl0exgl2P1Ewa6utRffXY+EXPQBEe7KxP6/PmoU045ni1zbKVa
SiZWZtcdflDZrnIL4PSVXhUfXn/Ys+uEYppLUhbBmXNyYnSNOW5td3OsVACGHb+tWAOZs399lHN7
Dk+EoNAh4Uci+PlziUyavhJwTJKkMu6xSQquKUsNV/oATPf1oc69PR/5FzscSTJ0ts+HKqXtao6B
gaKfWuq+CEz7A/S8+og5l7aDTG1epZpQn2ozsf7FVCLn0LfEMIHHaTN5q3s9hWL4F5U1i48wkqyo
qmr7wnX03Asjq0NGjguix/X7+fOtZe6KqbTYUnvoCFWgKitUZgNn/PV5PD8OImgPkRE9WSdLsSWM
qd12gY4VbDZfamMoL20X//+NcvJBpymcBStlFN0djJ2vV+XOWAP5L26DlImJ+pFL8Wq2z+6PgkeX
su6lTZbBsRN1N4qkzHYKB8YQf2pwI3KptDjRIeC8/nDn0oHIEOkr3Tqu0FmcrMW2HtJBN7gIKFCt
QHnqzntMhqX/wJ7vHpMJe9Ieve1hxdrsQQUZ1+T1Us/H2Xh8a/Ymf0XGjETW84e3V6NvjJlvr6bp
i0i0mq8mV2+/5n0iDjDo7B/AumAVwaqNQM1sqPR8cB7TMr/UlH1uSf35S0421rx23bbIVm5fbjve
GHVm7vNAdhde9plREOhz5JGwoYRyGrI57QCFz2m4Bq0YFIZTagEXm0toPK+/3TPjcLfYmhVRgm7t
kc/nFSyT2VbYkIPE6qvbOW+mg6SKdiGiD/hTTm4YlNVNCpAEDZQgT0bJVOPYAFOMuABnHeJr5jzg
/JXtA9OYo8LE3GRMFnlNkx1GdBhPXnpnZ3buZ+OffKC1DmvNsTIjtn1NxrPXONd2v1rXJoqWw+sT
enYoijS0bCCI84yToWQmswLmsBEHxqg/VtxSd14tl3ee0n69PtKZ8I9LIdm8rQpKCfnkk/ADY01L
f0V0hafkzaC12W7EywS6Et3fuvLm2IWZdSHIP7NeUCX5nH+ctLQonQyK8TH9rcI3SHVCd509V0Vm
kyXx6492JoLAzidA0eKS9iL59nxVwohKpHRsI047D9VY4PbZ0zLO7XhAnbIkNyl+z/WFo+KMFoqQ
7I9Bt0X8x/7qFlibDIEw47EsRlIqGWZtk43t/yqCZIqayq4P1ggEE/PWnqYMfzYOQeLaH02hgb8b
QPVh84U7Wf/99dk4O+d0vm/K0W3/O/lhOAmseUMGPJ4txi2h/OzAGV9qszeDl0uXOwSCHy6J6BG4
pz6fAN0bVaD15KRrbfVgny1r92m1zNA21s/WUkdF6WOg4Ew+xcd67rL3jYdxHq1oWYDOekzq+1Sj
WhUBu7S0o1yNwQEWJrX0gS2ovpvHNVVc5yfbDacu9fVrLEazIVz82XevUoi57V5I6WEanqYCeGvR
BV+SucW3oMI9x8HDbHFuEGdgIg1PbyHjMvRmeltl2YK4E5frGSs8nP3417WlOFQJmrXYW1Iah2AF
o9PZeCW40ZlA6Ee/x4t+ln4f7AxVCgyRa7v0d8GSpJg5t+sH1dBIh+XRyviz34FXxglcpTsfG6jh
GvgTHYiCJhb4zFmhJfwp+Mxh7OWR0MT8TEECxonUjOnRaz5LuY7msQYxWe97g7xnlEE59na9hA8O
IngZ1v2cOlgb4p6S8jTZknj7SeXeocyQzF+bbeer2E4tK9/BScSjY7Q6PMgoaNGWmKN+iPTRBXRe
juB6Ikl2QQvhcAsVra4744utaXb3cev2MQ55jlWKMgrXZEPu1zemA6kYDfm8WiDDda3bZ6NQC/RX
A8dsIUzxZJIaov/Kmrq7BkL2J8f57f/mSbwP6bTgTxP44pcqs97VJJoKWgqWTrvGJs2wQ0C2OMLa
iWOEeboE0OGMxCePDq9uuinNzbRVTH3/tod+NdAoX1AxSEF3aodypNcyqpLEu81dTzJVyWrOh17M
+pOZVtBsBqew7gVujJsDopl1V6TpcnCug9mbkTtnZXfb0cVl7is6Kao4scbuJrASJI1FVq4ZyQqP
3IGRTF53nHy9HR8w39M+YmI4fZILBpWRB6V5vMHz2/22sIS/uoDDHySehjd+tVYU+3VlhtyqdHdf
TLl6r9sVbmq5LdW11/g01aBtMobNGXYYgDjPFRi1BUtAiMN9oB2VCNL58+j7AwztxbTWUA3DpPHX
ssrjctKtX5iqa1mowSk+TJrUfsEEVXZIN1OuwKbWLGG9Lpe37JllsFvrtXrC2bbUwjoltRWRw82+
5HnrX1lCVD+bXopHXNOm/AGOq/0E3CkfwhI9mAl2MMv0mJ7iBM9Bv0IcXQWD1UXwmsv+qvLAhYHk
XsRTPekSq8RcJc3jbK5aEfsj9bZoDYT8AVq5wWizrOsWX8h2+jKITLXHbsDtfIe3tvOEf6SaDobp
JthidqP1UGQzJr9eMmf7DPWSthvKYO2hhy98pVNdVePOLoJW3+F/DuTM1NbgoUhLzce2jx8i6BHa
SJst3GUNS8ofkmvVPc3W07dU6poWmcoRAkp6YT8JGijSEG7lij90hmV8PKP4kTs0aoZ/FWjFgCFn
4BPW1YHmWlHfr+LR5OMGk54iAIIITXcHttZzrYVGXtZXgS0AGIq2toydlCMMcOmadM+WcxdgApPm
Zf9m1EzK9ViQAvvuoF+0sfL53O/AnON5IVYZuCG+mvDCtWCCYQ+7O5Mx16T6k6l0XELGCdv9wxJI
vk5TzyDCmeCGN/6zO0ockMRYggGXNO4I3OYR1IG9fzPPvvNOy0Dr7rtylRWSAlcZ4ZoVQsXV2Hd1
mCB7XsJ+E32HNEZobwynKRSuzdAbQNQm7gp4sa+NPK46FSCzHp3eQxanzVpi9N+QJ9az9kbX1Oqu
4aBb2KN/aObCdwXPn5h9Fv0/4JUZrgAg/aZe1PdkKoN3TjPk7x1TAmaeuqDfuQJoZg6lMgRVKkLT
07pIdp75YcmMnH8c9PKDl9QtKwpEQ30haHuR4vNR1lDdo0GDBCZypZP7aIqoFIZ6YMe5m75juiqk
ZMkSFlIvseJOsNivcQeH2PODY6qIxlzzogYNNLbYbDbt2H/4feT/X3v0/9AG+Ef0s1kxP7NKfj/K
ArNk0WPZ+qwtevvP/tMW7bp/oYl1WTFb7oCqNnHK323R5l+oNzzuS/SrmwSOXFX/bou2zb82H3/M
mRxMHNnB+OP+bou2nL+oVBNEk6G3ySA5/6Qr+jRyJRVL3gYnTcpHW5/bSeQ6JalVl04RYNQFyFLZ
9hhlSKD48JRzwHH0Uu7yNDbcxvO3bI1LvobE+8l4ptsH8Hkdfwf11qZcNiQrNvegvi/c4F5kAX4P
tBlAEhkS9p8K5c288xsNL8Vdqc8Lhrzd2JeHDlzz/ZAKz7jLGy0QkeuBDwuJLBLjuqTZqY1WIAb/
tJ2KyJ8GLqaNJOrWy3oSqNqAljE6ctEW6Gtx9Dsjfe/mfn1TLVRWLjz4NoF/Xl0Zi0ouSwr5Ii0Z
p5Zls/TGblz8YDfOs8ZR1OmPgyNwAJ6C6smAWX1TZxwQmjldCvtfbErb0KxYUi+IGbes4/N4PAcN
iqXZFOxaz1C3pWdnbwZOqjtXNXTIGRM7L85w7nw90ULwkDHPhxIX6/c9hrtVrLducpO3TfWfrQnP
hfMe4S/Khb9/FtaCtN1SSyJl/vxnGW0NXZ5c285puhYgduYda2uBtLJA2g0SJC6zNQd7S1Im0dpx
Pgw4T91YbQcXx07qSyvzxRfHLG01WuaJK+8LA9ga+1/lDLwgrJaWIcyLjjupyOUaRDhtq6sGVmp5
YVG8+Oq2MbebKblmvgX/5M0MVbW4RD2MOXeYV5epFbs1DKM/dr7H/yyyP80HXiw95IokR9nqEOHj
AHty1yaK7H1NzMRFWSut+9GYhuxNCyu3xl1Fq77PWlUEV5NZe+2xKar+Ug6KprWTxc+mgmacsjCX
QosazMlzwgHrUL8b/b6ddVxtwr4gjRRaHkrVSBb9+HWiAfHLvJrOl86YxAe70A15Gyx4DMPjbZuv
NZj6n2WalCVW55VT71odj7x9hq42iBPRizJMXKpbYSW0zHyoTbd8UHmnsl1a2Mv7Mq307gOyV/eN
qRYbGa+dmr/sOpgH9GQVNjOuK21gZYiv2jyc504H1F6Pi/NBnxYJMt7D+3s9ahkCrauJ/H0Re93U
UxmTJL6iBi+mW9F6IEG0sRi10HXWkuhjcIfHvBCCKV5Se9dhRIOFMZdztTG1s4Qorem86th3ZLse
OrtsP1oNWGgP3hQm4xQEu+Bb1bjOADSmqS3y2rLVvPpxyOpAxo1eEIX1vUGo2RomxUzIX4b9K9F5
6HeTxBQdzRwh92MG4+1XBfp282ursu+dns5QHjIap3a9X+IuSEVC9eEEvAL5Oz4PRqSWwfyibIL1
sE6y9Yswh14LHQqW856NJFn3UrXDZxw7goFdg7ZUJk7PP6t1c59obB2n8w5BZhovuM+YIUZgmn/j
il7Har7t6HPpOjbDsOosEdzowpLDjZkGOaafxN5yn68mV8VV03s77hFPVvCbJ1s7tpQV9lWFGdzd
wP3lzqx6E7/irNVTmB2eM0Yw7MtjSVKIrtHVqWC/9AOxl2V1GYHqlGXJ1dL0ao6Sxp1+ySbI9Lc9
26J7rVdOM3sHSaT5Ebd9aX02rWSGkr26KnvMgKvqMPNk5bztjSTP4iGbMv0bOfpAQ90hm/od6qrE
uHG83gjuSLYEwjvweuY8ylkZ6mlk9nDedoZyOug6GTcY7WiJ8R9pRBfUN+tm3Edk7bEJ9buFNCjg
sX6YbHZJqqVRhwF5Ew72MNWhn3tDvwdeX3bhWNjJd2/SRHFdcF9I43XSMmwyOO2Ba2tB7sRzP/lw
z32z5cHXJciJ7c083zV9O2SH1dmM4GXPlfqmn60qiHLDqfpI4g793vBG+67Cmx1HIBQ3RQy0MSVy
FYG7B+Dl5oekm0nm+W45QIqHRkaqJAB2HhtD2d2j+Ulr7hPZeMVWqvEsOOLXMRc9rumWv5ZfhdW7
kKU6nMz361yWOhfjjM4hExzTTY/nB18oHRM/c/7yFTSigZcRjGjzE8vVHW6XrK6Nm4F8UxMXYwDN
ZFXeWh7YMPrpi7BqkwU+eSr9NtepAraSz4lzXI3GrQ+Tr4rPtAIX5Y4oaMZJdF6zfGdXrauHi932
JG/SZtZ3q6X0+cD9Tc3bPqZuFVK95JCSS6HvplKYnoKCm82jLEp37zgl8ojCq3F5ycehxchuqDsQ
lJ3HZa4HfQ6qZnQ0/NkTZjaqiwLEfVU2VuROvsCMtlR4gutOQxd5KXT/05oKcU+Wo+mitqXsy07o
L1Ms3BUXxm7pjB9lYkN9F2vWcXzZBqaBmfyS5WTCD+Xqd+vBsQbtF4rsFNcpuSzqnkbMYMDsT6bq
nmTz4uxVbk23ZUF88MlJvW7zfE+SLBYV/tN5tA6pgzvgIio/j3hp3JNNBz+O2k21r33l+g+iFhil
0FY3eTQPU1CNSEzkQywbW3z0od71uwRPbTaypGibdyUYDsl0JAksAro/8YoyjHy59fJyqK4DpZr3
a+lI55aqTGuTzdFwiq7JpIioFW3ZonNp23Lfzyvvxq+nYLydKLvOB0DsYgyDwiLu6euyJNVQmqhy
FjkBaUkVCTEYNj/ZlklweQkybdq0TOtHUBAeR4TKbr83xGCsgM2s6RPBdwe+sLatesc2bAw3orbq
5CjnVWJBga+vdQWQMkM8mnncbjX0UVYHpCuzi4PSHOlFQtTgiczR1EwMott6jQK7sbJbq9WGnynM
vfbtag3Ki7S08N5IN2jXsB4sMd66fefetfAX7BBpdEZegL+889uSztLK6XSuj6hXfgH2Koco6dPu
IfBax78RSSD9O11g867t6dqS0FBGQAy4FMhV9HtHzNONIktWgMdonT7sp8X6XumrxvW8HCFMCXa/
gRRM4s5h7mOqMKlWWNES9CA1SCrwiEWSB1f1qtPxS8e+edsQbwQcXY1Aut1k/ULWtm31myUBzvA0
aKVsbju70sr7DZpQHNIyoJaignICu8lq72vzodRmtcZ2yz6p7zVhVMXRHqytJp/JAdP1ULMwOaJd
25ZeD7VAmR2zmeaeHzvdMBqfOCk2VTxmUO4N5IIWTCRwyGG+lkpk4yd6fpyCJt3JGg6inU3/gIKr
uqpcwBe7SnXD8n3xeq9+gAZTkhtstbELba9rVB7KsdYr5BytGB/avNQTMjBD9iRbzr2oU1ZdXQlP
QIrTIJ++I2GbLh8oVNXzHTi3RHsERtI/elM696FCGClAGWvOnSYTWrUIFUi3dVkl0neBpqW/qnGt
ulvZ4DAfm7McIE1ObZlf0xFFeSAxVQdsvpyz/pNs+3qOSD3U6tHt7P4x8coq+zzSyfYkbDCBx7Kb
eyAs2D/Bgeq23KqV8ck/NWnhOF/aQk/F3l+NldBQuG8HMnsrTdmS/LFeGGnNt1T7D4sMUPL2a5uy
fbXowcKlG8z8Advg8lPWJl4aOUbPnpLQEd5GTpcWbZQREwGFcumCDfNVN1XYTEE3RovXBt9tkU8f
0B/V7q5Hi/3Il29+8/Q8u+lWjbRPObvLDxNgyZugzQEK4U0v3+Vdlq/cCdfuPk9cr71J53wuf9pT
k74dAndNw2Es0/ZWjYIEkk6JV4KUybRviOiJ+SgaQngJeXLjs6oHtyBvVA3yXe9k4BddHxHsgGoT
HKY0gdAJOVATz8zSDWD0FSQ1Wz2r3gh96qtwcvI+gg3Uf5xAk7pkHH0Qr54FqifsKL9TafF12WE4
zNm+mxYPPVVeBUBPpWAviLROUq10AujBkZfqbR5rXqFBCmSrowMiY5shjYXDTlT7iSiPRW4Dp0nJ
RGwwlMoJ2Out7GNZ1LzdEtDZe220sKkx8qz4Zfip0UTdUjU/1OSvn/LRDbrI4chrQlat4fK9pPyg
VM/1Dy4snK9Ns1CqaQfT+EQhPqO3KFuzb1zV2uEuXYnOprCtlCffBKTe2sNUg2KJ3Q5nwyfWQ+//
KGzptJ/RepvjFbFjYCw7mUwpgWo+p5CFqt4GTOrOSUCrBcofZzmK0smar4RGzX2dBxb/zmRlPUF6
aQXv8Ld3sxtrLHyS386CcUWM1TfC9dWfEpsNDSGdBBxPnB1wRtap/tMxW7/cp1jcMNUD4KXQ8dYC
VtKkvgDzFONeqHH8oAlcru8DwtVvuBTIcd9VVlHsM1LreryVfsgUUvuJg96a/ciC9edHDvFrs3NJ
YWQ7zyjdLqyWYXzISf3SXJ6QC907rsIW2Fqq1gtbzZ6LkGtX8pMO+7SMC+pHtwsTGIR6NyPilI4n
rVAHvXRcnCIvDsKm2BuOVWV9mgCgevEqbetLCgDwM4eNPezqOSmplmZcQ6KiFdMXz86nNEKCrCBm
9bhpR7BtJbkiz6m83TLnGsBHOoKWWwBZzRLZtAtb+wps0dt6sEuywSWFH7wvl0lGTlJyCBd6bxi7
xQyGlHapzvuusyz6SGv5qA+iG3oMWoJy5jxKV88N8QtpfziiCWCxekESYRduqRDS1kgY2Qqzjfu2
996AxizaI8B2X4TKM4anoG6Fvx+CBYpzYgnpAs9j8TRKTOsuHRvj59DUILuhGowNANs8yI/mINcl
dNxh1a8HilGfSe5Z9jHhs73Phsz75Zg5T2DA5xM4swTG4+jgPYDZgWA5rHbr3o5+W+ACkQG+uVrq
afll9Do7S2+JmWHTLhAHy57NpyHw0Az6gzaqne5MfRkLA/DiMfeKyrgmMz5yX1eGcu8EyD/vqkKs
lscDHrjmvGv03nIjXEeKaTfZXcvtiG6BOrIVff/dqmPKMNMjUYWroFjLNuKBt5kZ94CNsCb2ZqeU
tsPapgOnZBQUrjn6/Z02O1xXyyZl7XRSTHacNH361coNbpPjahYeQMJx+jzlhW5FtZrWbzWi0iBm
UeLrviw5ZaOuN1c/1tc1sw7LoJPrs0Bn9kcUFF35o3LctP6ul/5MP7QjdeeYddABjxlNUgkYZOLo
PSXIzH5gJ3KnyOFvuDHWONPfROv/S1//D27tfyRxXqSv737O4nvzZ+L693/wn8S15rt/UaanfrXx
MZ6x/uj59P+i5I7gD2Uh+jubZM/fqWuL1DUQCBJuyK9IB20q2L9T18ZveODWnkRXOp19yKL+gaPn
83wTiXNEK6iJ9S2VjNLAP0nsSWsyRF1n3V2muP7GqCoX46Gwu8L8Tphjbvd7WiZuBg+r731Synz9
+MdcnUl4nai8+AU8t4Xad2vnQth82vAklCizYminWyAvHZ6fE9H0O4rexni1OEHWXs8ccs4jhc6Z
lEaez659XVYAWKsoNSQIkhBvogSH3gu/ayv//DcJzO9Cq4uXMnJdvFVf/i4SP86ASsC4NanK9rHf
uCKNpPDVRNtXkU4hUY1077l/2/2+qOYgi32rWiiBYcaUP3YwEVVE07vmXTtNPxq7C79vU57+8fvI
wtKmQiqcigfFdeu08dJoFsPWZtO44TZVooyrhza56hAHzXAagZfBIK7qn02TjW8KqBsLvZld7xw7
ex7EBeHa85QhqljKpHjL0pW0vU7+z/PscC0wRCpdQ92YCcFP1BlVX0LGbko0AqAcHVy/uyG71GGx
ZfyfTQBOfzw2SBHaMF8602PjhldQvgw3kBtoVBpXuuQ5awow99WwOt371ZG5TjeRLUgFmBV/f9Fy
f3r7+ot4nhfeHn5rm8NJETwSGczTFghraUsM2NrqxpRNUSzR2DY2qVASRNl8qWS55V7/eGQ9oGse
Xz6DPDReOWwQzye6sErbbC2nvSVSprOWDJe1kGXX/EdtBkf4ay7aFQB9AQB4P5lSqHC28R3/thTZ
KOM0cORb3KP96SY1h2rdl84UoAuoJ+E8vj4pJz90mxTyQrj2s7ls8r+TH4p4GO59rbobsmmmdt1Z
kztewfKb17BrG9FcUPPTzHryuVIcQu1HechBew7V6TRx3nM1TBqtnQ59oy3NLtX65ddgrct0tFLS
YDu+jqaOALCvkSQyhh082TdV6SXOLmm75cHyBgnE2w7ouVxKMsYolirR+Dd4c5s7JMUKE7uZVjgA
gNelXVlPXeCqY6dr7lsVuCKaZW3srHG4n50kezclHrg/JBZJh7tuJ2ZR2Ne6ts6D9nMqyz7qZQfj
HceZb1SSp32qGeVVZq3Ovayrb9XYagdHL4Y7Y279qHXI0QVmYhxJDVVOaHamfyNJbBz8NfDfE2aQ
y2kCUO9pY4dz23ANzNrqVs5NFwsNqDEMzLJgUsDBs+F/sGiOfEvrTBEuEzYjzejk127dpAdC2w+q
LdY3kyIscldsc8GgJIch6N1j2jfZ13YcfnkD8PlQ2SCXiGMBgdLfHFfuUByCYLajzpFTcGAarLDO
7PZ+8JkJQ8vpA2hb44jIpwuVo7cfEwNlnYlSyQ9lW8uvkqvnIVkcj5Alad6nXe/vVh1kIUeH8c1X
5pJxhZXLbmnS5Y7c5iNhm/fG8QdckpFhv/HrrHg7Nfr0a8qdOfJzJ6ivN5PpsFgcVb+huGXjGZcb
U2iki/6b5IxYByGO9cWBgdpEUIy6W7NZnOv5f5k7k+W4kWxNv0vvUQY45kVvgAjExKAoUhQlbWAa
MQ+OwQHH098vMqv7Jll1U127TpOlzJQpIhBwuJ/zn3/op4100XQ6uBh/Hmavfyqb1j53uUfB6CCP
9TuJf0/O/0Y9Nsm9Z4S2ASw+bndl2cwfUuZkn0vV1umOGWtJtLj2nqwgtd8ZWa4+NnDsoi4H85Jz
ZVyk5xjRWgQ6BLJxLPgdTWAdlJT53qibqYuGynS8Xah0iTecexEWwwIPK1KiR8ME7kTpNqSKGiyu
e3LLXfLFUv3dtXo3Xj1g6rrU48los/WiQsf/pBbGTFE+NOUxN8jQJtDHn46dOXwUmVn/sLVrnfpg
XA6lDeSUe7W6lz48u34pE9OHbjab8jrrlWlH37vts3a2AsY9T0g5m5/UohAx/UGVlLNfRQLiCgQ1
vV2J02h2bKRqT7xd2kS9mz/5g3VXCremC+p+eJKUvqXPTlavmyfLpZimkCfWvZwS2q8l0tZqfraK
4EBcuo1F/9zfaRS+sQPIk3ZqgS+6rSD/VXm8uWLu0S5VMYZlmlXnBEuiLIPIeVVu9winwoOAg3gU
Td89MNEcn0Bom/tCFtlDkWb6rsxsuR/kOl+M3jPmePSVa8fbMgAyTaHFe9kzy8n2qHuAGnxdY+Of
5vn606aVcuPuls+EfKS+WvlUVpcgX2qwlyqtjc+F0qRiTWGwYIqtSavKr33IoPUH0wrrl+TJiY8b
ZniPrW5dD/NFOU335K573kvoD0X6ceiJa0HYvBVlcQY2EdWvoFNqjuEdjd4Tfo7mjwGv1YFSZR62
B+UE2XoQRTCayHRGq07+PEBaw5tb8m4DRhenlSSeNBp1ae9XwnNNUprXxSHieFRDkWhy68hvLXNO
n3Ge1zoJy07kp2Ws0yDudMNPUCT7DBGpjtU1tzIMIRUk3uCOcJ/Nice1Zezhar6CNu6qtRvuVgtg
+d5nJ3YYu3VBTUlnDewrH+e8oiNvUuHjXmDO4Rbb2PLhTMY+6sXoVxeCZ3qoF1cZdvIW3y41hpjw
ktKfm+b9uCLsdL7iKFK4cBbH7bklvqrLGJcMlG6el3FOQjZO3U8rhAI4hmgKVTwa9XTeBDKYDPqP
x5wp6jebCSLkZ73VGxaf1uSrR8zws+o8516/PUwthNYPgOodOhC8A8I5ZnUqQmSWANt4HixIOq+0
s7U/iafNm52EztBdsFIZ8pMZqj6D82gExeIlm8kTArJoi3AYksL32qs3LcJOyOy1H4FWed530my1
Q35ULcnfuVr1SAjIxZ0bYFSQTfDA2GWXN5nQMwrh4c6tbBMo5WF7wPRcjbz7ilH0viXcc4WPVVWM
PbZ8G0W7syrT/xE2ZZA3UWdp6HtkoE4aVns5Kv/gZrJOyEbO/JKgCaeaD0hEF2h5dh50d7hxVtk5
XAmu/BiuMGd/Nu3CYzEgWmJ5Q7GEDihe+Nd6oDUqA7mHJVmUdwKC9/xlIggc9q3s6Glvx1PaOT+d
xpx6ZLJb6k5MaKjYs18wp4f+/UaFt53YJJ3xMUvZMOO2pfg9dnmfFc8gY6N3r0a98U3llrTTz9Dy
0bZE6dwU6aMUlqmdaPQYbvnRQsHvEM+tc1n+KiTvdhvldaukARnVkd2060YtKO10u87lB0OG+Yuf
ldbeKAiUqoNQqsM6VvKUDXU6xrNMnfvJdtcvbjumzxbC0XPf5h4zlpuDdG15HyluX+SYFajJesKe
8coGubUXgthrciJR/NSJnE1mVX3TTQ/hvH6V0AEilGLFIQ3K4GoQ6BsvDoLsSPTjDagznswuJSob
27qoW50hxi4Xb0m4s+979hXwsdB/V/jKjkMGgjtrZvCYS2lFA1aZbpSG/ryXm+qSynDDsxbGvAc5
3hh04S8cB7D8mFaaU/3oBiBkgQHFGdrcUqM5DMv6nAdBbUMXlN0VdmZdncLNMU9iwxW7aCrMni2V
70vcpRPooR8t3TA8Q6k8xmELPGc2jntR66DPwI7yghMP0iNQr4siMih2J77rvO+8IIJl6n4jE6Ym
rB7zlRqaeQQ1oD1NbSDfd5sFScbu9Ok2Odm3Y/nT2ZA+g5620ch8dNdtJAFYa5c/dkBR/FnmP7v1
bAVx6wR4AJlta0c67/13JRYEsduSmMyBt1lxOEyw3V1jVs/b0g/Nvpi6lTMPEFTj+1Qocz+QOvQr
TI3grtSO/VGkFO1R3XZ1PPYGAFFokiQ8w4ZTER3KIHFbSt2PlSWY6PkhtgefCXTJynu16HJk1u8U
9G7uyIQyHLFQa90APk3fBrjraTEPRUTa9cQUkdzzp4LD+gyTXnyzsy69VPYiTgI/EYX5VKYOdo83
VxS4Qh+rKdMGk76wnMlmG+bzigvDSzcNHVyngYKKuw8eJ+IJOPM90gxbYilwu8mUeCkg/D0Xfrme
82HsHqcitU9kijf9ziGq/gRYShs8DGOx3yoFD73A1CQxvb739ngFTWk8O1X6Y5p1+NG1ChnE3txP
ZjQbmr8H+BBCdjFWiKoyyG/s9nI68oMDGLLKLOrdOMGwW1d/spJ5mLNzg9141Ns255YqdZjHogCu
j525n+90MQxfmNFWT1DdU0Ih5by92HbmcaAwnElg7of2PbChOUaWCd01ZuZVXt2K1/4cBCjeJtrm
92zoNTilWZfvBiDd4zRjyA6DotbJuKil2GeltKHi1aqOcbTw5iRs9HrN8A4djzhALwvfrzaaiEG7
a0QpvicXodF1Wvm2fm2U7+9XMoCe1DwSmGdjEwYPLEvGYXUPA97kyZg2xYeqrb9aXeUcuUEXdco4
2C98tdLdEf807kRXEP1jbgz6DZHrQ5aP7UXSNx1sb8522NgwAlyHOlf35LPPD5LB9G2QsLRsx+ny
vNrtdCY6s7qDAt9c+7a5GlJP35mxpVevlsE7ofIpgQvoHh2CF5rIZrhw0DhiBGEAwwKqtYhD3J/u
NrNkiY0C7ji7BTwQrxneud1mfA1oVNa4NrbtOy8rNrOm7bWf60L3X0lcXQ7OHPyA3VQV3M4czHtj
s52ZcmWhuWI4fXSQJuybAR/8nVVkP2VQemcDDvtuaAtUDmO9HbSyBvqrdrwKmEB7y+2/kSW8BAnM
6ApOjbKevKoXO9U0+dHQc79vtfvTXQ38CcfmkvlzlsglDd+bqTA/TPQAZ5MqNhZDuNxj1+nEeA8I
SEzbtC/wbP7kjul4b5SKXceAntE5lYh8p/dPrqn6Q+OM7t5C/L2rg0nGSDLubtbWVD+jhCMCxWHq
BH+1gg3dLUylMGO1PjtE6ya9k5mnunXMeCqYoqtgxIXXs6nGVB/aie1SUTGpcpKgaAhlNqvvg012
fQkpZ6+UQeqYNelj66X1Tnsz7SjuzfsmzCZ5WC17+a4X57kn7+lcjV52dssOVk64PaJs9X/RY3VP
ij7yvqTzgN/iYQWyJ3VqeUwdCuRdMM79OwFDyL/qhreLOXoWXPJmNaHd+0PgwphyJ9eGN6W9h6J1
jQ+ESIbBgVlQUR5L4uGZTwVT+oXaBz7KFDIK1HgxmyTlfNKDHA+YEUN0CbKKpsyyqo+g3PZucmt8
59vUfTQrd4m2KqxPRSc+E3PZPy459J1Gpuqh7eVy1luYsWf71oVEH+bt1AlPqYkBfdlhwVGsFiWd
awcv0huCeLRr411Rio/lZImjl+NhEZl17u3asL7OJntYMEz+ReYOH0L1zXe2sjHKcmN96eZeMaRe
/Pq0tezXGgv6KkY2auzrQK33UEr1He92HdnKCe8QUnnnMq2+0RqX7yvakHg1pHjfOhNrnROKdEPh
JZnJ9Adv7hHRr5DVqWGqwqCnLp7KsFf3DuV/f1Smxq4p8Jsvzk2k00tJIhiZsbHVN/JYF9L4CsDD
Jr7VbcKK9mHPoqVIgFPJoMns1Po1LM4Ub3gj7XvHyfY1kO1+DIfCg9XLwIstxx/p8tgZ907XIvYq
8iYeq+4Fd+Dqljg+PBKAV8W5rWgVDc24tjWqa1hQm5ntMh77Xv0onGog/E6OXncY28KOer/qv2w+
ghPTLWhQW85t1t86yz3V8FeXH9vEhS4YRprWA1rg7pzezlqmlePFdmRwXZVwbtIC+/2oRNlGG9b0
R5Wnl6bNHBl3W+3HdDW5Ha2lZR+mwljWvUsB+JRDHX4321bxNawnXsBiM3/lABpU9int6rL22Q7E
MH1yzMm8h3kmRLxSE961iAOToehJVLWs1jv3qYmiawuXQ+YYJ2ViSItExUyyfmRchMh2c9CdmNPP
GUzv1k2qXbsqSLudszHgKr0vY2WKrxtYzBj5M/sY9T5fWDD6yUDJuucL+Fk74UufVUZcNU74iC66
31uLj6IobeojoQpWbMlqhGo+lKfMGRAkZuuqIYhZ+s6o8QakjnbdF1PI6f2qfAUk4rp8BP9CS+s+
G4Nev3rj2CbgqI2zX21CWoXh95+bbNEPgdSuigyjcVdUXdvm7oBj50hPVf2lxrtr/Kw1bznVUagS
q624sRYG0fewydafHJYKqYuV3Y3KKHcksZowR+B1Ps1OYWPIFZjdXW34yKl8McOzsoNs2RWdqooL
kBHCvBQqwm6sQI6+mUsGrcVms5t3tF3ui3A5werKHpb8pnAJb2m3JSQzSVAoeq/pBRcwtUj4XI4S
tiziyQqmvrF32ODm60ppuC5XbeXWS6kEU97eeRk4aa8InZqfYCWUHH1mKOehmiy5dulOBDjl97Fn
89nO6o8eBlpu7923laSXzBV+iAcQmMmLvG0NORp8yqQLUh3+q+j7vr3KKhhktOmUP9GQqVqDutHd
JG+Y6Q+QtIbODO+3mQHsrpXKUR8ynF+v9WS0EIsWJGdf5tYW1XVboLHtU68O/J1fmFN7aOvA4A3c
ZMDfgrEHiJgXTBLvQskDf9TCXpmaQIkpeSZ8MHqEomc2eOj/aJ/ZuNP1u5GH1XTjhLgyfR4qb7QT
Czh9TIIlC5qfRThO26O/mTWgXr+hVI4hSOnhsM0NxPhgy7bykjmb8h9sYxJD3Nh5ASzewebgN8eC
/Ualn6GuRNzemH52wp1wLo9oHvz72rXp47fSTYsvW9fYQJrQH3naTLT9PIKI6wfnqTTE+k7YI41/
dSPwX2RvQWCM7BqKNDapI8NsvPwzQfsbYq76AN2nN5PORwD+oCpq6ZOca91cUE0Yw94MF985zuw0
TAhQc6wvbkaQpRNbqoVAALafOgcYDQLb1pBz51NWIR87aSTRQcxsZQqzyCF+92wCL8w7fCmc6rq0
awfNqxh6miBFhX7qrVZayTabHj6qYMyT/rVZ5CF3kZ8RrfsL7n2Jqw7JC6wny8pv0H7X8cXbxsC/
01B56tE18SZvQTvJiiKx0RmLuzo3ZXlpLJtrt1B4vU9sxqV4oBYqBypkS74XXW19rVDZwXBp6NYG
evgb7wQN5ebw5vSMNdJbLWN6ei+LSd2A3cGd0whHNO+XHA1LfVjQdvDoahST/OajxWCxuNpxMbkk
nJviCRIH3UifQlnMU0rMDxBvM+DhVQc99LqlPEOk9p1kSEs2KWuYNvs9ib5dl8i0x8KTMlnD5lxF
Cykv87b2oSxL7jMfuwpgcRNwXM51kVnEU/oT0t8RGUBOHbcsW+yxNI4cgUt4t1HqGvvb+Mi5ttvN
iomDfxPvc2dEU7mQXM7nazyaQUQeCUl0zZRIc+OuATtCiETzGkROrW7IWZXxMG/KlHaPAca2JoXt
kVMUN2ULm2xk2B8vEAYgi1bOKs+tcvhbjq/8gJqPydV5XIItOLvp3OYnKh4FW+LP6Y3zx2Md7HWw
nkQ9k94qMbSRp3RwTRnrylDbnTHWkHi6pp9UoucmEHuyV5f2fhklDIdynY0Li8sI7+fB6Ygnbvzh
0Smtqv8ajpZh7LTvVQeA7LI/02oKfWFoM/tJOQRee4Sf2piPedXpdsdG6G670DBVeS83rK+BFawR
ATfE+507Nn2aQNMdqGHb0AvvaIzIYQ7Mam32PfhxeXaJKQTcdcLhBZVMm0Ym5q2ga5Y9hTFZJt34
3YHoCsvYURJRrasesoZHdNTCGsYfN0VCRVHa8bjnbGj0jgwT8QIvjvet69F5X8WW9T9sHvVXMKLK
Pk7h2unEW0PCzESB/nyn2RjS/e0NY4sOaOqPNU6nWzyVtf7258s5DRZrFJJXKI/mtPl5FQ0CV7Fj
qyxIfbknAAabudvGsygbd0nw4my9hBSE/iYj6Fuxr8qxvFiwpHF1s+2p3eUQ9PXZw7k4e2ebaScv
pdHWZkQpOk9gqTnhZAs1hhUoCz7sBv7ooRzYlyxcP/GnsJrjrDPKi0JEkZ18jFd++aO55L+wrrY2
kGf8+Eq+OJQ0B2kI2z8zFGmaT84w884XQqYktgxNBXDK0BXLj3izubkHIUjZSnrfqauDwOOPjLJB
ZLuxVhMme3j+yfrgTn5HCNaqGbJGgh23/FWC7VRnjgGvuqL8Lzt86U2WacIQFWTdcHuP0MQy1B+l
bvWd0BWjZQYRA/snKjl2r7VqqbvLYZFZXIW+15zdrTRlMjmFoRc4mp1IPxY4f0jSVtzAsADKqbTZ
p5t0eVc7YGLvwrXIuyQoQ1YEntiFfVhrxTwrd9dbVF1N0jr30BNI00RV0dX1eWwCw98tZlAeN8j8
7tHK66k80W6Ez47TOXnEG9zrHTYEE+9r2Q05Ztqj/GaqgrZ7GgvLTSwgsU+DDFKU9xX0xvjPM8Io
NV/y2uQ1JPyitJ7cwuuyK1+S273vHILuooH/Y/rY63zy7v/cMX0pKutZDWZXJniKFW6s6SxQexuO
rfKDMc78TPzSXefo5I5124HNNj+Kbd3Kk+BRnnqVO2WsZ3saf3iDSKed4sRj9yHdzjsgSJqf4fAF
zg4x+Pi5t3wTApMOtna++YwvYorzdfaolHnIkJB0Jkvj2PoTy8LSKTWxYc1d/4ByBPCk1hOUeoKw
1/CdAfKZRkWXzcGXGtea+go5zvsOzCD13WhMDrJZjkX1gYrIVY8Zle/2kAplqw9+Nkte37VTJ6c0
PBjq8Py2xwEPQfXBg/YyA4OwkopTagy58x13HW1aSWFySF5uwZjyJ+dJXd3SAooGtRD49Wbcjwzh
+8MCi9c8us54A4SNWaBJ29FCQyuOc5VJ73vaDBnUOifLu7tgcJsuv21T1kasZgDHftetwkjNnRUy
UFgurex0rxCJd1gfQCnEs9BTnPRfhkZhNJgu3o1gwnAgZERQhMzL0eBRySvw0rxVT+NQq/49zYQu
Dsxj3eDOr+fFgcsmmubYp035uRq0VbJE52C4YdgrU45j28jAugd/auSeTm+yzxlDU8D2oWTs8c8a
yTVnm6pLZ55zHIuq5eiC2+BPvMVNs91nZqV+WIVmBzA8KzemmKyKtP8yuGJywAIWVV8z6IQr5PO+
yHZFNrPO2qDloZkljNAT0EXfHw24y0NcuwQpPGHaHVhHs6brOarNNz4yaBqPy2LqPnamsi3vyO1T
uoszT+kVioGR/fR9Zp9f6VmN9lOGSuybbyAc/W5qouoQD625R1YhKtiVGoCZZY5WampE9i1UROh8
WsJVpl9dnbI2UuBNsn7qbZVHPeWpOg26LHY2VgMbGHbOKOJit5VdXceMQn6fKnIXnzR4Vo/pJF/s
0R4LY7prGxCU+xQKVZ9szSSqF5c5Pxt9VSv4s1aee2Od2LcQIsaHFF0/8rxAyBF1aRd4caslI0Vo
lnRU+JxkfK/Ngy2hZjCf3EJ10Hxk9OqzXZUQsFPG0peumLzxW9POg4b0ky2Fi6oFkPky9KLvjsPN
FP42ZCm2u22YhLjvQcrbyPBrhY9Jt9CepdFmdJP+1Lm1LEBHWne5NnJqnUdlcTgeG+wnyl+SDr26
luGCRl+puoVV05tTQKK8UemxOBVj2oUPZeo7/n2wTalg1ELFghyk6a3bWz/Zhr7QM8zzHh6snl58
1yjCPTAwfNh9XUKFxJlpIXuIUi9rUrmbUXlUA8hpB8F+38CpMPp3tqEmVFNGZxe4cMCEL4Z5v3FZ
cuj+nkryhqF2a99Jkw58dGzCw830DZXEpaYePDWsB9U1nv00OQgaXtoSx9iva+4ytAstJu4PGxHK
7qewDjl+/v4D3CSXfyHdoPZ0bmSb4OYHjlj8bWCXTDMvyByxnqsSsHDX/8kksnLPvjT+aDTPMDYc
rLonDK+O/+GluV1EXsRyeIKP4bzRYhrejVVNqXX2DKtEM+M1y04AXXrvOpRDCGf+OJVkNtPF/P2V
3xJ42IXYirlzEcIzEt4b30PD1BnoctufUahwrMupYfH8yXXLPcZJfzKb/iPy6Ieu4dfbtHc0yt87
+sciy6f/x/T4w8/u/mvzc3z7o/5/DI434TH9z8Hxj/M4Fl//Si2Fdvh/PBEMywv/AXMTPBDPAZ7W
jXe3/Byn//2/rJDU98AjoxOXpRtLEO7cP5mlgfUPPOYwc/UY9gLL396nfzJLHesf0FAt04Rk5iAC
FuI/YZa6r5cQphrOLcmYTRSHDTiKbw06U7vLTV2GG82u6WQJUpzCi7O5HOZPqzP1dYTFVV9NSXez
KXkwKVi9xzQIyvIYlkOoHwa4TzZ4oh3aQbNb7KpRx7IZYMJQqFDz9+lgvq+wrf+YZwVyq6GB4hK1
S1W4e0g6qffeyd00TQxEO3kfWS0jM4QZroF5bzJWGulObJbeMuzhnc6PLnNNQWFimA9BO4zfQ+YW
+qFHjnlGhUlyqBqhS5CvWXjOIczkYsapM7ufrFtxFomSyd3OXNjFomrt66u73M4IREIeHaczAaO2
cwsdkXlLPiZl4VaPBrvKyEdAJZSYQlneybTKrXYSb9R8VbR1DAIgiAxkTf5mU/13zwZTjJv1Nw+a
7vU1kVAarYIH4viMrLoMUZ9eGNfxQPrwwph2+F1o5xuS720tuOygDj7Kt18EG7y+XlpkI0tuwq2i
JMHOiYTKxHgzXnGWbwhjxBBtUyHzS9d2uv6+0bx+UP0yftLLyBLQBe3pb76B1+xRPpFrQfzCdB5H
EToQ+80nGjNjK7OsZbo5gnqEO8focIFjQiVQnNrLdvDLJR/3QQ3zbSckaM6+bXzMzP7yPj/8eYz8
Ve8vXtN48R5x/khKdywyRGD0vo208Lx23ow6Bd6AalZ7uw7lg3hXtShksCqaFjNxUuKzUGRbZnVZ
M8/+aVo1w6/VgJ0Na0NsX+1MjeFHljxl76FeVc7otArmfvvBcZ/6jzc9Xv6EClyn3121jlDCTDEt
7u/s9G5H8X+flLd74UV3b9uKCXfa+sNP5C9uenA5cl1Mbp/jHxZ0YPu23+y93K7/s9CZ24VIR4QE
B/ndJ1/5j+X2lwsxj09ZHcjYo9xfJy+WFcDNPTMdHMZavLZ0vLhNPcd//6zevjRclVeG/AUL7xjs
ZcXrRdwEAD2tl6c4SYksAxrqdWJ7oMIDZqC/OflfU6q5Q1w+MHnhdbkxm3Gqf32tzDbDmsHKTM/q
1Wu/s+xKpMcJBUxw1nJyxYUR9LqGv1mOr2sdLssAjrh2/KnRMGB08eayU0pz04yZB6CZbV68WmP1
0KSlnKM2TEcIGxjcTI3Xc2b931Pt37wF//LNcllAyZuZM3IEMnBf3+0G00N39HJcFqELMJy7rFdY
mQhxCiCh739/tdcV5e0mMeRH7kDMLDFkBJ+9vpo/VUJtDJ5QnhsVKUxD7x/SGeG1kdakrdLD4Fpt
b+ecL/g3S0j8YZ/x6h3x4C4TdmHhEwov4e2DTdOKYYC0WT80rT0ZaBUAR/vIuHqrvtJpO/h+eRmf
+xC4G50TAGQ11HSdRt2i7u3huqcR7S8tHxNkYkIffCRD7VUrZPmx2SKxeydXA78YXCMF6UNROG/d
9n4hwrU7pDzgBoJMO0wJaiidQ35NF6kf4V/g5QXOZHjvt1QV2y+7kL27HM0Rv2srUotvbs+yUIZC
/yy37HlxUCkybtFBWV2dpWAUV7QmYDPeRN4aZ+AXdB0LJsn+BT6ZZkqJ/CogZmupO30/QlVu9muw
wudNsq0Q2xzPVluIl5I2yFM4rGXNTTJY+mH9TEaMXQCoZVB7dr2fO0NU2sAkn8iqgRGSKRfI2Kl6
euXY9OfcCE59XS/lZUIRnt8PKmjLg6fx84QTupFrkzC1JYU3RmUnym/0UaTcC2ZnqP4g+rN1jMD0
QXef+2VQNidW7k1e1q/uGu6mTTUupzq4J9LMmThsd19L0az2Q2OtUju/WjgNy3BkckBjtOtsehix
J1NW5n4826mGEJRppdtTVsD5+xkaTTg/CziPBK96LkFyEdwkMl6B2noRF3krJQr+dcynfWgtxviT
ysafdr7G/eBnGNZ1ezbslJokgqUjxZ2xtj18qiLbcNr2LXNd9hX9e1VFzjKizhMgFvWLIza8GQbP
6pazmL0mPC7ZDdp2M+DmE/CGYdx7NAKcPgzW8vEpZ7QNJl+4/a8Gb8HwMRugXnjx3ONb/ml0/IxM
RK82GWJ5FYjilaqwEI+6Bd2F18VcJrFngW1QV3kwMnE/pDzawQzI1mfdD+sxC+nTEwQUgIQDLg8I
8fumXNxzjp/uh8JsLOx3pqUl57wmSMvbvgWtka5UmDwy9KN1APfisFgjTJa7UQpEs4ceXkjd7yCq
52gRg8zFxcHwOwjM0q+geY9NVZ8WjPxSaCn+VMwBdBYCEX0J3TF0yg8EFTTzxy1vGUTFjFjN/LTa
DBJYtYHVrEkl7NssbDTNYvMZhSy2fBHT7JhnzBsULBmFYyxTHrwyMHeOZqfFaCWal8nzCLwxaOkG
9KrlyV5VbyDU7uGlQgdgLPxAXi1fatT1cnO+AS9bxYnnmpPQnN58ZJpsqMRZwIIwMf9d1vLLKkoz
SKDfyfkeA5m+vdt0YOmr18xLEVsFbbuMK7FI/7ikplrvdOdb+SFA4ZldLXDf4qPPgKWar6psGELv
F2CXCZrA0jjrCSeLKQ2+1UOWjs9pQYitiGBg1syac3+ZWhUFSIXz51HB0jl6ztgv87nxido5AVtW
dpYEK3mC4h0CdDwc4fsBPr/vggBl164ebTaJaEstp/6MdZqYXmaDTE/4zYZlfmz82ZwvvgkH4mQM
RPVejTSfHh3Iyc53Pbl+/buz8PURTPOEvI59ltblZhTHifH6mEhbF4/XAEm91BgTdm01nsYGAHr1
IfH1q69+czb86/UErZxpESdHW4Yw7/X1ypsN8MwIIKnSJT+2eTceO99E+22zP2+b/bvQ2dfH4O3+
ABawlDHDW9Tirdt75X1spJ5S08IArK+6IGY1rsmawxt2YLXcBTM+Q12TBoCLdrf7+wP4TTvwx6Vx
5bPBFtg3Sat4gy7MHSVFLSBSG3M+5ueKXWKN9VqnF9PM5YsJuniq4Sq7cY8ndJzBGG2SUpYEQnpd
a/0mG/pfylbqSdzEwpvzGtyityiLldkGsr4y/ZXrzD6XsyVOrg9B5e9v+l9KKybRpLYwyycb13X/
cGL+a806b+OGvevwCwR0GKKJmVq9Xy07PS+Lb2R7adczRsFdKH8nZXzb6hC64FFB4pEoQNHEW2mU
l+JQ1flT+gtyPdSn2oFofRgEvO+EHn1Rp6qoIGVOzGPpT1PSLXCUM/Wnv7//18ubqourw3xHv4ah
v2u9dRFfXU+mAS4WFD55SkN26FfmfHMMacEerkgTOe8jW+LE8pv36u0690IT70BcgVwqaSCtW/H5
ly9ekNIghAR1t1XhldHNSxrhlJitx5YtErreCCi8wVH2mNGRfXv8+/t+Xdve1roJlMY/qGzRAL91
9YcUB/POLfxEIxc51raQ50ws+X3aUij9Zo39m2sB7Ag2CvoHsMrbV/GXW60FE/WSNjWhxg7vCMiE
YuEik+q9ct3/p7cluCuWEwua5Ni38tN6NuEnu9JIFnQAUD9XGK0MMZkKm/b0u/S71+/OH/sFpyxT
Z0Ar3h/Pfn1fGjGR67ZZdoAFHZzgI4Zx7rQDpHcS1O2gNWHJlYb9m33h31wVa3TaEoKCEEi/jfjM
UGGMIBsGOsl6et8JsZw8DwRYrKZ4wof4pipS7vCbZ/jGdZOb9QCa8Vj0sN8LBX6Dr282aH1qEeaX
hw4jDPMAWWehsBdkLzE/abwkNDMjzWJr6+ZtX9doA+JRm/4CsXwgSu+/ODuvHreRbQv/IgJkFeOr
JFLdUiensT0vhMf2MOfMX38/9rnAsaiGiD4YYDJUrLRrh7XX2vicqyNFamQR8hYkKnS+a3Wkgg5A
TGniVXWxpgzQ3qZ1+lffVRTNJpAi711yDBUhICIxGu1J+tpUxUDeWtE11dG2657elySr9gCYqamg
fUyJOWt+dWZkpxsm4tI2seTMiwAUq8SDRFJ0OQl/3BsQCQALK5+CD8ieT7EUw0cVEcJi30F0Ahe+
Zm6NeGmTX0cksU7+iVdQQg8gLkekIqnIDh/wuACbRZ0Fz7kC8Tu1wPIrh/qb0OP8Y9YG4wMsZfGH
23d3bRHxMEh6cZ1IyWGc1jHoWOpqWqE6e5ygdfqRpBrpoqhoPtOo0O+GvNG8QSlhro6TcWN/X4lC
/xv+LvMWAn5EfA7iYKo5y3H7Y6X9IF96H8f+2AP8OUZ2OwOJz5yf9dyPIKr0DDxzm+wdKJvctO+G
OzMxzWMCYQoYN1vZgRGk1dun22XjCFydc44RcJOll35JxdmrDSlK2Kjjtp6OSjX2e8foSurz848+
67cs59XqM5JOjgMcmGPp2M7LJTCiCnwJ2NtjGsEKQ/lXPc1h094nsaF8b5WweeBuwJ1kBW3zXqPN
0KgDLKl5BhdrtYdCD/Jap0nziFOGo2f0bQJoLvjhsLa/bp8x7Y1pMjta1km0INX4+t//2GldaUZw
EoNGk5ds3C6lJ0elu+SYZ3YCT4HZ7AGBpHthV8HTCH/7sW1iOFjUWv1UzhNdcGn1Vc9EuQ/UJqer
QMsesyQJf9OtuGV1Lj8VlxsPmMIKpKN8L+nElcWF2rViIBuSxciQkBjDiTn/rSipggEI/OTZKq3m
Y9arZmHsnWlQN3ZlPTymlQ50pBqX51S90kClM2HswVzP3lBY/X2ulPkHo+p/oJvWH8kg0DcUDs4p
V6LWu71Hlw8cb8wyMHPW8YqIANZd+kbWgOmAzd2zdC3/RXPAkB1CQF4joE2rVHf0wPd/RZSLvtwe
99LcLuMuURXypg4KJ/zDar01kRSBVU8qXVC2OJJ0F8jwjQLZC1r0nWZI7/+H8aiRc7GJsLjllzeu
nORIsodUuuFbzdma7eFRiani1HP8T0g38YZ5fWt6nCd0u2hh5g1bXXBFljWEfJXqmXrhPOeU0o19
G3YQRRGRk3YDtrnxSL85IulaTceqM83VghatdCJAuirk42pwoIVdHCfShq70oZnNRr3YIPy4NJb/
2UC42CH+pS5NFLfyx1Jd6ZuxFCyoHgV0QEz9x4F/c+jNyf4fhoLkGXkF3iowGcun/GFGIEDBfRYQ
2M5+HroocsN3WBSj7SY+3Y7vegT+My+sIyV3xyYVvs4Mw/cSTLodaV48jMZDY4T2A0yMJaIazPD2
mbxewiURzNXDr+UhXNd9ssE0AcQaqid6x3IdgGS0QfjVl6SprA12jOtrbhoEXhh96LW46qvT0TpG
VoKKVz3A3KVr6MhR1EFs78OBkF+Fzs3FviTe++dHWL3sHFtE7uJy3zoTgc3ehhLSRrnE2bUwlX8e
9UGm9/hF2dbDdm1CwXNqEoNCwQTt0MXd+uOUCKdL+rCPhBdZ0D8+a4VVQYiZt5AG0PHWyIq+Y0GX
7ixhlvhUDXWbRhsTfmOVMadkNJkvxE3GyoEwEqFMc99pHiThDeW5bNznkJ4CLLZIY8SW6epznL5/
a5dID2MjjaWUuUqkwJuLdOnAoBUUqu6SArgPKDucp8jSyChMxiHrpi1RwjeOro3cJAJyC0YET+5y
sVncTre1UXpRbH7rUR8ES5jreyOzmw3JyLfWdHGUOL7US4gILkdS0PzpJBgjDxZustZ52t0TN+Ej
psl87BWn2UmlNA7vPrnwfeCwAHpHltxendwI/EBszLQ9dNEEa7RJy0RXoTnQpJXh3h7q2m6bBP0U
FEBQkhxYQ4siSTZXMSfAj3Bko5qqyCf6eoYHn17Ej6lAOuf2eG/sHCdUknSzKDXjBl6uZ2YWvTLE
jCcK6Ou1uR1f9DD7lSwt87dHWn7pv37+YklfA1lqwHhUcAGtdo7a0QCufpq90onab2qXZ8j4pnm8
8bJfD2OphDDUD9Au1UgNXE4IvaAM3p1A8yBM0CeqJqSYEKcT8uvt6VwfRKD6HMBXa6YiUnQ5Tjig
Bh1amvDsxshJmhvJV6Wq8ocoQr2obPUv1Zgn08arfm3USOYA49HJCXPD17KstoPeThPrmgcVAgcR
6wecsah+wWdaokjUg0c2zN6LnWorNXx9Lhd8kGEAe8MrBVB8Od2ZNta0aGfNQ/1M8fJK/mtTlXhQ
evF99tF0uL24b41GTpSqqAl3GOb7crScYEULKEN5NCBXhHn037otDfuwfaTWqYomq3nniEtefwH1
kQInLUgQfjmir1Sw0AS07+YK7eLolf3uhHUazdLfUfveEhNf3zpGM8m1c+dIBoIqXRUSci3rHXq6
WrdTevUe7Kh6VLLCT3dZatO1+L7FfB0M91qS8HSoXKyfIeJjFK0ZrOxEeBSlox6SrKtOMyzGexX2
hI2LfpnIWHLaTI7HgH4fB3dmXbWwI5Wacg/V6ai1xn0elNOHzkl9WtK7LD4zXvPoz7V/LxrT+Mbf
Ve80acv4CwEd5wfJVEtdvfwNFOAIVCqt2wbpuCeJG3uIC0J1DfXoxqm52kdwH+zeAjgBBIJHenlq
Rqf3AV3I0h0gwIe0My3Dl7LqGrizojJ5ub2Pbw3mGDAQkr2GG1JdWTYJTI72VB3fDEqgM1RSuesU
lGVh4irfPy9ynEv+wwCux19W86JTUod9qnRnLawQe4MpAtq8haoUZHKV//3uieEdcPkIkJbRVhuW
dCa01j13j17O0CM0s/9C9BEq1jDXP90eam21yeSQXACxQ6/RAuJdTSy2mi6tfKt1M79tT2Zj3hPP
6C5cncRik4zh5p+LjfP4+qN/vnwMapL44AnEFeHVWA0a2CL2wQU0rtZU04ticEygz6pR9xioLPuJ
pp0t0fkesDvV35MfnNwM8rdg17dj/olm/+a+ggl36zF5Yy2ALpOtJ942FzTzapNp6sw1CwABcmi5
l4+zk+4rvZhc0M3mHfQMkVdDN7ClmnM1LD/HwpPWINFFpW/1cLYxTJ7AUwYXiMYEwBAko17DoAVQ
jN7wtibTobX3t7f96uosYy7YRnaCJNfagaOBUxnpahtcfUqTfyPZOV7jOOZ9UarNew/zMhTFAdqa
GOuVpvXPuEPGXRGijTi4g24ouzRL5T7u0+o+n6xkwxdeXsGLc8VQJBS4pCry0BiFyw2M5rmaK9Mc
3EZX9KfYqlH/VP3hvVdmGcUwl4eR1B0ot9UoyGNGFSTBrt9I/ziKpPLGyILmi2YKMGCafqZ9YfZu
b9hbh8RZ6iy6iZMFz9DloPAudbIqg9EVlYDC25ihzwQq9CFEnwUKAiix0q7b0r5945QsaXDcYZNU
FDCwy0EjPxlRr+hG10Q8FAKNtKKFXxuPUHZn758fSUXKcgavFci61ZssygmaZ2gg3EFM8hesWyPM
HChS7BG6bT+jvjMefYLif26v6lsTXECYoN1I7iHgdjnBAQ6bAgrhwS3bETlPFEkPHdCZvVkW01//
y1CAMlUL235V29ZpkURISnLjIjW4m00EdhB4dA4ZNfwN/2btFMOhDLT0v0OtDIrlh4qv59Pgwtxf
PsDujeBoX8K3ZSYSJbDJD1+UHi41pS6GDVdHW357dQV5kIUgU8ppJcS5XNE6Ruul7ObBbRHZRqlA
H+6dIAhfUmscwTRnLPgOmUPjYwaj1LzTIR/6oPb++IwEpvowzlZ+1402O6DpEcDOkgI8kbSqbCzR
G5aCWjsvns2fwa2s/BSf2NXRSXK6Wtv+q6ES+7kXlr1hKN5aCx5W4CPgRbGBy53+I+MymzToDZCV
uU1vJaeSwAl2FF8+2H0oXW2ctI1Mx/I+rdeeCrBJooMwQaxL2yC6Ssxrz3iVLrwGtkqwZDoqGFT1
Drbd0ecajMGeVt54l5bjllroGyaKRB3BMz4Z8IW1xmOnz0nnR+DoKnMhc6y0Xj02pj0+WkWNFgq0
f91za7SG/nj7Zr25zBAGgNxYqnVr0zhrKVx+KkcuBR4CDcJsn5vWEgczgwSnT+ytWsQbZ9wEosGp
48EGnmqtHoC+AVA5m9BzllUFf3PYmDEkHorxmWYM5GV6yOfQ4M7MX8ge94eSvp2K1kq9+g0fNRQm
8AWhiN0jTOD26og2NfDsgo7b0f5xe2GurRuHgXCRzBeVG7Kol+evKfqMVHjfu6InPC0RK9Bco9YK
uFDI7vgb3vj1NiweBaVL8lCwGcvVC8Vlk2YJxM6VCVIeoGbm77SHYGV8+Ph6X9E+vHt2XCkKw6Rs
JQ7GajythFgFjZ3e1bnk9T6oHWP6p2o0yI1sdqh4/3DImy0ZNorvQOpXhq3VqeV3cFy5TRklxxn3
9qsagPL2ETKO9++dGuRWIK6ktTSCYEsvN07m2jgIK51cQN72ObdM7SB6XdLBWZifbw+1glJwUYkv
9AXmpgJhIKO/8pkafagHmLInt+fNOjRWG37TajWmsxFX+d9KNpbyqMlC82HSC9TfiEaOH2KnoBB/
+0OuDitOlVxAhMyGWGTtu6X4BLLAO/A0elwPqNcsDJU+kmUEmu7toa5Oqg6WAVgffT30cIFpuFxe
wMCQBmCIvHiK+/sRYcSPEcpLMC/W8QFBn2jj6FzZZaJhjW5SQi2KGaz05XiEUWmbT7HwRl8tnkUU
mB9Vmch/A50+lF0GPJS0nEoB5RR0jop8YkTb/u0pX7kEy+hoVWO3IEgn7rr8BH1pIU2TXngBQgbf
YZ4anlQi9W9q06KgkowxlAdwQtCmIaqvt4e+3liSfpzh1147spyrqMoKh06HWUx4FFWWriYDWWtD
Gt19kE26s7G1bw3GHJfwlOQDvACX8+ycXsGHZp6GMcB8MykNmkNpY9GDNospflfbK3eHVUUWxVGB
ImH41lWjUlqpoc+l8PoRwe4IxPNH9g9hSiReDdr47tJB6w63l/ONw8RIQoBOW57a9X0dYZsx9KGV
Hgmn6KCLaTxDZlQe0OwsP8lyqD01SNLHntY1NMJE8fv28NcLzHzJSyxAQWBtuna5wCG1cJjoUuAv
EEHeTfBYHhVA2R75nmbjzF5f0wV/w5UhPOURW2fic72TtEnA6euIEKaQqIx/mLWlPCT0lj+GWWNu
jPfG1DDu+K2kynhQnNVBDSFGxkkd6C2E7B0xGjN39RA9jYyiw8YmvjUUSSSHSICHgl7Ty1XMirJ1
8qrRvYpWzFNC4hHm/7y566dw8m5v2NUqLpEwiAmc8QVXeqXJm9cEHjTxoREFmhntR3AzJhQHL7DF
ffDjpH/v1BjPpMkNvDRqF7xhl1PD8Ypaa4Z3lASD/0UFNHYAGJ83B72upb+xZVdmjcE4hDbBKe8D
WfjLwRQr04smjjVvEvn0Ka36Ca+PSmYuxnIXKUn7hQCCUnUxzxtP9JWzixHlAdEN7Drtkevm74x2
cgD/TBP4Y/lQ9o56hrAGxjiS6q7pNBMcjDSN3t7L68caEhkSyBKkMF4Pb+XlfFuldKw5Z76wDQQv
mlBqKN1lfdBMNH3jUFHdAvqZXa/phdephXGqc1hsbn/E1dnlGwgYqFjzBeQolwP3R1QDWWGgKGbJ
Bmeh4VZq34MCQEo6Df2tWpzOT10ENAxliSWmgPUSRY+VsSk7uIpqWjo84TvQhY1TcJ5jmpxuT+iN
rcSh424sWUmQTqsTq4xObsN2QYG4CHUvjPwY9vY69BSUJs+Bmeln+hy2SuFvreJraQX4rC1JI12u
otlZc2TZ7OTITu+7NE9PIDgiEKM0u9ye3xsWgGtvQQxBjZia7bLKf2yY7Weq05Apx7OK1UOlSGWv
wVJ+iMoqelACsVUcfms9Ab7glwEWhRdhdUCkTyMGLZSah9iLeBZtQb48h7kH4Kizl/BT7jozib3b
k3xzPanHEWZzN+jLvJxkJiYzroCPewN86buqhY0jFFC8qvR3bQz1xnoS0iMtxYOvYueWT/ljPYH0
jqKvQ3yMFBmVXZniZuzArzjfaUbUD4Fh1Rt5zTdWlBEZTuMPygErryYz4xllTPyMAdbKQ4DCFOBf
YSGWGtZwS4V/T7hDd+9eUMICEtKUAHmo1kWr0ILirGOXseNpgIavHnuDZYc7M86a4+2h3rDizIv0
F/kYXIt1q0upjrpIHF/1JJ2OXiLLAgLQoDhI6FSX7rbZa+y5dH0fQunbI79xaugDWF4QqvG456ut
1Gt7yiMY3jzE9LIDcDvEg2HBcgPH3krgvnVqiI1fnUairDUixOnsFv5XwExxGYD4qcZ5H3d99izC
hs51pd3KxL01NbkgiMkAkHN+pZ7445QmYJeDbsLABMvBMSfABb6OKiMYgF/vX0Q8JmwLb8Li0Fze
h2wshDnA++CV8NbVP4Yp68wPYzOFkOUlUnlvtmdpS+b54QFaqpproOI810ImDoa6JMrzFN1J3IiQ
6ggfRHqCBat13zu7hZCBNJ65tHsTPFzOrqXiDeFBrntdiHKgjoaXF4q5+hvK1fDj7aGurzkSYURK
wIWW2sw6d4omLFzySkKWMFioRXe8PwkS3ybM/AdjQuXaJbkKmNDqo0S7vz32G64FjyxYTLD9pO+o
bVzOs4NlgeJDh/c7WqXR7k2ImlOomxFRrY4QIsSBZ7T0lT6ZNWIxGRycIus/lzaNzHcAE/1g44Ou
7wvd/SSQIVqhDkogcPk9hmZBWAqVlhckYPx5QWxxykNhQwiLYrhFHLLh0V1boVcDSyUOnw48zsoW
pNE8kNnKHa+DStPrpj765tt9fk/6SnXjSmkeMwk7/uD3xYZ5v54qsCb8WApxtPwRn19OFXQXFh4E
p6eQpP1UCZrS94iwJRCyWFBhorzhpBsm97oEi1UwJFV6wpDlPq2elNBqJVRcI9jKsFT9nRGw5X0F
IA9VpvLH3MsRhmj6RSMjNx9UaPw/VH1ZHJENGj7rVjVCkT6LjfP/1josrX9LyEfovuYb6enEllAG
4ojpRXg2RNO5yVTn57Ao5qfSsDfSMtcWksB9CTBNjR2nani57GymXWq0M3oyCXPkeaHELWi8Mwuv
19Dz2HhqNMHPXTqzgGiwx6gmErur64hhRq2Q/j0eVPiM6gMaGiOqjJ34iIxqfjCbvj0Yc0I3d5Zm
/yih+g0yCWufIc/kGgV84Lev+2KT1x+DQaN0Tsoce7O6XRnqw2OHGjQVgaw9pkjWJnsao8L/VzyF
cSr4Xbz85xf/5G653lJmyhHjVaCgjk9yucYQpcHAFpL8ifIp/AyVcQSxmpadM1B2OyO1/3n3tKih
k+nGoQfHvlZZbBIzD0Id2GUyssZQHBhPyGOoG5nuNw4Os+FFWCLqpV/0clLw8QflnKvCK9JY/9yO
YQpbYzIMZwSE0Hq5PaVlhVY7RbaHOAjILhCeNXhnqpBlUzWf9BnUfz9CxTF+0KITzPdR3ymNi6mG
kDKqIXbYsIdvzJJaLOaQTM/iBa6uR6tZLaVJsUREc3c24JOIdtBxVvtmUtQvtyf5xjF5rfsS6zBF
7sjlitoaaYJR73UP1asMWlUDCSMJYQC+cOiGVhJuIObfHA8/GvwDZCCU8i/Ha2xzhOPX5LFLZv8u
je30ZJHevrerRD8IJB/c/2F+hO04gDzvBD+X4+HR1mbdTronM3QVHQRkvSLxrX2yxGGorLcbL8q1
scGB4HLjt9DTAT3O6ohKuKClXdkkmOrZqr0yb61PiNlBSg0RbuOqcOejGWDVerBTyqYLD1baOMd5
olip5kiDgLrdMjlX54lPAvqNweVUkTxYuYkzEMnaAIrs5UR/iBOICenvrPJSa0o2bO3V9jLUMusF
jAoubJ2DCmNEjUCi6B61wfIpKLvxiIZM6LYx4P6exuCN43RlTRmPjPOSrjSxP2vTbkS+D4Oa1D3I
3GnAa6AILnfzpLVbKcqrgYAmYQ1YPqpsuECrKHe0FURIgCgfJW0Yn9hK4wSoPtzoQLweBX+AWupy
7VUSBiujDUWHAIvcGEetUCTyTUksBHpgSOg29oZ1uzoUFsaK0JhLATaIN//yYsyotbZj0dpIWgbJ
T4oi5p2fT3A5JerwbtgnYwGyouC/gHacdXd9amm1UcjKPqIzSs1DrdsDXD7ywZftOVUVf6M4cL2K
BJZ4FVTXqbuQhL2cWo9AUGKiP3jUzWl0Jay9ZyjWlY0w/bUW+Of7QJFwgeG/NomBXVtvVm9aoEiL
tjgMyqCZO2pYaV7f05jbIYQZlyLod30HWumR28KSCvoQ/COltlCewNKbKeR5CboOStNY0AjXedru
UYtArCIghKsRqwi0v6vOyH4jF1d/GpAzeIY0Sr4YPkzluIzp9AX0ZXf2E1N8GsauRd69y1GZo09d
RLshDoyf8diWHRoIpvo42ur4IxwEdIUVOdtzG5NgO1gQZFMJq4Uzn0gsYZUSvWzFLrdgvd2ZVq1+
CAZBl4Ej6Dh8Qpyv7R/80pLIjKaJ+cuRDW2xItTDz36dDj8yMYeU2C0yFg9Bo8POg0mo2jvfaIOn
oumH1usyS+k906jQkAABlRWeBbtCtQsSNbZccxCB9gIdcfNr6KA3P3YkZlwf5hV4noxxHn5JqNmt
QzByG0G2yWjo9lNtoD6yRz0qSQ+pHo9ZeerygSb42ByNJrnTjBgOrV1rBzWKrQJS8+w5b9IgdIM6
MPzfUkc1z8URgIQxUiOZ3bflONt7RAYrrdlH0OFXLJ4OGf8O9zCqvAypwwxVDptaqeIhfhaP90Xe
juPvrKyMimyYdJARhQR9+orerkSJFin12jk2qFTqh9uv3OI0XhxF0g3cMXARaM2CyF3ZjTavZ62E
YhrNhLg4xqXeHjLQBukuROzC64h44V6H0zpX8sKtWzRLbo+/NvvggHHIuBAYE7Ly6/hZMwua/oUW
uwOB7H0ZhKijwaHjmihheU4h8k+3x7u6ewTEGC1emaVpm7LYasKG8EPAgFZ8CuTC/j9A2V1781gL
2DVzWqAOc5hFw70uSmHcW01lty7UUuI8zmrnHK3REMbR0uNo9nq/Un1INmukX7JKh+QnaCI7+btA
DCLc0a82qo/wvyf+J2AD9PlImDKrp2kM1BO1QLlIVjj8WeEafMgA3fZf28DSCldUg2gPaNMRyhsy
GS0Ub8wW/qps0PznrC+K5gDPZI6eDzqNpktZIa+/N0BYLJgFlJAaIl1jn0tBx/lzAgj6QVPKqtjx
CloLJ3yvu3UVx/mTAy2BPA6tGmp3IkZmVUPKAC1BtSLm2WEwYudlsET5sYn74HtPU4q516CYe4y1
JupRQlRmdxiqNvo0wDalnvnWMfonMain/AVFdzA/tPPUyKMvK6uAESCzgOnlKAImtL+DWh61phle
ohEG0+OkOCgJOskoHx0IsaNfckbSkyDb7w4JVRFHdw2qVMouhmmLPIJp0PW3M7W4rqdDEtWZ+Fa1
QTWWd0MUhuWdDftqBNllHGhAfCDgandokM7GSRAsKoceoYTgRU6xOn6CE0/7BZaw0s4E3VoAg0uJ
9IlqizRzfQdSu71em3b/7fZJJJZa3T0qF9SFFpAmjLJk3lcOXxNGg8DaFSeIgLSq2VdcD8uj65Ub
HypFAemFwb2vPQgizM/o/I3/OgF24aXMfV71pABfumtqRCKgHidzeAcSL/pHRS36KSh4w11ka+GC
k5oodRdZTCeQu1qotJfCnzcJdMBDkT9zxocYekkVttJymlHf9qVaFC+9EgwokVazknmGnfmFq6qD
Ee0RXJW1CnUWxGAPPRpkEJ9PKqwdezXMgf4hz0kZX8niKHJzxJ57qEihfbO/6lOjz99NZbaNb6JO
i3/sJpQQx0EP1dzbUQBWvIMtCh412uZF+uRMsPr9jibfKbFEZhNPT62ZFtpp6pLOzXJ0UzwnTBGT
ZZkk6nEWYLLmb2pt1h7BYkSY+7B02lM8h0aJdEsAHTvaUhUabxFSoDOM6XHgIxoikiddFE4D0V+e
+99NM+vRUdTVqbqPOhQGvDjgdj/6aVCClOIworgWyfjkN7XS8XTCIT19gK/L6XZCBQ7pGQge7BKD
9NCHGt3XO8QbkYsEgNWp91MO+dZZwef+oBhZiBisXS9ieSB36knZh7XVxl8SYYlvc535HZSfNbcP
LhSlCutDlraZelAlehMHPy0T42AVtqHsqTSEhblvBM/cLgeUYy8EW1M2AzLoy37YmWERqc/IMPjW
T2uWynwXT7LI3Dasu0HdgVqI0w/4LMZfCFQ2yedQXbQFci1G4yW2g591mmofyy7oEQjqEnU6VPAz
fmu5P8GdBLBGKRO8bqUcfGMWR6nGMcqzZkGLOHxI8huw68iACraLkOkIZHWMGnjnfuQRTUrPDRQh
04/SaSTbpKHridBGmEY7mhzGzyg1WPFeqO1wAINKobSFHv4uKKA4OkzoaXOO/Sg0aDOG3QlBUuhf
0y+5Mvl/60rZyucIrTI2PB7U0DObMrszBmUSn605nqIHRGwcEjllX0SffdlksTgOKZ1a907N6e92
ddTKujqQkEkyd9aHfPoMU6PxGyr8Tkl3+gxMcifh8kynnRMnbXNEEwJdg6DSwkXxUK+bRTShnOMf
FopE+tfB93UFv9yEo+Ac2kqsn8I5tFGG1xL5UCtWA0CjBDCJBEdlyfPsK5l2QO6j7CkTQ5q5C2d7
dFxEJEX6i4JW75z5LQM/1ZcoPqpWZaHpPgVQAwZROEq3D5Ro3he0/zg7mTRN+XevwcnlNo0pfqo+
mfmfPUIKzSHM5jb4oHSy/gulBroacnOU03EahF7snTKMzl03JtNjTcfNSEaI18VNW025J8mAItau
73Gfd13lOF28Qyuv89QF/D6Slc7CbzQepcVjPGTdlyqHjfpf3C+ZQ4zlF+UJorJBQ8xO1X4FoNa3
2t/F2q1fmqiXYioYW4I+ysWXbr1OGJGMlGpPtobEgtvJokvvYcpy6gOU2MioxwV85WjZ2l/03Kgy
t8qs0nqx9Univo5k9h9QTYvUxR/XkF0qwKT4H4kMEAwHnSEklHJ5Jl24NQrta5O08Ukv0CX4lOuJ
/tU2Wq3daRFcjvdmidrRRnXllT3oTx8OdllapMm/Ljj1pXZ0OT2nBZ7nB7I/DQ6UaF6aq+pjZxL+
lW2dP8eTmjgu2rJxtHOC0Q/BtTbf0YsuUBaCIPSk2NN3nbrFb5BHKTLQ2dR/0bv+F1oxYqut7urJ
41OBX4mlK3jp21kFWDq1u9pqpuE0mNNUIkFSNnGxC+KSsuZuTKK42dtRrD5Z6jAWHsg0472kGSwW
BNlLjZSCHmHs4pD+UWPTu5CKGurnp5aa1RcKNK1bAbqFuTLGWI5Bhtd1+6Ffu7hguxf8B3AIiet5
lQ2M9U70StWoJyUZ0/Sozf407xKLUu24i41G0/ZtVyvKhqP72n55eSqAZuJ0CIpui+CBuJxoMIE5
CcfSOCWEK/kHFNlgn9+TKKt/SoFWyJNR97MPQxIYFFfp6mw8lmHGY6qPijG/OCOscai3DvO/xjTN
xr5BIhP9ZN+AMvU4K37zzzA0fYLs0TCoFqwEmv2gO1YlDlnfdX2ykfl//d4/57PAXtlvUvEUAMDm
r+Yj4gQiWFm2Z5Q3M/kIV6cPrWYfU37Gb4/8lzKBnAcBNyvL9n46mz/LYeiGBzLk4ZOjzPiUMCRX
f0FPhzqW0/Wh19HFpp7U0UmVo2GYTbErwmwazqVM+79jAQUoOpWK4vlTIvONVMNrQ+Cf8yGDCfyd
KpJFtku77mNBpKS0ET88ASSJkd20yqI42D3R0tkqZWw/AVKGtbYPIvukCLI6KF9Owpr3WmclvtjJ
rnasD0nfzKjwNGnaf44R/Y5BixpQyI1DF4k9Hnn6ZPJ35RPi7bRx3D7Z6zw39HhomJBPf82pk9C4
PGJdGkA1K0f7FDT2cF/i4D2T6Hce6mq0fnf1oOz5H/KtnND1qGR5STpLunMX5MHKmjsSCXrRkV8u
UytGRxpVheGuGKzefglSZHM+I+jX2g+2Bvnyls++zOhi08h3QZsKVAa3nV7IlfVApUchzVVm5yZR
kYsbbLh/Wzp0gg8RheAXmueHchdXUkd2Gz568RwmUEB6erAoaSU13LR3bF70NMVxj97hVNVGehwz
kX4bA8TyDjIugd8Tr+X/NsxRQmLql85Gd9865ieXBqsGhVE67l5hzpfbFjRN2Ak1V04Wgt6TEwU/
BqOdfmOcjBfe9sBFOrR7hj/S+D0Zs7+RqXztKblcQ+hMQP0Q/WCgoGu4HF70UZnDcZ2c+1lW2iF0
guEhbSuTxBOuVIaIaQL/9IiAZ/XJIh9b4ckYzQvk5sa498sks77LwCgCV1g47P6+R10t+8fOuuhx
sny78JKZEHpfjIXVjLsQ8Btqxbzc9bTTO1u0L4MTGg+QL+rjbkR8TqGlo0SGYJeHpf5LNxR9Ucqd
IJEJWs1EC7uC3vNMScwR524Sg40SZ1Iq38uW0D++1+Vg2nuyb44a7gytpS9WDf1GPd6+a1fFfnZt
IZyQVHaodPOXy2VDYA9khqHG58EMxhkFy6k9ac08PJGiL47kNeKzQ/F9p2rBr3K0tROdNe2P2x+x
PjkL0o6kBIyf9FUAj1p9g1OguOWbXX/Oa0pN96nP47bjjmuIifQ9aVopY1M96Fo9SE8xCjU661Gh
pt67P4P6tw6bG4bABnhxuRTjPA+anYbtObGmWrqDiU5UB4X8uDdEmGm70I5a10BZ+LEfsxSV4LTY
OMSvaaI/DzErAYpUJY1ELQpQ5WolaickuxiF1Rn5icA+LtQE867pbXg857ZDfgPN2b56IGSs/9Gr
FoXLDNqsp6QduxqhvL6CASIN4GQo+1ZBG7KO+vpQa5WZtLtWFVN7Z/dqF3u03TYPxazm4w+fPXZO
/VDQXqL7sP4gs4WQkRPUkOLbdVWanoHoxpE27S53b6/4OufPdNGqWibKE0whaJWqGBZ5vwB68bNi
mz9HFT3eQxwmX8OqLfX97aGu6mDLWORDgBOwvyDoVmPFcWunyMsU535Qfo50X+k7P81Qv+kr5OjK
jjTvLqqlVXh13mZfBh916TnKuu+kGPt7QHebd2/twWHoVQQcOPqv7f1rhoSJDO2AZlt9VgSO8r5t
+2AH2XDV7lWDnOxeNNG81RD6CpS9PGEUPlgEuhAX47H23zAnpjpWbXeGTM4myjPSUt71SAX3d0PS
wmipF1XWR+dGRe33EwLzaflcoTNxSNDgTb/NIQm3bw6Jm+cIBenARe29PhOpCotcb611vyBsH0bP
MufUP8YUItrdbAZWdMiTJDa/9yiN8GbJPBqMJ1pMkuEDZBk8usTp7TdFLyIl9ir4fYp9j5pjRSJK
H+0n6GaqYOPwXSXKWH+AXMB7ACXBzbTGw5eDr+h50BdnuA7bpyk01ACUSVOiEk4J1IaFK9GCA2rC
FRrdXVv+pLtitD0tjoeJxjIO6QkqafUQ0cwcQVplhn+lZVBMd+OM4PWhREH6vkfKdhP7vbgiqz2k
6YPg01lKWJjMS0PV5iAMwqGoz4jQZ9FzU/CyP0Yh6W5Ng/j2jMCL8aTOteEfFZEa4TOi3Emz76SZ
wFqOWI719d2XC3Y2st8Qv+NCkwC//CJRq5OdALfAdMryPJo9GM1ulC+aVjx3lY1W6eD4L0R+4r42
jCreqeUoUTj8P8rOY7duZFvDT1QAc5iS3HlLsmxLDhPCdruZYxVZJJ/+ftujI6lh4Z5B4wDdALfI
CmutP4XO8iUbIWW+U0L+x9bCZAClCHzVGzvw1WZfcpJR9VTbF8lgnPnV5unIN9vt4AwQCjYDnPud
J765SGkkbrxczEY5XW7WiS9fQTfNtZkKg1BOPRMRqXu/XWJbNYWR8DGbnshTR1vyo1nyH+2I0PSY
hDEDg9RT1bb7zhd5+wL48/kRHh+FRu31r9G+k2ZG740XV/pecao38LzEyJzZ++kTuNgnknQPcXpn
GbxdmLTAVO5oRnkXbxzISIDFnVIEijO2ruRnFQ7mQ1l7pLUvZByVUZWWW3FG/j0/jK2c2kdbaWuC
20ZW9TO1V/vOffqmsKCY5pi7me7g7UMI0ctv4mQYFmFWXF0rWryx4vbcqi3GTljaICGKForEer97
tgoSSBJSdUyQALE19jskjD9V1Isd6/6RhzEhuCFScFVe/hDpjuGG/VR5LVNnGbBx77TUhFd2Vhi3
SMJBL1d/VM6xkPTcUSsBc5OtNdV1dbJJXXQwKrK7IUzlqRlDiguMOhJTaI6EAduNEfzGWnJhUp+l
3dXvSYxgBpDhD+ql8zr+885nft2ucObcrJlA+G6pR2g0X/41JGgMht3V9lV0vug+VnLSD4ZNlsUl
bHo76OM+9c37EIFfDTkUI2Km8VvTnCS5qfbh7z/mj8rtxavlx9xEKCbEdPRhr21ZjTkEZJ6kcwGk
cpaWQNKF2BwDkdiNHxuQhfC5xDsnN4ngJYwlsiXBpkVcp3qUMhpI/cHpySxTaBrKy75SLHENyDkL
XMLL89JOZldVl2YyluCjBaIXk8PhCSPSZt2Ii0rb4ZsVTN1HoUBmcY8K1XgVKfm8XZRaK0HBzljZ
n5ZCNTLKpwVzCdJ07QdFmI841FO5Zlemk+M5IAR+2IEVZyq2ZxKsdkiPC+9rI6e13WN+tdyBe7fd
QVXzkO2hD/bLk8UY9lnNIO6JAtj7JfzN8K+ddHIzLmUX/AoK3CbOTTPO/zTpypELcxu5HPZQdnPo
8NhdDp4v+kvducD5RM06B0mc2nAEbamtxE8xyL+FviEivPYeAZ6fVkkbuPdqdw0v4uZhf9CDb56q
PuzIHJqceX3nnrbe7GKuOBtVAP5O7EhwrZfLrTFWF6qLyK/W2KvypInW7U0aEqhUEf5O5Sm3dFqc
J1rlUkQ097nVR+PoL7jt+4pSZq7SKxwgZe26QHWlBIVp09/zVsn5Ds9Ef30yRB2MP2kOJ7XfCCPs
T1AUqk/kHZntge9sUMW43rhVySLJ6okWUQJCEhGTWqSqSad2o5RQtYDMKSssoU/8fZG/nm/eFPOk
BvwRRjBSfz2kmnCIGDIVhhdfN/p3D9vk4BHF9HUznfSDIWCcRLOtyQtc8jZ85wz9w7V9ucFgoDPo
5kxnnE7c2cvXH/orGVCNF1x0k6YMsxQRQzLG6aD96RPWnj3R0NQ+I/bQ/JH5yi2eJHWk99MNNKl8
BcPZOfaEZf6g/1dqjDBWWh9snfmzeTbLai2faAwwAI7qAA/zJQZWE8+srI0Rrps22X065EaRgKwG
SHi3cdb7whmq8HnLTO/30mh6BTWwM0fiOBhwCdCL7h4aRYcL5TIOPxdz6UCx/v5J/rzzV68FzQuq
fDhL1GKvX8uG7aXl9YZ7WSZCBahvgfrCe9Mdpt3SbIPc2/4wH9ymJD4kdwX584IN3kWwJYatZyot
y/D3MOZecTZIVC6iFosE8S0cB1CPsiE7Cms21yvqOCsmx4kdf069T8sYDErsOhB1LtLWQisamU3N
neEGpTMcnPGWrJnqJfS+uw1hTp/MYQm6u6AiVDLxZSn5gm6wgj4vZeGcRlu0wyeoiq39oYLENF8V
DlXEFeTL1seaxGx3B8mkKzTp8RbmAxNx6YexvXkpgQLzWvld/uPY0Dzch35Vfmxbf0inaPFWPJcC
2Q/pl640ypuf3jrodQc26ZRfPSKsyTZh54gnNTjbxVYtyWwRR1t4JCmUH0sQFjFoEQ7f479FUQUg
dX0hsue/f8e3VzNSMcr0P9HB7tvLrG3Gm4tNmV+HrnCmf8JZW98hRQfzAduDrEcAiNEbCywliCoK
aWViJtlwOihhS1fT3LTggznEv43oddPIzlVVmOthyzp3SZwSRQzwXFg8kwOti3s3Czr/OA3O+F7+
hv32VgaEQi4Pix2SNVLCl/u0qA0IwNNkXupeFg0OP2Pwg9l1RkKoxAz2l4l9Yh4pM912ELbWYrei
odC72WcnJxPBVtkYjekqrbt1nCvzYfSJF3osR2U/ZdBWb0P6BkDhe1e4s/8pyysuOtfQg82duuXz
117Wfv5ryHHabG+9BzHZ6JrDOFQld2+QbcuncGjMgpF/2ez7nFLwHdbPfxyT/CaUOR6mR8Rr3ori
/wFhoBwFddCE68UTaSDPeDBOH2zh2NMdh4dlXJxxhuoSzlMh70plbMV7+spb4fPqTMA0mGrzFo4A
d/nVUakBUVFfz+Zl8gyZ3VXKyO5GZ1JzbNapke9WYsKaC3Snbdz/fRm/fTLlz22WcrOSBRR61fDY
WgO5y7G8Ys8Pvasex3is1vWplBYJ5XXoL4kAo/nw96e+wQj/jMx9Gi1YXiy81zkQyjVGW01pcDGz
Zh4BSILMzo5pXUFV4kZqu6/TAIE41rbuq5jZqHA52oUw942hrEAm9bRKfRnWW143wjgnMrasnB/b
vq2tE+tWN2QMYk2d/f/fF/omSKA3Rj390W0p/c9SMcwqKPNiFpd6KQLzAHRrNJG/IWL62LmwnqXn
zs/mdFM9/v2V3dbgyyUCAxR/J0i1f0Dj27//nwc3+jaLnbb8ClDa6wQx4nR0sOP1DsgYtqOqFvPL
3594+/SvnojPGB8HZJR/vjZPQLzQLUKVxTXIMXD7vNkQSJ6MKYO5F1H8uvN72V1vtyGcDKZ6HKkG
XZf56iDKlnka8rJgLeIO4+z567STzNTO6QfK6KB4CIzU7COpZP5zQu8kH//+B//HK75BAbe8NiZr
9msHWZotv4RkGV4GMqTPS7p5HNx+ZTxOpuXeWXW6ze/UZ38Y6y/fMT6DXIzuDTtmpP7qT3aCkGQh
g+zOWZs+U1rynebHYm5GeRFGNw5f60wVMq6WsYAyBL6jYjI48+CD7smv3FO2r2NFJwjd7lMzr/A+
LGNtvPemf2/QQWiZcCvhcTN6RMzhvpovG0L7feiN2XUIUwruaBVztf2CBDvdi5VRQjQ2xXac+rAn
D9Nf7Au+DuGNnKVS8yFve9Vme9g8Ql09xWgq8qwmF/dQB8f8o1hs96dITUEg9sTrb/eZ38zZOwDn
24MOpxFY74iuOevACF/un3Ya+k2KKr92i2meS3xBYfcaRS6ORV6bSkYCAnB9S6Ju+/eAyT8uLq8+
s8vtSuvL6wMwefWZG9slFXQp/Yuudf8Bcfv81Q1aSQ02eK01Rn6vM86rTREr6UiVph4bXDsF/zQ7
AlMIjrnO5YpBxQrZbaQAwur7x+YQdPdUQjXZnqFXT+tOiiLsvg3Dah9dr5qzFDQ8vzX1KmNEvQsD
kON42Zq2SjroUXInNfbX18FspvbXOIi+GB9yArnluMvFXLZZtBJbKMJYz17rXxcbXefnGRr0CcSl
d/ayAYWKLOLWiBZHaCcjOB/tD3bpRFXjhoQbZ9UivmvbyJZ675AWyxD377v2Pz6sC2PY9JFTIW96
TTepYH/dGvDsGnBKNQl29XQ1Qb4ZJji0ow+b9IKkYnpY/f8ffFNrMO2+zcP5rC9XFDAvbVQGAR01
7FTRfkCmHmeiYEUoRvrJpimvgI7v9XT/0Vdhl09fhRAcpjKTi5fP9fOGCnxOt0uAGsf3Ywh53rhf
AezrqKuD+bex9GUaES1qhufUCba7UbWtwmtUOyLyJgeGky7K4FKWa7CbKez821TNTPdbCEsy3oyw
gYNnACx/SauKIbaUzSrvKLrN4JjS+6+XPFxL7zKv7qx+1Csc4HvhM7f9uA1O9WNeiEYm4UlnXuym
0Nv0bgpgl3qJdKq0nROmqu8xef5cDi+32I1sRA3L3QE6ar26mJXVCN9ujfDismPME3lL/pjYqmrX
j0Pbtc9sFYqBpszCz/Q03TeYh3Ow4OxUbtKHuOHm7aFtS/HPggPiewrw//h17H2bDArYNzcY6fUc
bx6Fm6dBfV3qaUvxryx7nZ8cs6A/Crcq8A+Z2ck7nePb/GT1C5mzEfT9YoA6YU7557BhjJwwnC2c
HzMhvsV72TZvdxHjV4oaA/sS7t/XdY26eWsudtNfZ1eXZyMo0yEZR5ocbIUUC+WAiwmuDY6eynZ8
Z1Lw9t69tcKIOW6pmdj9vDqa9aq2aoZUCjFcBv+iCdFQycfiOFYYTkam1xfO/u9nxqtoVIBSFPJM
VKm5gxuL+TWaZfnIWsrUaq7u4pWU3XVaeMcw1cFhLNpHk8y/fyvm/hHMl/WzN2pcKwYddo8GqFd/
+vuPeTumgoZ1s6jhvXvUWa9Wrl/6vSSsnJGttxk6rgILWdFoieZLlsHIiQeVgwvtcSvE3q3o/PZH
2ZmOmN75GW/v+D/6UALTbyF9b2fNVbYEvVVLdS23WaxFbM29MScUpQFG76u7mM4HF2jgYYJfImK4
q279OG3DjNSmaFaxCQgTS5BD5zZkEXwaOj07XrQFqRJPshZO+shhKPKT3OqtP97YdfkHItIH770a
3XuzoLgL4LLDxQEmvRWwL0/IGoIzFk6FvGZtUJXfS9vO249ePgfwT8vQOjv+WnTwyDi2oSWA9CVz
Xxf6GT+mal94Aio/V5c5VDHxcGkLGYr5WczR7n9LTb9pP5HG0n40ipX7pq639HtazQRIDx0XXNL1
TfBEukKHh4y5cuuUtpP6Bxxi65IATRxznBoAx3H02e2qwo5Fni62HRtlYAqVKPRgzTGd0ibYb9py
s+8eIqs5cYiqdndVZ3YArmlOU71ZEhEPiZ1Tc5+5tU1kehc631NNhORZLZYnP4p6wXW8aj0VWflI
/jBEDKs4KncsRjRscARPE9tjiEztKBX1RlaEOwJLtHXyIAWkx3wxAd3c2qrqHG6Aj3OSCrftB3mB
LkNL7ED6rI9wWLK8uPaqoKkiSMy1+OJB2IPamdsjfKO/75c3RxVmgLeekaIZK2R4Fy+/LrZynovG
JLsKrzWnn7k7BzFOhBo1mp5EEk5kpWeY8Nu7vz/3Le7Lg7lhAAt8mjDOqpcPVnkPKhJ42ZVAeO3H
nSvyo/S0NfwLP7uQ52Iwe/84wm/r4pUT7aerW+8bCXvVSCzLUoXrt8ylgQoZ78wg2JEuunZiYgzL
+Zw5Jv4RkYIy9jPnJntPr/yWx+Bj4QXABsOP3K03Jby1VJvdWG15DQVjl4NZrn5CdJFz79tjegW2
gfKKFQcmNmmt60PD6CaPndK0I7+qfHjysFTfmbu8PYb5TTcVrQHeCP31tYVERlunxrpprqx58s/x
sXeICzC70b/KLCtEjF6DcgFNgb2X2TD+bP00/AbjH7m8sDs9Pf/9E785in0KSUKCbv4lNKCvkX2G
yZ5UKrWuBmwhdnVe77apE1MkNl9+hYMwnkYJeo8twrEsVPrx74//w1t5UcTwfNoguGikfdDt337f
/zT5C4wRCgMRXq0ZEvDv9YaHPbIo9bAHH2u7BF1ff2N8VTnmKhEa2wwv/LWFcTrGras7c4DMH3Z2
yUTOLqwnYm1FeCJvnKlb3FteYVbx33/z27OWmIlbdgYYJcXw60/Y2X5uq5IPhtBHPKFLcs/cF5p6
ePTUgeAI9Q6//M2UAJX0n5hpxi8gG6+De+ELWL2YtHv1F6c9T1XnfwpqtY6RheniJyw4lirCW088
tHPuv4PHvm3kgAzxk7txBCAfcVO+/EBYIEHC20L7yqIN2uokpNk/K8fAzDYmeALlhPLt3AVN7Nei
sXZuIUs3jZZ1RGXjl+YcRDBE3Cmi4DBwpESe8DNXwdrd9bWuxkfHKOV66Ky1NiPQydaKR9hNj3qY
F5ACqH92HgcinLaK4IuqWD8ZhnCCX5U5Vr+dqi0Qn1nFTGRyY695bEEo/lz0q79E61q4/i51/KlM
UD+p8NIauC6hOJwl+U6Rk4Fxxp1jDW6ZcMoJM1kNDGW/WVM3XnWZD5mOalSZ9hRn8PgfF9usg3fW
0uuTnWET/7u1NVSBeCO+KgQ9d6nIZW7Gc+pW7lGEZv5Px+j/WFir2PUWzrfNnH/5+/r9j2fC2cO8
lsEvh+Mb/8cq73QqhT5j/Wgci6Wf49Sw2pggJX00qTOiwvbnd9bR7Q/5333OFv9DFzYxGWHk/NoY
oy97qLDBMB1b8O3Prp/6VZQDpeAdZoBvvPNaX2/RP0/jSLntT4QLry9MX4UCPNOYjj36ayZabWEg
jJF+n6zmkvPVw9l+j0jz5rXyF94GHpAWiD7FJePlRsmsWQ8DFP3jVIfuFzJ1yAnqg6xq752lVEjb
xFh/bhTF0ztdOaOc1y+XY4HqzwRzvLkSvR5pT2Qfa29st/Oow/LeW1C1J0K3lhc1YR5YUaFa+0yc
iFvGztDXywdUmdm/crIhmrRl1fpPI53S59Ya5G+vC/WTvaAGPIrS8jDp82RbXEMfR9dvXaPrZZ+C
X6fXxs4Yv8xWWl3tMW+y53xw8t9LcRO7+K2nn21oejPUfWs8rpsfTBEfQ/yb9+li3g2kgORrhPCs
Hx4oPKZrG4hxayO5oWFMpJwm+XktkH3t0YX2LlKaejOsA82wYxKbabjNDyLLzB1CLpF/J8FklfdQ
RHBaGdU6WzEVk/1hWtq5e+qUmzHsWs0J6VFjS9c4Onbb/c4JtXww82363i6mx2CKT/gEWYAIBbEV
y79Km7342LhjNVCx2IO1C/tuhvbngJST9OU6pA/7et+lbubvt8DM95adB+k5RBHJ6AiSE/r8OZzr
zx1IRPkwmsrQR3tyx3vtuUa3G/wpd4/a3VR+QIy+pHE5Lr7YFeNQNXdjXaUnx53xfgxLb5geV29Y
sKHvwi7Po3rpq322SZklKAH7Ek4h1OGkMBr9pFXatA9OYSJb7NotY7QRzN5lddwhjd1pck9uCF0e
JoLsVLR2y3xRFB9z1JED8L2lSfBhYg1LlZRm2E1JRhX1jXLaMaJSK7lGrp8vPydBORIVnqN/B9o0
3Pu5spkCqdqyPoakQ2b3Laf6etePOKBFHUZZeLdsizFGzarsC56IG2MrI8BapYBP/t1Dnf+o8w0C
Lqf2isYFH7U8njpsF2Dw2OHexwLBOZjkdJSJroFNj0sgq70Y59mJMlaahUMFOcj7wUa7ecRtGYLK
Uuspi0wGs//Mazb8MozeLXeIa836g+NDZ7/SsDnmQczuYN6F6WAP8TB5wfM2uVt/CmevuEK81BMK
g9o2rxXGN7/8JUd4uqGAzeFuzr1krTG6+gRJrZ9/T8OS9RfsihGNq8luvhfbEmT/tl6aV48uMuyF
VsyrKiihoZ8miES99GhnQ09zM1XtlwEKZ3rQzE3SeEUD+GGygbl3jg214bSih2t2ZbZ5TdSwB/qk
cgYpEwjJHWrkLpidE7QxhJqZORnmRzausD9hRLL6mOABn8c1BIhfuVfpOsnmGwsF2Mixom2qlXpa
ytb6gv9Tu3yQukR739WG+bnIpymLUzMQXrL6nCxfSUTR0owgXXnh2co25x+KcdZD0DjGGPvV1jxu
W+E9NTg1VMnNB/DJ0Gqpnqy5NhCIOv4iozqDj3TqssJe9+gk61HEgdNp02QFzOWcIH4K2x9gufJH
qLztO3JY4x+jaBi0z/kUDt+VrMYuMkYZHMKblDWp7BQuQWrqFGsJm6ohWWCUVZG3zfyHTqiyEdJ+
5hRAtNL4WFfkSERqUe5VG41Jzb1M7pBIlL/tZRgXmzRzOIpJsEkbnpCPv0TMSTw9LHJot4fBGLfm
m5CjWDDfMNhopTvDSmY/jP0V1/902hmDn7qxsXjeSVpIoc6haLwpsqFj/GBS08NkFiHtKiyM8GJO
zjLuNsQ07j5te5e5mYkFLCyGLf0qC3DJeLA2iAmmCruvs7P2QzwXevy6hj2bNg3d4ItdZOG3cpod
5863aL2AzNzpLMY0PQAyiZuiSU7NkSgorLiimgHZud8s8hkwNiqJde5Fb2Fph4Aknk3Vlx/NvF2d
c8cdnhN0lk6nwaVHeOwLQ/VWxMgMxpifBcVd6BDNeUZPbp3FVoFlt1h2eDvc8ObnsCbWLplkQzGf
SlMLTuTO/oZaYEDwH5ayOYBTlX4SrG5uxPkCvw8xk8SdIlpHszaQjM1t9ylsuN6+OEVttR/6Sfry
PAajucaMt/rmYeDcEWQg9NnvVLrY18ec2/gtqMZ0lsTWCgQAjhQGBBCohuBrmFnhl0HcFLqgSI1P
Y0+XlKysNgYdGbqWE4YEgQYycewluc0rOuxZJuyaHlb6pu6ecPlZX6AioWiPm5vBWhl1RSvVNwTP
fXHC30Je6yCsqiu473JujLw2Ps7h4oC6O60ZFYMlpmT1FEytzZiHk20CCiYD9mXNqZ9nVca6tXWI
Of6N1UJkx5MDNuocx2718y9pZ5T6QyZH4xsHSPdT2bm424rCrs85Kv7xK0PaUO/w3OAwEn/UzEHP
zPqzZ6fmcJ5w5DwMQMnFzoAHaf5A4C4YiFhDxywpNU5iaswZ2TsRryOOe5hyAP7idgRFzy+2/gCn
Z+vZyYtTqetmrZl/v6lWj79JavZ/53XXdftg6R11NDal/lllVlfMhHrwMDZ5KUaCuMTcJcrZ+P/4
ekAIoescf06qwLrWC2rndwjfNcWUYMlNzMDgNyaLl7nmrz73zPYabiHZl5GJyqT+kg6s05OzWWb+
LyMly4mqJW2/LLXbBses2MYsDupmPpLQ5QQndM/ucw3bmYiSZjXM9dKaMr/47rq4u7EdhX1chT84
sYa5Xl8YwugfuIliO1i6whCXfPDq7OJMPm6/YVY4/pVGwjgUyCvqfQcf0HgyFiPEXIMujWSBzmj2
FI9d+zPjnMggtw4OYLqPbCpeWmV7B4QXBLPePqcXLxI2DOCvEofOWVw/apFPNvecUEQlGFlGhuOs
2vnUEBCN72WXS+UlvSmMnsSxoHkWdtml/9A6Oum+aW0ufKJ3yr2ZwQJMrKIlx9PflrXcUyNCQ89Q
6pfRbGb9eteuXRHGQmfjtDMxhpgSTyn3yxLqNYuZHHpdBP3TxzWmC+ufA/bO5r4OZ2UdVFH7+8DJ
Z8qYoEup0MIhPCy2CKFgrr786ZcoFzBjyIzpX7/zc/PUKXI2j0CTmTrPMG1KmCCbaanIa7byjiCu
2j3BGCySOr2pUMS22CPDkNZbmeL50qX17G2ssr1xbZhcVh70vkn4xXeat5paN9fLQwVrUsYuGp0p
KdpgDu4hYMj8AUuUcvq0zqLFGDrcKOlQQYQHoaTftgkWICvhQwNWyu4S9SGm1UQVZab/IVVj1d8x
Ovf1x7pU5XNfQfc6LuGIlxMVhjUk2u7Xr6KbmXZHvUegdjwDNPdHIY3ZT8aidsUOCGWIO5j2fTK3
7jLTUsMnw8KvVdDg6yEX+hf2InSigF22s2Nx1/4hsJr1tE1WK2na7Mb7XlVONe7SodQVJxWgYbJY
vvSOA2ztS4a+KYuR7sq7wvakd+/3U5Hif7QMbn/paACJrhRdiPcFdRnNrijNbb/Vjr1Fhsaf4a53
x36ciQYWQxl3FMfNFdp8V7Jma+Gd/MmdbhX3KtrHIWd5Ujw6g/CTISgGTmZwlDUSYpSfyVR2q8Ts
gha/IxALd2cv7fTgbaVYf+lNdEDCTalPg1GNNmw9lMHojKHky5ickNT60IdaPm5GNlWEBuPMwvBV
hoxGowKVm3HdGjP/7gE8jad0ClfOrbTtrI/w7HF0gTpO7RlydMFahhOVE+zA4BbGQzdY3qnG9Nze
c6NOTRKUYd0kCtl2lrSZro9eCuX2Ljdm96cF2Ij7igr9/CAgSB8LOyQ4oRyrCiMW5qjGVW9a2DHc
Rfw0maiYzb4pqNdiwh3SzzwaGx81rFvH/HT09IFFNLj7nNQFI05laFcPay3RkSFNbxC29fkAMrHM
4T10LMolJ89b87nZaoMVgoFAdc7Tcc2flmqS4NuG2x+9rC6MHZ4LNHgmPoZO3FWY5Cdu1xk6jzrf
gncduQMsS06yIWzjGQuQhlJEVfpnIChIoloF7oKpd1gjyzAzt49wS5HriXrEInQ0GMwP2wBDIvI8
4aek1DUKo186+pClIFtrh9WWG7sV/KG7NsTMasdbroNTbiC1i1S/eZ8JKqH67AiDzZCfNBIjMeW5
V3NSi02IcbMUHFboTHUdbPlnZ5bpPqTKzyDh6XB89lNrLs9Q/IvPsC/9dVev5uog38MJxY2sfiq7
3VK0xPfO4zTWR4noz42oMvwAzNTEIQf3tFQtkcSrLY/TpVJe3BSe+y3dVmKUU2sTwW6YFJWzu7Zg
lGSpbsqliRSFGecVZ0THsMStq+tSeL68E54FgdRCT3xEkR2gbw28jToXqqli+J0vBt+twTZ2nsf0
qxdMSx15EFGTraYrjJiS+kPc66X1z1nO3GhXLfP8fZ3w+4tn21rkjgok5e0zEPOec4m4EZMXPROU
N2C1JuwFW1wTUOT3yAlSpRHXiBp/qaorvw2N4SzPTd1N95gXe0xPdWHjHhgO650vmRUdNL5133N7
m9ez0QQB4n7RVepRpqM6Nw4ZaEmu8U47VsqyAOewyE0wLB+Kc9P5WUfqVIX1z2HeUPdi6L92XGR2
MdUeaEqPMUdUA9D/Dm2CME/2xLdcuLiaXbi4aObayRaY/vR2MQx5BHFl6bDnQs0aWbKfKjx+FlBK
RvrGHtCu3s6tPy9q729dvyQ0Ma6OnXrontZmmByU3kzhyb8dKk5Ow92cLxhR1ShHZogaO7NAbJcM
TIvjyYDN9qWr+NH7huwD75NlaSGfBoEeGpeiBp+9bMPHFbZBEfiRU0D+jy1iCLfvqfSW5Z5LV6uE
k7pxTzNMLzpd17jRXCqB9cqCFxIc5WCrqzOs+qXCCY9TK4uh7nnToQKoklFZOhgjbfhyYh02NFXT
3mscBDVFoYc1O42NgRw7QxR1N1WjfMzELMsD3uM3JzRuo7P26h4LobpZ2aSQcIfDZjLy2udNa/R3
FZvlx1hwMOCjA+17Xw4wa8pIDUVV7FIbdsV96A3Kf+ZiNf2nrDAp76OsHsYfZurK8sOwhIt5DeTI
kQ/XddjulqkmNV6va2PsYG+HPzlJubdaLGn7aGB2QFM2rMLBOW0wt109iaHYE5hlfMFG1jHicSIf
iBYMQQZxljr77WWlMujbPIFvOSwBspzfgV7+awIJEgRP4sb9Jfrw5XyOlO0Qg3hzOnZKjomv3W7b
B5Us2J3K8d/j6LyZQMJ3RH9xE/nfmNKvfQpG7tmCqr04NQ5hPkvllbuwUdYef+qfYw/O/veZ7h/O
z4v5Ks+7JSOBLbFVsXZ5+ddNTainsN2844jokhJhGtZsmmKnLRq+X2k6OvanzdsevGLtz2Mleu9a
43vRfxiaEcLLsJnZdxAYq0jGRgg8L5WNcKoMwRUSyyvdbwE92A98OdYiWuvNbU+e7srPLUFC1Y6D
KwyPRdBaj3rlWIoqwoS6azuGnj6GRd3kTyGjJTfftypdmaQxCnTSXwXOXeaPfAyR0MD169Sm48GY
VP2LzttfG0ZyjL+ShisqT2pELDWq3yJVzGea6ZeVDlZxMQSJ03s8ZfzsSwXfZDrhRN8nA/Zh2QlX
tnmIbWcl9YsBo2ldNQjwjnwfnAzGwZ69GAO4uRuQ+di0OS5m+c65XRlLoIjikP7sl2H1XhzYazwn
QFDMpDgkpxwtP6Duy2/l2g1pKI7jn1o0CgmS8fVXv2b5wZNDc9czWVyjHjb6sYIJ/PuddfJ6Usyj
mQ+jkrklWMPrffnojRm8LNzaOwn+sLPCG29XYLf4ye+G+df//1GsSLy+of95BNu/fJRlj4ZThZnH
rLEOnznCgM0BEOHpTa339Pdnvd1tnn0LQOYxTODpoF4+qwnTCl8d/qy+dYhVm4qO2rMNIoH/zMFb
8YX7+/PezPp50u3zgYvDcgRoePk8yEL/R9mZLbeNY2H4iVhFgPsttUt27NiOneSGlU4c7hu48+nn
Y+YmllxWZarnrtsQQRA4OP+Ga+kkrENBwWH4Q500J7cESBGNjovARETYijd4Tc58+ZgLYkNDxl4Y
S/ofFshfYGlXKACqYDQPDhaLX3uhcvpaHUJlo9FXsCvFlS3zIrQVeAjcnGxasE6IB+cpSCjiEErU
enEcVV9afiVbWrZidvQd9VD34MYxXpTWYkYIo+c0WV2+HQKn3OsVHRbIDO1uom44Dro13iSdGAwf
49Vr9MDLWRFwTD1uNcsL0c2zrU8TJpyaJIsOUxmK+UlGifDLNNdfh1HN3adsIhni49d/cZSQ4AUl
mAIHKjMGKmdLmwMZ2oCVxYeUxtQnp3MFAYLS079rcRuXm48Hu9wtlsEg3rO28a66WNtl2cKHm+KD
xAHWgCMH/xSzAppRAY65LLJqUzSuDoFHy6sr6/ydBzUFzBPPlJA/uLW9XedWPBCElXQWZ+YYIOmR
+jEUlXFLf+XadrH8qbMDjAEsFwU7ULM8N7jIsC2E9KPsPXSUgRKiTDCHwTPvWkzsO+O4Ytl+//AO
SDF6+0jCI/oO/RLNoLDSzJde7wfrmANtdNdwuctNQnLsLZbg2EdwMi+o3V9faxxLrEbQWO67WA/u
kBEND3oISuTnRTVTB2aoPbyhz/6R07/kv+g4CUOSQNDOuG+HhVQVWVY1e3sn94S9dSYk+KRB1v19
1uD1t6KRo8r9x2v0cp0sFuuQhRZiMBN7tv+iXshLLwm0PTzepL2d9Boetolk7xO5Rt//dSwWCV7u
tsuA6JeMt8/HVbnOSpxCULfqzc9hzINNN6vZoB856VdUO5fPxU7LRGLWxKmJf9zbseCaaG7oDNHR
DSw0lv2I86iBoFWtsQ7r/30jY1+BDkp5imEchgxvR1vUFjY66uBQZZ65z7ypudeTqV7PnefSUsmb
K9HnlxsnYlnaidhjAMg75+wuIalN527mFKut53i50OtKNEe+9WGlrKHfffzilp//9gtnOJ4O0wuo
aEzo28dLMciFGq1b7JoaKVezbfragoIaHbeiQNdgPeTtvA47gnsCz8i3Hw9/Qb36f9nFqYPzM7uM
PNu1czwaHa2lAzEgk/0WYVB8CotR/6bnZv7N7WlBWqUnU5ykCvcGFGvaBRglHPPZ1K/8lMudgasB
AAOUXPg8pP29nQlvjk0byB7Pk8wcV+0Qy7VnRu1DEBQBIapBmN1rnWz6fz62GBbDL5qKVBAYorwd
dmnnL8vYZH318U6EtXVwobj7IXjelU3ovSdc+iiL0A61wLm+MKHBSDhPbh4mLLp+N4GrXshRNB0f
7xeQSVw859six3Bi/fFLhuFxscqgdf818tlD5hitlkMDZY0zYAC9B3s6VMqGYiII3/X8ETTQ8036
txZqnLzS/wMgbQ41tXB70It+DBDYxnR7x14O3IuMiR7XSs7IE9ApSzI7myLJ6S1YrXoACS1/uJVl
fgsTxxjWhj7pT3y8Y7OiZUbCoWuFgzjEuKV197oBnLSZ+yCvXyQsyulmyDXl3vclUpiNE3kVUWlT
Xaj1hLuU/ApRI+5Xpss0HmdZOtnW6Du9XPeqmvtnrvPSeORzEvSnc8T3oKB4EIERZMGX0iwKuZMF
biGbEgDrucCvI1zLPKb5Y2CyvBI88Kc+tkV1T9C0c9CSkV5UHNsZ7kQ9xm9Ytto/HJk7j60ZzJif
k6G8H1Ro/JbYJfynW32jrVDW0wHTTC1OIGhAmvdbo2JZd7rZ0tDs0noDczvuyOhucLaZc2l/cu2c
01eJfLpzYj18WPxwvhUcFtwwmT7foR92TAgdiMDuYGytoDS7+RchirT3h3Qwv6J0UBHAqJjrDb5+
rbFzu2I8dfmoIekxM7kZtNoS69mw6Lrx33Un1IouWoNc4cHbl1l1ip3Jo8UXpQY+6r1XE3bQ4FZx
6wYVTQ4qOg0/SzuS9m2UDEzrjLj6sasVuHzep9GtGhD/QKuohp9paNGzLMy+42IZaj8TPORj35VG
9i1cUnKWhAhV65817KKjGyvLs+weGoup/Zca9Xxs8tD1/hs8Gt/bMQLgWfc9gNhqqKvROxI0o99A
vhwCv5mmOqdDOo70EqxJ1HcF5o5Q/2SVmVuM/LnQKV1gRRd5wrsLq9i1yJroawQuBAykO6yQmnEV
uxjp/qwEvMtb7NUARGsT+9LfDT6E0crC0BPrwbw15k0I1vYb1QbcWCeHE+c0iGhozLaNsO4CCwLK
0t4k982BybemCg+6Zz1TNMdWZmuYNy1XmKbzUanVAwLvadRe89qbP5uuaucfnWOVU7HBYjv/r8Kv
uv0mp0D7UUESwIndUqLHDj3ApAl7jnbm6l/HlSwIQ1Bd2WLlEunhY41/ebFONaC/k4OhbggMb+sT
cL8Tp3AvZvgxmAGmqfbI19irh0yWuPRCpkfdGTXK+UkvU8P8ee4J/AEgaCcP30g9ekmxz4/8FCA4
8lnM1k994NjYZ+0ANxCT0sWjKJSPrY2HIiyUrrlPVCeco91g9b8q4yl7VXVcmxiKVrW2MQq37vlt
Tda+QIseWhw74xwryjbiyjRZWMqFSx98X8zCm1cgwwOgEfK46ZQhgW9+OTHEyl+9ZlbVfZRWEX4x
KLR7fPZbq7RWZt6pQ4HyvN4VUz9MPnoJZLqaN+iQG1vNqm5Q65nZXTqM4K+NYUy/EN544zqLEWpA
YZ/ox9FWdKoNMyube5wFTHctYku8KDUU97Gl2e42VC6N2UmW+NB3Mk34MJq5eyxsffwMfb70SJCt
mi68bRbTFnooLfRrAT9MvrL8I/eUhrpz64YlJjI2pt/eIWlk+KVA72EjgQn5FzxjaPzOscMl+IKl
skXzlx2VWVd4HnAdO+VaRhpvXrRZvmoaTeGCjYNWsp7aWn/2cmDk9YANC6xGHEuIWHbi/OAayjDW
La5LNabhMxqyqlkcXMBoXPOmrkP7e5GP7h3XgLFHtNV1Gl0uOCgbp2ce/lNDMobA1vivr0YYWWhF
oLcj97THAE9/hIXhFpQMjkyZqHhYhVh5SL+OhuRVQ2P6e8hC77/R1qMnWxnAIkt9Swqu8MZffZew
+9CHn05JG0YPs10iN+29gY0jiyLvWdN6A7fsSE/qHa2w+UAyDI1eEZTBy0iXNsOloou/j6mj3zp1
gRGbNlfdbSRTN1xF89T1G7fTxoPnNeXXTEOI7A+TrBzfbbX2GfqO8Vtpkty8kgZUvQnyyuxW3ejE
v/BEKGJflU7pGX6PSok7IIhftKt6sknmChLKbsSYntxu1WsCByOdlzQ3xF5E0ejGK9uQ02eJmUXk
T4CE2Z0XpeNza4TZ5yQOiPAAaKrLOzOpNfOzYWreFPn0TYLmAA0p/N1OCztJGWmdfs7G2TpN7eBg
3qhNxfcqaMdvelRb6Vanzyi3CFrUTQSrBd/7rDU/NVNqC3/o7Jq7llJWuKMTbd84hdCk74xl8ZQ1
ofZKu0LUB0IDBnqPdcNbMRHNUnhjcLnq2sjOVzgvlhlB1/Td/QBcdlwNAeLDvdEzufg3x+QEBbVJ
colh5rdAETaeiBVYIwCrd4TnFVowJ8wkP6igHpqDQa3ZbgCNO32jwF1xxEnIPVplSVPfGDE5IsT+
xBFh02UGImU10hO+HbfWcGthCHE3UGfX60QvGpIImhzEC7fm+CbzQm/cuiXR9TdmB/KfqGDJkUGI
iPx4yFtQ8dhoHmBoOf2CzWbJZsQ98bXDc+1ba9Ay3ZAB1BInYAEtemh4bT/A2f9zHgdVB7yjZ70v
tBR7eeJANG8XD333AO6Npw+tC3E3lUi0sfqhqCYfyZnvisx0ByAJfLt8Qeuq8MeGEoYTpyhRjOCW
ovlmKlqHbcgTPx0zLgbUukN722qu+qGF+gC7VB+aV5Fzn/TnEgnxo55nScg7LeA6WQ25HWLI+9dE
E2N6gBQmir0UVRCe+DcMb1VpxMH4jcRR18XZNjm5UTP8WnCTehXZtdU+i7JNoT80Su9WaDMMsbch
7CkEvhM09dgU0Bri2W0frAgPdx6Q1uAaAqvrYpMWqOCAt331aeoquzpGCi9Wv7UNx3gdQV7jnTtD
kV1DPOg3XtkQYVSiU37tOU/abemOSCOHcAzNWysdbPjxoRN+9cxmUH5t1zJZs557D7YEigRf0q2I
DmOZT8lO011gSdXpNbkA5FOZyAaNoNhn6RBtgAdxNMycxnjGInUuNy0eJ1izdMCjW8+bp0e0YiMh
ECNl5EZKmImHijqNLrwG0WSfe176oAGTGdsQjYG7qiDw3hPlAtGqqIW4rTyjDI+NqCG+GZMw032X
hu5r5BVQABED9/YWwC6BERVFQc35isRvnVZwOVewV4v2iLVtTr+9FUUE3VG4yi+DTux0qDj6mvgE
RbqelMvzTMTSYVNvi/w2QEQW7OoK80A/LoM4OaRkF/EhDmIciDyo0XsVU2wDGsIKLh9s0xLDMWLR
kwZS1AGhExEkIwn3s0O15pW/cGhJHwiUoBS0HE6b4yDRj3XDgq2n+ESf9MzmDWH3jTMC1WlHboMX
avAscdiefauYKemyGoUoMFaQYoXudCz6tR2Pvb4s6gRGCjazm8J0I/0xHktH3Hsznqq+O+Rx7ete
O2CQa0XpKR1hia7HuUnvbNI11AlvzxaElY0DjlDZ8v021Ty2T1bbec3ajSp+gQNZ6kuR49r3pFci
GCA9Fi0fgOwS8DmllaSwGA0kGy6iHUkxY1m14x0Yp5keJJQAD8ZonEds4FGF3XKvBoJ3pI4h0YKV
UWU7EgGs76EYeCkJSgFvrt0+XIs+S8ot2n7H2wCfa59TjzC/727EX/arWKqAHIHa1tYVLVLtHpda
QWnAzlWtCQhjWEI/8/IW7UpDmZJn2kNdzsOTq7wsPllg7imqD3AsTbXs3y7F6bhKtbYob+QsZXow
zV6HIeKVvLlSDFP3CVjM8VYJxJnh1mxyyhnaGomG2XRK6WWFdeE8YkuhfcN/0Ai+z0OtPrUoXtud
1tS6eyXd0L7sMy4J4rhIILOgt3IeMTcQ91VjN2YcCF10khuj7EdjnVNNw9KMJjjUMnIzHKkiVctj
ABu396uhl/vU0kiYxQgHTYtNgfAlDaMl64z91PFp5cTkttGq8W1oXDe6ijq1lmFsPxF+YxY3YOPi
J4BHsSXhfoqIiEqZyXZCpEq/mIJo5WLonT9UThLLkxyHfLxRA9rGzWRm/VbPmzRZwVMr7tyhZ4fy
NagL4/e0qkzLL2fX/A3EHZgHQXDOF52+5nRT1qP1Yrdg9X7Bfv475vM2dp4daPF2IfVlXIXcKj7x
wdQtRbxy0d6kQ4s5QpkpvGNHm/ipumNhHmNImfNhimCWbtHszqcJsWGxFfihiU0EZfrL5Lld9KXS
Atgs3M/oSptdCktgntrgSvNv6cK87VfxBumKCWwWaPaf67wMw6lI+XLoYcx9s6uGwqvX2qjpR1gb
Vcx1Oxn7f+71L0Pi6ICdK40acdYybjyEgGk5wM/vcrmOuyjcDRYAbBSb0VGKadxBNfYoSMz84ePG
yTsNG4+GKv/XSclA+fC2N9SIEc3jCKLlta27zYIw+QGnoPcnrIsPHZ5xi/qWSPWPR73ENhbxH+2h
pRG2TPPbUQ2ZB+FyyUYhTRbPjyzzjGjbk/G3GqQzEM84BGR/dRgsbqNp9q7J8N8dHjSU//0xET97
6Ekb59bpNB46HZttgeHAyR2n4b4eWqdYNZEKfoZx2ewLjvp89/GjX/apQOo9NEOAVwBXcmk9/4UO
FCP9Fm5B9iHtuI4QWUCs6IpqHuaE1wxFAmmkIzBeUlbZcW/fgtVn/9wPxGGV+AiwzMVH5Bw4w4fX
IPzQtQ443cltjnHioYzUTerAbP/4YS97r2SwSjSMODq56Eyd5U389bSNM6D4n3X70NH46bdGAZjF
l+tyu84jiDs3fZ7FKXQlhZTGq9Ok/kwWaRttoZG7N0Mv+msQ7oUREZZWbM28A+AZjJjPUXjsuguB
gxaEtKq2dlJx0sMN08KdnXnzCWdUlRwjGuT3Tla32anTUR+ezMI2p1M+y3wNR4BrTSpitYHdG1x7
Oe98kJbB0nR1EIhFf/l2xix0gU3XhuYh7Jvj3GftoxS1XAWdZrJNT7+bXpNXluQ7Gx4OEfTnCedZ
WDhnnwOGRKNuFSm5gDH++VPLoQhBZlpVKneegiC7sr9eLgqUcsuHD14Ft0k/l61h/FUBCQTWwa68
eC/jObnX5sGd15myp2epUHk4HBonGXdYBpLEyeWs6yvzqMfa/PrxCn1nK2AtUFLCDBLmhRMX9zXp
tYVjHfDH7Peq6uQ2GTFZQwJMJBMm6+o7ufP/IfcJnH/fBJltAqTwcTEWYOLtmxYYoYPk8W0gguLC
RV9hSw2vth5wCXfIoOi+OkzTyYEnfwWIeO8VAGzJP016IYV3hkQYZu2GuTPB4dXaYC2Jm3b8vsuD
Cumi1q1oWCbdaqDvKVCcQAfw02aE3tNSzn5C5piNV8qmi1XPSucEwloIJpOhn0MUOOaQR4ZW92BH
RXRbS3rDK+QxFmZ9k7jR4KGtlGvH+49f/sXCX0alXb7QB4gC9c72YpqbeZN3vXvATcK5x5l1NH1Z
DckP00SJ7+ep6V4ZcfmLb2oL+ER82CbjLvEC51DfGLpu4I4EnBK8J7GeRkOzjyc98CNO3Wvo7MXa
xmBxMXfDzwzs7QLnA1RqMDMzoqPmFebD0BjzTZrH6C8GFEpAbaHzc2pLtYO6/fTxxF4+poUqFUSa
xc2uIs7O9xC8AHfHMjmipzm6Th684iXibQ2Br/qVw+xy5TAUfdHFfpe3dA7VeoSzcwZ1yTGreprc
dtJDf4zrtQgd+Tqb5aYnSFNdGfSdmV3oOPBjFh013jpvP925MRtAnTQ9WrnQIl/ZofyknLQ+RWGY
zbh4x6KjMTUl0T4kkdH+150DpJjlowtOMQPG8vLz/jpVLR0t2OCauBcNi4qNAGm8AgHe6Nllot4n
LTJCv7WCfqOFdv/48bu9fHYMnv4cUDg8ee4f066/BuekHOQMm+wQhAonEFmJnJQCLvhhEw5HXevK
A34IA2JKOLa/Px77wk2TDQtepUfiHqJW9omzL5bgTGOqckgx+lRMX7IwVcVOF+3IdRYX/UMzgKbd
jEUNaN9EENOf8ZUBdK66JWiutfEhXptt2RfhasYnL/shkCjJEyY+ob5Lc2Xs7S4dv378oy93Gapr
c3HrwgmZKujsY6iIQaKhalYcd8GNTefn61RF7VZa6lc/euY1C77Lb4/hLObHNtljgCbfLg7Rj8Cz
tV0hbIBwadKt/t3KOd22SJwS/+NHu/z4GAt4jqWIZyLY8tuxdDx6khEp6iE04+Yh7Vp8XXTtT1C6
IM9gM5Cl8xTHU3/luLg8v5hR6Bls3AZ8EKh4bwfuYMJSSZKJqry8H4+0quWmNQrMyjk2v9URvQAF
+bPwHQQdgZ+UWvOqyp4uPpzB8Aqf4mLG+Qig3eAGCZQC6/esZKvQv8x8c8ZBlPb00oBD35lGaHiH
3DP7a4ENF1OOPemSgKYLcuy4C59NOV4KBK2WsCnoGEpCatNWiX3MwnMPGsIgMphslSIfJms+u2Is
ebGQXXZZeJ0eVDNOsPPI8rot67igWXGY7TGTvuTbuTUKAL9S9nd25VyxP7mcVoaDsoBCCw9NWM5v
33GII+tIo7I/qMQe1lU7JffEfiW7cUCj84/rmCfjOLaxDYJNyq76dijLVDmunkV/kLGe7HJTBpsk
hRKSh/SPsSeRn3KBSO3fB4WQiwyT+SRO72xfgAqCVYVl9gdvyb1fR4WdobXKSBXyQYPNbB/Odf2a
1Pl4LYrzYguHtMXuiSiY+4WJI9vbx61ogTlu6s1oyebgxZxD+ZkeOEHsRtDrzXGKkaPgFJ9rchV7
QSy3//rgf6g4VAe4grAwzx68I2tBo7I0DzjhebXf6g62BiZRYS0So03a5K+IYNsrW9XlaoI85rBf
wBSGu3t+r4rHVEugxFmHMq7SYyas3ljhOuaolcadK9h//IgXnwoO1xA/4fhgccQBvbyBvw5Jgu5A
WYSjTlVdDbnvxhWwYBhGgLLkqLzSLmeG/3lIQTELyUqagvd7douLC7xuXMKBT7CsELTibAWgiUQR
DIgU7PBYhXV75SmXL/BNNUsI22L0unBE4WGfX6WhyBcBC6k76YgqBZI1p+0OVQsK+/rxs124SrLR
QZhyocFKng+o8u18KvgUdpLo4ymp4VsfYq2xi1VMPzz+FTaj/ehazTh5q3kc4nSFb4n7TWf95reA
VMk90PcQ/yyRbNo+Vs/OcKUavHzZzrL3082iwcGN9mxL1hqnH2XY6acq58LuS5QYvoSc8dntpmGf
N9P9x7Nx8fliPMotacnQpdNMH+3tZGBQR6zTSChino2jc2xIuP7U1tZv7H6jHWJx0X1OagPfrn5I
dh8PffEVefiZw4ekd4fUHWfJt0OLaLDQVpCPjblgj5tBjlKrvbVG7Fhu8HWKrszs5QJbHhUWLc0J
0DXn7Enn1kjdCinnyXBLZT6Tg4e+GqU6UsePn+tySmlIIHJC42tiPX7+8biFBdhtLykvVDTxtGlx
fCG5QO/Sl9ya3PGgcXFTn3NHy/ufdmCW3z4e/7wriC2mabIT/+mGCuec4a9zrhEFZQbHRpf1Nggm
saZ7V2KQgt3Z1NTOukeQu0Msh1dM38abj4c/X8HL8PiLYcyNwxkFzDI9f21XSZA1Q2l4GHoYabEr
Cy4RqcgR2Llu9NKryLsy3vl0M55FmxuEhK9lacS+Ha+PQ11x8kenMdTyb0YqTWwELblJJEYRqwC9
2Y+B2PCdqfVZ+I9n/Z+xl+Yzx71J/NnZVpKOtdYEkrExUEjIM4zqIzAaqLRTzV/bIS+ex0iNL/88
wVxTEWn9OW496+zIY29L3ClT8SkO2OX8GF7cgznUCLDaESfJBI5GeOU8+HPJ/nt35kEJn8YZFG49
dYa1vPS/XioMTxo/4Zyc8OyMNk0VBWQ0pu294cTt2h7tbI9VW7XqMCoWuCdBenQ627sy2++86aXV
DJkaH0aO/bMfkcCNqhsQzxNRrsaLB9Z7p5VjfnJ7E5KjFSTj0XOwrbI8VDQfz/mfa/D5BHDvgvtK
bQch9Wz3aGCBiRnLvhPWUmW2T2EREFQaAojiJBVWX1QGJxD8VuH6OlfzfKimiO8rDTXIF+3Qo1NT
ctp2Eww9WN+I63PcnCvTdU4gYMmPvon+VTuwNKUxaWMTAh+hzj9bJ0rMKd+4Tl5kJrP+LgHtQ8nt
ZgDckAurnXIwS3rITc1t9h/P1vLJvZ0sbqeIaCxgSVQY59Im20gaN0mJRjRKvdiqukAlrWkQIn0n
TtpdU9ZZf0xMZV/LQri4y1EmLfdUl6vcUpw5yyHw1zptU1g2oWRkbvN0erEByjQUgJXkLhOGOvQk
J/8vHFPYDBIFnW8racNTcptfghT5K5eOd38NxRvdURBA1uzZgm2c0SKAQiPPzOXa7It8no9tT5At
Fk1V9aWmbdaeplRRbECD+J44EX5FtB3glAkoCR+/lIuvB/SUfxBWwN0GQjm7l2gjqdqebMObmKC4
Z5nNyaEh5c1HYp3BhEmrcS9bB5ZBaVwz8r44EhCvkBEBqdrB/hGv7LdvBV1oTabSmB6dtMy/yk4F
W3JioEGYRn+CiXhNn3PxqCx8rFcplVHqchSfzbvAdnEujCk9DuQRrqJhsO6suhS3M7+RJbAYZQ3t
C8rh6Nobv1j5jLxIIQR9PDYo4+wwGhHsEqHqZcdmBFEm39RVyWfD6qYROiLXz1mUurOi1vX6lRuN
RbTuJ+wXtg7BrrtJV5Bl7KmbvI1K+8J7SbRRn3cpUmpzy+md0csPYNpc297f+9Uga0uKD71rcf7V
VHPgqEKbs+OEkN/GNmCQ9gN0OldftjGn+UlKQo6FJlbM1RVU772hqf/4SOid03s5u2lU85QGZRtm
XCly/RPvJo9XBgFsXzSsPZIVjOjf5PVdC7m7/DJ5T7RcF1IyzT/rfNg8gEGu3CnHSkmfDN8Y0nLn
TkXygK9lgcsCPa+drZw4hl4k3U8pKSGw0zXT/mkrzr6Pv8x3fw3ZKZLihTbbRSfSkqCA7mxnx7bR
Ivowix6pJ0/1ydQ4ln1AK7m4WHjzs54O5F9B7G2SFXzBObkjYb290oN67/NZgsENx1rq2PMLkl0N
Xa/nen5sib+L7abfLOJIPy8DWL5dCPHGkWgz9UhCjf94KpZj9M3JAVwJekU5BYGGy+fZMZsBDOkK
W5ijFln13o5EOWEh7/xnNmX45d+HAk+g9077CXLjWe2W1XPbxykijwHHj6emDp+TSXW3RmAHV4qH
9x6KLjstNo6C5XR6u/1h01fjSB9Wx1DT5XbJZ8bFLUJzmVeLdfrHj3VhSE8XH/TCpSDmkoN48Gy0
GoM9T7KejxqyhoNhZJq1LrIm/jxFaVk+kdFXfptghLiPXW+3X4zFEdrX6Tbu8H8vzMGvWhF+1TAs
N09mhjYbbnyCcDcmK+91sHvnS2dEqdgmojH0x49//Dsrjy1ogUPAT7n9Gm9nymsa7O4MUR2hGRv4
4Tj5MB5oO4SfBk0JfCt7I3+cyAmsYGDn7nBl4b/zorgdguNzTrlLTvrb4REQzERJpNWxrfPkroty
+76Zm+Gb0Adj/69PykAo5lxsmZcXcnZEaaXqzWYq+mMIJrROWyBqrYBFogyZ3WqaHd3q7fylk+G1
W/f5NXjJS2CjoT7jgsa95axCqotedwJsuo7IhuKbvHPAnGzTMa9M5cW+DksDWumCHWCTIs8voa0b
2zEUwO44O5nYjC186SJU8w6JHlEHSjX7MaxfPp7Ti4svkjwTDI2yj6YCdJy3r89unNSpbAtrCqnH
cAfbrN6UeKE96SM0HYxFSue+rJSFb2MQUgunKmt/ffwT3nlsag6eF3kp+My50LrB2CqC1e8dQgdB
FJ5b6FuEnOdTQjxnuioBQPysw+D342EvX6pNsUNAMA/NQXrekNSLNLEGCtxjCX858kWvpZ+NFlvX
j4e5PKgIQwUupPFJjw4u5NlprcUVTn1QN4+RRwftCyIW6JIzfobls5o9gWF2TMxl7Hux0A5EchTt
dqAkD30XnmLZ7qsOWsjDxz/q8q27YBgWKTFUbzQRz36TqiYPlZ3WH7POHrEcsWrIo2Y6HthlCsNH
n5K+BkkwbGirVQejpTXw8Q+4nHx+ACwsKls0Uc65UbTW4YLXWdlwJI7S+GVMmoHzfWbO//xFue5S
G3CALBHr+vIz/rraZPagpqZy+mO/qBYyI3uGFuZuZD1WN25Lc3CxU7tamSw77psDmRYWpRJcCnwK
2JjPvqm4aiH523I8Tqzae7DGqlrxMnRixOvFBUqjLfkUO62BMRAsTApGsXC1QUamdWAZofRHriXx
JyvWomPRmwFpvogSUa+QmEOplzaNs87FGOgrXMhwR1KQMHEEhiZqUoY1kLscRyWPOmKqcjXmrTi1
iwoA/tTo9qS7zUF2lxMgVT2m7uTBCcZCbl45fds9heSs8qcoratHbPwUDmZDHJtPJt6d3R0flLvH
+z0V34XiLvw695jDr0bNGHDwi/vBviEuBdWEGm1l+72oET3FdqTnG/yvWhaZVrYvbRBWzygbvOpY
W6XxgyZKM2E7VdSEqcKYE8XaXtC+VVWDm9KR7rJdNZLs9kINqr0W+EZ6+wX4x7CKaSHF2m31l6bP
x99ROXo3iDAHl667aF1cTZ3Z2/V6xy0mtER/442xXBKPAvXFTKb0iTyVZIQYG3iYAPeN1WPmqtJx
V8LLfILsD10jwtDYRF4zdrRxaHxHL7McA7lLOjMZX9MEqv9mHPWeHNwEkceBICxYnI014KqrHEO7
xUyzf0zwaKu/xYPX3wdwdYO1Mq1K+r0zh/NdRSAOYiSpnOFeVlGqoS0y4seA+1a6Cm3iKjcIsWr3
gH4UsL1OciC5JibFyS+sOFe/mSTM/uqqiIpVl7iLuiF33O9BlnXlldLsggRAdwTbfEwMqDdoWJzv
HnhQjDa1JoHgxqA/o3MJIwQZlesRCtwYXyWGRdNKSxDI3BqZM8pgheH8ssCqTr/LLC/ELDxouxG2
BOjGNm95+kMSzQZqVmK0dSwcPaOar23ES3F69lnya8GDKFy50p/zAFI3DvtJJz3F6bDIteEO9hDM
khLb2q77EsTO+MDds6Rtr/JPDRj+HkNecWxJqf1u5do8/Wvd/ieXmaOeA8hkIz7bnNCgFzhT2Qov
WFg5SWDSW5m0wVp7oZiuHHaXzUgenR2QvivDYVNyVjvBgcMv1ymaI583L4rzB+VGaTbeT2iy/X0u
MHpVLn1nJyvzh2iso22Q2ZZxZe1cVIsQA3SoSQYbP1YZ5z5IHhfHrg8aMM5msnd4Lve3JFDGm8wo
xZWhlid687qXfic9BVo3XCIo7d/u/ZKmESXHgJGAkvXnLC1wGe7DiZ0hK6NarPoqqr5+fKpdVDJY
4NK0YZK5ltMvOjtWs6pwIN7I+miKyPqMZKw85Hqi3coyn181LcSsNq3Sa+t6+atvHpRoaABHanCK
DFxPzl5t0hey8JDsnfDAx7QZ21X7+wz5CDc6O2l/Qi5EJGnFVqNWwjSn/wYUs9F6mlstXtzE9Stn
7sW8A1BR5dASQebDDJ9dCOaM0NQwdKxTE87GYfZQr7aZqa2F7DQc/MBhP5705T2ePT7sBJDjP6Ti
i5DCubcdZarIPKnesjacB8PPJJNKbGcg5nKju03yOYziKsH4IEWX9vHoF68c/deCoujGUk1eOPWY
U0NwFT72p8DiI+4AwOGDqeFECiR2p/SN83vTK7VrThbvTLKLR73EGopLP2//7eK26tFw+86VJ7yo
vVUu3Fg9ZxSKP7MoLPTnBP+Gh48f9KJkhBasw1oQlLGkDp1fTqYIdo/mBeLkxJN8xnsBeQhmwbtm
coyfYOoenBfkbFgrmnJngpZVV9gv77xnzyHLxKLbxv5tnn1c4dCkgHOGOKk4LL/mY2c8kuyh4QhT
avs0H/VDZof1LTTOtr7yki92LUpH3i/YEb1RGDjnW0nX5rRfPHFKp3ZqfPga85NUHtabIW3KK7SU
y+ekTl0i5ZbhoHQtK+6vmtXs4yaYB11ggx+EL1aJjnaF4szAjj0Y5280uc1VlYeYnIVeEV7jrF4e
FEuZ/NfwZ8+KPc5QdpwEJ7aKpdutlZu01lsC5Kmw1wW7KnE5VfFa44P7CNNADodRjsmVl/3ejC9C
HGgH/AMY8HYSphwmSjH+j7Pz6m0cadbwLyLAHG5JBcuyLHvG4wk3xKRlzpm//jztczOiDBH+sIvd
i1lsq5vd1V1Vb2DFx863vApBXSiNqiTfCSWfaOXzvrPidBoof6P+QBL8ZvPyz4oHmZnJZgXDPYT2
qsE4sNFMLbLgQDPSjJB01tvfvpTM0Sn1i24NUHZ9lMGBU7aDZ0Kqcs3FicOpABRhHqXZx4chQKx0
2kxdhExHaUWbsFSNlfrxuyMiLMeWpW5EdnS5uLaBZGVB7fSo5Vm5TUFjItYg58pz6dTmFn6Denc7
drzzNcnvKTFxI9NbW35NvVN8GT9i61gpqXPU5kHLtpmU+DIWBW21Mtg7XxNcNz1H9G9EdXhxfkxJ
NoDeWuoxMU3nPGqJ+Rkd2Ple7efKTeQcgYfWSCJ4qL61kvpdzZOnFegYvMmIyjCMxE/7ZyMNPVKz
dTYXx7gI9GYnJ6NMoQjkTuta2pzL29vLevUdqXyzYzmSAuINmeZyOGQeO542csVMhfKm4kcHgIvJ
EfOu8JCi8P3RlbWwUoEgQN+BXBTg6eV4Zh1bASzZ+mjA79yVFScTAkmLH7FmbZUiUb4mUhh9UdJe
e7490+uFRVpIaGWJLiWYgcWbwuklozfUqT62cas+y+asnRMpS7wYYek17b2rG51Z2qJdLzJNas+L
xluYEdmdSK+PtN/sgxG0yX3Nbe4ZVZ+7M5T3ylXjaq0E/c63RGpQgGyEtBof9nJtYZJmWR6MYKEz
bJM8FF+klxoZg889AsdbzBC6laB3Hegtdg74dTFPIZQr1vyfzTqHkW1KktIeJV9PP6HK7Ne/TRkR
HZI5M6fMh/SBHr/6hpF9bzI/rg9cVn7oUJeKCjo7H/3CGlVdKlFkKRqF5EUyhMsDRyu0p2ON4hJE
K4FTCKbfPNvW4u11Qc4CiCi4XVzkIhtabOOizbqwRgjrGFBDyA7qDEQ/7mW/2qtDTmU3H6mSb0Yt
sLbVbEr1izzznEG2vdCnyQXQUcZfbk9ejHjxhOUXoV2ggGEG+0r3//JTlFCA9RCTjGM5toENiUJp
UlRUSJGOs4EHlBcCQ4u8IMyjdp+Tedsvt3/A9Z6n/0HUAkiIABIF9ssfMGX2FNA8G486Gtmvo611
uUcLJjXv5ipS9V0E5G34YbS2tlpMEEHqn7lz6QEiF5RA2v2im7fY+ASs1iBfCM6dY1TzMbX4BNYx
6RoABq6EP1KVe9lQBMnPsUNRahsEcxF/whsjcT4rcW13zqZE8BSUBlOzlJWIvtwsfBJU63i167ig
8xuX+s6jGELv/eEcIFGkN3AbJBJHNwrbxrqzC2k4A+eCSklpfgxMZTv7FHhTd66sqjhIbdh2bkvM
mNeO72LLsFpsGR5IRAweDVdCb/6cOxKOZNhiUcib3IESdnMXph1mMbVpDcd+MqaToeCitiv7Cdrk
7Q1zvS4EKRmOPVm8SOOdxS3b0F1VWBf1obK1cp/xGUwuA4i9v/vcCvYqZKB050xpkmRuqgx5CVMg
lqeN0/qjp2jlKm9TBIh/9xELYglOirgeKG+Yi32Up4nkh1KMXyb2L3fwiKvJDXH2WLseFnkQC49S
JJ0SG5CgpXPLXx6VtHUm1KRK68FKJbyE9M7CBbQ3EqSN0hyE2bbP8sL08mhuM3eaTT/yqrGxso/F
y///GaJ3QcXhDdd2+TOw9p0rrZDsh8RATcLNJH60i/JV0yMVhPjdynDX241Z0yWFaWE5LO7iUnRS
VPf80bQfOl1F6yaZlOKgSz42bUWYeFUajRtLUkxkcfC+Xrmp3hsbv3b6mxRz6DmLP//nooq6KivH
PrVxYaaqfcgpXdGH8gf1ECZ1IN1BPAocN4ym/LPAdq0BYxaxUaw0OAMYigIpSSNBBLB/htfx+Osn
EtIHqcmMez3o8w0Ry9jNktJ49TRJd00YrT0H3pkzZDro0fQ5uRqMxYNHIeAbidw6D6TjcbVJQfki
W9WV08bUo/gYNAN2BPgKPmv1oKgrh/u9GZPtAr8CAEd0Xiw4hoSwCik2PXBMyy0yOOndFPvaCeLG
1yYP+y0VdHu3ElCuzhWMIUFI4BFB7gu0+XKZgboF44zwz0lOAg1RsVhv7F+a7CsvhaFnKZl272Ru
pPS9+ZLLyRR8G+uSDiV9mOgps1PjMw5pafppnnu0PVMjmAzLnUYrD77CO/PrEjTxrHSeI5dCYFQI
St6ewfUEoFKwQQCBAKDiFr+cwBjOKerxoXnqcN+FQlIqjYXYHR6bsmfFWla+tJkmt7Rs/JFWEGDt
Ft+ZptNQQrz9S5abRySRVN5olRMRTTA/l7+kcEaceqiCnyZscXCRdKQZCh5qLagDoeE17MvKGpo7
lMTl7IcalQ4GK7d/gSGi4L/RmHoYFHN6i+RBMi+6xdeEO5ZjU1jJDw5GG8Gmk6MyuJtjwGtu3FWW
tPGDOTnGGP8GB6qayhek7ggi7qQ1gfE6FAOUbS9x6Hc91thM21DB88KavUaucJNwoXeMWNpiRJCf
MR4xR6xvGOilDMLQ3KYKuFLcB+RQe878YTb249iP34xS6caD5XeyjLRh3fX7wMiKfhvoIV7HrSoH
54YHcLiDPowIZps66Lzb2pw2tZv7vSpXtK8yGx3QLhcJHZxCXNE6Fs9B3/GlJB9rS5d2W5JsJKOx
MJLqNQPvGH0YUuU5lYPxUAfIupwVrVHrLaalmr5BNL+zvsfDPL/IIbgulGngPd/d/h7LE63iL0AU
e0swqFUuy+64V1khVu3hQ4CRo7Iz1L46B5UmPTbY+myMDEVYDIJXa4aLpAbMsSi8i9c2llKEs8Uu
QL9tyBqjdB5sBDe9QkqaQ5MXzDGfRvM5wcDng/0FRuQ5RF4vwhPPgKWtee7EmpSosfPQ5Ya98RGd
e+7Qb9vwHiublU1+9QZiMHC6QF6YnM15E9P/52ZIRppHTV2GJ1Bhs4KCUATWK6TVqrkzjb+JipVc
2Jsqnlrh1mTh+mi1k5xsIiMMj+IUpysn/3rB+UXggGiyijVYnnz0fmkOB0Nwyu3a+DUFSvqFBJZG
dCNAnei9rRXfRWJwec4ZkLCH9TItNWOptc5baIyAJAWnwtDao8qwOxp+0b05jMbKrXQ1FC0cFFuE
0jmFMvr5l6vdhb1PFmKqDzWIv8dOjcZHWGwRjl5ond4+LtdDUc4VrU2hP877Sr0cqsaUHDEEBTm/
qSy2kxMrsac5tXMijk3SymBX0VroA1DrJP2RYZQvd5GsomqS0904BljnbeEIg4NXiuEeJv28r/rS
2CvSMHpdb6yVtZc3Fokm9TiFPhUwVqq34kn9z/7tsQruQDWZx9SJ0Eptm8rZ9q2PGAaCxm3iSiWC
EIOkdm6th+N3J5+sp9sL/dZzvdg/1FpoJAMB0UAhXb1zqiAxq2RQalIVWOFeM2sYOA+h5m/KzNee
pgJRVbealDIkwULa2YP8nkk7FpIyudtEqSm9KJ1Z1qdM7RXe/Wk34HKkF6rh2rFB/9zNW9N5bcml
c1cDbPLqB47WWytv1GX2QeYK0AQOGnUjYC3Lkuo41F1Z1Wl3kkPUUjZpoznpQ1BN2fTz9opdnXAG
ggOGpAKVPwE3vfxmoC466rNBc6JE0t53DVbadRIp9z7go/869ES3Hx6PO1xA0QmoAim2GK9vlFox
w+bU9XPhpbqf/eRCVidc/bKnrCzMlZvq6ugBIwQuJXBJcGauBYskjHx5k7Yne66m+yYyEawdzWT+
SfrXvdye29WtKMbiVgTWRwgjgF/ODTCME9uN3Z7kqlZPSjxKO2wU/CMK7equ6YzxPzUcp5WdcjWo
EOYAbmpA+cIW6w1c8c+hE1q7A8aH8imw5tlDLxIXJ6Cne6UrAdmB87G8PimSFfOGq/0pRuVxSjmT
5j91tsupIuesYrPZyqdSmYEVSkY0fQdqGB5ur+jV1yNW8vQTxAUY79ROLocpaZTpmmQoJ+tNr1jN
9exI5DOfVbSfP7ozGYvWvpC5Z1Zk5Jdj6TLP6Ag/wNMY6fk9ZwDlIGFQZ0Rvyq5mXr5+fHKicIhV
hCng94vrvpQjimFxr56QEXRk6voKYguI7oaoqAXD2j5ZCuqzeBSDeUZDKLbgpC3rs5OdV4k1Gcnj
7AcoQsc1NeLN6MQdPV+hEDlXlebgUG/Ur0VpJt9AAaFuCWfdRDHQgUYvUXKUPTUY208acKXSy1DH
PKNbmg4uxTZL+tFT7kUUEHeS9HczZmzFqbbS/gfvU4zsd2lXYovYp132iv67/akeNZ7CiGBBAsAB
Myq/goyV5jV6+htf9+JSoMsrSoGCj8lqL18xfh2OgBoC5YQ+otw4pEq1jUOZSc42IY4e2ihVDo5+
puAWwPoIAv0p1kqcX2OdFIdGJaJC9zXasOohidDD9pTYsEY3y5IGvf+GGrZnV4hZvhZDloX5tqaV
PjxkaT/idzoFFZKtrhGpRfepQCR7/M6DX4k2ftOO0kq0u7r7RT9bpi0mytFEoUVZhUjQDEnJw2JK
wuqzHpsVgqmoV95VEAf5AJUc1He+JUrANRf1vPvojqZxxAOHJRaVvGUtC9SdjRBY6Z+4RgtAtmqH
kGkvMAvk4kBJbo92PVnueh5WADVoIxH7Lg9spVgCZVSopxKfbkSI03Br6ciwO1Ic3Rl2UhzwKseg
N03W9AaXvQ5RxAWnxgQhGFFBWj7ozA776y6c1ZPZBvERviGuTmmIG2yM2p0bVgOilmWrntpKRoJm
sluXznazViG4urspbOjiL52cSOCuLxcgR0lc7+Jef/CBDpybLo2f/cjAPzgpJk8FDqmsrPjVXUPp
WgjZ0a6TOVBLiHPvFHjsTS0G8Vky/63q+Psg+EnJ2PoeLG7di+f4gwpbxGSAEDTRsZPCvwqhkstJ
Rq2NgH/jx6ehkKJj0I3mLzxTf0SOs0YVvFpORqIsiMQWVxpLu0gIJs3XIX/JyWnGZhWWtuKX1UbL
hwnjUwi+P/DoaFf9Hvn1F6GJMaFBQaSFcMOTYbGHu7JvsKLwkxPCDvlhDjoJcNNQzEBQpWDleXJ1
mYqxODAaFTH6Im9Civ+8FPoQk5gwNpPT6KP9j8CD8lOThvyXlkd9snKZvjcW4VbgajBUhrR7+dUK
QLZZoCsJZ7MkpEIO3/i23B1iRYpXtIPe+2z4L9q8glTey8vPhv0z3U8/Swk6pdj2nXyKBmRlDJTn
iy1a1+0ac+36GAA6IOIwJm8Fso3LySGREFiAapITnsTxqxHF9isqcI0PCjhuOf0IILvBVJKw3w54
12GHL8gRBAxIFZmbTKz6P19wktM0hXDLF3T68CcW3Pq2Txs8asEJt7tymqwfpuQokZfF+vwjr6zx
VYXbt/Jtr9I88St4KOmiOAL8UnyQf35FlxpGj5g3C97J4xMi7icjrP4kAUrZhxpdBxdf6VlDRB98
IkWutVL21fcW8hEUkzk1KM0iynI5/GyNjoQuynTW27Toj1TH9HZbAZ2uDMp9MvoCddobvr1ZWfyr
r05vl3oBT2xqhZDQF1+9bXEBqXECP1tJVNmmm1dS8lnTKlBUXlWXfdEDlQxBorTWpHxSBAL1WPhG
lnqmhGeVN/l2/AcIfYHzPFZBjuGSR1vDvZUZ6fRgIcujw+mzul8rv1u8kS9CDFUUrmQeZ6IUTn3p
cr0Gq6QA3lfdYwQ3YlNMU0dDOIQoj367BhUXlwfPwpT9GDqK9DlKCmePGEjZegNQENmT9SJ8af02
WNlFS91W3Ngo5bGPSQTZRiAjLn/XbLSOX0h9j3sRbFsXC/o09NJWMoXjDb4KgF/qL7zO8Cp3EVmr
dm1p6s1mbGo7xpugLMdnNLbFL4xUJz4rI8YBKxHzaqdTSCAwk63yTgefsrgRoqLTC7mNk0d5Gkvb
CzWVUkFnxI9ZA0VuU8RDo+/QQLAhqiIn0uzNEIOoj1665hsWkBIVJAWxUpfrZBsFtqRp3T6aGS3I
LlSjX0ZcyViIO7nyMuF5vcl1a/56e9tcTx2wCuxFmNSUyGDnXo7aGl2NFYjZPhZ10+3Gyu8P5hSP
qBPSnrRw3C6MLN5IU2k/l6a1pgf3zuhAB8BuAEPicfMmH/RPiCl86n2d7HSPgSNTcmwHuduRAg/4
N5B9Bz/7ImyfqNyWgYfx4ohcfEVN9Pn2ElwFGlODFkP9E+QkhYOlXllB+x3IudM+Yifu72wprFy2
8fTHbhTfq1Sp/v7h8QRuD56PaSE1v5TWqPF1ThGki8/YO8qBO061HnlOnpRPCm7vf01/KpP97SGX
OkwcQsAZaNtTjBGo76sbxY4L+mRdfg5Eo9SdCn8KJJdHpaShu9/5EAWxMqw5diVOelucucxux9O3
LpHwBS73aqiB2j9oqFxE0EX0KpTHlUAhLrWL+AUthGYppDeal2B1F4dwKhBjUKshOqvNlGWPYzMh
hpnXnf+a+ONU7W6vyPXOA7TCKnOxsP8oZ17ue4aPjRHLrrNj5RMcOmkI+afxNcAa4nPV2t8pTsNV
D3vzfqoiWV457G+dk8VsgahQk+PYUZRbZul1nNUgRIbwXMBeOSeYDWieCe0qehpNv/JP4ahP3WsI
pT7fWF0Sl49hn+iYahHcvzd1Mvl3eBnYrwS0OvCQg3MCwJ+kY7sUUwBM7yZE09ABwr/PLccYwhB+
Geq4txO1eGLuOa9QYNiK28iFpj/m7PMTZYP4OXNqScF4JsqfW6xQnH0F7BP/9RGLlU1TJXm+9Qst
zQK31Br4AGmpYCfQ+NLnuIjU+Bl5w/aXT2d/fkGbRMGtMEBy6gE/vpk4UiXqSypZ/quQ9dXu8Rac
sGxKLT/9G3RdUx4TZSq1L3kkt5PnaGmtbYxQD/xNA3sIwZ8WU6NdkojER4LqXe4myg/jfTyA5T9W
4C6+U2soI8/A7aM5SHCccLfD564+s4UKZTdi/4WObuGkcN2koLE+pYNchtLHdxfpqiYEisldufgu
dxeXSV4jXhOdjbYd7qe6GF9UsMkPPqJrnD69qf5KSWVMVGeUCMOPMLU+fKUJtAWAE9JX7l1Nv/wF
ciJ3nG5eMRRfuk+1lIYvYZi1m9qSU99r0rzxIknWH/Wo9HeUVeSVZ9T1+eIU0+2Hl8wuIhu5HD+t
rZnGleo/+kYY1bu4cGZskO0BHzTVTuZ6dJ0aR9FvqOZXpw6Sb7pxGntOVpbhDQJ3ec5IuIix/A5C
n7Ks1aaGOc24hEbnKMdGzIVxEcmf7VprHoahb2wIw1n2QA5gfcshttzneZF+AzUe2J9mLn/zaxqX
Zfyi+FlhfjdSGmHHOG0kY62Zc30HQWJ+K1/z6mTBFtdwg6IU+QXdVQXM2P2kxn7thRlXkythBSgh
hyoXv29HwOs2pEnXSyBUhHoa3IzFmFEG4spx+vzcN8BTt5I85C+R3eT1tugzmtBpaECZRDG/ieIv
c+homafm0nAalLiCVSBpQWJ8v/2b3iDzF59LPBOFkhlKERrSaouDY8w5+rBDpjzVRZ06j6Ufdu3T
JFRcHxBkboYN2k2O6aa57oTPkzEa0slKSly9WrnoQ1et4zB9AU1dDJ7c9rTf1Epqk21fT3nyCmBh
KPcokw/Oy1h2U7AtaLQ81sokj5+mbs7GXelrgbySuL4hOBaTEmpWGmK7nEnKSZdnQau6xO5yXXuC
+Dkf5CmYf9tdkWufLdUP9lpbOfHXqKo4l044RM69kxlNetDbrv2qYbeWbkIg2g+mnur61zoNqwdr
oFyxB2rbSRhZJn32xTFQ6/2UWb0qeXVuZV9TX43WmO9v5a6LidhkKhoHitIQefjypRSa+FxYWdqd
5cZqVHAWGoawplwUwad+aKzIxczPCe+yyMBRz8QI0W3Tyf88B3qgbRM/TvivR7MtPxpr3vJzDrdN
T4ZWxXIjo+TU5cgJn/GzsZQ7KdSCxzmqinsfjJSX5Gn2vfI1zJtYH3wkB/uDMnxQv0VdAgoIOcQ7
hYLejwsaFc541jvA5i7oGf1PZtaR4Q1KUHyW23BYmfJ1iQD1ZFEsA6Ah1AGWL2ctdHg2AvU6y1mk
/ZKH/n7CHGMnsCRuTFqOBZed+JWnWH7x1JDoniidpCvX3FuIuNwQ/AoADKJUSP9mmduNo1ppLUnJ
OVFntHK6qtLbjZSP6r00O2ng9VKujAe5p8ZeGFOfH7XRjtGa7qtMw/qT4Kx8HaVZi0+G2fb6Rhoa
IQHvpDG6QEBh8KKb8C69HWSuA59QnqayQVkXyVWizOV5VBofFjGU3nPTlBAgUrX/xf2RzduiU+dH
v51/47Y0Jxu5r62t1Ejj6EHCfpYQmlxzDbmK+6Cn31zYSf4oNSwp/3qkI5SQiAUsdWsXxvYfvWjV
FxmG1mOSNqWz8u68qqUz3luLBJYpWgPL4sYcWfKotvZ0JpxD/g6b+alsbH1vR2rwOcRb3J1Hh/Nh
dbXx7fayi1O42CtUcoTuPjxPGrXip/2T61Gyrylj9+Z5bvr2tfeTJqJpEijW1kfB4klr0v+iwule
b4/6zgIjPgViH74LT6Fl1RBawuiUjWGdcQTKeleKwmTXW+b8HVfc+NRV0X+3x7vKYpBm5kUvXOFF
i3EZixqrr5sBkvt5ng0iYaWOL11bd4h/5mtwy6sn1mKoxYLOWARKdhEbZzPPQAvbOJMVnmwU7SbE
yHTnO1a0T5ws3Y7aGJ9jrBfX6pTXk+U6o1hB8kwQQgvl8pOi/4cJsu/I51GvbDzesrJs7mq/nhMa
hVV9Z+f4YG2R0Mx+5+2ArpFEIj4f0rbSH3s6R7803IufK3CEnQelJNrlSTitdU+u9x21YhDIhCh4
51eKUFKvlCOPUPVcSkO7seWx28hmPbzgCTp2JxUptr2PXHjxUUgV6EMqSQIMS56H7NXl2lCiH+uY
F/oZLpfs+bZVYlClW88FeNY7Cg3B4fbGe5PrujxfTI5SoohsFLKW+bPTRKNelr11RpHVVPYJzwoU
WZLUVNxSDlLrPmzltmMBzPGgdIM57dqgcSRu5KgFO4CdqOTFEfzvPQQ45UwWNQ4P2txJABEnXf5b
qpE97TEIbu86jL99L7CKKnEre7QKtF9VjIsLPLSd7Uwybey7VgE7qUZJL5QodTvB4zFHpyPzEa7Y
NCrq3c9GZ+h7Hy5G+C2XpeEzBcE6/zEpjfqqa7NEZKCPY7t9VA6HsO0n/76me/4tG6r8Oeqazn8Y
SJMLF+VsP5jcfGiNv7dX9Z0dDieQCCLoCsSQRRpj4LTVFbVinVv6ZeHGzwxf2uZgFoW0UOerayfq
Oj4DggD6Cq2K4hCi9pe7pg003IMb2TgrHXwVTyt0Xn+JYqtujebl3qqsZt4rU9ThMGkafbHVesL1
ocQo4S6MLLX9MeA2WmOcMAvLa3q/mw6wq4KiGEDjHV4neEpaTca77fZCLUVb2etCBlQVKH/xHln2
DLOyzkcU1tozck8WPzRTw406N/rZomJqvAS6YPGno6T+lyVdsk1oX9lPqJLkKNbnoaZso6lO9nVJ
scCT5K7oE1dOKZP/lIRHSaPaefqZFQ/mtfbydRiltUyRmlYvSDLeM5dLHiRRZ1aAFbDpnWbYUwUG
4rml3TdFUbq1IzmbfKx+OL2c7LhDPtxqZdnYXAgqQReg3bEIoQDX7DwZuvY8cXM+K44f/oCab22F
eM4eu+L6tW76/qO0DD6WMMFBO4jaPMDexTaT2lSae8sqzs04FP4GJpK/sUpbuyvHxt+Mdt20B8Jj
dpcFBdjU21vl+komhaDYy5NZ0EGXgxc6ZuS2kdbnLE/VO7kai8iTbYwDYsqQ3/JATn7eHvCdGwCo
FpcUgBiBFVy896BDFSYWvP25qLSm32DhOyqHrMuCTVSGgxf2ZUCqkCVfbg/7zll2OBFQ89DMopO2
uJ/bpJpnO+yGM5YNWvqNHwAdwbLAbW+GoCmbP7UQ2z7lM74gny1/aldi17vj25DzmKBocKiXGxtQ
X05FpMBGGbfwBCAIZLJOmyJjPzk1Sk6TZk6yK02NHe0LyZDXOj/vLbuAqOAzQyuTf1+Or8HWLlMl
QQ1ZTRRs3Ns4sne63fvP2AliTG1SgHPHUYpWChvv7C/xyKSKQDBi6Rfj0uhyeoTKmPdcDQd1iMzA
DeVC/qX6EdF08J21J8Y7wQ/NBSAFAsUA1WlJNcrNRKvYvcN5tK1ovM9HLf+PGI/0dGKZSXPsgMX+
SUQLcQ+T3f891FYvbepq7H1PlXpTP2qDmkh7KccBeDsF8LKpj1lm5qKf1QX7VrfjL3XWR+b29h59
QwlfvhqEWgSFICrh72gYDGqsFsWEgWSsRMMz1u/85rJJA3r5mo8lU5DET2FAedqbdTvDqdrkgbuZ
+76tj00YRgXNUOxz3GKUJVyzoaZU7uTQE/Yiuyqdu7LMisalPFtqx1wp1ORbierj4BXpaP0nz63y
dTZGzl9EHdrZI49ZJNic4bC3crNebwrA7eBCBcafTbnsc42ppZSaJbVntmp8h42K/yUg+zxlsRpt
OBX9ynPsnSSTdoZIOGhic5trixDbKhALHbnu0T6rknR2Z5XyodsWSus3XthFw5Ejg0C/EeS4i6i5
ARnFgIH/VS2ULnpWzNn8dftbXy+BQMfxthAEB2ol4rz+k4BJaFbFY6PPZ9UJFQ1xWT0Ew+dEQuSu
2yWxDAL69ojXEYARqUPT/uU48gi/HLEeS2cepGE+tzqatoOeqvfBKL34dkk8KrAZ+50TePa3BxX/
08sdTV0ErWEKiZQ3gf1fDjrQIERWdpDPPTrKLprt7Q8tNL5l8aR+uT3Sewv670iLe6VAE8+u21Y+
4/49bfI80d1krMNvdirfDaNVv9we7vqhglYqlzWFAqoW4HsuJ5bY+qikdSmfMVJrdlY/+NaOUpOR
/kLXj+dvojYjTSxNb4T1c4ITI+Y5ODCuXN/vrC+iUexsCgiwN5bwoi7KHGsKfeNsKVONpbpUqcD+
AnnbgBhdOUXvrLB4eBPJQeLBa1mEcj20qyIfCrKRPp33ICgm3dWNFBpV3ZgHUpxM2d1e5PdG5L6E
8y36NlePk9Cvdehto3JWKin/FFtJuHdGfUSiL+uCzYyY0Mrj5J3lFJUoHkSUDAQ87PKr1kGjNKCz
1HPez+O81TOjt5/kVHcmFwibr6+kpWJPLk4H7BReQmTENFqXYGQgqqrT145yLiICTCZpTrynpFqr
K0Xv68eHAA/SzOCZyd/24mxIYTmDEUrU89AWnac0On2f1Bh2GYw+7CMk+QCwNEZNr6Vs/OFPyAkh
f4KdIvBbi03TB5o2VlRiz0laJfdhH/kHzQdoAh+42+TIdKwIL70T6pkrTzUhbUi+vyQzRRW1RFDX
KtS4XPfGMEYF0mm6hzzF8l3xY8dzIJc9t0jynCS/cryo7qYtWmNYNdye+jsB1+AapygDlkVBd+By
M5FTV7kWD8qZGzj9PNdK8gfac3qnE3YHN1cyfd4okmpLK+f0vU1MMdoSRBYAqstz2g3lFMlVpZxp
8uIlj31g5EoiApmab/26Pcd3x8JIUhQRKcsuU2TqTXpS8Odno6j6H1Us1eg5GOCfewUBlP9hLAGb
ILUFirbUtyikOAjVkXmVWjb+6X1I3IiWqr3+s+hI3lfOzHtfT3BloL0i52EuzX2VWHfmGt7gGRVu
506ftHCrx3mzcxp5/k5vf3areo6+fHyKAEKA/4gtDKrmcssUpd51XT0rZ0iIPDuCRL7P1CrNPJAF
NEz/h8FE0wKAPvXR5d3RNnaJcKChnosEOZSjDJl8q9kS9INISo2V5XwnlFOIoQZr8tihRbG4L4vB
7oYhiQnlphE7mwRSl0xe7ag/qmqQNl0f9Wu+V+99QZ6XhD2eH+ITXi7mHKLoUUipdrYku9pEVqHl
bmHZ8UaJaeIqtWbt2NLKSgB650QIYiPf7g3JssSSTFbdDd2sE3+iUv3OtZ0qPymdNHdccrr+fPsT
vrOqcIG4jJHdsQUD8XKKiLb2zjyZlFOjOj0Mef+3bNAeRarRktmfibYmd/rOmjIg8jKQ/Xi4LvX7
LDsvx4gS1tnUSrn73Te9M9xRcjS6PXvap9qtQrdAWwGFlxU1ufeG5u1hwUkCz4/EwOVco9SIO1OP
tbNkSeUTYK0s2Vsaqjd7MGrJDxKiIfdmdPP/h3ePKWirJK+cSgLr5cBmkLR5SAw/z5KZbGpkQLqt
Es3+aQ7s6ix3aVFvbn/W9/aQEPJBxQ9KMrXDyxGDN4vmRlPPVImlp0izsE2vij7G29ycs2RlYd+5
MhmDcyLAGQAz5MUER6WEAaXL2dNck/zZoZOZGytrqRLgjXLPAy3a9UqSuwOudfeSZgXRY1hKwT3l
E+XT7ZlfY+MEJRK0kSgAiqrj4qlia9gRN0qcPkWBybcu+lbTUbIeo09FPY9HbpX20MRTeeomc/BR
5B77jVmO9R9gkpSo4xSxbBv9kJU25fULipIydQyhewd2b8myVWqwb5bR1k8+1A/UsP2SZwXYrAcA
P5R/kWH/nAClcqMJuujKvfdOe5nNR/JKmw4LA8xqLrcDoLUkjBq9ZdOXfxVpAnAfGsZDlYfWPlSS
7FNe5/22VSPdNbugvh+MuF8JNNeHz1Z5f7M5hCIeNPHLn0AlHCpWbo9PPGjizhsjIG8j1ZDnVjFj
1MRUnKGbCpmTlTvqOsDRuaEWC3oJBDob9HLcvGzTPnbK4Wnytf7vbDvtAQpQI30Brc8VbOiBFXz4
pgJQSrGKRzkSZld8G33K6gCDJPucCTfOOlFVt2njYmtomf0pmyv/wzmHSCNRaUGujjtg6WAbztGA
8Ltsnclei7993xuUQ03/6wA38vNHTxeFR/A8vJ9kEjnCy+Vy6lnAZZsn9aPRZfOh08f80FWIpG+d
IfPv9RSJrD7s5G3YJlgmVkOgfjG0NkTW3VCib6E2Fb+jRCnalR1+lQdBsABqSuThO4OWVy9/llr7
VYtEVv2YdWr1d3TkEWoTrYs1XdSr3YQwH40cIiu7mYtksZtaJ8p1xe+mR0gc9rDX85ATo7ek6Oj8
5n+D2TR3t1d8bcRFOPNjs0V+YJweO4gZjYfAU3rnB23zEAF/2UeRur893vLm4HwSJHAu52pmFy/v
qspsJDhMUXYqcz05cC1rp0LzzwqiJGutmmVIfBvKhvss83aklLfYS2mVTVj7YA8bWT4tLT3DTcf2
0+IbmFmol3Zr/lSKIp+8RAm0lTOzDEdibGhjdHKpZ9O9WCxr1xijOnR2ehpHWlBRWpmw/jLbDcxO
KbfQRbW/eZvZ328v7vJjvo0qwh+bFN38pRFFkle6U0phiiTPLB/Vwv6q6E0IrmZ+GLIyWTmsi09J
9AGgQQuMtxb4dOZ5eShKxxgtVHP0bZTBbTr1SmOGXwe6vebdpCMSvjLcEj4kGm68z2G1i3cHTirK
5XiTzMn3jdh8zmmfANYrZqdJHvEO8e3aHY2mGvb/x9l5NEetrWv4F6lKOUylTo64bcANExWwQXkp
a0n69feRB7douctdnMFhwK7DUq/4hTdIJRqimwL5proJhD71w8brw/wnJGVX3zqjFWd+KCNzGLYk
t+1cbxoRzXkwmFVkb/AerqvUdwEb6NqVfb+OYfh6MMqLeRYIIvp3a34UcKaU0HG2j61nF0+C3Crd
TqR3FO3T+GGm5/Rd6dkrc4gJ8qECWfoMQEKeKlNP2yspwGp3Lt/CJ7Bii6scMLTVY9nDWRSlMONn
ETl4yQO4s4M4H7Xvsomdlxi74S3dkvzf3i1GxYoc/1uKLRqUlXWHSaSdAgN6GI6uFOF/ISZOn0MF
zdyfCtrxqFkMppyuqMRfmHXGXATTNQOKFn+c7xmB24dhIsV0nJZO9E01xpO4q8xSuEh2hLnuyq1R
ZPY+bCM6D1sPv9Tqm6Jnct5MnoyaLQRWdbjm/7kkdn+V1ZaZoINM/EipAK249UxUsxnm49CORzWb
IYblkx2wOW5or5hWMFYIDYSj2Vn+4uBhHOIptJsrD9o6jKWXy6UIEvGtoQyVZ5V7Zk6XdNACtKOo
tShBR4xu0R6ps1k5GTJUn+ZOSLFNmqEZQKKg7PMlzFRZ3Ao989TsFp8xqNwt7cFiE5GVqObm46vs
rcXy1xzxgVwUuDig8g9t/B3vFkRv6KBNZx8jWWtzemv39uKeW9RxhRAlXi/KvdlMw3gzx64XC1/r
Z0cL0oZCyVGF8j7smgbLd6gyY2E2AbYouXjRhRG1d6EkrJjLUMo/jWHMuCLhqBjJoJ1k0e6KNJKh
3wCIpw05iVBfpCTNpnspxiLu6p2cqsSFyFApbrfRI0U7aMVErXLUJq/4FHqiynaKF6Wgmip3mI5u
3dioQS8qndtmkLHcpnlkKbflwsoO+n6Wny28ng0ksgmzdIDcU9rxHLu6eawyPUINNldSaT8JzM8x
jJtqFMrsGGebgz4m6l6ZM1V55qvyE4Gq6/qgSJM8wPYISC/EZawU+3p8RJDDLJ7CEgGz8koMvD5l
y1otvSt6ZuQAi2/4+SnDbgddb7PTjrKWw73wwmL0Y9wzA5FWWoFVJFYJmyzPErmLuMM3OlwaNG5j
B8MI1Zs+f7x1Vu8+XwM1Dq8KUGYolvJh51/TlRKYZGnWz90cfpJ0OQ6ekpeBzFsTq7Ew++OaIjwA
nS+v3DYXBwbaCi2MIw6y6nxgRZqVnomqeR49Mz7gOw3sRrTVlr8unnCGVk5tgmGN39hZcfj4N69T
sOVHc7lSdVjgdcuhPh87xqIowUwtfq6kE3tQb8hK0HmZ6gy3NZvSahfiWpkMmhPMapU8SyoYr7mX
XssF38+BAQOYXgPFpaV1sDw9f7cNdRUgGyZOz73DTjdDTfe1vJjusels9irmMz9S1V4Ynbby9coU
vOGHz6+MZbmpqTMVoPfWAsdqgkll47X5s0RhCAooKLV83I1iUrV8K21DVH7p5ry4szeqlR97pphf
xhFSo99NnpHGm0QZU3mPZZmOJnFjyfCoc+mMf0aA9FP6eypUTz5MA4qAe5kWMt53ke5hfuXJML+H
JAAZ0I0zdIvI+OmuxdTU9WOTieaulFFZoNjEWdjibqk+FG6qo92mqqMSaCqm1T5at1G10Z1waB7C
OTYppvAuDjsvahQ8zMMaueLPhEflk21M83eIf0l4pKxd2ygPaq3YDj046l1tQn3Yg68362DubBS2
Ypvs7ddMoaIIolmrwltmL+eIdo3k/2tA/38K3ai4F6nslf1UeIA/Sx1JLqaKCetuG+TPnE2lD6BR
nAEmdlC0ut2Q3uZO/RIrbto+Cfyxijs5WqkRAGN2s8gvrSHU0JVGKze5R/plzHZOM7rPKhFG6Tu0
z14zkY7pmx7Z+M2yC+u7WSaKu7Vl3z5BCxL2HsOvIg3wWIsLDIMH2ewQUZQHt4Bd8lXi631AfiVd
QmujURaejiCEq+S0QEm1pcBI1bFt9MCjrZT+18i8g+mWlbon9tEEN/G7KyPHfmr0LJufnLRVtBuj
jC3i5snDdLklLjECYiljrg+1FOpDyj2Y1rtZzo25aQroGsEMudsJxrIyum/U5GV5D8kov9PKMLN/
S0qAT0IW8iuN39H1KVeh7hoJNBA2elHJLZ5eer6Z88g7ZCO9TSNQC8Qe4XfEMC3VfHZv4zoJp70l
3fJ76YH59iXuX69Qu3NvM4EP7TfAR0Qd6LiGNNPelgAsT6XRpt6+misUEAaljuJtU7ottFjXivFh
miSVkq1lNl5+Mxljrt64mhh+Us2PQLM7VllNXF2D+6WVSOHfYy/bAzrXY6WGJN4NTnGo81RPAwDc
wx2yK4750k2aARIPrBBSNmbh2ROAhiwvfrQ6wcZjOEK1uVEsD+S4pShptXd6pSs2miaz4k5kSWd9
pmISQQCsVav1hzHWf80YEXO4ZOWpd8iyuVYWtGVSx34YA5HajqWJMrQjTe2zUs/KHO3sJIbM55Wi
03dLaEFcUzjql1Gp3HiDfHCFNGQbWuUOWS59LB6LspCVsrXiqQG3kmbtcTBLCnz63E+W32eFEv5b
sY7LmhYgmSnXEIkwjcfzS7Jw1daYY8M6srSzBn/SxWem8G22qw/lzDb3cTgVwyOQKHj2OLBlSfzv
DwYSHMg6U80kFH3nQW+3xZwC5k2exajyXDeUNT+19GHAZdfhizGo5sEC/nWwu9k5Iq7QbpUuUa5k
RasUkolgi9J6BFO5AAzXHbMxbcbc07ACy61CyyL0rJEluJ2bZgq/WBoS41fC3lWC/DYe6Bre5wV7
hVLF+cTnhUqvN5+rZ2oG8bHUnPh3F4r5gKRZDk2JTP7fQyOaLUSvgBe5VN21HNFQdTMpiCifAV0I
cYDtko3b3ilNH/x96WzQ2HLdx6mWX0WkpPshSqDjxuQqDw1U1qePn8j3j/NieU9/C9D3UoJZPc5V
bMzI/2jVs2zK/HvbVfV9MYXwjtIZLi3CyGNQRIup36j8owre28yTYqH7woaD6LmeeYfXKh/r8tno
2/Rx6A11M0qr/zECwfSnHH2iIu3S549/7yrPXQalDEKpHjglGdcaVT/i0SRaO+mewzzSN21futu0
itX7SS3jL2XfZ7cVhb9/DT953EjsFk0dtBJQcjvfY9Cic2lVavgMmL7fFUWefHZTt/zlOS14YJpP
tnY3Sy38JDqAlVfSpncrvIAKETNbqjLIkaw7JUprl6ntDulL4aT5DEkWr26Mb1H3rAb14HgJ8DqH
uoK6AbX8j0qfbKilELQo+yxdMKTGVr887QBxoi34YlowSloscvwJodF7dczrQDRDdhBKZnwywKnf
KkmqXSkQvV9tXhoKK0t2zfyva255pc9NUZTK0dXCMd3l1hBP90kKj2iD1vK00SCNsQBV6V3Lpt9f
KyD2aKciuLV4A7jG+Q/PQf805VSlz0NfR09VkhJ1KEDrM39Mql1P9ngNK7emvrK1UYci2Ed/gW32
7gmRYHD6oi3NY5bMkeYLBeR1ENtuPBwiIhlt305WvpuNSho7CDSL40iIJF33ynujVPeVWy/xTxeV
9W1vIvz+SGWGICgM9fmFL9cTn+ermGNfKcGa/zfRUxSZn01jgsJvWKCgDeu/IXa+soHXrNFlEy1F
Mv6k3cc9vbqjaHpoas2EPXMzSQODz9xDlMYdLMruQ3KkYmX69aw67T6tbfG5r+I8B7enOl+mUBQw
ewvrSmLxbl/R0AKRvdQhACcCRlitblY4tZLP+nOaJfmzUTjKQUWwO9zqtWkd0mwI7wcak1cm4t2e
Ao609NK8N5n3d/KEs2fUoRqZ5nMdKqF7N+Gvfh/WRbnVy9rLDrJR+l8f35bvHmN4b7R4gCThnUlt
arlb/krdYoX7sR+j6bkfleJzWyvls5No6T7Oieg/Hur9lHI+2cCwm3UAr+smahTFYH6kF73gjtm8
llL/JvEJuhMk9oXfhzA+bKVK/zU9J3Kmu0R6iooueITVOjZSw3e7q8PnpDWiO/JEN1CxSia0DK1H
u3YwDhOEmj67+5pyzfupZWSQJSB1Fq+DNf8WI99yzPI+fimpyhxQU8kTXxua6FPYaM01tWzQ8qzU
WSKMWB3blRIrUgY0WVb3UclmJm9LnGeCvLo5CjnLmpdnzgq59fTCbH+rjgyHz9BJoCkNkVZQcCTs
xxi37BHs8peAJqar2GliZ+uV8p9b11mya5OkeJKuV4Q7o5/0BoPXFEEKjfpSfAunrzVyH4RE5/pt
38XtLdWusN50joW0RGDqRXMjJRSDJzIArf+lJa6XP2aWW6tkdpmpjZ8w3nJzv1OMyjz0shWJD8+l
/loVSfEFuaM4D9xkAejP4RDN26hX618aF0K2KW2US4MpbY2BFrPIHlHed8MNwbyKLFQsmt9uS+PU
n1AN6R4stL2/pZY59I9aNrZf46ZUTq7o21/5rBnpNhphutpWEZpBNMRWd68avfVsjsX8S1J/e4mL
BpJUNkzY0XTjWOZ+AvgSt4Upih+koSehL9V8Sm+7Ii2f+1Druxsh2tmC84bQFnZmiXsbTWhR+2jZ
zmoApEQWW7h2c3RwpkmlD5eM9dd61BRv30dt9UembsapyEP0pHJXlfGLoFqg/G4QOimfJjRfNgTv
5bizvLRU70IKLPdRauSKT0m3+8P/TDCFsyN/efYgjS16AYnwFV0dvihyqvXXsqnELdgR3bwNrc5w
t4kMexwyYq3/ZvCuIZrXzKL1Kd21g0/fpzX8Kp0S0hP+3t7ocID71NezsrQfpxwDK19VJ917csnQ
MHNRy6m5N6mXJF+sNi1qZPOtcgxaem/5YRyJi/04FkhmWzB+Dk0pCi2g1liiKFT2qbnHf7roH+qJ
ek1gwwQYvjpWnYW3bqoN+rCdoWvMWUCO51XfC10fBt+qI/G1d6Yw2yy+U/thcmPjZSyz1vQNPW/S
XUrYj7IL32n4IF1JihU9RLgmKUv3RHPas3+BURqBC0nRfakj00uDTk+d9A6qkig3U6dN5j22RFjw
YriR/OjBIdi7Enza0nYz+qHcDJVMf0Hbjl8jo6+/FxgHNb6iVmInvdizHtMkch+6ZnbEtg4BaZ8o
fJfVhqLd5EADqEIUfdj/mEFN3pS8DmFv/cfl37XH3pLjY69kSbqpYvzc2Es1m7CwO/phSQn1Mae7
qz5lHf5AE7RK2352Q8r993mHuoxsBk89EBhzi1CHyGTdowUQ19O2Rcou+WQ2xjjuvA6Jni/lMJo4
l+vQsqXPp07QN+2C5lFgxfCGEMqROQbprd0Phyphs3FuMEvdOujg9gioz4b1kMZNd2qE7H/NRq39
l2ts7kCytOM9IK32O6KtY3KPBUZa3oyTqDYWwDHbx4hmdG4yXHGKG9ruCqzsUiQnqxdt8R9s0M6k
DNHrdqD3qf6rNrsxPGS4vqNIUpDlbACb4m+pxXQEb0bFyi0KKrIwj7FXV3YAikBiu9lOQ3Y7dHU0
v6Q9gLgDvk4dYaNlK9keX9DC8vWusr6O7EcM411ei0M2KSONxXLRQy6QW0IXOgGtrFZIHm6AKxsj
d4MTxRt1QEfmRon7dEEkhQKTd0dPka9LCz2kapgn2qYDSf7ozCOaSpsUxluyI2SzKU6aeXUCSZwg
pmxh+tXjXF8b87eZf3/aKqke7wQBhPWlM8K+fxhCSniLUa9o9mNh96VvRrr9VYa1JagsNM1Dz6z2
1qae+jG7M6pYm3f6QGHENxUtLXajZVXbtNVpIGSLcTjW8pQJnj27r7mYvRSJqWBES7/a4MQIElOU
k7flH9DrvV2CDsmmRP4GrCm+wPJo+wN8085EJGFyxkNUg+Ly1aTET0c4VvujGhAuflSNxBmIpZpc
DyajMuLbCVBZAgurg/Wzqceq1PcKLFb3GIOj+oNIYorETV4qv5UGo6S7vsfTbVuDHb4G0HxfVSdv
hxMC9J2MmVrFKmRwSphQVWaFL1YpmppCpt3x7ZBjkdzDabvcyTKxv8jZdT6bFFmRlDFk+UnJYvMa
PPV9XLx8CtxPYjOqZ+q6q+FYVQdrbAhfYBxIHGFM8ejCmQoSVeQtNXaR7HRNKJAF1fAbUkp5kIAg
/R5PQOCqRZrrSmXjfQgHr2OZlaWRSdRunkeLpiHNJI8m45mud3TfxlZabVTTFU+jNbXPQ4hilR+V
/TUu6vuwmGGR/QHwSBmHXO982LlpCx3vEeMZ/TcClTmOd1ygLvIXc/Fo2+XLvwaq3H7IG6P8S3nq
XZqFqOskDL01nhXXbr8jP4Y+ZxqBL3MLiqq9JdpDXav5v9Zp6FVD6QZFSmJK4WhVQiirIdfSIc5f
rJ7gGwfmGg+gshg+tYnbeT76iorf0UXyLVSwrnklLjN4HjyCvEK0B/lhkks4qecznBRsKKsY3Ode
VhadDJO+xah7SdAYVtxu+sxMDu1MwTJA5R8UmAz1a1WzC58AiwSZR1IgnDrfpNv/ykRojTfj0Gfi
BVlJxZ9kBmtfagIR7aj2KlrBs/AjVaLCBeF6CPLMGq5ATt9vM4BesPGgEuEuRJB5PgnUcNQhgz7/
QlBv7GmeSYxKWw0nPiT/nlu9EV8+3mhrUigniBGxuyXXhN9D/3I1IsrgqO8N9YuLu9R400rh3sQ1
MlEby4qU5keUecknqviKchshArjRhNq4gTRFhHszsbgI8oTnamvVZvFbcxqsyCCvItiKIUOr7tOk
kffOBB3rn1M58GpLjgpAF1vsda4R2U4LbzduXgoNyDVBce9tx1xzfcVWB2VrIiq74aJorrFo3+8R
RHeRY6TkQ7sTyOD5fHmNqjBlXfVioDhG/uA1ZbHvgFzViNJ0MWFd10k9SIZJnmTW10gEzagRX7kF
3+8T8nM0z8nUSZzfKT7UdJgQ5tbKl7nVtJ814yYBLHEn6OMSBQMs0m4+3ifvBvQw4kTjeZEB8CzM
fM5/NgqvqeLhs/Ci9WbyUEvMLmViWrf02OpbI3WHK2WIC+8Okk2sK3tzge+sod6TQdPJ5a7/rDWR
da/SePnW515sBok1iThIozYB+m1T60LVabpFoodUJPO4GSy9Un92Q5XvP56CdyuPawTqR4ikLfVd
3ufzKchCD7UYLc7p96goA7awJ350bS6/m/Fs3XNxniarNQ5lryJCn5RXrZvXSwCb0tSJTEDCLsOv
zXG8SQ+tvM+bo1KjCHCbhVAbnvBhc9sDosszlbPKiu0rF9L6uWVQVh5JAmhMVJfXz62IRFKkues+
ZYU+/9d15Mv7lr/V97rKe7i1x6Lpd4Ys6ubKE7guKfMWLJLeQO5g51LgXE232jfA1BTaJUBXvJ9h
V9jIt8+auU11T8JInlPlW267ihm0djtd83p5hy2BnMalgvwtJwxdnLUhFyi9plG4Ao+lqMcfI6q7
WwjoRRUgAZV9y9EP3XtmpBwxO0j9EbPyLxUmQmhDO9G1qtW7cJBvoYVB7wiFXBBlazSZUodmC74h
P2pFMt26lQYvL9LTQwjT6s7QosZGyciLwmAiTNmHCFR+HZo5NA4fH4AL37Ew8Be5Ap5ojGJWS5Im
mtFLav3HaVDFDe6gxaPZjA4ZILCkX03maj8cc2xfDOEqvylNIl1YWFcerPfbwqaiBQSU0Jiy3Bqp
7WVuEqVIqh/7gYZqYIs+LTfkB+qXRgVSvInNXvSB6STCfhMwv2YZ9f5ALMw3gNLg4Kl0Oav4s8/n
Lh1rdTx2hlEcM20sdrPTe4EeinKfG1K5YYquPXbLxP4dGyG+BhN+0Wakg0vwuSqRhoplDFUR9ce2
m3vPt0PhVb7MLeWGmk565Z57d88wDHNLIEhPYzkC5/ccmut6A2VZO7pq3kc+sgxUKYo2/JOMariL
YAdfecrXF+vyuxAIRH4EVw0saPXzAdtibGVqAeMy59k7IH4rHuwYJsUjII/hhn2cfaVvbm2p3jqc
sBmjvO3HO/vST+ZWJ+hDXhsk1epRN/EcKhv05Y8z7mPhjmrXMD1GfaTtQpFo2k1OozT/x2b88qst
eOPU9vnN7KbzX52AZinabFKPVtQnamB1c3ugqNKbgeoOjnFP/ag4UQsMi8Asw/i/j3/xhTlf3hKu
dBINSN2r0UtS9cIJK+M4zKRZfo2s9ivifuou65ABOfB6pXixU58a48IJQjEpV6b83ZZGdGZpW6Et
zSlG/Pf859NmqNQJs7fjTPuu26Dwq5g3aEgpqBmFUXJli72BtM9OENVqDS4JqhKw2N/517ax0Kke
ed5RYCcwbep6sOx505WmvKch25X7vs2w0yvCuDM2YwKFChRRNio/ga4YBrXqYTAOvQBbFiUehsi9
N+B+4eNsD1QqqM2qLe66dlIrZ2uVVryj1ZlaAbp3ZIyVg5xypbfxFiHXeWp9RPFKLQ+IH0HgohVL
MRwHgcEO2tFNrM1oLQlQ55ndp2QY0+4KHvqt6r+eC/KLRQqUgAZW2fnUt0PSlfSR7GM+jRSbhvKY
GuZo+l1YmJuyD0lt4iR37voEf8h27CCEVLb40bvxdPIibdgvtJxrH7Ws9+qjFmwyEcbibUrH5Pyj
YlMfrNjI5qMmKHPvEyVq8DlV9KLXgtwVyp4Jr6gvDho+jlWHT+I+4hZLnlOtQhPu49Px7pKH0YBa
Khhggl54fMvm/SsRBGkXQ6or56OuizjfOGUcbpJpnIYAgRZr6y51sTTDdOHfh/VUuAaEHDo52eqa
z6vIwYG81I5OmajWjWI3i9tiGVOvrutqUO5bQFi7tu66Ky2qC4dxIQBRWaZUQmtsuR//+r1jY+kx
KEL1CPQt+2NjSLaJcVscgCp5an3lV77BPVZLDQmYAcn1wY6utcx47IQ3z4N6RMS0+RaBlEDyidwD
1nqdxxvwGHN6B2RfbmI82vRtHaH5YmoibW40cMX3i/vs8JQMqn0a9MzQ/VpBxtsfo0bdNHaXTltZ
0Yd46QFl43QcN4mzKV2nPiSo+Ax+mVXC25gSe83D1AwL3l3DRsqfYsNDi+XjJX0XriDruNxuNABp
PFJAOp9ZLTWMvkGY6FilXrRFidIObKNGLrAxjOpAcTkXPmLvzh8FztXh47HfgKfriQYR8TbJSwi5
bPO/lhUNEi9r21BHsQ18D/VSbxHbRcB8aG4mwNHGSzukcj86laE+9IolHjzSytzPqL/dRfHsYkiH
3YW1jRXFKh7SdpCfsky41zRC18cNWVmY/cjdEtgBYl5viDzHynQCTH+ycyf6UpQo/2yh6qGApaV0
hm7RJG+1re2k0rqyPOuHfz3yauO3WTYMKOuLU9aikKM5uab47FhNBYFfuD/hN87/eLUsI3KpEEIS
Ziz1i/M1UdSE3S1acUr7EWMtNYnpwozFUY1R+sZZI9nYvTJkV0ZdH/C3UUnlaLFTOKLOdj4qZkFz
RV9TnMKMfehn6lz9tLqoOjmlm/76eNtdmlNytv8fa7XlvUhC6xxSccK3vmEsxU7EFr2Y6kVrdfNb
LWR4zbjs2pCrxyMD4AV0LGEDJUb31VO6uoJ1Sz9vxCr+OBRt/fw//EZclJf2OiXTNdwcNGquQ8fI
T6XMzX3WW4una+rFUTDnLtyU2cHt8MoTeemUwJxBuGFh+FH9Pl9DS6S1lrp5fgJY9QOYzxRIPNaP
iUsr+7PISpnchEnoXGMaX9w6/z8skgrnw3ZqQ5fJafPTQDOR3qhbhB6g8LLMQIuOZrL7eGaXpfr7
znrbqX8Nt6pHInuXZTTR8xP9vLYOmhDBj+0YFcqVFbz0syD74ioEH4njuPz3v+7GuEsX27CkOFVL
VpN1k3UzUKgDO1Aknz/+SZcWjkNPuE2uRGCxGopAuIoymEOnVDfHXzRp2luK+wMuo260t936MKRJ
f+XnXToRBnUL8kXyGcKJ859n464SWbGVnxDhz2huF151I6hs3sk+j8QOQdPmSgzxrjqwrJxBSA8j
fQma1opGU0YnzlbM/DS6XfzDycd9Mww3ylA6wdTqUACmCgiF500jwliKW3U7S6Ji9T/cdNRlgUsB
JgJwu7p9Zq9rrMJw0xOUTPqQqpn3d5EDjAH1g6pq/f9haQHhg62hacFkn0+zlSoOTKk4PYW20d3M
RV9ZGDqD2bIXeEWV1+4rrG3zyg176YygnMSzB5OSn7m67lDPdyWpRnqyLFSb+24aWsDaWnxNLvfS
GaHtRTyIQQzcotWvy6te1Li1ZSdT0bu7foT7tRuzudZ8D7D2levt8mC0PClss3ms1Y7FhI70ypvS
E8hv84cS5sqtirXIF6CX/fbjVbt0OJDcoqJNowvI2Wr+OgO79FkxWDVSxjSY8cVGEKuenvCrHce9
Zw31lRW7dAUsjubofS32UeswEPycWjgizk7IrMNUIKKXP6eWvNjvaQLhRtA0Y7PvMDu6ZodxaVo5
Dou/+SI0+E4Jp4W/o4DwPyVpF3UBvsbadoYGLDcsgfOvEedyB1CxRQtmUeXAT+/8PPAiUirIuvxk
JW0TVKYZf9Y1p9uVoAf2SkqfmEuAEkdvT/IFTSd7CBLQo09t7dZ33sw/HbjgJlwfWv78NVNq++bj
pX9X1337Qps/SfbfXP/OvxAd2TLvQ75wml3AKKHtHAqlmX9naZP80RCe/qQ0FmURnCvoZPVaB24q
NmJ9F3vyyrdcOsY26E7ELUDH46B5/imdlKpWgu055SVa15BbVOoepVTb+MqbenEP/DXQKq9MUn1s
s6rMTl2htt/nas7hew0aha2+xIT1yulapzzLDC+uXhRJefL09Y5TWyREU7fOTnk9gNqd9VZR/BBS
hRv0GBc+lUkbPdRjmjyqpXJN7f/C0V76VIgw0j9/b1EkRgyCyjx3XwF/KcDjpknuBhy+Zr/XG/nN
KWw93n+8pS78XmDvFA9RR0QGZ22jZYqx95qucl8VB43mTURdtgq60ASsUUlQZv6IVIv2VbaatB6y
qA3zLx9/wBL4rUImusWcbbi5EHy0ZU7+CmW8qsS8yi6810zm8tsAUs1PbeGmNxP97NeylshRpoYj
UAyPZ5wr0xFd6ysP4aVvoKIJ6tOk2UST6vwbkKp1hKLOzmtkLoQvfdaje+G43R8rTcruk2ePY/Jr
bkYNSihxEjpZ9PKvaSpfuGVZeozMEKhZdL9WoaqOzkKUoUXxqnUUWTZJqMYQcPEIqL8n0DSqXeVF
VrsdU6S9Nx+vwbtcm11PR4S4h8tv6aav3hSjAc7RJHr46o26Xe6TVKRZoFrD9ITgAZxQZaJVqQ2s
IMTYce5vlLHXrP2sJNBA+8YxqGfBIzMi3/QyZ88j4qLCrF4DI1+4Csgh8PJbumoQn9brlPXR1KIp
+hoVdn6bWZENVmsezD99aldXKtyXloMRgB0vNy3omfM9ge6TEqlFEb7SvMAwxzJnyppVLbU7ZRBR
nfp1K2noVr0GxODj5bi0HV37bSEWtPda6WCOlBHUue690kHIcReAhXwrcyRcke5SEXVvG6v8kxNk
fG8rLX8ec1Boh48/4dK1QIxGuxxxLFZrFYjmakmDpQ69VyCJFnxTBSsL+D8KggZ6fl+yNfehGJof
0A0y6+bjsS/dgoQ1dIvoLUDJWb0seiR6YG1a+OrKVLYbnddVBGmG6eIumrNkj6BAIv6X34vKBmIX
rDn56flqz2aWtLTkwleMMJvktho0kxopfNdgIqXbaojMw3eehYx8SIjDt49/8aV9/aaGRd3BplG/
Gh1WlNBibVBe00Khvm97SS4x83BrIz0MePdec92+lO0wFOgLLnyO0horFJrp3E2G9F6VaPaejC5P
TcSSRP1AFbIrN3qbF93WswDfBtEIQ2gTKUqvboaeV+TKA/SuoM/dQ8GaDJM++XLxrR4AObCbAeiE
rzF1MqCOtevcxBXEr1Od693tUJfTS9rhGyGmBDKxO9I7dhUBmquorZBlEqW6VdxQvSLjeynYIs5a
ODVkhrTRV6tiOgLtlcpQXq3IS75GzTw8ZKyTioW9bqcbVBKLxxKyuIOzPTIJmxmZ3qc8HnJjj3YR
S/fxJrlwLJawTwVYAHboHXYnRMbARrBCwXdODh2pqJWav2dMQH1BLayBfGyO+s3HY14I8pbheI3o
bNDFXdUzsLtpsn4KndehmOkf2Ero0EOqeImvvMCXftxy9BCisyDhrTN+DURAbTiV95qDWHd8MWnq
vdurYbbv8ID/UsS1arx8/NsuHDrACNiTLZVMHWjQ+ZHHoIxmLuyu10yp5g2A/2raCS9u9Js4y6fs
3484rVIAmBANscdYI4IUO0+qonEZzc7cP5HRzPIJ11YQaDWC/P9DHQFGHXEs6npoLlqrrUtlIaSK
O3uvsarn32tI4jurquqfFc3JK7JIF1eO3JDFozSLYtj5NA6KbKY2EeFrHqceDEU9+jbhQAW5Tm20
zSTGwdz9+8Ih00Xnkqj1vbnJCM2BIg6XV+5k8lUfsLYBIF00wPLN2go+HmyZqVV4iiz6sj9ocxMk
Lw/lX+HpHEWjEfXcTkVmtSjcaiLK9n2Vdua+yQbzKTHNuttUNoRgDQ5J9aCnlXrtF1+6r3kQaXcC
4MLzYN1vtkf8CkqK36/dUCOvoDVFhRaB3kf9dlyw5r6F5z3miw01vEPWyvw1BOQdbyUdYfd/mX4S
I55J3iqwNOcz4opBosRGnNpPUxPDnGiHz3AHCoF3ejj2V+b/0ik1wXYCrEU9C+He89GUjnRXgqZ7
pViFrIM5TcgIQYDwVbAj/8tgaAzoXHm8i6z4+WBhzU5ow8h7hUhiBkBnwRE7RW08I1XhaVd+2aWD
8/dgxvlgg5nArUX/4xUO1c+4cpBNCBEa3Zt64lHVKd1rTOMLU0n3hwI84l7g4tdmMYVwJpqJmvs6
mVCZq3AKv6bTCE0FOsDHh+bSfqX7TOWNLgMyCeuOTQbsLkrHhqyy0fV90TXqwyyTyEHAohF79NKH
bW55OQJPMoe0UE2ZivppWv36+DsuxPBgnN6uXLACJAbnUzzZoW5Hzei9UgLFSCzPUfmBvfJ/pJ3H
cuQ4066viBH0ZlusKhlKLamdNLNhjKX3BN3V/w/6WxwVxSiG5sxyuqNRAIFEIvM1rhMeXakZ8DLH
mML+mJo23aPkbnxdhiZJ9yhfk8yvInDfhaXI4okKKvK6JyO1tR/j2Me+NVrFF5r+48v1qW58XE4I
4hgapGoesatzUmEGkAB+UF4hJPJOWdzoJQtj7QWTMG/vmGxkBaTm8m1EFObzro6JlzVhUepm+KrA
YesPoRfiHa8msnx8fVIbi4gYFahBqZQLtHw1kJ44vTWmmvJqul03IZAjMnFoC0sBNEqtrvuhpeOi
77y+5KZYRXy6Dkic8AYB17UGjToQNaO2XyK6Y6gffYvLyD1p+jQ4d9aIl9hRmwc9fqxj9MJuC3r+
/1yf81baSWSl1QKUgCrvum69aI2Na1EYvTmtow1noHmA5uCdRZ6P3az3gliyfkcVKUEzpsT/N5vy
8rdpbPPhBnZHEX4+TFHRANJPYQIFRme1seyyy/QSG6m3RJmNl1mTMoeaWhL38fD2U2vRvl9fgF+P
j/UHoNpLsxdwv2Q7X55aqHP1ErcOH8BVGlhsjoa1DH+7uZ1HLaYSNNmlFz07bmSER6HPev9mjaMi
/ghT4VYPLehlB77bWGj36jCK6uyKoVAP8YC80Y0YIyU8VXGHzKU/LjYG0IVYkleE5rT8cWwG5YeC
Ze0XXDKpEx9AaU7Rg5OGffvn9WlubTOa2chsECEhjKzKPVFG9XLEse+1QlvHQXy6x6TzqdDm8vuE
a/hLgTjQ3ZTbzsMQFcbp+uBb0cI20B9Fc4Iwve4zNR16WYmXRm8pAk8/wyRpoSlCtj1k1Hp3xtrI
oEBgw1t3UCKlarC65xKhTXpjzeFr2Ro8n3U1wng9HHRRH6JifHSwyKx4UrladxrAysDZI/lLd3bx
1oQpcNEUABZFlW+1iyMHzTCiSfgaasDC7M6NUEUEin1SY2v5Dy9avLt/meHSnXXWfbUynS2okzrP
edtNHsRkms967dk37qxJkJ5SfnO6uThNKoLmcWEZP+3cas4dFpuHKOzJnZMpqj5LPeOZDZQGm1ag
KqQ2a5lbASCvFZAqX9HVc92zbXSleltlY6IehrmuNTiSiKzPNEh3ln7jEuaqkKZtUINosKxvwgky
lJo73uugDMt5QZj6YHugzyJdQS4qRnKsK7Xk7+sbfOt0oRFKl4R8BwEhuR/epe10cytksQc23eBZ
RyxbpHRd47UPBTaFR1dBW+Z5wR95POqKSJvb66Nv3VtSppksmKSdzX85eqt39DfT3nuFcl8pKFGK
0T7UQCtvcxtCgB83mB38h2NG0sqZpqPLrbWKmt3YdZlZi/DVqVrYG2Ix4KFSbVEDvCO0F8/uk98t
G4m2MxxZJz5Uupi/XZ/21iGjgoPGsYNoE2Irl9OGPC1r9rb3mljIQw0kCf0J+bO/RRrD6b4+1uY1
6QHnR5YCJXluy8vBkrrUtFQnfjaTGz9Us4WMMjpYt2SYrvNqYYSHGlSFeD9MjPLYOZVzgwbrV0Of
nGInTdkqn3M1/r/fsspTjKYow17uNtTwcpyQTO3H4nbRg2EPWlBWRZPAW7aQHo27ZjjOcFIcdqMT
/qEanaDzUmvHYgINs/Rj9iS47/Yg+FsbEl1PKHJILPFTZUb37jjMkZfrk4jDVwQgs+9qWKETZzcj
WXeh5fTTHEzixA75ZuMIStN6qRqCvCTVvcsxzX4pBkdPojfPRFHjZM5uYZ7wJSTA9HP4NhsuuqbF
0J9bsjt15wRuBB1oFrKCjIgNafF6K7LlUShulVennNrOHyPN+KKOdnlUI8Rc/caQdVZq22Wycww3
VpqBMYfmlQVie11VsiOHEnWRx2+oPqL1gFz9mZ1QgQlorP6wjOAc366fhL0RV1Pt0nyiClhEbyXc
vvKsRWTlRxXOuXbSDDQGDrXWez+ujyn3yypFo5QFvxdCMQu8jumt5nS9HrK8ZZ/3P1AmCJ2bRZ3b
/D+sJhhveLWeZJKv2xCJIUqnQvnljcX27sHHtX+KBnrMaTEUzN7dxQv/AxDIlsZJYIDkW2pdAxjK
IneNgjeHF6bhcSYZX25VtbROdYxeQqJ47e86esjfSi/1zqQu2NMg8FA4O79DfrUPK/zuZ6xOj0Kr
MM9QnXpVlRKOVjtLPQcXPvsh19Pk7vrn3NpCtNQoh0LV4a6Wp+ldeBADju2unSRvQ+OmLxL9eZjD
In8cylpekNUehGUjJYSCRSICfYPMcA0Vr100UKKhSd6EkRmdj2vtpJzHtm/zBzuaF3G0nNn+Uy0W
897SYKsHkyrivRf61gpLXDE/Q9J21gAGBEyVrEtBP9mKRLWQqlffR9Qs3qCrGTtf85eM2vpzvh9M
Bst3K9wPlgFkVsdtw8y9vxIko9SbItXETTtbdcHDTkixEdUcrYfaq7S73k1nvHnQekTENg0zZMTI
7+w/XKVadJS1BQbk1/fA5nL8jygJXgrhv8tfaGSmgd4Zv3BWzWm5x8XQNW8Ko4cmTFdq1xJ8c8vh
uKCSr6CDsLa0QIvUAlTrMVwLquGc62pbnidEw4QPsaOPH5CG2HlxbX8EZJzksxLLlDVpKYzjKAIA
RqTUPUCNh6S17K91Ns/6Ie+TsbodIF97d/3sdQ8lOqwpNBYnI1fCE326U1OxLL7SZOAAFU+p/3aF
OX7SZwzWMCrcgPEQvKLSC6Pk8isgLyiQcHPStzizRepnqTn7VRHWt0orMOb8/CenxEGFhZrRR4Gt
KDYgcdlK8qZhDR49dUjQ9OclH4r+Zmni8t/ro23dGQBq6KVJnhqB5nJqcJZmJ56i9K3A4ig/Wh2Z
+9fCnRdz7/0l0631YZPdCFBcZN9gGi5HysbWmvSiyN6sRnESCn669kdpjyaiK4ssqwI27EdfB69+
0yOUcxcaaX0CSo7cuWU1t1VsDOfrc98qiJIHAQyU732oAqvT1ZldZNilnbyZJtJLd3M6i+IsjElp
fZS9g4Znc/g8Gqi52navOUjQj16CQk6Dku31n7J18N7/Erl47yJR3kOVMUaEjt3fkTcY7q1Sab5o
YYz8lpmaXfMf9hj64rQrefrRcF59dXmX8F7J0zcdrj1+qyFOzEs5GH9boBr8z0+NuxuFR2jfgHlW
h4fs2Vv6IkvfytJK1UNHpp8C0ABRe1Dpm5g+AEV1Z7PJ37/ea9hRcFIpUTL4an6T1i86WrzJG87h
HhSUcMr6G/BjwxfL401yTrBbmmkYIf7oo9dV0qW5PumtYyXxaiq68XDQ1mARY+kmq7Hr+E23evPU
YDzq3nlU2Lvb6+Ns3Q90jzTUWRHDBTRwuW8UxRahygl+Mypl+DnW89ehzD3uomIo3q4PtXlauBqo
FsFQIAlafUi1d8h68jh60zsR/eai5+T6dZufDbsrj03UTM2xi9EVmehs/qzFXN/xdzxv59PKrGf9
aSmP0Qsi1ZVY28sZ03ymgwnK/W1xXWGcpiFOmTQKXJ2vCxv3TnCfto9vkzKeri/A1qZ6P/LqjFqI
qiH420ZvoBxt3c+mEl2gAgSA/owoLx72SzHfZ4YIY3S5VLf4DyEC/Rb8KbgpqZ2s9rQGepX6ax+D
0Nb6s+dM4nHJRPaC1cbQ05oam8/y0uW1h4EopTIGJDVcFUMbMltENCkyV/1ifAs70/3W5UtzH4bJ
NJwjtzAShAtzJds5PJs7jVIFLpaEDc6v3PXvoqGnUGeuSXxePadU+6ces4L0ISob9WHCs+VugEEZ
HwnrUXwTGaX1V4QC53SOs3mod37KVlyGr24gYoTotbkGH8/1GFMoNVmC2RwrvyhsE+xTr9e+M2gY
CCBytbPLtvY3FUFqwHD8sCldFeYoPEIeU/Pkzcmi6uu0uCFCkfX0L7J2A3JrVHOOKhK9/yFIw5uk
aAOjUGrWXq74REkUwco4fkuXZHmjjyTU59FDng29aRXPTbPbF/fcil10qyAx0rJCD2w1U3M2WyNC
T/Otz7zutzbtbCwnFpelxf1P7HzIzWW1TIZiTSk5yz9/t6UqvSiTFpLtW065Rz8UtbO8kD/qkV9N
BkEM1MKSHehS6OrOud2qiUl1Y9hVQJbo0K/WtraiCh+MisuWvgaaa4aWjadZXcRpyFuBHKQmReui
UemjezT5bF/rteoL2B6rPpqhqbxcD2NbW1riw6lH8rNow16uBLlX1cPQJ440YfoyZLH7UCv4ZJzx
orD/zMRS7VwcW9+ZhiuXhkRPU+++HDBUkHCrUoPii1W7CONpSdzfOpajFDdlxst9ByG2Eaa5di3K
vBLaA630crjGNWoeyBwgI246914A0ApR1olml+O7dNgDikzHIjgPE6z0lGyuz9cXeCt88SjEnQmM
GiWntSGVN5ZppVcm2UejhMfMcAYFPVcQ632Yef96SF6ejEWzA/whZn9xq6WCbowa5PWfsbHsXNIm
EA0+NTDu1Xd2UJLpDeqtr3qJ1trJ0WczOraYajRnV48xmLo+3Ma2wq6G6MGXo8C+lvgwY70p1DkH
pRHhGWLD0zgPad0HkBkRHcVJdWd6G9UKNOzoB9M8QtFuDcwWcEZKUQ/uaxx76pduFJpzmId+LG4y
bUDZzoufVTFrhk9bY8CVcenhnl+f8vZPkJUSaaT5gXdrCCvuoww8BRBJ8XVEVrK+aXIzjW51px/F
d2CtoYKMGBIRsQIJEJnvpGpvr/+IrXXXPWkJz9Hi/bza7g4epomzgMut8qm9bUF13PdYmh0xP8C7
dtCXnXC2EUhlEojTN/KNyF2vxmsLLTaKjvE6QvqfXTtmy3ywHLWajrlSW9kBzdZiDKYF+aidyLUa
Gi4AOjX0bWQlVyrUrwJJllJ/I58uHm117JHNm8ZK55uDujrVKBaByo/M+6Wxjb2i1MeBqVbTOeQ8
UxehOLIKKXGYJxmayY9pGKMLllY/hGgQANWLULtNsil5SjGt+tyHZbZAK2iUAQfGi0Bbw48LSOSh
hSzWI5qQyD1XueF15zwxp/FYWqFxtpxx1/5sa6JUHCWogB40EexyokMThXqqJuUjkDvtbOSdd4um
aXGQMn3P3WznvgpLeOckrwLVr4kCZUUWSyqzgaK9HDSKh7lEAa9EEdmg25xIQa4oEstj2obuHpln
9TCTjmISQkKQ4jbGWkGuwLs8oMN8iMq15Z0irRx5gXI3pcjrqpP9uXgoB+K5K/vrUtyTYs7lQI2h
hdRsOu8UgyM4hQiPfR29DilniDVPvdvvObatP92v8YiIspyBgfUaajSmuqYgC+Od0DJFzBazgWNX
sj0zNZ9Oej9qR5um/ic/3a9BWU8SR7CA4HIuJ6l1vefGiu6dcreGEANJHh0VO5E6+81O42rjw9HM
Y3a/XgS8q9dDWXWHsrB3WooK8fFI73FFxaXrejSVJ/nd65KvhjQdbx5qMZCOkMu9HMVqxjQ0ygnd
xx4J+cis7BNUG4yutLI42wqu8JU3LjeYOe89tj7Oj5HJFXhuUWN01ha/euRFohE9328qtMAaNfuM
2dmeCs3eKKvXM9rOCDXbg3dSU806L7aOGg8pwc62WN1J/1tFMj6Er+BufGgQZaNGDma03gkuduRj
C4n4fBXPZ9fqxSnpuz0UxdasIKXINwTCCXi0X341fkHTmmnlMRcnPScL3nX6mOs71/3WrMim5D4n
y8ET53IUNVTrti/AnbWLxPPaBiLJLSis01IhYG3bTbdnrvphXjAO6chw2yLOAKh3PaKzhGLqtey8
DG71iIx68xgrYXq8vufX8RdUAFcq2DQZsOQHu5xXlIF4pcaZnptFbyh8cpNObZme3Lkpd4b6Fcsv
zhdjkaZwp/EW48G5Gkuxa0Xp9Dg7d5C1fuQ4W9xYHl5/dLx153ezEP0zt0ByMjoX3dO+ssKn3u7s
f6KiE8ilazh/+tdn/yFu8otMWFrkT3xbIvbl7CGuupkHX+qMTV1xVwDAuZ9QbznC9K4Pnr1o97MZ
ejvBbGvJ3w8qP/y7WyhLIjwK9Bl3VfQWz72GeVKoIHA7pGZ/uj6/zaGkFYrEY8DllH/+biirZXWV
mKHMuALUm4RehPRTP5e3g5uWe3iXrdFQvSM/49uCZl5NTISZUAyRZ7TXkzjneHBUfLKqzj6TSjbZ
zjp+OJJ8POD/pGTUsSkWrZLRoarquS/K7NxUCtxfHOd9FWcHemNxhfutM+5sls3p0XOkQiIz/jWA
IbLScMDEOjvPZqMfE2ecTki+y+onudn17/bhJoLdgGcJ//GiohW6imk66mVR6Q3hySydyP0xaLi+
31pZXLV3FF4dw8chNNQR0dcsxTkNzYgR4fVfsDFZKr30oRCEkNqNq1RJ1XojclKhnPRwtPAnwIPy
OBVG/RxauErsRIaNLwmDXupfgoKn8LgeLFpGbj+VTCKrJhvuVsKDonfquD2kYhw9TO9bnN2uz/Dj
GnMwuGpJYKQ69xqPVuZZXzlul59xS3ZoPS1wRkZdnBdagc/sWXHsozb2lwwO9udGRgXzf6eELivl
1bX8ao+2xwIYTAQAdskn9FSvfk88o/uSuPYwHwVasR6s5qIN0iwGgXh99PWXZXTAP+RttLzAi6ir
LKBNncjBQksEKqDD1l8Ur/mrc/FtHgQP5utjrR7JIAsZi3IIRm4UrukqX8afJMHZvujiIYg6ENqn
dihM7ZiBTb/LjUTvj16TpelX147Guz7FEuuBlMGLbq7/iHWQ50egyUPlj24/ULj1chuxAl/US8dg
UJ3qNvT06MVLZ/drWnfeyzIp6MaAO/16fdD1lmYkgFa84thcEKLWgk5uFht6FoZjMLYp8rna4uTW
ccS2x3o17Y7YxDN3/P7/N6bc8e+ifc8KLE7dTQHUvKn9p6syL1fPXq4ZPRYbFEH+KAld8fP1UT/u
J0SVganwrCJW8Eq+HFVVcMeFnToHpdIt7qk0kmE4pomVaQc36cZPKpWzpSQym2yPS4aKxzpVHsBs
juXozYHRYKo7IDr2IzO5t4cZyUFfzCma8tcn+HH/MCLAVcpa4J1IaS8nqFC/btw4WQJtIVIcaMBg
g950vXanRqpiQwdu9C892KUdGt+6diynSgWPViZtELg7a0g4PrUtJLJ5DPpIU364Lc4oh6SAL0Ql
r3yGi+zcangK04HqQjsFtBdrP5D2dfK71Ix66+36MqzjJb+G+rkDoRDjMcL0Kkh7sJ6rcoinoEnp
AKLrGN1nlfqPGCvlG4fKeTKcMP3KdbXXTv0YRGTKiAATh8mipbra1kuKQWCjNGMQ0q0964mBJgbI
z5+11WsPNIPSl3Fw80czXLonbHGxJfoPEyd4gdQmlH3AxYTDoLWgn8bAJJJ9W1rbaxGDG9LpEA2t
vfiSdvKzwaP7H3vuqp/XB9/YfBbocEjPErxMDne5+WKctEQ4Mfk8XpTT1JnZY4sihHMQ1DuPo9V3
36Ja3dPe2hwVngskHx47RM/LUSfHs7t0dsYgRgrkNJvOHDiZmx11NUMz1TX68oaYmf24Ptd17Vxu
eAmT5lIGkkGRaTVspgH975NpDKCOL7/NuJsfrQa9D1+zY++5CKfkNED+OFuZ9aTIzE8bcnFz/Uds
Th0hPq4s3uRkp5dTpxRHrHbFGChxOPzhpVjPoKeLo1yLZByYjOZrr8TeTr5n8o++fxn9mjgZpXyH
wIlbd0nUOekXNEYmLvzWxiRId2so5HH49+fnRlpJzZzA6VLOvJybpxllWw75FGjd1BK9nDnDIg8T
Lx8cnBP5RpdpT/OkLPVOHrBxR8iiIj1NHn6SdHI5sDnnUwgGl13s1PU5LHqQNU37HeurcgfWJ/+l
9UoyDur2ksjzAfDOE1EVejdMQb207veumecfepW5t0qU6+PZcWbxFOmtx9sLDvpOwN6YJXe9J2t+
QLewCL6cZbiIUKdyOwe6G3sHDtAY6LiAtfc0fHZ1uDaiokPPRVYGKJuSp18OZsS5u0CYnAOtHXTe
ILWBVH2v3/HEFjdDUvwNisL4157S7yZYqr8+vZFIYbEMgQIti46rg4rmUbYMmrME5gBn9UxOKUr1
kNRNGPnTLLz4oQRsrR6dMVn2uvIbEwcJYTN54iLPhlVEFEba4SE4LUE8ROKbNnsl6khGlA035jIn
gdu7FBjaVKFc3Stqc0hxqVd2roQ1vUBGKmIjwH2e1mjzrFdfmFk45q3Cp/bcgZFKz1KOkWEN3WOp
J0vpj8qM0LLfAHIt/WhxIvWuXDS8pajegh8p0jRuTiaSNs7v+BQlTYAnawV1bnTUvV7gRnCB9GpK
DBY0LbSULnfK0mB0mRj6FKjtOL+hQ2D6jtqkn9RM/bUkYCTJBTl8hO9Vrj+g0gXHqpgD6gupc9IW
tTiZhvAEJotFWt5M1q7I99ZWkAAoWduASrbuZvdZBKdHn5fAozakHhT0Ib8sqaN+Kc2iejILq/sT
J43WvmtVI/6S1o1l7uSGG+FGmndR8aCARJIif+G7lNsscG7qQbYF1eho/WGOpsh69Pqsp5aWWvVz
GvVm7LuVmx+TgXOxE1e3UkTiKXFV4ijoExmX4+dKldDKLtXANaLxJk4L8VaalLEOWO1Np8SuZrRR
0rkLb91xEMl5VJYBVHPoqAfhZfPOU2Dre0AolEQ7nj9EwstfQ6CeKq2I1SBdiszvWs+87+o5PmgQ
3E6THSPIrSvlC6ag9VNoNNHOLbpxdUsNBCmKKKvPaysl7IpiNQ01LaCK6PwFh9R5oMET3+d4xVc+
KXJcHe3ZK+ydTbDx1qN6Kk1lqCYQj1c731V0ZMJaeEV2bYxhcqjKJRdfWq7a7lyELpalvl47Sfjv
9SC8tfegRBD+uc0BmKz23mSoZQJVTg1i3MiPGtq939xZbX1Nie0jEJD01E40CY182rOa2ErU6KCh
L8JdjjrfuhlrqTQSEIJagoH6U+ILNRNJx8MeFsp3NMLRgkgH5Dt+w/thjB8iDclWNZt07VAYodbu
XLtbh0D28+jZyPI/inGX284szagohpoboWyzw5iVpo8FaXxA0nQ8zpAYDqM6tDcjcOM7kbbFMaxM
sKgGOLLrX2T7l1Bh4H4iHtD/u/wlVTlHKYyQhbfw0PwxC7v+Y8L0we+6KLlF8N84OooN/dAVLWXw
JZmre6+nDqKNmG3u3FEbpwFuOC9lPBAoIq5pTzH/K3VHnW9UzD3k/Kw6oTO3jEfFGOoveqZWN0pZ
xs3OIdzYlaizEZAAaYLOWNN689iuSprkczB7Sqf6Gobyg59RmsG8x3ZLK/PLTnvq3HCqj6mpUfbb
mfdGFiYBV5SdKDoBbV/lJoZCgVrMPNdjaBPnOlyaQ+uO5ZtbONrnk01ECbh5eJvzTFrHO7Oa2oGu
GvcPbPxg7tIpcDmRWOkQ8B71rtIwjZ3TrHiphWE0Nzu7TRYeVrkuPUN5DMnCpB7U5W5TysrsFFXj
C2tD4g/mbH3RtCyrDm5UJ/eTUjVHvI/qJ6sweSNPFMfxEq7Cvffx1oKTVYBDxhQcKZP1HaRWjWZ1
ctOb2ngo0QQ7RjUEjnJMlJ0pyxmtZwzzjPYsWilkGauhDBEvApS5GvBa0l8aO8eEIMFZ6PrCbm3h
96Os1rVPKwWAh6YGuRcq90vdNgjN2bn22k95+Faiy3DOY4S9vNzub68PvT60gNfYnvwLUqKEDspq
85LBJdbkLnOQtaH36Dp585YhbfqqzkWScotgdXEQnWHutFLWF7d0KQIlRhuVjJ6xVyWugoZNqxux
ExhxsaR+BNjGOxhJM99kBeyE42wnNVXSuvnW9O7QHvOM0tUOdG+9jeRvoIYIJlEii4ChXO5mTxs7
b840J5jddHCPsuFpHrU2BaiRZx1yDJ9daVqRVKSpqZA50gG9HA6c/JQ2oesEEZn6j6JIGx9PqiKw
AVO/zAp4amSDP4mTI1FlUArDrDWf+QMVNXJFWptl6QYZECLfq10Uhvq+d75VpKlfFkRhu9Onpwkb
lEuRLs4vIPPlNJsaN5Q6rt1gDmf0Q0UvXuJJbQNLKBgetkpXfdPALC47t8DHfUwlmFa5Slfesaid
Xg6bCZj1Jr5aQZTq1p1miMnAwtL0XiAN6seinNFwD51pLxSt4wPrK/FSsqcLHoXYfDlsZeS2CumD
PYQqdHZIERfyjsC2qz373o3NykDU9sFLQwpbMxXNFg2sKMrdoHConpSZJ85NaOl3hbfMr9e/4OZQ
NOAICmCyPtxnXdWYiYfefGAtIn5EaFTH3hzD5FGPqp3NsjUUdxkPWlp/GImtvloHgNdJm9gLYOg0
j3CEMGjWQut1HJx0R9JnnTPLL0XxgAanBDd8yCBp7XpI1RZeINDVf2oXh+One2EwhlH83NWTd3d9
Fbd2hhSMRF1BLuK6NjNpVZmmTqsFaZL1b9jeZX+FejzsLODWtke6Bc4A1SM49qubQ6MCU0RkdIHr
oLvtz0XXARNxeuuuRosjvDGssLwZjMTdw1ZsBHAb2i6VGNl3B8h0ufGdsBsiXWRGUOtSrSRmG96b
SzLedpaiQSKYCzS/bHV+EHMRK35oFfFeQF3fmvKL0mrj/sBtQ+oqXv6ECm02rGBsPRjhg+NJZjrV
sc2r/NwWmCD7rp3XZAhpkh8WHR7158M5tCRuTaqbVG3XJ38kHDSmGRmBE3fagzbV7S2awNUpUbD0
nRPFPXRmNB0/v6lkZJWTRsVt3aYHOKNQi4q1wDD64pjQ6fsTK7Tmt+ujfHhtsbIOdWfqwlJvkMf+
5cqqZeXGNmqCQQnD/R7xq+Zk9x0uakqvn2iQO+DSlPpLE+E2lSPLWmHe4Lk/r/+Kja0teZssMXtM
/p7LH6Fb2DQthacFk2UOJtZCitGZfpvh7OgXkwHH7oRZOkJYfjWUnJGdSsfG7gLUT1GXzrUl8UOX
wyfGIAa7U80AtajoMSlc7XtU9c45rkSOC8EyFf+gSK4c4YXtlZQ3QhX1BFmZJyrCBVqdLe6TqpuR
AQ+SxOiq20RUwvKR4PLeDIh+dXxq+lHVo51QshGLYfXxzWFBMewaUh/iEK6Oem9CtDetU2gt3Vcp
jn9wMbDZSTo3ggdvGN4xAMiRdlvjHp0lj+qxrvUAC4uyOvetPtrHoY1qRAdUcKylH/OYsJ5GUymT
b000lHflWHv150+TwzHFJ5QYhszDhyS0aMmOPD3gkZF7hz4x85Pr1OaeY9bG90RnmS/JAx0GwTrz
c+dRdzszMYI+8aJ/K4pR7WGxmu4UdS5SV/HQ7RQoNo4Ob3AKlS6PRIZcTWxxF+KgXhrBMKrLH+hI
08PrlpdkqF0sj5zxYUm94vn6cd2aJOdF2u/JgX/FlPeFSX0QVgSdPMg725PFPxOwEIBWzRLmiUfx
Ho57czy6s+wgHt9M8vJ8pmZO9jq0RpCkZnJ0QnPyE/QD/MYo8hsSGHF3fX4b8YDChiXzvf9RYC/H
y7gJIP/XdpCjW1ZVh16LvOm3OJ5dcXLcVJui2xCSQnsI6zxWpvOIVvkeQvPjuaFYj+oHAl4UvD/Q
5/vMqeq4z+3AbUy8gPyizE33GdP4Tk19K02HQT/1HsL938FezKL2O72axSGHkLyX+H5cDiqeiBNw
aigEkz1dLsfk1U42V40dlNTE81NUdeI+S63Bjwwze8mcrH9xu8z76RqYxuxcvZtjo0cI24k6COjp
1dgCMq7NtoLtswyTzy3iZodIVNhEKWpVDw+j2yeDT9FNiw4dQPV/rm+Fj5GSbY4kOPQP2tVAgC/H
X/S+0hIlNIMhGSpYkmUx3kCgQyuiUY18J0htfXMsfjCEAH6CbNNqoftU5w40SytwymQ+uWlcnrMm
dm6NsftG6hH+RAPceCqNuLxZBKZ1O9fg5vDkWVJDWgKqVmudYKGKvW9nBow3PwAkUw5NYYVfYarO
x3oO6y+xoPx/HJ28ng5mx9t352tvrjagNZac3QZX5HK1vdZMHGdxuIitovg+q/nXTh+ru2Sa9o74
1khIxEq5NnqVPNYvR2qXKm1sJE8CpYkRkrbDv6LEVM/mMMWfrOMB65BABxzpqVjKEsjlSFy0TakY
rQXCxOvqZ/zySmc80+wvpuciFtEYH1t53wPDVKNgmUTx8/NbmPSCl+Qvp+x1Yz4xshS9QdsKsmU0
gjbvpq9q3AipSLanyCDn8r6EJufKPClByNSCVs3lXLMZknqFAl+gRHBu/YpUHiI3sqqv16f08UKA
x0wth2o49/mH23xRzL426wbX37CPz5o7vQxdOMQYManGoQqXvRLW1m6hckXJjKc/sXAVBaKaW7AR
jBeawzwduk4qnvdjWd7aaCbtbJiPNzqTs2T7A2I48KzVYEpTOw0PHCegsWf/tCNondJtShR/z8ge
tH/oo5EPhzbED/ru88tKgEHsW/a/UQu8/HxuL0ZLzUI7aFWa3AfXUtBhqCzLV4o8xRCmyv78DwNS
SEf9lv4K4q+XA7ZGo7tV5NqB2WCxd+vmBl4/Zp9HT0NboNYJ12mvSra1ugCB2D4k3Dyj5dZ6l7sM
zeAaw6zY5Pp189wM5XAbO439ZNUiv12SSO1wcE7QX7o+0617TAoGgmoA00CJ+XJY4mZW9gU7yGlN
IAWAGXmqtln+kCZ1etSsfsYIOFSWb5NQi524vnFa0Puhgws5m1i0VhjWK10xkjhxgzJUhB8vuXJK
iph+baOGPgD4cmcbbZwWWA8EVQ/mqFzk1Vx1taLAzXiUc607cHXuA+6Gxe8jfOKduu7W1MDnY8cl
VxZVlsuhnInnq9nM1ORoj57UIVdP4GRQfsmRUiZG7fGBNsej5khmhoQFGJXL8dIhx4MtpPRY9kNz
N42K92Wxi/pPxPC6L+go7KG5t5aSKjJeHOjNcHnol+MlzuCEMJxtcJElqpZTz22MQPaPyZiVPVT+
hwYj6R13FHc/rWYJSl0djbQs6i73Ii8IhwbSfpEo3ws3XdBrbeZzarWtbypGRpTF0fqo5VSjaPZb
2ivlWGPnVfPxuPBTZJ+PmCsvzdUWshOya2Q2Pa4rJfHhDMWv5Wxpw2lJ+vzO1mbjp2k2UXVu0Ur7
4/pRXTvUyDQXLhbq1whFEX7XBuN660b6qHRekC+6Cj9WCiWPjtf90anJgEOaWQx3pleIkxJWijhY
lTPQ/PJ6Mz/OJrzxso3LJ0dx986xRKbyvd9dsCjo8SbhUSLPFjYJaxxM1NR1VrXKcKo0HUhPZWWZ
4VMY63s/ztCNPthFqObHYZ6dl9biiX/ATWiiZyhwr7uR5h3l0VI88QOdJss4iZjuv+8ZgheVkVdW
e7S11rwPMyO0TouVpIgYTQi/xyhITEfoIvPyk6tLvdVq/LKQzwpTY/bxQNen3k9TT7olFqaea8Kf
QgGE6jAuhYYtNeY5SfhF4PUyA60yTGjHNupI2mOpeKOnHtrI8ZRbBKkMZfZjai8R0mt2PScvRljT
hTsM/TCRqYWTYkYuaoV1E//QtH7AgGNMc55iS+gZ0XfqN3r7T7NYinFLh6DR5kNHyIe37zVD2N1U
UPhaSJdL5BX3SAwN4uCkkR3d2WptRn6HYLL2bLkNwFQ8Lobaj5MIi1RgLmQcbw0QEAPSRrb8IxIk
CcRBM5e0vptbHYqVN7ttctNFY1M8zG49mE9xhIhfMAOsTW7+j6PrWo4bV6JfxCrm8MowQdmSrZX9
wpJlGwQJEAAJEOHr75n74toq2+vRkEB3nz4hzXe4GjVLyqsAB+aVX5RsYnZdIQx1PwA6Ot6tCdvG
IW18mX/sy+aXC60B6g5w/kEYmSYYz07Rto/1oHmW8A6LHqKQIk/S/RtsCtLwZwR0lD1GsEN1j9Ds
MkvbpvB8e4ocFHDtgaAL9mLKcgp/YJyLmJh6nm+h3obyCGmpUay/VWRl4byUFd6vVNQ30VPCoTC4
B//sgC8eWKqh6TbGXP2hBRHubxynLilb3NKLvsPaku9fAa7XQvZWW0+LwUIcnXdCLQ1OUpIFxVhb
w2h/4m2VqcykncM2Dc+VCkirfqRIQMP2BuVQi8eGeTn2ZMKYBy/MTJBobptoyuuHUK5YpEXCaXtJ
oe3BH4MxqpC0w+6nnOjjGHS1PdIISjHWydJnLOmpWpNwcdhcsQQ/BM75E8lua/Wu0ZCiTx2aA6r+
g+BL8bvEhTw6ARg3ig0Ni478XPk5tdAiZ/PkaId8hlrbNvEKNs+Q8gZw33q+4VDydt1HWd6tsFOC
shgUG3GFp9LevCSSIh6iS0zC6NMxErL/ISNMZDsXzzOS46eSmx0WtmEHtSdvVLnAsXKMcBE11uIr
7rCBmKjtEjFhM9cbOPIjsXwOLgxrBHf91pmoqT4jDm0eGISJeNwOP4t2TBbd3Gz8LX9fdgT6DVrK
XT42mGsBZfNNLu9AX+roSvio5SkorPHSLkunMn2qsMwM/XjsefpgilIVV19XGJ16JkATOaewD1W/
Ro51wN3Kyzq8WXYoN3WR303S7iaKsi+Fbz0gyCUZaYP+dVYxUofTKC73M7TyK7hNUSUi0YYQ4hF3
U22IvMyxqswVCq6ZPbp4TxF7W/gdPt6KkLG5dxspQsvFXOV/EN+2kwCDDnvMLc0aGKm29Kji8c+Y
88h/ZlLI7T0hk5N326Kn5ZVQopAlNsND91cFfCkHws6Bc6sm5M3LuMUmvpvg3RDu56jcUyRFCV+N
SGsXWBP0KdEV6KC8KMGKUEzy8teUqYh8UXNsBXhAWFIOU2pmc16kjNUpNUdK7vBwN/kl4QuxPZau
iECiK/MlxlmQcKy0vw1ZF/imZ6aeWZuY4jguxIJujbJS6+QLSH4MM3uknMT+NRo3/KGspuNy2VJf
VqcFuBx5lrsyx1Myqei4xnLn7h0vSFV2mXUw3Cy3fJfno0ycukzpEU8XrxEseDevmzt+e1FVc7jf
NMz5u/JgyXzVWtjxniKO98AlJSOsflKy0eTzqKBNviI/dUXWso5H97lKFJAOZqtOs7YUNQyBhoxs
swsPViLV4x1JN3mhO2TvQGARkymPf0G9KYu7dfLe6xNz8HH/SLMNXg0WRmBVckKZ4ebcyLJBJDYw
ZgijYe1JddXJMMPFcR6tlRfUPKW+09yJ/QN8uNjD99+Mu/rlPF4fc5rcviJvvgZLST6nCS08DHZB
NHuqygkoJvTr43jBhtetTQf3lVJceWxodMW/XZVvwXpLf0wEp/oaYyJ1FxmlFEzwohCetixv6MOh
y1FjEt1r9lmUUWnvDTYefO5zvfjiHVj/giRfJm2Z9igEfrzwAqQEgSK57Ml5UYU3tkWaVlWeDYg9
+hVoci56dOgCKOQmC1nKFmQ0TCeNAh3wxQPBXod1rkExaHnBRd0mVtDqZZbomh/VzAMflqOOMsS2
WEZoz6GMjro1qsvdtBrBTuBqwgVEXCZvNhQLBYJth2ebwi+D07y8kASITGsW8ETvmxWZkMMSeTH9
LErR+LusdFtuB5fxyt6Bn143P81+RPSVHE1qBiS7my27bFs1Nq3bNfwUWwb3wlT1Mc7p+lTldvph
YnB6H0zIx+h8hJXSaQCnl1ayDaak4XPZrWT/9k3F+IQCmHbz4smmwruYp3yB5SMm5ND5HFELuEVz
jWeamR3pGkE3mT+x3WCP9DsDO1XlHeqkG99g2Z6dAo+UBolsd9N5hXwwfSLUT+L+5vJPRQ9pxki7
Jrl9Iww8yT+4lVY3aMFZD/sBaCc9ohK3dg2BqZdZRXhU3rKVdSDSxEUbyab4x6aFvlXbNh2o3Bk8
Xow5dvRjxJn7xfnxS9Ed+/ZIom0Y/IScgA6umsXPYq5r+gSD73o5s71GipJZFzTcMawqIEe+eS1B
f1nAVFSOKfBPJRF11KCorE92G4sK/9oW12cv9jFpJbqnPzAhNkVbIwjp15aN5H3LfAzyIqmO5ES5
YW9ZRsbi2bFg5wF0DwMLnAUhoM0ZmpR8ORlfKfPgFr6RSxIZ8DMVRRm942y1by7LRveiVB01P8d1
SWgLaW/5mgMwjl4juPPaLwWLu7dEJAeMk4pxfPGhwON02VEk93HMzZ8FOrWlY7nM33YtspctCSFv
G5j3qntvxdL7m17nGosYBhqycnrueaJLdL4qL9DapQQAsSc+EWfctqS4yHR3eQvxwv4mgfdTFAV8
TX83kautqxIfkAxRjob0IpfT23jgheySKuJvVCj5Z6lrPZ6RpiT8r8CrjP3xgTPW+Wop8TZPMold
Xxbg+QyTxY7yFxpM03yLFgT8vet0LzT4ucTxS4DHzdrFPJr5A/okCeR6X9DMIGQaNo96G1X1DeWN
xncWa8i8b2qfI/Zoc3V8onhdA28zMlf/RrC0MIw1GAfPBCwVWELNDO2y9QK5iZAH5OYl3bAsfDCJ
tPYjj7CgaqUwdh1KUpPmsggsCdBEIeXuPJuSZEWPvCjEmo9FhpwfsMmru9z5Et1ygmvw4ThMTM8J
/L5KivauQfyuOYr4lS3M/Z3jlR99gU/yfcmiRiNaBa1/W9bH4Z/D6JMGU1OONmHF/eYb2gd4EMiu
YEotPQwVj+kOi2Q+9bNKdtpFNankRUAG3vxE+eTFAHdaGZ2xNnNhbEMcb1FvBXRb2ErXfD0j12sf
n6Ztych/C7KT1sHKeM/Os81jBJtMRbGdYC5D7ePuN4PdkVx38QmUxLAhqhaUOJLhOvup5iDS643p
RyEjsK65kMxm4r8sP8qzGuUGkg/P4N/b8sUt09DYkiLLUULB1md6qWcQMlUSrqmEvhPT4TEuy3gf
w1+Y4Fhnc3WHGwSE1rbY6q1EsK0yJ2R2NUdf2oYjueNINbbcqeNjnzNmqw6KuEmdA/RUus1rsvD/
BDQGxwmhSEiurIwzvl9qWP+1vlnm+OoCpvkhZZtk/SwXqAYzZCX778FuVfxhJINf1yoKtsY4Qmix
yEU02jv9PQA1BWUCPOzGgsC7J5qbNppLwuh9MboqUS/1CLo7us0yn+b8mq4ufoL/HN5VFzPR9Fnp
cWe2+wj5V5fnrikeHOh+ZUsXFabOjMixwvWzrEd7637sI4VOYXzawAUgX1uixNqDFQgmqzFTpZ8x
DWLwc5luoB1rCPm+VCXoeviRqqhfwO76rMGFx+HbouzD5xl110SNDNuZdLLZNSEGJmUSfv1lN9U3
Q3Ua781bWdHix4KP+qtAMxu3DjHLul3hI1tDPpJ4NuAYZ1u34IepP9laYcMWGSxZMJ+z0DLkQ2XX
LLD8G8fABWRkTxp19TBSFmeVrFnZwuADOYVyE7tGmE9Emn6sG8f7yHmEZgkpjmezICNoSOCIjWC6
eUz1/SJyjwsBUq52BiA59z7JELAoyiguLo4uJMMkLPMPQBwNPQla66wjXK6qU7DAkcMcJOhaWT1V
eeuaZVrbtealP6cRR50LHHrWHaE/ZZunuv7XHDv5uU6IcWmRX1D+i7eG/Mb3GnhnYQz9nDWbTPBb
o38skABQwGm2OJCmIps5GmSTE9amkhQf9jDFv8kd/OimzCjflQgh+7VUDFIUibgE3YMbLjD+yHkd
r2GOjYJEBUThNGO0ALkTEEqvc4p2v2pIniBfOa1/Fy6yiDbDPtm1Ck4U38sN00lLU1fOg1tYFYEM
V7Gls1B5QhtrzSL7CK7HES7TynxbLd+abgRs8RAdDqDMwQ0CplTuyXoN6DKjNkME2IQf0I+mE+nG
YbcdzJp0FJlyU2fF1lRI7nHTM95xuO2XyrhwPjCEPJfLdGOWjwW8aSG9N7BwGal+SKoZKlmXm/AB
wS4GPzuqAHhAIYEEwU5H/t2ks4DJeJUvX5jPBNS80ea3i7sdvocDKYRJlyhKj3Y8Gih+G78nL3UW
FtgYxM3xEuX5YnrqfWm6FcyoBwvXmEeoIximVdyQFrfvLv+l+1zGw7gZJmGBFMHknOOSRsLMMe9d
hRxtVEs3TqRlBHNxG7kGq9LQrKtu93JL/0V0zXiX7LA76fCWsa07FqFfc3yyZACti0yDjr0L/UQ9
DPAWoBZVu1DDv8s1dbatnUR5QNRNrntS0uSLZ7E7eiMQ2NPPQBrxWchcojaDM/ViMjfTbi2j6VOk
el0gv13iqMVEC1J7YZjt0VJqcgqYTh7BqgLsiVzwAhOdg7ABrsCqPHBnLFCG1JUu/7MCU7auoY3C
4FvqdyzG16LNipCluJ5D5uBsF4NKaWewAEe3w1Ks2TUe8LzX6HDqMGEoSJDWMOI7vrVwqSP51Atd
/qmim5SUp5526VKpv9J6nJs4eV+mvb6NtsVvSefkl1tq2zcb9FldPK7zkzmAtuA2GevviiCD87Rl
JSruBHKPahUoNgBBRMg+NG5NBsVEITGXAzy44JitGRTQCrlhu91d1s4Z4k/6NQ2e4P9t+QATJQk1
fgZfuRYcpcn2SSCC3SLEFvwllyQjpGo8x/25+hJNaFWJ4sabL207wqYcelGSHKqt5JwS2P0Jzvtk
reOnku46RnWOU9WCHQ2nb1LOzZ88Q3RDO+Hi+6DpVNC2HCs4JFbbIb6hAdILEByerK0vBcSYKdoB
+w08xRGMAI+PpXByVZfpjK091z5C1yOlsl1FmcufyxHkXXwjSXqCCh8QV8LjYuwLutLfaBlSCGyU
if5YsS/F4NhWvq2oyrwTZpIYsON6+hfPWugB+JP/xVNhRM8NxrZWTxCgdaFCj/AGjjLhzygvbn8S
cabuqqOkb3TeYAUspmR+NKjS6ynUYPTeMa3wIVdTJQLrBDPKgax8/Bcqq+dudpIV6O4zrBpzNPKX
5Wac3S0I5V5aCLdhB4t3K9zcnDGanMBcY+KUA3jyJwCImFpEyeJWqj2gsIsDdt55Hi26IwW0tgO6
i22GLIAbOsRYoTTf4yOMz5KWFsmTBZ8/vI3gt6rgTomhX8L6fkhNPH8raZTH1xQnxnYQsK7mi0Ux
SNCCbbl5SBQw/etooC+4jDTMDHbxAgbAI9qiN5mFGbgL3JTAqoBZPWBgjMm6U36vMKTLNH/0MUSS
rVvhxQBaNTKTz8Ttpe/9YSb8EQ072CuaERd3NXJDXBtncLLosCHFcilZ/TxdpAOQDa/pAnIcPeX4
XWbsIU8ss54/Rsgv0v2B5gFhgYbP8SWewfejmyyXs4j1PGPvAXpRd9MbNh1G8oPChTCb9jNXZsX8
1Wy2+KiKuTpO1Q5AqGPazLwFHqr1l6SuwAYhwvDZzaSueL/WBRwv21CvtMYLEIvkhgf/v2sy4XvA
ULN8q0Nq31N0erKTssQ/tWo97Y/TDDj9vCIg+k0D4k1btfGNYuV0iEp0R4gSaK7EWP7LU4kCt8Ix
hbeKNpiBV5MKnPsEUUODxVjkupDu6VU2WqnzCp7FOwG9kncHgexapYUIp7Ew2/u2NAu0n3jT5p5h
4OPwCMEGZ0ClB2aYiX2qhrzi1TOPKgA2xWR1fFpKhtsO170cqgZOxB1UL/41VVH9EZOonu9qEkzy
kirF0d+kYiIDBMT71qKqqOzxBtuqPqU+hGsF7tUrhTxj7+0ORH1YOA7lKQnHWHY40sZ2zYTh9wo6
wPiiYk3UYGSRvKLmNqQfebx+7NYUqg0H7FXuaWyKfAC8itmnsVn2ygCX0lYma/R7qVa1tqDhFiM0
zkYCj6AEv0mQxZR1pszVNZ+hhO9Izs0/PPvorzGQaLcL+oF/QlaYblYxB9bGW+6wfFCE3vydsJk5
NTMj86DhmUuGebWi7li1sy+RBbkPEs4kqL/IvH8Sush+57fJp90D5gf4wFtOsBlm4m6tMWz3vp7S
sbfyMD8pF+VniQXgvzGh4pM0EZz7xjHakjYOeeoGFBd0VfPOgYbtHMYpD0vB/cDlsYt+ASCAnxlj
XSuLxT+zY9840pF88Q3PtvI4zPn6nqtKLHAmmW4+tNNRvHNMO0lXy2BytK9lZTp8Ni5OBF02gMO9
RvkaYaaxtiIPkxsMbujH26n8AX8dZHHWEJXxYcQuI5xKID1vylU3N4PC/thqR11PFx4QvooEuTcQ
V9apz5GP+6J2VLihXoUJ91B8T37AnIXHRWG00HT8iLD7SemyEnztBwI9SzgWbJ0eVWY7CYxkHTbk
x+m2MaCOtYVjE2a1egn4nickpXRB5+GJmxu/i6P3dXioc6OAFey06qtN1f3MDpjjlDBKPAFMSMkp
j3f3laCmlwPxnFwPa5ulXxHBnGETt8O7BoHogD/mXEwnk6/4Ble4zIpWKDq9GVECVMe7u36IxDn0
Sra0S8dhxihbbcT6EhTionuVRvMP7NZj2mGtHf6OByajnjC2FZ1caP3mhFLVWQU1/mpExO5stGnz
QDAyXWkx7SXa+8T+mAur024GlcJht6RX34OVNFtE0kzzFTFFFZLjxqUKXYHVUYTRTk93AFusbgu4
F9+pHHTwNt3CZrsj3qd7UHGWrWNlOko4gePtxDisYApQbZnu+S656jYPhkmnNjndYLdGYM9WAdgE
hnoI7G4XYiCdVYH82GGopAYkmJTox9CJzf0Cj+839NPiaI/soMAopyU9WpOZ8C8bayiBl1SER/zg
YXosimiyd9QfmPVTXpDPGn5JUbsdQKG7HK/UI6zIZ9zdTSp+Sl8DQq+pG+t2Vsx8hM1HY+t5rcbO
AJzwJ7JV9j12kHLGWMv9HKcy+pGTePwsq2Sv0fcsAKt9wJBogb8uLYTAIr6D579AzE8yFfcZetKj
w5px/RE2Mv5zuIF9iyl6ec4hF81aAP/CIG4LpMeOxEn0c3bRsg5LgxGwA2M6zEPUZCsWfJlwMPUf
15p13EQ3Rt6SAn9aZAMvoqPEi9jbA2LBAQGIFK2el0XZlkbCRUc0pKI9lOJm7+usxjZRBegGbilf
FquRqFh5C607IiKRYIRZIN4mn90VRkVJd5gdEJHMj/WlyuxNWOu0qltYb/E/s2tWkJBG7j6qQ1py
8kUTHT0Ao2O8RmRb06fIAtE7kRJoL8o1rR5gY21TYDhIrkkMvAbR+KaCAy7AnNgKp/xxSnKWQMVV
xqiU8khwNirlFfpO7+h/mcTrd6qmSatWhHX6W6s6BKy8NMX/llRT3kfYl+Lv89TWF4qJpj7dbMzH
s0todm7yiU3niGG7cN5go388aYhGqzZdLVBALD4OzMkbOtkBIiFVd+hmZ4r5DXf0CUSv0V7GRCP9
Gva4yffZVVM4A7xGI7vzyS59BY8Z90yh+8XJYRy47e1Ff4WoaVsRhmC3BEWCTIzhwKspAhTYBGtb
UpZWnqne04FPudInIU2uOm9qubRAEJr4Uuas+A93Kl7OGkAA3j6GhJ82K00RocCjKYH6fPP3ctk0
IEpkLXik3LtAW401H4B6MrsZbn+6bjobl1R1KeJRp7bBsMzacW1gjicATf+X4rSOvdvS8vZATDO3
ePXwqyLJcsfnvXkLIsJxBscN8OOxhptWK3fzp8cOB13NCp7CMBGfJpc52XxAV1eMnxlvYB6bOWZC
H1fRdFfBJQfp1xMIy0m9YU4AnaRhw1xaLdHWg2MBYlsMu+zlOGjUYbVQvEODOx8dXAqW0BuT5h+r
Ig4mNCqrH2GkiMY9Tuz2gAWGIGdsDRN+V1fFuDxG3O/kOwRlKrqAXYKSn4T82FspE/+zoUZhKcbh
rHBfKDrr//BGIEFjKzRjTzM6B4DzI9b73VqXBzZ+Gc/mgU6ywnVf0QN5onbElisqstdmG6d0cA7u
1BDMlTSGhTMRaNDhzVE93hh1/glh4gd/xzGc+IIQe5v6R7YmM3+zqPnvI0m5f4PNH75yWFfVfMCK
V/xGksjOT/hYboL+Du7oz7uGeO/n4hKtHkdQuM3ZIvhjqA909xeB1Ku1laGpizbf8vKXE5mG3TMg
rvki4I+eXWIr1/gttzWeiPc834e9LjdcyrB28bgGdfgWU879BeQfLI7akGxTcV4BXCWtWrHRefAS
yEObo2XV3wR3+HUB9B0wlMOeqbimWKlXH6wCAwXipOZwL9JpPFCn6lQDMJ0L8TbvU8S7cGRqvj9m
TDQnmUVV8xKO8ohOuhSHHGB2zsX9VMdha5E3cDMJDWt8YNecUd2JFbE1DxNlELjeviR7vzahKL9b
GMu7pwRvGEEvg21e8RaK3SbFAK7jpma4iGMwRjMZOH9cnPRfq+eoWwja4ZetTsd3C9wJKqPDYRmW
MYNUdmW27ejHhSAO9MDeb8BybPkVwAiahrSgrOmP0q+QFuuJPR1F6fmVRMZ0gIOOTsXTNwzUG+60
5Rn15n0skXzTlNv2m1mzXXGjFR8UOeKYKKWlvwLkddFTYnMMuzvI/jgx9ecCQ9v3ykKtKAl0QLsa
P8lR0xaviGozbnBx9fki1jPdCHtPtMvLUyyZBlQwuV8VgNEGtYqN5g9DSMtTGW8A8xAJX5o2VypE
d2zWu+uQO1W+zttG1hYRks3fYDRWFURt9EJU0TyBbQHcahxJ9aWynOQnFP8mfxWVl+lpQrPmej6T
BQ6J8VK2xUHL9EKKNJyxNM/uAXcB1ssFf01BPT0B3qjXNqLT8ZUjre20gxqB6yaf9bAhsfM42VVo
d8pok4bnmcPZZypgBDJg478OcTHBOQ1CsaKvMZRgkVPNxee8TkABanO7XQjx42+sseUnsi2fQSxv
1n5BwAcQ761ZUTvTBMSkPVrBKIMiuho2ooGN7nT0pg9WH+cdfKCtK3WMgMKUoUS1k6lo3OPNaUSL
y3Vj6CMxWWgXDljR1DlmBcul+XaMdr/uFFpezEzN8gv9AX8CszXGBFZuxWXDK5lhGDMZuJiIhoTm
ntHpH0y1SqR1Y5j7iRTFJsF0VvsvQaBO6Owo6d9qwkMpijDpb1CWVi3ocsuE5ZtZn+bCVex0HGLL
PpSv179WugVYc6wBTCNcy/8Hg1uC6SDc8J8iiaOHhTdb8+HBAMqe5mw9PqawmRVAI3fRZWSGzSDm
bI3FrQL2SgtSk616JL/g8Nc6xb5wgzTinI2hGk8qruj2qCJ2Sx4/puLvVIv4DyiwZG+BsMfxq0dT
BKFORu385lkMkSSvj/pvFEYcnNHNy7Cubp/Oha2wed3Qgz1QsS53IW4SuJoQsDlyPKsIewy3D7pY
hHzFK4j5T3K3JKdYx7vtaDmrbbDofVUP+ZHQf7WczAEuTopaE+H6Ty4JFEtANBUwtj7DtuR48JtT
Cf451YAujvpMznSuswnYsNUTWvQVMeZTUhCLcMx5bdaOgQKy9GOVIACBNQ4d/BZKfKpyxPDHqhj2
fabxOUZtjBzyJp/e9z5Mi4y6ZE7kfyUDiaa1NDdwEVFhrtvDkBHkhiYDOJrBzqJBb5OjFtTRVO3t
Bm4/yGC2XOgd2ZLGtU7K4m+kj3V/8tGB3i5H+PsBKkrctMifL7+yyGjR7fnmdI88VdBnbA2Sau+R
oRy1o5+luWMh+PR0GwyAfcV4i0oLwL1F0c3HQXsUr7ZxFQU2I4MasHUA86PRcwPKUW4o+sYIOEq3
mhKMlxnsIszRXmGTIdk+bXelmEJ5qaDu070uNuKvjCz5NFD8MMXpcHl9YOlTrBO4eHPxOLmZfZOT
2/7DPDNi3o7i9ZWMSXFFqdFx3wSjMIiG9YbUI5ztuvFAeAtNtZiHkW7rq8ca9/fsfPOUy0xatDEb
/afRUQJvxgZWdMRgoQ+cOxzppfIZWi/Q257n2B9/44guR+tAnstarhp+P4tZXxVwRvisYNd1a0yT
rY05S/9iZucgGmYp/y4qBED2m0qwelt2wpIWea1x1SW1dj/ZxN0V5T7cVwDosdvMJ8J63E7fSIjx
X9icWIino6TuWc083JLthC++GmPQ2cpE2KLF9sM3g67z7S6dmX3PYeZedGIcBRywrGfYg2WHuIMx
KMthnB2ZAvJFNb+kxC7H/WEwLtEVtMkW+ntYyKYlz7LW58n27lNRnnaoesAmSGGAeVrRUN/srOiM
ySRSewXEZBlZq0ODXjx1VP4o6pn/xX0IAshCGHKI6ngabpU+9Cgd9fgXwcIIYapHLFoRw8DAFlHj
9j7C7wLLWPTF9bloxoL1C19xF6CQw0swnUAgwqFhOeqZ86gRLt+sQboCdLAgYxB7OsDRf2iCQ30B
WM32DuKhQAdQPLA2jsSh2esyJ+vPnAOg6Gye8OyKeBDNHipBOJZaqZHS93RKJ+zQwK8csPrR7Lzj
5wTFVBcFbwE2rSv293iNh2KbqOxZqXKsF7IZM4MLMKs+K0wR65NuTGyvcHfW5zLV23nafPZtd3W8
DHoiM3tj4wL90oyPi9aB40eUEdoRVCRovS6ajnrBg4Ap5R2CY4TuirDkgBcjsBQedoJJqUf9I8k5
wBgOw3ZhI1AWkFwHuK+MWHxZIILB6O/hS9PpFKY4rZ7ZanpWaf3HLQsZ8aFrxgag/KDnGsw+v8tK
TGmPFXExdWASZnHH4rH6LAoH2wWHxXXviIKsXizNdKp4WT2w3G5f+Fajv7H0Ug4KM2h8ydaqwuYM
FEosp0aCHrSa082AYTiL/Tco1RjYQRhPH0UVwvcdx0l0dIyOe49W3A3JOse/YT9uHzxctaazjeL6
1UJckrcpY2a7lCagmS24XtIOB2VmkOfCT7DL+AH7Kw0WKYAshdS1VgmYMWE+GKv3UHigNjo9suaS
y1GOLzvLCb16EDrKrsoPy+FNVWWmixZapCcayRgFwCTG9ODqVh5bc9bEZ1+WWPEhhHN/CjAFUt2S
jLvAGwo2ftGOcWWxLdiaBm6Mo3PjxaYbGE+w1MEAgaQ7gfzkes6umIEgXTM47UWHu9JGkKwD/UPU
8Zw93aKwxTlJJU3+x9F5LEeOA0H0ixBBb67tjbwdzYWhcaAFAZKg+/p9veeN0UrdJFBV+TJr5/Qr
s1VmsTbeyHB2NKW4mvPPvCgS8XOlf5LHlplYveUJbUd3g/iipjMXZDjuYFQZ582gR/FuAlketgEJ
VPHBxow8t9MURtNpcjso8KjyVq5sKDnJM625Ttqocb5ToNa/ZTh4Nb9C1odHFnF68e1fcjeXC6/j
K1JqabedyBL+pZGc1IA2zkshowlAGctTuQkE0soc982PMoMtuyfdVuYHf1LzZ1UNXbGdijLyDwGt
GSqNUsYere1mjgB2XbvnXnBfH6uCYNy7gNGXONB+xcPGQ82Kj9RYDDFLZnjOCc+KEDszjd3VHyy7
F1TGOZAkFR+vEObPWEeRPbLtMQuoQIpq5cARQXcXzXx528YU4/PQQHMyFgo7f5N2N6xeoOqqQ5it
pXxca3T/XWT9wB4i7oj4nxfr+AP3azYfZiTM+FKmSf/L571m/NF4DOR0xCarjcO8ljS8RkKrrJ1q
thRP3b2rnfJaun1wqNiRdp/q3CVGgCvhoWXhwDuIZB/t1xoLA1Bg0vv3FvRhom32/WcdB6vcdoaI
0UtmpuAt7Ez62ARmqXZI/c20d8dQvWL685urBP8YGS3nDvJYkomTTQ1TlWhm5eM+RnGkpQnKj8XK
YX1vyjaqTit/8QMW0Iq4tggg5igqT9/h/wF1MSOOiBsnUhqubdxoXOqRjHZQnpPcBNMQUOuuIX1x
7PcYy0VACAdkYtAgJKXZwBCNsNKtKTP5z65VuhxjPEbLrkzX7jdULCxwzmh7QNkI1sOE63rP4sTs
QmrtoPejPxfvSx/xrN3EzJdlkbTtaKo3fFzmg7MdxqL4mgVT303EPQzomv2smz6+Q6een0FRlj94
oGJ8BUy5GdAAuZJTkldNezcWAdyLmsZgb4uw/LDaZQozcRPuHKDbZaMRdl7gZOzveYScpDEo4yc/
ysdso3KCyG4jfX21ck4ufd6mby2K8QMLXOq/fWpppvo8GC6lqcKnwhvHx7Zz7Q9H++zW5tSYHg2/
HHN+HdafpaGoX4fQzptBd8HfZuVNBdsi0a2SYXNtzOpQd2G72wWpM9+bxkFJ5C5pwljNhKQ30frb
tczdNZvOCVoKmx9DQvezlCzrK2oUL09GztYkwby/zY33hY3Mgd2++ri6sfqr59o/D1kYnXvrqPfe
7d2rDHqBihrQEoVK57u0RekLe+8egNLuaaOnZ9DTP7mCqiGcPN2okgwiUbtUFmQwAbI02YrxIf3G
b0eYR3mTn7Q5OrEeHuHgovfbC32sPBQ9MfNrT2tQnJQv2WGtkjupmX97rE/dkLiLvhya+guQN31A
+j2kaf2s6sRD3eSu3bZpcCjHpb9KUh2UY38CKPxt7ASJoJZrC6K44b/OTLGi+a7XffuWdcRjbgsN
iDO9F1rQXpHpabdDosd2BykXvSe3JVL7MO79raLXvA9zcllIJhu6P1G0etGhcuv4fu1rc576qJdM
fjsDCZ+0sCPF+IBPnaebkQG0d6Jsf1jbsbX7vKwWYmu0G2+jpAp/DN4qnlcMnx9dgikkb2X32Aol
/0zw4pRW5DV8R03gfFoaip+iE8GbEo37iJjdPjl93VyMFFO/c/LKP0juiju3HZt9yhz6iqhPlWwX
r/nXglnC2bRzvkkCHe0t4BDyu5c+LEN4A43GYc+Ytf7pVt6ybOrULS81cvExgZFGLyMU/SNSS/I9
cOtfPNTSf2kDcBQ/uMgkbIiOLCNr6hxzAJSY78mmVO/SHajiE2OuTMqwqTdy1a9eNjjfIc6TPWUA
2u1oGNelq/clugBUdK28ve274D3hXTlV01igZhDlSkn+Krm3n8iG5UexPNn7VaQ308UcSni/cLlw
5taIh2wCBXVPC/eAthZ/QHE1d5TILW80VPqTWwX1J5dzjHKXeRdHEO0JA7Fk7RZronOcp6S+Ogoy
G25IKNQVt5l/+YHIn+cIX05dlOIhVtX8spadN2/83niHEWPQTzFm/lcxdYb1twhUZ4o19p1OWZC9
khXQfM0E9wANu0Hxt8szn58vs4LRiBm9nwwEhpcI+BNYZYl45ua25ueU6ONPEOBk/VNjy/TsNoFg
FJl65naMEE+zJBLbwDjxvskWf4xWTbGfWuPfA1Pq6wAeefXgNzZDrNbHmYSwfAue54pdOClAyCTn
qKvpI/dMCtunVFcLgj4DxPdM9sVzheYNWuqImWmzbOVPu2TK4q+CIBpW0f7JbS93fUQqCDsxw5Sm
ISxYHuGW+WIgBgNSgikjH7QYsCVF+L1+I6tAIPpBsr6zraS1O9d43VjsopqUgQtYaD9+O+uMDr6x
q5ebE5WIGzz7g1N4F1owxkNrKoT92zZmcjbM1ZyP2xbcCFYclO8rGyHgT5WRU/O7y7UqH2Nm7d21
KV3Po8tLsm5Ps7KGjLhE9Qb+GNYAKZVymz1syVTuTF/rlQ5KRS5BQ6vuZL6dV1WFLX/RVHkXPB7V
cqbBGID3bnszMfrMbTJxHQQtHD0tpmiSl84s9fAuohzGbotqX6yHIjZZ/DQkWeLdywYieh+GMjlj
hFn/kFpdNNt8aWx+ymkA2ifVUCkcYIHm2Tnkndsk60MrIhPrQ09zUcpjHzOgKzaJGfWI4y7FpvZq
DDDuyGU3rMmXQm6I6IuQ3jE0+HpZMCmEYMr90e9gOApMcitbPtsFpWEPF5sALQxrxp7XjQCccO7q
FmaRfXAIMDSzrVN6vQbpRkoy2xmwbpY7f4py90GhKyUnr+mHjE8S6cb85kzzGJ1Oq3HH4exlLNL4
bPp1FEfAs2Kwm2QE3fWp1zPLMisn6ZOlZ0EYLbJziJNikm9WxNzDiSVP8gEIprOMMHrfqVjciWPg
PXJrq84jxroYCYQy+xIACKR0sPM0bQPpZQSS12CY+wLGr7rLg3jIdvzdRe+gmXnJ/IPvIoe6j6b5
m7X2ifO2dByMP/vYaWbagaVk0reRvWycLzKrPCJlVgrV6jmyg9s9aPRb74xTuvWOBGR0gPFBhxTD
M1BpfFBz3RQPkUbBA4HsHX8fINTEx7rN1PAvilTVo8sAHL9iYsjUZ+tbF9V58jwGIv5sKE/HQrvF
w9xgcmVMzuYXb1vgO8qO6xzNaGr0ZNwUviMG6twG1nQnE3KMrg6cRrZi70j84iA8v/B/5EMRi3v0
zYWvt+sFi6IzBK3kDSMLfgJH5S0htmublk81pHAM9aj87FSuTpxtiHtf1nOz4Md77NOiz9D2Y592
YhX8T/MNn1YiTyKxywzv5PTD4O1GXwMhM2lsw/KRJRscwGviQFCoSIfMfFgs1nWPIh8ZfWykMJVM
CbkfyjA88hem8cl14goyGeexrc9Y1S1icdyhnG+iqZWSyCY65vCHUyfW/Q7KKMMUMg14VPY4h3WG
won56RYKlHWpPbaSomev+RU9d1cPfTAc/YXVl/6ZszyhqrZFx2xIedr3f2pH8IzEfSU8sb0R8hS7
Aq+WGUnFyqhX8dWE8102MqndcLKJdpfxfcYW2O82/Nj6QmnwCybwmftROq1vnkIAofIxcxNkcMNQ
ovtn4zBUF+rMuMOdlINqgwOxXvniDqk7HtEmBvENY5J1/zrThv1ZeQxo90C9ecZDKxdztLGdmjuS
FER6JLpotacsQdC9CpVl2c6N4T+36RT4wU9cpkG5J9h+mp5K8CVx6JkAFvezwma9WeKEkRhuYwTr
XNGEM/2TZt0L6emIp9QjVWfnVPnk7eoZn5A9OLaO8w9qxMEo5G4x+84lTE1hpwPXiYdg0BVxIa5s
oR0TjgE2NKBjV2Snc11ECp6dImeeano5ZbtrEIypRmPthzLYmTgQy8B0ZFjcVzEjNyAq0YS/Riu+
EFhb1x/veWCH/MR9EE3v09ywSA0jA//9pgaDEcwdPq/rBBU03ijkpdzysiv1r+AYKQ+yZds0xxwu
1pbMubCMjosh2J210lrH4SkLSah9bU37v5ww5/qC1Br468aXDhP/fcIU2DwOcVmWP7VbSt5VN1MO
pufY8bo5IINxXoVzJHVlXJBFsRU13bHmI1n0RzQwn/9y8Kp4C0NZ3vunNgn7Onr3Mh//8iZnXUK0
cwubFHRQ0tTJRWmp/o0cJelW1GOZHkI5jAPgtV6d9ZjNfjXdETyO9XWlgxqf4qXl3i7InXmOp9Gl
AfKrZt5ONbE9vBm97/W/WvLUXdyJIaJCdChaVns82rTtqmbLBFSUd3FYieArXltWdLJ7yKqD0iEr
FjaaDzF3sKNjuTubKEizuyaOXGYQtSPX4CKSbqz3PgcmJy0YY3pdGPi3Z0gFi15tPNXeG09X1SXm
ikW8mRA32g3UwJTyMK2Te4gUk9hT7c8sQMQP43fy0xeVbE/MJFPhnUZ30b773o0cuL/z2G/zT1WR
0eWDn5ZzNGyQGdceeImVUmoz9lUEDFQOIEGzywhjH47MEzzaxqkfLr2fMpjaTyxZ0ndqcDHYkIFU
xf22J/20eFYJurTa1MncwhijANabRXRF+t0RB9hLhvEiL3JiAUnCPgRdGUzenhj+yB8fk9Cq9Yyj
Wqtf+CEQOPgrfPGsNVPOOzeBnc53Wkj6s2aabfaCUXtgjcDElCLb4A2GZ249Fldfa3zcFRLRKkOJ
OTQT87GjYv0TrpEZLsGQETYhxsiikMQm1a+rk6fdj1xAEQSca1WqLwhAg2AEiSDWdrg9goy+puJz
ynd5MqFuUuuYaDvLpKqONOc6AncKm/p3TUZY/hQRatH8A5I0+T9/uq3a3PRsQ48B2mHXFkq0wjEY
tUyIZxPPoL8TnmxCxq/FKD+wNNTl2UKlto8R+EH+XLv4rA5rGcTqPC3lQA20kvBUn/2CWmrexLgI
sXQma+igGEPWfY9q4FIiRG+g5hmnXjfjodaDKPGKD+kyHvPQcWW7K0e0gRO2TTT47LZM7erYKlJ7
03Tu30XVdfUMlR/2I0gq796lAd+6lB6DUUpz7L8/Wpsm2W+gdDuJTW0BqHcGCCxOdlGmY/3Lmats
XU6LlLH9CBV5FWqTewQ3bSSpJGS4oOEwuE9GWYWE9IYJ/dXszVG8M40cx4NOi8R8NR3DddyQjjt/
QliMCm8F94/75kPUcDOJoGi7nQqgzR60tySoXIvryKND+BfwS6AnwezIrbIDtz8H68iwHHUqMQJJ
cRxQOw+1V944MSRRH/3cIdPb9eauPGYUTPbUxpT3JSVgWYmvldEGICu+mvQzsC0BDVvGkdkwb2wc
lPUfSnoJp0uwLF1KiP6a3S3+EBtSOBiuviD5WH9bgmpTcaGZqicJb7V8SJAvMikE1/WuTUQU/OZ+
MZyNeMoIUc0KBthjTgBAsfFNmJlDkRaeecBmKYp9Miw6+JPFTjz228BpgulQks5VUpOAK8/8gjLq
vhlWscs3INmq3LoiYAK0wWmH93YJaw+sWxaC/ACboGAIZxwIjuvVqNlAnak+vJXLUr+LeJxh7ENb
lA0BkUOc/xsyjjMAUTnX0xt262Q5So8QAtj0YZZEiVMgujfPGEZG2EBaEs/Vvvq1rCqbnJ2uR2oJ
2428IBH3QPxGmv1U3sHW4OIuxxsO0MW2aE5Fax2QEzZokM4w9JW/vAVDitEfaSLSV2zEtFAiLpdy
pojEt/WT7JCuO5oQ39lpSOe6HXiStZhfiZRAsTvopWcQs4QjpqKjourJdyw79dzlICaA4mOVSBpc
vuopPDahjYAn4ZY8Hx9ZP2fw8O0iMdZNmVeHd3zu6/Jg59zXh2AYx/QXHlROrJ2TDAMbT2ThLW+a
pbRfwF/Blw7cmVtMwxIVd6UNGf7toUpJYgg96+ZX11MCwxfPedmBiwzMnHasEqrXuyHvvP6T8rM3
n96E/ZpVvlxV013tCAyfFGJxt1ssZvH6zPOu+mS3UFXhoh1jLlBBCzUOyZtTYa1IjkZUVgKLZuXK
vqhakQae6HTuD6bql+HV85thmmBJp1wFiA0aWPOMvct6/anH51cOxBKttn10Y95sxVi/X3mEdUfo
wivIvcifVtrl5WcFkCK+QzbKzb8qyR7Fc8vBWqyApY6bfvOxtstx6SLwJ8yScyl3TqOHGbrOJLTQ
zhgs62/yyXA2UayNgcebGqcg4YhfeSH8TTgMNPw8h2YUZkPmRSBS1EagbG5vLtzI3K2EE/fdnvFi
3Cp4hn6M/F0QzijVp4BSvHxnY0ILSA7dEM5/0lV2y29GAM7wG6Eu8l4sjtX4X26ryfvrzKYfqw0i
aFB79zXg9NTvM0eN6micouf97qd0jBMuKTkN4c6dWxIktjGMJ2aW2hmK+lgz3yeGwcPDfmrFyB6p
WNeL99nK0R2vhJea4aVSOgkfOiMy9dIhqZY/TAvJdcinNdUPDupbtPFFULJZh9a++A4Z9mfnEFqa
e4Rb1N2N7LYutk4esDHRRfIJ3lfm/dGLs1Czknbiq9tPQNO+m8cl8bsbMbmwQqvjCkHgbP0xaK6Z
dNb6MwzrMH3BwoZfnz658tTO1ZzIpzQrI/dkmGgF+7jlBLoOPBfmSLiTD9ijHeKBk5ytE7tlxmN+
IbnDmW6hAis9SFjYceZQWkzgP4HhrMEpcqOUeSfxNtYOxy5J4WSQuacV4064xMVl5AGLoh2egbg5
I0MZbyVhOmCSY+VaiH2DWBMO3LnAY2bHTo4c2qsNE9H9Ih+mqe12kqjCVPVGUIrqyVWz2K3oVv+3
ajP2Y/DeEt/lhuWO7E7aAGf64u/kU45oVj5G2XyEmpyKh9DgtGH79OrnB1n3MjwNAaOqnNgJeotL
P694uvClt/ZGo0YYr+/51pyFrthtNAjAJI13xnmtgoNaRTNQfDQrpv8Ww1pyTw2m3KcRk9zS7bHf
O9gDOFnt/VCaSB1yM9tQQ46kTvRNqZ6TG4brl5asbyK1RdJmnyU9qLXiiwYinHmigZXmbRBAsvc7
SEtJLneBb2Ms79I5LxQuUV8Ny78uK4rq3lQcWOd8RtK4KtBfPIHcWSPJJJXr7noVJTmzw1Kq8mJR
RksyiVYOM3ajGWbaxMOY/LDyD9PnMY+W7tgTadW/dQAjt/Ot9ePoo1lo3/8SlJDodxupGu9W5s0x
bjuFZPqBf8YhuSQCnf0Y29TvDqZQafsFIrDQPVPcO8XvSTujfoZzFBRyOBJ5jaEtvPFZLGQUo5u5
+bqDrqyb56SxN2TFNS7lf5dYDJJjVE8i3qStyUx0l7c1LH0nwTgO61CO9rgQ61LsA0IuQjIZOniL
u0rGuH7TYJ6b1zYIdPqoqxW1cRosf+uUUL25O9as2enHlPPxamqfkLP32JTMmS41s/BqH/LZp+m2
mmUaHGWcdF/9zfyPpTNdQEdG352+EzuQ1nhhzIfAFDJvco7U0+z2u4s1xr+fWRIUzOLB/DQ1v4fO
UH6spBFMVGywshWFfQTACaeW4RuEjdDiqya7dHhDihrUOxoxeuimtX0+3UMeTOvtf8zItJ1SjCae
GphgF26qlu7RzTtZxfslbclrEtngswQEehULy6gcHw+78YblgXuzRYQSA3YO6Mq26kccxmke0BOU
Vdg34MI+2EDJYKt4yNLAiC3+z6H7npd+1Scw7bbYyiIi8CCh3IEsKuRE4CcbZWwYJpuZWTzCikmT
ubsPcr9O32fdpkC8gU6cYMPxlRv6D49sng2zsTnE+pIYfuUEU+muwPKWvK8KZz3OyiLjWNsXbsl+
pC5sB+zjrYkFfrJQumrdtU5WJ8GDdD0qj3MVGBY5R6b1Fv0Ec2Pz8IXGymelNMtS4+CtTB1/Os9d
TbT0xOfbYwVe0phBU1n4B0LwHO+5blQxPIcLE+/3gawE94eTIHoeMoJJ6ivWYfJaR2dsk2wT5WEW
EaUQ6+RhskPVXKqib3GEyiJI+uKYL8HEesPOJ1O/hMhdcsDa9rZIFC3cKxta+1DBLP5sU6v5MHLX
vUxJKopHDHCaVrBrKWV2Cg+IOopRIwhvgBHx9O0imSP8o9Tl5BI0UBc5no6qi2lbcRFk3bpH8WV8
moDs04eJIgq6PRlOY/rIULcpTpw2KFAM/ISXfLWaqvfH0hmPsSGfHpg/vkNGYph+3eDdioVyeTNH
COkb4haZKyMBxQ6/Mq1XeR7xmga7knvKlNtCKgaaMauVvJc6g0watrEq5fo1EH1B8Bubn1r4BBjv
jEfLD5Qd96kBKQUEzBl07wkHgpJrnDHpn1ZUKOb9GJpSkDNhybWMFwlbThJFXZy8Yhia/P4Wc9Pt
625dIJd62jD1WDEUcIqzvdVlBYUEHkC1s+PQwiTBakY2kZdoGun9HvSU4k4AsA8H+49OGHPkFpXn
RlqpqKzn125yiQA7sCjdVVe6/sX5u/YmNf7Gpl3uiYMXzJVlFZBt+UTXFc1hhz03W55rnTvNC4Eu
STSd49UPdH3BZDKUD/hxykNL8139ZYDOhAmZCuhuwHVKeIjn2jd3iiztqx6m3zN+MO5LuU4vzCWS
+Oi0bfEnl/Cnm3UOrR8zdnV60WxWji//IGy6fga8FH+ykYgmdgMRJ7ahpfSvVTB30z/Ke/dJBqpA
wLR56u5CizsJv5PxHueeGdWhFllenQUjp0NTL7mPMXPun0f3hnHAKY/xT5eZakuyyESEDKQQIOWE
P7l87UgUVA85t3D1a8TG6bh05Wk+MnTyen9655yNE3/jRG20fHTjQoWxoVVy60PrlrQmw+zZ9aHX
2BExKK7duHU7t6fxCcZbR4BKwVJl7D/Qs7kBVvJmLOVg1lDyh54rniiMWPbxMxeP86uuc4BvPD7+
ZQrjvD0CN9OYj0SBeTyjLR3t1lYehvccy1fGsKdASvebZfV2aHTq7+gp0u1jsKg3QB0fsIGYU+9H
3yQs0KhbOLNTaLWpLmWifJdc87Tx9qrvS3tXQC6a55BFZ/4nwO0QfMomsN5jljDMuAq2jnbXAsiA
VJg6arzukxFmEJ7Jw6ovujcz8/ZIpSmsDTGuxzTLCcrljxXVuayzbABClW3k/4LMU52z7UqC4M4w
OHF5yP0Vq1bkOql46It6ZNrdLHQ8GyTeZP3Iq7CZ7gGHyICY/s+BJ0Q6fwpAQ80mqYd0vaSNiIYv
wW2ZDJSLDDWZqqic/webbVwL4ka+1ghygjSHpjAayRPIu/JcOcxaGTO2Q1EohrBpE897vrg5bXBE
QEkg57V1k1bbMFgrcC/i15iQguVmavz0GZgG0GYJ83u36kVwpYyKnKuEvbNXgfspgAut2sp+BmFo
xMVJgfIZv4ezB/WW9mN38hjih98iNcS/sRohnM5DVWEy1WlbPQKZzoqKy4+rvRt2FAzUNROnSgK+
RaYLoTEViHuUck4VLj+ZrgYguWzmQO+TWs3RoS5TsnU8Qg/xDJb4WfUOLmT4pmmep11CF45/tJyW
11mU5XCw3uQTriRBIx88M63tzZMRPbEhfBz3dSPlBNdQ5uXTlE2pv3O40fOHpV5u3oOp/Flgz3mQ
oIgY8Fxw531Uh8uLKWGq73xBANd15ohE1Ko671JjXaJEpuhgVL7GOKSeGdJh3iShyfGPxsMoDWjO
xPyp86vsXHPk4USyUPGP3D1Fv0k4yJLTDXcJNqRLaJcnIcEnFtgows9EhsnwCCxb+b8n4iQkRtGA
NX8CknXp8HCNpgcyJhotNwQRBzUwSUck4KBCZmKaqpfVI33ZLdOefbqsHpAO7T4n4xQQOrstO2cY
Ca4QIqW+bt1/nKc1MJLBM9eoiyyAV4MjvrEc5ZVp2Lrv50UGjDW95lcyL57ut3Ni2i8yO/ENF7Ft
ktsGw0GkPKRMMDCH4WvVgIw6Hy+sVqz50jOvT0mCD1UckdTe5qI9rcSyLM9kdmCeorful/clBykm
iUaVwfLYtpX/z/h++xcLqBMe0zCRDyRsVuu+LCxVlaPoUWiVaQnBwXt2HmMCK4YfIdjqeJAUW+dY
FiRED5moyZtYC5/fjRCF28y6iYbqkMGsvIDBl3i1MA3fERnYYhaH0XYP/B3+C84u9e26XlWcSr6c
5lB3XchMgURGlsdSpIgLP3w+lCJei1cdzv87uCjHLpnDmtcdCQdIvjStvLjMlSLEiin/7dfR+BZz
wv0WXpAsd4UZ4u5haB3zzl/UB1+yQTv5FeaMgBhqD5U6ucXYtee87lBGTatltkc/Jg5Fpj0+BHfB
+44q0lZ7TbgEyHleNPbZA2FfToLRNMklbl3JOx4t9YsFxXV0WLsie7GMAv2dDqiu96R0AisakFDL
uCDMkx2R6KDUkh0X0Ctd7zjqe6mGUG55uKmKClpDs/dYt1D9qlRNiBSDrayv8UOr0Cu9nYOqDJSe
wlFiMDP1GJ2IHpbkbSQlZSHuAc2LtOzZIdbqLUqMaXbzyIz8pygCPZ89Q0LIk+PIbLmlQrE2FXRb
1zEZDcalwFwNAOumdHoUuE2Kza7c26oQEGfEwIUPEoXxL/M6Ef6xJJn+6Hq3KF/RgSE/YuTmB/RB
gmGTdWKDYZ5xy0vjLOLElDP5w+ipvqSChC5cGEGu8a3H8bOkFy8PUT+RxYLd0yVbmfjfhrwA1jtv
647YOnJZ8E7DzeLPePQxtTIGzExB1kC1orBzr2pvO6Lym3esot0xY+i9UGJVpGkQSqidh4yYnPLc
piFAcebLNbyYlNcfHd5NHqUzqnY7zOgrFyaGY01FpYnlG1sXrFFz0exwdQ6a7IFlevCgMcdtS+SX
CyaVxK8T7Zg+dDww/wThqbfggZZ82wwW1TmkVdZkx7xPnHOjaxPcMbLETtlXt5QXWqv8rWLkQ8Yf
3YK3JXQ1OS4IjIz3w9rF8C1YTnhvVGweHdYe11sWfak/Ew8OmuzIWu+IKR6LIRDYBetIGoTbjVso
N2IiAvyxq1RcsZ14TPv4RCWAMDpOlQNihnzE1qpp7V44DYB31yLv5x3RRStsJcqznx6XwawPKmbR
9JBNQX2Mbop4hGgTH6NZ9yS0pngBimvLMq7APyi+qOqEDCJpkum13L0RfRh3l0QzdnE/XC3Cwezx
EuawADhLmp+Tjdzyrupx6x6p2pqBtapR9mdBYbtm1k30cZhK0u18jAY/cjhwhFJ65o+IGA9aP8on
dmBE3BPiNHvdMHyPNdaZI5XmqnayDDkKGcvjAJdV5PGKUTsHV0luobNfGXQt3ySfIOr/QoBUOKed
rMlrAgZ15rDsFBduIoEkTHJ1+Jdx84byprlpYsORARrCCV48u3ZpkDPdvHAl7FCbZ/OywC1L2XzU
fbqe2t618kftrBkxih55SOOh6BbV4ayAzN3ZKSJ/ovdc1994/pg+kKhrUZMMmMgB7BbNSAhBilDi
8r5BXXfsScJgWuGN5vpawennwf4oZreeCQVq52rnExCW7tH9SentJo+0HJ6Qi4P7sjuNbKV8SJYi
nndxs4wsjMlHW7gvrBoZqz+zMQYFIUs0mT1ky7j+J9AUKw72Hq1Re/a6mGSpQbXpl0F5SfeM5JiC
F7X27Ek3A67wJJP2gvEsTH4nCykPPzjjl/yOjIluRzrYkqCm2Plc8FEyGGkSVX3CZxR/vCpinTS3
aLigP5jpkR5+Vm81GXP/eovdDxuyrkkb8NhUuCl61VfNzhQTDDGOoEXeBaCfjHPKiYQPr4HPOXuE
xhNzUjRLfZyqdA4PS9vVy2vhsQoUITVN9MWQY5oDCHmZOSZdE2Ks1Yx1N+UKQsssmLzXipEkisZJ
T/kMf5WQJSFB58sDwA7dZjzN9XMkqkXvisGr9GHOPUv+SV1xd8oknez9rEt90TzreMviVRwbfVuT
Z5VxnjNTimRf+qG9W83qwn2vvNnXGpIUg3Rr7Ln0cd7vpGcrgP+lAAPNMhcJdMMCFw1YOMT93Yzn
nA5qFd2dkgbPnBop2N46BPr86I00Mpt4CcvwZzPgsNpUDPz/cMXKp6THcH/EKlY+i0kExB7cxCLm
zt3c/cfRmS25iiRB9Iswg2R/Fdql2vf7glXdhX1LSJLk6/uo38baZmy6qiSICHc/jpkJDd7agO1A
m9LO4v8Kg1tChc8KmzupQuAqA8HSrXGG/FHCI+B/P8/Zx0hNnN6So3DqX9zZlbvBCLjeAzGasoTr
UYi/lMsdGK7axzIeh8LDxDsRKdo75K/7JDKz9SsYrWkhuOiwwqkSghsp++lnMTMBrRudAUdSQDsb
3XBkyZuCXdmh/+9t6cIJ5ofj4rWCWqx/BVxWi4e6tDNFQhl8ODPf1MjpsZNSkHEnZ1QecjtgjlXW
TPyAyq4WHWGlSkQuI7GBJQYcTbyuKQ6yc3t1NzDpquNQ6exnLnkIc1m1l9fMzNrdKbNCbypQ7wZy
oozDG+jZ9pDUNL4cAYXPXOvzUr3GWeEH+8bVWu11qYffecygfVuKp+e2tPw+cZVFuI79wQWkg21W
Ex1evY8aU3+9qyrjVpslL/kQezUv/g2bvP6Msz5st3XbuuUWxsOM1tWL6NCuXUEAsC+uTWbqtwnC
BKbItq1+YSzM6ksP+/bdEWBzLtCK3Cd0/vodos6Kmiey8RxFsyJQjhEH39tqNOHJdFnd+h5/WvQX
RTULTx6UN33GX9cN93Hgtyc19nhI4UPEb+SsgajPNSlqnFdlb+69JiNRX1RIcPk8l+4OUUHtsBQa
8mCDqjnpUPLU3yhdKWZeuEXx32CeG6P3Hvv8vC97H+UhFfC39z2FBGkCcyI+VylGli25xEofq9kN
TgARp0NbzxNhA53HOLU1w8k9WcrG3hWdsQhx93RVEH7DhC6w1x4KMuOcufDasfmtpuLZU4V2sIdD
tr45aSmsu7xDrLohzyUZRMAAfIFT8Nh6Kr7QX20+sqaf4/C+DsrUekaaQj2KFl9OZzsY3PG0DFkt
9wXGb2tTWnH8axlSyBM1Ex+w3UUQvwrGJbOPpCHZfuMWQeR1qCIf0d1aQv+TbHkZ8fYYMUzYFZTm
7ahCJ+2wjBt8TIFrQnTDNWzbZtunkLSBjGeT+nJEzLqxScd8epvp/OL260xyqyYrLJ7rmzl4M7Wx
NTxUko6ow1RTQ3haWcfNYSrtECrYPGDcWYeKfXYcuV0kK0Y7Fkcac+VVzVHb/h4BHDzoia37mkoQ
sV3L4sDlNvfAgm+msQzaKxd+OGJg7eYB14TNw18bEo/bbl3Lp8oL698pP+PLWLLsEOnnF8nRcp5f
wYFOkoNjvaL/hgbIPoxz5IHex//t9m3IKTzrq3ZbhGvUHwODZ4vHWhU7ZxnG4XkZjfvuR0VzTzEx
HB0HS9t7bgsAXF4oIJNyxFxeDOMTuBfy5OMdrkk082zBwUkGXTnd1smtNvxeNW0YZ3oFo/xQjOzk
bJnchrc9uDpCwxYQRCgoPG7KiShGIjxYrpsQ+s0b2i1/4NK0Kc+FfF6mfdTaGPkxAgY2Hsum+JiB
6+Y7noD+nSZiXyWDrhGwdYEGccCLyuAJv9Bjqt3kPmfsw9Jyed7FzP3mDkIs0TePX6g6T6HlZM8B
SpQ4LSESy5HwQPlV05Hjvzuc106KW3xKyQc99nd8tNz1YvVq/ikGFMdNkzPjJavbFPkZ7rRs8Dvo
6qf3reqxGe0KE14ggMXxt2PfqUKzuFfh2+SD2Fq4jhAJ0+YLZPL0rxSGJ2M4ZCr4ViXHsgQ/4zzs
yhLMYWI1VVttadic9BaOe+PvFKeY14bYkn8sdF+NyMZFVj9xrtbhxxBydXyv7VxET3ria7Ot2BSn
c19K62u0RB0cQqYL9+ys3JETZKMoTyg7SIlLFN76PGt2yQRcImnZVmM52wzRsMzc7cxob+seanu4
wfxcmw+cR4644r0Vywl0if23q4rYOws/EvYn0VX13E11qs9j0cwh6QfHGUG74st9ZC2p09eeKEKa
zFjUl52EBPu84ATsUBvUeIpLzu0vHSxeajRc5R+qdgT9zWgPW4kkQokp4guHWuDfRUB2i80c4fWk
MIx+hWMVY7okZFfG1X60I/xgMcpM4oGE3sEXp2dTFZ7lPkrdOPk1NQJvKAxAtSQIYFwUGx0vT7nJ
6Otiap/mxLiFD9lCOl2WdJnT6E3Tpw2ubB/CHfaUISfUwzwA/FCm7l+v41pwZ2O6+oCtV9qHFE0i
5E8upmdf837aBnknVnpD+nL644NBQ+WLOcqAoeWXvWvgO+OrGQuHq8o6dv62KFGYr/nATU/4jfI+
w2lQ7k/E4Hka6ULgAkgBTfUbso87Jsw4HYmC0AOvvKRTfObK4LDRr01/LSaaobck4FKIqh0LVZLT
6YCiWY7yq/WcHKm+k75PaDgcfuKqBQchV08WiFETPn/IvesfK3VZHiBAe3/WhmDGXaaVQd+KqpTz
f8c2M4xKsKWxBXcbyjuY1IDuYhiYZW2xsLYzHDqAmyHLeu3V4wM1Ktxq0GyzMPErbWCWjlQ4Sizn
EiZSRaUIG1Z3wwvigzrihEi5hynMEk4BaQ/VqQ/GhELaduB444g3hvUA6L7bwhCrKhgsbu6rjeCN
9M8xGMrh4MruN90AGf0UbBM8hVNOdBt7TqdHAp6KFzfvxhxEZKRfNQ6T39DdATPExawNW4MNCcx2
Z1zOvvGXo8NcvOC4BDOcDBCankacq9gEa2gpmwGzkLuF/qi+8mqFHlpxtKJVxWuC8q5YQyAZIaEE
HL3+3H2uI1r7zVkUgpHSzXO9GnXgEwN6B7yB9TRgl0mZ1crh7NJ7T4LSt0TLdVV5/9zY5qJhuW69
L0xl/WCtx+Dly7h8UEuPKJ8C7eo5/NbyHZMFKNiwpGaMM6gYk6q/nYsdIg63ZAik0G3sLuK9F7n9
MjZz1+7QovFeV6oR/CXmefnDjaR588n8+cC3UGk2onEV5TocTcBPwdhrAL4FPonUZv3qqqH+WQOR
ww1Fn6EHr/EIsKXTlHK0q4KA4zln1Y3jRs1zrvGtbmqN15YfbQ5+G+ipR/5oAUU4ADsGIm9FYe3t
POgp/TY3n21T5f3j0PQiI8tZcGvA5TZRXWJikLvUwK514rCZvao2GB55a9agCP0MNFpjWtrqAwzX
742t8csvebd+qCbA/8c3s8mTcA6ih8KZmRFYshUZSGGZeqMcgT8UpmYHWSclT7dPCblECUXNjcNy
UHL8xvffv8+jWL/BBZQh2UyM0xlaIRx5f87/3VZj6PSrvbyEYeUDbsNnxQTH75txLePsaVoaPbxO
WUTaDJFkm/KMh0GEC1RdyLzR5ua0PNAw08bEaSU59pJDSJGUfJ9PkOyi4cyr0h83OQgLorF5hLVV
E3H50qLS+N+BvT7NlUBSqts0+l2TmwVXEpDx3Yd9EL07puFmXjO+PnPe5D9iYr111RQjX0xrUn24
W7sQrMcIX2/diSitn4rMyb97dWMMBhWSWju4oJBlP/LpgnuT3gdOQ3SYwYE3Cr8I3tImjZmjwyxe
umQpbltI07YMSLUIumzXze7Iva8sBnwU1IK9YSxFaCf+cktdm1ieZgdXyHbCY/DXWq3sL6U/UiDi
R+KUBs36MfMcVEk81uHnslgyR28qijdywPqzbnwRkfjy1EMEFslOOldD2Ztt3lqbgi32JR6dlNtt
oKAEoV6z77slbnVuEDgQiVBV/rkMx+4jNhy0zim/vN84CEGGgI1ju1+rPDyHOFiLfd0BQkD/n9Su
VWn4EPjGUrvRb/KraBYeye6SljlYDr9/mJk/fpuCr8ueMEZsbahLEs0OTCTa4oxCwQka4ZfmgYAV
dO0X9CblL9rd+r4Ep4oO5fxx8tDBzOct/ngs1Jg+VY0LAWN2sVxuFyjFXdJ1k4Y/JQvbqzfaFYIP
i629M+Ey6zvm8hQzfi/VPb9LJOuRtscTqhc/AdmfTO1biptYr8alv3TMEt02il1c5rce6xc3RUcb
Nqg7DuMiTH5y7WSmyaZw+2mcq5tbKcyEHrrWR4kxKtxHI1x+YkCcS+RjLXHFbihP4tvbrgN8CQTm
LLpkfhH9YG3H7+12cvinZ0wHtIF0egr8ywTC8/fqAEHxNo3Ty+j+BgLAiMbHqsPvxnXaxcSPmaMV
Bw3FW33W2P8luWPKFBYYRJiWqJJJiyO26p4zAv6FeaLk1WbK/Qx9w3l+b1gg/SNgVNRMxDRIw4jY
vHKGPFqOSM1ErbpZmmNJB0IJWLPKXz1Ss+XFz93hu5CBjHZR7tTglIcg/+l5MH0zi/ZI9lMX5yzX
jJnbpZ0Ip0pOk3/iuA/WNGnyIZy6MyOcG524AfdEa2Mctfz6pS+Vd515ETV/aeIxLLTTKNpb+5O8
bTEA2xq2iT5W8a/QwSu25R6b+UTLUGMOom/zq9vgOE5uwxxw/nohhGbw/xPerOVYJmvBuUHVuUO8
3031N3K0x1Dt9O1yNaDMYyDxgsJ4frldo3EMQWedh2efgMUQkOoJqfUo8FqQWc44z5zUKuVbZZf8
72ieMP1DsXAL2YS1FX3HKfwqpjLiBZsWu3X1qLNqpHylSqufkGtrfFThFL1ZMtIGq2FAksZtOvVv
MB75sAZOJH8YCwgvBdAs9DuIfJE8xOPQveJYlP5GKR1DqGjDhlqcTC7h20R54auG0o2PwI1Hc3QW
F4J1Rn+OOcRkqPud37V2s53Cyb1H7lETjwJOrtSvYdcZLtqRxfSTobDafy2s6oK3xFiD1iHjfdDu
EjxmmmPrR19oFOfStXt96qqoIfsNJK2rE+5YRf2tkDqncdvmRIuZKUxG8nbjkPWzrhTJ8OXCIB3+
mdUE7I8fxaqvRbu6MQyW0UdJTsvBv4wR7kv6k4q03Eye39MiBcBpFA8U2jMG9qD+V9CbeYAJzq2q
EveH1iZBccvBcOEKaZZdb9ephM8tKlc/8GjJm78+Grc8etxs6fhQHPQ3AIOy9oUoe2eenTIwzwb3
KleqZY74gncBnEI+q4WG/76W4mXl8J7zGo/n/A2Kc7x85GM5d1fbmYS4yyn45nHH/gM3gahAelHY
+GgyaojC7cKAZBJB4+p/7amUDxwRSuBGfVnJbR+5AaOqj7iy4cyejg+RksYch7qTF17vvGrI2un5
D9cwmox8rEf4DUyKt0y1Qr5lpmzDO11RFrq1Ff/GH7UqO++TAKkTPoVQXPlt40bm4goUC98QJVjq
gYd4x2hNvBNfKC0X9l4rlR2YxoswqbVAY+fjp7pNg4l3/MYOzg0UpBF2x9Ro7nbwecBFZvUyD28E
pWBeZJFM1T1qQOfvOsV5/UutfEdq/mYQe/fYGeriCbQY4ogXqPodv+QQbKbB6Id81MCM2nVecYdC
bg2Pbu33ywU9dxDv3div89byZUApCZI38W2d2k75D51gcU+SuMX0ONJ11793bsDHhDMKFw8fMzYf
+j8aSRcrUdjgxFidMYQbqrDZ04CpceqwlBA52oCd90jNoBz1l1G6rF0NJh/viR4KGb25cLnIu+LC
SL8iEeT2MxTDGdKXm9pn+DMyvFeYT8ZrjVJ74OzRthjw8S2cSJXA61kdDpI/YDd9hBw8z8I6FbMV
lK8MjHjkQfDX0p6TpiTD8hqFsvVeyX+5gAM5wZHewwNpJSOsCsKCpI9tqObgAl4LbBDBgXHfPuKK
qKNXdD/qtxwslcW2D4x41Cz75ujDObhqnTmvaVyFD6NFUGBXqbY4+63N2Q25IoOkUjQMS/HER5/e
jrm+LsMtTBIoZLOnxkJGP09Eb8jykhQhZjAbQDw4CifrtGKHzEkw2lAIH9wxk/O3u47a3KMg4dKk
vLtwf1UOgu0X36nS3+HxxO3BpuLzClc19s1flMLjuQy5NFDbVodybuijNwRCGXJDAhGb0OPdfBbc
t4a7tkO47/o+ne6G2IoxA9pePoeE0WKiqRLlnvABAOk8Rgqe8EnduW48vOJvar/ZYcP0O+bH/Fbh
yDGzEqJCRCnW9h8RNzzvQCsF8tGyLHl+Wrosf8KAvWbbCdLBmCiAroBKUA7uOPRKNDn+SkWdDKK8
PY58glzJYDVi65fe0Dynph+dvbc27KnTgm0VUopeDVVfdvjgR40f7au45VDgRzkiRDsvkDvSZoi3
HnoSn7qi0N125n1svftcc4PPabLeMsI25Cg66+CFvCq8lt/whgoIEd3VLHYzFx2347UuyRYJRta4
t0rqXpaVgPFUFSiTckBMi0y4XCdBAzVjGtBy6jbiRvUryYWou+tqW76ZQfY3ctvq2I8lh2LrTgJD
9x5h5FfeQfFtl4fI8I177wTj1WZyQMvBl4vn6lBOfvyV51H4N8I9zECwxvOfqgkaah1G1YubGbB9
kVPQ0LNJzU6LE6dd3tlrsXOYYnauXotLijIvnTOMDKS0jinHS1LXFJPkJ6f34QhhjiBBuhb0LBwK
0hffIZ4F83LDGZiHGL8pUNMBPXfXmCIrkgBTYXmo7aGg1bMZftdxbXfs2VaPZ5IOU/eYMax1Ox9/
/3WIUfS3HNVtzT2xFxqYKklvLM5V/TCbwUc8AopivwO/AUAHl5oVcA4bsV6XtQTL67hxr45NMPbD
3tjc2/HlDKJOKHR1rGNFbpsF3S3BcQEcmIKEFkZb7u2QgNM2RQF78pkjYYdCOR5HfKuq4HNorNZ8
eP/3ypTDUpCyFTS83eGuX05MQl5+J0TXf7KZNuNBOIEP/2BUoNgzkY9bElo9gRxgaXs3aPXeCqkD
2VCTa5Z9M8ayODUFR0agJ07MsZMvTbeZAh0uhxRpqbl3mBDWi+8Hs7+b0lDcGj2KueyOws+9x1TN
Xv/lFzREUxNiRnVAyA3fU/rCAK/VSJ0ksiP4ayDkKSYohDVp1iUh3ro2ZKLygiFg3I7zLOifPOPU
Jy+oCwugrTuue4fjWP8YzOv4N8byinphTOQ0l7HLzFaJG/Wa69K6nS3u9BcOtSgbVke24XEGxE/F
DVmLx1pEfbF3GDhunSVd6X0O+OUJni+F9e24NtE2RB6v2WHEU26RzHAm6iPKw/q8imyIl4MgieQx
YBPPF/w5tIso766WdcHNhDWkaVJGzSywkGDB55H4lFW553FiPWJe7J2km0hZxxT5VUGziwIvnJM2
R03AWC1dNlPVql9mjKqLv+DRSmLO7vEhUG4wAEoC4xMwSoZMuIlpAskbnCRAeGKZdhZs/QEvAt0C
JkYNWUEOrEiZQR5je22DpbI+cuyHF0n0eEkC0DhmH3En0gwfWAaYKJmEYRit08dKHqjZ48IDhjwp
aERYh7snHnD2C2Ug6fokh5ABD1mza5mVFuJmdX+jLft+YwFBqKdPOurwczhYiDDDtulbignuFzqi
KPkbLhww8EUJ99g1UfPgDF733bU3UMg6QEce4ti419IaeflPq1hAKJWdfWl6x6ifxi7i/skmu7hn
YO7Z6Y0ftK9O3/jZOUTjrs82h7KDV7gSN8XSCvupRznE7uEE4ttzbp+UIhKair/O70CeuBEJTwPn
UO8CSkhSJhPlcBN3nKzfrn0Gz5tOSGqCkA/c/MUsc+ptG5wQ4Xbhr1DtbthUj0c8rZ17NijT8qaf
ZPksjT3bB0/RtbmBfsGRBUkNfMYsbDI69G4rKz2gIwdohmOWhv4hnTlao4OM7vrs5XL5Q6dF8Hdg
JLoCgMzxJgiKqQ+jDOf1DR8504bvLOkfqfpsupOOlT7ywAGGhWd5giDmQmnduBNT/un/NpBPWxte
kNjfZSp+09BMrbM9kCXZwSTnydn0eWt9WyOhXiFkFT1UeeG/k/Po7C901TZ61i3PSVyUvAptOpPX
3k8c316nL3eZbQvB6OZ62Ob5EKUYQUgtbzQbAOb4Ju/lqQDBG75iz/GgYKGHcuZfPeLeYKMkrMDS
ISkVVwreuPJdSOk2/wByqk9OB2BVe9ZOmOktIf/6istvzO74E9VfpDkr6jXGPpwpdujGOzVC7wRn
28/zZXJy+uM2udtkfKH5k7ffGXeh4NPrx1GwOLQVZVycXLGpsxPxZ1H8fZnwoGd5PHsaKrYjUAJX
cn8QYiYyLL/AHMQRzwA7nU9SRkt7rEOsunsPJqc850x4/tF2/fSuZpNcH71+xe8xhuuSUQ2Si+zE
FowRe2OjUabn4Vaz/YidYF0PduH39oNywY03cNHQNajTqQgyD4opteWnJfpYxcJ/at1Knm/52HXX
3QQCQBnuYwCz6q8w3NK2MwYpjMJUhm8J/zlnEsEB+lsXZdn4Ws16nH9PVjO2E54vGZrnLsprayf1
cvugCxGwOjBJvWaiogR6o/kgfSPGWeLrZm5wd4APU/fR0YWKT3HPsnZHL3hwXimx8K8YK7kKRnzF
pw+OmKo+xLVrLUk+xhMMGCPHLdiUetqNHC14m0a3BGxSB16wfJs0HUER8/FdpjWJw1W/WSC73Qcf
ghfKM1XSnPu3vbHIv992tjsM7XK455YYjPuOpQIDRl6zuONlrJbvybSKw6Ls9e9S96l59CkhJ7c9
zTEVOTxvSbX52p+fuKQ4Dta7m7WKV05+D+4ybLjAcVBDx6c+KxG+0e0T3ZxjfchntMRE0xZytpsp
oNlCTzxFq6LsOxz/XfhwS+OyLlHF6G2CxWmsx5b2MbPx3ZFSlWkQs7u3NUlwYF90vW+1b2UvtH0I
54y5N+THUNnc7CUEgddlAKWfwEoPaUpZ5hxVbpnDLNw3hWOd6UzCriJKWDw7VFCmqX6KnCEpafEk
gFPiaqKKoyydxgAMzmy5XYHnBHuXq9uPHZcmRY6Ix3vOQTdfJuDZbUYQe+W3sYDmI/PBBKJzBQmM
g0XT7jnAoK7DE79BzgSVkUk4QRV3h36RdM64vd5y1O0es5IodjKkI5sC5nZJA8KtDNg4sOWSaLJm
++wAbv8d9o3q3iZC3+IBtdcWyRBkDq5P2IR3WA6riwSsuCZrSaaMPrSm1Gcq9cq/DkCgbJ9BObu4
oSwykAfusLy15WDhbJ5i61LSnxRcC9td43NR+F0NG8tb/saiV8UHj7L5qYmLsDtTvUNMdhMikD2V
sbPcoMS25pIYzdhHXfor6SxfepYLjfeMQ5TDmOOoifAsUue0S7u8+yR/uNYP/DXb9kx8jko2U0A+
O6EhkifgY+6aPyUjD+8MFYwNgik5pyQSnLC3vGiQ5q0+1TRyt5QPMVCntU/PSIWlvSd6H20cRawq
gpFr468tunMNNxp8D9ewYzhQNgE2kGPWVmGDqnarAyV8xRQYHlEJg+WtnkLyJyPQhqP0ZJUluNhv
dZNU3nTPU4Z1J4h1Y71EC6lKHm+IfY+cD7wnq+Mu8JjxG6IZPU858XhkVw+hVeJP7VG8vruGduFN
r6XCVhB6y8EyTXGHniy8Q8kT5KztRee4QuBu3seer+hI4QFcusRe/ah9IDNrHwL6a6BTdq0c9ybH
y/+CXJm90pna9se2iqyDbiZ6R+whkucq4t74tCB3lt8k5BVIuyhYiz+ytOg+BQHKBx+B1B0+Ztwa
59AabOoxFwLr82BlzVWvBHI3i6xckMYhmfokIvDcn40ChI0KFvv1PlTWAmTHUNTAP9FAdRx+zq1F
mwNXiRk1jQYVP3uYod0tZyg+sNdzwJ7/4BwqbEzoes/8/XN+vigswl3lQiHASjDV6qOu044odYhm
KKgj5gKJ3tLueB1K7zDx1iGUM2lsttLUMEdJWahr06JVPdqSABS3C6LDlJ8W3U4PJYhBBJCV8Rdi
L/2VekzXXao1lFyfk0x49QCXPuYzbXVJn+fVx9REpbuPaJgvKFJf/QfTOjgIiCgNPkHFG297Rcp5
wj+DwMFN18UJUTrxL/JHsG5giEzDfcdRPNxgqel/gZ/LuTylN6hhySiHMDYTnrGCuqSar2TF2/gG
QsJTrG1shMIu+6eOqcw+siiID39UDvJwGeljga97fVxsjFnYz7BhE6Re7QuGIyrGFtlH8XOOLUDu
VlFKzsKT+MdFVLPe8cn7w0itz3hEMR/bPIuhoszS/nfzPdM1SYGiex6CXj1FoIz8xLI0zh+MaXH3
Zaj4uoGwB9qIVFX/ccYC83rCZBftobV46auKxvzsQLOs/xJdckHNkXwVmPhof4Y9qLnM083tLvZ8
UKAnlnePZdb+kzruUBwjrE4cBckuQ8d32tc59bHOrF6REf3NBlo/t8hl83SBhREBkSdJtFsB75NS
aD3zMsIAYdKKcxN/0foXAtcRMACBmrT5PXUKhq+0cfEd5VYoCgiVS0HnYoGN9JJGRflvDAPsZQHQ
s4mjTFQ65BNurZrk1hmKwllmL4tc56s2iMVJR1lrmthTYyhHJGP2IHjXjK9+G6XdZhymtji0s+VB
g4iX7B5JjR9cSEWNXut04hJP4P82Ml2JC2jMqzyn5lz+MGGrjP9jj7v7RiraDo9hDejjqEZrOHQe
Af0DjQS3ydBCaD8NzVAdF4m5PzF1uJLnyxx5gSG7/GDsaWqqIpi07k2hvHSbj10Eplhhfd/CPfRJ
ogZwDvDXU9ZwtGVkMpoHvJQWPqep0n+ci3hkgAlR8ZaN2frGEs32mHc21MbU81TzXpl0RWbySa2/
sNdDSbVCVsYEhwS2McAg4khZnjL7YO2C/qzr3O+ujHoL/0Vh+f8g603AqkYRHtI4ikB7BQ3W24wk
/XCiOZDAnIEzlnJK5xf2Hk2F+wphPUIhDohUgaTJBKiNEo/gSgBDHrlu9NNnFvVhGFxcxmTz1a6L
tE4LpZt3Y9CQQuLS6L0HmFiCpBg9SrXAF6z0LWirG3H/BXmPH5DWSxgAdiwx2NDy4R10XEHsK0HZ
v46SIrIjtPMcFp0slbi1GHjAX+2Rgx5CHUu7mCtWQydWlUXOYVG3xJAd7Tw5mAcoQsLDGBuPt72L
JPVOlG4678Eb0AiD+R4EdzfbkdxQIwt+lBeuulJceWNZYcxlNzGLBZ/JLdctMoKS21gb+TFr2puY
YfCi7bhgETyIQqHewObiNTKsAV9KdojJPT5iHuu4kmw8/BRUbVLWmZg25XF6hmZFDQU7qUVizRb9
WY46kFebZfgGVpxCfXDsdrjna5qvF1PN3q/SqtjaKeQY12tVGvt7pIKoT9K1D99GXbVs5cT46SDl
SZonRKcbg8DPOrAD1xi8sRxnVCaUrjXQJWLH90tlT9HdWGte0BAznLdcD/E9l+qq4J2X19zJW62v
reiogQKZMu/lChXtrtJF8bA4OsqSoZO06lmlavMzL57qoWFtpfTRCePobuHMSkrbndx/JeCNgxOa
Cqt+PLIpYpQMzsAvFx4WIs0feZnZeoOQHTg7vRbYL/MOzpzACcPHaRisT5L84ndUDxRpElIeDhT/
1H97YXU/7URNGiYk+DYum2xZtgBmM+fRp6kSuJAnLFyYsPVYhoXhSpGMzoQFPXVGZN3Uneho7bje
Xmdq20TClxoA1NSvOPk2IR9es81W46uk9wD2bB1tVfuOQ56bNH3hek+o6JXaLXZF71SYzTLdrStU
b4yqVtPfMTTQ70fMMs5e+MC0dBxyvWSLctPpPag6RjG7pECKtHeMYdSZ+VLs2gg/+hbwASHxkYDv
X0/M0VvFWEsPMwizH5iSuEXEoo2663Unhg8XxW8Xylr5nAwthBNw7dMH7R2wmQJsjA92n2NYp5UZ
xw5UrY+G1qc4IXUBNKLgae+jVM3T2W+ixd5WlCvf9lF/fjQex+7jiL9uOumxiJ6hGXA38LhaxPyr
K7qFC37nNCtB0tnQRcGW38YpbYmEQfPoGA1+iJVHELg80QqODxn+mKDUj7LId5cdwvrBXpyC5NJS
3i2+zrIndw6xU3O3+8Tog+HH90lU7rg85YjsWe2144ffpfF6YltTM1TRLoaiHqWrfSR8xbyo6P2z
b8Akv36mdMM8GBWypuRkzU7E27Jm39ON2d0jdUUXoLs+H7qAvA60hQ7E9EpFTX1poLI5h1T+j2Jf
oggoaTdfzEQb1i5eU08eCg+ixy8M+uJBLwyFW4f2C5UICbSL6cvA2UgwgOT0kiy6D2u56afJqw5E
BGcykL7lCF5enlMfhsFdn2bhhlx/Kz0+NaDbuBhPPvGtd9+mAuC7gU4RXGKQsnDE4jBTTv8Y5R52
6i3/b62xeF1XDqcLbp4uYigvRA3+KKopOV5BDPDBLmZu+w7mmhdoCrrbazi5TwyWXreb1qW99GNt
z1vf8YitdysDySdrUZ4dUA1mTuGVGM+xCzBvy7Dhxrt6Csa31ijWgz63NcAhU/jHLuTmvBNSBH/I
BysejorXx6ZvW/FRziK6jHFRfkYdfRYb2lgUzXgyGL47abNRDx3NCpTe4pjZ+AhkbDjO5D/OZMjp
xQu7MdpNcmw78o5ddXIx2aij6brFO3CeoSSIERLhdqkwWR8oZ+i+Vto6rU/bNrSqWwDxavaZdD7S
U7o8xuR7MVhYQ9V9WxYO3SSGeMAMG3RYCanbszh95LJxf0GwXavTRHfA3QhbZdmI1Ez/AFqUwXb1
XJKya0CY+0jlhA52XM+65jzr9ZZagL2Em5W+txh5jww7Xjd//B06mf+T9wMp78ia6pVkHUXP+dwS
kyCgWuenvHWsJ4LtkjxahOXiShVDal+Yz1Nc0EYM2j901GVlJ+p46y1sSewaCdCjtDnGMSySi3YN
BBpQBBjZPA7aCRtNk19Qbs1TWvAhPZLk/I+jM2uOE2ej8C+iSoAk4Lb3xW07tuMlN1ScZNh3hIBf
/z393U1NTTJ2N0jvcs5zFu5mnZLt2SuuUCR9IHQOVPbI49bAduoVRxwBnVViUn+P8wgHAUJVa3cA
+AhdAqpG55INzM+Bn/smzfbBWN7VwiCKlvneQmAtgVDSr5/RZKw6O6Icsj9FUeBOdKreI2cF8j5a
vg31I7rgDX8OxN6BDWvRu7scL4e/JxGKpD3dSBrainZuhQGBM5CQKP7iHZ4q1PqwIcY91X70zyAj
HU93UcDIDo52YaNo+5nj9GXykfg1I80nzRomfiUZDoslfMYIzyYvCUKY61IOrf+PKmTNDxMX1L+G
2JuvdiQu+xyFHSAry4JmRdjgsTXhCayjC86K/kIAQRJf2m5wX8dIV7yWbCvcQ4mVyl6IiZj/I39Z
/IFZU5f3F6YM9/huNEvQMWzXXS+AcaMldIZHSG3W+elNuKDiJWPKwLyx8GmUkwzJFtOxwrxVsGXE
LU6YZf9tC5IBjguSRD5TCFbykwcQ38V2QHIdn1K+fO+716Nwz0uGmo/5Vjs75SkIfFHgW/XkfzTR
Hdr9ma/oEs+azNid48oRfaRkCvfXUTkFeMi7Ry5CPPTiDPwKL7GDlDc+uQsP5SXG6Iqbw0M8yonk
AZ6PlZBtQGYrKR9bHTPKNTtvBhQLNQXECZs431FcY8bnEhJx6uhbC47ZuXLnpes+ieCs7yFuaP3i
uh17Z5wuU3YQEz/xI+poxFl2UP1ZO472z2ugSmZyUuPSmoB0+fQyjuoOSReUjzynMWFmE1N6gMcF
7JlgrPQ+A4wl+UhZJs8XkSLCY0aswuBnhb0BRlzZBz4L4sZ8iqz1fndoZ6K3AWMiDHwWhJfIDoZc
XZ0HL5zzDmFmi2XUCpagfphaSeRmt1bI9IHXRKeBJRUJ9u7oXw3I4PlIiUmz3TphyHQRS0u1U+Es
1QGJQVB++Dmrj3NqKcnfohTV+caMSapvpEoggoYmrTPUBXml01dGsormvWBQoI9jB7Cb0W51Z1JE
CjQrlPSA3c1uTRx6ViTz5Je+IrCS1eMKoio7MEmLv+sGPil2ReRoh2okDXNbuZaFFC0SiX1z0M6f
zjrNn2lgtXNqVRvIGzM1bHxIKYtdD5/kb21aiZxR5778aQfXdTYVtm6LtlAzaFrRKhSbZRLY5XNj
ZruvyLiJiLCSbX2SzRqFe/CcZLOA5WoxhU/EIF0SU4RvBNW2jwzUWJhEd5H+Dnj6UJIDhNKae6f1
v4KcwPYNRfQCJDRWCBgJ+6L3g7tP3k4oYvWLkoJzZqipz47ewhhjEyNzQHBbkmd0rCJJzDyOT9in
3qjsM4rssPwZMMy7Rwgb78qvtficl4hIdkUcgdz0faC9Udku5VeEc30BOdBmk/OihxrxS2agrmD7
RcXxDsFXwxbEyoMO3yIa0Pve5EN2jcl0RprryLS4Lq2V9deqfSN/80P18e9WeV3g/q4HNqon7OlJ
dGj8wX8cQ7oaPOBp4mynAsrFhVtoBUdJYcj/09W185IDr2Jos7bdOr7aRjQFmnADguBiAJbpg1EM
xi7sK8zyO/WK6fOONoU9Y9eJaWQcix3chlQyyHGrJD1jqw4ckMBtgDZ0TCZxdXqhw+1M+mD7oMsJ
C0nEYI6xciaT2pJ+xokK1wIUXbp1iz58vO9i0DLlWQVq0kD42iD3Da65FydkiIO4QQxPejidMhIp
iK/3nqaZ1iA/zmGVyz3xN7xSeoD6Akqx0dMr0+cQ2NASceLDM3Hsdk5QsqGAjSR3WzMm8Z/EK6fo
R9tzHz8U86r5fDR/NnrKtVmGN8Lw+vyHRrVz1+wYN6aWICgHOzMrznMNCAs2H6g+zPb5kmkQV7iU
D8EceTQRUItbxH5ZHB8bnULr37gzn9NdPLiORu04B1cemWAa5Rft7/xDaL92IdNmuBMYm+mLYL3k
0No7Erl8UHivpG+vhHXZEpLHHi9jxcPOYbshVattjkZ3XfBTRhm9JivK9YAvG+9DBwRoRAzO/oad
lGW3nwVe8JNDF404VmLNW9YHhjxE0Fu/hinw/qbw5VAbcYACJo0YIiG+EOIjZRzbHxQ6QqLJRat+
zVlBajUFCsnw9J4ETcYtSTzATrhEn9EGEeXlu7X/1C1aEakGzpkqshkCTrdNF69TiA+9BwDhFVEm
9gtip3vqiVbiuEJsfWP9zHalRmldHDWDDsRhyf8jkaH44RUxvScucvaiHB69Jp25r6hvWBuOJJSO
/Sx/oU0BX8IeDdPhEjKtB73aqfIaVb06+IwuyHXpSj3vKCg9zlvC6NCb63xmFWcM8i9OpRZSO54J
RtJc2vEWzEbyLxtFR+JiM3VfxPv6f01GDF9Sxtk3nRGcC5SJf5OlJ9zBxTR+xtOEz54A8tz55nRG
4B8PPIR7SkeiP0vHDRCaleAIH5pGAqiTvunqUzajlUUaB7n8MaUJ/1Uxwcp3QR/kb6KVT7OZo/Kp
z2fvIQhMMW+XXvmExCwBXMdocYR/6vQsYX+wJGRSDgci44hAwflK9z7qAxvXNYOwbih+ynLJqU+r
gaoL7N9qa/yYFV0l2CJkgTDt6+JH0HpTdjPeWvxx10a6+6rC8GD4zRyaoS1d/fpdLCgLj9Xqt/MW
zSrR24mhU7y4DASHbR24ebtxCt0ghKgr8dFPhf3o3C7oDlVo3Wjf567jX5skij95JqbuCNhUJR9T
6dOeB87A2DwIFn2rFjqNXYgKkJjouU3Ieepib+Hejb23KLSk07XRuE7vPX42knMjJR4aIk6qHeQS
okEZh/nzrnFl+l4vAj+WX8DNwIDE1jHazdHdKSbmYahuOE4a6ty6RsuzuIu4ikURVt1iRYWWESZG
oIHLKyrCN4EVULxMGLOyKwlpbf2LYfoIKLpPMVAtPIlzXL7QDyef8PgYuWHQYtJlgjiRW5UIB3Ni
UqEBrnYDwQNI7xoNWG7bp40zPqx1YNrtQjeUvU6q6znE5kBFuwjhGc7CieEfnDOcKjPi476LS8mh
bgRGusEx/Ix35QlWFcausKF4wCd3SI51M2CHbUtSFYCoA2tqWW50Sc5ELW9x9XStZWRZZ9og/7VO
6CIab1nx5Q/l4LuNOKYkmtj1hg05ZU3bOfjv+2evzTr3QD/WNu9LLVaiu3y/HaNDkcUDxnKdYloe
NKbnl6qVhg8W1BwUCqTHBvslK+5oufQr4sbDTF5OdevCWuuHPBs5H69uIhuiVdBvhxN8O845CQih
VebIst6Yb7ZTs/qM2Zvm731aoXAmAwV4wtYdSLXd5X271g+CET4as4q5LtywMB7hR3UBdvmJwXp5
dGv++Gta4oKCucYCA/lua5RzyQ3T6+MqqjR77koUnBvGAB3/UWVtCtUuIUAAJfzUP4zuXM5fedJ4
JLA5iyS4QZT1NmrlcCWMRq6vAvCcf2mnElqU4y5TgEWyR4KXUZiSH0pCBZOHWi8UwbKDy3S0LBX+
0BVZHANF4CI9o7REX8UlXYMFSuAI0V+BE730LFrNNja+t9I1w9jeuSA/QSNoYevd2KAs3kUesQsv
Il/att90mvTcW79wcSECGyE43VhKaPOSe/5Q3xAcLMO7svTETDyLJNkpZ8ZL6CPPBWaim/FPDLU4
eRzSeHyoXdO/If4W1cnvPIsTCIuIYIzQkGez+NSHZe0xIWrcWrAfyrrxIZ8NYOTSxjMKlG66I8Ia
yFFfdY5mFnNQEX4XvF92D2lUl8SzUIhuxhSyGAJVEYFE54uRwdHvIrTeGWxefVqidWAJR61YbtFx
kYYKuxmPUpRF5C1yD1K0sZWx7W1uPJr3uoMuTdbujKKwIIAlOhejNOGnyzD3o0EPjBIGac4tLfNs
fXSmSVS/YI702TMRCJwE7P3tiki8L6Pg1dC9dTvgC/Z3MzgU8o2iMjmhko8/UQy3Z/BlaPFRywle
epqsh6nq0DaO90KNXEfmUG+sIbrgCmEXt4FAkulubTe788mgNvD2XeWO+jnl4cUmVoL8eHQMIQ+7
mWvvO+wR2UMdVSbFF8nIcdO7oc53bt2W0YUnuntWIP/ugQ22/WJfUvY7pekQQIsMy2Xm+xZbqxg3
P3SoDdByAKMdr33bJkRQKLO61d9VhYtz4f8QVK+Z283PRL/O4sHxhPqgMpRVSXzznMPfBNeA4mTb
5kPofsyVnJfiyHdRJKynMRUq5o1knP5qU9/EBNkE+XvGgpWctYKXDzPfnaj+yhozSlmKR/X4M86T
pMdz7/VYK2Hjle5BUaGVN5bScfyLl3f1oeOy5kfR0KWJ2NF33o38Y2XJS8b11AcVXAAvz3+PBQTP
+1lJX5Qrz7vDTwoVeDsvLBn3mTIeUFaaLJPdq+Ufy3OhOIU5Q5lHy7dmHedLGuUwGTruFvJu8qaH
Z0YAI4SJVN0ftSLXv2nO5PBRYTe98IRZtPVTiF+L9A3aQxLVJdjfBCrxN+4sJU9BmJNRn4K6bz9K
9iktkVN867j7Fxf5WQdz8OChHf9QxMU/InAgKxD41WAPRI15I9KLuJ0ZkATVyOAqlO8wIzWZbeXk
+D9R7svmaJEjuefijgSinCLP6EUrXD7GjlN5KqGhp/tcuS1uUCRzV5u2SUSsEt6Lve/iB6R0ceKz
aGecR8OaF9+85P0vi+8dvKwW/idbJYLpFjCJ0THVHqnN7NbazzqIXTJspyF5X7vKPMOdYp7d4IFA
9EayNL6PRk71N1VZZP8Vjs/90ipyMXeJ6bP5guWkeqkjE/6XwiOxZLJ7NkQiG4LKytOxLrYIxuf1
PZildx4ISPO3jk/ntx2Z07YsdriKjqxZYwTCtQGbktVKvjZhvxR4sEBU9W55r5hat/JZZ9wj1VGi
5zNDRHJGz+E4Ibap2qmqDtk4635HVjtS9BhEO5HCyI8J/J1blslplDQIZ/qMiSa8SiSO1GZuT2SJ
8Q6GnHJnXyilbl7hGJQgq58/cb2wn58izwMu3weKdX4z6y7YZg6n04FYlTk8xnNwh4XP+OvHj7i4
44fKPkx61DwCe+aQ2OF34WZw2EKIQtiAiUeYcCUMTFM9v3qrkevwnlPIyY3FvgJGFtO0N7xYEyES
2KDAX73bhMH4vzWDHb7trXSKbbUw4QGRQDhOBeYteXXBt6PKE9Hyzr6PChoooAMhElA7wNLMbRD2
Btb5N+RddpVVExWXZk3a9OTopL7VBcnZWAG7afI2c7b6hHdLZj27CZvZ14xvLrlkGkTfO5VDfjWi
r/O7sTZqbpYoCfFnUR5ZVLh3Yxg8jtd/8tgA6k6wLnRbpsoK3pHOk3ffxXJz7CrI/dUZ0nc1f004
BhC1zioqj4Z52gvIwJBk0Zw2pZkqV37ZeDTzjdwfsjxRzUJwBs7fEAg2Ys3fhKnXsn906z94L8Ib
WbnIGny8H6+B9QggRkkhxVPoMArrzu4qVraeEFnMY+2q0Qd71lfus1rnzD8qbqMIgbgji749mKko
bYc0nRgFA00MWSEVfK1CsVxJhGYhvindQE4b8AyFQ7PCYp8lYifCv3ilQskPQQD0CZXOFJB3jGB3
U2UD4wdcjhY+jhgWTNSZO0C2rxcNVkrSLeHDq/DAUHnOD1FLNPdBWhFeQE3E31MAY3NnStdvP6kj
p5xQe86K3x7UjHe4JoackKT+F/STPdZy9t8xagT/Um5ksi9cOgKc42R1kXT+GKE4ALrQAcfDrjI3
/9FfT8tpFjn8vpZEkHeU2hz62Oy4jbtYsB8JOo8pTWq1iq9wg9dfaFXW35g1/V9wjvllvJBlD3M9
jHaHAGHRPVsHK15Gust6Wg0lwxaXCYamiFLwk4xod+WTj6L5RDSHufsHac6fmCbn+hlNVS0Qv1Bx
dTeVeXp9AF/oLDs8hAEuczJVgAG6dxBXX9Ml8W4HkAJ71FbVd9dqO5xbiE0QDwI/L68xgCsHQjM5
KS9K8KfyTYxWkxExCnyOzxa57Q2ia4HZcOqDl7Udid1AvJ8RYW1wu/E2EImccYX+9Fvh/MUe7/qn
AGCZ+DGnY8ztjcaAFBXcas2u96sqf7xr3n/ylhAwM+TlsoWLk3ssaJfi5LldAcO6iMnr+oPDBUno
GHvyZMhJYW2ay/lBR/kgzzmpnEDaqPnB22NEIm4li1jmN+9OmVc0YhldM2G22OT3/lSRviPN5I2A
2FLb/pp7rw92fueO65F1brFcQuZabORBMNd/URdHfBA573fzVWnIgkfcBr493NOClndVONO4zYs7
DBTkBfEiLLu6OHrxc95zKlepcZJh+oe6RLDati9a4mo3OQqWjWicLnpKEsqpi46qoYPMixI9Ptyv
c+gwJdFanhzvmlff9d5qlmgpu9FlqLc+SevediWhc3otqeTTA2At8dIksDg34v4tM+6sxuyI6aeI
GHE0nKhlMlr0RbYSD0KE1YncScIraJHW7gTJB/lATmn/lS8BFoeIk/Y0oX3l90WU9gyhRsffwMgy
HDWJ7ih54p5sQJZOy42tBlEWcaocYJiTAt0VcuT+tN6CFM9Ily3qrP0edOPoLHvh+Z3/nC7Tym2D
vx+JEKrqtzH1FvyJa9bdJsH1HHmtjQ6pdJlMsaatV/S/pSTwFiVI/0I/0WPtxV30L6w6v7sSOmAJ
L5gz88B7XwWodUX7hlyD5G9UHvQvvVPYGELhYtK9aZR6ytkergA1sZFmfbd+N7zvCd2VAXTMsF65
eDlZ/7kRTPNNDEsBPyzZBcEJJw6b8dqfgPB1tH8IsfzIy48+p059HujCpn0Perk2B1Yqmbfne3Wx
wKc2ZONUGn/dd8x3omHXN+xf9BGtx8j5KDIYle6LV+R0eV2vHOc4Nv7SH5U38Cl4GRsGHsUE1Uju
LOKnkcqWNFsO+oRWMHPaiSyLg3/zWrYxsVDEeCA/6yDp1YCxUV7ZeeAVY7JaviBnXJbHvMV0xbMM
17YxU8tlSnTCjRWpYSBqON2OYBPUb1YfDKVn+urx2NUw6M8IKdFdZQWcha3Cv/F2t4el3M9Oh3mi
noZb7lDgvhlGzafemb2R2XAyUjWOpYcEcLPWCf4hVA7jxTpcGDusMRydBLDVyUUTgAu9fgiTJ2bt
QIEs7h27D0K5zj+nfCREhbIhhVeXkFD5GRaivEUJdAMimfHTYONGID76csuwlOM8drrwWyIzAZHX
oezdDczLGTHUqfmxJgORJ0wewgtRHOQxtkWcXN3CCaP3ThhzKgkFKTY6nBBMEA22oDGLyI2iH7T9
KkV9BOLp2Qd2smnwAg0JpC9T+vCxcgXJVQ2OtX9rRte9Q1Zp5VbczQsnXaUzkCMV0YU7CFotaitf
ntp0AetqFPEDFEB1GB6oX4x9aolJ2pc06ME+Ac/hPwxh1Hf7nmQTuZkMkIJDkXtUXFPmBvl5hpP2
r0tmdHeYFCFvEhT4X78mmGhTHcD5huNCxMqJlVS2nrvJQijMcgp23mRJsjrcrD45juxzWPQGHVf0
Y4vKJPD5NoZ2OhXFMPwa8nlU6JwIfL7HfAN54N7uzZC1Dzhqu3A6aeL5hkshvNJF3cN1+ul2LZ6E
ygIoQqjVVXw11pvZd3Y4GbfI3yE69rQxv0E5FRM6hKVbJuSaQF++YlE2R/hilXiXSMSLF6gecf84
Q8YinhVuP8hBIIz6HpqaxZjvPBbSzBZX+Auo2HASbzoGbfmrrgI0CQHB2iHr/JSKOKd2x71UJIN+
xElBMBAbgDu5ZSVtaNk23sCWoSim4e5mqQpC7rKCgWK3epA1hrh2zl3Gy8osqGR2TrTdSPYN2l2O
f/bl5cLCNt7LMqxpo3gqZZwfvJTYS6gtBv7wS1EJN7pjWZxhfokQ7iO+6FRbjZuCUMslOdBglLLb
rUsT/VJOWaS7znXW4WdLlFuxA/HcPjZA498yJ87tBhcsg56ZLj7cDqCMbzUDyZeqp1BmYznYix/6
aDcVdv6XxEkyuhlLSvuBGM38HCClXo4t6Fr55dCt54S2oAnKt5OTJ/D+1qwEVDlMw/q1Sos8d8vL
XULWFZ5FtCF9Hf1as8qYP2sx+/N5cUnueQ1DUNWgICycIoA1RRmzSUVtuoybKm6Ruoggg9ImU+bE
jyZAeXINYcuxLKxipJM7LjwlDyR1OyEZF4SUN4+cgrFE75koVpN47AXCTrCjRh4lk7ZQnWBWwQjd
0cQ1xtt47CLhuSNxy8o/oY9AjSOTwxmJPglcYNUKAh1RK1IMpM6D083ecjN1otq/TARnRjixKzS+
9sbL3GMNGQkBX4nXHe/8/a4c1Z4BNAD8lQok/+2nnu1fzZRNQLbmdE6uHkQWQ/alO6fx+jlzf/1N
Ec3N1FWDKH84UYFtYdciJJmpfofSfcyz6G6xoht+7yvsfC+sJ3352fqjA+vDk5ObPTRi7dV+nqG+
7FEVF+afpKmQMbvXFIRGP3Ebq0fWu6pC8tjEkG4zer7wEeGCFgifsrzHk1cuU/+I6XMq9hyMZf0E
R0oiOQSClzxkCoXHc+/ScX/H8wAeau8Oco7ZMaP+TLHUs7XRfxT1hXdXCMflp89VhxXEMNa6RAIq
8+eCgw+lfDW0ImMR17A8spZdX7vz8HZHe6p+EDn8jaDbfkezWXXyJnFBsGVk55IFx4YN9PQ9yNDt
MfCmrXOwTa/dY9iNFNEr4MAUYFFACsduQDgWEY8VxhZUm19Rc209h5QV1uFp0DwgFo8S4teyVbKB
QfwyJefB7ZUA79Vpu3w3JAsHR75OdqYwezEwfxU5hTT6TC9NdpNs2oVEuWEpvgbJRnhngcHarV/w
JiC17QHmHS3DqRGBBNdC/NTreOoviJ/9kIzcjuRdd3Wy6IA/AdAqB8U0+cc211n4IwXDT1+OgVQf
NBJQ/8ciVJuc4nWkTomVl3i7QqgKm9kkUtd5c2tbhAePkMqF4xex+W1kvwLqJAhEOxyXNpVUDUMO
Fu/oVpmiiunBUToBaeIz7Rqui9XLgA2iGkK8H1HyQMwF3HAAlNfVxamCBiEbnBqcj/MOr64r/sMH
xGHSTroKn/3Oyu4J8znhjA6CTm/Po5UV29oGxGNum9ym/oDxnE6XvTITsqjdBTlGFP4lW4zv2ixF
vcWbN9jNnMRCfhVh2ufptXHDwMdEXaDix1FQc9L+4ZGr6LxXImluiehjEGeaVfsmzDsNaK+X5Dqw
JZuhQQE3wohAI93yC/Xc558zIxH/gTVGIf7pGhk+vUhRel2zIdJW+zN+ZGS0qJqxqAs09uAdA3ny
28T46BEXNg2XSjOAPVkZZndrpPA57IkUIRsLpw2CvZFVwFah+/hVUt5NfxFDMA0k6sgLDakpHUgV
Cc5l4Ca01nkZCcug2ZKWR1+6ndZwq310zAywR6GfQx/cDsHUcR/3V4FVRLePjLfBAC5bzKEZlJ4a
V3CZPQaAhWz+CM67seGhgcXWdXvswV4FhLEWgQi3gPWxUy+kI1hE7mG+ToeizoPyi0l4NF3DNV/H
o6170iuqJMrsgf41IDoJMmZ6aIVLRp8zSKhGzDHww1p3WchfunNIz8z/xwm1cIrcsx8qD4qYDUMy
1hOgYPvK6Plc0mwhGuXjqXYVsjaQfcgXmKDlZfaCoLZj8K+mguyjjj4CbuJIpVDXNAE7x0YjtRID
Ddq3tCa/DoG1txn8hbhdJjhqOQWsAsWOHZdAYZGn0UkQu/zNic/Uscq1fGj8kZhb1BcfXSk8sxdg
FS3u8QGTl8RTwpBJxcgKMCUwKG3ndDoTIhX/GxqfwOVWxeHwDxWJUr/pddwWDy9Cua1G7UI0r1w7
+wORHcE4ZvaBMDT5UAUHBn1QkotucLYN4Wvs//zJmdjucSINuxbrn8WPQsDydxHa5oqEJIe7V6y0
VS5lPBVSqWa8IImH5y0EWoqvvCuy6zD0TXSFzTA1mJ5L5G4Jsfbenl0VtVuQJISaBHnGIxU4TY7I
s5nVyqFoIxJZnDD9dMYmW08VZMeBp9qt4ytnAGqqcQrHPylryDdRipkdMMY0BPVuQ4FcS/QgDKso
HJiS08FtwiJs1GbGVQd7YtE8/Q5QVAKYIioAF5aAel58HFR7yh2NIoWOJb2QPxNMTyjK8+w8RGoU
12AuF7UnOyL9OUwyDBEJ0xTeIJx373mIBvO3rhPGdLWCurVDEOMnh7ZwnV9JqMp/I8bzmm/DHX4a
Z11wXpEKWG0tgrBvmDKQAEjqZafQxveEzkmL7gXncuWdV7Ld/pSJbhuITzDIkf21a0amYGI99n65
vXK6i3/jhFQMXmkUrT9I1kqfGsBQyzGuKtVtWfne420aETT7gLxnYmj6oD4hRk7lzm2bqGMoihby
x+ixfDqMPcFVT+vIqP+V9RU5HXw+abNlVgxMEtELae6qyfITWmvQ9zi6sjfZmaS75NqHiUH2Dqx0
HTricUkmLMHEjVYvk5BTc6j04oakLkWSeD1jEf9KnQ2vXT0XzKc5eA45quf6GGZN8hRKttunyWfg
RRRPGeFXnYiP3DtDp6FKyTQWGz9gBv2U1pXV4MeNxPUwjCEzmSR3ttrN8CYI5qzBmTHLfA4cF0WT
sYGkU6gTXD/kQnePsHqJ4HF0gBXVRT9EcC2eGaIpIu0c6z4mKaNALFAwgJYInXAbsoombNR5bsIZ
WiHAm9zfoFZLkGtigbqfzLjdDp3mxf0dJzjcdkHsqBekR4DsTW2TH10l8r/SycVDzaScWdz/6V1O
pNDzF+vKERjjSAK3zPDnvfW9+hGJ8gihfczbJ+asWK/oCoK4vo2DYKGJFzwiIQniWXHnGo5XcAQB
irRh5Y7RRWX/uC4FcUDOASCOoMnOE0EF96ETBkHUgpMkuctZq3EndNstV+TvSfuAfg3XxJynX1R8
iybiq03eDHYQdbEqJQ8L80PxUTtj+50TLf83B8TpXu45z29Ojypzy8qxvnT8ctkuxW3O7MYljeOt
cYfoPeEMfVFz0ZaIwTh4BTL9XrxVAHfbM1k904ElIJ93GAfEFPqtstsAffpAYbMEhxk0dPzNDMtH
2wHIrDwKlfveSXRh9mcVYv0bsmkij9Gs+TGCfYtxzylFeKLMW9hZRvz25FeLBDcrr01ExytssKtQ
ghD8lajhYYQ1KFmV88wwRGkUcE9ZMEAjn2m9WDMFILrQ4t/QXY3Jme/SB+nsIo/e1UIVbD3aiPZu
dooYhDeQW/c6YnPMNsafsV5x39aPS5/ZCQeDdQEXeW6981cAPA/r2nfvJizMJ1ZIiDuRExbFPkio
IbdmdO/tYpa0vzomQ2BRMiZuX7UzDX/7VeDNj0ZLVBLKkVyH19Kr9fSNOY9Z7dI4+juxC6+n8WTH
6gWx5pEZATxbDa/vwJ4xBjBGSg2P8xqj3tzoOk7+uGh7KJTWdfBPYUYm+KaBz8OpinjeO3imDeub
6UJVHwb6PX/rB53qX2UVsyHXA6HrRUFm1z5gtHDX88Jr2bNavUMHEVaQokTpTswapBg64JpUi+Pa
I4XZ2lFirUjS1PvSrIjVw0Bk2PxW47MGf+OnFdm+CJmwRTsTACA/dtxzaKKSzJeipzLWY6zqK1Kz
Ob+jKZo/ubMyoc6o7V/DRhafeM6S7xhint3XC9c3Co+IbnWcAjzwmeyf4ra/65vSCbR6M/bJF1UG
RiUAT5p1XRN3DIgSFnubgFlbjPpmNTsV+ARmkWZVVttCwgNoJAo1OlrpyBcEQSwhdUZa80yGd/hc
udr/C1pggoYue/93maIxOc3Kzq+Z3yAAQjYyBPssBXn15GMwKbjCM1E8ugJL36PNenXnpUJKwG4V
4kPflSpcz6DZZ2CG1QxcUVRR6++y2cUZ09pikDtv6AwQTTSH46mbmhkEGtwN9+hGqAb5qSoSjkag
JbsUA7LY4AMJzQ/b0/Vswh5T66UZVH6qTeOO16VLOyjiPVOBzUoPpPapY/LgwGG+nGkqJLLhyZ+0
82glho3gJGL6nj1WVH/6YFSaiqeqZbfwHwYcHN17E7RgSQ8TsussuZUJygl1zKa1HMZ9HuA+peBQ
43KnJHjrR8xPhRJljmJDeoJR/k+nmdC1ZibvI4q0DH/DRHTwADpc+6O7BaXNCel70q9+d2mpr2bE
Y4AHBWVBRUgUQuRdsUjT3dDlLcPB2KVBX4hCxmF27zoEcQno4GmPt51J3gsrX2wTCqButykWqlBA
DoHXf+gC+cYRq27bPC7YRx28lTFQ6C2crjp9Jhks8xiEr8xwEOEsKIzZo/JLZfxQJCSEiS63hSNX
e7Ucjdlp5YhG9kWsYIJRGc3RGTnJSCspg+keRKAjjg18ceV2VWL+ma5RL7EED1V/QGXkVnsXgeKL
SnCi7YIKzvjFD53yZ06CgHeLW03pymgC9SmD/l7+ZEhn/kU+pA2kiGoiMnDWXNEYhLRgOUiw7ZYH
5n4BBE1XHXWrpuDUukyaWXLBuTmx6/GSv8R/oY2EaSj1oWlT1OABLuD0RMLOQh+jZC/qq0rNaP5y
2XvZDXIEn1eOq+9O2mnkq3ev1l8QRiTxKyiq+4JxAZxOHNrCE33IsZWnB7vCA+OWS0LvJFWCBpMa
1nwES7pkxyRByLzphhnnGf04unY6ecGIJXVpWjQFI/gaXYbVNg+peLc1giX3RdHSs2qoiFrPn9IQ
Fyt3AJypYgX/TEkEGhLCQxiqcCt1uzxTAXmcmiHoqBsESPVvgOKxPEyeHw5vkysIhWNE3qEnCpzg
XBWQlH7YjML3s8VWoU9+wpgIRVVt8aen67RZEuWYjzRVYXNpLPraLYPWVjA86vroyW/mQeyZWwpu
B+Irm/88lw3hATWbAoSa1ikTUR/Y5ysi+Kk8T6llgsY0JkIJlaD0lP/j7Ex2I0eyLPorhVo30UYj
zUg2unvho4bQ4C4pJMWGkBQRnOeZX9+HuUq5AhKygUIuKqtA0UmaPXvv3nMPFnrU5w7TmHVVk2rc
7kyfEgPQguSbmRIe164n2X1BStTjUK1xAIYkbNc1GpQ35vFVsV428ysm5RRorWZsiErV8Mvwvszc
6YXKYuoPlUfAMydwieNUA0HDV2SUtputEKTn5VXAcTm+JM3Bia/LglnQxoNyyAQbQ0hOawe9uYWr
E68ggH5pgWClH+4Ca0KeVVYeUQJY2ppvBUKYtj5AaZipPFADoGhUg4CiMqG0ythhPN+4jbTp1PU9
54yBaNLADDIGUsbcElRR2X6rH0tcLCOki6W64t+4lvfYut7U/Iw9js9nuKU6dUbPzowe2ehM45YG
+uAf7SCumjMKGZIHh9GxMJZbJrtJpho7vx2RaofbZQRkngmFMW5L8m59z1ma6TajJ0FGiW/jSfcz
RaFKodMQQwsOw6jRINk7WtUD1bYk7Mi9KANcOVutoiZ7g1oA/GIMneipgqpzXhulQYNEm1IS9uH3
D+mitOM+m3Y8h4gNP90OBv3mk8ferGv61KQTJQb7p+P18lpjQ/QJa+dd3Sybl16asPrRk/CH6H8D
k2IeWMCuQTUEoTOnFXU296JbkFYVrivhof5kgjMlJeQBF15pnbvzhe/gd6LjNQKWrHpXVFAEB/J6
GrQfwTpp0atkU+jVG9pzJJ8yJ1GIN1Flg3bmfXkcS7ZFPJN18CBCoDA06gfjysAFgZWp4WNao82j
qke/ZvdLPG/0Hel1+5vQAYRJBmp8hstlpPi/gNCgt25EMM0p/37izMajrBAW+4yTMQNulN/hlUQJ
jkqZOsR9THQSF5sK5f0TEn/mfJEeBzJoMSI+I6+RhAmRs3KuFXEE254e+fd2XsY9jcym65oX9Aro
IS3NNCnc7hHuaPoyz7JZmGuDb6xDp7MOsISG4yD99pk8y/y3bOzk1Z8c/0LKoYPyWKLRX43s4fjg
UBm9SCtEhFVPVV1uiaLyjK2XpfGT1+Uw8kyk0M8RRrY7A5l8iNIZJcpmwNN4nYWEaa28ukCKBeWt
fmsSihRG7jI54LW1vnvCkr+TKPoryanrnPXsZjVC7U5XAjSmmRAbiBCZQV6QmxteM9bEERVqsmGg
nF26iDRBIxGBXK0QMwJdHuCZ5ix4FQbHya5INsI/yUwj9lnTSExhhpS5GheRtGPW2jmecFRUITq2
ldsIzgOc+owUy59d/K7tstFrkjbrX5RXRbSVQ+5E1C05WM84l85li/5QYLWyGYq7Rcm9VgTfRBwq
HC+90Fba4jyCxdgRJIWG1RXIVZAuxn6/ZyHIfg19Zb8aA2vtQgzPjIuu1NWbw7TPQ86X5aTCerTl
t4EBGmvbzXZ13Vqme8d+E+gzUvrId5iQ0ELLyPmdVh1rKo0sI3Lq87pdPFlDH6R3ddUQWCnZq0n7
LZjfbk2mL7/tpjPuB8TBZ3NVyhugy+B36rpsqzMSTanWBi+W2T7yAwxqU5i6l3U6ew85hIxu3cF4
QONYFJhHIgnGAS0I1l+PueCtgXSmOh8yVx77vg0PlW+yBSIjnMAoTMF4zeAjB9qBoJztay5gfoie
WnwdWsRfr/TIIZwZq4nT1u7H8fsgJviZpLYw+WRqXaPPtnJ7zVw1O1fInfp1V6v2wGCtuo+DqbiK
cxKzVqhm6JSpxmkOKTRI+jKBM/42kxj1CLMwvbeSNi12rSCyfGcYhNKvUZ6TaelW4/wDW1V159Z9
gIxELJ7htjfzbEepRMg5n3vRr4VBBbXNVTQP6yFywV4hpxMrmnrJbZyI8BU7lENTaChUtMHbGB85
WmOX40vLXjrLcN68uO3jDS8AsVkl57CjBwWIP8PEybNlalBdeotRYT0HmUFrbS6Th9qbUKpkxqC+
BaWZy51HsVStnCZmzQxqOkckCbGUrjygZU/1ODqYkjWPnULB541gD0MixJIAs70rI/OWeESWJ0Bd
5kvAAJt3qWBS1Ext+qQ6mT4BdMmf29ZCWmmKyf7GhCG+93MNI7rNS5Wd91mc7dMRCuBmZLL9jBCH
85BPbou1GmZkUJQLMZWuIwuInBK9eXgG/YHxeIPttT+3c87Mro/kG+zTxJCr5hsE21SWVABk3SCz
MmnYn/V9T8HPLu28Ee9eD+s+UPVTxhHzztIGOcxYQFwMQRWDAfxC49bAi/UjDcP+ZnAx71FRS0Wd
1mf2vEixaHuBmksfDIHWa4WlVKCKDAJv2NDsaeKtQAaElLOh8btqOm/BsjNeoZlTOOZ3l8+WkbrO
E5DkAyfcVVAHXbumN9SXTMbRAmyRTsCBJuo4eVRkgYnVnAwknSd144Kb60MSI6rG58AVgBOzdxkr
5LXrzMEl0phy3MDFj4PnuAmt3xFiJ71CxdXQSU9bbBhZWLxw0kgvRTQsoQCDCbWYg0bgErgy5Y/w
gM3phu5sDRUEzdZVOI4yOzfjEcIJMI+MfU9WED/jeSqLs7yOF+klbAp4UFUtgq0Bkrm/BGHJJNGu
0XjSoTDVdV9lxq8OOfZeLX86HNdgwDxHyOmbnjIT/TuGPVwYvVpEr0kNq9CLy+ouGTPn1aubgc2T
pQ//KoyQ7SSkDW2J3uc3u7PBb3IcA+HjMkRJmbIzytiYBLySmi1lNhKJAFhuBR9hEOCkpUMGMbJY
jlIzQu11xzwN6tJAxc5hLMyKFXiFtmEoyul3a3L+IfxNNpKMolQEFzmLEG1iUmR+Gz173dqA+8Jo
QwMHwgqTTzZCp5jQOZnAEF0JDoXGGqRu+dDCGwRFxvT8G3Nhk+Ou6DnQCXPIH1MSc2O4+4X/HbE+
hk8/GBhgtcwqeTw4zU3CCpcgzdFdnNc5BzZZZs91muXhJZWDfcMbUKEML+PwFXNy8QC0ko5z6dtB
dhHA3qAXbwg6AhFjo2ZX925x55OdQ82cBOrKxukEmGfUw3MQtGzPjDXsehOaMnC2vSbcfiVkVqLt
oUm9GRhtuZxWcUki1m/qG0vLHte+MqpXvnWSMrT2i98jzh9CZpFZIFa1u/jF9fBWWx3Hx10uQghR
uPPag0cQEb3GuMjPEbGXPW0nhyyypdKkueGM8jEFP88IhFHx4nImoAaQpZufp0G4dPybBM1gh32Y
JANGrs0W9AqKW8saeU95oPn1CIr7LYBgRAzOXEXVOmyT4HuDpHTk083ba7fIRoO5BZ/rSiYdDpbU
qluyDzz/F6847RsYxDn99FjcsTZmd8Gc1/lGtc30w8R+cWDG0Ko1HfUKCDikrGumi4t8gSC7R8eZ
hnPia22xnhtPLKQqH6yGGfRJALJknJ9M5M5X2YgDdCM6EBv8fIJum6P6Eq0+CdTDuvJC6I/8GBzx
p9GE6iWYpVKtJIYqNqlnWFcmbyMpLlHmXhIJjl2JxymLjVVbjAnJy6IKa0mdFGtjqCWZspQl2IHM
2Ru2dWLoeotQm1+fhcj5ntoRrdoQgQ99jqq0zhpjubUyM6tHLV3ObNnYxw1htmlx4DiFXYqq1t3k
gPfjpbGDNbailsU7lNqcxTqMA2cUCQgosqjvH0g6zO84bfevYxgnWIsaAnQM+gvlOqdVma1CcsbF
Opgzcw/Fi/ivRgZWSYmUJ9+RrdffG5h8Mdvj4maIDLosFFhhCKkh5iRh9ZHzm2XFdTb4T2Lcw2k7
vITwsh7nUlDkaYvm7ZYMuUifVS7msn1AsXrTuB3nLRTiMfqvIY2+WzYOBiCdpNVfhI2RH9EWhuh1
QvDXsPfz8TksKbLWYV6i2IbiaJ6zdnGKbxCipBsDhcBwhp0guKbBwyDLot0BrzFi41lPSabiNX5D
7eHOjwJ2AYbb4NODYnjNUoY8O9xRzdYkVIDBYIXghs5mXRsbBvd9eKStHKwHryyMzYgbUly3I8fc
jZenaM0ml5nseUvs6D2e3uYMlKBgIjgjeYR6xTyVmbWMu23czT5QBl4JawOjx3rujBaiZE0sZXse
utjcd8vrovh5+Yq2jK+hcXDqhGOJdrAmrctwdLUzsD5zaiIjfIIySBT5WFQUWKlrQ41wbWIPECoR
BsswtRHAEb1i2LvmUJHHhmku3GBVro4OKWbBrjL1+KOJxoUFU0tMw0xZbUQLKDwI9Gq74oXeqg3Q
QGJFWRlIjh9iUDfwY0yC9VZVjgBzYycJlB4hIvQgNaxtAHZRYb60JfjpNT59eTNDIkIlowZSpXp0
W6SztjaLt+stwNkmTIb53BzjqNnlmU4f3WkK1aqEv4XmgoohPWub0iNaGjefvyfFi/MH3UIgpjVn
mt9xF+ODlC2KrvPMcBo4hhQz9BrtwfbPAvojmN5HQrEhEaVX89TbBr63oM/vtUMwygbrhO9dx6zP
P7pwCBkWFZVrbqrcHzizEvL7SjcACkk3NiWdJMZ31gFqTFlv8FzGt1FSW8OaU31JkjfJU3wX2EkI
4nYpczaWMsKn2c5QfgeRFdymfW61W3Kf7H3vCNKWRpV0V1R8Y7SXnCWjlc1GJPj6Ozg7DV2LN9BP
8YtJjumSQGTk9T0Ed/eQiY5h4jDjS9mrDnUo2uWaUx2jgwiyN1IGGjuyil+wnua/MJibxToVPr4N
gvXMeWvYOjRwdeHwYFmPDBopHFBg8FHehURh9hs2zJpaBubXU5+4IPwQaOgXW89ujT/GMhFjBuES
Wa27/szvlI0YknC7fOdS8/4icEzEG4vaAMJp4lb3gdNmj02O2GgNCtR4Y4JeVRR5zBwQZo2hPm/z
uHiuAWK7iBR9NEFdWNCFI1aesxu5HvelWyxDMdF61QWZUgUATDJB9WqQkew2owoIDmefsugGZotK
YmZDPmsTU+zTtMD562pQVhR0zWi8xLSaY7Jpfcdimq/BPNMXrH8RotSbG1qew22C0vMXrOJ2XlnK
ik0kbr1zb1TS/TFU0n/RcR8P80qwrP9u+4mXxavH9jn0/T7auPTXtoPbWqieVWg9WUY+HxIzRkRn
Wk1CunBuBuf5LAmnH7TmfQfm0tPHy/ow3Y0IGa9lXLpwFJitDiXAdzKdu5+UWDRH+fDKOD2ghAk1
WlS36CV9BpbgjRlOHQuFkKr37jw8Z/muDXvtrKQ5DQmznVo4Pl0wXzR9h8EVEM3BRk1Qb4rS6q1n
UgByHkfC6JjOdRMJ6zyA0t8xjimmCkER/WLG5/zdtLLWppEx5o14B5cQjdaK9i1hgSN3NAm+hsoM
vMRmZ0Pzer5AOizi3ivgIW3iWeOtJCkVz4RilapufelIBjIwBDTpa7FOu+C71Pgy3XXXFCNOzypW
YP8hZAGxvItJgwaRP5ROd0lwnWfviKSO1V4TZ5i/4V2VDlwIWTYDBMay0FsADiASCZ2Dy0qVH5gd
yPkwNTVuXbqZY3sVup3T5GeuR+KSvsSXz1CBCYsb8YOMVglvZ9skSztzC4hwBKISklq3EjTuxXJG
4PiOd2+kHPOM+TaF0p/tkXYzlQPgyUKY2S2bOrsQQ4eY9EBjPZp5QeYECiaSVjFULSSwAUx7TOz4
DC6HSOB1GGJNB60gWWJw+YSPMYGL3Squ0Z9SPUS5iVdWK4tTOPXcxiar9FohoSeks0YBwnik4jTD
vP1HnUfpb23b9Xf0uHWzjkEKUDRlxLSs28hXj0yuye/pCmmaLNWknW+iAqPMRgRuaq37Xte/F2kw
CQCDHS/Qk1rht0eyTsg5uh9SbKLc5tA1Tr9djaGaBOxsZMqDfJ/qButCssVvJc5QCkpFk6Gsr0rM
ldNqnmrv1UmHaQfnnbY7gRqtZpbY0iJzbAux29C10fOIFP9HQExetB1zK6epxJGMvDFmXeqMv4MB
u2vYYj7DGEUlDx6YwqscK77sYFadzT8N98rOML/QFlQO2p65xVk4airSNScYv97COyIZvlBkikR9
7j3RMkeVguU10xeaOT2qySZB1+i1mXEU2hbjmpWh+h3KnEDSbFaqu3TjWt5R1yHFCjyK39UsyA3d
DjZSlpVSYJVsIaz4nOQTfCNlzqRkjckRUVEkXcLbLdtwqot2eUU2MfYYYy+GcY4gGVWoZeCuQKpw
FXFgwDVn90FzbmVAilhCkpzXSwxfyDtJEqkSYtQHlqWzscsYfliStk5ZYvRmeSD9jKMuQm6oAzmx
IV1Yu/qsqfP2Ahiu628QEeHzZbvJuc9YXkQJpnnWjZiiKc4L/xWVUPPoofikGsVR8UuZlfUTRljP
u6InXu9StvDiR9C1q6iFX7rBx2Y/eoLe7i7XaX1ADEYriRtMzjoE9QcoS+Oryq3ySuoJP0nEhMbf
klZje1vUcxZbI5lWaCJr7MAbW+IyXitkzCYRDbpO1wRr0DdDZubxh9o2gAK39yemoHH8M09zxtl5
kxvXcJ1S8G+OqC/yJAex7Gi32mcRGY7nnh7mS9HWyZMTNqTPeB0swQ1wA9SFSJnRJpmttp2Vj0j4
ETWHiakPHtdrGCUT6j5n5iiNrqRZqSmIohWtXw45gc8kZsXPwRbf0PV80Ohrn+XcFre+4mnRQczp
OeQG6HpSxCyIudMgXuJM5b84ykXHxFx6qFFmTT2cdZeXziZ2Dq/dSIOGYx2OAapU1P9OgHpXFHBb
zSTqMSgYUBswOc3RozeZjt6EKAS9XcnkuVyx84PagKuscOSZDGtgnA8hVAgytrD54pUjvM0Z3jjl
TYQkV2N7yXPk+B2bfrQcr2i8rTrWI3iW4ILcBaDgPCvPXjzIcwZ6hkNWjtStsLsbzlJjscE8oLoz
GpB1te60qW5h9owvmBVrtuM4efMykHqc7ObxKcVIfGS62T5B7q7vRjDl5YoeCywd09LcMRxIfoj/
wOaGIJ6SfluBKC3PKuGEUDRqD3DgrisZ8/DqCuqDlcY0ILf//td//u9/v43/Ffwqbot0Cor8X3mX
3RZR3jb/82/1738xN1j+2/Of//Nvx1JC2Mr20Eo69DY9ofn3by/HKA/4H5v/EfohVsomtbdkjb7W
YVWcdwwRqJmCcfePrwQyUAihbEwO2nTfX2lQbDOKWKat4UZ2tyb5Yr43pqpFdGchf1r9P65mY25T
0JwsKeT7q/E+YC90HaRtgupxi8sK+Pskve7CYqrw+/OL2R9+RFMxRHAd7SG+c4Tz/mIJQHwm5QR+
oS6rcSYR6MlqZVhPn19meRZ/e1aKXw/SltZQdExyyx3z/WWA/c2glVrzUE+O+E6xi90vacZunaEA
IqLDraO7z6+4PJP3VzR5YK7kwtKyufD7K2YchswsreVBajEHNx1q1wcSv9JpMzq92ZJrL8xnGPxh
AEWxsb9/fnXvD1c3TW5WkDmLB8l6f/WpxXvtCSkPHf6FbUMf442iGgR3Luwzo4JoNI+dh/cuzphq
Ylf//PIff26TsyIiZxZBG3+geH957tKm1T1bh6CM2i2kYhKAVSbpRiQRzHFG+vM/+xh5wKbgHwxR
0Qbbjrt8rH/7GNNYdsxzCxuwYuCjl3PsHt1HTDvTjip5+/ntLS/l6bNVmo4tbibT9KyTl5bMXoIV
ylwd2inELzU6rfEbdoS/kdoS4xUxWOF91rb9+eeXPVlw/rpH7Zr8B+A8gtKTV4qfNDbA5WksF0by
ahhu5q3bwXIuUGFDmvn8Yn+6R0ctFT3VvOudfjEyNzSaMS5W0hBCpDcaxkH3vrjBZBOUyznMBjGF
5+Xzy5rLq3H627oAJjypPU2H62T1kWFEflnh2weaDtCnJqhsnD2RAK0Jk0JHl2fNz0ZMEgeIEREW
qIKt03ny+f/zZzi28LRlCYtV/v37RPObVqbh2IfeMsxvYrSSnTYGwp5ahjCXyLipCQG6vE1h5F43
TeGfFV1kbb74K5YnevJjmLZyqbr5TLX468f621utVYUrwtUmD6HpMLhPTjHicLICb+uBQjAp9EN9
i11J52R7YlqjAqGdwoISEm0RArM5fP4X/eHDlsvWwMfNcUGpk52I0wx5qnViI1ZNogtRR+GuLQAv
IcNKvhHHUH/xC3x85SWdK9Zu1+Wq2jlZSMJYlCRLd/7tXJlE3zSEPD3C7QQagRKi/mIN+bhoMpzl
+7KFpdn83OXf/+3X9vwkpJgpk4M5Ij+7IbVptvZjM/Qb5lcQ0JGR9g65plX1rPWcPmFyUkyTP/+F
P353DpdnWaGS0TzakzturUkZhZqKQ9E12St/T4f5lWbMOiEea94jAZaXCQOF9eeX/fBgWad52z2T
VcZh0zr57Ew2pT4YGuuYjOj2dl4D0yEdzrFRlc2OflT+xW1+vB4vj3SU5PW2bGmfXK8QUGTnSPpo
07GVnZcwXp/AVWLYGHA4tduEkMKLf3qLXJLiybVZ0hxPniyfJB77JS1q79CotuzOC09FexLMPCYz
Kh8H/MKIeb/4Wc3lPt59wXwklIZKsYiavL8n6wgqMlgdRRYcUyY8dEpnkddPi3divh8bOj24Tkyv
uZCVl145JElM28kLwBVlAirVedVWmGV7NJ7GFx/Wh3fdViyuKEIx4PNxnS6zZEeoMkLof8ictntI
6iF7ctBM09Noosa+6WERvVRD2KUHDNg5ehInuvzHj0NbqPq1kFrbvHnvvzaQlhXytyk49rExXMgg
ks9olwvk7AA2GJekgf3FO/ehJOOePYcX3HNtmzd9qUX/9n0jhwdfxM9x6GGWGZeFlWbnaQlXXAOV
BYGEadjehFHGDBk1IPTez2/4w1pmK+DcFLumwqTp6JMbBkjQJoTdRsewavHRkm+b7htGC+EegYD/
j+9Vs2xyn0JoyTa+fH9/u9feaiNa2FVyjA2DyCG2lvtZVdaPwFZPnvLiXeoVYGOgd2AE+fw+P27h
yzN1LE0dxv7NuvL+2hbkyQANHtduQvXdzxf73lQwJBmM+pluZ3FHTmkElZgsstWQR79HO5BffOx/
+PC0oAzUFoSFpZhYnsbffgAk7gQV0bOl0zAGBLNgPm3viBkx1I2LaZRYhKGgeiEVhQ7VOJC1DTIs
p0uKvy1mZiRD+a1eFHlfvPZyufv3KwKLusuryMrAUntaxRmL9jocY+9AgukU3MaBg28DyfK80xni
qF1kLGTmEpQW7STdMESFAU8yoa6DgOQYAy38CKIjxuroMrnCXEA3oqyKkmB5DWDRDiYyEWJTeLvO
8cbfJMf2t22Km+OIxrHEuI6XqNymlWUdv3jwyxt8emvOsoksyytV08mDj+NkNp0W1GuvXaPeRoHl
rPHpB+ctqwzSftKQ9qNpk6AmbPMyneS0n2H7fnMQXn3xsX3YRhE18odorLk2y8vpt96x6ziA+Hyk
JpbKiC2xgu+BxuC6bcQQ9KvMdRl9B4Bx7j7/Ef5wYfY0ycnPtJejyMmHxzy+K3xWoIOnamYPBr7a
pyiak35v07PBaYtJLQQnOH/x1X1cXSjIhMP+LUF2mPZJ8fJXW7FMx+DYtsrMVmIi8s3wkTOuFNO1
m89v0vzDk0YX7NnYhjnjCffkLt2ybvMe7MCxS9PgV+iTPLJHKmW1NwNzLLWdGLbQo4w1PM2sxTl7
15bgShgJJczFGlEZX3xWf1p0WOaW3UxaVDIfPivUFHbV6/AYMW5/KNnMr7tC6JVjWsvUs40qZCUJ
wbgZul5Eyf2IjCJs95//MNr6+Alo9jO2B74Dekonyw7i6bFv8NIeBqPLy3M0M7AaCj+RKCQkQ81t
FhXwyTwGh+AfIXg94SvKCXyDi9SdjUA4iUfFH4r5zE6nX+NgDeHe9SrnRqKwuJ3NMMSm0Yu+WvvT
mN+RqolO2AUs1F4b7hLP3tlZcDUHYfrL6ag78DTm1rfa60YIN4kVR3euQH1DGFeDzxVF+cTFyfZl
ZA7eQV+YKCy3qguieoc0nh6jXxFvt1dFa+whR9IzVz7HpbOpJr9kExEQFL3FZlid1SCukAAxSo3X
Tc97zyS4adwdbyyjcM+dEvOy84ZYrChv89tqAkn1rcWtNyAWNcLqgm6TsF4sldK9bVpbTltSbzXh
lYQCCASY1XzDcNb6UXo5bTYGGNHD5w/vrz7ayfq1FP/L58sWjU/i/Z4BBSlF5I/lk2iF6eegI8Bb
PZlXm9A1NCiHtouQNRYZko9xapG+ZKSxd6+S7eyvbijCPZKFSJCo+6q9Jo0bHDH6n+7NionlW5W2
SvdAoZryi8XOkh/fOjoR9AhZ9Uy+/ZNDQ5SP8O5I7juEc54t+D4oHusi8Ce8AL0Kw0tcGGl1E7SN
cPcGA/kab+vAkabJsPmtSgbinK7qwUKpaIydsMGF6O6sS5sYVR3j3tfZF7wRVirKF3OIkzsHs6K9
RVMoMKq2uiN4dJbZjSoHYnAADysu3GQxjuIe7TTvew/8cYVXi5Kr4kcjf4Hc7G1rZe0XK8HHk4X2
yC0SNudUqdTpyUK3jl1o5vnHJMQNcINhZX6OUchF14TnqbMmyprXz9+bj1d0hEQyTB1NP1i7y5rw
t1IjHC0sPYmXHaOgkQLeEhC6KXMYbwbNdMAtlHyx1v/pgqwxqEQ0J1WaM+8viMoa647flEd0su4Z
O84C9e/S6GfpY7bci4bQ4C86eh+3NZz2lqKXyNmQRurJgp8GRkZWS1ce+wgkx8rOnOeGUCt8DVke
ryHyYYCv8dJ9cdmPxxTqCY6I/INBpq1O7jQrYMGoyMmPA9hp5xrvZ4/HxBurn4pYkrtR2u4MgmPo
LXcFv6Qn1FbJru7++Q/Od8VhSUvhKYYl73/w3kFDXVMxHOHJQdRuhNqy/oTP2vbhXFJ7fVG9/uEB
W3ROXYvBN0MZvXzvf3ujSI8eDJs02mOReeE+K/wfHtbcb7ormn2Ek+f4+Qv8h82TWxMsINDsaWiK
k10r73GXTHi6j8SotlioJowB6JEx2ON/tKZdzf4ebqkpTHnZ075lE+gL8AfmyDx+8/kf86d792gy
oZzHvK/Mk78FTXBSulVfHwPfH/aBnMtvVmLCCUPpeINKl/zmzy/411no/bLv8Fqz6PMVKx7zyRWb
OIbYPXb5UUc29nU/BO1BP2r0zohaoHUd18vcdILrjtKJaAOyBeqguBFwwHN0gRbAGBlXrlprkRsW
0QYm0BdvlKjNCJviRFtZdrlpghyrloCX27JHe5rpq9tZzxaJsv0uRNgBmcKdvGlDkGqjbr3Rsb/Y
Jv7wDfP+0lDzbEtpdXom9OzYsGCOpMeq7tJ7AhGxzGVGxgWt4aIsCVhidzn//Mf9wznMYVRmQZqj
++F9OPUK+uQE0Hv+IcpoO71wABk47xQWB5xV3U4lUTk4cn6SL9CIW8KWvAvgBEZxMWazGJDa9215
UdCL/6qz+Ic/zJX8FhAf4MKQInxyHM8kjn5iKZ2jnQnkhnKuN6hQrB8VYri9Npr4UYZY4EKv4xUI
4C1cVMSpSOaqKAKwIJvTP/7omRbJZZIIPJrW98lrOHlt5OAgco5BZC55UBMDvwwg2AhyBwF2mXT9
/MUb8fFbW9rK0KgYZHg8p5MDGyZ8RFt94hzTHkjBCuomGA45Tg9RjLIJpUM9Pnz+Piw38f5b44r0
0/nCFfWKd7KyDWNUuGnLFRN/np+x6AEoJpb4L8p8v/38Wh/ed54tQ79lBGZ6C678/SpqUV0T4D1M
RxFIdQCTFeFSL31/Q7phO1zYs21Gez8lxP2LXYsex+ltKiEFJ1AqAhZycXoa81VS8YeFHvuWM3cv
ITr3HglanKbxK30gaCO7YA5RMlRFG8ndCAnJwIWJos5+YK1LvafWsgyIs6wxoBcGnOL1IcdekJ6p
QqfgPeqg0bdRH/ekoiCaC14QO8cJxflMKFE8F7o+G0OAhAjx6vibcFvqPGscx3MxZoN9H7RWYF8b
WqC5KRcAFk/AjDvc5iYFO58fdF1OGj39w3Tj2q4xXRjIg65kkDVEMVp8y9ZS0HaSM+3kyQeDhgNb
I62Ne07Z/bxLlW1mawXsljQMzWxXiRoNi4GY/dHprf56OVIkZ7WO1Q5ve9huKqgn+WZghSIiqgoI
gAnAjEGrGTw7hxlZWa1YJZS6uEchGB5co/KcLSjC/jW0jTjbuKrAOt4O4s4cFQB5cNJ275/HMU/9
mwYtBDkiMtUBjUsDZQq636MiB2oi9c70b+NiHOwNkRoNgjirlb+og5X1nUSlpCApQ9mQf5K5ekVp
UL/UHf27fSfM5pKFxDBWsQwQ9idARaP7GvoyzvwufSJeqjoAJE6mDcANfAIRCK9stbyYcJ57OoUb
mE/NZQ4FHABtNTpH3QXWd1wJ/X3iJP5bn3hkhTAAyHHyyCB4Kr3M+0V31PS3TttW5GIXTFrXwP3I
WkoB+Fhr3Dtteg3l0x+uY+xNr07rcJKbgL4NKzyVSAYMQG0u4RRyCvYTLcsS8GwjYGQmefOKiaIm
ltEMY4ABmD8iPF+RhzM2R9Z75c5+6x0cx8NMSDdLX7pyGh7ouOI2IPsCvIKmplnXKGsQg9QhWpQp
mqqDnnOEzcrxgnYVx7pcsKDL2oODH+QgRDvvh3Kc4gXhxpBcc1Mh2MDe7bbz4IcXPimpcmUPohvu
Jhcv/Qb2BAF3JL9Xv/iobVSSnSBlsfCdLn3oGGDKhyqA9LC2+8Z07rHa+K8Djg3jrqO3DjdKJFjw
nbLzw32YBRHmUSJWa9QuxURYY5nhTkHIrTA4lQz8XuqWiQyeKHSJ2xjr6PKBBQhcowiK8qZj4l/s
4hGQ/Krzyp7IIrqAYh2LCvO0lr351OdA8Z/NsrLlTYCNuruz+Pmf6CIV/asd4oMH9OM1sjgPg3T4
tnjuih/Yc4vuYLtUKBg/6nJA/dw3zlvXBPHwuwkjW183Hr3rXWZn+bQqkR5fFCLyxhXKjdLiEVXj
i0oa76ZER64uQbGIEdh+vyjjCVQGvzFBfQY2ISP/eqalkV3wP0y3LRbvUa9d4urI56V+JIFyoH46
w4NsRt8zRajUzICuPYfDi2x3btsJ45YAZLZSAaJnDHF25Rw78KX4c4ykcTe4llCrt3U13AA4nc1z
9npjr/tYQa4nxSTeADCzUswzU9Tvcq9NsktZEfewswK3Cc717E3zfW+XWLG4X794iON45Byb1nZ7
Y1ZS39ptG5hbO2uzX63hmeEXu/SHDYyRlUs5w1THU4qT0PtNhaU+cHvOnked5sbPpAjuW7oX0Uaa
pPp8UZl+2J4V7HRGR8wBl6OldVKiCLsbA5Va7jHPISUV5ZyBhkotMqknpY6yracvau+PBwH6Hgys
ljuzYGmeFt8zTaZUVzK8y9XgYkN1xXUEke9nF2rz2qwJthe6sfbmrMBDYuLApDj29tPn+/bpoY9x
t+AksZz3+I9y3fc/MQirAfscWRfkhhQgS0vmYWZXRK9oVONdLWJOeXOq6vEKlyEAkhoh8hdNhNPS
YfkTGAZrepwI16DNvf8TdOwa2GqD4q5TtQw2ntV6a8esguT/SDuvHTdyrl1fUQGVw6lyB7vtDpLt
k4LDuHJk5avfD/s/sUqCCv1tYDAwZmBQLJKLi2u94clz4uYxbDHfoVmV/Xd75nJm/2ZHDAuvmg6V
rb1ngrMibtiX+CbWevniNr3uP/l5ToeEpRKnycAGtgy6Ithgm6fmnwy3zU63R7/cbrhmkAbSLQHR
xs1+Pums0OLYtdX0RSth5+zUWB/+UyC8oKcG2lzch/REFjKly0KypeuUSV02HQUGlG3Ox0QiuxUm
EepZIEu/Si000WKYqZ8qwJJoGpVa+blHxdjdIBYofpUFFiyU+8HiZibF7o+mwySMNhhF3p7k4HyJ
8x8Tw4TLMEEdnhF7QMkP6uB6UBqEilWrcb56jRIsoF2uBBNaoFTrgUoBqtBmA+YRNouIao/PVpki
IVqF1iEzkv44YjLrLQST+Vhyb3GwqWzy+MPYZPalSbMgnJVp80J9Cg3bLC+cr0hIdndofg/dQiCZ
byWdXrem67om23+OacwKks6UxDhFJs4LgH2Jkza9cIU4wuBi2Dfpv0zMKcKFId/fR+eHh1YEBQyD
0OyQ8s/Cxhj1fRHWXvXqa+CKV2hwaun3DBcxREnt3IlJkbC3ObR112vHQh3InMmuJ1w5kfv9VQQ6
ndDaDaC2DJg+TbD04I2ugiF2453Pl3q08PjmsjPgda5DbLo/UQHovJ0heQRIufR990dVguE0IvX6
Ha3hwX65fUAvo5IDlo5imMZjWgPLeL4/pRIcTf28eW2zsvwroYuPNdn6a9IMI2LGwn6A6h4fbw/6
HvPPvyuPGNALEgxGZJiH46zFFGdy8+I1U70aQ5bah/HeOlFAw7GVBqlWOmzcDlbGLhtry7l3NZS2
S6HUxt7oFZxg4OyO5Z5X7XBAiCYdDvqoNMPz7d8p36qzn8nkObhkmrapWXJL/lMzi9AidJGs1F8Q
kShVlBBN0eyReNAXgsTlOXJtXumWxlOcUuj8ma41ReDYdPlfukrE4w7Zmz8WADSENjqUjRYO7bVJ
ERzkfEBr0tA/n5SNArApEOp9UXIs6mm45eEdWrzVuBCHr03q33FmF0+LGnaKOI7+Ql6OGx0OMsis
oYWPMD9dIHBlt9fq2nAeXToDhCGX67xZVw41ZrbuZLxEBQbHBR4rD5aFurWKMMxS7fbyE1KYB4Iu
r1Y55OxWixA3dcJIJ+v3k/57L/XjVx1V17ePTomuA6q+FJJoLTOx85WqKhX9VnrKr2g7wrbT2mbi
GqH3Jsky+q/bg8llP9vr1CrJS0B4aGw1bs7zwWwzaDUXRdVXA+Fs2ON4Uf/iEQZt38Vj5BHQWPRq
RXH5F10ss184ABdRSA4OYogmq2mbxrz3C3jAmBKqA6+8YJA3QuAjMzZ55HqouGDOuW/KJL/TfHta
KCVemzQ+CZTFwcahoT6LfpGLkodw6vgVayCfEqJXmVvErYJX9H/L1yIJKioFrWpDFbEq+8M3GoAG
ihoAyExQJQBwzz+5M4FoMfCLR4ySYq7RI/wMXU75aYqqvGtDsVSauzgicjzyazYtWF9kns7HA+rp
hxgUpK+mlrvKfYg4QbkbWtwm91QHR2/h9rw4JWDwJRLLYUPoLvnn+XC6XTs6qUj3OtVBk1HHyMw/
3lQOCwdfv9g8EO8kfJlES7VBTs8CDWQ4rN6qbHxFzzUWPzKQtc5mqpCVwC+yaz/ZKXWtg97ang+v
go4rMjd2VeFPamFVmToRlkApwh/TwY8sbIsaqxxd1K99gR/F1Iz1dF/hdVO/ui6EkEJVa20FPBux
5ATBQKR/MMeB4tLkvK6bvZ6kEeWSMrffCriuP8NIBMrCcblYSFgU3BiYu1GB5GqafdmaZN1p/LB9
nWzFAZ0xON+00Q33ld3WH3yb0r4A+s6GkWneJQYCPnDQW+RArzbcs9cQOzgd4Rvx3A5gaHe3Q9AF
jonBLAfuBjsUsJdrzVYS+G0EHF+vX9vJtUK80gR+9hDdoCP6UVP/heyFbgF4l8nah0ZbvkAAmCif
TwOFB6zosgIU7zSF+UYVjvJ1VLMKOlYlkDZH+tIst7EZTL/jAD7hWtit/tciWztQ5h3LndKgWYmT
TCiqJ7T61WwB33IRagzKUB55Kw9RcuV5+soRrxNkm9pXzRFdt9bqMtjzk9ovg14Xp1FHNQi1yGEf
UwNe2C4XmbNcPY2ytWNSKKd/fX4Q0VWtAr8a29cypK621jCvQhIZK8d2XUdqJfZZCKVrYdDLU8lp
pLlpuRI9QwfifNAW29fGKfXmVauQBN4jFZCDUUGtytiQrvWfc2ipO9iPH75KiAK8s2gDkA2gz6+f
j1vXaLNFMPpfdUOgBMGqqvehMd250HW+d7wXI3JHtOJvb92LE2kinY3sEmQq1SGDm+3cLkQHF3Mq
5RX9frh1uQeiY+V1Sprt/N5B2vn2cBdvXHqqjk1zRQedYerIAJzPEuwRKLd8DN9GoOsPUUWrXAv7
+JGq26eoLvYITmpP6EOJzxTNrEPLlD9XdS8WFvmiuAPKmgnzMzyyINnyOv8d+ZBlbPckfhOBQNo5
jXASNEMECRGWrsHulFMoHtFqw4EJyYuB8jlAETgGtvAWPsnFfuOX6LzSqG+D/qbtev5LUPwvKd4P
8ZvBfY2INtfavo+mcK+VU/3N60ZjS/q+FB4vWn68DQlXYEMcWd3iX+fDiqaeumhw0jds7cunqhgg
QZdqZtzVvfQ/8xVTiVboUUELh7Bt72vcFj+5wKgwvS2xJWANaf4u7I6LA4+xDOGacKNT97m4H2Lf
03qEtcu3EomhBpkqt904wmidlcAzRKwQyXaaVYP6UbBBfr6uDoMb68kWVQPlFbHx+E9lKu7vTGno
Rhshr/G1nobtXvRpv1CueH9gnuWd/G15j7GLgI+z/OcfsELBSExVOL6AAEVjuA/J1cD2RNJxs0Y1
d9VFAWFd+KkG/qh3pSKTZ6V/zU7JvrE2YnwYgfof21jTP9o+BTLA+ZKoLUIZl+BscQGsAw9sveGl
GR3x4E+696wLC1Uv9BLQoeOLxgtLd7lyjCh7meDnVa6JWYqWm/hk5Eo7vKSRj5NL0ob+I857SBhk
UErBew14hP9PY0JhkDmhBcbwfAXaBPn0zhmQguZ9+gx7eYRNUPYnbUzwHMZ+9u/t7XlxE/JVHYga
QG8odkM6Ox9PwlMa1nF4MSfrPsDBo1hHdjq+6aWjVNRFFUHW74kv2KSXH72EGRq4PLkoG80GuX8+
tD1kkQtKcnyh/icOratYG0RhrN9FqWIa1lrmnYr631uWm83b7UnLgDzf5jw0gOsDEABYN7uD7Uzz
XRfm84uWTclXEw3Gmna8pm2UQDc+mrOZDrU4qtxUHMkP55dDUFYYi2B395K0mvimDW7zgLh9024Q
BjKXahdXdiyDQV6wQbzIx8Xsk3pGl6iaN74AsaFw3rii1kDEti0SumobInCND8Ph9se8OiZsScnm
c8Bjz3ZQ3yCDOeAA8ULw+D3ULlIpLm1CZYeGoqnDrxdls7k95OX1wmYFf+1KGC5Il1nK7dbQTjx3
Gl+ImmhyGJB9vXrU13WbOW8+zfJDZcXW79uDXtk0Z4POblctslEpiGu+LdnvS6kXTzmGEMd0HH/d
Hujig0IboGjME5x6p/zj+SJaVTq5aeQMrxZEffwuwx5RGD/xrGoXFSVuKLZPpXJhFU35zf49EzS9
XOKNhJgT9YgG56Pyyp201HHKt3gAvAPJnwogAN2U7CEqY0j0FSXSO6Su9EOF/peyc6dKU+9yHWLu
Hg8ZUd1P2smxy/oUhJPzxaxysaPvPD1Wvb6uEAZKnQ5PSN92QmjZAw5S+xFzO+QNFIvaF5miF69b
+vnhS2D6w6HBDAPd3RBVoVVQxkG4pm1nfDGkVt0B7Gt9xAQUWiyXTv8t9kLD/9NjZzb9zOOh/FN0
o/s46J3hrcEjhWJflbqbLHy0i8xPdgqhgVPjJ523qFmcfzSz7Bx/RJTiDUfMJN2FAYKjK70ZB3+v
8drNVmWJpPcmNib02Ro7w/bV6h1Ecyy9OaDkC67zY3uH172qOja9AFzrwKzOfpCK57DAx755w3vL
M0EjFAC0sQGkpZhNGPJlou4XDuNF1iXHhIsBC47iGLnObL8GA+IlfVF0b32utT26zWMGp7EzUwRQ
+qk3t46WdH9QoUzddYUe0CckPvthN5WdCSJemwokux2gxNnCt5gfWPm7aC4iBkCXEaPv2YEdyr6x
8fUr35ymyz4FU+sfeF6jvsOFNn40V2AwaoIe5wagFaWW2fGpaaCCylXEm4kg1C/fb93fZoCh80Yg
OojOleP22cLum0dBhkTpxCYZkqhGAvD55hNGQy/Bqdo3SOPTuvby6siTV90JiJ2/a4ITzk12V/QL
rVMZz88CBe1Dqg/cL6SIHIBZHoafroVzram8GjHWwEiz2c4TZtniO/6eA8a3BH3CVe4UDzHuvkuL
al6sKrFdp3nHs9JDVmIO5qz9iNbZ2Dk4QdWI4FiDmw7IaAejtbFq22nehAFEBR1xiy1X+G9kkhhy
IDqXqGvdbJKfWWBE3r43ibL70QrFi4upNfAdXWhii+I94O5m7E0EzLkO0M0easSoJtG69cFEKEXp
eTt46IfuYWogdrQFi42ClpZoPSplJe2VndOq3ps7Rmq8n/y8pigVaDGabF2Y7JOCnYD5QFshlh34
OkywNFKaT8MQev2TRgvmP55xbvlfH4+j+TLSqSq/WmI0GberxwZXbZVSaP3J9ukm/Plg9GD/Um/m
kSKLBPShzndUpLZO5eK5hnNfiFiQYyrBK5Ct7KHU8Sra0h1CCer2kBebGH4KfES2E89W6r6zJLDS
J6Rasb59G/KosldNHJpPzYjy4jYLbFRhNN8Y1GcNp0x/9z+MzFml90U3ngbt+WRbkHQakvn5G7de
z0kpUWZt9PbJyTWVgshIjT/1RbAw3/fc8t/j864qQ7eHvPP/mhbnwzqgZAyX2+8Nb1TN3tVCs04g
7x3vvqId4+x4WPcdkOIJ1GCsqA/05pRi3XqmCO8tcrAI5aNiLNEvjpqfmdIVH02ugL/LhjUnnNe0
/LXnPxA9IxVQVaG8tYmN8rKDPu5PGgF1sfVHc/g5WKP/Uo2eu8RYnh/s93EppJLSeQbkvVm4DuuO
et2QB0cFGa03UG3oaNad+zXqwmJ7e+kvKiX/NxZtRC4tnuX2bKOPPc7v+NQqbzWKpA+NaMqfSF9k
WyXSkS/RqshApj5DCVxAxYrveBsgYGg5wlvf/iHzWCp/h05z3IDCKyExszljg413oDf4b2M3uMZh
Atj3LRXwsQtg1PXKFIEZrfOgnfTHDO+TJU7hle/wjgUBk0KRxuWtd77Ww1RUVQd98NgSCNdDJp8l
VjjtEBJ+skfMFfSsRffTbqy/PIbzPZ33fuEYXn4C+RMI5dSbgY7NSw6tUcE2wzDhaCY4//ZZ33/O
UhctclxAwFt2Cqb0uo0toYle1+H2579IXbisefry4ensEc7nTZ8oy5y+Aa58xKRVhVfTq49F2vq7
EJXuL6DavbsYzu5uIG6uO6vBA0CrnK2KRMaaXZUv7IbLE8Bn4NlPDs5rEbrG+WrgsO67DSJ5xwDB
yQdFK5y9Cc51F/pZ/XZ75te+OnufxxMkI2Lg7AAIB7coX4vS44BS564Lrey7QFIVR7w62cP8nL5T
2YXo1aTJ0ht1HvHlN/e4Y3j6yybjRYWj6hVdHbzk6E52ustqL35Rw7baVkZm3U/Cq06YenkLu0zO
5yzqouJDREO4lo40rKpZ0oLSNJKPwkqPDlhOXjdFHeFQOo3NOtJMGuKdLh8YXZMi7Mbtnr5q5qCF
H19fWQhAZBJyhuTzna+vIh0ha0BlxybUvKc0q5InZwySTTMpS0inKx9ZtjgsCnnsTWOOJMFZNkCK
QMuPddKV+9ZQfYxXWl/JVtiLhs92OJG54aCXLzwGrn1nblOUXBDForky21cJPTAetlZ2LBBK/ZH5
gwfIEHELaAglKsiV/lBSyPoO4kT7lJaAa25v62vTxtEHbDqibYgxzL4wXz9QqsZOjyArs+FhgNfD
85X/dDcN1BE2WIi2m4rGlb1wrV+bN8QHklIoNASTeSDvKjtvsYA9aqFlPJpa7dlbp+5LzKFt8UkC
P75roXTfsUJYtaqWv96euH1lf/PceceROCRv8v//A47hlRlDvM7yozNqirrui3zAGVUM/2EP66Vw
N9Fc/Phu5s0hm8mwBq2LjnIfy+o5oitHTw9+BXmplOs+TacvFWSNceHCvhIZGYtyiAzSxKvZthJe
7wxh7xRHVHuLt4nko175XoNDqRkUd7c/5cWjXmrWEIIJExREeNHOEqAQRi8GS0Z8KhV9bClz13G8
j/om3DaWy5OjiNL+SxBoyucBj7BuTzJv3TtIbMZrdmacLry3Li9p+XuALNK6U+kjzIFPuhWCWm/C
6DT6gZEhpdN3/j7iFJYrz4ShC1YNlW8E8MuIu2nASnODRCG/PKIy5y6sxMVG1+llyKQJotl7b+d8
o41q5LudbgTkrHHzGxsL5xFUq+/vcYcfhz0EZFqYeV3WFiKQehzf5Y7yP/0GKtMgmUkdANKe/wZj
hM2kpVl0qgX2wT257EEpo/RnknQ/e3Vy3iJE6aWZXDitgyoJPxpk+ARotLEQnHde3rPqY9GXGMqk
cXDKVTwdCPdVvKKni/l703jf0fKuHnUaBAuR9TJXYVhKySQrEI7g6s6usAK87IRvsHLElz3ZFLDH
1HVU8qTEgTB6y8zB2eZuNd4Hodo8mnURH5oxAeoaqP1Tz8ZcqGtf2wjgSGTbgF90gdYZeBzVYOOC
kzF0WrcKc0PbDGMxqTsjRwPAQCv6MfCT+lCMGF0Qj5YUAS9SGL6H7JPIlhVCOPNup4aNrBLbU4hj
VxS85shOHxUvNx9Tx0zfbBTQ9U0UVelv/Kr64+0QcRFtGRokNaUuCZnk251vwElHpL+32AHaIIpD
k5uClagobFXReG91pbu/Pd7FtQZNgFuN4w94WT4ZzsczpkjrNFuJTmRzPeyWtOFZqKtor1jqZkKv
4UsYsBtuD3plkppOC0LqwZGtzAstiQvqdOj1+OThNfWk2vid15Vmv4yqgNuB7/Xt4a7NEYQCGhl8
Wxnrz+c4Avy1BSXKU6wE7qOhKtNapwLSrrCJ8KRfe7Yz9NRbCK4XFwtfFsygPMUSszSvtStlD3V1
cDE0NoBfwdEF7ttO6h5jRGo/H58hWAiSXpfmBR3q8xmarSCkZqVy7By4SAOF8xdpcbvucPw+iM7C
s2lUw6+3B71ySqh8upDNJZTwolw2hbZiSNuzo9IqXolodZycDBRUNkFqdRsqmejpY66mPzix7Szc
FVduUvJcZO7QfqUrBW7yfMY5PkF6bNn+ESMOGK86xJp61SCaivi00PwfNs8NACgWjDmP3LhZl2B8
KQkPI93WJu0XjtHFYstqJTuahPj9mTX7OSE56Vgi2n+0haLe2SP6SqtIAEPZpA0giIXlvjg/cjT2
FY8dua/NWZDwdUSV0YoJj22QRP9Njo9KCr54SCePrf0rgpKp/3+OOLuYal0PEtGq4dFVIm/rd5m6
r/zkvs3ztlqF5ei93N5b12Yo1bd0oCYupXb5//9JOlUcYoJamOExqsqfgdKOu65xklc0RTAQLvPo
28eHk31GC80PWg2WXN5/hqNBDdEzCeKj2ojo2ay97B5J6Xqn+HTwIdsLN15IBS83DE9VaARccLLR
Y8xGjHB3pyRYxkcbWv+q8jpNx4yOMkwHeXBp9S4CoBRcQqUAZS04xdzw59Nzwfhq1H/joxsT65RY
afx79M2acjPUGW7BruMbd1qIqv3uo9+VgUl6ya5lqLgAvI96Ygn8RY8hdnq4a5Ro7G+Q3k40fCcc
8dZr2lQufNmLsCQnCwQPVhAHBBjD+WRVYCST67fJsWma4g3TcLi11uh5nx1lcF/9KR3/+EadaWsz
xYJqIQ5cZtRU3OgeG5xKio2gH85Hh5IN3zoxkiPJjf8jq93kK25ERrBXMt/6VYANjKUmuv7FcEIM
+cQohq2ei2rhd1zZXrzULJD/3OzgEGfnxwc0mrXCiY80yaYOcXYLHys16Ucahoqz8EK8yNfknMlX
ZQYJr2GOQ6i5TIVXKsmR+wBbKC8fxC+DL5Gs7FGv1qYR6SayDU35I88Dn55FUibHD2803uVk7IDz
EKqY1z+yKJzcZKK+hZhzq38tpzLcJwF9qvXY9cFOnfDL/WiWKmur3EHAAThY/Ol8pbGQ1gfFsJLj
VLW12EA6p5huu2XxgmxicXBr4f0ORiQy93Dj4S1Hwg8XQFVyFc9KT/wELnzwLUwdEZLZrZMOiadY
mZIeK593K1RjJ/1U5Grx2nhJZe7spC8WDrR8oF6OyPsEIAjVtjk8IqkLcrfaT4+ZGcdiG+edPh4q
dMP+h/V0icRA7rDPpt5z/nEBl1iFcIfsWJuifW2yCU3ZTHMfoQInh0k3xoX7TS7WbF50mnkEScIM
+guzoFF4Zgdb082OOSQp7DYwKLyT4Pk1GjYOXvOtcmIbL+HOro8qGXzwPtBHkgfrn2unVY3OHSD/
HgXygsVKmLH4nCR+3DMstmPk5vETnd6l9tTlew8gI0eVFy7C+Symfj5upWF5hAxkdoQkMAQ/E8yc
030X6K2x7hUjeCFbxu9dJXNpf6mt2aN4mdR5jXlp196JoUKCXUHqcunddyVomWSTvER5fPHGnP0s
GwuZIPP4HJoB8X1bYv6wogvldg9ocmEDeDtkXBntnZ8rlWwR9p2HjMIEWdKW7NwiRCD7a5BWjrNq
cYBP/li+bkYL19K14ahvUMiDGsxXn+0wWpB1odYAGO2m6ZKdYvCMXPuqJf4qjmV/vz23K8cU6BJn
FNgUnNR5E6oXiTVYbVdQK7UzD2iGlpjYGw5YPd8e6OqskIChYAEFhNzpfCcpsV7ERL/iOJZJ+V3z
FGcVGQJUQqF1C7fMlXsdOD2CVpBNHDSBZiFB9ECue7vOj7Y7tR1OclX3gJ2KdkinlPoER+i113PU
aSejfbw9yytxlruUziGPc8mskV/hn3Oa61mF8+CYH9Uqs9WVadccgMR39mIKope2wYzu9oBXAgMB
3YM9QIYPbFb+oH8GHEbAuEZKUdJBf+bZC+x0I3hpHoIpTT6FflkFW/p/QGdvD3ttnlCJiUWUMAiF
s3eF1lRNNBpVSRQcqzXiEdG2NBLsKUfsc2xlWno1XYzHeqLsxMXlAuK/4EpgmCIoK6Xa0aQV/1Do
0ovZN0E64Jqu2muBOsZSf/ZiwzIk0YVcQRLuwMGdf1nFdCM3QKbgGExBjOXzKJ6SsMloXuDSt1R4
uMwGacDSBAOFCoTfJSc9Hy01mgJYvaYfY20UL05e9V+wZVScXZYB+Vr3SWlVh07TMJTDm/xRsyvn
DnTGR7kSZGZkaJxS8FuyYzOLPQZt3ozrzzh2vE4P3mQOJwyEjBWhNb9zhbVXR9ynFjbTBeL7fVTS
MYv2M/y3uZpinvYFLShTPw5um57isIv3gyucL+0okDQNhgEj2sHAuVNtplNe1vFmgB77CbMwtLum
ysbtug6H/z64xfkU0nyD/pGsec0hCEUCT0RtLeOo5Gn0qxNR6m/sqPf0LQkdrn91hC7E5vaYl3uO
MWljIH4Imo/s9HwXIIOvIRBkG8cyd52fMSqgnytM9TadGS4ZC10Efjk9ydOgCOQA35ptOL2LJ3mD
mscOQaIGC6cgTzd1r8T721O6CFCMQ3EWFi5tVs7TbJzAbVUcIgLrqKZp+QiMwvyBMWa9EoEm/lhW
mKSr1jCWroDLeAF2VYrA0Mk2SBFm+ZKtjEOR8IuOTasm9qq10HMir67xNTaF8w1bmmnJbODa2tHA
h4YHZB4J9tmQdVPRqglqtJyi0nxUAses9mk/1Ouq6FDLuf1VL1ePrhATI00gOBE3zjdK0YBOyJA/
OMKP05XPTg3Ob9vUQrV/3x7o4i7lZQgYRgo+ozDGVXM+ELB9AEq4zh0jQw18UGey5uDhK/QcEst2
uRvq9qbHIGo/OPirb2+Pfrl5GJ24KOXjuOPmCmdURss8bG3riEf9sBf4lx3qvqoOBc65m0AAEFp5
OLntbo96uXnORrVmlxu+7VGa6gqjqmP3gsdvfle0pgkPRrf+xriALRyRa9+YPUo1AMgsMWf2jesG
007NLmwai1O6TV1cISmXYiNqB+KT1qMfFfuobQsvWuJXXpspc6UAgoeS5OSer27cISc2tJN9DFQr
3TqpiVd4mGO8ti28VjyHY9AvYc+uD8kJkaKyYG7kkv+TsHQDkl5BndrHKk3MAxq7/hYRUmgPQDht
8MiJXf26vZzXNhGNVADSZPFg2mdnRRmBhCZI+Ryb0nZPXT3o2Q5cQquv40BvrK2WFQWAC9EFH/ZZ
QeGIHi7D8nLSEFycfd+BGVXWaFpH2A+Yxed+/SVMajqkda2JOyVkzQM4Ee7h9oxlqDl7o0IokSUl
Xg+uPLhyDf75xsk4unnchNmpqwL1YKmDPQArLP5zaRs2qzTNLJ6svbOxNeTpM8/+6H5+Z31Q6CH8
2saFrlHbNao9DEp5aqNAX42maE5apLVb/huiel1mvGn1aDw4WR0ujHyx1IxMj4qKGbmihGCcT9wo
Bguab1+d4gB7BUNoWKn2XbHHETS6M6cyuI+wS1u4tK98bampKWtnXKggV88HrcrSheQo6lOIcNqp
LoLqERfLeh91NL69NNK2thGW23oYq2ezb5Td7cW+TB1BCMgOKNVaEHSASc/HL/PA8vLEqE/21Ort
qnEU7z8bFPT0pBqIo+0dkiW0RG1LwX08iPL8oGhNYt8lo68sxGsZqc43Hl1phClk18HQLorx5ZCY
LEAisO3MRYsfqrEypzH6GWu9tXADXi41RwsRfNn+lXqms1ljUN5XjfDFSU8ba4PtTrFKbK/eRKFS
3zVt+Zncp/x0+1O/R+L5/GRDBTIeZQD6AOefGm80bKOFWZ/SOCy9dUAqjTi+02rbHOPQx9SsTKzm
9drDkzWBeA3MR8iCXhjBfDUHBa56YqMxuCbUQuKZlBTFdjdWnC9GaCk+wu5df49PZK0ClGot3GWL
0E/WqhmPzqpDhb9ZuyC2nDW21dNLKur46+0ZXkRn9hJCPLTqYPHRJJxNECAq8FcnaE5mmjlrr22H
3TDQNZumWmxVt/x4FVwOKPkRkilC+V8u8z+hCoCWV+MZ2JwQ+TRPpaDNyhWg7AJHVe6pjDbVumur
eKvFiM6vcd7GJCpVg+fb076ymZgxyyrbHjy+Zjdw1wm/GNSyPQEOC5/4pd8ROg/2HZT4rdrW+sFv
9CV03MWtL2Wnga8QpZE7h5p3PvMhiEmWcV89pZXnR+uCgA5axqqNVTuq5n3vZO7e0BM/QAE1+3Z7
vu+Y3tlGpujDi4t/MNeYpzgIrwqqqV16og4fvvWJmh3coW6ddZUHVDXLSoy7IhjSZNVkYf84aF79
I2y08K9Sl10nPUhb2Iq43/xBbHd4in0/3bVWURxsDb92o/wSFjtV0b1DDJtyH7UA7Fe3p3AZdSlb
obwLelMG+jnJKBnVrs7SKD1ZyRh/b6DePTZpGaLeidT1Fg+mdKO1tFBgYoerajL0u9vjXzkp8I3o
HlGYAL5vywz9n43rNb4oArXITqVrhF+qXg0/h4pW3WV642EwXToLlaX3XGy2ZED0eJdTGbRhVskP
8s+AbZqgnILx/Qm4QP0odCc5FF3erSJ7mrqVUpvFk+cF4WulOzgf+N2oKusc0YyvCWThz6nuiJdx
qod21aN5sSknpzrSk5g2MB68TWrZzQYEqPKV7jCm44VI22Q9oJBwqA09e0GEP10742Tnq8zglouy
ynxMEsSFF5b1PcLMp0mjky8Kyg69utlRHBQPM4VSz06eIwp7Zfqj029Kuy7yVWOJ/geoMO/OaxNk
U+lIGsG2bhAKuhvsKDd2YxziN5J1ZfRLTKXyDXlXs95BBzSt1VBS+ZCQIOxL0HU07gEmVaDl9ND+
VOrobC5U5ubAAxZJCgjJqg4cSgnzP1+wqGgK7PQQ+w7L5gcHJNlZXRyuDd4WG2iq4wo5ZnNt8kNB
bg24Sw+Bt49LYS/kJ7NLmd9hgk97L7siwIEWxvnvaCJVtOgNuN91rM3vtaYbvqB7qPxEZ1X5oCPS
+1gwNjQq8/IBbs1u5dFIy8wuIv97koMP8jWjvvNDGhSASpTjRNqxEkO9VD+aHcX3QelsAcEiYvKw
mE0wngInnewu+lHjXP4s4sT73vpkISs/NNtNWbfDnw+d/fcB8feVTQHmCBzq/Iu6WdGHganGPzph
jSfd1wW0JB0fpkQbv7WN+uv2cO9t0X/OhBwPljEaOCjCknfM09oyjREQdpzgRxW5pf1SIMNcrjUg
4upDGqoR7tgxts2p/kdgc/hQGxkSD/QTNQy+XH8LqiSJ924ftSka2E3cfStzMS18ktkN+v4TqfRI
Cj3EXeTQzz/J6FGJjnzhfkfko9wUluZ/jocm3QRl0v82MymgGsZtunDGrmxtF6YSmQosfu5T43xU
RaRE9tFmVOBpd1mR6I+TN1jfVDKtJeSUXNTzRZBlHYnD4A1J+J2PlVpximxM/EN1onhdiaLbZzVO
RXnlBA92qLbPo9aWa9AvH3Tm5tuS4AO2BG0KGeqi2FM2IcJTaOb+mKbCMVZajCxYL/IQnfLMXFK4
vLLZGI3mpgRGSIbY7GJT8tihfSKSHwXiKvo6b6qhXJdmnlVflNjJm20KfqzfNIOp+mul6NrgL2rp
A8LP9eCvLN1X/5IyuQ4iHF01bsPUc2PEIwX79PaxuFh8ynq006Fhyrc9apXnix/B70Dzqgl/RSPc
nTXaWukGns3ob+EeN6+3B7tYfWjMvK8QbAAVA6V3FsynJKutHoL3r0z3k8fOTtK9S2l+r/B5Vl2h
GG+1HT0aoqsXwIEXwQ0eAwJPUDZkpRZ1g/NZhvmQQhCytJ8x98PPXE+nh64rh69liuJ2bPMWuD3R
6+PBiEF0j37L3Eu0yR2jMIdE/4l4Vn4A7KicuiFPt3nbIikUaGq68JC7NqDHIiJyAgjnokbioLke
4T9h/hzV0v05dYP9JcfMdINHaL4xOjiwtyc472mjoWKjUSI5bwi5IC82i96TpoZ1a+nKbzerW3sj
35HRSsUT+q72vSh/IP9Iu18p4niWcodeeFM8R4Je7EtujFWwi+DRV/UhAyAoFtYa//J5kJGPWbrt
sAxBQgExO19toQZx3QxZ99vK0lCxN7onQtJxZIkjmkAD+Zz/6DZNsg8UN8WqrAbIioeu8I21Eluh
97kM9GxjwjhxNoNmZf3npmzdaJVTuBCHOnf6/G5QArT503zI1fsEhpB1mERkRgcIhmq36yVQ81vj
twOikm1ppFu3bcLfBrlCiAhDU2qrvtMinK/STKCahpxRPsZbuzRqlPhzbJPfXDdQxm+owznfDatR
00+aGZnf4azE6W+4zUG7jb08RXAtG9NfYYNtwKrMHfeklB4aCV6AAjZjDCNptU72uWlKg7+6ttQe
hMMGdzg8gwvqGdGzE8ftsw/MZDjgaZe9UAUPx5UyIXa1GWPoGhslGcqHUW/018kTjfZjzCavXtHc
yeKnrouHB9sJSAgn3TbTLTAYO3sT5qCqdy6oakjSk6wnbQTyHo9eOfjuvRnwBl05gVI3W2pJtC+g
JXsNamJjWP2H1ZmqrUWl1cPGnvTiOU76yVz1WpSkj+5IpZ3l8/w3y2lFvhMaCPqVZSfm6f+Rdl67
cSNdu74iAszhlJ0lOci23G2fEJIsM+fMq99PabABNbvRhP8PGAwGY8ysrmKFVWu9YbR7GEpIa8T1
zht96cFL08FZhfBNqh9mOQZyv2n1EtXLDcoblhXsQSEGNmKNkXKapEjWX8nGo34bplI+bJ1S0v7q
oTfBfTdz22nztdmPobHUL7w4Fk0QiZQKSPZ4wZrvtakPjxLF8eUwpUz+yhHR7IKkb7eh3vhbT2kk
KJvILkplWK7xU4oXEE0XkVEppvijozJDNeYCVJWbWkv+3+l/zF5Oq63a1pK/Fhjrx8bp8qeqS5PJ
d60myZ1dE/jxorm0OPHP8gESD5g5NCYAyNDxnx0jYzqERppm/l+UNkz/UbMb+yT1Cv3+JK2+9EEW
RfdTiX94BMJOKD+OCwfZRcrFwxNtBcF8AJbO2/D8rMAPQck0RApfSO+VXWin4lmXoefhdpL1Wcqm
wl4ZwO2W+MLzAxvgHpV7Em5S7veDahbXLpuhqGTzZZQkc1vC6joga1LsUGkZviEQg3D+7RNbZBwf
Z9oSUAoue8hxoJG4Ks4DtokPTBOnrBcfctF0b43AGSR4aPbCE3ueUIBxgv1MQea9/U0F7DwOJhHF
xC3rvND1Qt91qLsfRu6nb2pBKe4fr1kRi7SF0hfYQP5Z/JYPG0cdediGau+9yHk+7aN6au5w4UUd
wpPHVdlV+UK8eZVYALiQKwOxIWhTQnTyPGBi09MKndx5cRJqAlbndF88uxjXndw3BxhVlu96VC5R
3i70gwaWWm0KaX/7Q148id9/BFVb8ihWLonN+Y+oOqVAADxxXlLaL5igmPiWhmR4T0HTjXf9aOub
wIziV0xsvDc1mPoviZHJqWuksr29/Vvm58d/P4W3G8QLOrZzXbUka+VhajrnpaDuZh6cTjSlO2RG
fdfp8cBZa0o53eUIiD4q7egv1FkvlzRfg2bU/48+W2rGkOtGOyneS4k19dqs7dFfaYG9+Nkv9ypx
IIRyQooahDV7tIyaOvSIXzHhiRp/151K2ZpTY9ATCPp7M3SmBTm1a/FgJMHGBOEFfmaWrdLpNgFQ
j/bL0BvaDzUd7LUzglKBBKj/bspqSVP02pbFP4PMmE0rqmLnCwrG64DVlO+8JH5lfFWHyv+VBfZw
mPSI2uXtFXNtbIKFBGuc55E6R6nEFRlhpYbEChDH2+WtmWDvHtoTPkeQvnZZYmhPt0NeWSak4DiY
ocYJIWkuYY4qc2/j1Oe9SB511VVtMsAtgIZ+CdV6ZTcQSHw0A8Ip5PDzeSzw2xr1YvJearnIV3nm
Oc+TVkgbM0SwSMXTFBSDV/2Ioqre3R7ilS8oUNgGDWhQiHT7zyOrTT+Felk5LwomxM5ukicMxtCV
mmCRdum0kDXM70x2PXQyHvBI6iOrOGdtmqGKWpviSy+JLmHmBHptTNxaNYNXdJMSsghkqX3N8U63
B3ll6XDIC7UBqkaU42an/RBAK/Nyg+n1Kv81bvJuz1NxOEhDKG2MGGbMv8dT6aYIU3pivusXfbhd
EOerEkUepRe4TdKdBDly3eXqmGwkO4wedGZBXoh47TMK8QyBCBQVqtlGjDI9cjxPkV78cgr8Nd5Z
FAdUky5sFkRLaLlr2wIaPbY5vJUwBp9dI8iXBXjAdd5LpheturFzvTwpyjAtsQ+vrRbyDt77wmid
B8r52nS6Cm04SFMvVuq3h0ntx02cxOFd2creg1VOyaEaqZDf/nbXggp9Bq5ouvhUm86DDnQyHRhU
/qvESwHqSdVvEi8z90GglPu2aHWq1eE/orTIDgS1HWAuRDlsJ+YaML3XwamWTf+1DQO83VKj7ABN
+W2ztQf62RktzcINVE9f3x7s5ZckrsiAqGvRWJ0L0KMVXw1+YLEn4kar3JIPQUpCyejv7TiXy5MD
1ECfTHBmQWXMlqfZRmZa523wOvSW86CN6ehGvWV+01Fq3/x7KPStUfRhUoX88Pn3w+MtjpC5DAnV
pw+jpOIlkHZCXjtP/vlYeef0gRnlzhVKG+eh/LIOajABjMrRsk+pVEuHYVTYCl3wYAf1EqXjcmUS
Dok9cYZyls2bhtgQ01kK2/C1lmtjHVpDc3IkLTmkThTeQwdQYV7k3ULiKpb7efIvxGEUeKO0Lmio
iJvrw1FGk6jK9Az/d1nuexqikbfW9FRD4S/WPlNhbja5NKg/AwplqA/IS5oa1xYOqYUohQGu5pY6
D48q2GiVmhS+Up3rDlyT0UpHt/ybhcjz4fbCubwk2IZUsmnIshcgq56HMsDYGpNZpq/1gP3aRk7D
PP5qN+8Wg03YPPoFlIFg4dy+FpRaGBuNxySpzewoTbGIzDreIK9KX/k72c+dR+pC2sM4ZMEe9MWw
cLpdiUedgIezgCbxcp8NMnNMCCM8b161yjJcmB3YHRd93azxB9T/RpSJF278yw8obkEaUhT6RLNW
PZ9VUOURoOYB25dRnbY2vjpPXaghqqV00xJ78kos3nRCx4krXiTd57FII/Kg74v4VfLoFPwY44rn
vwfKVjrkgZn/uL1eLqKJdxw5oUl6yCU4H5mNZ1zRa2HzOgAd/90kY+sqJKhcvtIinvZaLGHNxDNC
HG1ziCJueIUpT2H7qsm5sQLflXho47Xauq+lcKkFcXHO8AinNiveRoyMztf5NHZ6iAA5nLlXZ6jr
B80LzVVZ9MaXoYsOnRNtQjWLF/bexT0EEEMAXOnuCNGeeY80L7CbTPxIfZVjmfSlAYAvozs2OY//
+s0o59NEEmbzyBzOuT1O3NUd7zT1taFH0buDavp3wYD/9CqRnaUsUCy3s6OT7wXGGQQgjxVK3rO9
rdSGFCitk/xJjFZzkyAznqj3wxYbEms7SiEIudFzNn6sZn9uD/Oi2kCDjOyaWgPXLZt9jvLUwLCn
bdVVfymZms9hlRb3vKzGb2Wke3dJ5fd/CrmVfkS6MtzpemT/VNOxX5jrOa2AChUke5Q6RSEdgMac
txVm0uDlk9G8QcivlM1kRl7lGmHrl9TFxra+S0JZOQE4mPQnSU8DdW2NmrJHtbOKqRmn6nMT43d8
SGQll7cLMzRfcUKkiTwc/VL6bKK3c77ItRB1lyYx1LfSjrVvHbyWZwl04ImKd5WuEsXEnpjq0aaE
LHBfQp8EjmVIytdJ8XORTOjdzwpPuSP6au2wWfhx4lD8uHLEj0M8Cw1mNDH5fLODTKmwz0Z/TX2T
q8b5FNJ5OimGhHWdinDklz6aEAJ1mtKx3J5yPdDk0MJqrwP/uG/0oA/WgY7N4ML3nF8d4kfxECYT
4FUDskL8+YdMwOrIE7vYVN6mMRneDAyw/hoJVVWdr/ZNjWNzaRbEXXQ+C0I3QqBJORrI5GZXx2Ab
YRoog/UW5ZUcuH6fISDtW2njlkHtf8mF6/yDFYzwvJKoxSKbq/qbl+kdFGYl/ZONtC23gdqk0fr2
97mcCUq/4rHOA4hm7bwgaie5oRmt4v2JW+NZik2Pdn/W9Q+elRX7NKreboebn8dUeuEOo6vMUpMv
X68eUPASW27/zecScCfI4etaKqX7qqibQ69l3Z3e28HC7M8Pr/egoEip8FtAa+cUT2dsgqKDUPGW
o8eyQjBD39HyAnNp5MpXvI+VHVhf5VD7eE7fHu6V2eWMRqePQjeUh3nRpZ+C0jBayX/Dyrr/VTQo
BwVRqN0j5xavBzvY3w53MbsgWKGZcUpz29Hmna0yMiU5DDEYfmPjID+tdXn2OmhQn1ZOh2UMdS2Y
TwaS5AtxjfnqFshZ0h++LCp9F08v9BSUVsOt/q1K2DplZuZrX2AxV7LJvfevK5ZgtDZllHX4nHRe
z/duUVlqZ2dt/Aa0IsQKPcHPGCAB1Y8sbKRNb45V4d6e1yvjo47P+wu+ILj/eXqkoeZNo7xL3wyo
TfsKs4X7dMq8wxQi1PF/CQUjmYsGxPscgCT874pYLtI3fMfCTeoo0nYIVBSorZgCwcK4LpYnQBC0
OTiXVACQwBHOp5IqZIRobJW95XIfrEJsRfctzajdOHbS1zSflootV+NBSgP5IlDB84tKbkA1RUqY
v4WR4deuVeQoGcrqYNz7VQYBpyh07fft+bzY+2KI7AZx3NBim2MA44CevBRbKTD2aHj0ohL0fI5c
YtXGAG7kWm0eSt2It0i+9EtJ05Vlw1oBUMraIYGYJw0jGrmR78nZW9DiSe2CYcn3NRT2kE53an69
PdArc0swsBac4+Tyc/ZuhplDmmh1/jYB4N/kutluuPiGXedp/qof1aU9fzUej2laL9DiKPWcr51U
xXq7SIf8ra0ic09BIsbgvkq/cnFl+5prfqEdcDmZwoqKui7ANdEqFR/6w5VdDmjj9KkSozzUy99K
vy3XFJjHr3D7Fw2wxLo/u63hLwmJHN7pZJ7gpc5jKUUSKyRLyZtvlwWGW5OabM3ENo9Y8UWP9jjl
6zKSS5BTnfbF7KVgW3dTudBCvJxgfgRpvVB5lUFyiKzvw4CpSo4yqt1sTmuKdkacR6tcz7Q/1lDE
+9rJ/xWtQyTqkgIhBlEVOcBZPE9ru6KRpuytHvVnxAmava9xcYHuXUM/iba3l+vl5yTboBNLWVK4
qc1vxlbt2ljzpPZNi3XvcyhP0jaOHJg1Wvf275GESbaQP4DCNO9th86ojI1UdW9erxYP2CwFm77z
w20alNXudqhZgQlYF6xGwd1BgR0hZm12/45TnViRlKp//SzXd4VSq5tasfuVkkreofBr85Dahr8O
+jB6km1Qf7fDz+FI/8UX4DJOPGEFKCb9w5LpgWwi69koqDvkur5poCD8bHTEYDK/N9b1WMgPMC9/
4Ztr7/EnAYQD4HurWzX8niZdOv5mR6/4NVRL6AHx2icvmXdoad1qva406l9V6qx17XtN5JqZp32L
Pc3e1Z5uuyh9eoobxdWS+6lYrB928H+xgXzTpRbHxRxWaw4aOu9+pv0NBhpOfptPP9XIkhYKQvNn
4X9hxADJR2BrzZsjaUMRM8sU7W8D5ucAnV5zsxoXCVetqmArj4bqZpFkH8ZxmD5FtfRZQyX/EFq4
csOf+w5+uvIX0qN5Y5zfxJ5ic3FSYglF1nu+COyhHRwp1bW/ppo/13nq7YM2NLbckb9aK7IrZFWQ
S147Xhd+K8ewWfthCxBrIqm5vRxnW/y/H8INoQCvEQ8fccB9WI1FmWGvpCb6X2CO4aZ2IvMQBm23
lTDb2NwONS8SiFj0VHiqUKB4Lymfx2p7J0SMTA98V9JQd3CpFt53feP/HvBnPUz1hCFPnXvrtHPK
NdxBCtqgfl5u/4pZ+i1+BGwDHuKIeCJdPH9nKD6kSLT/Kt9FU8e5a23nsah6u3MxqSy/R5Uu03dN
23jpi88el+9x31l7PHRonM075aMX5VKsd3g7DFr4GaMzL/nUjmq3Uktp/FsnuNjjSOQ/D1qGTWae
JOXBwPcDT/S0LlHVlYu7vqbZtpBdXjmO+D3c2hSigVbxOjj/KE5sBKaTVInv8lhBTXRog4MxSrbb
xtYAOdgb7tBjqFdWmZjbTh0sN7Zq/X6cMnWj0a7+efvzXK5HNAOgV3Krw3zhaj//OY3qdGYj55Hv
xoYOUAa+8Bc+SuhGeh4urP2L84fsFrQEnQ1qxbxz52s/y3tJqq3Opzc0pivQ5YOzRmXPLxY+/sWa
IxAO06w5FbULrAXOB2X15TBWnTz4LipoU7xx4BSq6D+GU/GIAJ9pYpSUNv5dq/ZFvnD8XYktpAvp
4tA7JQWcx7bVEsNATfFdkzPvkNVe+knTS7h1qCX+5mE2nGrbrpaQ+u8n2Nnhzp0i6oF0cwTVfc6S
9UoTieZJY717QaGM24lCq3ofJIX/NUwhwrmJbTUy8HnwmOtRKmXnTvG88KS21pSvysiHelRm+di4
atynPJQHhXQuciUIEPrXPJXCfBWVUYPflDeY+abqYdU9G1GbS49mVQTZnRFJnewiVQMgUxgL8HRQ
hqwqC9dDlDUcVrrm2y9d2GenIA30GACnVWntxpsqW8vX1KknTKIqLVnSlLy4c8l0YJIIEARTg4nV
+XLojDzx9DpVfTdAHKA+9GU+VpA+kYN8MMrKDg9YKPX3fpQW6aakYbN06YuFffZtoOuAYYQLyN1z
Sds16zyHitRrgduAjhtdQLoNNXd4B/Iqd7L2BS94Y+H0vxg0MYWuCsQoiv1Uqc8HDap9UOpOIqZu
5DilVf6XrMPePVB7504dBn1nwETYmsNkLuyAK6PlhSCkaKnEo3k1eyjwlIsNJ1ZppY1VuLca1Ln3
vqpO/rcGRSr9ISdjTxfeBRe7jn4+vD0K8UwzB9nsaFF8vY1aipoRaGFdh6Mdmw2OzwayDmnvFyup
kJxPFWAbb+Goecf1nX1boe0FN0aARCk0z0u5o9XlTqrhfOw2ctdkdwNP37paFa2mJMemTOi653qr
NPA/Yz1sVhi3Ke2DoNO1n6ysJxXY8vrHCKhCjPlL205S4CqVCmQ+ldK2WNtOo+8CEmsIykU9CWx3
mPqROyD+b/1B3sXEzoVUXj5YGg/rYGXQX/Tu4U9OlepKmYX9ctxIwisY5+Dws4mzoQQfsa6KdQIg
c0l/Yn6hAN0CCMCqE6pnIMZm519Mri/zRlOPvdOuDfXJgR6ajt9v31rzzz0PMlticds3MCYD9ah9
l3D8dYfRDb84C2tqvo7nQWbHRhOYCR0BX4UBm7uasvKluypEpGn1P41lTj4zrSGuCul9LP7e+iZ/
Hw9LI5k/wWYjmWNTc98wYGDyTVSY7Q9K40rj2nz1fzRP6rfbg5mfOvNIs+wGOdXAkisiKV/iO7Nw
jY3xKYBn/j/O2SxrUeEl5HAE1aP3KVtHa/l7f1AWSkcLS2xuEBEi2uRJXqgeOahX+tpzg82issRS
DLGXPjwGQtULtaJkGOVz+bncbUMYEm771MEp+BNKbnhyDv5aOjSlayxVb+c8YJ6BZ/t0ni+kGKbE
Tc/4In9X6fvaW43pV7mG9SsZd4rqyonx2bA3PnLEmuRKRgl46IBV2VRv+c3r3tjY5o8Em2jdWkiR
F06QuVucDNEgSgbWUGC9pP1jnf1qq4Xz4+qG4LqgVk7yS3nnfOLVgMwvzAnhxe6P9E757fz21/42
39/eDVe/74cws92Qj1HoBDFh8r+QyV/Hk3QYd/9biNlOkEy0zpE1Vo/txt+IZTq6/5pNv6+UD6MQ
af2HVdpokqpMiQhxVzz4d+qhPMTb26O4eJ/PY8x2QhXohVUhwsa5kTlu9wB+bCzd6qWoUC9bxX/k
l9sBl77MLF+ofUeWGpwd+TLTvfRTu8t2Sx9/bgL43w77MG/iN3yYNytWgkKKGJP3u3hQd/lv82vP
vX3XVdvmZ/CEkklzChYUVJbGNbsYmzgfqiAk5jiupKNZrjHscX6YT//b7M1uxqxAohXhHe74zbD/
b9Fph9shrl6+VO7JlylPsk3PJw9dvQlAYawereoul77b+ncD8Vut//W/hZmtbRmL4SSaCFMEG8fY
RfFdUaxCfWGTXixvHvxQo3gWwi+l8jNH9jUWHPkqkadfTm0HmYv+a/voAcXsoLRDot/mWY6DjWXH
4V4aagy74txv/oZxpZN2YPL7/G+jBjxCrwAEiSL0UTCUPJ/cEdU8LWo85ZcdJ70by0P2pSJDJl0r
UUexpmEhkxKz+DFHFmAVIR5NwZkGJTK/5/GmKeLnxE7w2zdSDIu9KEzaleVZS2nh/OYg+zfENAts
77soxHmcdvDQpdJV71dXq3YZrAAitfIdL9TJVlY01upy868TCcaIHBdUP29MY/6yTIDWCrG14rdW
psaKfZfJKxvNcdcypsYtoqaoFiLONzg1Ba4sUclGxRR5ltmCbahqgRPTwudalcL7KYjDL6Yke58M
Z7K/TPmUPySQC/6xcPNeyEBXXhRPVYE/P5/XVEvkQZoq/9nTVBAzPP93fhQteQZefD2clgQqANA5
FTs6WudRpMK2+iBVsudKKp1iNQ5d/t2pDF/fAYdJF26ciyVJMEqw3DsCLsnL/DyYXQgV8FRNnws8
3R4qlIses9JYmrh5niEmS0DeFATjoF/MSVCYVsSxHpvmUxjk3baQTOMTvjDKPvLTn9RAzb00RXrh
SpLSrZBS7hde4hcVYBGfFhYsbOoKAjN5PkoDE8tSCnz7qQy4FqDlDnb1bA0yIPcsR/jRVewqDMGF
TzCOf1SYiKiOa/p+LL3FCP8uySEqs9XLzwD6LhrPnALg5uYNrtJp2ipP+hi9urCqNroaaezLIM2o
yvbWfrScfFyzzYzPFLqiwG0R0j+kmu/9AJYyPta93j9rMs4Oa9NzaK5G6WRuVVmCPhOkf2/v7Wu/
Ff4lKiuoQujADs7nDt5ejj9QVRzNRJFOY552nzEtqlfgJa0NihHxvjC8pWU5/2LvMyTgQECiKWNc
6CAMaqzgmGDkR3QqksMANHrfaWF7LxQsH2Qtm37GANX3Jf/p3eAn6Soc82jhUrwycqHSBYuQrgm6
AbO9AT9ezpHmrY5VjZwR5VzcSXo7+YVI+/BZ08ZmDW/YW2hlz16OYuCgv/mL/oc412Z3hKIngD9K
rT52uVlt+tGD4O3l4yEI1KdgbKeDkQCGyKAkr25/51mmQWCBQaNapoNiYdyz7+zkhtwqdd4fmdz+
0NSaf/AGWdoMhfycFnZ9uB3ucpy0QoUkqAm9BlbdbJyqH9UNWPru6IDI3ltmpLrlaA/r3Aq0ta8l
0WPdqOkj1ZMlFM08CxEjhRtKC4beo4BtzkYqR4hMDWEzHgvP6e7aKU3XlqQ7lHUT5Un25HhLjz9F
4as0TJcO3biug17dD5K6ZJs0O+r/+yWQZClVQxihw36+t4JhKtH4aYajN4zqW0PesDe0KjrWZWks
fF5VTOiH5OM9lugFwDCg/UCd7jxW3IWSSblrPDrd4OQrLZwm9Lc6LElWcI+oUiZFgnyVbWchL48k
zI6G2eaNSx+Sjx/kTvBUYS6drlqAMl+iFOWjTapFdXoXp3362zAwNHEjVcl0iK1jA66k9Yyn24vm
2nyh/oN8rWid0LE/H4Ntj6WuNsZwZE7HyB0LRcKkAqOrHbjWagEdNLu0mDCBfBKsd+IhxTJboYbf
JZTRW+WY+ngrIvnUrZWGroFLXc++5yJRdlmJeQzg3clfYR48fL092ssdKSjUoknKaFHWmo02obsC
Y5dnc+/36iZSzfwhTUGB9oVs/g3DvPt2O97leUc8OAWkN9f8J1SvglOHwuxRAjW+Ma04XUFZzDem
UjlbyS9A/AcYH94OenWQAOHBvlK4Rj/3/JOaMIskpBx4eXAT7rxMgefTps1nEsdik/FpF/bB5RIC
cABniu4j0GOutPN4TeNIyYSg29Efk/hUT3VTu5rfKo/kWYayUMK5toSAxIPVAd+M59RsCQGg0Kos
rrWjlVVKsC9apymQHHGQJuMM9opN3nRAL/U+KjeYfFpfKUdZS07MF5/VeZef0YHJc8RTlD4fMZ3B
Am1pzTxWakkRXMfPcDfqpr4y/Fwe3bZOETE1FkVMLw54wgIiA2lCUxWEvPjwH579qWTYvWGU+jGb
vNY1lU5ASgxHXUeRZPCc7bp7q1ZH5I2iev+PawqVJkU86ng18ya54PoqqiRBjDGO+LJFv5NQiu6c
0bMe9ULNNn2ICfj/IR6wOvqstHW5XM6Hao+DPQq5z6Me6RlHKCgsGjBRFH62uzzYVWUyLYzw8pvi
EUNfCTwBBwR46fOIiC4XCoJ35nGQpP4pK/Loi9Yp5lZSqnINA6N7qtLMXJIavBKVBho+ZkKyiet7
tnfidOqTqg2k4xhaT07ge6tcUdp16pkqYhKN9pbKTb2EYLjYsBzBKN2LBxFZEfD486FiYpXoXaBK
RzvpeKY0plK4Wlk8dZ1lPd3+jpdLVoSic0bOR8Nuzk61Y1mv/LCXjp4ZyvdFHxQ7DU71qdLwbe91
HY3Ypptc8kVviRh/cQyKUaIsKFq08IPm6Oy8K1plCAP/pOFQMX5L1Uh6boHqlG9qD+RhLeeat4RI
uxITRgreNaJWAARn9jnHMkIDXq2Ckx4V+V87G1sgF1b5CCZONsh+7PBfz3pEfDAT4FSABEWTfvYp
dbBHvVOowWkIfFSeOhVJ2KFofuFzkrkSlfaFXXJl6byLfQmAPei7OfYlaZAonKDZH8ci9GsSF4RA
V1Ib00VIdc6dhdP+WjjI91iLIKEgYAjnK7UzvdofNcs71pkWb4wSDWD0vjwZYYM+KRfm8kowoEQ8
E8jkILHNVSKKGKZcYoT+qTDa1NtoQSd9r5J8GFZwSf/c3hdXFgrYdnzP+GaCl6GfDwz/h7ZCGSs4
JWoeN6vKT8Puro4yS11XUxYB7jXgIi/M5tWgAqImoHMc5rNDVUh3DeB6pSPYiCp7bIIaf9zQruVq
lSRjkGyLFEfohezgygnHHmS5AJIEEjr/hIUT1kHqpMHJQ1Y1WJnoJmTbymml3RQNZfEJ4ehPMRay
C4XBy49JoYe0RKxW+jBztqqSViEPrjQ8QbbEHBJvJ2OVVwMXijL++8IhlqAg6uCuAAWJQ/DDvazm
SoxJdBme/CxQD0bWaFs1G9pPuH/lC2v08hOKUJTpYPMgMDDvrVWNrY9aUYWnqOrTryzX8VctBSVt
tbr+pI4Evb1Or07jh3izDSj3hQ2gxw5ORdSDusmtDhiPjzqEtLcjpA1uR7tcK4wOWQjQJew/rqbz
iawkOI+SxugKp9PHVevbSBenepK5QWznn0HzjPeZoek/boe9MkjezeLdCk8cCPjs+ymlH4AuM8NT
GHXhXkla5zSAG9rIgZQvSdFcjSXeBDBBqAkYsz1YmI1q0l4OTy3DenIKbVglnqUVbpQn+sLWuxqL
BUkvUrhKzHH1JeshrSBFncZU0x/oIEifkqZXV/1YL705roWC9wsWCsAKz47Zl3Nw+KKgJgWnKRhS
tltdo9FitOAcVxyg1j9y38VRwqhAfQodLhBfs+MzYl22qhlHpwppoa9mnz/1OFULCXPlR9i37bfb
C0QsgLOH/iycGP2HDT6aeQAVKQpOWT9JgwuTPN2mat87v+3aLL84foEfZ90Xhg3W0VQ2t6Nf2fNn
gxV//iG6FLYUfGo/OiGU3PFyVTuh9xV8lfpqwq5RX1KCvhaPk1PsP+Sg6GScx8s8z+71dopOTmX3
97ETSd992+rQaBiN52pIjaWazdWAQocQSjyv87mRbd6oecYNEp660fG+y4OafcpNoFWNjU4L8tDt
QvH62uekQyVzVAshfWO23x291cquMcjSKENqbt2CyQXBG5Q9WqlqNu2dtpSt+z4cpmgFBHnJAura
eEEGCMMpi+fUHMaGxl/jeyhqnexC7z/ZyJ1/r9CqOKbYuv5hNpbE265tTpNunOC2EHZutJ0kUqgF
NYjMpKi6byg98irX9DA6mP6U/aO27/vWpM/CcwYhVA6e2dYcbAdJYVsOTjmw7/ZL1XTlQc2LsfiM
Nka0UNq9LDyiBQsUUag5knejM3i+VvFsVPoWV/pTmheJt8KbI4V9jb6jC7+cRhkSOMlv5H7LlQpH
k3+b9qHbqkr8MFDXO9zeqFeuL2CC1EGZa7jO86FnwL27LinYOEpuGl80HxUE1w88Z9t7rGwXZ9UA
2GKcFksOZnPst5h10c+G4AO9WCNdPp8HD8SBlrRNfIoyeO/r0mvGJ930qhUK4vRFdc59/q6MFCVr
pEqPWQ8idz00hvN5pD30qVERD7s9G+JDzw5NTF4F/1ckR8qcE6IVqZUXnhedstRIx1UXUbDB4sH0
d7fjXNlNCEpBBUDrCcrtvPbsDzj7GcGUnFS9GHhKoiC+m6AG+a6NZOxbW9bW4+2IV86Pd0U+WsIk
fUz3+WSrIFD5oyA9JX7q3Y+jCQI5SCc1BY48/QlLByl7T6ndMEZL+3boK4NFvBOMAg9bUMcX7wYz
yOJhwlVE67JTWcvNuFJMZFr9RMoex8BcPJuvfEXRV8fdTJRb6Fadj7WTOygUncPsRmnbb3L6p6C5
jRznxtsju7aVbYHtZSFTJyZpP4/URppRIQqfnqrQA7NqdaY71ggZ8JDx7xo9C/fwd5sV3u66sRK9
lVXsTBEQV2l8Wvgp4ob7uHSx/EIaV4gTktHwTprdgL1CgxIyoHLMxNubfespu860QkrENtI3SYBt
B3SX2ARaO/j7OJn0H2O3+LifrzPxM2AGIt2CCCQP4FnakTaFLyl1phy9Sop3WiuHvwo5DTZ5R3I1
eJYSrMY2t1/lzMGj7N/ngPyK1zBQGUErm32OwuxGdXA69YiAZ5+6aluAdGCuva0D5LvDDGNq9nKm
pd6hTKL8e9NiPOJCCIjs9e2fctFnYR5QcYDxICMEhH7j7BEy6KPcxlEsH/PQJyPR0zjlTV7maflN
77PSZ99JrXnvS6aa/qi0PunvWk0Zlcc8riUMfHvU993ckdpq3fhVhbxdFLYvkt6ZFBUTUxv6lTYl
HsTBYdJSt0/NoFzTlc14ftweynz7ipHwbBOvYVQguLHO13iXj2pfwgI/5pEx7qpqwimoUUI7ueuR
UkGEe2pCBGxvB51fS+9BBbcdGQh0A+YKkaGH0H8QpcqRXecE34yxGoYNwvdeiiGTk2NnF4V0udxy
yEjdb8eepx7ERvRDf9f4FKt4toTzBBQLYDiwoCbyJ3u7l4a/JSWtdD2Mabi5HeyixS2iUaemi0P9
BsrRbM1qE0ZbWttrR1R586+BrKNF7xVtRg+/7PnHYKMzz9+UbtSDTTX0032iVuZCTnJl1yKgAw2P
mwGS3Hy1Yrw7lBSXtGPsjZNzJytSuS4G9b5xYqRsBsMB0F9rVv6ACEu/MN1X1hcfmteeENARqd75
+sJyqsdQZdCPbRopn4x6iKoVppTSj9EJTW3lWeYShPNqRB58Kv1W2s7zQn2WqCUJq6aDKjAqB5O+
KNh5deDpp36col8U70tnf/szX51gRscdSK1OVmabqIohDHWhpx+7vvfHXe0Xw8hboVHAf2ma9NBM
ToJq5qB7pwSe5cIWvhZdkOwUA39IDExmmZYZVCUuC6N6dNK+C7Z2gljwAamZDgnvvPPezDK30nVQ
NVa+qkDjLTF+xP9/djfRJmCnIllBtWIusaV5eZTWaqAc2zZJhh/wnJKvuppjR1Q0CfLtQxv+lpou
bT83VtB/r52pXBJgvnKgEBnqj1BKo1g6W2VJYOdFUDlcDVXV7EKl1L9YdWl9lgdPCTZjJdEJ04op
WTpMrsblVSp4lyzuefLTpn0/mlqiHXO0O7/ZgHdcvzNA9KidF679Ziif/b6CInN7vV1b4mAbuAqF
MAAsq/NNVSQ4Ggy0x0G+FpGUuTp+GntFkUCwSDTu1a+xKnnNwll2PaiQL0SalRbjLAVBQjBsKnTW
jlOpO49qlGQbXE7rnRIy4F6tl5xzry1r4YIpJJmZ3/klEdVguaqWua082Xpqm8wJPqMdqjZurKcN
kqK10fcHrCWGVV92+cKZeW204K5k8ZQTnnqzLc03l+Sia/RjpAm5f+f/cXZePXLjTLj+RQKUw63U
YYLHYWxPt/eGWCcq5/zrzyN/B+e4NY0WZrEL3xgwmxRZLFa9IZ36fmfnw9jvHV3Ro2ASkfZfgiWo
FUQY/lgQrev9Tt10vR7nxkmhB4eCuDaNqm81URcHrdaYH9wiNraaUsteWZ9etgrPB0iDi3Tq5V5S
QekiJcRe0jFNr4N6wLvwoOGslQaanNrm8Pati27P8j6m20fEuhyuGlpHH63aPFWWnD/rqdJxZpX4
n2aQTbdPHSvcqjVcC088wym581xgL61a4xLiZ6fZjX3KNUs86mWHH0wxFk9VXZ8xu0qPmtYnLvVq
JBwzIcqNCV8JEfCzFzkf6jo0/NdnFU0iBzUG+9RM42gflV7Y0p9hSJ7qfJzrOxs6W7Izs2hKN0Ze
tujqy/5xOwCQuWAgXpGt8pqbKnXs06AUxn5WWmOXZYXt3Xl6Zv/md9jKG9+CZDuMSFMFKQRevmv+
u5W57J5Ks0+urUCrDrWw3qMDNN+NqqjOc/tWi94/45E/QgRGtVJfQy/wt4sLM1OdU2Gr8bHPNIzY
lZFyZ+hZc+g7o9kcaK78h5yZ4jVlFSwkljb5akdpLrX/FgTvqRoMNdpXlpH0vlZ5v5VYdrpf2oOx
8Smv7GHwggt0hvc9Ai2rK34yZpVdFDmnThlk1wVQhsLvZRdn4U7tO6EcjHxqlKNnYurldwhk8ejI
py0e1ZVQQdxD3otaEpXKdUlndKF6u5Fpn9pJN/o7CFTZS52R2L5vM3qlb88cEZwEAAb6Ae20Nd48
HKYEMnPinOY0/ji3g+0r1RgiuhiL566btG5jvGuzQzoC/WgqGdTwV4Gw1ptxTDFgO7lE3Nh3tLp9
zKp+iAJTtltdrGtRgUCPSAQYdzoHq6hAfXDqJKXuU5Mo81c0nSOEAE096gGbz+Md+NBmX0oxbBW2
18WT5cSgaLQg3miY06q/DL9YOKSdbQrrJOFbCLiRdmT6uduPG4t5LfYAA1gE3FHmfeVXKXE+GczM
tE44O0nzXrRDMgWRLT3xSYnS+H6Ky3bjjLwq1/yZGxSFpTnIm8NYHRK7NAtcMF3r1MtKDDtrkqgr
5nPiOHs7VFxQ9sUc2TujStMHL4unb4mXabrf12FbvSsTxZs2cogrGQz5OI9Mju0imbqKEzIZtdRo
pXUygNR9zrS6f1RErnZ3ZenNzr7DniBD+TaFNezqWbyFBr22oeHh03HGVJb30Gr4JlK0pKkL86QZ
3YIwnrrU8S2Rl9YuNmS2ZeVzbbiFrwGSEbASf15uLZpRDceyM05p4ZrtnWFUY3XEQ8jxnsys0vW7
24nEtcVddFYWQgpt9bXyTlxUlpManXXC1Urm2OaNd309q99zHO6+Wl6nfqiEEn9yKm/+fXvka3sb
aMsiu7Gora5VL9BwzDOh1M5J6WJqbzP6EZy4+B8g1RHgoazZMLV7HSuo0RAH8QileI2222phiyqH
NRCysIZIvuQy7pNHbZr7BBqFbL4L4TQd+fhMqfmtE13YHADGPTK1RXHgcuCqMCa+dmqdIDKVuzix
43k3SOB2z/rAo/IO4E1hb6QQr3cRD3duGeLTwh9byx86ZTfZZQ4qAsWe4VhEVWT7SeLiMqPH2IDd
nuDraAhoE01ALHt07po1arLKpNU0SW6fUr2sD5ZO340/tV7fqBdemxT1FW5unB8ZaXUSjTFbHNlT
+4QUiG3t9JwL5mvttfO+7FI93TgZV4pOnPeldEakp6W/zk/cwW273gJnZhdKmz8WE9dNIIrC8oJR
7eXBKhRNf/Cq1CruXYdapB9PWfsi4rY73V7g10eFZzGAdIQOF6+EtUZgpTcYeUkZnXNLTT7Ipo3i
fVJmBQooXVcE5jS3YuO0vI4Ly0t8+ZzQ1ECHrk4L/p0OTtqDPOvC0r5ModWKgATD/lK3sFCpKMYf
ycCLz1QBjbd/ZgIf1x49H6g/a2cWo2rsNDVt5TSCAHw0lWp6yBJH+dwCUTi+fWEpLdKaJiagLbms
wl8d+BTtyjkfE3ku0Nr3h2KQH71YTLtuTj9TJLe+3B7uSgiyly4idxglPIwzLoejNa9m/ZQopxQH
ljxA7XWcIAZYdrQ3Gy1GfKiegMdIZ9yKB8vnunzEIE1MukneyWa21whjvEsmxbFFeO5EOdmHpB+k
c8Tl0foPC8oTCSlUfCmA468WtDdKbpTQis4aMq9HM9JGf9bgHKTuTI0jshTqs7fX9NrZIEOiX0OL
iUfEKhWryfm8GL2uMw54Kl6L9CzzozfVVngHBNepsSC2q0+3x7z2HRfCEUgKHdjH2hI0S4SWC3MK
z3prOO+GWR0DlAnVwCpa75PdWfW+QZh0Y2mvRD97wbzBPVxIQOsTqcxgs/XKlecQOtfox0Siez0y
sk8NWJmNiH51LF4M9O0AFILPvNyoMZKTCoUO0KfpUH1EgL8MBApP3q7oBjXfmNi1vcmZWBiPRByo
c5eDITcjU8cLo3OCLve/qgaR+dimUbXlMnttUjhMgamh0QqKd5XYNuFcN0aSeac0cvpDUhSOCIy2
Ra7CQnHS2Tjr10bjZaLSLuBRba5n5SYtFnWt5p48e7Q+46hV/c7LyZoDLSfz2N3ekNeWEKTwQntn
U9KZv1zCUp97F2UO7+TGanaYkmRSD6lQ9Xh/e5xrtwLKnFz3Bm8S3tKX4yzUBzfpUnGiKG9ld550
oieiqvs0a6NLhy1y8x5sRlpH/8oRx6uN4V+/33m7gzlgk1CseHUEVJVZIhCrnJLZczMkCpt+X+pV
8Vg0PQTL0asOZqtGR7Unsu+zvMm/3p7/tYNPRYYOMvg04vJq/poMk1LEBPCwK8WTgBPylJgyfpdb
c7qzpE3TosYI5/ag1xIR6m5LXwIaF+ZXy6/665Yyc02qheDrUkmsk6eiqIXfOHpoHNMGYTlf4LMr
XT/GPUV/pJ2TvReWaMxzrs7Nr43fshzG9UVC1XEBOPIgJaG9/C2SalVfeoU4ZWlKFKpZ7jvIn6UI
+lRrH9Tek0epJS1yURNW3KAUs2A0Jm0vaOpMQepUya6y8i34+iuczHLdoE9K6xUzFPpHq7I6XSJ0
vufBPhVOlKuflRHAFx2kuuv3Viqdb3bX4Vesdq0lKAjj4IwnLBgyNFON6YuhRznqps3spBvf7sqB
WUwb0GjlsKCzt1quyCk8YVhSnAq1jCvfm7LOCyYzoSAOkBh6RuWM8Tf0a8r2Qa+wLr6//b2u3I44
RuB9AykXsPQ64xjnKXEbJZXnaWyspyhCYMvGiTowY7JYzbamLcDSlSNK0Z26CBJy1MHXkD+n0VqE
yFVx6kD2ZN/NvOzPejGIu2pCP/Apnto4e4bSYNkftRhduaCa5Vagv3JKiQ1USxYEKWqlq0XP6W71
Yp6VUxTPItxVuaeSslbgK38OCai8gLdKJXwqG/WW5PXVoQFXwBKhgvtKG7NvmqHpG3gNk1E0w11q
0CD2PfzJ6092FI2/cJ6OSRbi2txqH16LEoTm/z/0ckf8FSW4G2K9b8ll47HvcQiXcVCqwjoUoVC8
O8dKnN8VvIX3jZnXRzVvwxj7lXpLQXZZ21V8oEONzSjlVeoX63JjKjLwz4mhnPRp4QWXk2l8akoN
sVAq88nx9u6+droYh0cu6vSLMurllK3IUiuMa8JzDyFSfVb1XEfYTYPAtuvNRD6aTesmv6DHDse8
zBt9Y/hrh4tUjI7I/1QaVwmFM1tlWtSVPIu6jQ9eiX/5nOcVBbG8/hwD3LI3rvlriwvykrVdADPw
TC7nO1cwn4q5lGe8kMTdgCnmzpjwfavsfEti7vpQi/EyiBYHhMnlUIqVegYTxGRmHJKXWl8Sd90b
kX9oe2erebY6NSAbaYWSRjMxKCyMdjlYBVhlyofE/Dr1tvIeW/NoegSlJE4mjefxgBiw9lMdFLXa
Cs+vB2b7kArycIBn9QqIVRMxQ9fO3K+lRnMQaVgBqdtwHpQ8Mu7FbFdPZuFUGzH5zyPorzPCdJe6
/8JgA9lIRXO1b1B4Ek6dmvKlVZSYcUXSOPnR6tpefoKE5TiPdZub2g4DiLoJpGmjb6WaCKp8ro05
Ln+ZStNNIqAMECWtD3KwtLla0sZuHjK9QXqBlBqgQDBB0MvvJrOJzTG4ffJWYX6ZAocbCDnVAZcC
wXI0/go2+ugmIsEF92up97O9r2OzSff2GIvqTilyRxyMzNTSY5T1an6wlXmUR32myvq26/XPz0Bz
demicN1Y695cvwjumY5Uvtozt/f7rlVlvQMpYBv3VKORqJ5rlFv3hTpPDhBH1Dc2XoKrY8IPwHKe
hiRvXpVLdl0sV+PStCJVL17mZIoGJEnicTxYlZhCP+9suaX18Wo4WoIA9xaNEcKru2aAu7J2Ymk4
yUs6k375fZPLxFfi0qObP3ftl9sfeRVeAQgu7xZkwHldA2pbV0yHBFV1K+yUrwYh9VPaGV1QpkZ+
LBM5+O6MiuiUxuMOadatptX6MmPoRQqW62j5D6TZqtSHHqklaoxWX4ywVt7Xmee9M/vYe19MnRUw
afORl5z+SRNm+N7Uwt+61mYb0f1VbKC9TtJNAwQRnEXZ4HKLe1aWmIqs0F2D7o6ocZn2ewGQIvaH
wcofzEp+i4jT+7etuUFEWNxQsZYGXEeCfTnqAgDLp3wcX3h/GXup4yz9EufaoAa81tXxQ0F2lcFJ
b4djGhrOy1tHp79OsCdXBawBh+Fy9MgVVtXOvfWiW7P3rkHv/9OQDWb/ibx1/j3oTmvvaOU27fup
QU1n4zS/+upAcIBQ4taxQBr48Kt7QPQSkVs7ml6gEytaEMa6+5Anbpc8GH064uGFo+J77vHyc0yR
8CHvp+i7UYjR2ojQq4udecNNBc3hoiTB5bDmkSiWNngTVJGXqmmhL1OSKevjoLdpfd96UuJ302Xl
Rpfr9ZhUd3g9Mewirb6OJB2PqFox9fLFi6W7a83e+zBX3g83S5Qd3jPdRgBf726KgQtHfHkWOBAa
1oqZidXOMAvL+iWeIxRe+3Z4mptoPiieJ5GXKXVE3nCV+Hl7fy0Jyt83H41tKp8ahUj2Gc+11QeW
iWWU5C7Wi9HlOFVOoxWfLIiP2cZOujYOCCtn6bkwxzXfEEC7G9WRZxAneyV6mIWSOkGm17W5MdA6
IDOhBRK6YHBwMwa/f3lgmnbyjDTttBe6lI2faKLYD+6k+6EqkrdGhmUowPrYVGIx9coGxOsw9BZN
rL1YuVG840XhPHYDzefEYotSoot3bVjM39Me3ZnbX+311qSND/tkgY1zHNaRUGs8J206XX2RjXQO
eVo76kNF1uT6FUJlXww0SDb0ZK6MuEhJEQd5Njuv2LBDkqtJ06vyxQmT5iBspz14Wu7t3SlUfQeb
741ux6vToNO+WgSx6a1AuFmbIslc7bMp7+aXuNDTY037NYARGAYqZ+ReZqq9L4vufHtVX+1R0BgA
F5bWK/0H0HGXWwe0VB669aLOBYL9Q5Ia5sFopmJj11wdhfQaISfMnogul6MI6SRh17Xzi6eN7Q4Q
j+k3SThuBEwet+uTvUCj2SZcH2AHQH9cjmP1+dzRZYm+0tJV2kdRT0q5s42iSr6PdhU1KkxfPDst
3+j6yot9I47C/DzXvZVhHKHg6/cT/41murOH1JUBsTbMhE+RpGyCFCsg7zui186U+N5Is+uMyoTo
q0AJ7aH2AG6OnRL72WjbM4j/QWQfGqPoMLnPx6a1j3gNdEiaxiDpNUiydWglO1G11TQGo+OU2aMs
RWbhLDYbaPwem4ZNEgZxOxs2uspu1Nr3kKlwmPRFYaUuhiC0HbBAMFKz7K07AAGF4uymAtEY2w/x
7UuADxm4xfj9gHXoOy8evPE9zqJGPeySDHr8onnQuMmj04qwgJ6sF8VnQDMh3D0qxybNocFWRZRh
IjlOMvRLTReovIddnVWKr+tlasEQNYqe9F9pbZTfB6uq7tGw1OLTHOs1PmmhKCHj+PNQhnbHAwLu
0V2mUuv+0DairUGc5m7yWzUGTysB51S98kFYU4fALVDb+FCPKO79wOk3z/dRWutIEHqYWPEvYYXY
PwzcIOKAzKId/y7GNlEPVZgOQ2BVc2+/GLNXV75hJXp2GKNiVj+60gzbd7pEiKHyG6PsEumnRpi3
ezOmTB75jkll+X2riRSG19glU3yXJpGj3ElptP2zif9J9i0aifd7b/RS62NSd633TVWR1BwDDR5E
NQd46ZpGzSbJC3mPtk3xKy2rMvSLSh+jvUiNAQcf2OfW0fNyRd1NwJWaz+WgNPlxItUNjyUKzEjI
2aR7oPsNOHd9Hspm57iKNINBQEJ5BHNUm0fVK70hqCujLXam6Mv6IebWdT8nrtK55wlmIDTeuKf8
sB+VtJBBhCCMdYwqqD54ZtpufyAPw0nTchsdtvjs1r2/4JmiXa/hRJIEXhSHEhkizPd4c+v24CY1
mz0BLddXdqWUvie8dvqohIoyP6A9LtsPQ9/p0bdeb0zrOAjXab/OiHNlj5VMx8HP0mSY/5Ux5OK9
bMsOpkihNpOV+MisNuqX0Kww9XNsI7TdvemUbULSVZjGwbZHJ3vC/stc7NbtXnVNXzZWowKbTieo
gr7bmZHwjVQ09Rd+gjvcj7y807u46j1135m0758LjNHKXxWv3+S+49+1PgKNqGB8Qb+aME/SByfy
dbZf4Q/VbE5FUCYORcpATbW6+QbcCdDIjk9nRI7fzvAQ35dm6LSTn8KGEf9U/KQM7yJzioS1Sxsz
8r5DiBTjvyZQb4FhrCHb6ZDlBIKnOKFsft+gtuTaQVG2cTsG/ZR78y9VcbRC8yNAIrPlp21TAcsD
MW8P7/oei8WfOQYZUXuX6DErsdMr3kI/6ea60T7HEdf7fvumWCcZ2LtBSYBetPSRUDFYxXBQAWXJ
cUhPpWYkJy80wp+j6jafdLOCtP7msUBXUFuiGUejY00pNpp2UaRz4lOXxs5dUVqjvkMXF6B4mFVu
tZFZrO9dZkbphSqTihIuykWr145uToo9EgpO2lB4Y4DpjvesNJH3SR0cdgKJV6LvSictTrdn+Sq/
QKESbAN0Tl62dIRX47Ix4gherfJFS5vc9Q0Vn68ArPj4ZKcRwVvNy2gjxXj1EZenJLgGlCOp+1Af
vrwgManB3aZWsm9x6FTtTkjdqw8dBO7xhz2C/Ph9e4brtzuKJYBqTeBG6GwB/Fy95PIY0oNXJzXD
DZ6Hnk9Zh78SnKvcx6Tuid96Ejt9ziGa2+YY6taofbv9C9ZAQh4y1LfIBAzek9gFrlsBkWkprUdu
eJrCQXwp7ZiixQGL6tDE3Q2+oX1IZZp4gcLF+aOoJzlitRuWWecEOmQr7VPvCGXcAEb9aVH+/QTh
qYPNEtuNrsyyMKtP32QRbt2yVl+iIUEm9RhaeJ/kQe6Sj3wkUoFePbQThYVDL2JE6Py893L9ReZO
hudR06dNETRCTaEGe1XuQn0z3dyWu8ZZIotRDmr61p1DW3wREiPqouAK4/py53gKyCND5Pp5bKCf
HzNaaPrdgJJKxZMGs4CNjPHVK5yMFBojTGdAHAvfbJWYRujiVtFkqecsnk3jPfLK+rgTrtGUh2is
MvxxBslGPuq60saa73BY5EdZWsC1a8uJt3APr3YyyA5SZJVnANcnP+ly+nDudNmaTnRuGuEg/ZeM
WCLh+WjFWrPT57A/iNmqglFJ8rdJDdFKpxID3QDWIbn6K07H7FRKVLooHJmOTpZpzGEoHjUtCRP6
Gk5XPd8+MOugxHAkz/zBh0ZobE1Ay9qhmTMS3rMzO8k9BPXo3m6gnEdhi6JDp6cfb4+3LNzFSVia
+MAvqW8sw64lv3IE8FqRjs1ZawsR7zO7z17aKBOQaatCr/1mtnCAhgdsbsh0vAqFi60fDEoKmKwr
R/Hyi9ISRiTW88azhT5H/FDFnpI/hVE+xzsnj+ctx9srG5o5EgIXtDZydeueVI4AOpS+AZ4KJrzq
lwgDSXw0KzcvHtVJmvEDdQF1Qs/GIrnA5a0dd2Hr9VHgFlGyVZp4/ZW555aiAWUXasdraA0UZ3gP
PT0rHoXabrJscd8Y72vHCCSVrLvbn/j1SvOmgOFPvRiRPnC2lys9Cj10RTN5Z3eqq69FOWgf49Lu
aISneGvdHmut1M1xgd9Exop4HLVITurlYMLOW8/uauWctbnkNeVYitNEQZPi5IlGV5lmE8TtyMne
WUmnKkFVdV76UsJgMt+VhiJlSydEd9HRFbFRmNqh5PGhvkumMkwfMqvUp3Pnkbp/DUd3+Hz7x79a
KOqNJFkLuGLRWF6nPa3MqtnJVe1E78kJH9gP1TeX51/4qOmJrezeOhqSShaVMOCNCKetQRRGVquN
HWb2yVQS6xRGSIigcmTtq7J0N8qKy1m6OOQQphFushdWOqiddUl1siZTrYVtnfAV05Z3l9xF1dzc
ZSgy7GiamH4M5+Seqzbey9ks3np3MTydLlDXS8GRTXG5JzoLJ5gkqtyT4OUR3c2dlydc+23Im1uq
3pbq5qvDBViXqEaqRYvUozW1Gs5QWmTtVeWHa3VtYPazEcSdlA8sQYNNXx5vqKitx2PXgDoEYw2b
k+7gmrGcRMKbvEHVv/e6/dF1e/lQJ3b3ZSiyE2+ffuM+ejUaUHlqLJAyAFrxDFgtZtmgTAE4evyB
KyN+CnOttvUOhEl01J0yKvdTgaDDRoa+rh+hdwlwBKWXxYKUdV2lrWnf1kOXzOoPzxP5R8DZ+WMX
O1tCe1dmRm0Kw3UCFZQTZ3UjyNSNctMt1B9KJ/oXq7fGfes16a6YzDj1daX69bYDSE1fhS9EqR2Q
Au+AVbUKDSxvLEuR/JgqW/UrL0z3fT9lfh9X85s/Go06PhrHnULxK2geJSfWtk7bH/log7so5+HI
Q++pJGl8msa89984M90GD0Gz7n801HUrncQ1riZ7nr6Pw5D4zei2B2nKNLALO3/j5UK7le/NSi61
fIL+ajuO8eJTAQ31R+N0xTF0s/k+UnT5LszK8eX2rF7tDz4UmlqAvLg4WbJVDogqmg15z+p+TC2K
NW7XPLhAD0t/Ntrwrpb2xlW2zozY5lzM1DFB8HB5rtvKljrToPei8Yd0SudsAYelWjaqA/jszhnz
fUeRKvYXuX75xnjJG1GlnQ2ihCYQxfbVmppDqU6zm2c/vIJbzidzE/7MGy0A06O8kZiCUOGi6E8H
nx1DZr12dK/tqjcBSk/EE+isskj63w5ukqgHo0bfyWIrfv0haPx9GWFpSmuRlIT1pWW/5jFQzApT
HGSV75WbuON3G9ui+V5x4khogZvWAhSLA2Kt1PdAddPhvhyjsQzyKirC+wlMY6/6PcRJ1S87t812
bR/FeevH1pDH7WPMvaD7mhqpSufnuSEyze9MM3aCNE4jT/HVvu5olZhVWPZf3rY/kStc+IA6+QMV
PkL75b2jNhpq83Yuf09Cm54LapVwD6dqP6Jl+M3Spi2G+zpdAW9E/CeJpmMIBH1d1Ve7UhHABY1/
RIGSHSiW0VfqOTkm9Lm2Hszrsweuirc7/Dsau6AB1vbzRcQZMHn+ftcFwjq/SnUhXfpykp2S7jpJ
ceYg54qCsQ6mcPKCPgIGOfqSqkY5+JRR9fhffBRwBLRDN66fsAWOjXjXYNljvps9s+58IrG7KSrx
qv4A7BEu0vLOx1AcdMaqbMYlGvapKNMfnem1wy9wwp3Y5VOfDGilUcBVUAJu1ORXLxUD0HJrtvKT
VNuKamNCBiuPOTd/tpWirGILtS7akgt2Bn1AgMRrXRVLmArseK19LhRl3OlG7x2mtMW3pci7IGki
h2JM6O1v78/1E+h/o/6hrALWMeGUX27QTNaxQFS2fQbrlR/ceAjv0tyrHgqd2kdtDf0juUR/MAng
gY244YdCiC3fwdVGWn4DKCtyUDD4C9VlFdt0K/mjmlw9W3aj2gHGCZobZN3kHlFscN/nvZXaG9nL
lcWmaOoSUGFPAaxY5YNKCZS86bTqGXOY5F0Nm/sQu7PzWbEUnEvqSsVDBW/r24t9dVBMrxY6PdNd
t0uVCFRQmw31cxYn+X1Ig+KoalX0pES5CPDx7n2liIeNL7yKCH8Wl2Y0BWIojph9LX//FyCrstyS
4kvbPBdJjpVwXBPvDBzqsBHfUoJYFu2vKP5nqKWqSJhbmt5rMaY0Vmo6G3r9HBaKnd93lA9UP08L
UzzOOWR2v9H7WuxJONxxr9WarN52SYJMIehRr7BUsgIwaKu5zpgWj/Q9iucBbTk8jN30rvVU2iVi
TDY20Cr9/d9QSxLAiNTC1rwpdQhbHcZL8RylkXxSPK3fd0W4lWSvHml/RgG5S5Dl3qcqvZoQQmFE
mqrMn8diCp+6ovkxZ8r4GTRbuJMedCKjq9pjGcag62Lxz+3tut45y2pSg0fMf6H5UfS73DmxIp24
l2b0rMxe/InbWUGEb+4frIis7vZQV1ZzIaUuCQAvJopPl0PRYhpTxcqKZ6XvDNpHY/tBT73k39uj
XFnNBfdBHcJdtITWj7IUepYKa7t8TjS8t9IQFfRYCBjrXujs+86s7pAJs2iiNk0ahE6/ZaO+jnPG
0kolR13qqDzx12ACYGNZmsVD+4yQhviIThl9aNWI1HQ3GXr5jzBKdeMZumY/sIE4jKBQeEugesPh
vFxYcBtlElZ699wPivJYN6h8QI+dMQ4A2ZPLXUp39H0u2u6HV7W4EGmi/dF5YfZDi5rxe8o8trTp
Vrtq4Qix/oss3VK6pTd2+YumWcLViUtx4nU8mJgUG+F0oM0q571jxfMWMHK15n+Gw+9Cp2i9vA/W
ithNotdU9Qdxkjnqa7u+7umoYuI4xn7vKf0/6BJ0cuOpdXXMhSBHMgYvb11s0Jt2lMXC5rSqDPKo
oye7hALOR9od0pdi2jo9q329zBHsD4C0RTQat4nVkpq1Pqk4Hionp1kayGhlPWBhUtx3c3nXTL33
ZemKHoxE4eHnFlj0bNxrVz4pPpxc4uxtGJ7r+ZbI4dNPbuS51ejNA0FuHzvMFxHcqOis3j7Dqzvm
z1x5k2B/AYGOS3SJJH9dZ1ZtOG3Wdgo0kqLO3wPxdX7aeivNT2IysCWsXC9L97lTOf2uaso3S2Uv
a730rHgfaQAx15Zrgl7UiEkX37bUQFpSns39LEQVphzb7kFjxm9M6f/MmNlipEA/l9br6utKfQFM
RwI9Vis2/kndYf44h7P5bw6b4Oftxb32IZF7oDsI2hQW3ypa2I7sGsOr43MXhYoIoNUhxC/bbij9
UU2rjQfEtU+J7gGBiQCFMPeSLv31KU19jMe2RmM9nTujfqalnKkf7dguh6812EMvmL2+z34ITWuO
WHd65qfbs71yTNF8oIi1xAc272r8shFCUGCKz6U0J+mHSBr9NqfM/OIYjdUfMnsMt5SNri4wZVMe
uQt22Vvt3j8EDi1R4rOZ22CMIIA6KWScPp0/iHjU3naB/9k5S+KHyBuifeygywUWLda8Y1QlyAaP
SH8GYyVn50OW4VX6PRoG823Z1/8djuSLHhV9+z8e1n99T6F7otBkFJ+NNkvmT1M11+IxKjzrp9uG
0/72x7u2koSb/zfY8vd/DZaCsw0HQD1nMCh0qwciYL5rm2K+q5wi3AIgXxsNhD3vMhWaPvfW5WhW
HM1mr+AtkpeJaJ/HOI1d1EFwpvikt56w/kOQA+atgjYG1w0y9nK4jDabMtVTdEZns898q4SNp+e2
Vvj4l9rxUQ6uVxi+nvXNTzWl+vsfToa3FPAoXlBd8/TL8UuAHoUsHazdmtr5t3Em56jFQ7IvlMb4
BIsSwNnbvyZuHIBYKcUAJF0Fnta0u0in9nMetFqdd16iZLavh2E/BJlaAfj4D8NhH01aC7YNWf7L
+fUlyU9JP/9sh8by5q81wFaN6mS8PYd6o9GynOm/XkXLsfC4q/CPW0pp9BEvB5tE2+QtlaazB/i4
orEYzcbjMNAAuz2pK+GMLUoHcRFU5DG9mhSZr+zBnGVnAdwxPWjALOLRj4Z6gneizPND4aTmFibg
6qDktDwUsMZ71ecYDDAr/aJCj182eJl4NEPPV7pxaHZtkRj2QZvrfEtn/sppJGTDcyN0L3zS1Uyl
CypCr9TkrFg1yGZfG+LOxHi4EmW0s8IcG9TbS3vlpkLRi1IR5QnKzWuZf62VTTxFfXKesyJ/NmcE
SoIxAtsFqJEw9OQpia0dQ0FlfT+28+T+l/FJ5cntsNJFCPZyC82jTU2EgtUZsnBWHayynfZO0mTG
UzrPSRWEo46vrw9YVXUDEBi9+3J7Aa6tOG8zcmhuauoXq4DkoXraRqJGgF5W1rtIy/OvJO4CHK7a
/nt7qGvHZSmX/mkOghPSL+eqmC0BqZvzcy6kNu4yMGdy3zikILfHuTolwA1IxdA4I/+4HKeobZ4f
rZOfZeha37uudn276fJdEefDf4g3HI/l65Ggs2dX4S1LWxv3Gi8790YqGcEZz9ifOI4PYHpLlfLq
vOghL6gG3u3rV7tEM7frcjM9V4mVaPdJMjRHSIO6fdTqMP9yexGXe28d25aOyAKdQhVoXUmdZy30
CqvMzkkf20htYnnnqjL9kAy5CdJ5HH/VwDvvbw96dYa0YGi/kBdDPrj8crWTzEWX2tgGJI35jhJp
93Oy6h6z71ax1N3twa4FON5wVEGI4dz/q5s/G80x1VR2Pnq8qXOskb+f/AipOYrBsy7xyEFwbsvb
/NoM6aEtr7pFG3ataeqhAoSfK8YIrloXkY/VMGhbxMIeS+lYG1n41bG4dN1FIofK5Go14V7buphF
dvaQ+81pGRTxvrCGDBtMY7OedW01oU4tbR4eGPx/+elcJJTKUg75OWsUu3sXpUb/jx6mdRW4ldo9
D1Wn7t/+/f4ecZn+X3liBD7MtVM7PxsdCOCD0Vdp5schhvEYxoXuA8/FeCOyXJ0kDCqIn0t3ZF1S
j6u2b4a0Lc62GsqgCUH4CyXSKDhgenQPoSH//B/myIOC/AJDGEo4l3NEIW8uNS8rzqETZkekUzGs
KkoFUQkze8eVsdUevLpl/hpvFc4GS2aQlPPi3DmSyvUw13Wy5Kf5v6lWuhuYsGv3wf8h7Tx640bC
NPyLCDCHKzsp25KD2r4QtmeGoRiKOfz6fejDrpoiREgLXwY2MNXFSl94A4IJVJMpf84iJ5eTG2sW
LgT3fXbUrMr2lT3oclcXm4jjtVXj3QZRDR1mNqa6HEcOrdeGFBXOFVqpKM9GnysjDm4KWjV3kLk2
CnNrs6LnOXetwUYRxFyONjWozWt5V5yNtEv0Q9rk0a8Sz9mtUGl1ViT0IJfoq0CduhyntxRkHI2E
WbmWyI5dBmO8yGfH7wGTFYg4Tr2VmW0NuViwPMwx7eXKOidOBW29KIMvyVS3V1o3POW0Jj9wfxGS
/I2usYBYMlOJL72p1c0cYzgMG/dO4sBJCLKq/GJVuthyJlldN2JB+igWdLAlQjFS8lKEUc/WDyzn
c6K0ceUL6OMbT9xawDkrisKbQibqlfIVKugCdJ6Vn1tE2YJbDB3U9pTC5j9JIvy7xurqYFfBEFLv
80lu6QqtreDL0RebU3XqOVxxCY0mQ32k/R/WxyzTCs8Xjjeoew8vgI07c+27zh+UsjiW16/crPLK
TlUMLPLzgI8FQBhF68tj3qnOh8YhQwL/ju7xEilFjZtyM0H8GfCyIv94sdbLzx5lki3py9VvOCun
okZJKXhp00uIN6vhthy8Ms6UU5RVN+ZQHNM0dx6iogjyD7xzcIPnUBZCn7u8vioJlZXIszijjNGV
ftoHxX4M8cyuyqa1d5HlVfu3X5212G/GD+INDhWe/7q8WlCi6DHeEfI81Yl7UIZ+vEoVtFpFnUen
yamKZ08GWwDJ1YPxYtBFOJaXhpBlrRRnLLurG7eYagD6uvHfhBDMiQS8fkS1m565znP7gekCdwDV
hGXCKwZ8EdoSkEpdnAPUgWZUReD6Et6VnxBY7FWu8XaHi+IWEWb1YDiQUAHjzI3qRfwiRS+RKQq5
cFxK+ieMl2GNTbWpblQPVlfzxTiL1fQmlcw9sQla+vIA/if+g16/5vqjiSLSIa7T8l6ETbOBgVuL
JLDNQ6Wbtt9rX8TYHFupTnP+MPc1T8nQ5tAFjUEadzTLrXHjWl0dDug+mTwpC6/F5ZYla6jbofLE
2YQ+pPzuatGKe7W1pI3BJlI9yY+398za4s1sGxoF1LepBF2O15jAlLyoyc9gmChoofVLQFhWnj2d
3h5o7bbhMaLURJXCenX6bahyxZCQ9DmiiH83hR5OV4XNSTxKV9bhobKM9uoDQwJfhHcCrPsVIG3S
R0MdvSY7F7XMok+eJY3sv67QmvombDq338HnNKqNx/5vB2KZcLJ6YI7ovNNhW2QriTuWjgr38zmp
ptD6VU+RXhyJpjLtX83simmPd3Cqn9oOUPentE81J9lpVWNYKd2oPmp9pxic6lSVdRTfQalsv739
VdZ2GPQh0I9A3QHOLY4RnOIQ+8GAHSbD6Us+ehPMzSQd4Yp73gfCfu4hoLG8MSCAF7s5G5TObccx
JfnuO4qzKLC4j64rgztoFplOr29yKPZ/4B6ka0NjkyNElWaxAuTcDRpISnpui2Ks9moUyf6LDjOZ
XjZ18p0nkp+uO2X2xmzXzhLkAbCJZMYWegeXZwmiYUPsw1UBWC/1vsNraJR4Bx22GjZGWjtMLmd2
bvOBRlpqOeZD1aCcM2bn2m2LYK/HwfifFqfqbSOC/KdVa1v4p7WpwaqcNYOo3hL0XU4NoJyTNWPM
UVKyZniMmqlCa6Bw8373/t05d4IAWSDUSv37ciBebGsSOel3g6pAhNxhFbdXrjq29bGOxn5rq6x+
SNQ2uCCIyyH7XQ6XyQ7bLjstznkzDCfQf+ot4kAIUsZN7Di7JIJ5u3ERrn5K9EvmTjQFtKU7bCVK
BEJ1JT9ricu9NxUzOd5s0+Lft7/k6tRQb5zDSGpDS/Q7hq5Dnjak3LbSxDRn2ggXlLgyZ6mnZojs
PfjTbMtcYs6clpcfhe+/GCcqC8v2bCaMQoy9QZDsoKNpqUne+oE9QUGf3FHsOuSlMbkNgivwZfIz
tUH5++1ZrwUJM9cYfhLWGuBZLxcUdWHeFOr5ZzUW2AgHjarJo0ia8GeZSBT2IK+UyR4fFfv72wOv
fe5ZS282loUZtpRtScaEx5mSw9ktFCjjWaKbvt3BKtrTqq2/wdodtuD5q3OFAYAFAYgk5Gku5wqz
2uicRsnOTe70yVF4jePdKIpsq19KMkXVDsM3lJYhzrfiI6E1vIoZqUQHDlXVy7HLVFq9VpClTOC7
foRWkjm3HsgC0CNumv8Y3Kg2/M5APHGjV7X2fCFhMTNXZm37ZbVTtcfaHpE8OJdJ33eHApGV4da1
ufievGlMwFe8va5LKO7f5hgtDXS6MQNDF3RehRflOVmjru+KhGp/1WvfrSG6NnudWr/aDvAFnEr8
rJIuuklUp/quizy8gwCTfdHa0Xp8+5e8Xu4Z7gbM4m9fHvrC5Q/R4qFwJnQiz3hYl8fUUJxbkORJ
5ANgDiqAyLQR/Bp7589vj/t6ZzPu38odzw100UWI2IGNiDvHjc6G08mTnprQrTi4VrNL43aal1qK
jSj49TUyD0kiAycP0cgljddxmka1WnizeNNgEU0n8j/Zx1N8A4+/Vg7BYA/NCfmOiFxAydydBbnI
Ob097ZWF50dApQChNteDlzJTMUWAHJPo+Ixu3XSlK1UBEQa7EV+K2j44cZzeI8cCmYKNM55ju+cv
0flI9uQj9bSF2Fr9ObSdAUqw62cAzOXyqxPBFA5TCSWPBpp/50zplU6tuP+myyysfVcIc7KhAbkj
XnEFqLpdngulfFBQgWkxf+wsufVav37LAJcSqnksEeSIpagn2t1NVVRDdJ4G1y7JxKSWHWmdJVsI
o9WBbAi/aJYShyx9pyq9sq0yKaNzaXjlVUzpIjk4hRXLjUXfGGfJnilGFRgTUtnnEmmaFFcFEffH
1Emxwnt7d60dqlmjDwEJ+L3cLJer6VaqiqfJADNcmKULoJODfzInxemPpW2l+YNI1U2PzNelCbYy
oSmnmawIcv/loKXmEneEenwOi76IbqfEGH57Who+AOAf0hPQ94i6fD91pxxymXj/TcrwQBkAGKhk
gsuekR5brWaUJXYHXVt8d4wISZIIc6TjEAK88NM6MsyHsMCV94DcEQdfG7rezn03cLV/cwm9Yf/2
Irx+S/hBIOTgks+YuaUSaGOqgGs9mZwTVBG/p+pU0XhBpf1gZxzut8da21lIaVNCoMbFoVl8+wgh
4VqbEnFu+iYY7idr0PNr2hIDglIfGWnm/NMkmLuCl6vMZR2IJqqZFfKr414C8Wz+SxtFbjV11j4f
CSRrCuaABG8xpSTV69JRBBgcPcVnNSp+KF3zZ5xGZ+vyW/t4kBEcglkOwisV+TRQaP+1ljjzM/oU
7svsLe7Qlni/0RIcNnixNFjAtJvLfEA1OpXbtEzOTVOrV52buiOiFROihn1l3ljIYN0Cc2i7jdtg
7b17Oeziic3QqSpzh9sgjiJnfPKKPo1/VboVJ750Ihk/CDfqAl/v1bI9dUoTfmp6O3gn44RIh4IF
MBmMc+gmv8JwJPSQrRak/hmP3lzswxDbthxS1VfgUFXtT60VKHeqUU/K8e0du7aRyFBmGvIspLys
RMdtHxVWqSfnWGu6WzCPBDK6g6/uzhrQzv7IaHMPba6AzAH75fnwotG2kn5Izh0+AAeE1LwvXixH
KohD/OXtia2tKz0D9AuYFO/kYl2LLi9NS4rkPNhRAOxZH2Tjo3qQJCj2h5a+qx0DrKwUIo19BP+d
napFpvv09q9Y+7xIclB7R7oSeM4igq00iJGdmUdnJFJDQAFDrMnHIot7xze6AheYt4dbe9pg12D7
B0WTvGTxfXWsepo+5a2W1Jn+7Sz1e9/qyn2CFN03sM/JxnCrs3sx3Hx3vIjPw9IctSlD6WSwDVEd
hhJc7qOcJtAdZLnx1iu2FoXTjyTop5ONYsRiSbO6cfVKK8Kz3ZpFepfpalALanZqE58q1EB+OkHZ
W4dIqewtH9nVmRL9zbLGNi6gi3XkGRwHlPkBsaPm9dR1RYR0Ntq+ezdX3Q8E/UA70Rii+0sBb7GI
zdiDWq0YKyq1fueGmnVbylZFqy+J9pEzOO/uoYPsmF2QZsjjTF++XEW8YkekB5XwPJlmjoZJhlHk
XsHd7t0IYCA5bMyZaIJxn7kYx+kbiuG49p3rpow/JVWVzdUXRWTlrtH1Vt+Y1tpZ4Drl8AOUpSuz
WDIv67KgLckhBtpfoz9MpvULzSjj4Lp98n1Co2/rEl/bJMAc+YQo1KAZs1g4Q1AusEGMnPMs7I5p
F3lyp4ii+Y/aTNB8IIBiCD7ZLG7EabhcNRlEYeGAxD9HyENmB3tUC7T+YiVt/GKA3vz+iwUaL1DO
ubhLCftytMq2lbaIzehcWEW/z2eCjGOH4gDpM/5vIuv+9/833uJm0WCsjElLduPgv/jJmpr/rCoQ
j3nZ9get76KNj7m2VygvoH9AsW72Hb+cXjtoyqQYCh9TOPY/oOLurdHW4h1i7KMfyE1JjrWdQg4w
o/2oHcGKuRyvtIO41OgynDs718adxKzuay2awDsRdxsbGf1a6sGGhK0PHI6C1WLt9MKr+55CwjnV
SvWgU4q7kmDTb+0IJRUfga7iGhtnz59KXfn1/mVE7J/SItcYQKvFkS96L1WrThHnsTF+pMqgJr4d
1uLW1Ab9vgnV9Pnt8dZeCEqQiMbQYCGIXITFQmS1lSsDnAbHLv/lZzX5PoPaeujswrgiysN+O6j0
6fD2sGvLSXaBYAd4UaA0i91aOxkdcKcFVdkO+vXQUx/aVbYSf8oTqWQbe3V1sLnzwKUNGn55jTZO
EdehGqWg5Lr6HFaSA2k5XXuoHLMdjh+YGfK/sz/9rCO32DupGudNYqV0kUL4Bag8Zo+uktLHqS3k
zN4ea3XxSGrIaIDEU9u8PBTZEGZTV2niPChtOV05rph+2RJ5vVjqlt+Mwpl8vQv1LQuc1XExHwKJ
Mct2LIXyJje23N61yaUw5oKGl3s7TynDR3r45s6YPd58Oxu33NPXrhw2y/+OughmBhSEE9IuktKk
rH6Yhes+sMGm0xQbvX6VkcVueQSsztPlRaQQwHFcPohallaR3ajpOc9JrjBY9Kp/8qhB9XUSnj9G
Wn/Me2z0NpZ15fqhu0MdD8o1fdklxbzLcwqWZSzOdjk8Yd0r950rSgweu07LDgiURM8ChefWH+s0
3bJFnk/eZVNkbi0RCEOQQ9tmWbwa9bFH7KMW51Qvo2v06YbmBtHldKvfvfJt584Homm0fWB8Ly46
uyIBYRgmqdjZQVGi4NADVioxfeia770HfCEXVv/j7ROzchUAU5il8WfRCoKdyxPjtkMOsQKaE2Hd
UPhRiu0AegGzZZhZNDJ6fx2F4cDXzL6nBriey+GGQlgDQS9btsJ8y9MSRMgATG3RqVZOBuILEGMp
thI/LAVAO22qhy4r03NQDJR4tSKpnGMzjD4izRikhGWkBxvX3Oryza2NmdqIn8+cTL5IZBSkPKwq
hjMS99jAPwHcwdcVFw+IaWGPs/lPtwxVBBjKzPpA2QNY7lycm3nIrzSl3E5MrhZbKSX+EDnKpgy/
AMovD62cxFUWxdoeY8v499sbZ+1YvBx0sV1BzIKS72CNYuuKHn8yRLLcizjsrj4wjgk6d6alvA4b
wftO/WgYIE+8ouk+CVHq3aMdJfXGm7g6n5nVhBICscZfHZMX6+d6lQPx1k0BCI6Guu9rFZ3CAuyn
t7FRVgeCkgrGBIEYKDeXGwXOp92UbZ6d4eVbJ5FbQ3jA7tzZco9fGYdkjINGyRJCsz5v2BcTCvA/
443MsPw1IBP6MWIV9T7uQQG8vUArNwgtRJCOODPOF9hiIwSGU2ROpHvPdSsAGhsVXu4ZKY7fIXvj
bbwEa4MRHM0KVRxuEOmXkyoibeKiV7znppbNDpxldktmWh8pScff3j8vk6AT9DSR7yuFaIcKfpWX
DIVGeXhyFYHCfF0o31rb6N6f1pJiIqBHgRRls6W5aVaodIY6vBqDoDROsdm6+0p26t2YBMnG7lv7
gHiGEGTOC0bZ/PID6q1nTl7fYg5bGU9QaRSxR84sj3w1COUGPXjlSkRZjzCTWgvF82V+mdeeGbpd
ojyjTx7IXdeZ0vAVPcKvWEHJ6XoqXX24oaSgbnGvVip3s6YfVVD4kMx0cRm7QZ6qMkzCs+XFPU2S
Tn5KHfU3mKXx2zQ1X/JGjwsfwfinJvKa3dsbZ+XxgZMBVZEXlakvAUxo4Y+yCTuKIVpdXSeTJ6t9
biu52KXADL5kSZHoHxiSiigv3hwlkdJfrqradGrURSI6N/ok/8naUuxQc0Pc0+1b9QmgiLXxjq8s
LTk8eS5PziymuziH0hr61goZUPZmdRfUXfEpN4xsX5iKeRWAHsD4wDCv3/6wr280JF5nNU+Vh4eA
bJGaYXfvVgX6/8+jmydPgWZCqcOwyvj19jCv5gbsjKUDCkLERylmkckbiZrlihXJc21X6Rcv19zG
7wYHLwdnNJpbtTDwjKgza+vC3hp38U11EzdxLQRhnYaWAvjFsR7dvi9OmZL3h8SJ1RYWerDxTV9t
1nmypBBEgIDiya8vd046IN8RmYY8dwHamg0iOXvAGNEeOaXxkyfbd8qyQhecQ1tSWeJNYumlrJHW
qzXmV6E821ZkdVelKw3VbxpbKp/igKb8xnW39k15AWeuIqIwdIYupyfiuKAVIcqzBaFnLyBW7OG5
5VeiQlixkKa9Q6HNeXzvBuL8Ix2gc8myj5Yui5R5ZWZaQ3F2aQEBFfduRRDXkW/3WbKjPaXAD9tk
gb+62GfxmVl6lp4It+2SeAAcv4oy3SnOGrKwzj6yEHrjvlHHfdmMxZe3Z/jqJM6DUQ1iKZEuhqF0
+Vnxrah6fczlOaUbg2KqCM3Ut8Ug3ulyxXa5GGgpIiykNXZZncpzqenudxCh8hFRQGc3NYo6bMQW
r48CYwFynu0nAN4tRSm5OZOKew0VdLR0HnvR5kco2GIXOKF+kwxuu4E1fr03qYVyj5HuzVWfZS9i
0K2umuX1zw3k1+uGzXFtYME3Kxcm1q1T1MpjGTeHt1fuVSo9F2BfDLpIwKjhIb4387WyqpjgnRVK
u3Ni6EA4XFX597ZMw9+RR87UZVawcbGubVHiXmJE6s20txeH0aBoMAB1g2pg5PXkI43S7YdOcey9
gMT7/PZE17YoTR4M46H2Eb4tbtPATYlaE0iSMNTKRzEoo7MvixxJqrfHWf2g8N9gGVBLRxTu8igg
oOEosM+A0o1JsfMyfBtCjFwqNfgN4gtx97awImzSZL7lsD3/ny8KE/NS/t/IS8Hdcur0MGhhDlfs
1+9yhvDYU6Ye9TaUVykI9a8TJtDSz908DXa61ipf35762oFh96LcRvmAltq8BC8yDLPtPSljA0pQ
b93iDGU+6JVbH3S0U3gw9fy94aQBPUU3iMT/6jIsG2jS49LmnslJ6s3Gl+qQTT6kFd3nohJfHbVy
73r8bTdekJVJUqYgA2Bs+ttLMJtwZZN7LVy1vm+c21gtgpMWqflNMFR65IvBnrYYOSvHhGWdhYtm
dAsVr8vPCjc6H3JIvOexrYJupxptderaTnd80Zj6xvad12ixiV4Otkx7S4lnbZN54CNxXDoMUaWX
V1VTp81GirOyWeEWUb1jMaiiLWEtLeYn9HkKMO+GLLVdBxn2Wmur+g8VmhApgQRRCb+G56L7eMfU
7lNCqd87vXvD8iNmkD8G80Q78438YsNWbanFegT6tM+Dce+GYjqFTeBeEZBQNW1Avr493upKEl2h
IsSYVEwvx2s1paz7Djy1FHp5UBpuOb9OPf1qmrw8f28OMB+PGRY24x4prc0/5sXkdPxTESqGyDWN
cbsb0S15UrtSva7qSHsQYxpuHMfVyZFgoV0wE/SWYoOaEw44ejE51Juru6HFG9qXYEFy8NmDZ2wc
w/lTLfcpBVCQky5HEXDp5exsqSNlXscFCQfkuCSBdoJUtvqouW37mUd9OgRGvWVltDZFSk9wUCCi
EBQsTmJoq7mwo5GTCPDm3pOaCr4usX7iyNNfv71VVp4RKkJcL/ZsxvoKzKYVRlL2YwQavEny4S7D
pVC5KYZWG++JkYfgZ1zrVXmL3fUob12z9OLD2z9g9QNTAAZSB3LXXJb2raLqPbzds3MiVfUrbizw
HRt1EL+1Une/loG4L9TI2dIkXp02JQJqz3OZZXnXOQ0iFJVRZ2dwGPE39J1Lv2l16e7dPtbSXZBb
HkqSo6sXV5GSiWgj5FudNFhKWkXoKHAnXO4qo0qLQFPU7JymReoDXYKzAg7e9ZWm0g5tNMHyTDtD
bmTPa/sK1BUfmiIWsJ75zXlxVGHYNZGMcKFkM2fY0WECMLZq+C2Eu/yBGYKC5kaAj0jVbREGeak0
8khCbKCzkf5QhFbuK2QaP0/UDK4t6gbDTsDT3wBOrC0rOxmuEbcsVbrFqK6i4huMLMZ50IN4F4y5
sicYCp81tR6OlA6UQ2uYzR+AjmIjM1lbUYJpgCg68vKv1D/zCaJ3UM/qNF3j3Ne51uzCBAylL6Uc
97hnyj1MwmoDxbTyunHHQJObR2U3L26nqlPLSYlD5kvIdwW0s3/qAeCh+Y38wj6upY2pMb7D2PMi
5vYEmtv5/fbxXXnHCaiB+lDxIotfVmEn0WlqgNPiOdcnN7mJOyiTTuS57+7mzg0VnUecqJrkb1n4
0ZPIrBDAoz0eOm61a9Oxba+rqRLFIcb6U1y9Pa2Vk8JwLnIZKI8h370IManE6INt2Uj+WS47qSia
SL+zAzOYUMUs0kmEG6/oys69GHCxklM/2WTNdHLbVjH3tefgc9gqXv0sK1LBqquLq3yI89+iRCbz
7bmuRJocGR0yG8Iu3EmLywhCuy4EFmtnnCJd6Edt64pjPunt99LrvX9Eklkbm2blsDAiUgUUYlys
z+eP8eIeomON9nxtCjQEquiTitaaeYCnkv6KqU/8lysdsO7C7qKNb7x2Wl4Ou3hW267EAQzU1tkL
q1+FLJzb3GyE8O2iK3/JoLp13faT1dTtTa7GRXn4yGd2QbEQi87GUZeTrvNRD/SGFZ46GZ7xFr0t
s3D81ajmeEKvq98IfFd3MCUomp4zC31ZTaR7jBxnL5ACbJvfyMyMBCqhdoYNAmX47Zmt7l2Yc9xB
UE1QDb+cGUDRIPdmWAeQmZuglNmNUQVD69dK2J6gRDaQyaLAvUEgSfvILP9v6GUu6iGtGNNyTM8a
dCoAlaXnHDzFtJ7h0A4bY63t2pmizR+LeHB52VodVXBdmChzZm1X75JJbzCVLNOuPlaK4+2FopcB
3SfNmj5wG82E6Jl3QD9jiY3N29CjQkqznLM03g4WvihuNVp/zLZu3x8izDVo8HLkRfTeF5dBQIO6
1SKEXAEjVdcuxlnXqDs5jymN7ae3t83aDqVYSSWBQh7sz8W2weTRwuM1onNtZ8nJnUoEwURrPsQO
D8lHhpoRa1CEZ1Tl5Q51JjYu8iJcOFPZdX4nRvNoR2bbHSOcrIeNe2btPKAU+7+jLcIs4D6Y1Sag
gXQ4brXfSiCQ91rQm7sY90+/dAaMvrVad07SqvONEGhpfDGXLufWKx0ErhoCr8Vc6b4oatgxOtQH
TfdB5dN/rfWZfDirx2P1Ggz6HcU460sW17a6g0xf36QYqWzxL9YWGKIS8S2CQsi9Lr6DXrZogpVJ
ds76uj/SJ3Jued+rg20JZQuBtToWVDIytRmhv8ST2KKRTqnB3q/KMPHjrE20nYxrA23gpqzfv8DO
rM+HRykai1TDLreTHWuRaPA+Prt57e5sUXn3kLLSu9RKDqLtzH9arzK/N0pfbCHoVu4gkkIaqIB1
wev8dSR88XJaekGaJmHp9LFdPgDtqvB1V0PfCv4MVlqXvjJFW7nS2pizJDlgSAjSCOpdzrZx4nGK
GzU6Byig3yeWGQ0n6eSFuxuAziv3mPnp5S7vI6ffKBKtRCZ0+bAUmXV/5vDocuRJN6ZMS8FBB1K4
Vyq0fsXvm2i4SppKPiRao20B6tZGnFPROR8m2182NNNMl22thuIcdYVzCBPT+1TrEju9Lpy+p3n+
bslHKre0TUAKAW6lrbHo+Y3CToa0Q6p7iBzNx4tX7qUxaeIwum1nbHzOlTMCSocWJqVptJ7Nxd3u
xmM5OPO2bcn51WvRunV9k4vclc9jnRjj77cv3Vf7hgNCOwq4H/LAZPaLiwi76dkvJgRT3ntk0FA6
7GhXhIZMd6mL2NjO0se02lle7vzz3pHZMDxiJGQA6KjCX+6bcBbNRr66PYcaPfGdoyWi9YG3RZMf
x/Zg7LR8ao5jp21dDK++8Ayu4YxAS4LtQax5OXCSu25cDFkP9rup7ouiuwnbZjL9scj6n2/P8fVQ
c8UNnddZTtt8VeMb4hGHR/w9zsKsx+esNYenOAyindeNjv+BoWgDzxSv2V9qXugXl05Z9dbQaYlz
bml39ohlo0EDm84abrPcFBub9NUJnKfFQSBGBmsD6vtyMJkAU5lQ/PnhulF0gO80/Wf29viMcVXx
jX22Gb2+3qYkrjg9upSJzZnGdjkgKnNpXTUi/9FHVnYwq7qK/CnzstvUk9NPpMCG6zwR3gemSdaO
ITd4Aoi1i1GDoLHzwauyH6VX2fsc6XHVR7og9aVnZ1fc8I32oRFnzxtWaVa6uJyn5CQmNMDTHxmO
jP4wtO595rThfTQmqClhpLkx3qsoiCGIkl1qIZx/qJ6X440GfgfK4GY/BrsNqDPFygF6/vDN0632
WGGMV/qZGBLSBC94J3Z2bvbPrZO5MM0F+0oPK8uTSHeZ2BepVf6UT7tmCzW7JNYT0OBHAuaFVxHJ
REhIl9MrrVFp7drQfmlDOR6LSjY/qOn91MdJvR1IaX/IoVaOwhXNN/Br9V3S1o+IBzVf3z6bf3mH
LwrU/A764HBpYQthgUkr/vJ35EUDOkSdyp+WntoK7tVKOnS3oRG1mJW0XgGio5hsMz5YtI/GIypG
oVH7TlAn/acpRfL7Kmzdov3TNGB49lnjud+dwK5+OwIsl5gBKEN3rcQF4AW+s9c9VL0NP0+xrOdW
adTa18ysezDwWI7/bExtPgOXUwPUDhrGQPmLq27Jg2zsppcYJcY/h94dkgfQDc1P5Mqx2iPIhRMy
Omp4EE3iWlexUZrGobRx8zAOeZyn0+2oSk377MQKpgkTsUm0H/MkHHd6Fk/yBJ1KBA/aZGrFdRJS
4rg2BicJrmWmZ9qjEPyjY3eGtaFDsrjdeOVZIQ48ckg8+8SQl6s11bUaOE45/grjungCFYe6uacJ
BxqZFx7tfMuAkjLO8iMCKuXO5hVkw7JNF8dQxn2upEah/LTSWFonpR5Ju3xFQNW/0ZReN+8cQDDa
fUU0sPfs3BsPFnYXuT9XZbJjlYTuT7SwFG2P8y+Swh5+gu6ujKE3HBMlqvKnrBaqQPQAG3OrNR37
znIbwwFc4/X5KXJLLX+uTRxJbk0zNIryU1nUo9rcN9mYnUyDjsoT5rR9cSWKNrNoWCeKzPzKrIbu
RO+lukEOCMWhKh20+POkhf19ble66zvw8X7byJ3hY25W01czR1FjXysdpxHthfKYjOPQXTWZIoJT
kXR6vRvSsLgr0rRMkmMrvaG9GdypotLWG2NgPxRQe/8Iyl+d7+hBVR4cQ8njX6M5xq5fixTJNay2
rNAftFQxk6ONGGX8BVZN+sMb+WS3OW1xZ1daWZrcy1IWektRwKQR7zdWaSm3Rhk4P5EAMaKDUXrp
p7Ka2sYfgyCxT1YGbvBQe2NqXg9urMl9o9fZeIBX0ssDbsGw45p08J7ylIjUV3ur9k44+ojAHy10
fHdDiMUjfkzG2BwdEbbxdaVQj0miZFKeap6x4KoY9Djzp3gaoq9e2Uv3kGt25O7rFizrXa6qEluc
wM687hBqQoUr45iDc9uZhebsQr3GOREvgsT0p3FwvxuUQ+1bZ9S98itpktk+WIWVm3T8J3Gjt6aR
f5ERp/WuyqvhQbWqtvVTC+9vH+vxKrwuO33wePqq0jqYRqFlJ6X1nOReFRiQP0iIv+nOxORzuqpj
N/H8xo3KvZVNeXHVmYNyG7e033admvT5z1BGYbsbeOB/u3btjLvSLuRnLs75qyGwNBzMQo/GW6Op
0vTBKfrpHwRRovY6+Kt54icFnU3hQ/kKHN1H36t3d7xW9ngKo2DIHqZeVbTUNwTXqtwrWRSF9yYh
SfAVPS6tvS7LEItjU62U/DrIEDcpdigc5dnXMMuU8Dh05RD90jobRmCtOmho7+smDfRDH5BwSN/J
UIX8jqRXG+l+r9VOoe8yINPWFxWgoX2bFQCqrp2yCEGPIh7b7Th6bfNVdRU9D4/6ZGBzvutjxen8
PrPN4Kbv7UFyauJQVOHO7rADavy0dGPvuQp0Ee3xFw6ooNclrc0xCtVvUVipTxOtQDx/OzCB1zGX
snZsMlX/NwCmDvMtjIx9b4ixO+hdpRpfyTXH/pdmSNxEw05tk2+97KwHUzGi8s5qeZV8QE86LW83
VKsbhJ68YQeBHRNvdAyB4vR6kalPSZkl/7bU/K0HVQ2S80gFz/YHJcmmXZEk1mnS3Ejz1cqxf9tT
bjyXSZVobO9Iq/b2OCXWLpBItkJrduraL1IXNUodT6CEWktdoEEAgfiYmmibAS+aYm1Xj1P7x9VQ
zN3VQsk+18AUXRzpC3e4Qpy3HP2uDoPBt0hzs5tSDGV9VKMmup6M1ND2VdOMswp5MzalT5kVcXfC
KZL9sO/dT9gWK6Vfm/Aj92ZgFdHJMNH1EofIShX7WE1qKa672glrkAfwhqwf2NVgB9WZnOsUKc9o
b1deZ35yY4n1VlphQ3snazvpsmOiTqZ9E6OQ/GylyVjv08mwoqNVIRS9c8rQ+oq4adLDgR6dDjfl
3uqKEO+wiQ2pJ6L4FJr4/JxTD5wSQl841UJKUefZFbJT9nTydXnk/YdnCA/fSx+LTu+u1D7XSdeq
AFJ3NkTZdIsOfNB+mupIIs8YCPWM64TxHw+bSTcxH8fjoNW5+qeBaasDX58AdllRmNYnS075Z9UT
nrUr7CqxDsZgtvI48nR1O2mX5nBU6F/GviMgX/mjQJrgKqUbAjQ0MJ3nHETHeNs3bgeBPbXMljam
N1PfCoDV/dQ0+V0lQHgdpP0/nJ3XctxImrZvZaLPMQtvNnbmAEBV0ZOiKEOeIEiJgveZCXP1/wPN
/LvNokK1vdEd0c1gsRImzWdek8/ueWNMzGejbk1USj29He7tvEH/B+SScneJ3oBAHztPM66UosBt
xCMi8MbLUssqv9G1fvWa0MEVybxKt4IpvX9M98KAM0NGCXlM90UWU9fmB0RIbM2Lqy5b/6JXJg0+
bD9BrCLODcWPf9/GDPTHExksMAqL1BnVWZuK6qHvjVTeJlbCGvc5RoyQ08ad960QVhfWjfTliXD+
KN/croJKHjInFCxgnx5TmyyhEBjLXOM5sao8D9n0vxoiKHGocqvX3wd+74IkhqIkSqUbBTWwSEdZ
NEwFfLNFZz6zKzZfx0Wkl16WD08CMrw6dIZXZvvfj3iUq3BzdPqg9kPD2TL4Y4R3WWSqJKTNXoLK
zpxQ87rpxlC1cSU0n1Xd9XDG287i5BdGd6KY+LM0+SbM9TfzG3IWOiebuMBRYjYOqe/QGyqe00xo
90VlF+Ka/bxtY0xUaj92Uoqoh8ZRToDHWbX2ux5RI7UbUgSGw9IqqifXUUl/nvSqe7DB4ypKrCJQ
P5Ip81s7HoxK5p8nLdP1fZ6xoZ/nwTB+7xvXrdjL/Lq9XIEZqjPir+aUjP27l4lG5qbQT3/4p+P6
Ufypitkdu2JxnlfcAobthDXSu9LMhstJUwMTqZftsPv963w3VxkTHcmt6EQlAVPUoxUjG38x6857
3k4SiY59MOUXUqOQEbZBKuWJN/huuIBqP8jyLcJGMvgYldw4Ez28QStehOjmPioXN3+s9WyOXRwV
T+R7P6Ehf54tvAgELsGwm2CfiL+O7i2d1qZes1x/notgmfddZzTybtbGab10SGGmnYPpl35lMlOc
uDEr/wkUhsLjmv5vFS0woOcqLGqY0R+z3iJL31S71uHG7BppnFVL6gb3az+LLg8LjYivCTvLyrrX
fOkSh/BcwUWYQ4zF9fxTx0mW7pJyHeubwK/qOjIBKpY7FDGMRz1D6zF07b4HKdnRLSO96Yrxoq2z
NXuwh84Z7tLGbGUTrtYs2xiotZ5GmjtoGmZP1pQU57UNhDRs88SEY+skprbDc9QpVCRcZXh7k348
bvCzPXqUvtksqrHY1cpRcxvLFn3L5TIpOjXibMUR9iVI0rp58bLBGf9i1Yq9ioYL+wb/BUz0TmYv
l12BIdm0PHbaku7ytdHCJMvhRa/WC7JM2ol+1lZceDMJILyRGm94xk0a+7h1JoZsNqZM6I9aS66w
d5cy3S9aad5B7avSg+6vKjb9yirCMrP6NBzdtrRPLLLjhe1u6f62RdPc2dpqRxNxSnUtrYLGfEzd
1IqgvJcPDfpwodnqNiGHqk9Bit6VXH6OuG0iFFe3mstRyaXsDImc32g+ejZRRS588olsyPcT1u0h
uo7rYUxbI2py8VnLteLSkHaK/05lnDgtfnHnPPlNqJbFDiXo6ECunaxmM6msx0Tk+bk+1mQXalg+
gK3SLyWuome/386OzY5pRbA4OR8AXvO4nWMQ4rB4cnIm135cimD87onKvQnIe9xLyDOeHuay8INY
iHKtDi2JCinuoA07aapujZMJCNoeTEVyopRxVDf910VBu4S1QKWWuODtJptqdPfx/rIfgftkkdk0
zs5ve8R+VtVMT3U7r95+HaxE/3LiaRxXNLanQacScg17Luf10TQYywUIG1vyY5b5yWewJJt7jj12
Z30mrGCXtdmyxmVSZI9l0A5f6JIWOxwbdOMEj+IX0wD+BJntJuoEMumolmMHeVs40+w8ylH5d8Vg
elESIFNAENijZWf4bSkPv7/3XzzzgMMUZC9BEFLxR8987DQdh2fdfezy/Ecx2e2lbrdYPNYwrGIK
deJzRfH37veD/uI+UXswaf7Bg95u9O2LVgYlCb2W7qOaJ/3M1jMU2Kd1ne8pbdsh9jvpKUbML7Y3
0InbQ7V4vDTi3o6IK0RaKYReHpthXIddswzrpetOiGiUnpHcgMMSZWQVDi6akHLaSB+s5UQb/Tgi
ZJKx0ljlPGafePfopqXVIzcxctM6HpcHAcjjghi9jWaSrBgRTiOsc6uJl9lpTqz2n8/zaHMHFgWk
DmouccVx4VxaFNjKJPUf8zlBzqdomBH3WWU7oD5Kx5Q7pBPK4WY0EitaXOlbO0UGP0XFZGQ3LQqR
2TlWM9qZchO5/kDvwJR5qNNvyPfj6Bnzt9mehCzCRmTG/QqZwo86qFtXEIHG7i8fEpB+aFJthmH0
AI63yn5opea1FY+x4wgvHCmKMJvtClREUJY3BsihE8HY+7nDiEjo0EHC6Znu2Nu546Z2YmCX5zyq
CYrRamsCURax7EVW1xdBZRpnI/4Oh46j7VBxkJ7YFI5jQTCndD19ivH0BGDEHc0bvQVtT27sPgYq
kwfTb0WcYpS2T7N53f9+Xf7iPGQwlqS7SadzKB71kLLOXpdk7txHdxpQApSOnM9FYCBy2fauLRAr
kRVVLGlco2HQBGeC5bYz6WgBr8u7Nv3LmxOXwzGFqxMCyIgNv33yaEDZqloM97FfkErI3KTfZd1S
7ZGiNMIVHukBn9ZT/kq/eN4/HzgrFLsIINVvB53hx+eUSdxHQkTv4Lb69FIgT0OJB7bOX2u5shFt
LxfxfUr3znt2NyViaxyK0n00WrP4PC3FEjbmUpyPKJqfeLfvt59tLANZJk588sKjEKMPgF9pvPnH
CjV4cAHIEiIfNERL2Z7nTqpF6SrRTHbS/MT8/fXACKWAJobFZh1tvZlFTchWjvuoTWMQz7lqzryg
9sKmCeYQWu5OTcNz4hj1if3257p8u+tBWGVQDnRiSigJb1+ko2QOsqSvnuzZ8boHcMSBEVpICNL0
lXoVtg59nv1SW5O972u792LmVmnEm616fWlnhmDCTyhJH0ZlFTtLE8r619byH9/m/0xf27t/Xc34
z//i529tt1AbzcTRj/+87V6bj2J4fRXXz91/bX/63x99+4f/vM6/De3Y/hDHn3rzR3z/v8ePn8Xz
mx92DdDI5YN8HZb711FW4ucAXOn2yf/tL//2+vNbHpbu9R9/fCOZEtu3pXnb/PHvX51//8cfWyDx
H3/++n//7ua55s8O3O631+PPvz6P4h9/mMHf3Q0T4EPLp0JLs+OPv02v22+M4O8W+zClFY/XSu+J
N9q0g8j+8Ydt/J3IGdUAHGM5Zilq/fG3sYVv8I8/LPvvLGUwslRkODKYgn/8/+t684L+54X9jZLf
XYuY18iYR7HiBurz6XwBCKNRiu7Utn38CbrgJyNVac/RwsVIarhz7nob6H12ps2B2JnrIG9sb1If
cukmcYrPzOVoleOJfXGbuX+a2T+vgcdAmxgS6uaY9PYaPL/XxhFYWlQbXrWXzpJ+beeF/sLq5jtc
V9vdn17Ovx/Cn296+77j8XzA3GjWETxQs3s73lxro6M2fbzB67xYmL03hU0/lqcUo3/uBW8G4qCj
IEhwiAzgJgP8dqBVTFOXutxYp5nLfir95RyaWJ8fEkQLRERcXqpwyMoi3+lL7Wrnfm2PcyS0ph4i
yx063FFXN3goF2M2zibVOAZ9G9lqe5Go0Q1dT5XY/xTT4tIkIyQL1y4xbu1aTFHiMPYOC1tr3KW9
mL57jevtxnlKkYEpyrGNMp8jJzSJ0Gii+TJRoZG63aWlbKHvlemsQQRrzMt2GLN39gXA5vZULPLu
TcBSI1EBgWDA47KPo58ZPEfigcaMylx7thJMdRMUBU/UAo53zp/5P4kImeimdQKJ6u1r6BGWRDwT
RgIdBeNMS+3pkrDAjhZm5qdAWTjCas4iQnfsqQ7lVv7B1swUU5faDGe9kbdT4X/X6tQ8lbAfnc1c
GLkhxrskD2Aw0Dd6e2G4VIqq6riwdTT9mOYBQlhKzuMZ9genOME//ST+PBkZjH2I6gDRJrjMY8ON
ea7Lwqtpy9TBRN3DqEu/iDJ9rc/Stuq/paXdrWFjq/qLByy3xeA7W7/hczwXOxSWUa8sckdFhrGo
x6ZaVov+t57kQIVr14mqwdaKqKi65dlPVjM7dCi6lKE+YoJLK7Z0jRNR7PGesd0NzXrOYIsE953a
NDbhBel8k3IH9SdckwTqPGkeS2Ffd2bw/fcbxi/eE+XLLc8CZ0Fp5Sih1vIBvAR08tBG7PU6ARNy
qHkGt42WWCcISz+L2UevaXNFoYBJMQO5xKMgMWuSEoNkLQkbRalwV1ddkO9VH7g7TL215awLOsx/
vLpDo3Fx7PR1dYbgbk4X34vqBiR1qFep3u/txSmCnSk8TW5i5+7LkCZrHrH8sZrF7s9O44L2XBbP
WAbdjFpWC4BAffmpQJKsP+jmYD7b/P7ZsuZFRrWeLCgDyKq5yLx2SKKFk2OJplr1WtiSQt0J202C
W8U592FaF+dldvyqDfHq6i7aZqDhh5sGe5ZwWyqSaZ7pN8hHLNmZyvpsOnGi/Gqyb1kpJcAtDOVg
ebuySj/ozZVCaWhnbdJHBurzQ4ioUZaF/qycTw0VoK/VXGmHcbGWb+so3MOqjC7b9QSbt0OwFN/n
CsFRakfW8DK0QfJ1GYb1axn01TXAF5u2F+wRuqZqWr7Pa4pqbg/Z4vn3M+8nXvl4OrBBokTh0QAB
mPr2RkQ1lGorWUZt0xb13lkadWlpWHymwZhHepN5VQhJwT8AoBDxaBszEAJqWwPmjRGFpgL7u1S5
F/hMyk8gzuhPawlWTbUojVOkzePdnDUJBPJ/rvVoO0v8gTW77bNFaU2xUSQVnU2vOHF6H2d17Jom
ARBiSlulZ7PGfPtIxmFBV7La2vmVql8qqyxp4JjlbT0X/UM6WH60LH7ywc6t6gZcGPhW5H/nPDZ1
R979/vUc5dL/uhTqPmzfXA56PW8vpaODmiaADiKjS7xo7EZ5n45D/q0bg9faqbEEGxodwHJqebiV
usOJ4d9vghsPBf4onI2tP3f0wL0+cTRpE8ho2Sr3eFP0V07bd6G9AFoOdbArf3nXRVkKaCSb4ZZ4
HUthzmtDF1gfAQ8smYBE2bpnwu0HVKlHg9afVz/8/vm+n1HbeJTWtiJXYB1rNwpmTyZpb/KqexV3
hmqiEbhh+H8YZatlQcdl7z2OgcEMBUM1cVfZENhn46QPMQJ93tn/YRSa3ICeAZhSFX87Vya/8Xxs
M9MoCPolcrSyjzWdof76KFsd3NuUDei3HB0fdZIrpeyciKrX1tju12TniLQ6sQZ/9V6ArW5Jy08d
+6NdCRt4vEEndiWvk5UKHWFVZ5TM5vvf38xRrs3yAkDDWyG0BBAIoePtI9PNOXfcmhczldO0b63Z
2nd89FBSYzhnOS2fg8KWkVE21okbPO4obEODjYXus0kPbfyrt0N3CD33qJKn0dLz5bpY2wfRa3Jf
oTqwa9cATF0p1mgViBFJ+xviEQ/ER0mUJPkpJ/ftYb49AsB4buygLXvcCEtvL4V65ZhDxcq3h909
p33rhYtld2eBvcwnihvm+7FsUBqbMh/8SxDfR5PUzdMBjBjsqzZfg8+s9mAMm0IqL2o7pAIiaqST
t88nXb9whjL3Qr8qEkQR2sQie5DZ505MXnJb8y334FbqOSQid7R9LbOyiuUgAWJsZJk6CqyxaEJb
LQo1VgPT8xCH3pGuwKArEQW97qQH21c43/1+Tv3iDonhKE9RE9wa7kc1QQwDMsTazGDDY6l9k1pG
pKWgn1fLPcVFer89b3YWlIqYQPTjjkvkhpDVbBuC1lvd6a9Tu4grPGZKMs7gB9L34kTQ8/7OKIYj
4oR2JOhuYChv50ng1LW14oIULsuK7quGUWWIaIURaiNlyROP8RenMDdFERdsPlwSyghvR6uVl9jl
iPdrZQ4roj9ecyH8sbtYuyrZwwLX91NleZ/ryjfv5RgM57pV6nFpOKdM7d5vEpQdNxlzKgd06o6V
5Czl58rumbKeWrovZjqNh3we/Dbsh96SobSS9byqdGdnABc8Ea2/f+Tbbo4qNDs6+esx1gCWpFHX
kkcuutKG8Aryc8yHPsq0+dQDP95yt+UIXyiAwQd3kX/ePm+Z1FgygqSL6kJ+MxpbiwFinqpQH98P
Wh8oFDi8V4t8lBP+7SAIBHVGL1UfFd5a3oAPVPtlzrQrcN7tidl6jMsHtsQY8B6YQBSfzOOebVE6
rYnAahd1a60yIEVBclgSi1KUWuZ5CrGdcawzCuZ6fq65eNdGqJNpC8Jks+HEKR3dPLJF5oJaZmbJ
qEMU9qoXZdCF2TQr7wO7jSPjBncpPRKNln9RdOPTcB3Wqb3L/dKrDoVral9+v7+8f0/cFoRyOlP0
/9/pXBQ2/s/1qhF0jrU4mzUtiFsFMvb3oxxjoranh+vQhqeAwbHtLm/f1JJRzpHVICKnUf3jXGVF
ESb+pBX7QE/Nx06teR/qgZIfxdiA8FSdP1x5pe3ewJCuyxAIIBJWyrbBmAY5QYKD/WQFbzMuh372
w6rMUp5sgY9dNFFQmG/XRB+c0G9NIUIdhxXYeNWgdyfil3cFSW4MUTi4YYglAR84TngAIokV+PkQ
iap4MIJ6eB4n6RLS5t4FkggcvrNj3s9dnT8kmeqvXLOzTjTu379CFhuLjPFhjLC03z5bWVeeqhKr
i6ZEVfs8STr2jvWUPt0vRiEQ3KIaIAJI3h0dRKnC2HZqGxEZfWaFHWSac5Uofff7ifKT+v7n6IFy
KjQxk3hwsyanaff2ZspVEbQb8xARRkxfeuwsfsjcq85y1HQeZG6VMQo3mdyVuasjiGLP10B09chT
jn9deMvyZIil//iXL2o7ETk5aBXRmjlu02dGHawFAtuRZd6Dz6fSS/cmIp5cTqyTX0wnNjNOKJCh
DtP0uF3TgfKtU61SER0+R15hFLTWods41BzhsXllNGUK867Bs5tlRwvWLWJX1h5AIZmaD7+/7Xdv
nGhjk1dkhgecGfb2+z/V2nULkZsiH2k5iiS/AuouYsq4av/7UY4JLSggsDeQnJm0eDkaj5PShWC2
RdGtifzSBJwGuHJPoWX47tSmGVGbC66RsfOizkGXMDUW/bqfpykPqUxrT/pgah+dpXQOc2uqOl6x
CLwETJJdVJU3HsbZdz7ifjjtUqty499f+LvDZ7tulOjgNMH9wSnw7eNBEHbEcatvIsde7F0LVii0
kjaLRmf0T02LX7wK6NpoCCNizW5zHL2kIOL0PrGaSCP3UGHiqLyJVs1P7RjMpdyldL7HM61yZBOJ
0cg+TYHI9Z3tdfXV2GeqCWdLzz8DRcJTbzEd9fn3z+IX1wdxDhENjhJm79b/+fNUMQvU1JMiLzFj
aYpLCLPzdVIMJ6J9wLN8zdvNAZUraingJAlP2R7eDiNraYg0rSumRTHS70lWJwlhuahiZzZSP58z
29KA3BdjH1oNVxDaHDKPhWgER0jpaY+AzfVPQrbmF7txi491ueAVFzTVp0qaaxXXup0/d0vnLyHl
Wd/YWcNiXJtVZrUhQbiLogUjPNgJUih3qJ2u3/WZvCYi4pzTyw08dG3yCp/K3NB+1MiC9RGdCVnt
AvwiP6OSOpchwEzvfARr/Y142wfcDfnF2mX+avthWreWFfnQgO0wI8KiZxLUxcvmLXiR0FRZeHmt
QexI0ew1N/vp41oIO9nZerpCNOmdFsJgPouvUzCl677xsuapd8ZJhZDnsimk8UrV3HQHT+2NHsWR
3gsqES/QnGVcUIF0942z6GZYtiCnYwF/QmdC06C5mpVe5XR8FufJySbIGY6bNZ9t+h9ZOKSuri6C
tCr7UJnb6pzM1GoOYhRGeVb0gd6EGzgoiaDoqDleB3/9MjbNoh3youjupdUOnwavX+8SN9X6iKyV
EKRNZHlTzqD/LE6azatlLF87cxJPGxX0qk1GQDKpLn34FbCIvumz2+xMWGjLuZ3SDA4D2bpjPARO
siLZ2mqvvdD6ORryZv2sFVplYnyYaub5CINFxsp08fpNbX9sQlZSWkZuBvMj7O3Je2mddf6wTEnw
wQG7NyFya5iKorKUzw3wE55pMVpptNGRngFddwvSgut63eACtSK6qYsbCk/N18xarSe3aVnJ6TIY
eLND7KzuDFcDaIn/jZ3tZ3shiZzXdsL5lkJufmiHOpjjeTZdGetBotJwkTUA3bof/R30GYIMvWrl
cCMl3ce4Kqt0iLQlKZrY8cTch4Xf9yKCXs4d6+4aGDuz7TMdBWvw/nE9Su+1XR1NRXCqpprSbYk0
YuJK142ghAXGbdVMBc5DDbqauKECMw9n0Kl56PRDKaKF3kKM8qZBTjwt8J5NP3Fpxq12M8QmN3tT
w4zenl6z7lphCD0uHH1FuGTJpzK2m3G81NrA7vco83noutWJeOhyTWmhibH5142L60Ug1NRTnVQD
Ah3e3Gd76XrJ9ZSQZF0la5F9UqbIhs9S6YsWOVY3ARIsEdSJ+rpMU7o/fiN3ldcVNE9pNbhRVhqU
RdTsQoWiNt59ynPaUJGhzI1xsZrdh8rLyPMJ5ZbXWfneZdlhcXvwmkk9lDVQtkjrCNm5nLp5FMrI
0lDM3gizxMd121C1do6bivdYpZn8Onc+op1bqKbTBykEK9sQTh16a1A+SH1x7Utw5gKumvCbK4AP
QXaoSknvIS9stJcW26atIUbdHGNjlvPjpgaMD02nFjYiW4dB6A3Svui6ytQvsFedCnhOCSu2MlVz
AFa8gYdV2dznvJ72fOq02Y1ZwoF1GYC+bCNfx2MhTAZAUHGPvdZBaKVaQ8xMumk/An2XEQBzNcS0
HdrrpZqFFs0ToHUSdlkbcV4k+iEwUnDcWdFNbIr+kn2f035Ndw2N+73m9t4FhFTtyrSoLIJdT7oX
ciSvQE6qMO+CcYQ/6Lvs21Hp1+a3NEMXPbI68ONx1ihol2a37bBFM+y11MmsqJ8xOt+lqTEvNEqb
ItlLH3jSOdwuAn5IRXV3put1/kkI085ih0a1DVfaKq2ILXwqQysQfYVW44xn+oLdc435FElgDCCx
oSkFl3/b+Hsr382dHL/nZCsQr8zJGlDux8HqbO5LHQKH5TT33tovr1XjIT7vQdv5aosl6yOZWhwe
eNcHRTSi4V7vSreE59UOYLpr0AJ6SPZHj0ysuSpjiRP4etf4Q/YivcqfrrB0qeWZ8PVRYXA/0RfK
0THAoZrEOomhqrVxqSusBTKZrz/W1p0+zqZGQmqmThqEs0tXywBAm2r+QRWy/7jqhbPHz/MahpVD
H15desNI+aHWWaf5TvPSF63zXmpHOzTQMHdFMsf0YeEYu/Ous2nIlvKhyb27WTQPvmLO0N2kF3eb
991jZZfnZJq7qSxf9bzYE06fO0rfDsjb1nFvEqJ2CF5wvYw6rpnLvtMi5TEHB3p+HyEOfhk53u1u
vATgUXxsi/xmWtSl41bAwIzQGdrr1Xhs5UOZ1jvf+gZKKASGcW7zDeOS7yuR7fLa2nO0enuPrDnO
7cHgqbpDtFokhFBy3DlMm8R6SjG6CJErBu+Q6LcScm0dZkYm7/GxcrOQwG8+oylxScmVz4JWAKJo
pBiU6/VdmnhzrPf9IffGBwmRT09ZGLJur5OpYtvNeEue98Geq3OhkbS6cw0KafhCrPEwaiWFSJFN
T3rjDWf64h3aZX1yM2fXj8F1ajqXvP97y6w/OVp7hpP3gmKzee936YfC9c6d8pOfXltOPcSSvDCs
OesQCLDErpt+lH164ZEqJZB+aWGKT0a3MVthIhbztB6sNTsfZ3pOaT59rEfjMCkNrpntncP//ISI
wLMxQAoWphOD2D00k7lPaEbBwWz29HWAXpp3Rka5LqONo7f6RzMXcRCA+ux8TIgKLfa4TRfZIvMg
2uwjsgVhVvhWrClknGCK7Hp0qbiMO7d2vipj+qL1X63JiFKt+FaI6vuYTHU4jw2rfL5Ki3IXTBkB
UX2bVFD0Ks2A3W9YT37Oi5+XJrK0ab4wEAtOE2iE6xxlaxFPpv69ZQLt+mr9nltPEx3+yVlup9T5
UrGeQunmMRQppBKc/n4CtaeogbkwARP0UHS//W4Tt8A2v/Ga9OD0vRNaKSzMTgyPpjbi/ZCXd1U+
nOFXjRVYqkf6Kl9Y+Letv1TnaCu0O+mxxfXtfC+HqQ8TC5VSWSoZQmQoBXCGgShp9oYINbbrSXT6
FUrvMGDa3v+SMXXscxjh1wCyzvxlPEPiyzrzkRstFY1pz7/qHbsNRSvysLK0G7coVw5sApA2n8/g
fIpDNpbfkTnJInRxXwuzfph849GDZxKN47NSm7LE2HWefj4hv5zQErH1JGraNrkqa2f+7DaW9oSE
gfG9NqtNZIEyjKSOYrppWI8F2ILKSIMPgd/BOHXIywkirSaAtTAu/f0cZH1wPqKxCZZbXxYvykYT
cR4XgF0eZmOVW6jFivVrgR4UvflsyZtYJV0wRpDdyhsgVq6xW3qKYJW1nS2jmbZJpBO3G2FvzsgH
Yz0wqSgYWv0gcLintdEhaWCPRn6bBE5uRzXLIqN9b2kur8HlnHaWAP/Wosg4K/W2t0OBibm982u1
DCE4nLTE4C0n9NET00qZRFYPxshHUKJPyL13ahYDw/ftku88Wn18AZSVZ3KG5kNvZvO97U6q2KOE
RI9ANMWA0ZNddhi2a10bxP3g+98zWWRPwlYJsxfthA+eYnnFfVX6eTT45cQGBtg5mmD9+6GigHQh
GsjKzJ+1qWKMaEsZlZkYkETz1qQlRi7bPoJ1nJDrDH1fRzPHy71ftOHKSZhFOpqjuxVRRSNsSgvH
Q9lvCFT8fJw8MuyZQMSZjYEWsD3zkdp37wMHonsIPsIV4cCBAk4UcY2KgnVnLPts6ohMa+BLPxYc
2mue06AcWMeVssNOCzwZW5OFcJrmTQS4k1nWC7tuVajL3lsL0k9DWfdwTvX2Bqc0PYvEJGn70cFK
L4NiwGXO0qcR5X9NOj8KnLNo5vQy/WIrqiYwuKvsxQg0o9uhETd81oShrtplTAVvRi50KnFa5rbX
URfhaI7FtefXHO5uIbSBMqK3ollVpCunuFFY7N/BbL6sdDp7FEuN9RMWZ3UaU7NIPnv92LzgoGOa
oeY0xrOZZAH/K/UOyJoU1+ViGfV5rdaakIz6ghPl/db9yxoZFHsCTZVetH0dQJdH8FEyOXswDLDN
9Cs03oV/Rk2pHCIIevl9ORn1JRyk9otXduqGagO3vWiC50uzUtsqwtS5QmxB/QpgiLYh61b6Vw5a
jsQYZWI+sXGbQZQYK6c6YmOEbunq1z6NP71twj7p0vOiVvnXdG4sFWtFjuqAX7twf2fTki+QvNo7
fSgsFrVddaFrFvVn9EbbIiyqrQUMSgellgrCNE2UtPG/FgEQn3Bd/LqJqqabzlHPqbboSK8vEXvI
dSQT8CqLnSLJP2jpKIN4Shaau7kri9vEnYI1XIvFtc6cdUCHxqr9NJyGZnohx8jBv1jQv/edKttr
w+szUnpcul86/uCrW8Kw5/z1zT7uodVQTq9bn/hh1NoQEaRA3BlJ1TyvQUVHUEnNfG7dpL0GFCEN
JLXgMIQaQfc3jaD5Q27UK1mBVxv+oR7toiJX8ilBDjLvZJwUJhTibEqqcj9apuahZYIqzV5rAceG
ATCccdetynHO0g7M4x29zqGLvQlFAsotuoj92go+uunU3PG16rEyWvL4Ug+Wj1lAiAtJX8oy9Mde
/DD6Jrnv22J8FINrpDtk3AbYnVQMSIA6O3NDkxxUXReo5p0NQ5NV+1Rf0m43tDbRrJuUtCaCIKfc
sSzj0sVTbiOHUpirKHZ+YORf0HyoviQBUNnQ9mZ+t3TlQNvLrW+RF6km1n1FMKl1adeHDXUCL+zq
dVhCS9TTVY5GQ7lT6Kg7kRIp9mBWOrNeFCHAuZ+S0JBGdA04qn7Vv0+ennsxOnHDlxbnShGZwjDX
aNG97GItE6RFZg3mf+wVTIAw1eYZh0mzdg+151wWI2bsalBFhg5Go13qZKj0eSjzVrrEmIA0Vn6j
BAOhtaEpX4VMwfFy1DUHqXWpSSiL7KEdthfmz0+Xwz1NGcJ/v5kSotpylp+JZrVxZ9gJEVa6IooW
BZmT3S1Lkz6kSKh8ascu4/BK68neUa5gTvSF4NAOZoodscALRuwzF05ZNBlzcM6cK2cceufOCYep
XNCucJzMODitr1+gbsj5OMPYgdqDSssYT2uQ3v0/zs6juW2kW8O/CFXIYQsQpKhoS7Y08gbliBwa
jfzrvwequzAhlli+NZup8cyAABrd55w3Jc5cS7wcZgUkqctnz5eDRR8ivRrDh1XvcgM3AqFHUdKI
7JpkcO5UM1PiUNOE84rouyKeDVPL77Oga90PTau+9na7/NbnofkRxZEpj8sknLtutBPHN8Y4+jzj
2qIfirntnhSqCCYuMmWJRa3dFLvMJP7zQANNnCpDtOpbZM9y8okDb3LyLBk9+W5ajj+iZISDzJ41
pztzIklgJ2PMFqkl+u6AX3mrBqNcehm6dr/Mod2XTetHio05fh1V2WdGAaZ63XnSaXedE2ntQTg5
Sj9pxg+dxigsdFW0yH4SD4YSQoUvLNYVJ9eu7uP4k4Xi2L2zGYwSn+JBgw0yXEB0XLaXhQBaRPL/
lV1v/dLUXrKIlV6nXjYaOhzFEex52OYczMWuv2EGVxoharsymAtlEcjm5/wnMIB9Z0x5d19LmzWV
Uw/be3zYxXPWSOepIqr4LrcEm5iKVUT5j/QbThgsz9Z0zxUOAN85HXVqgwccXNEz0hCm4eAyLkmL
WrlwFe09rInNPIReVcdRalU5bUaqJntxB3eCusFD+sYH1mtfGieejaDEQbbyE51OmFXPZCuQVa7+
wmmMGUekqcroG0wl8BGJ42kOS6VxX2ziZiYa7FZS+5YOnbFL0I3CFjJrNFeZSacYtUXy00kTvKFk
WpkYjrimtLHrgiLkW7PIXxmJscuaaT5Pd3ka0a1Q+JlU2mnTToETdS7X8DLSyfq8UVK4Q1N3l3SO
MMMhH50nrccKKAAYtkt+YqWrNzzsda9CoYh1k65SKWJ5GD/jp6b/WcaIvgo/+heZipThOuPjP7Ja
5I+Si/RXQDDTtKtymPBB2Zb2b/xeiHMgw2kSO5P90HsZ2q4GT9c7ywk8tbb03VT1kWBEOqavnV6J
Vw7C7lPOQTXvsFcoXjD7oTaf66yBWkLdp+9rCZR4uxgztZ0e41oRaAUzpR3RFZ0XFAVRBG2aQ2Co
WwvjKlJlRX410mQoPtTIXgnSZeiOsnG9XyYW8I/xDA8ixE1geQUWVaFVdEul7dV5pCzWHSki2PVD
St/ExuLPLoNQf4bC/4JMd/yqm/WgMA/MGD2JwSbtwWGkjRkRqBR+QpPiVn6hyILXUaXaPWlKgLJz
tUzxDopRkQVDn1RPOaURxR+V6i13l/1Jm4FisJvLQQllb6Z/8qLsn0Y3dR6ZWMz3WNlBuMlHN75J
BzSFeYOvoN9GOBX5nScQm/WVU/zAT2lBLm4NXz5GMbR1sZ/gC5D3oCzgT8f3AJKxQVJzw1ArEIAm
WI0VzaBicvziQhyJ8EeqFivsc0PrAxCtSX7Slj5lU7SAd/FhUqALOYSDsU03g7g31lE6HdnYfdZn
1/4yyEwqHM/l0vsMB+PnpRPGJZvqd1xs8HXE6/B3EHuBo221c0lXpykPnzxbZ6IfiN2Rp985eftk
gjG8OqMcHubIwf0qGZQXusPpazPZxnhoYWkDTEBXAVdToJExwlXHKzm4TXMYikb9I4alvYuWqLD3
0FwjdS91s/wUtcNIx13oKefnMCW4U0dO9tstE9SKcUJV7vewkIcgRc71gqBvRtWY92hJYjlNdz3h
l26QMNK3OT/j6DaTYBdHayKSi8gWMZCOMMhfpG5kjY/4n6FMO3jV1yJmbM0BQRH38QJ4hy/ZcBOo
AR1oCpD1twIHGgoCBWbYXqbiid+yKrwfaB0v5bq+4yLBtoDqiLMEMUvqmgl2urd7rde20stJeeuz
ZdprM9/OlLn9H6vJ6+LoCDAlZgPuKA4tIivbd5nv9aGpRcqNno+QQj6+7TcL8c26X+8XrxM4Git+
d/qDyJ5LWsbwTYA7YHOH5NOhUpfmSzWBEuhJod00mWc8GJXusrb0KlSK8oveT8xwmVxcC9OzdjNa
5KOJL+CFH/ceZoUSsP4spDc4VG4xvwlfauwCmyaYrVTz9arFHauOHis3my5xD7bUrPW9rLgiBF4Y
MXAqTx8DhLdMb4kvprwbgYJm2Tp/vBp4z8KvDQbgUO+stfWuM7vbQ7LysCHN41fcyFQ/loD6/uB0
6q2MjTnsp7y6djsVLCJjIFxj+vX1wls7s1ut/lFwJHCJ5Lxan9xf+PwE36jgjKgDxUzKqzQTne84
ntxPrdSPfZq0mOEr6S6jILy2+fEhzV5/narRi1fGxBvQXj4CH2A3VxvqnStj3cAo10zAsglix57x
UiDdWrNslxmSAIiqKmxGXL9Of3AzFtrYjUi5mqV29nUax0Hs1bxZ3UbpqF5Kojr3nUG5h0mxkr/Z
uzfvs1cVRm4aTmm2FQ33GWV0WJumCMfSao9w7qy96Bf1cXT0BpMRp94ZztAe2DTLfyS+s7CArdmU
HSgd5PtsiixVm8vJAVEKLK3vfiuZjFCwjdXeZhJ+LKfKvkBWWx/k5kFDDYfix0iWu986UE2RaiXt
zIzDI9bxwTZJqivtAUcAM88ugPLnLgWxmg/URBwKOeb0nbpKwvRvXD0b4rg2/VRXuyAnM970q9T7
x8h7DlaGToQCrM71SMO3fD8TQbxhsEWhdaPzcNvS3CUlG8LHH9aZW2IvxJzI5OFxbxsyg4IXBxO6
pAk0Z7F2+jQp92mlVdS8vX2BN/H+iwD1ZtgDgwSJLFKU06cnhqjVZheHuWbMhyvM/5ejopXNkeJA
DXKjyXYf39q56607G1pShLrvrpdFddT0jDsCNzWNA4zjtbTvcmDl0n1IF0R2F3bv93uUBZuLioRj
Ba7Mlt8/dNroaJITtUCrQMOrR0+dHlXHtjGzm1zmTI/7uHuaNRdzx7LKiwuM1zM3jH/76rEDfKnB
Kzt9wE1UNSbtQBmUaWXdE7pHlpYu2uuYSm8XG9S4Hz/gMyUkkk2uhdiPOEPslE4vWGfV0Ot91QS7
b8fH34/H48EPg6vR330e/Quf3lsPePqZn1xrKwyeY5ojdb3Wzf7LngsdDoc/TzefL1zmfVF0epVN
UQzIU6rtwFUm+TLVjO+9S/XH28H6/kZMildYjLyk9WD+6yTD4yiWtA1NIEL5dboVwfxpuLJuiv0U
QEcI5G46wFY4AhTHu+WTsvdeP35r77/4lb5JXoNOJDx2F5vrJ2LUamduUkbRxPdN0eAePT1t9jIb
5n9+mlzKQw3GAoFAtvW8apA9K63oUoQaevwiObU4jrx/5dazTeKVZ2LaQR40G8tmFeqiBOPDECEA
u8NcMq6sx9nMwMNyzLM/fnbvKYur3gSfPK6yBimp6/r56+Ut9ghlxRJpMGFec41sNw7agZG4gMJA
FqKhxt+KUhl3GeKDfYbxaL9L9cb+t5wjjgZOvDeTeNtedYfbX4FkHW2WlTG01boQsGo8mln17LWJ
euFwff89rFfCqUqjQ1zd+07vF3VSVtspLXimpOMRNuxybKbl/7wpTqwp/hb9v1NSckMaaxK5P8pQ
2Nmby0AUcfXBkXmQK8htAjno9WdBq6XvlF6UP41JL0O9n9vnmtR0DfJkqb6mjeo+lWhtn5LY1G/B
DRbYm5Yj7YDGZ9R9bSFX1Y9r0V1qas48FaZ11Ofo1dE7bp+KzMBeoLGs8yrJaLLANxGHTXHh2a/b
9elGgQcCzwXUbSVebt9yr3pSm0EmQHmH8jayCbJKjEGGtMPZ1xb3EwOkfJIX1ta5e7PJrmBbJ9mF
/uj0jWMq7+EnzSyuRlRx9ISzhro05YV7e39UophaJWqYXBocIZsVnOdDnTsNtLMEkSwmpVOeYa5s
ioyRQWlLjzK5SfTQifFIgNFRZ5/GUeTWhc/5zL3qBhaADEDwGOPsPL1XJc2l9kY0Fposb+Z6dMMC
N4gLx+S5q6CA4S2y4/LXZnELfMu9Mk0KArQKEYJvqKGNr92FezlDLea1rcIGHWoGW/umvIq9gdwP
ZC5BOYt25zhJ920q6xiLXayPj/AJ47CPMAzQQG4Y36XWbkCbgwqiqQOgOecmc+V051EwHWyYOkrg
NS65p7PbXRc9ju5CqcUOf8pLVcSZ84iWjhOCER2VxFZIaMDbnLRESwNdOs4et3US2Tv1Bgzt3wnn
8LvxHYLDgquLxid1+r5Rxw4Wo1N2b2OhsF4GqE6Ig5sHhf7sczaY8VFfkvZz3i72EXo86J1SeRfM
gs5MoTkLLYeEOnZvXAA3a7/B8y+NXUa5U5fb0p9hqd5ZNebT2D5J/Nnd5E87JUboUpEfwONsMJre
/DW5Uw6pqzV2HWyJnaxLVLc1hvvtguxSg8whDoRoxBFgNFBtVhSM0uEL+2opsudpJhXh48PwzP5k
rKx99KxIXbDKOH2akSboAbU5Z3JqzM/gBu4T7dkAGRnPQk0dva8YECQXnt6Z1YLoVEW6566H/dbJ
uag7+LsjBzBuGFAgei27lb2AlOYm6oVymmxE7mCzA9u07wwX3zjv29kVUG6ewNZT/EnAVfEtbQAH
SBKGwkNWQN1ShxqEWqL7w8ygxEM0zRcvVGNDfO4ICFQCRTUDNQEISj2X8VaV8nWm2DXsKm3JvizE
jjggSJjiA62KdggN6ejigOBW47+LasO6dhx3IpzcqH429mrHyuyoJBR91u8HiOMkBFeWjcg3AsZD
ZSVLbDa0WgU70sf4u8DLFVuJgvBA3wHN/YRp3pgFWu8V9yhJ7f+UvHJu6rwhVAMJ0XSfi4VJ3eAK
7R7CddztzEFXksDpRPO7x9ym9qdSrzFCnh3ZwpdVGjJ/+sz+0neW9jLEU/OfAQFbrIrUZn5czMLU
j0JJGOs5pVCuyUQB52P7yq49LyHryQRFfSzU2DZ9tPJwpltCVAefUYViPWD7mqPvHRfnNwKYor0S
8SzuElpWsYPN0kQ7zAQkX5A74goH/ZgEKTxUUUhpFJ7OvoxKGHJeCf8oQDYPAc72KoZrlh5nqq/C
no6w5XDSBze2CMaQs1RK34PWe99jSmvsOy1VX2vbiy0GlHJ+bCMyT3egu+13GyNgBrRGnGehUyhJ
6ttFxf/Uq6YFM0vdam9hHbkKFvetmvhlVHVNQOSMnu4VvPznlQTaQCE2m2EK3KlbugOpErDzoIgv
eGejRrkevTKad6vZ+1dtnUMHCoMJsRunrDkWFqPt23Ia6uuoBGD1cwYfv0BYliUQUk2LXd7ZyR2+
ZHYdwonv7wrhzfpBwm+CRzapMIvhdbq/E3Aq3ie3dus0qt6EZtF7rM8plxbsv2GAeTgJLMymUanL
fWc2kxnOau7+Yhoz5detPreY5KNO21l9Mys7CNkTZqrKuBAiFPc4JqnDmO5S5neg8BV1s59UKTxU
fYL0CFrvMmQcLS9+ULvZgHtgIv2AgdDOImh0FBZhrdrFT7aSGHSmzjEnXsb1Ude2NnQHAqS7MtRy
fWr2C9pCEfaNFOIqQr7lQmeWEotl4YllX9qj2YCp1IN9tTDFB+ySWmOw2hNoUCy+kiloUhs3y6Aw
0RdqPn9rWy0arokV6PpAye3CId58nZFDJi08lN7aVPiKqEwgupYshEAkcb4c5mFqbdSRWt3ctzb7
8p0wca4OYz45cMRGcXSUfKlTHZdmgCMb88nOYda641Ps1LF5xcGEZ17apuNtDTH9BWhX/WkyAarD
nHMRLlOJCHsHq7LRQiW2e+PB63O8q9JJj5EgpPEvMg+rL2Od04s4UrPqW1OO7JCt2rNYMhuQLHQH
s4cJ3UbRD3Oeu2fp5CTT8C05vzFBxELbHWQ+hvlCFOSulf0QPwwuQ3IfONRM4OVH3it0wAhuzJB9
sqCqfFWo1B+Tciz2JcZC1srJrNDxuMUCZcHqtOusJ7k+zFU7/kWgUf+VgUz9/PGxdKbcQl8NwgvW
S+ey7a8tdKfkrNDfwnV3AzIN9PtSUfNfH1/l/TmEgIswAcBUmjE0KaeHXzrHMMEmrqI4na+L2xi7
I5HtP77ImaHu6VU2BUsN4jaSppMGpf/j0T++BuHnzxcucelGNmVj2zh9G6+X4Ijwi91vmFTh78Gv
/Kd8n+5Q0VyoGt4c404P1dN7WsuKv1po243RwOPQHuBQFC67btcExZ1xxLJkZ+yqvbjz7rWD8phf
TVfJXglI/TrU+yLUwnpvhShc/OpuvnLDdqdeKC3eLxxmgCat6Gq3h/J5U89ondExy+WIpkInPkkM
7CiG11+oKs48b6gvCKNYoh4jhM0rzSSEswQnHlrdoj1anaXuidEkxWXNTPj43b5vshxdg8BGJ8j8
BYvR0yedWxXtAvYp0E9rSDrW2NHHt6n6X2f27V1WOnyVPZYSX4TSxuOVlcXKhZf9XuH69o2gWofo
p+IGtumwSk/JEunh5JqxaaD6kYnsGJPkTX6wMryqdp3VRd+BqSOTLJo4+TTCEXlVEsO+Vgb0/QfP
jEVYFSk71ccP553zHEP1NXAX344VV2L4ffp06sTt2wmPN/hJ0vw6gwmq1/Ng9YiX9OynLE3z59gX
jQHBaqBAs2ONLd/CNNPcMS9pDb9OvOqlgHnaY2qUVN8//n1n2gRicgEDwRNVuBpbRSqw9uxoAwR1
jdCA6jafIYrizxF72IKlMaVS7rjDr8iNnNa3DFlowQzNFbPTRrG6oMuM4TsquPbTMEiijEAy54pq
sWuQZmvLcsCLqECGqlim5ztCKOKgeEl+7BogbB9XExwGRS8aeWFNausb33z+AEQ4wmMqSRTENnow
87xuGu2pAk3Vm5EJRm7cVZEcftmj2t/P0YhRy1DqXh+Y2EP9rCRbxS7LtOK6iGGK7BY6opeWUjHE
CthVjpaW94+Jzcjb1+RKkifVt0kvbcTrt7/91eSxEgSyIsZ4vZ4uFkaJop88sIRihTqJZ12eXKPs
A+FU+ZMc+hmeqqr9XPIl/YYuM9vP+aCXl37F+34EHIhwUZpYCoB3hqB9g/FNjHMLU5N8iG4EpfIU
5PGoPuBCBj1etSQop05bEgi7a78umoN8PW2WaaRMSJzPbWyYvz9ep2dAANojbFtIQifKldb69NEM
BU57eYakOcrU4TCbuXdVyho29egMu1g3p+vMaJyj5go1zKt0/tRlyfQVoxukL1quPDhVFO1GxP4h
wNF8RXuV7z0tsg8Tnsx3HSDbhSW4nmibd8n4m40eZQFjma2LgYot18xcGi1zn8b7XkTlrmdB7aGT
xEE0t/LHx09oXRub6wFYAwe9BRliG7h5QD16wjKaisBmDnQPKxaz/26erj6+ypnNnobYdRme4k7o
bHvVYhQ2UIybQwy0Em+n0zwJINguf8YuQafCWyY3MIW0Kx9VZGQGC8LKrx//hvdPlmwlutPVz5pY
gS2/bnGKaQaIy6AKeP1/qVa7oSy6+dlaLOMaBmR64XpnuBx0wswg3hgBcBk2a6/T53hsUX/Q4xrO
D2/xsl+ceNpnkdFjM0A27/DIFwHuMMOuy6zs6CitDWtt6XDIcAcd/tucfzKx6jsuUXppVnFmJIeL
Ed3/ihWACW7xYq+v4I4ZjOTcttbqT5k7LklYtp790zaaSvcHGBafVC2X3wzwY8+HnwgX0DFq8w4i
09hC/zPWBDioofAH61VpBQwivsdFG3+uikR8a3sUXoGhS+s6QQ2XXPhUzhSgsJvZuXihjF3Yrk/X
7py1nh4nzC5lXkP7rFBP6Ew0YO7t+mjpOz+tSue3C2H9UfZj/IyDgjZC7zaHO29u60vZCuuncvop
sdVgsb2WEmDi2xmn1FWZTbPOnH/yrKsOGRPqps68AZK4RMU5g0mQpbUSywD81/N33Yz/qlN1I53R
dOCTKJfM3qsTc9BqsYsny8nTJw2HF8JPoa2jAi1JaXI1+VAYVnwjNbu5cqp2OILsV/e513l+nor6
qCjZcqXRi+UXKpn3J6q7ehGsMbOwYwAmTn9ol8D37PChDGZjVF+NSXYI9NTups4wtXJwD0WtOjRH
D0eXS+69Z94HpSVVpGvoWHlsj8VejYx2MeoSF8e+0fYNgeHosMtBC3sd7dtVlC0dPEZHeD+GbBi/
euog1XCAn+yiDauI7UyTqtoRweTYZEPOcFjtuNUuZce/34ExYqTaM4DFKO23O7Ajh4XUqbQIjNwt
bhlnxDtbay/N+c+9Bwaha56KRcbJ9iD0BL06gv88cON6eMrJp76i2GawtDS1dd9JMe3TWPN+ZZ0p
LhSLZ+pszjEwUExFcM/muDldA441GgRjsPsvMhIHCuvuhmDgMZCJgh4cDlCG80MdTXvUvfND4cFa
8bPIEF/N2uXfZzTyaEnycP+9/ocYgLcN0b3rfH/LMot1rwWsrItANMSC+KM6ulhgVhFTidwzoNvp
2Q+ztRDSlHqOVUKlfekJ5J1Cq3QdMuFKmKl4014inJ9Zt5bGFwNKwtHBx3P6uHAA05s8QfuyZP3y
VDKKCZkYWsfcNcsLj+DMpWgnMZVcOYcePh6nl7JnzYgQYUjwNGwd2qYvd3qa5nf1aF9CUt4sPk+3
xzXR+62ZeUP3N1tWEvW8/cTEvbwpzPkB0V0ZekCr2TEB9blHXd1jPpk0iKGUuvP4OXaEIFN6xkue
tUxqatLZvggYvxqBZH3yyXDrGJ66wx/ucIubj5GdlAQMO9n8sujE/PkepY0VkLKgOvfu0Bn2vpOK
/Q3mmfaCTYR8KZA7PmuK9lP3GvW50wb1W2vLayDPYr8MIh/CxRuIKI6rRQ1gCpv0h10hYlKPHanu
o7QzPktPqha8eBVSdif4AhioZt6yy7QSzwKlgMAaKM0AVDmQbjv4U+NFv7URueEhL7xJ2ydgcL2/
Yqy0bVXp4behwuFlol/lpPAWesfgF6bacxq1OrmvTjz9iKI2L31NH+cJetewvFjz9ObNje6J/zxV
OJI7W/RMRo3pT6GzoxxMODczQk27+GLEtn2poV/Xyub9QqzUycQGnAVE2pzGyMfRPJkMRnme0VH2
mrkzW2/cNyTrXGEFEqMQnOSF4+UM88bTYdfBE0fcQzDNhhOTj1O/yJYyiszYbm9BpL+1kJ1/WjLV
ZkY7OfZOootEzqAMVyPQ1i4ls/FQGKX+uVW9ZQ/93jzGCJ/o6VTh3VYYl16Y3bzzBKWaXznsxPVQ
1cO63Cx9w4pKIrUbGTho20OHkNYdU8ksrLDn/ZbGznAPd91FuAHoYFCOPtTKrNwWgz0dtCRCU/dx
JWy8/+zJgDCJbcCrjHHA9lWhDiTwT0WuONmte2ctDbMVZpEDPXipFr8RRk8T4xA3S/eZHJsKEKNO
9dDVKg0cEInB91yQveejfE/hRBcpDiReU2dfknQ1+1bUkWXQwX69M7Qhc/yoIXlwp1lYVaAlpvsE
4zSACU3Rp94VunfHJmIX1wDYcJ7xK11GNJNLnmcP7WxHP2VX9f0+9uz5AUdlcQ0I2bz2jiq7C/PG
M0sYSA2eIR0KLltbCBYpSIxhipCBuSg9RjVG94vOlFTiMo6IWNLI0W2TS0zAdy9jjbeEVrJClfzt
luQYyRTCMEYeQVso5RHWPkGOEjEKmvBLFer7spELABeuGCUdHzv+6X7PmQqkwr4SuBUmTGE0KeIX
oIX2JY2S7BuJntSNVowbO5Zo41M+KuQ8MKm27hJ90X61uvbHbsmhK2dj+WIJZ/6d2LwEwIHl5eMl
+n4AxnCcooihxlraQxo8/aVdJC0rFaJBn2C5AOFzhTVTP86jtTc1Mad3WoZZ2Y6uSnhBVqUQIyJ9
GsXnyu0TpqT4J6JEN8bUvkLIoypoxjNx4bt+4yyebHkOXR39rKqtPDKO0NMfWXVdw9szUA4zWfg+
MaP6M1slyiav1KMXx1qwv3Ume/4ZN1n2PCwqjkGSsPfZZ26eaEFRVxXJ904hEBOtecpHdWggJ489
BoVHzB+p2L21LTO9bniAQ47fD2NTR8JGaRBdFTHhujvchNwm1IEzGzQjcCoPnlEv5j93Ww7jWhh5
vHpeB7yY05s1HVI/R/K6IUCV5nHItORWFaa5J3J+uWubwt0tOShxr+GblfRMLT0EqWFL/sH/65fA
+OIDXaf1W2Znx9FpFGSrcpny1QUM9XVLHhJduY6pYQ/6QCjYlB+duRp3YinB1QrvQnPxtmVvXj3D
a446SNCwC7avPmKjqqWz/gZdjvcQGDhjkiFTX4lJcyNfxiVBWeDjfuyoAE4xRiujqsX7CL7Dp5VS
spNJtRzHKnKuZJyod54JEBnhqHjbjla/T6tIYE0zTYdCGCSORMzzQNRUBPF5EZLC0O4h9cRhKVrk
6bITe7fCU6BWO9zBa1e/cdu2e/74o3y/U3GjjHuh8q8Es7dj7q+mM8tQNEnPopyRXvRlUach7Ore
2eO0Kh7//VJ0tSw0sl+ZSm0KU/xg8rZL0T30JvieVhDA3XQoqlEA1lcfX8pYN73TV0njxahlHVxy
Z1unx84hWFaITARVZ0W7vGcUTUBhfcBsWg8JAhsxW4xm/AZIhAsidNyE4/BNjtrquKWQvMJJqjJG
Ue1veqnE1xO1TzCMtXjRDVSS6OhNvu6keCqmKX6MKKDCLgfMlnkTY4sK/RobwHo/5USjY2pQqUfD
nsWxItHjVsx1cwHjeT8TBXhZj7e1ZIKKvW3JtRlvSwaCJXzEOPpd5REzRjyMlE95BJNkTyUzKIeC
u0C7y8QsvaIxxmFzJHwzg7bAJNLvotaheo8r7iABesbMAjbK57JvDXVdxFPnF26rPCPCNr5//Lre
jfH49aTRoLRZPz06+9NtCK1uuyTLmxJ2SNeYw+mB5Nr51Zk9BiFLemm3eVcTvF0PewCkuTCjtjUB
YrDJQx1QBqo+gAPNk4N3HuzD717Swp8t3IF2MJMXGrP3JSOXdUyAPovSFu3xpmQ0UxMcO1eqAClc
tHc72d/Efao89zjw3CC7xXQyRxnqT0rl7ObVDGZUExwieq1F8lm52uHjx/5uSsHvYTpKo7AmDmGy
efrYS7cfdQ9bUASEUFUEEP9BSXTjwlXO3TYfvQ0GaQN1MgI/vQzpEXleDogO67l1b2Vaxl9nXRQB
cqWEBEZp7aK8NO9rDL4+zWYJ/pUN0601KQNmdVP7+vFNn3n3/A6AUFSIoKJbU/t+SccRQ7EyWJzS
88d+ZDg+NfpetqK/EtLw/qixR43y8VXPPOqTq26KNIQaeYQzSAlHAIIJNFt1NybTJQLv2UdNXwIt
h7ElA9zNG+2I+GuxaKoCuMLlU2aJJIQBZZK0m2bsuKnzkqIhfJLdnIcpHlB7TSYm62vWvrpJpP0r
sxe+LVUwsiWOU1bYZkaktIPQKiMBIdMgssS2Yl1ZuHNf2OvPlJU67SKkcZNGdZXab9aXuSR6Mnjg
qnSG/8nSlY+Jro3POEfHvyZ2+Ve90bsirMuyOujlgkwWJxVBJelkIH3CSTEKbOcpY+ZaQpj95zf/
dtpB4F/Bki1vI+nZgiqHVxKDlWEq5RU3di6s48dXOXOMM6HG1xgLdWiF27MVrc3smCn4KuxZ21+G
lBS3IoPJTRzzhVLtzFLG5n5tbEw0cCjTTh+3W3sLmDC7xuzE6W01F7ATcfVcnj6+o/dTAHq2Nx4B
abiUhVvGNmGdTeWZuN9MpG48xRHdNjLoWF++ATS18WFI4uhXrqaDdUzKCa/ezkyGJ1COZKWlylSB
yt+IFCu/khGpShpW4wtUG+Uuakh5+fcPnNxe0sA4gSk3tnJR0h0wOOuQQtULNFjwCO8GI5dLUVZn
XjODTca96ADQXW3543VS626XMr3MtLjCLE2VoaGYpcAwf7n09b7HumANQgjg9GVdMexYd9K/SsPW
wh8nKUrYMs1ID7A2KmWrVQ9VyYS3qDVM9BZj2blV7dzpxpzd5XWlBFFseg+LiJVdrw7UvK3XfZ6g
d10o1s/9OoR9bOEqBHfGnJvDVGtmL0EVV2Gb2Ua9v0An/a0vsf2DAl1z72ZqMvuYYSNw32QGPLau
qIZH8qsjTBX4PiL8jtQSrroDt8E30NtXfgu/+BIh5czX4uqQPbBgBC6B73P6EIlPYxwIKyJw1/rP
q8TjuBgXcXqD/8um3KW6g5687rQwvdd189erMmvQvGrq26BSW6wYy9HxJy+SO50oPviyaQo9n2C3
rJZkXmMrixezt5D4nmkvi6YYO0g1zaVt+UwJTowjqYnrwBvvk82d4yjawlkFEx5qZ/zcmB3idVXk
f/A7XvbmOPdXMIVCJSt/dzTRoTl5zQGlWHlh/z1TGgNTmVQfDoNqfszmeMBDkyC7fiHGIuXp131W
H0SUZQdv0MWxw5n+h9kUqj+4WfKMIm2G6D7+yl39sz5iZ4P0Gb9mjfA9A2PQfe0iXJtow8LOnPSw
X/L4wvb6vj4BXMZJBmksbD9zG1ONLaxnNRVvUVFgu3aydu/wHvVuCmMiXChVm4NSjO6/hhw40Dv4
MN6eETOkTd0wjvFqFtwLhh5qdzfXlnkPQ8u8VAC//xgA73RUv6sIQaf4Pl2mXZyS1T5IDJEir/jR
dIb+WMN9+89tRvMeK0QsJ7BI877bdoL7agy6owWVhTMUni1R8WwnXfIjW9L0NbEXJvMfHzjvmxAo
JSjCSB+xQey2D74ueql0agOV3Cm7fV+byY1occYbK2l8g4l+KarmzOCOcAsLowqCpYCY34hLf320
wlJikVlc0BxgTnOAkMRXaObyn6u3MZQbWy9/IOSdPxFa4ix7xxqMOmTQmodSGPwDM7eGm7FmQgGJ
PWmu2yjLfxd5RP404iZwio+fz/uzZz3WoIfRYKoc/ZsyvkAHB+eEAbzGLHhvLnFyH3cMKnrXujSX
OncpEt6Y1iJfgjCz2ToGK+2z1GAQM2D0E+In6PmNmw3+bE+X0LL1V5/unIRuWOiAADJ5C/ammmln
L2/1ZqVs9DOW0/gIPDIncH8shh5fK546Y4uLLTSVVFYo/wHCXMouP3Ova3CSbq7VFKrE9c//WgWx
h0irzki+qbRWhLEcvF1lVrnvmUN8oUh8z/BzsDTlQhhxUCnCRzy9lltl0HHM9VpRXrlBA7n6d9Ui
CvTxIe86n85eKQNsoBdvT09sjaHDBrRcNYWNx7yi4AvpU2aS4moLT8HwFTQssEs3iQOs4lr9GBMK
iP903AsGCbqIdoo3Rt8aG09pQmek8IgMoC24UHud2TIBe4HAoWGj+d3qglKlJF0yjtBXFfP0as5q
jZP+iIUk3sWfYYVAXNem/EJ9emYvI2gH0i5FKtjYNpTBjRnSFQvPEqpFFDYMFn0jG9ULLdSZMufN
wWDlu6EhI8fj9JVNWj/mUvO4DKbZflti4e+rCVaOCoYCCzPnuDnSWFpHz2zEdaNaQCkeEdIYpJtH
fBaxA6GC8ruhdQ72kMfiwq5wpkw31ZV/pbG2mKVsPyAnWWemBeIcoZbu/0g70964kWRr/5WL+c65
3BfgzgAva5VUsi3bkpcvhNqWue87f/19Uj0zrWIRxbf7DnqANtxSMDMjMyMjTpzTIagKuI4eWkAg
YCqjEj+24HQLegD8QZqZsmspkXWYAlsdXSOAZcKl+x1u4KxOrO9w3UMH0QUjr2M5frp+gF0e8DpA
NepOlB80am/zQCDRKUoVMm1EaBR8N5OARggYS7ajCSWr2yRmcLhu8BIkwZOUf2An4TSj9jG7VjmK
EfaRUARN81LbQfBjQtkddRsePNrHAqa20C28yt4pkV7eGsnQ76saCcNu0PyPrVybd1SYVyFs4vA8
P/Fo2WK7kIkxqVDND4FUyhQ7pcsKJkV6iDforFg/4iKIvnls+xexx+xd0HQKJYsSWki3z8xygsBO
Lj+RmErzvecJvjzSMyUMuQmlfA1MKhJX6DJEt8NUNz8VSgo/rs/l5TlNFY0DkliaRAoLeb4PoqGh
WxL+SVcbBLF8Vyf9Rul66TPNjeoOQlmjcD1IsqB0C+jCcmWnMFYi2ssdb2gmKA5yyiDrSFWefwL6
x3XuWfAzDkX2iNZFej8UnfZwfZyLRkCJcr8CAQOEem5ECshG4FKSW1e9h8B2HFEkpfjw562IN4kO
hkoAlWazKflh5jsRVhAjNI40rOeu7wzW5rqVy6uN4xE/Q9RdnMrz1km1yyHQMJWY/GIOvyFwwj3E
kP5trRo/r1u6nDUyBSZVKKZGlBdms1byLhYs7Mipxll2R/Kv3NqIAuyuW1k4jCkJEruKYIEQ/VVB
581d3TjtpCmlRyNtHzv3YTH0Lz7ZZXqVoHbp29H4glRQ5NJMi8JvCzNborTdFjJSAuusmiALjry7
xCffBE+btXK7X842rwWFGJbXAy/BuYwW57PieUmCe+rlTy9OVPjGau1jZMfN95V5uHzaiVQHly3V
OoNdOXMfDQZEjo1YchGwavZKNSmxGylqfdsaU7VrIgqK1FkMbWPKg7oFwlN/buvKf4LSWP3ThBFw
IohWDxsAsIDBCdd4syZRRnqgp9rDPQduQZen4cZU/Xhl71/ycDBe4nQOTLyHPq/ZkH2pHb24RK4r
U6v40eH6d0M7ybYwEQM/0eWIDERX0l3QtT81XpBbGGy6367P++UKk63n8cT/aCeHT+58qHQh07UY
0tvSwTW2D0begiQvWujqy7VZXbi6BMMOqr5E34iyzlt50LxruyJtko0NzLfdGnlCKm0Kk0a5Qyok
S9w+MIxfST5ZITe6od8rpQDDGFaZTa6OmqsKZKmLwCICOVk7WC5RwiTaxOEFSwga49q8hT/oGz/w
tIRHkqGHzQZpofxA82vweVIM6Qc0pYVDFw2M/0PUdB/0LEK5x0A31xW1iD9N6iCyfuwFVYCuYfOZ
LQvSC0kgNXG6qYc2AY2mpzcmpNT7P7n4AjtIGwv5Rd6MAKTOF19hJDJvVFL7hiz9ViRhfkcZfNrb
gSGv5NYuTlNMUdm0YdbVsTdfe7g/9YJqU7Zxei3YdtB1Hnia/+k8MrS4Bv1GXOs0a/GH8wFlnhQO
Yw+luR8mxXEgYN9YlW1tr0/bRdxAep0cFJkoNi640Nm+DRNrGjwYBjeJnQ2PZRxqjxp0rE+WVss3
AJZN1zfl6jhAUk7zwpT/+VUjGywEJNm6Mh9xPsjQ65w8M3lUgTYROVQnw09bJFJyaH6vj/TiFcR6
2QILLMr4YueemwIalgZSjUqcquao7aRupiqINN0GhgO9+J8XzRN8LQKq/4o5gwnp3FwNRYxTdDyM
oQ+dXAKAbGui4XpTmr1NcDiZWzWOugPsddpGsxGroduPJ5INlkFxkFMT1AGCtbr7eH0alNew4izA
ff0yagYgACg6zW8nu+fSsUvkOsgWIOjQtxAhb+SyknXwFGrvbIx4QNxhSDX/PR9g5psRqPhzUpGQ
o3av6T9DH3jhIQAm8Dw12nhHcbo9lJChqJtUoevFRaCKK88vjBEaAYrqk5vBt99wOSQpqGJfaT+C
pzAbelBK2fhkmk0LXgC2gnRDHhZhrEAZq8+BB6fxRvd7OCy8pod92Kr6Mb0l+ATxmXEAb+jxJv8o
+xKyyk2Possua/Q43AbM9btacrwIUpGuvmuhoordvIHaxA0mmBwOQRlN8NQDT6X9ujOrd1Sp7Mit
oWnvAYy2WrABGiA9R1bY3zlQ1iq01ocaTur7iF+3vSV9z80m++JbnopWXTV+ba1a++lHufS9kEMj
o4Ud+CluRp/LxlJa6R1itxL8CXpfwOBMdFSeOsEitC26BmZfr4bGeIsQSB1to5odcDPJQXgYdIqV
h9Q3gwn1kQLOOjsvoA9A203eSrXqfE9Bl0O/n2jq1wL9Wk7xrBlPdOClkau1hte8z3y6vTaq4uvA
nkeloLO383r1SS+ilMGF0LH7sgl1gqqXqCpE1D/hCeDCfl+UlVq7vC6Gz4CAVVotB7l6RCYhzbat
06AkApC3spjaaiq3XiVKHIYywglVOxZcJ/1YtE8Ft8MT4W2tbaKibLJ9gpf4WxvwGHyf6jRMt0Dy
ywZqziyl/tBysSEhQDJ/20G82rl4mWkguJpQvEPgBwGqISvg0OPFrA5bPjzPtjHdsz+jqR7Y3dDO
q64/IDqjKbmTuWCGayDGYd5/L2CmJm1oWu86enTDfTr0+U+yne3wKU+T5KktLXRjCkB0DkpiOirJ
VSwrm0apgWeHhE8BICut+5Ch5wt2Ox1gPuCl6lsgBAPkVlCRi54qdlPg+l5vPca5EuUbLXDsd8VU
dSeNuVQ2rUUmDfENvR92EyuFpm059SxOIhQEcEVrdNsotndjnhuD29YlJ/H1g+AiWqLMAzui0JYV
F+ccUWa0sdn1Ec/YCaTHoY/qYm+qoiGhstaeU5fRoWi25KlPCkoAC+bwG9T9EgQkK26ZaKxvAnj1
n6LJGR/b0AiOKsTOH9pWiR98zw+pHqjml7bW0Gi+PuCFa5tUKzcAMDqItOZPRzBPEwV5HS5dubDf
51kyfKpr2VmxchkZcrzaXGoExKa4v2c3KskTNZWDiBacPtlF/bT3dAexYvmz4Rt7KzOegB2dInuC
FooOsxF9R7f05fdV2q3kxhYWmHy0aM6iEMp7eXYDKWphN71Kd5Onjd5vdBjW2yyf6rvS9Mbdn51a
2OLIctmwRXHHOrPCRa+XfUKUKxRYC+tQaIn3q6itNQnWywWka4MHHBE+3aJU8s+vVN0ZOUJQHdko
ZhPve93XP4dh7a9wJC5MGyEX8TPFHgBy87o69OqoIxRkfiqvixHIqKY9emKCX95aeScujAdEF9VZ
wIXQos55EisNWICFYPbGsAkH4tAa914BhPf62lyCXlgR6sBAQEQ8QqbtfNpa+ojqKERkHdLvCnGi
DDT6ZpLjCfQ9svE5kptd8Cg67ipXisb+S6mZfb4ZjD6CKKko25tWa5O1ctLC4HkOUP80eT5BZzjL
NtZBmegQuENGUmXmjl5FexcrcARdH/yCFZrbAZWB9aEuMx+7Nw1RFcXUkBwf5Q5ZbginHXRnrlu5
THyItlJgYoQIkM2SYjmf4spyhjgxrYII3es/qHSAZ26ncVmx/bQNpcNgN1JVfkDMU6NJpSj3FKKN
dyRAnYcardyc0sL0Eht+lPFaTKLH6993GeQzy4KEmgy5QRlHPf88PbLNqU3IsiglvZObUNCYs1O5
28JQf5gGY3wE6Wjc+hZdmylVxZvr9he2FKlUW1BPEH4DQTq3H6tljQ4nOXBAldoxzxCgRUhr2MgJ
JAnXTb2SFp9Ht1w1GhhlQA8OTamzsQYFTMBeCCzGhAosvB29Sf4axG3zG91SXGw0ZFiN25d9Zt/B
36U9pVVcpXcyxUHaPIDWP42SoX6yazP5AKuZWm3QFC2hchDRi9tNBulprQmsd1Wf6sZumnr5Z9z0
g4bUpm/5qCWl6S/b6yt1m/t5ILkhKi8ry3k5nSplFaorgBIFrehsiE1kDoXijQjGwHa15WmBWEQZ
qV/pgbRXTF0+mkQyV6dySZcJQMjZLjXkQqM5BwblUdNC9baS1cl2iyjX39ka5bEjyYcCMHdvlGt0
7QuWRf6dzhQyhFR/Z5bNqhyhpUFXZ1D75imLEPvQlaHea1apfVeDeNjrXvmnSyBgUChymnTMk8e+
QOSh/1HjPYTr9lRTSIL7wvgiq4VxX3vhxIUer7UKv2aSz9xV9MBw/LGMFECceSmX4moow8lWbOJY
KT+l9oQ2sDKlKHyVvt1qN6Ov+RUSZZoEaM+hs8+Oi+ST5WQth0uTBB/C3uM1kRcSPFwJD5vPVgMx
Ob0QKq1OFQS4N0pblj/yOqs+BlOfy9vUCMJviBU50JWiwvGhpjkZ9cXMljuUoKSWN4MUJbvCz+P4
NHixKbmoIJa0NLVFVbmlLaXK1tQBxmx55ui/JGuss2OEDDKa0WUN9W1Zoc8ZTvH4tZIqK9gWU+S1
x8HnsnYzQtG15q6LDQGHOVudMiNIGp4V4u/f5DgrA5oRyFiQ5Zrq+kRerKW/AN1gndaC7fXzRZzk
5+sFclREOPTqsPvmtVSfBikbTF1L/tpK7mOVFjdBqlWh1+k3R4GcoufBUt95eQyH33XbF5cZORKh
QcG2JzvK/8+HSZcWhYluguSEwsgteINyww9ovx/W/31G/lv/83/484+8ANDnB83sj/98X7xkn5rq
5aW5fy7+R/zof/7T8x/85334A9nM/Fcz/6/Ofojf/y/72+fm+ewPPMjDZnxoX6rx40vdJs2rAf8l
F//l/+9f/tfL62/5PBYv//gbag1ZI36bH+bZ3/71Vzc///E3ERn999tf/6+/e/ec8mP/r62b6jkJ
n+c/8vJcN/yw4fydY5CtStGJrIL4Zf3L698o6t8BqYiEP3AMWmNYl4wnd/CPv0n8DIrVoEJMijxc
wSJXWOfIpvB3uvZ30tTUrGEdF4Et8ey/P+7D7y73+7IwF//681vK5nPHxDR4PZ0eJYE4pVNpDjtF
sMxqnKBXT9Z7IUqHBDBtGF/zAu2o3ZtpWbAk3OyPLXBpabbbJh7XMWAb9QTHAl3JOz+8NROX6o3y
rirvJH0tfyxygNfszXKE6GL6KB5ir7Hec/rcdMkW2tyVvbVk5LW1QqSOaa+avWAKXY8MqRyVE3tv
GyV0tfyolOgA/eCKofOz6vfZIxYCQEVHhwh+zzdxalWkdYHpnrLavilRe7LtYBMXK8fUghWy/0S+
sNrCSD6nPoDAVDPyNNdP/tD1n5uRR0Yi5BDjpNaO193h/FR6HRCmOJVIwZBhdWZ5VWuoogz+E/1U
9gj0WIA+toMeeCuP2YX1IX1AnwTvd5A5cxhFl6uFaJDRTxlRGdkr43Pr98FuKmwkg7p6DYr3ykAx
czqLENIipgegAEzhfJk6FMlKbgL9RBq1VTdSaqWPeU8uxx1CLjJmU4NpNjSqDlrGvpNv49ivntsK
LPW2zmna2PkQZ/Uu8tvwvXVWYT23UV/4e8Vo4F2bgij6nEMzugk1OfoFRldQcmZq980PLbX90I29
c4wKijE7sAJVv+KEswLR74sGdIzAiuiDiujMC9u6R3F1avWTFsr0QCjlO7Km/jaQbP0oT9Zm8KT3
qd5+L7xmuk1qqXbLytZWMvKztNDrVxD+cJ7K1G54Ps1OErPwSrPpmGRVQxRPHWSXps/7yKYDoR6j
vQTrn1E0bubIN0GFRMd1x12aBK5Rtghs47y/5wkSPbdkryG8PaGTTIrOL8aHTPlYV/W005smOYWR
vgXrV24dM7qJpUp7b9DZulJMWvgKKMRQLxCsRFTP54+jBjaItAlb46QqcfnVbDPvKFv2N6Tt42Oo
ogg+JnJ83xKwHaSyKXaKFyrHekik3+/9s2v/7QVysY8FVQ0aBrwsSH1Apn3u8YXm1Fpv5xLtF6N5
GB1r+DQZvbdyMF2uOWYEVEtn1dnM8+qDpiu1VqutdFf5W8ubbger+OnE0uSCrgREGJAyVsjDl1V4
73+6vuBLI+TNxCXJMSJkb85HOORK3Ff+JN3Z5PIVSrTmSkLn4pASY/vDwDzNCRdgJcdqj06a+pCO
t121aZ0b2Vg5Cs9fRuwaqqgkGmhyIMtI2DF7GeVk2lqndpy7ptOUjRIan3SpopFApWwQefHRt5Ng
d33mFgZ2ZnLmG7VdVWkdW86d9T4pvynqox0/1trjdSMXd9ZsXLM8FUkSv+tgd77z5e999mwoN33y
cN3EwjgE1AZEHyQ4XFqzW540XB1LADRPolM+8u2No7abwX/otG5/3dKCr51Zmi1ST4UfteEgOLWK
t88N+4Be45frJhb8QESiJvc8mB60DM7duYQubaCzOjj1RRscuqm8sWO/3mW+eRd7xXhfB6G8cmQu
jYrLHgA4QBJAXrNRdcnYwjzeYNJHL3fsv1Wm9eH6qNZMzFytq6AUpxRES/hYBS5QGt8tYBe4buQi
hAXfK0D2nEFAE0AXn0+dMnlthRhOcGKjen53a0uHkeu8wQ0y584uPzX2Wk/tkuuJnjC6ahXyYPN6
MOokpZpomPTVe9lXhddJ/YN4EV8f2uL8/WFn7uJK4URWZ/TByYwF/Y3S0dCcriU8Lx4bYv6IK0mx
QYpA7uJ8/uSEKofRYUR5b2bI2rntmLzvovFgp9BvrwVji6v1xtrM0eHxt6YwH4NT6qcHtU1vlUr+
mQajm8NY5UUKtXJy6L21cui93rxnMeBslLMYUBnNToKXC1cMPsplc4A3d+sDIo7QJVa/duW4jX3D
VZTKDdsWxeK7IHnxg2Nae5tQ+t5X92n4o+90d/Kbe78X8rW7yIz3qRMfaph0hxyKZZDKinT0q/Ev
nHRvV0is4JuUCH07pZ0mMCsUfbBXiCmYwu0gaa6RPl93uKVj6K2l2a3aG43ZGiO+ELSwCxXvyin4
6Vdf/BBBVqldIz96zVVfLAqsqwBGoPmGV/N8YJ3TSr01acGJLgh3so/kJpz6uzJVLvyZ37TO/uzz
IB3Kr1JEpsv1kgcEXhDkRidgQrI5u426BzMaNxrJYNva+2i3X5+PhWtMtAr95wNnM+9FbQCZv8PJ
D/h3LxNgvmsHOYBfZ1y7lpf2OqgWpLNFep/01/lchPJgKkULKUmSJ8iLk5pwWx141fUBLZ1cb63M
Znyk+8ZrjIFtED7X8FT30vdm1G9Tda3XZHE4tERDb0IOH0jQ+XCipDZiHsfBKZY/B0W+7dTpL6yN
/R8L5EzOLYRyNPVQ9AanRkqQba+Q4nn4K3EMnWIQpAD/pEo5B9u2KKJMVTgFSDY++CP1Dhn2EG2t
f3DJzQAxEarzKCY4mw0lp/tXKxqPIxjXl7qnYvreFytvk0Ub1CfJiYAsB955Pl2qidJDiJjFKcqQ
X9Y2cX2gZ3573b0uH0Acs6IK+m8rMy+mwMAIyyA8DWoGz1Kjq1uS74IA1i92YaTeU479WoRwJ/rG
NwM5x52vVcPKVyydYm8/YubkgwGBNynm4DQNaGVTm3S24xDC1TwOBgxD/k7O+7UkzaJNajKQEZJq
oEXkfHq9cKTfs2UJb9KxczvIWe1J3+jq+/Hj9Sle3MFvDKnnhozBbKvOEkdS17qS9myQF+KSmsZ+
ZRbXDM1C+Ei8WrrBDk6586npCneAxw2mYYS8d9dHtOiZ4PJJw/NW5Wl4PiLuNkfrSaScMunRj6xd
NT5K4VoAsDgaGpMtsv0s0GuD4ps7FMZUra+kKDxF6i/Ln6iWvHPsZIuexUrRckbR8PqkswCN0N0m
sgCU3M6HM7SZZFXQap06zaQJv9na6aHs77Pf4oD0R3akVAqA2tnK2b52QldaWbaF2UQMDXS86H+j
lX1mPu6TKLQGMVDnsdEeA95fa0fJ0rv/zMbMNdRKbrIBNWoSatKBKNi6NUc4zvbNmBzHsqZr96dk
qytuojNvs2CBijNnMaU8m6zD7GhpLbUnUIWGgYrsQ1QaW+pwgfunXZFsAp4Nb5sAN81c0bPaRqqz
NDx5rbHnaSxp8a7y1sqhiyN5Y2V2VrSmFDWDloWnwEMjwqJvjCzd9YEsmSAL9dq9AUZrzh2cl10w
yE4Tnib7vs2qvd+ZKxYWNhQPVbLrkNvB92HOfMDpAljxszpE9eYpVO/7Iaeoea/Ja7q7S/7M0QCM
B8Y/KMFmkxVqXh0kpYE/my96+lHqH5GVWFn2hUeJICz4j43Znslrqh9RoocnHfDrrR/TIktPdHEg
pX+bFtaXyKnjB9kuH3pqrCu218Y3m0f4AEqp7bBd2x+c7ikyvjXOr+vOMIOxvR5JZ+MT3vLm8Jvs
UBmG2gxP0h0M2gfjaI7wprieDzzxBUVDcCoHve1dnl4WQk3XrS85ytvJFRPwxnijatAB9lp4iqEH
G7NdaXxBpc114h9/wQ7hM4V3GmRIq57b0YvWjuXAIIj6ag7PsHjo5WdZ/vgXjLyinEAHYWY2kzl4
skgXl6JmHfX4gFiUdZesucTijL0xMpsxM1PQaJksLsTR6XdGHX40KzpI60rgjwbd/gs7mVZiYhfu
XmqfM3NWrEspEsLhyQrQ2/OLLVjupMzQ1l1zhYUgiQoBRCaiI5Wk0+x4HXQIUyuIiE6VErhE1Cok
2mbYbvWhctN2Bfu3dBGfWZudHMroeWUbYW1CsfNLKlVgex/oI6bAFIAij8DpDo/Q3LkOhE2xD0hZ
X5nZxXOFKpqs8YCgh252rmRDEXuKxRk5+OQLVIonm3akZaCSO31bKY7nQo44basx7g/oqdcrzrp4
tLwxPztanFJVGkVMt+SAQA4BfUhgwx6u74gZJPH3wwWSb1GutgQd02xRpzSwJbmtxAHd0Df/vuxC
vBQFpK8h15tTfbEelfyGqGhLPW3lUbOQu7IBNNHjSx2RnoSZ67aySVIMypDT05jXbhDm8NwHtB7e
WYMGuugvvNPOzImN++Yoy6PIT5MKczLSdIb1kFQvU/R0fT6XFu3tkGaPF18X/OkDNoruNs+fw/Zh
NFZmbWkbvjUxOynpHQvKEvXCU7HV1ftM3ZXS0R5f6jX83mKcCE6c1UECGJ2O2Xx5ntIhHo7/10G7
ISSmLeSjDwdo1Eo/0fo7ydkEWKm7aeJ4hdp22bSKX4KyIQqamy7QLFHQbw1PaeFrN3QZwPDctwPs
2YV9gNK0A9EP0yz5PeWkVXV/MNPUX5nnxXuXdw2VQPtVjH420ZGUhNAsyYxffcjNMd9DO7OdOu1n
Glb3GgugSdONSBtqhYw48qHrb8JsjVZh0aHefMQsEyM3VeWH+hCeSuXeAfMl1w+rxbLFfQhbCnoe
4uUzT1TbRh13SZMTQFW0QGeeY94Ypg/vfzLB+1/QEFSN451sFPrKpb/oyiDiaZCkhHbByGD2epp3
CYYbeI1ulU4/RIoyQQ9tdlvLN2hXLYfx5voOXV5WsLc8QjjV5TkEty1GFGrbkmPdkO7b8jHujqq2
y+FvB0bnkI9s7Scv1ncwte/IKu26b9c/YCm4R5degHBpzobD5/wY6hvba81OvFIi795qdARv1ZWb
a9Fp3piYOQ3M6aZZ9TxR5PxpKuAPlO81c41PY9Fr/jAyT3tB5IPcNnqlJzrzvxKdRvGnwWrdtA4f
uvBHkqz4ylJYhXPC/mzC6Qfa9nzaJs/Tq9EpGFN6O42jmyS3ZJuDdOXWXXRJgKDQKwls3xwU1CmT
XXomLjnYowuMa2MZ3xMj2yrh+r5bHBLMpjCMk9XAFc+HBLq8gpMeWxH6U2Gobpr8V6GOO6NfO8oW
HQJRbSC1QEzAmZxbcsCUQxbOUZ4ntJB5P4Nxr7Z727ibEm9z49jw7Dh3YZO5uknzm2hb6/b9+PO6
4699hPj7N/dv1oBODRU2XhQ9B1W4acLbKfztuo1FpyRLJJIAAPDmHEWpXQQyEI7w5BCeGfZxoMMr
KD/4wd4q9t60Ym15RH9Ym92QPt1TRglT9MmAlLaqtiniIEWwEqItnhdvhjQPKTI9icOEtWvAEZve
d7/4Szv5jYXZiWRpwJvymknL2k1jfoQraRcE0z5BQc95qiZ/5XSa9Wj8K+Z8Y292PLUDoimD15Fj
i7yNOryP49KN6vd5eCNKQW14Wwx57Bryx8hID4bWbgM083w8Ml6D/KzM7fxQiU00v8OUkQcJ+p/W
g+etIYUXXQTOLGA2AKzIS507/TTRWWkh9HKSwvZX3VrTzWQaX5ETyFdipsXD5I2h2e4q+9IYEpNJ
HeJnJY03SUZITW+1163Rq61Zmnm94lU6GDksZZNxhLP7ltINMAda2p6vb+bF1XkzpJnn21nWFlrT
c2BMfo8C3EscVmu+v7Y+M9+HxbnPqxYbk/WYBtouq39T4jVmxzUjM4cHI2xpgYyb2SxK7P0CcbAa
xC2vCu0ZkBiL99xs/eVIR5d1wNFSJTn0UFtI6a9RHk5NuOJoy4P5w9Bs+TU/C1CeZcas0rxLtRd7
tHdSZbvX137xHqZLTAc6C7XkaxT35rIomt7KR5Xge/ANCxSXZrkgv3PIWwxUHULlzvaVaOVgWh7Z
HzZnexXiEOCjBjbb7llWxh0eV0C6f31gizcUKEcgzvTBXejCFbIf8LKfeFXkv+JEc83uqIcvnbyp
zP0A+/51a0tDErxGAvoOl/jcK7ImaiNncMj1B5l8KHNJ3xZe1B/QLExWTM1YIn8/1ikgCtIZqq4X
9KV1G1etDiYSSNJ0rB0FrmXShsmuDvJDXhycZi8ekZDE7eJu3FrTg2G1n6AbuK3lBslnOaa5fDxc
H//SroAbRKjbvbbfzra3aneTk8d8UxgOW0I5JfuVNRAPtbvrdpaOKtphgRVRPAXPONsUfTQWzWAn
0SnxP47+L4pg13//kte8/f2zozAKPDJPsAee8gxkj+lqkDrE/pdibDcVF2QWb6/bW3yBg+0Gnqko
MpWCmcEgNvRyasSAnL7cV2Ws76fY1NxoyK2jX6ixWycOuu5mDOMlUitfRweM7vWPWHJegW8DGkba
Eaao87tTs+ImN0wGrfhPqi9vKIVJ5tN1G0sLZ8IfBFsS/BRoB5/biDOUOic1j05Zkj7WvPZd4GHF
XzjMOJLhY4Pbl6ZL7dxIGdJBl49ZdCrrTN/QCtVtZNBA264oftRFx2XtIFV6fWBLHkNJFpIfirOk
EWceSV64gl5yjE6jfO/Xjx0imHH+TUFKIk3vRydfGaJYi3l9j559kAO8ZtBnmT3PQrTkBvJE0QkO
pacCTZz2W6Qeh+wYDt4HpfjA+3PFOxYtmoLLSANCylPtfFJzTQ4TKTGjU1fviHlyG6ETc2w2ue6T
MrVcvxy+loa9vz6tM5FuccrRI07nAx0HovdzXtGqjSItgsGnUPHD2uvJtkzvlGTT/ua9kKEZlI0z
IJty0PsNnQhdfDuZ9SYA3uKvpuMvPZcP4U2HoiUQJ7DU5+PvARMmhV8GJ2c8tfIWEqSVkaoXS4oB
2mOgV4JCEIjzuYExkCHvVcFJQlJVuk24nY5S5X0Q7OCy8dgPL2MG82JVbjTJezfSBXnd/qUDY57K
JASDlPZQ4Tk3XxaWOQZTHZy4a1w/rtyeinynVBvBaP2NuuKKvcuIgxYw4gjOb0Vwk8+Gm1hwWWdt
GpxKFK7C7ntdDJuu/5GY+yCNVq6lJVu02gMaohrO1TzbLUkB2U2OXP1J69DOSj9Nn+HzBQrtpvoK
RP3yDNUpu4IMBZYGAGoOgXLawArinABA0n/FiOE5ya0ShyuucrkVderuwJJUwZ3AWX2+VKnSwPGa
kgpqUKus0sdygNrjeTSfpexF/eL0Ky/iBc/AHIz/Amst6srn5qpUHYyadsqTUAH00PbTvC+6t1fj
GyQfCKh+XnfEhRqJGN4f9sRGeROLSiBSwqzmma+Yyb7wkFcqjJsksA620j1p4Ib94dfUfJdukhDV
599WrIvJOz9Zz63PJrcK7KG3R9ImUiDR5T24+eTtPau4rcPbKPbundbY1YV99PoGztYcCiMD7qe1
4t9CQMBniAIRvUqoEV00l8mencN2TSTpDDdqo6JX+X2MnsYkPNRJvdG0byPyGp22dncuOLAgAQGt
Tb5U8L6fT76Xolvm5AnHnBm7ttO5lHCoc6+58EJSAhg9YEfRkEB+ce7DpGtDFCJBu0/jT/kQyNsi
GDexHmwCHQak1H00bszD1B1p7s7rlWLnwnHAMUvyHe0BKnFzfnVxQJSjH5K1sn7QWY+s0OeqenGi
D1H0Y8WbxMky86YzU7OYyrZa3ZZ6TJX9czS+oL4cpjnK0h+t6aCbt569z/MvKzbF/rhic55l0SdL
KSimsF/j2q3fBcYRSsDIOwy/NXTCG7rLP7pDBu2wYnhpsJSQyLqQ9OSRPbsifRiLbXtg6wTJSe9e
5PI5fqllbeNDtmY3n3Xb36fS2mNfBFbz0SKsQtAlOiR5DMwcFrmRdhx4Hw/VTiR2PduhIXfaqNnK
MbhQIgcH+cbSLHa143pCbYBETEonOl2MUv0FavMdTy7NoWd2k0sIn8t3QRF8UNX0EDgfvXFY6Rxc
2p68Y0nM0/QPMm92kw01ZAOyGG0H5/qmknrIjS0AIqYG19bKci7bgixPB16BF89mdvTqKUiVMaSV
Nt/oWnNMivd+Sin3WOp67Or2k6LTXWt5W0tPd6JKqCbxKYimXaV6j9c/ZuHKExwH//mW2dybKmST
bU5dDoJ6F/kfeOmfY6tyYbF2pzZ1oyDcrGa31yZA/P2bi8ihLUs85zmDFZhdC3vbZ9be7l/+wtBg
gacvCxgdr5ZzK3VhGjSROGzXSTlW9kFrnW3TmFtbr14idDZ1uONa+Xjd6EI0y9OI8g6dX4Sa84ov
xEetKQcKuZeENomu0KVNqmntSoy3tDffWpldJmou+XbZk3xRpeTQBOqxLR80WLpXcQCLhhQObjqT
qZ7P2TTTwehar5VwDxJpO+B8xQHWvV86GxAlM99eifIWZ49g+VXxQiiYnS9ZMxlQ7qIDclIRQK6n
hzFvt9fXZ3FAovOQ8Nig42PmenFbg6SUOMNTFG81417ozKA2uZpdXIozVFEN+7ch8SFvfLwdpWwa
hCElME4Qhe7KQEUvrbuhSrBV6s6EzmTYy070g7TDt//bIGfuMWiGXyH9wv6ajtG0L5MPyEq7ij+u
uOHicvGuIiVFHRha0vMx2khZBp5B5wzx1IZmHS2ddtdHshAi071BJ6J4PJk8as4taEnVJ7SK0Pmg
Cm7Gjx6Rsql8TZpwX1ButoaVq1Ys//zSo1sEejPBbg0h0tweZJWaRedA1OxGE0jsER7M60NaMzFz
jFHSuog2zvA0Nh+jbtjWfuKq41or+qKfvxnIbGk0I5NVKacToP+VMwTLeqCdYyqer49F/JZr0zUL
TAqCXRgHGMuAcG+Mkl853MXDuyFqN0W04gprI5q5QupkFISBlZ/aor63o/E2D16G8osaVR+vD2rR
EDwqgtzX4ZmgnvtAG0ud0sjsnlIet3r5pIzafS1vB79aCQQWPeGNodkFBYyrMnzx3KyVgthcES9A
x/juZaWxcistrhP9qYIuU3SKio385jCq0kJxsph1ghdgM2q3MVXCzw06fa6eB7+uT9/iln1ja7aF
FICjwxSBC7H0enqPNLN8SEf7fWMpL1VthYcsHX8z5Slf2bmLqwbrDdzpBKy0HJwPUanVVA9aQAgW
lHw7y6dXJM+8T5kO+2kZRMPKLl48+hA3Q/qN3n99jvmDKXfUSwNziUWu1chjLnta+FZ8fslDyFzD
Di7ogfiX80FNlVdYBczjr1A/9nCjPayf4mtGZhsrjBEnsQXKJlZuG6OiB/bezNf4QZbmSzROkOkj
hUNgdD4SSB/B5jvkOmpLKz8pXVm6hhTlKw/QhdoNchRvzMycL/JbvRmzgVvXcfIj6ksaWLvke1JF
6T5JnAhUsTJu/Wpqd4PTmjtPjeUtSujBNoPDbddNcer2iakdFSiMCX7RzoA6ZrV1RcQx83Pz7WfO
nHXwVfN3EFClbnKzBzXQ7AYfogrNONr6bevdaU68+V/SzmxHbiPYtl9EgPPwSrKqeqiW1LJalvRC
yLbEeZ759XexD45dlc1bhHRgvwnoqExGRkZG7Nib1163W+Pa/tqAtpDVsBkRE3YIMY3McWI6Wu2B
QWt7PhYvt8//VqyhUvevAWFtmgGRTbxQZSLheQRiaB8avThA75RT3one60u8c/I3U601P4XAbJWl
ECus40zLLpzJho2qcg5VL5V+PsqlKxVjekhRj3DrPiy8wuZRV3Vl9bUxyr0q8+a2EgnI+FDZIypc
+3eWjGYPuzi3k/KN2UkHotMo/ev2zm5FVqr1jGcCMkaEQzhDRQgTiBqkNAEtX1Yfaq31JV7+xTcQ
C2G70x5/rT6+8dELa6KjOCUSZBqxJ1blI3Ld8jyTKc/PNIEOQ1cdpeZbrs0kZf3BVtv720vdDBeQ
ua5y8nAbiAoPjhJXEaJsvDuGU2N70++Eb77Vv39fWFwwzJwNib8/IduuQN+/xHvJ8Ro23+zfhQnB
I6RpkWZr5IbQ6/GYqvFRVR5bNDgT+VOpfYaCezd53Tx5FxbXf7+45TvodSVtYVGJ/nc2SbbrRKkP
45PfztGPRDne/kSbHn9hTbibcllS7XHBGxPAy0vdvF8vjT5sfqMww50OB55CVYajdb2oQLEHOXmd
Xki/18lfSfLwOxMh3BortSvyh5DmiSw7XAxp38yErCXyacF9Kmy/bj9Ne6wTm0eKlxKA8LUMTOJw
vZYeGEUWyRS6sqR/7EpEhfNPiwlgF17fzNJdWxuhU4goUcT9ac7tveLw1iejkEf3ViPwI2hzbV8x
ax3Cel7zhvozA+lEE6XH9G2/2IhS/HU+FVkLfTUxGmtaHstFiRHEyCmnt27Vn7JE8yla+Mgpo262
Eys2DhoGeauBRuEGEJMkYCPQ8Cp0pYHAeUmQvNdlblQVGsHZ+WwY8UMvP3TWXtt2Pb7C8QbpylQ+
Y7YooIsJTSOZyNcjIHpuHGp3pil9QgnkCZGywC9kK/v1pwLBCkg7gFB4SwyhMFLq6ZTpU/qKy8ho
UVbK02g/3/5wG+Hjyobw7jESCFtDdHrPHQ3KWQ8eUiQDoulp7D83se3fNrbpJWufArY0miFilxIe
XKivwyE568trHx8BudrQo6MayNmxlMfvUh2WvO/NH7ftbhwB8LT/2RXu0E63s8WWquQsdeiAPMn2
93aPUGTLBMtCoHKlUHrzEil5Y8lONiZnZ7SfwqB7pGI+TDtQ6I0LkhcBnGdMAFBqFDnlW3PoZRjI
k7OlgtL5UVp7E+Rb/s1wAQOv6D6hsb6u8uIymeAtZkDSSs5rlghFQ3w0QWAWwcfb32PL6S7NCLdk
qxUBDzfQD3EGfU12VO179S5ucl9Pvty2tOVxl5aE25GyW601MwuCFF8amgJuY/nLZNQ0+xS3sA+Z
9usjjeg+Xmzh+osutrDQ6SIglJ2cEVg2rCczPgx15DJo839b2BofL8w4FjKJZIvJOVTu9RHmJKk8
r8We9HNaN25WNTvxdtO//1uW2CpJBs3orEDDvxe6tBaCtO3K8djnP2+va+u6ZP9oJDK4RDlOpKVb
UgNxQSkAGVOA0LLyrxDl38tjg6p693c9HAf5R/PDiCgJLqW8R+yy6S4gG8CgQocG6OB6V5FqaIJW
k0Cq2YD8WgRuTKVgDD/J3MpiWG2Bw+nv2wveMynUgyDaCpYxx+SoKO+znlykgJwxgcmjbe/1rDpE
YfkbMX/Fb/zvKoVwCF9nUQ0qrNypmXhVZIbHJtcQGR0VyW2i7C4fh3TH5Kb7kM2tD3W4bMS+YrVA
GNusIGI1O/S02RPKk62500jYNLJKwzAcxYyvyI02SS008zJtGL3/DmYz6l9225abX4tn5zr/BGGS
KZzuDAFXSHF58cWj6qXIUjXyX0HFqxNYo3qnBjsZwPZpuLAnHPNUKqOiqLFXxclzWI/uUj3Yy5MS
Hwe1PciB6ubafZp9rfbe15t7+Z9hcazOkWoZIgeNgrVyX+jMKJr2geb/h9vOv20FaOF6ZXLehO20
O5St48kEe0M93Cofmqxxe/1028jWrQlVI8Ko8Nmt3HnXhxr6PivukHI8J4ZyTpvscdCD77dNbK3j
VUxhHZSgdyGYMNVopOqCiRSM/Fx8150XWPl+wwYESswU8IvfNKsL1PV6I47JeLsH9FXQ/WnchOr7
bStbGQB443+tKNebZYcDXDVmSJxvngttOUwdzHL5gyEZOxfK66igmEtfWhJirTllAWzjHRdlFDb3
UmagxgWQ7K7ro+nQxFXjh1pnPcsSjIq1npsfEjV7bsfxqzVakSuFy3QqlRBpZ90u/WiOa1de+sWd
Ihla5cb+0zZDxuxLJutbLXTu6yRmvi/OopM1df25A7oPdScPoSFE0eT2Jm66A/ntCpOn3y9iRoJK
g4qG+vN5SZBsy7oDmXts7V1Wr+ihNzvIeC3vV0acwf5dfysNTRLbDoE5G9kRuPODo82erefrHIh5
mNXkRc3+UPUV9QzKq3mOzOSzktTeYH7Qir/6JPLRcbhvx3fwIuf2M6D6o6y+hJLqGcWhy95J8Jy5
OPXx9uZslWu1NYmFpJhWOTnF9c/OExgm5Ihs3KwekzF/jgfQvUt5b0SJL8/LeU6ipy4HI17UkeMO
ETTKJbqAbeuWVuyrlvYwx+ohqGf5dz7bxQ8TTnGqmWirGkC2zX7yJhQZ4odWD+5uL3/TNy6MrP9+
mbhNiaNlGpjtNos96XM9/SjsnerJZsBjMhm09kpXJA5M1vVc4y8NueH0MXEST5Z3wt1mkLgwIKwh
aut2lmIMjJkP9Snupap/pOHn2zu19UpQL6ysv+Jip8pkKIs24bE92ffF8DBOD3A6ZO+Sbscht+70
SzvCG6FB1hRnIhCpxjtL8ifQ1xCCNpJD3+AfPPD2qrYK1+CBX+mRAB0BVLleVr/YyB7UeBmpkKYu
3mgxPzvlAJ4+tq2fNMojj/xB2nswrMHgTbC4MCt8szKQlHIZKZg00cGGxlInoXWrZfKUyHJbzfHM
SXF7BbH52+vd/IoXdoWvGI/oN6drEUML3ssgn1iYwkCc4RwaMurfsMWE9TrEs9I/CpfX3DJpMht8
ycF6yLo0cFOFqfxsuEN3h4LvHv3vumVvtvTCnHCDJRaaknqDgzrhd/pKEA28lPnOrb+ZATIIAbUh
2E60HoQg7zToQ5UTswmIKqLpU0UPi420z/eAiescFpewO1W59BnS3KJJXn5nP/+1Ld5jxVLnwzRi
e8w+BHN71626n4blVvYPJ/6datfFQlXh4yGN2pSVxcyHxCuIZwla0z2w2eciRYB5xyk3vxzjB68T
T3RahStIV6KyKUcKUY+VgaBpBeOwPO30UjYd/8KGcM6XHnbBfFQI9HLvdp3tzfl3s0n8EVp62n23
v9TegtZ/v4iVHIe5hEg7OedW9acixYfAsP6RHdO/bWY7eDH9DKcKLAOyLZxms6/DLmoYSau0xp2N
7H0VGI9V/jCU5b2ULu+q4qFyvPyvHbPrt39z0tAWRcmL3BQ4w/Xypl4urHzBbB20fonQeV69wLHV
DZ+mKnO1oXQ1WoCnpd7D3G1epXQJKDDzrmSc7NqwRAKTLKhsoKqQW54VT9P9GMjt6fb69qwIywsU
5pwbdbUCX60nWdXsBynh67aVTR8BCbLSpKJdIHYSQX322dRw8Vhw1vYHZyWbXnZ68ev3f/OhLmwI
fqjXTDfkE48ULYnUtTZveEsmc8nNkTcxk/R/XJLgjh11NtNsWZIWPNjjd8VP072R1+0VQaRFp5nq
rilkB2k/GZE2Y0JGzkT7aUBU1n1Kivw3XGAtxIOno6dt2YKjzSiSxePIXZJ1C1CF+znSD7/++S8t
CE6mhomWqmrLa8FCxg3EQ/C+rnezmy1XBjEKigqMDNzLwnWF2LyUIXBHmtE+MIk8Ic+cpD6tXV/n
NTZ7U/ak5HeS3ByL8GNevCuCZscntuLuqrnHIxncCbCT6yM7p8uAygsfTMfBYbCHf6zXDz3Cz0Vs
+ouRvvzGvl7YE10+czqny7En5fY9s+ue1ldPUjnvvBs2qH90Rvc01E4h+iVtFMDqdZjFWT7xcECw
3G+sJ2ecUXt+oKgGE+AAkWJkI7r5EmqFL03Qk3/q97QH1pWIh/vyFwg+GidyNRQzv8AuPveNcVxy
x7OTPU7eTQ+6WKfgp2Uap5PVYcU0jhDH2fLOvby3CuHu15DPBmaw7mPzjul/7shRKnZ8cHsNYNKg
zUAnVfTBQR0kI+144tqB9lcUmrYXVcri/47j/WdEcLwEVoYiWAdzKQjFtfpgG393QbHjdtu79Z8R
IcKmRlto47LmuHF1F4S2X03K3S7ifNPKK0oMekb4ENYn2kX6Yg91Utro059Ls4b1o4dCrx0gt1wk
KT/e3rXN8MBQ/SrcAXzdFo5RpSBmGCaYihTzYH2R5tSdyjtjDA/6b+0dgCuceZXnEyl9s6g0KGst
a49a9orw2wo7b/OdovfW/bSiuv7XiHAoNb0zuLzI/Bw1Nl1lGVGbG2frqOl5ATeYtofI3dw/gy4k
0AmgTyIDWGzZDXJgMq5tSgoFyC7xmKCJjpKSNn7h6LRM4jHfqcxsDS5rTEr/a1W4VvQor5auof20
tM2D2i4eUqinWYHaqiwOy+DcW/Pgq9/1wTlOsfMP0yHvLCM8m8mHJU0eNOl5RSutjDK3nWnTb5mB
pd8A/lQR69dAAWp1cWzSbqpvqXVq9NCz6Zj+36wIizeytp2N2uFGk3nr0Sl1Xsx5r0q+6UfgDF61
KRmDFYyMYSHnZLrpuVRtH/bHQIZ6zZm95df05F9n0AHa/68hRMuuz3pQMpk0S1LyWitPB/1BtjoX
kcHfiY4XZoRzwSNSTtqB9VTO5Kuhc2fqqZ/tUgxvFY8uVyPcVnqbSCvwBXaEQD3SkP3A2LyTxF7f
Pa0Dg8x8/Mb1Ba0kfA+wFTDKKlxfeZAmspRy3iP53fRRyVnTb7jbpYX1crsIxtU4RvUiE7ai8Y9o
+TEPT328V7veOjhMj6yCeYzj0O69tqGWVWpDdk0yWiR3UanfMWedGL+msvs/rgY2k+lnEveV3OHa
iiRZbdgjTnyO29mFh/qQggCgm6FI6MXXi5skOx9nKzgaq4rlOotrGfq67Iut05j21ZagS5n/6WO3
6Ofgn3CJLc+uB9urHKQF1ED5nYgMrgs9knUcB67ya6PBlDn2MObpWde/VMWRy/QkfTYiL26q0+1A
tOXsl5YEzzDGopmKsEnPwTAe1xnUKDg29gB9BTHPqcfwTtb2vHHbJs8vJtEY0DcETxnqUS21ZUzP
fQ1mmsZseao6LbtfnBRNqnSSDzzeD3GamDtV9M1aB7Q1/1oWIuJcBlNVQC96npuZEV8lBFE8P/W9
grSgBzosclWUnJrkL5DdO/fd1vEgOVlrmBBDMbh+/UmLjNFYtTRSVA7SP6dinu/1Of0Sz2a4kz1s
LhIODvSg4acE8yAuso7sMovJVLWxOpQBKXfkDWl5NP5qNfNxqD7no+O39j+3HWnrnFxYFSkk1Dmw
h1wndS2Vp6h7LCoJpPEfU/gAUHNnK7futUtTwj2QjypkmGsXIQcy0gJpq5unNg5pCr7cXtOr2Kn4
PLq0JFwFEmuS0xWd1ZRuEWeHOgZgNOU/ALilARUqazimcubqM33IYPzS56dkeijH70s5vBv3jup6
FN/8GHA00B7ArwLs4dqDeivMraikdGs2lY++1ZRXx9vr3fJRlEb+tSBsbExrDDIZLMA56vepdWBj
dx8G2/7JHCBtQnLNN0NMcmCRU8YTOXRknDIm0kuZYSJyziDwx2VwS21S3a7vH6Vsb2R700kvTAuH
0G6UuAwWXgpNdlSI3+HkOnkDeXznjeYuNc/6Qd5+sP8WKtxVtpUbpPLk1ZHzAn7VM8P42LUp2oWq
fGr10zhBaOnI77tE2rnvN12FYUs6pxqioG8AwkFiqaGxQrvC73bwMwx3DsbmCbz4+0KIqWJUadIG
RBz6N1XTvLeKkxGVB9ihdxaybWiVsgTtSedduAiTOXWmbKbirqvlYcoWBOuU01IcJfD4t31/0zXI
wGCMWtniRLyHoSdkliv6rstlb23kor59iFv7UGuG3+yNgGyetAtrgiNGWpvSoGQDJecpsEF+wKVv
fvu1FSmvb6tVtWeF3oFtuo4Xc53Xdb9UJBEQCM31T1p1rf5hyf1ibPzbpkR/E00Jns6Tvp7aqcCU
Kvs29E97qf/qUJdHSTSwfr2LLKxo05jkv+T2HLU/lQgxMJPJr0a/t7LKi2T93g4mFMEgPLi9MNH/
RLtCqhIw6zaFBQtDFeufzoIFNp7+WUzpcZGRdblt681t82qM0SOd3o7NdJAQ4BvSTyu0MTZ0Bz16
ltF2Mj8UOenf+4JzjMI4ODELpExlPoXylzAnVkoj9dc9OijRO8UfItwDRuWooz7yQ4CoeQgXqVDd
VMvp9nI3fYZ58DUjUmGeEj6pg7L2GA64pxKi95xHbpTt9bY2v96FCeHrzcswm9KA14Rt9K6hXIyU
1jGy9H/ydk/AaHPLLkwJETGA7WAc1tXE7U+5Yj4t+lHtqY5t2zAQu7d4J6KQfX0I4LtXRnnkKdLI
hWdLPxq7dONfHYB7/fZAnP7XiPDtKX3nVc95O9vLswSXiDw8DfOeoJQYbEUjQl415qijxMggnVXq
zeA6K+mTwhjNMpReGX697Wfbu8boGY9HXlSiFKYqD3PYNThBgxxr3bxUDOg0e/yUm0ZW/gT+5+37
pjocA7CNqj49W20wuoUxDnf2VAbHrkqdnVi7Z2r994tQOJaZogSITJ2D4jP8cP5YP8/pHg5i83C+
yqhC6EdjWDACmVnRBzCRnNvGehkX+4eEKuDt7/KG4erVCVC2XxmueJJpwt1OMmvqeTunNLjD3k2j
4Z2i549Fnvlh1x/jvPvQcUwhtnmSqtSrB+Zcw/jQxpGfauF5NIOdh9Pmxl78nnVPLjZWVdIhiMxp
XTMCwuNza/yo0s+3F70RkSgak9/BKWNT0BSCXlMMrLPHT4q+v5tkOzmZKnqmUcaIzijnO63bNw0m
tvjKnBAAK9Uph3DiM+bVeCx4xMTjX8oiv9jyCDUTasXZfWrdS63manl+KADHx3uyLasJ4eYGrwau
gJEnKkMiTFyaAt0s5oEiJKO0Mk1KQ4IjVl4OkZp+SKbnaI/6Y8N1rwwKnzE1I3l2miWFn16z3Km2
5oMeFPbO7bURwa6sCAek1fJML3SWNZc/7cSvjopxGk0UydPDbY95w/b3+g0vNnB1qQu3JM/ok67k
G879x8h8Ru7U77Wn5S41PqScFb10g+apK/ypH3aSn/+PaYr09H1luuXCCdXlzJbTVuNSM/9IuZ3D
6mhBSJueUiVmmGj2jDJ4suePk6m+IwPcMb9xHtlieHBpaUC4KbZ1iimR5yJV0/My5H7aPdC3d6Xs
4+3t3UgsmbsC07N2t/FO4d62q2zlv+PJG/8E7988B/pjhnpCtpxVsr18b2xN3fTO/+y9afm2ZdjI
AzClKD8yQQmZ6V303Gd+P76XGXDPIsaJv7Xqp7nIXKU8hDpkG/8oxvsg8wrDB2VXTQflvXRSlJ1Y
sfvLhIufUXWlSw12wmQOR3W1r8GJqyy+g+nwj+oTqOz+ZD8r0UFyXLn2sooB14Msfyhg8L0r3PCr
c3/7y2zuFMJSq2qGzFSo8HsQZeicYQWPVfrPyfxW2j9u//3NEwyZO7VEFUC3WNiV4AxTiBU8LSfl
MRo/x9CzRX5o/ER86f1tU296Xa9nmI7eSh3NxLBY4a/UUOnUmMelorip9OfIrLr+We0Wd25aQu8n
VVP8TLfOdhmC5T4W0/vIONZN70uk/6b5bfrwOz+ISigcBxQJASBcB5WYHxpNDj+ImVpnOJmVn74r
K5Q91W998THLHmsLnLbtF9Up1l9Uv+q/LfpdlCXUS/aoPDc/NEUn5rVh84AR4fq3WHKULnNMc2Iy
S88wvjrxzqW7ecYvDAi34NJoSuFMeFLQfu7t+TTW071mPxj1341uf520zxmEyLc3eDN2XZgUwoqS
4AfVgMkie9HjhzAZ3DjbA2+8qaS9uhUDdbQJIJaB3e1654iZpZLk9CqLKikPwIzMQwpfGrSrEXet
g4RUEKO8EMpT6se6FJwGJR52LsLNzWXuF/1KJkxNUzimuTnWYxTRLYur79qfeNGBd2sBeX6roZxl
Pd/e181sgnME45vJ3JeoRzzIGhMmASuedeM90cqfkF5qxztjKB7SD5Pc/Spa8H+2+D+DwkEJ5DJq
tMkBf9w9hQsPiF0m280NXBESBgOKq8Tk9UdM40oxUjtOkW9Lab5/z3tPab3iLzM9BBBaS8Zebr9t
kPFziJhBXooK2UmV8FDSOPsWHaWs0pF7Yh4jyQ5hLnmJ4aMxFtH0vv3h3oCeXzeS5xEwDRaKNMH1
MusuobAc0ryNOkYM6lyJmQqvTL9Xs+CU95PjdgvqlVJGy91wkjvVmpuPsxP+6hTc+jsUiFBBnjJG
gTrJ9e/QCnSM057fkUOT6Yae+ufthb6+J8WE99KAcChDTRoVRLQoVZ00P/8eHsaT8iW/s47R353s
nj7BFrEc5rNxij4a8Cq49SF9lyBr57bvsx0I8WaAuPwtQu6IMmGbwfyZroJQ5kkp5YOi/RyM8Zg3
z03/TQlgot0JtptJ46VN4UNPyyAVgcIGP82M2H55Qi91Xg5F7I+85wgL0fr/7T3fukEUGug8vakl
0X6+/qZj4HT6JMOtyhyGG9U/VfPrbQNvqG3/x2v+syAc0rKRNBPeNVqWXnSc7nu/Sz2kHuNj/BDf
OQeNcQQ3nuOdde2YBZ19vbBulvvGbhnrrQY30Yvv6niYHuV++FqUw/3UvYfEP5w+h8VLiI7aIsuH
1twJuNufEwFzWWMOkiqd8BP0uuWKoYxxNrvqRzoUlWvNyjGDTVfqpveZlZ3Q+DVgl5XCuzZUH9RC
vdvZ/PUKeXOiyNNsjQ4APX/Bo+Ykm6qwtSiWK9HnIoGlIyE2LjCymgzoNrInq5NrFI3XJ9Jx0n8n
XiLo8K95wbsYDmYDbK4AiEs8Pai82qhd9R8l0j24m+XG16zEv73krfTh0qTgbkqSGPVUrZdq/72A
JaqkEBfKv8ps9OrUBGRHUdGeVsT0IS66Up6VgKGyBQS0PBzI7pvxixZ+k8tzbtQAzpqdGstmRKIl
xcgurWnSWiH8pqmTGlErE5EsuLe1L93k+GnyJc4DfwFoy1M2GJfnfBh37p+tEPFKtEE7V2NwV7Br
RYNaz5ZFKTg1XXsiq917rq6xVPRSoAXUW2DMQSpCOCjDqMxtKhGEKucJvgEGUz/3U+1O4c/bvrF6
+y07YsIVqV0khRTnC33ysy6IvXX40DPUnmuFG5b3RLrH+reVdl2uTRXi0FI1sl1RQ13So11/nv6x
y2+9rzYjCsl7tCtbX4r0AMohusOUjYR9DCEuAPsIIqUvf0pB7ZrGTl9s63Dx7uE/mI0cZKavF4Mw
TMNQMmX05Y+kfZLAs8fdHr7vdY7qzVcCc7fSCsChJGIqE7kIQyejeNHFHfA+enz+HJcdcMpB8lpJ
U+7mMZQOUxFDXzxkvW+NHXzlRm24qt1U3zL4GlIH2F4YBF5kjWu2NDeHqYRFLWil3HOyUNs5I1sb
Q1JETsivVqi7XG9M2msRsFaJ1KibvLS9t23EK/ZopTaNrCnYKmRO5VcIbZJj6EOc1tl5Yc4756n7
Te8+3D4hWx7EhcUZVGVyAk04IXEfALKL4uycUfFXhp9Fucf9u3UeeMUTSeCrwkWFG2lq20pHjgYL
pNASb4+8BX5iPhGue6SoqnEnbG5u2oU94QrSC96vNiWhc6g+Mz14HMrR261Nby2KzJ9RBHo/OsX/
688fGYNRqFab0dSHNyolpCjLwZCng8NoR18md3pb3v36l7o0KXwpY5BaZoKb7FyF36lT+7K9h/jY
zF8uTQhO7ciZ0TXQTQM2G6wTMsSqF8vR+OjUdXgqeNl5Tdktp0qGq0KKK4ovGu6SR5nyXHeAonfO
2JZvXv4c7XqTsyWTestgxRGvvdRO3V36r/UAiZHHomimE3fWi331pYt6Mczrem2VHZyj5TPXT+Ar
yZN5Ls+S4QU72MgttyQlhGIR1CfUfsLzojPtIMuHKjsbA5KIz0oPfk56ue0iW9eqhV7pKr0ODZNI
eZxGRtMEyvr9SscbChjhtPtecfzdM7a5b1w6K6cIzQox+vWNhhI34rZnjoi3TMiPyN8S41tUGA9B
VPpQTh2idK/2temeXBOoAZI3IB0m5CXo2khSpVjZWW0zVx6N57IYvTjTH0rt0zgsB23+M7dSz0ro
k0ajHzgwT93e4K18AsAucy08n5ieEAIy19AQKEuwrjtaoM6YRtdcisTrJvthtoqD1Bb+bYsbgQbO
RBluQQXePZh3rj100ceyVCfQrY20eHX2aFX+oL+fl9Qzs2/x3nW/sT4YKbhtVu0IEyqXa2tB0ddQ
S/FdmV5U0z+L6e/me1W+g1br9qq27FgycpOodSlQjQirSovUGuLczM5j8agHEDEZ7+e2fTEgMDFV
5fttY1vlFBILhCRB9qx6DsIpT53YtobVWmvlqrsMSuVX7VwBh04c2tvOp8zJIVjILAToHFS05QjG
nzRrpNPtH7JxPE2OJ7JoILRIc4RV15XSyEqf52cJ4bWh+nvpfZtsFMWR23Y2TidMxCtHHvAsGlKC
l3ZKmRbTVOXnRqfIOXZua9/X93AcKIur6z+KdC+d3/yc/xkU371j2cJVoqwG4cwrD3TYlz/l7kHJ
DrcXttUbMPEaQhwzJ7RIhTuQs75SlLGDbXJXxC6Aug+B7neRZ6tu9jGk1PDncpp+mrCTe3dZ4u/1
Aja/4IV94YKsmOidYgP7icnbQf5DqiBWcAa3S/YmBLbOvU0fj0o/K34jK6WFymgVCD+ey+Agyckx
TdTCNczoOJbOyvGdU7NW9w7KeqEK1yFUC5TiV858lCeEAKsWUhTaQZefLbS1302tjOakCXjCCeAB
GbOy8uwqzY9BZhvv+nCpTqo9FS9TWkS+k4zLodIUHt+3v/nGvYl6KFjDlUD2rWCcPgaFagdpfi7C
IWfmMuu9OCIgWYO6B+fZcmOS1NfgB5RDRFk1adUkUeJkZ2v5YTbzAyqQo89j7jRAhnJ7VVv4Ne4Q
KHEVAwCbowueXClarAxxkZ+VphnfDZEVHAKGesEeRuHBUJX4rixK+xCDCPBmZQTzwS1xgI2iOmRj
0x6UsRiAQsjj47QUaKq0v8xcQmaLPiURGvZeYC3iXdBpRQ79dZPTfS3LU1pW2slAPvqYlmZ2WAw9
/qAHwR6v7dYBW4dGAfbB2fum5IFQn4aQcJ0j6d2/Cy3twzx/aUx4zWUg5Lc/werMorNzl1sAZVf1
OEe4FRREzcKxwNmr5sEwn7Ny7whvrAUKIqZvlFVpimTp+jIttNDulpBPXBkfh/ijFDA4oXi1fnd7
HRteu2rFwtfI97LwgmszXRxSSFFmvhPc+aP9LrMX15gkd1a7+3r6+7axjU1DI4asjiawBoWi4LZK
kTuhGSmcxuJ90j3lhfzrXwVmLAbYyT7otYoItKkt0gz6RyJ8WdmHVIOTsWs769dvYqyA3FPXNy9d
lus9g/ixMIYAK99A0jm5GyZutqeAvPVdLm0In98sqhgZ23UloIUocaWHvPBacADZrz94rxaz/pCL
R8yMG89Zj6GeloE2LZ4yvVDA3Pkwe8sRkhe5HeY8KLEi9aepemhCV7fvl9KLy51GzJ4hIXsJVLOW
Rh1D43xaZE/7WX0bZ9/cO51bnszZhCCMDImyxPrvF7s2QBKGYJCdnx2dTn3DI/FAF03d2bWtGGAQ
AV65IJBJEBbT5hPyLEtSnuU2+O4EH4LIOo6pfRdmexMvG/cksByqqTwToDgRedY7rYm1etH5PlVt
PTZ620KJoOd3sR5qh9tBYGNRqyztGtlWPQEREFE39hQVkpOfbSnz5/qlyn9qbeIOzU7xcevBR7MX
STQ6GRrc8cIRMvKistJKzc9r3fGjpH/uzb+aBV022R2lR9tbNG/sPkidf3t9W4V3uMmgOteYKGSN
QpSLpmDNLrT8LJfd3RylB3346BTj48gQnDmFT0GleLb8ZJnSjuWtnQXfDXid8Adlt3rtlGHvBLSw
cMr1hdvpmhuWX9GBgJfw9go37VhEP+aKFFS4hcNcSY051QpfMKwTd0SWFraS5qnYw+Nt+STSAkyk
EMnfXk1hCzS76uPinKk/6/HJmb4p0U602DYBxmGVMjAYBLjeMejkgk628uI8Sd8K61sELmzMnm/v
1kaoWOnuufDQWqENLrhhlE92lJjl6zIM2oht/juf48KAEMHLSp4aM6kLePWfQHgvC+otzdNuN2Tr
q68dLM4UIBR0o673qgqVqki0qjijdg5mV7N8XmjBXiDaskINAd0tDdzAGzm5Qp6HxlSS4qwMj5Ud
u3r61xB+icsvtz/KphnKvNTgqSqDFbtejDSrclP3fXEGPXxCZidkz9TOc+qdCP6Gr5M8GOqtfw29
BouLi2K20rSRygEP6x1Xs7sDBo9ZGj+TNLYDFJ7LIR5rNzM+JRmM8Utonu3WeVimzkW21vn0y8sG
zvOaHoNjIhG7XraxKNXcRXTOiuKbPnwNzI+S+SE2TretbJyqKytCfAirfiyVgkZ25owPzsFIZ5iX
5Z1gtxVm4XpifAI8O14pipVCG6LGlk73CsRFOVvueGIva1n2guzBME4LhB6qVuzMrm0ujabNGvlA
RamC3yTIwtWJChg5Rim6qt1E+qB0OxfXhm+uw/1UKRRm7yn5CB/Jai2L6fd1JH32hzH05rI8rgqz
Qbo347/+XOEVc2VKiH9OAzy9tjE1y09mMjzGWUcyc0/Ny0PAPWqLu1A53HaOjQTtyuS6+osDEWiF
3E4d2H97eqn9onyEjNJtjcVX5j2iwr3VCd4OkRWKjhamKuMQfJ7r8kNiPhb9t8b8UKdfA6fac8k1
BIrbSYGZTieegfqOcAFzKIJmVgDEL+1zIqtuI0XuXNUHhHP9OYpcPXbH0lMtHgx5bf96i4AR1v+M
C/0O3qi5olZ8S7X4OUIWp2jPZv/P7Y+3lVNdGRF80+oiI7LtdYXUz9CG+470sxVSzHLtyHVkd5bc
IjvV0FzeNrz+3Vs7Kzgqj+RwHgsWpwylP1S9H5r1zv6tUemWCcEx524JQjkAL9FG3ngCgGh6rd/e
7zX491YiOKWlmODEQiU9jw/HX5U44bLh65Av8QJGJkBsMDBB2ZaBwy5Ro1XPe5fH1l12+ecdoVZQ
tuagBGunPbufX/RT/iN/cLzsDxAs75vDQyl588G577y9wtr2jv27KlHUIsn7thp1KolS17Tv2jBo
D4EiWfe3PWzzPrnYPPHw5k6bNVnO6sCJu50/uZkL466bHfa4WrfC0orfNRBzoBanCx4gFXKnhCn8
FMETDR/pMZKAAPi0/6m+eLcXtWdKuIlp02hF02MKHhBXc0YvjGxfaVY+3y9td5/2H6Gk2zmqezbX
f78I8JI8N01bY7Okl92MR0BtbpMcVyG3wnns5R+OdH97lZsO8t+GijWsUI0k4qLOKpVT2p0Y1L39
97fKrcCgSTR4iMBUJT544BVtgyJgOsfSPOf8sXpMH6SD9Vd5at2/tdrtPsp3+jH2b1vdSjUujQr7
aP8/0q5sR3Ic136RAe/Lq2Q79si9KitfjNrS+7776+9R9sytCKURQtdMD9ANJBC0KIqiyMPDYpT6
wYJQcPl7j51gTWvXMBrwkbpkUxfQB329S2qMl7OkOwAbqt+U8oQJEFszf8HjJ0sEGJG1cOZSEmeD
gRUpSpQA64KBYmU8kR81fKsuYqZbtbqL9XDawgNrwNUQsItpouNY0ck4LO0hTDHGREHfFsNZiJJa
n+0OuUwW3+N9h7coz65TqGFsSwbQLy0AD76ijA9jI4vMYKX+yKQwxmBMwQPOhnt3mXNWT1qWZSiP
TRh6J/nJQMGUsFExhKkNf849umCn+DB8CURTJj7vHCQjjf6RTAWEndMp4muztwtgbwbFIb6KiomW
uJEg/ygQwtNkm20VI54GskFXT2OGaRVgmNFeAl0gZqUH9moxfPEvm2I5W1QAe7Ja3pbha9JXeFxi
2ilgpU33Va1fFGRNnOk4Pyf5Zigs4B+UajtLlaD9a9VqkNFDTV5Gr9WnPjip0UyMl86OZn7WUHw0
lpfbjkMggG9803KnqeqsBI7DqklQvCWivs+VqxK6hDHqDOLJyuLXziO1tT5vLOhSjfRt2hp+1d4X
8mko7hPw8zTFPptkEgontH+O0CCW4c6RdsfNybvh2XBYBDJBbObhCdb8UqX7PM69TrZdIXZxVYsm
Eh6AjLDjxx27KVGKdJiYMFD8W9I9HtOCi/Kzg8dyWPEFjWpsJCIXsCeBoUZLBAlpZCKCBtUu+iDL
UpSCEIlhC724j5FAA8yTickBsWKECW1xmo3+rxbDkKuM0REpyGspmLygGn2woIaUY9TI+IB2SikU
ZOtWmqzBwQyTM1h2E9APXmMZyp66nGIpZz0naHpwWjwbz0m/0dU3o9UoZgfSaE7BTxICqi44V6su
5FI8p8kUwOM4yHGwQCODN/o5N5/UGPQ18knKFJIPrlSBLqV/sxPD69R6a5URySX0m5hCSo/P1zdj
o0bGHhksRmTIXd92W9oBOMDgNTd18zOMG7ST/8Z0eswbFimdRfXX76JrUdz9PYUZxo7XWHXSFJug
9qPwPMepX47g0ond0s6JMtLi57/3YZfr4zxMFZjdMM95xhKzlv5SDqK7m/3A51XZ6HJA9IM7nFtV
3cilLC9AB8qYeGSDfyt+BHdTqG/NzfQiiVii1jwXCPjg7x20naH9+fp0ZItcFfoMaXE4RL5SgX0j
mKUZgtt0Z/ZWRoYeDfqWlbm39SgQzGNrrEYrDDuE4JzVO7bh6GbKz8nYGOlTBBTobWHM/j/p9M8q
eZdpN2qVmJgRdhzjX3Z+CmbB768a/cXvq9daxLyuOmxzFo+UNjH0l9AISYDXRfSgFP7tpay7Gow4
ZghtVCB4/IIF/hpLnobsOCOPOHbvedidq+jU/iylvar9lLSNqgWeHFd00PamCK27um2Y8wQmB+TC
kTe6XinD7eV9D5+toZs13CGdojy2bkfr8fftda6q9EIQ50eGRNKr1ADms5l+Dzo1j0nhtT0Go4ga
rESCuPOW5PPULx1WlHyLfNDKz26MNhTBo2btqgMcA4lTlDIdi5+BrtZWUmkVVjPlb2hkj9tTEb3f
VthauKqhbMlA9biCeKIGu4ymyslVxPyeRHKq0ERwka4q6kIAO2QX1/UAuEw6qRBQ7RR3QNtkTGVB
BPrRIPPpoF7I4C5rCdOWp1KDjHJvkhedpHtAtff3jldtf2P+KQ1IT1qvob8KvG8ptemr5tfeu76V
BF+yumEXH8LZOXhyMed6xodoxi7pzvLoy/XT7Q37eKXcWixn4iC/apK2hIzmqKKD+VAf0u/RT+29
nQhG5XmVP1CjIdWj9GRva7cXEBJ8cOvcEs8Zfp/aUa4sEN97lg+7pwvJ96AlyCu6HHQiEYuWPjBz
IUm+VF5DYhyMxlXuYl/ZFN+XL+qP/IfiKTsVf7mtmVUnAxAOIwIAiIFnA+hzUAj3kgZ3/V1zDYAe
j8rW3Fnx9n8TwynATORQDWuISbN9Hp208b0BWUyx1epfwNX+jQe4WBN30S5TYy8Bg5YbU0i6gAxg
ZB01QYFm1Wot9OFjDIwBRiXOavXAySS7hxArekHjHjGlL20z+LfVtpJqR9x1IYWzWyVH43aiAq+O
SVkk7t0+2Gr6cTS+DdYbiq81hiKBGC8FcDUSlYVWnZwj25h4D4g1yAaufZBWBkUsBdiyWOmnTbho
OpnB6OkqeVMXpLY1EQR4pf0Wi0URHu/hj/uW83q6HXYjGF/xOtcXt6/RS0QyN+1dQzuNVU8Qf9IG
4b7xkIYo36TAUegCy1k9DRdfwPlEBTRpodTjC2Q6Gl+bFOex2GR7wDcsIWnoun7/rJYzIMeMRrwl
ArikBSwl0e8pfZICsIAkX27b0FqQC6oPhdH6MEQIfxrA4i9hxkB+NF6jeldabmt9LeL53gjv1K7z
1FrybwtcackHeyhuRZaoAuksz1ExqQaYkrIIEBSn0fftCEbrTusSLx6GEYRiaQ6GKHPx8ciPd/1c
Rh7a96St07X93ZhWGlXKodqPXSA9l07wHXOrehTMkbM26hlMDegsJQWoHbwh79FhVPT2Po0aHSil
yTnZSuwcAGQNd7fXtLZZGK4EwiLAmtVPXJFZWEotQKTZUbJbH/lYUnUx7eTUa+x/z2UC7WGI0UeX
D965XIA7GPGYmhlaDQxcTmrjhUVNJFmwR6vZG4aNZH0+GjghOatgbYFBG8GxTD/7N3TXgxO89iZE
mMsXqxW4ylXl/ZHFM0thQq0epypOFVLzRb03yr2h7GRDlNxbe6MCJIuYDC86Ng752mHJ+mJaIUPW
LyHGSC/jHLqVPXzTiyWmDliik7QHDXGTUV3PQUk5zN5tG1lN0l58wKd1VkOHzhDgzCtMYSXogHlW
qfN1+BEORBpdDBi6LW/tBgK5kc0mgmMX+WyLatd6GcpYb55tgUGdfUyEvC1h3UqAogYFDBprURi7
Vmmsm1VbjxJ8FCaT2Jvl0OV+pp8i7cH+mhZk+HZb3lrYy0Db/xXH3XbJlMVAdMMlokz/q8leMNVt
E6qVZ+aJ23WCoIyZAx+Toc8NXT3gZDE/0RxMXVc1joXd0iTKKI5/Zu10TuydYSd3wKl+nUpDcOhW
l4dGWVTcgG5CxHutzTmw6qGNhvyY5p0b1gezR4MZmkBQ/4tSwU22ahyAHKHZCAQd8kca6+IF0fSp
OispUPBl3fi1VHly6ezLSnRnry/pjxjOQKwFeak86ZkY9AiV0WYA0wmwRa4aLPt4sTuBza+eMYZZ
Ym2DFitaXetQjgKwfVroE1LLL1O3TUBh2RTNVg+BWJdpU5QblK+i+rVrdYHotdjgUjLT+IVG1SxC
EdUs8+MQuq2RuXLuGuG06VppD7OjGL9x+zCs7SBmr6moDyMgUj+SExfylExK1FpH84TSPhRmTIv4
FJciEuS1/bsUwqnTnNi8vgBmklkYIoJpREnpjj110k2fi1B9qwvC9amjWw+9Bny/imI2pd5HBjC/
Zq7TQZkLukggwMTcJ9GyVkWZmPf6QYT5iQDOWlrF6jHR41hqg3lIlGV2S9neqYDsC840M3Dei6CR
gfUg4iWAUu21VZTabC5zFQDna1dE6ie3j77IICFLRUPd1pYEo8daYAvwWtq1oKrIoh69TflxTvcl
KHXlnWis+OpSLiRwttD1RWfPGqDSUYvJO97Q0DzYFaJU8toxulwHW+eFWSepPIAcEuuIDV9aUncc
HmWd1C92UHh2PzzfPkSiNbG/X0iLQNfeWwzSjqfg5C2xhlbJHmMoKyvyMS+yd2+LW1kc7EBBfRbt
veC158SZyYhpPDrulDaayLzsR/MHaC7Vbl/U5zwVOIiVtSHtDwQnoHRIXvM0TE7Zl9XYM4dUb+f2
iI7wyAzoYHu317RieKjl4PYHwvLDG12rMEUDRFgAV3aU0Q9t2LTu94YkOrArfuhKCKc4lBcmQ2P9
AGnh9Q3FxCSQbRc1SFcEXnxNECptJqjfQOAHVpLr1WizscxOivOK2mEU6p40vZlSRnrzDXhjgTWs
bRBgtoB8o7wHyDRn6qo651ISSGhDUTZB6iXlHhSPwmlgIimc6qzKSJV2gZRc2RsFiIWIWj8komBz
Bf6CDlJwVwLrjzwRHujXiuulGmwpTVoccxVlXe3ZtpGx6nXc+lZ5dFr9qLXvEiBnMqrZoW6/p7K+
iTYBihqRctAKURlgLTMCNhkgLkAvxGgX1Ovv6Yq5K3S0MKIi5UVThLlGAJJKzUkpQxKF93pGNcft
h9fQKUiQKb9vH4oPQhnO70M8kLmAH6Mj2+CcpS518xS2gHQXabypgv047mrp0EQSin7DA24dP2xn
5Gda2mD2MjWKl1GuMT/ghBHkQ3EwpN+B5ffpZuzPBVC9o7IftN8FkhqSeojVTd7tbBHTzwpJDggd
GNwAvZEyUMWcyppclvpoaQHet9wsRvXEDLeZo1O0+ETU+pUbpApnT1IWakkDwVcNMinjczqelCkh
7WJt8Fy9G1vRi5fp6pMuVQ0VfTRmgyyKMy15Mge8eQHTltQy9CYEyZtKrztBDXPl5Nsy8vVoZtdY
qwf7+8VVEE56EzlVDEhatpdBbax9x3vJse5FRfCVDnMg/ZE4Y+8YxsDNCeqVoNWNBnwLzlM07ofo
p1V8K0CNU2oJzWS3GZfD1IZ3zvek+d3lv6N4eOrVhuDus+R0i+Z0wVNgxUGwQgiakgEfQmMX9z0j
TMECmJwx8qe0y/r3flE3S2I9jpXIja+JAscjOmJRMtOghGsdD0G8BDWbZpDHqWtHO9VISDkl1ClE
uIl1SXjYoGUHW/qJtkpfYluvAPx/7ZzNWJ8r83UWQZ/Wqgbg7PwjhAvuUMSVirGvAfTHRMcscKiU
/ZDsghqhcbamX+0mMZBNmAff1rqnCIPVo2DbaYMfIh+M7QQWTDp2/x5KhzlOrK8VpS3WuMJtZyLZ
GEi1ABK4NK9K4Mfj3qy+TaIGtpUzeSWFO5OFXBkdugTRFLCptgKDZF/InXcbDeGIYU3WwM43yRvK
0C5dAJBt1+7RCprvDefQ2If32y56JW6Bm0P/Nx6J6M/l89czCJZQ3QcFHeqA9lIRoLlI8PgXMnAd
OqgG2sBac0G52QDrj4k1yJGrz8ZyzEP0AYsaCtYsnfWX/lcGd9PMcpYHdQMZSO4CMqnTJPVx1sF/
6bi3V7O25zArRK/AdAFZxVkWHMVQmRHgoHF51mMwkIci/p2V+BjTnP9I4KwqcIDgz3NImJetPAFS
5fjggULjAFojDEOwnFXFoTEbhC1oa0UnzbUz0qYGihsAFIofjdibdSRT95F3W2VrpgyeAfw+y3aD
4vdaBnA9DUbxQYbyatk/6kerf6lD9HwKotZVvV2I4VKbVoGnp9UzrN2bBLwnMQPwwcvPsvXYiqKE
lbQYYgSMPmLIG6A+OXMr1SK0lwLI7SJr7yy9fXJC+ZyZqL/YifmsSPIG3ftoYcknwXld2a4rwVy0
jOlzFcYowuOo4eS2uor8Pqa/mgbR5UbggNbWiDBWZVMIAObmM8WhvlihNIDhdEHMuCg7Z/xV3WGs
hPKiyS3NTNW/bSUrTRNgv/gjkH91NEmKAqKGlju1045NPy3bPlXQKhFg4FNqoOTROjU6DpYo34eN
PZO4Kge6hPa8jQfZoHZnjakrORjb5+NPP5cw1ragKJ92gu9kR4LzzFffyR8Z8K5qdgjuVTvX2Bi9
qI7vkwCEu8EhdkiLok2Sh24/zcQ2Hm7LXtt+5nNgycBjfZoMkaIpMVUjRE0GnoCdMpNB+WHLqKua
ksBpq8wrf1olAk3GoQ6/wA9qDoqitioVUYrWgl249uykI5Nhu+BJ3WrtQcsPoZUQFANpaxebJCKK
5Rf1zyLedoHjytXGMWk5IW8MfvK5I4lTvWq96MivPXDYeKP/fOUnYs5ubsMsKHu0ouTe0H5DqozM
892g9b4EflxgwL9G4/JaNDsMSNb69P72dqx4HMDZMS0cuCPQd/OYMXWppDpKEV9ljDTswQww77ei
yjCTMNBcIFr/R3mc5WXVmErLiD3p4iPai4g26rvQ2VVdTgZU/aS/EgcgHsjRUbz/eO1ePAZiKbKn
1IJywU5KJPtF0lpiWiORMO9DUp/7sBVcRh/Q8k9G98F5wjrzcaFf3xQVvFhhzJgrY4wo9w4puhGT
mERat28k063AtKcV27l4aZJmm42yHwds6PHyks/BLlAe8+VYaRr4kJO7rvRLxw81+8vtLV87gRry
SbifUZ3AWK3rL7TNOrSaGB006jAAmCGhp1+1Or9SZ89ctFnQabfmg6F6pn7E2ACfXEuLKqtXS0xK
OKZl6emZhileOOxoJ9PC+7o1SNuqv5fC3N5e40pQyPYc2GRkzFgR4Vpq1xUgYgI4GJxJz5JVkGXa
WsvrbRmrekTHLmvtAiyez5SUco1W/BqBp5V87zqTNTMwltJYNJxhTQ5eAGCDYwARoASv1xLkYfMP
f6ya7CtnJrIW0qL3zVCUx2I/xJvupSC2lReHRVJbrQhNRKBt1Pt5HT5P9gOGlwx6t5mawNPacHNb
gytRFeisgOBDmzrD3nO2AVRLOXQfwN/gZQr1U6Gf5IFWtrXPVRHT3aosELCiFA6OJfCWXS+ulMch
7BR0YtixDnr3sfdKMJVWzrlL4y2GdomoitcqWCz78P8CORNsgi6bcxNQ6jj/tUh+FukvivwDwxrc
sqdT+LAkuhvgmIOI+C+0aqL2yJgoML+Ee6wUmTO0U4/uKL1wMURZo3Pk5qI3xBpm1sGzC1kctNuB
qpTbO7AwG22iA+PZWE64HSSGiG/rxbWWXkddyZY2hRlkhyKtw4Np1pOX2MNDhLHvT3GtGicFtAgC
17t25g1MmGXUG6C55jOFrTVETp2NgMljhn3vvNvNwxSKQsrVbUWdjmWx8C/0ul3bUd1Z5tBrCqBD
+ngeMYuwnCzXGPK9Epr4d7dRY4wBl/S90T+k3eLf3tt1tYNIh7VewJvy/aTFohXWNFp4IYQZhr4F
6uDWM0Zoy1WEV+NYDxSur6N6WgRu0k822p2mgnYmXqxDX0lHeVEHgb2t6h3gNSSXTCS/+eeknE+Y
i24wAFmfkTSxyDK/pb2I4Hrt/GJnbQVcg2zOH3d+bado+3JkfKNt7S5AfXhyUjkkiPtkU/f5uc0f
bqt6TSCyW7AjxuCKm/x6ox0TPMXDgFa8NjFP+fhNkdH1fNKXZm/GqSAgZx/Pe95LWZxRLY4ZTAvr
sWojNhNWDSQvnHVLcCmu2i5GQuINgoc/nsvsprlw8KVuZ2OIyc/HxKkrH1w1iRdFduCDDg5DXOdx
2hpyP3vapBSemS2OQooiaI6znZub28pdu2pYNxRmhKHchP28/hKtbGZzQAv2UV8qUPAOQBqG4MT2
hzCdaKZFHaYXOM9j3A0CJ7F2mSIMBPcV2mAtvEKuBRdhHelJAE0P2nuDTL2jn9o+ce2/ADsj8eVA
DJIS5qchEJWatpMeYIHACiHIsfV0iwJB7XZzKHrJry4JKTYTGEMZBJGcv58HXAJthZvN0IDrbbpT
qmHqb/qOd7/A+6yddGRJgUFik6ng9a+Vp1d6MLasUyFvHtGfT2IM+FLz+S/8CWY2aSD9hWUgyXwt
Bd3k4IgdUFwtEaWf8Fx46bTI2i5OGAjSLWuaQ4yIJLb6gcXjjrhaRk5o2KisJsyd18Qqz1P204j+
PfAd6ds/YrjTPS/FEGc22B1RulXj93A0iCMqt68uhaX/UfXBjAG+6QgI/7T7AC46zUMUVC4Y9yyM
lIvy77cP7qoJ/JHDvxdRpSsau8D1F7cNm2EdYe5HlQq8w5o7xJMd9VvGgG7wBHVwTFWKiwTuUNHA
kpS7AYzt9jrW9fVHBPv7hSscZ6mQugLoyyrYFIHt6uo9egjlv0CP42HwRwxnyzbiv0ZtsJIMEAvl
pXd2TfD79kpEyuJc6dQ0fRmimeyoRDaR6pqGsiVwmuub/mcV3LkPAEmR9JqxYisWaBybyLXRZwbK
+L9xMA6CG1y5Jrod+fEegJ07oRVAUK+nvqZ+11I0xtjvtxW2tvWIzEFtBjJHpD2YQi+2vjSjIkxH
YKFwHB3rrTUkgj4fd0o6gRkztfC3OiMcw+PXAUSad5exWc3B4oAb0ERkmD3Ew3e01pcYMhJJX5sp
9JTpX4csAIADCgXEHP7/CYhQp4B3WCMOZzqht2O+X+yWyCFA/Gq6G5tv/1aN6FgDoT/49DQG/ubs
Lp1qcI0UAAq0BWZcvs/lsRrfQtBk3RbzOVIAmzNSFYxaWMFucc5TytRlURskqNRN7MG4vcpTaCY4
Q593CkIQzqP/AeNrdJ5URC6t3HEaQEVGUHuYsmvLud8MFS64GYxHJsUNggHL8/b20lbiMcZUDRJH
0MtaSBtz58rQxnnMI+TgwVqbxBtDe9fGICFAtVEJ7DepnpIpLmm6zEc5+NdnGrKReMSphmrRsH19
CuJMRhYoQ4kGl+uu0sAQPU7oGhWdgc+H7VoM52f1Mu50u2KPUSS+k9zvkOw3lUfT9m/rkjnS67N2
LYdztKZRK8WC/uujPeZeWgN3O55GraPT/DzKogmhn/0hE8YGHcJgEDtwEZdSL0kijREiruIuy+6U
tgMBgoB8btUkgV8AahNxncNn6fIAtAoYO4UIuTyrC2Melr4nklfmdH7WRVX29QX9EcYZ4iw3S2Ur
IW7DRH7UaofYXX1SR1FyVLAmfhRO3tilrZdYU2AQcGgvoBAbAdqhoEhrSjqGAtchWJXJhXf1IAW5
LGNVJh6mWXuqlAfT+nXb7tbsG/cVJjvpAOkh/L4+Rr1pyWMEqvmjnGzl7+2b04cgKPz9vwnhtqdr
R33INAjJ0SJsjo9KjpkeekqFlWG+NctmZIdoScHTBYgnkOhz3haw66Ra0mp6Dn5rdyVmU+e/Hc92
A196yLzqtB8FW8TnMz4J5I5SmVdtaOYQOPgWuStP3TbcaPvzTJzdQdndViNnfp9kcRe/nMqj0oeQ
5WzRFUox3NA76q8iWnKRFGaVF+GFEaPF3ArK6Vk9ST1xSEjkJ+tkk/LfOfCP1cDoQK8MYhbmiK7l
jErXavqczs+dPGhgtgkad4jjcjNUoyPaJe4S/o8s8LCgpwEALv6iKoxlyGSQ2z5bJDwM99Ud6BQT
VyfWRvHKgATE9CNysDFS7U001IHvTeFl890UGFuCYeMZZPvZXXQXRPeD13+VHdf2gtK7bSCr5o8E
4n/XyY84M8w5bp0KsvryoC9vWUCy2J37XebZgZvK9yaqxumuddXaBezxfxTOnb0uQAIIvHTTc/ke
nA6uCWLCEA3DGTqXkYD3HEGwyCM9PymWO3qznGSDnkNe4yIYfY09ico746E4ZAFtvG8hfS8DKiI7
4HlV/pEKKBfwXGDEQZHm2mxrm2XsMhyP/vHkx5gyQx9NEg9UdZ+e3kUk2evGcyGNCz9iDG3E7Qxp
YB8/VyltN+EmIPtlFoAOV/0YQ6j9d1lc/NGUYZKaZjE9u5i23HgqUcl2+x545lmIO2R2cBHqfNIg
d/ArGfw7cYs1vRZHi6Rn/buWuzYZPJGBMAO4JYi7dlIzjuBlIOjgR3T4ah3iXfe2dQMKjAi9bfxr
TvNCfTyNFaY6ghF2hqjwS1iT9ii5rlBvIhlcODC3URZnI2R8GenrIT2/aa4fufGL4eUVoU9PPfly
e1Ef7uKGAnXuRAPYYWb9AHdyuGtp6v34UZPdyX/TIu9Zd5PZ64+ge3gK3S2dTnRb0Adj90s0GU90
4HTumAfAWmiBwnbxVPlpSMMdYB10uw39X9tBRMrBP2l44+TT9E3daE2/YMkzfbVIdme6JmG8GZYr
qkCJtpNzJEaQdXJdQ1JK3Pisu+HOJr80wc3H47//WY9lgmOEPQ51vjPSHqssqxsF51r/3t1lqtd/
G36g1eM4EvtRI6a3dZ/auyc6HiKSgvJhJNCrIH+4voUXH8E5l25qlBLMirBc99Qco3vF9/vvNRl2
j1/znIaiQtq6M7uQx3mYtBxAiJNAXuV+eUWBidY/z5Q+iNa1GlUAPoz4GU8PlO6ur4J8nlutyg3o
FoGFN+4iQkWZq3XVXcjgVFelSTyX6Dp5xsz43PIGTBU33aPysu/J4VQmVDT268PAP535C4Gc7pzO
aSY5hkD57c0i6j4N/ZA8Pj4uBMmLfb652z1Hbo2W5X399L59KH88bCOPvlBveh+8kL5s6dMDfJ/I
kNk6b30W58uz1Eb+rtZxaYDz6jDvbns6HsT0zzH5s+qPe/gi6M2i0rDyCj8PgHu40Z/2++3Dw4Mg
4l098RdCOAeeD5aCgSIQ4uY11V1wRFBY5e2VsDcArycMEkU9AA1eqAtwepIbBRAvc4HpR49aqrhV
qgquOu7F+KEqzKQD0AJIUsTunNWHZVrpyZTPz8WY+GDPp0YNql4TGAThjbe26ZZqQRrg14BGc7aY
oJPQzgYJm354k4FlA/bIow+O+14hg+Zu581t3a3ed5fyOOUFsla2gxZgg15nD7U1vAy+jKfM3T3u
Hi167339ZuHqMWi23XebmeQF2YZ3W9v7JfgO1n7waRMxKpK15mH0FE+FUaZBbRb2OD+/vpbkdXE1
t6XPyzbF3FbQOJEj8b4nBFNoNk8VrTbvoRu6IzkILOnjYXLjK/ikIvgr+tY08BWnH5q5iYnVkfz3
I7K/vuPp95sN9Z7kr+/NW/qTNpvEe8fQGEyc9H4JTs1Hw8ut7+COTd9FQ18PSIS9uqeS1OQu3YNj
Rif4FEmmZEMb8gTqevzznp1GMg2eSBUrTw0T0HyMEkHnD0JkPgYZMQNx0INufAZHPqAL++EIbpCE
VIf42HkOHjeATWwBNhUctc8O41osO+wXXikwm2EZDYg1SIANsHdH4Ck9USDyMaPhWsEQA79kAmiG
NfJAMAWdUlrQz+OzucG4oWAfFp5DiifYXUYd4vxIMIHA1Wl1LBzXBFPR9/BnEZKmJXp9Gr4kImL4
FWd8/T3cMZS6pQP9bYKHZOoYg1tatbNTemN8r+RKByWoYk0laZS6fq5T0z4XZm7FGJLbqzEJ9BJo
uVHPC9EFxGOj4ffYV5nADMGxslEX15uRW4kaoG9rfNZISSQHPGQN+gHO6l3rnt8L+jKcnpJT+fW2
K/gcYlwL5YJfWUOHXoARlc/qpn5p/eDuCYHo9raMNSv7GAsIynDm3Zk3urAyR7VHCThAZmWzl3qR
a2wwxoOIzGwltDb/GT/4HzncOc7yLm7rCnJ62vnxl8VvvirnfFeRjorScjoLnnmTvlwTt1lKOmM0
cglZ4744PiP5fFfTEkE8GJK03Svcx/4QEgPscT1ma3WuuVdzd/bKx90mjNzk++Lp/kK9+Oh4SeBa
D+NxJkCYuPC5J1eYIfp8Z18rhtvkfkr1bIZ9w7KyXe2dnm3X8tSdSfbVJqACd7pmUZea4XxKIy9G
BnAE2212s5y+F1S4IKbdW9rnnjZB0i+OpEP7bJ9BpYSqV7e1qHSS9hUVwQVF5svFI7WFOaLj+KG9
ktx1h8D3QHwheMJ8Dnqut4hFKhdnBPdxiXoshNQnZUOtnagHaH0RFgaHITtp4Zeufz8Lx25EF/b4
DEsNf3vf39vDl7855X8kcGrq20ma0wkSLJzyxK22NskRNwjdJDPWz3v/Rw6nqRkVhUayA9iXf/ea
UQQwvv1t+JL7wqcR8xe3JHHRYRhgBvyUfazoLt4kbk4RjxV03ApTEOsH9M+auAupleVEczCq8bn1
kuea4Ck0Ev3JJLSiySZ064Ool24l78fs7f8l8kljjIWtjMSBFr+0DzX9vdBzfhe6gvBi9aK9lMJ5
5CTS08Exwwm+YPF/RK78LTgq9CXGXqWCi0y4Is4jx2YRyQHbrZz0no8+t19nye23f6c5RvaOcI2x
0nDO1JSlsDXUmL3938IH3M8VAawEyW9iCSqcK29zbNKFKM6VjsVk1anyIQq5Ir+k0VeAVn3pHO5o
sclbWgtu6vUr9EIi5yZaE+yUVRFNz8lucn+kp2m/0AgZmwfR02vVH10I4ryFFbRFq6fIrdfeK/of
SeqCp2B32yMxT/Dp/F7I4D2FNDRx4qTTM9KZGU5TtheoS7QIzkEYJZBLQYWc9iHbLduBpDvU5US0
Ix/tC7eWwTkHRVuMXuqhquK18Wf6Fj2dWjogSrBcTC7fy1TZYaaMW5JqtxD1l/7NoibRfdv3vpk9
/qN15/t0tzd2wvoxW9+NL+OTGr1iRmVdw1pO+n5BWoPRGIuG9nwkFG4J4XyIM3V9l+sQ8mUoyOkt
oBliFgOssCebDayfqEwi77x/JI4Xb+Rnt/idbYSHXrDTH47u4npurDjIUufDkTlEPp1QtQQMefst
351faAkGIvNRFJmviGR8qugdYLwan1ltsqkFWWw/Pr8uPsoL3bZ1yydB1LHmYVjFEv/DCD/W348d
vliXhZbtONBwDYC33kcyxx8OuAuotMm8iLwH9NftE8kTCbA3DpgtIAxoIjbCl9vMOi10aS5gy4fW
pDmenCe/JIOLgDREV5+v0NwtNvZj3hH58bboD1Ytzo6uRHNLldQiNgodzrR+RycGko3TEZ2u7Ate
oxN8eU1jIp1rgv+IXIuOvnqvP030e/o0nfUDpeVx7+yY5YV+trHuBdETT5bxSTPctaIaQwPKRmhG
pjVV8HQAA8rZ8MaE9P6TffbOwdnYiQr+fDPef6Si0xTYaKC++aafwmjBYRvDg2mQCE5mVMv8DBOW
wNBhUZSv90+Yp7OXXDCi4MUmsoaVsAdb8kc6d9sYOR7aTYAKhbxRNyfVU7aI4r1pXxHrrdiUX0uR
ubM95m0A400B3kAUzABK1+aeBtXQBzqWa5AGhOL9Bu8GYuylPbvjRO8Gld1hn6ShZ5QxD+IiNzjH
3WT9NKQWCkt4clkH39d8dW+R5K45xDQ5S5vK87YPxSYiHv02E7Ank9smv3q6WdPqfz6AXy6CyjLq
WGWrw9tTQeSQbzCtC/NqyRlEXGgtJai+/kXMxwafoIkCPbvgW+SO+LSYeVRpNnKc6h6tEr6PxN75
HjXl8Oft5a2UnswrSdyJboEbTGKWTU23E5A4Ga7Axa+RwNRCEtPwuSDp/ULvY8+T3hIaumpIcpLQ
rfWs3AuREWumdbls7vwaszwX+tDMz4YS5f6kF9/rwbC+6GmtE6Odp41iWcdMVkDf7LSBP8h5s9Gr
St8GY7oI9oAnOPo41pcfwwWOaNeJh7DGHmhPibPL0N80EAw0GPzecDPDD5BmpjbpM1p9yV0HTUk+
ur5lOLdhd3uPVh3+5ZdwR7xXNSvrewv1q9qVjvpES21jlVtgs0xXnvanJKLzfLbCXdwdMqpuZDr/
sDT3/0j7rt7GlaXbXySAUSRfm1HRVrAt+4WYcaCYsyjy19/V+s7Zpns46ouzMRhg9sNmqbqrqiuu
4vyKCU/wh6Qw3mbVSJi3Eg04KpBIa25dbLL2sU/gYs5X8CR2vCLX1Ns95prxPLO0UiIdc2hQvBye
0cvrBdl8HlMT3tcPphjvM0PeFtEBmJIlgrFhSSxId7HDRa2ZWAaUpjFRhkfReGmNj+jizMN92BwF
wSqbXarygP0ncug/dZGxdTEa/9Qko1o/5GSTkqE138JttNhki2hRfQS2ZheaFS40t7Uy8oqFbZat
p6bFy3NMiz5qOZhABMSV+kc7NFaY+2oY9Mfn6+lN37yhg8H4lbhbi8Arpp5xiFLG/yJeI5qM7hd+
pF3Qi9ofhZ0KAyMeNqGn2ED7fjxbjdfherYV0lK8tMGUa6xoI7qMms+6/j9irQFeSqu9meFpBy17
AxKUAgDOylET53JxZw7aIctkpWeOrJNKepLF5Swicvoyx+B97RgdEYaVVtSkbDZNvCgqMzjcP6JJ
BaQzmVhUZlAwsJ8Pby3MUWEpw/4oO4o5M43llpet4VFgtGEoatTxunN/TL3IwiLWrWl83Odh6jkH
iM4/PDAiLmLyzxAqygORf5tXlydGk0bjn++j9+vnGfmRkEtNDw6sAYdUPDTk1fR/3+fh5tAxPglm
4GgBFzOOQLZh7HFSokaDgKA/1kvJVWwVlPYAaDM/52hSvOy4LsjEtfygx1jeQWlURZqBnnGgWXlk
yWsTm5IXgds5hgsgPUdAU8rxPpcTlhGYA8CnR8cU3sJbpWUU1cQi0C2rHgW9Vtpls5okxlapRNI2
XhYgz15wYN0nLu4HOUb0yjrIjSYCORlqONM1omQ7FJbNSMyJkb74RmsW4fN9FqdSaz+IMtIYiOX8
jMabHmmo/Ll1202KEPG9XstPITo/7xOjdoQVmtF53mzu6Dz7WZMaSYxC7TmojnF+tqr+7P07EozX
qLS9hM03IJG2QHiufkfJ4n8gIAJpDTOgyHuyY+mGltdBS2VCj+GQajlAuq37FKjq/HFKIwrMK6DP
Qi0M/b4/osHdPVsdR3V5n6eXNLqERNZb+SqDgRDYV1JsGXhoQ42nsFP6Ko6YYOxDPWuLQKP3oCYY
+m0zIvnASswM08DcZ81BnpcnBWtEjbEOiZho4ZCK/XG12txK78h9H5P3Y26SBXlfX+x1vCavnbU1
M3t5qDaZmW0+kDvmPOC8o2VeJ38mXfMoxM8Qhgup5fcOC/aakhcP8phlzESdqNm8TARMp4g6KoNB
51znEkdIbksx7gkhYxYiI8QiEcQiaGbcON0+xOKYgBjbK4kO+71cIy5aZ2RJDmFG0ofDl77/WhnH
jxWv02UqG69+y9EfoE3arMG+0BTSKuzOj9dFur88iF76ESBZzgOImjxXALrSDkTA59yOZKQYSpi2
giTh9vwqI7r8cW65jtbkgzIiwai2GunhPO1BAi4VivObh2FxzJzjdYUcoOva684q0M/cIJQ/GIuv
D46tnxTPEXVG88+YxVQjDXdqVCe1fMkyO63d+7ZrkkGcHhKB6LvC0pifxuXaR+o1vITDEVjN71IU
Wq1xNYNr/dGWQmOLMVBvfay4vE90ki9s9JsjR0FHgxi1U0q02w1hPByrcuPH26p5FIEk9u9oMIy1
eSOGeZ0Mx0j/nbcXYkjLGaap/h0RRukUI/ETwYhguqqLKcuLSyHaJdz/+1QmfTeA9mJyFcAmgDGQ
fl7SoBVDKw75cKumrXR3RkQyM30nIzM3twDpwiE4lcCiC71uYBiIpFiQKCQmek2/FgM83s0F6Rws
ZVpXR+n590O+c0hprbWKvFb79LEi/eKQmd7uPsdTGZ4fP4B5HxT12pRpUg/H1ekakgCe3GNvb34X
jpOa+9AsLbu1itLMftlLyapQqQofUJzl5XZuxfE/jOroHBhBrZUhmMvA7jk+P2+K9VtNfve5GRB3
ZroEuByPWwmtcrF1RnNzhLCAo/6TujmizoiwPsxmQM6uhuOl2CnBoQMavFA8+WphSxc4tb5oc06d
nuo9dhlxvgqG3wsN2F2hhaO33x4M53e9uZLFZ2i6doRcdGXmh8NuZu14L7E8aRO+mWXhE9Q2blPJ
oLRXJ919iz7elKcB/tSCuPbF7qzX5a/DsvO+lgIxXy+2/RQRXlFk8j25oeFhNQ3drP1TzRqlC85p
n+G8pc98tq+U4/3z5X2fHsHovQrCTplh5y1MUvoW609zHrLK1Pcl7JymlgIDRGyNpYqkWrw28+Go
zfOTfK5ORn79Hyw3BvYpjAaa+gBR85OFLr4MQ3kWhqNfhsToF636nPfW/WOa6ofD+X8ToXyOzmlQ
jDqK1AFapzpzU0jI3KwOx5dUsoLHxu4cdGW2KdGOHLL0t7PST9H/UN5XDAydM8ouaFEq5S3e+i66
ziKzM9CFbwaB0eSAj1JKn2hCAdgAJddjhaRd0kfuvDeMTRiJ2FzcXNHHSdqwSBxsncdCu/u/TqI2
nvl1wObBZkC6gACrY5hfF867KkNDhYg3YCaZZzR0OeUm3RwH1BVmTyjARmRpLCtSLT2v9Z69++Sn
ok40ZGOxB+DD8A8WsUHWwzQNokFEA/NGwZZUwMbay68dx+JNtSGMybDw6aUeV7o6gMvSTgk6fNI3
rH975ffdUEv2x2l+s8Oqiq8m5z7tQGfmwavbPPy+EvRhD64NE0cOO4/3kkw94WgcQVMHfdYA7soo
jhwEZX8pVfGIJtKcnB8WLkzqWnDsJUdD/3w0NEgH5jTRo4+9EAKjPDqwe8uwxfCr5dSkf12bA8/p
mXDxf5Jg7Jiv99m1qxK4+MthRez1cnvoOeI+IQg/aTAOQFCGwwwIkpjhRZ24NBdk3Vs256gmhPon
EUanpBBOxhlghMfVjCivWzQUmBYaXnhvG/fAmId8JqBlEb4oUtMbGTND2X7FMZm8S2cebr9v8qKt
6KXXu/50mO//3fdvDI4ssoH9FMOQ4/s1AsqMmI174NgXKv8/FfLHVdzkYUQhlC/oD7iAgkrOJjCe
zbPneR+8m+CcE9v1EBRDiuIcLiL+ZfwKnS/eHM5E4fUnG5TNERvnCMjEA3qEEYWrXu7iqJaQqp7s
PM6NTLTW/6TE6Lka5chKK6A0PGxOrXk6vZ1N7yE3fz9snAKDVVdMvj7AV+N45jydYfPIQhFUtUqV
Xzy9PV4IWdt2RJ44mvmneabMYSYCGFd0gQijMFk0b0K/yjEggtYMGGaEGWR4vS9yLAg28sM/iTBK
MxilNKvF7GYpn/YPx8i6evt9sGkba7/exYNlFIQOwCC3y6HMYU9hEv7nC8UkkED5vG736IBZ1yU5
O6HbeDqOVNyvyYudLzAq/YSuU+31K8AyYIyAyFx9mCia/TgDdiNdMZM0oxJw0M/60/MGL4azII+a
ua7sF3tr8oT2L4bwn3tlx35rvTaCcwZyZYkaBwpyq53FUYxpFf8mwWjgVZljypCmx62SxLn5YmZm
xFuhNVHc/nlsjPIZDRafdVjAdNxYjuN8So/u49qmI3eR+Zxyele4d8Q8t1ftrGl9gUNDZm9wHhwR
l+RWXuatUbkp0A+q27zxoD+DsZ/8Ma/vRUiqrkAl5TisWsc0jvfl/y9W8vuOmHdXvWRYh5XW4OgU
bzeYAD+iQEvOXrG1uF0pf8a0P1lhTEmMTrtIynF61uYKZI7IwQiESexDiH4zw+I9ABPl8J/kGKOS
R0rtCwokY7VKibXBdS0WjxfT/Wy8PbzLJYa9DYx78B62v/hL/xwpO2rTCzUmk2ZgMw1M9W0JUdTR
NlZ7HGHkaBfb45Njv5SKkXnkQ3MiLOYPltfx2hskWvH50xX4ZoVGQqM3tE/7sDLOVN6tk1Ob6G1F
xmVuEds2D4WL6Vle0MFjijEZan/u4r4s++P8SUWs6SxS81OxXIzEvWL8mHeE3KtijIc8FxstVyEi
WU4iK9jUpyWQDnY7zlVNNBb+EEUW0FU8y0UQUDoQQ9gMVAPQJ+vapu0ZCyyG42WreO+pyhiNSCsH
Q0gKvCUp2nVvb8nxk7wjS46YyvQCy/rg2BH6Tt6TFMaOGGdFCecBKMZkY3Wb2sGb8mBxiHAeaxZu
LPKRkG0LSMfJQkfbkSyQ+cd4Nea4V7rN0+OJzOvPS2PsRx3XUifqYGkFcm+gd3b25NN3XDtDtyD0
+mv38SFwNhFMmntJ0rGTQQBM+C14HWkcRqpq+PeQFK0l+cknHG9uWqNH32desKLrMx+7qGgDxTPm
Gd7eHhZI6ykELUE6jtLzeBpNNfYPwRgRZETxCgQHEel/qBiKYJr5QgN709Ft3rpuqqr36DACmKhA
Ir+0ODjVU6zuhSN59P++93Xm6SrmVaphKRA9Nkv/hcHotbiUzaVnPHaE6wpOGsHRkTGC12p9PQdW
PYrYCdIGKBXyEhPT9uibAttMELTBLNcisFMgh/QAs/5JzRGSB4B34dm+ScswosV0FVzkHq2QPi7G
cKKHwkPN80x2HzzngqM3t5zdSG+a5L/XLx+AUenev/6JGghMwYgH5lkKauHSJtRZfl79X3/rW+w5
x9JduEjHrwezs+ztNrVSx0OUx2NtIt/4kzrzSml63zSSgRNcoYV5WCQiZtIrjMI7jWnWv32z9j68
w5Ow4g4IcaSeHVhMkwobGmlwFLVm4r82pMLOH8k5yxyjxxH4myUeXZ6RzbI4yGFptQesvEfWlCOD
03776P4ooyMClTjM4ianJ2ihogEv9wGxVYNyRmeZy97jVS8m0uY/b4wxF9UlE4I4Br0GgIEbx/k/
I2vZqrm0/qcswIg3xlqoRqZomU6hOjAzoJmi+2oud7vm9b4KTMeL32TYYcUK4LBFTI8wxFpdiAIw
MU1MxEsaJyKfwPX5cXYsvF1nlP8RupUl2KrnLx/K09PlDUNN3Bd+0r0d8cS4t9dQzMW0pGKRkueS
NGtHXcOr0JAOBtiWHZ+W3LCbfvLOQ8Imn/uk8QErjdtCVopYNbmuqoOBhTJ0kR7nxujF3yPFmI26
lNpUjaBViH5o8PMJZDk4L7bpfa12PHyB6STY6CwZx0LQo0FSfTBmoVawcVIbDUSLfW25r0t72ZOD
h/Bk9XGfxWk/F1kpAKgoOvZ3Mm+LdLnOm0JE9CoDw/KhOBwXiE+kBbFxfR6GhL++ulvGj0N2+rH5
JsvITXGWZ4Uu3cieTg/ArDElwCIRw1S31Kk3v9DNW6DbXPBQluGVFifqF1RBvqkzj1GIVv5EqhoU
x8xmHR3fNgtyNUH/uN3ykNL+4i5+02JkKAJgf6AOoLV6XjUW7Q8LibN3G5QaYDttON73j3Y6nTNi
jhGjMlBKoaLBM404YTYfdYwKuMh/7eZbDi2u9DCuqZwaNTCz6asuuCdM+G2oM+w7L669/WXDG7Yt
j8Md/eKfKvl9nMw7dNEvUXSl3jdecpJCZNDA4f6qXI9r2qbtzDcl5gUqUwHbNmYwbc/Nu0ZkaMfC
zbwBnv7LGtU1U3EA4cVh7y/P7DdR5inSzvV/kqm13VirM/pU9DVxMfnamuaHutgF1sczry+Mow6o
tv9825vmrFwM6stWlnUSzI3mPaCburaubsvh7y/P+n/509h1UtJZS9OUxjJvxoNvLYiCnLt5i6h5
7WbytPH+JsWYmCbsAHxwpsGn5VgP1EXfp64Trt6Q5EQGBvyt17YnmubBs4B554XWLnnipdCms4P/
aKPGztnDpGtppdEHErrvHEOCfAwZlsgfcM92+i3+ZpixNJeZNpO1igoscAowdpl5CLD1LefFuMFp
/10DMR/0U1p0OZC7qgMZPSbGGbNop96U31PSYAk9/osOwmJ8rSaLTMfPWLy77vp1uURcdLBtsjg7
vvX+/oIxlhO6Yo1dvjY/fATNy6WN8BlrNznh+nSCanQBjImazf068ml22wLEYbHAzPMMbgPPhZwO
0b7PnjFLIWYyrz5NOuQYwDVnb4Jj7jwexBe1OPdOnrFImpjlekBD6GFRWj6huLP3ret0wmZ0WIz5
uQRSI9VXsBETJA93J3SsUBzDPWbNSANV3dpm+AiYz8NuxUUMnk5z/HOEbFk2KlTsk6YR4gZUa9Ow
hXdzGTQcn+4voeA3GcbhifU6jrB4BlqCTCJ8LHir7oVixdmVeQBEBK+EwzHp2Ib1U1/y/orIN0LK
bfVW0sFsOFj7xznwnCTytZTI8hC592+RJ/K3+GAUq7XFFU1Nt1rgfOl3RNzBDqgd4g3rXxJiLE5z
Foq+oWF17vqveO69zvMOXMG47ytqbJE2wlZRXb5CMJ5XBRBRjK3wGh4Sc3fzDe9zdIvH76jYDeFu
dHSXmRSE6oxKx/NmI+LJT4Ef78Zm5qE2fDA9+VXjCQjnnWJ7oWJV70QjwyGuzmjsNWsrOO545um+
1/THXvMgiaImTsHWxgo9pD4e0tNX+ZLYB4QUXChimRq7e4fIWJFzI3eZmEHir471tsL05ObhuNiH
m89j8rBHb1Ivk89PQswajebAFTPWq0N86D2Pd7IcVxh76n+qXlQjOs2o6lXW6vT24BwfLynuESkm
bZGYHGeYp3a3SGAkO70cDklJ2Z55TnEmvgcUTooTzLlMzivA5unUMMIKPVrlBizxxVI2ekGGxBJ4
us0jw8RIUev/p+DiOKqHQrph7on5a4kaPnSP54JydOAWGo+Obgj+a0hWG1S6/UfAx91XbJ7jySbi
Lg2yPPUcWta7FhJKD4vIaVbvsPp03IHX8c2xWGw27poU6qBfIQnh8hMD4x8cXnhXwzgbaoGlyiWt
oVto4qbPCZrIXZveDCpvzxxiHGW+JXZHV3O+Jh1eS/ACXIK3I/Km/np9K3Os0t+8mOsvmat/HmcW
lrcvjFAuqGy3qSWoBPuiI9VLruvEOMglZL1U3KzZ9xh7421X5Jwpm5zLLrEoXESwueq+pNdq+8XR
2okp53HOQWOTcm0bJlFG3eb01wY96LHpLpyN4joQxX3govxMtjbGmTryhQYrjvRziTM+SDFDB3RV
g7vcPqFccXxzrJWyEUurM4fC9tud/mD2L9bO+zokmwg7esjqX1pHNm3XtNF80NEpQes/AMiGl4x2
jwR/OLz+Jc36jwzdpvVGAltlsnitFXqT4S+0kWmmdELXGocKT1yYIAhRXZRjZxd6f3Kz8OYkP/a8
znGOTZSZwKU/a3ooxGhbQVQeLjXX41kpXtx/e8dHJyVmRqQGNSicNulWMN9IgZwUwNnd2YJjRDgG
kW2Ba2WlaecUVqQzsYVkHZDY3buP22qPyj2HFPXf7zgft7TAiKkgbuOuw3NytKxuTgb0kJNfyGSe
OU42RwAUxrVIZmXbhAM4QjCZA+QWwYrCqelwsmuAVP7pvsgztOgnPZKknQmYG+vhjCkd8ol4mmCW
dBvd2hDqF3hwHF2dDllkGT2LKkbp/liiLgWirwXUDBvesxPbx7n1iUSNjao9zZbwe4on3dMRPUab
/OvsXEcZ7kwlq6tnPMW/7wvFdNA3IsDoUoMBiQRz5pB0zAI5b78R9KHqmBDyukWtbLf636RwRJB5
ojNZi/XWpydIFgvXd9A1RXy739/na1KtRlSokI5kXS/S7JqH1K0fLKDGccRg2pKOPs/68UGSYNU6
VaX5LnQTcisJcAwpT9ZYHx3bPf4TLJxWwOyizfGfCMfXZmV6B2SGeDxNZhm+eWKd9G6Q9XNHs+Pn
9W9cjVaZ1WoORBfDEl9rXiVu0oSPiDHPrioYmST9HzFrkzjCu2fx+Jk0dyMSjJuezGPDCG9ZTsUU
9y/I8iNA5bnnt7D3D6M6oqL8FLQ2udRpKOPUEusNq5U+rwDDIgDpQQtPUNj3hZpLjLEGZdD1vayD
mHU6VeuUrDpTQWeoo7wK+kO58OrW4VCkP/8ee6x5KDMJoHqgGAM3P3cJssMEBRNPXfCknXddjF3A
TjK40rShF0V0DOqgJcpVUXJeo1iCsNRYdBh/fb7PHU8IGSMxQ/NIljdUi5WKzGLMnnBLTrzzYwyF
HBrFxaBCmC3CzXVlmFf0D39R5y7CX47IT+dovoWRddXb4TovDQPUnjfI6+MIgShr7QGDhT+oPFGc
BSwZaImAkvT9o5wu0Y5IMy9yLMWzqDcgKBVASylsKfbFks40DsVDQPrH9865LIelvAliuNCed5/6
9LTCiDprTuIyv6S0X3X1ln7WjgoJ3en2Mw88YzqRMaLD2BRl6AMpH3DAMvEBcL9NOyxCWnqHkJeM
nU7QjCgxdiWUGqOLFCqbG9oeCFz5GLqwRF0N60I4pzfpsY1oMWZFSeVUFc7wASrr1Nooc+FhbggW
U2BMDiUgDjWO1v3hvefB2VCo6bfQ+vg7gOO22KMQgtaBwlxx7fNk+WHEG2NW1Lnqz5oe1FpzU5LA
Fl0sG+Lo3XQpa0SEMSQaGGpLmjlvl1iJS/oveaWmJMDyxC32GX1xfSgeU4xVuba+IIQa6N1mqBPL
eJs93r8lnl/IevFDLFOmQMJ5SG0kuS7kHS2+Otki1bvz5ON9chyZYP15oMpmuuxThrAsR9xmZL7n
ZlCoFN95ytihlDbseqmhh4YuO7L/pKMINrqV7V3FeTR5hBgjkc+NWtMKENrMyHwRcjB1eF9nDEMR
yZKs04T1ag5003px/yJ4lvS2F2PkOCeSUWS1hM+3Zre0rlbSkPdhWS7MFc9Fn7Y6c0RSioGNu+x9
hCo6pMoIMZz+2VpmbmGzA2/7JVXuP6/8mwRzE/5sLuV6BhKOuJIeEyJxzQuPCeY26gHzvqkPrwUt
z5tN+xZZMmAbXnqSudiKh24o5Is4NzTtKH0zxVhrXY+7Su5BUnpLLGWxfrRfl6Z3n8h07KFgQRew
ZQGjy86ZiIN+Fi9FS/2+lPTmBv4Y+mUagvknzAHiGeL4D5MGYESPcR/ETk4bOup4HN4TDO7IS9jN
+yxNv6gjEoyPIFeXsLwYF3pVQBVAG9kDZiUWyDYi34aHNeZVI6a9MWz7kQ3ZAPQyi0gGUFglHyhI
aGumJKzJ4FFQEeqVvZ0tPVz578sDZjRCJ9vI0WrHa2CbFM0ReUb4+7mfXdozyD8EO7goWPJ1/0Cn
kzAjAozsz85z/SL6FJ+UnNebs/ngRFb7tCB74QOdgFf3gOGr5ImXgpmOvUdkGfnHYWtBP8yvx6s1
kPQpdNFnWzfwajn8TYrkiM78Z2SXGdeZkOrYY/j8rOHWdKt/KF/uHyGXF8Y7oS2GjVaCl5XlA7cI
7S8oe6uvHxwy9Cb+sIMjVqiojIw6duVWZ4XugCz3IVa37G89jChZHXoeQ1SJ7lGihzqihHJVl2gp
GIouQCZrapM48WfgBuqCF1rdSkV/JyWxvVmSqp/L+QDxW6EpdP4ZS0C/VkK3CpA9z88Ee1wo5vfZ
EbYf1k6LMJu9UjkiMu34/XOwEtu0lYVNXfciDtaykoIQNPhlJNsfDtzlOxxJkQTGehVAZIkNH6sf
V8VlhcpZCtvhaYsdR1ImvYsRQ4zR6KKkm8XABjtGiRNkAakvCYkA5ntZKAIRxWVoyfOV35yeZsNj
IzudzvM/7ovqn7gWcnMesoje6kYwi9c63CbAH+k15Ah9Wyt4cet09XPEMGNNBhQMK9HAuSrhQhcy
IsZm60rv1XMrm4JCQmxMdJfSx3U12Or5NOfFeZMeyog8Y2SMTvPnnQJY5fQrjEn4uAx4T/n0uzci
wdiYADu7tTqCjGKuGGBP8QpPOcFKG235S7YPFncoi8cSY2xiNQsELaE3aHW/sO+Zpsc762pXxDM5
hk3i0WLMzSXACh09BK1ni259yG1sgrHy7eatHUz9QPLFel3YrTN/UCuAF8QWL/HAoX/T2pG5C6s5
oLZrSE9mNb+3Np6h+/rIY/CWkBgRaNOy6IyYPkKnk79chDbstyMtULijKQ4r91becu54psVNdVDJ
u2Ne2easKyCvw5wqhrUpPhZXcmw/A+IUnq+YANj21ON9TqcDj28xZVuz9DhCh9H1Ri8nnX3Glox4
PXcypMk4lO4/7NKt+Dc60yJUsUOX2jjql/Um1gGvC+89IbTjdvsrxzJyi+PdTueNRswxVibP53mh
hFDz3H5WvpplkZAld5brvsMn3bLHI74SI6xbZYDDhwn42btiXpfpBTu6758e54G42dMRketFH4qI
arez/7r/5ekWh9EhMYajaLukLOhSg8pqNasPzXivKW7l25eSFM/GBk1RrZfz0PC4gsfYEL2c5dml
wbGdz3DyiAtzhd4vJPZ4QzMcjWLrOa1cXa8xvZ/4V3QYfnn3j49jitjyjZzNQ1nocTEb33U0J+WY
Wo5wsb1VuhaXoUJPCX1/MQr7r4Bmu88AR7Ju4cZIstR+JgZFDgb8BaY/6uX9r3OiMcCg/vRMxUt7
6bWOasdp0y1pN3azzkKnTkzASqLVdHcwTft1u3cLlWdwJiP2b8FmO6ywlEgy1IYanOVJ3yFSKjrr
gzcLOx2yj6hQ8Rudn1JcMP6VgkFgLYvOGwU4cAGtjPIJtt+Y3A5Cel533ofbyzUiB+iQsAtjep6J
VTXElAjOEdliFCa5bjbvABnLIM4CzGHNYBnaimCjdXoovOh58A9nXszHM9Rsm1U8mzdVS81b5dQb
H8mOyuUDUUymb79vii3TSGLuBzLdmdJj7dJLuSkvxNzxyXBUlu2ryq61pLcSYrFuuZmb+mNsXlC/
wzxXb+HkVvIjt7+VFw+xCLZCLAtJqoCk5iFjbBNMM3hm4Hzw2rZ4bwXbM2WoQiTWVKU61cqxVHd7
+FA/UFCjdcJ/GROxbVNqJwtD2UD6YhS0wucLdvRdrAsWi/XAeKuI3ixtwblvrW4+yB3tusGojrQr
DuM88BPQlLFPyNon5L0BVBOghzivBsfossWYvJUlZRZhxZLRkNAnNc+o/yW+QhcJ9rXohsJO+ZTh
5ZJJBlanAC3EypzZPt68mtgCtzyEjsXFX5wuWwDa87/kGCvfarneYt87LSTQicJdvDrqC+U9xOJC
w/KWEfEO3o7zNP7lsr6JMt5dWwiikdLVJMPDylk4M3PYY7X9F9fC0+D7T6H4psNY+LpPL/JlRs9y
BXDOh4VvoWWcIlJV2N0GHD0uQZpUuEeQ+hwjKWwAZVmcfRCs0A5J598woEkBNKmnjHcFzwrG6S2O
6E87Mt9cMsZewExSK+sQyecVSDqbrsPmzUf/IFkCQPXNXbni7RH9i9X/Jsm4gKVQNudOwAUCYKYm
+uOaQt0B5IvD2fST+Q8ZNlo8A1FvqGjg8ZysN705OMgX5Zs+pEuHueOgHGG58Ty6O6OeyaoUzeiK
MMd5y47KrzgmvvMrb20OXzylY0PFIBaaTKGLqjA3FKxUx8HoubcgS/QaHJ627UKGZ8Br75l2pr/P
krI/Ym9WiL6i55CSVLN8LKM+hxyueJaLDRM1H4uotQs1Jdi8KpGT4qKy+9zp7txBOt3ivDI82WBs
SG7EQYfiGwzxCqN+4ct90bu99Xc0mY0NL74cZLF6M1HWSVpipzZWjv6mkFtXTJyEZoPx8nW6QG9P
AvgtK3Ex93n/J3DPkzEmRaMUYXwFh8U63f7OLNiQer1+WeM58HhttZMhvqbp2HmpY+0p6+yXWLoq
FUWE/tAa+GXYp+AA0gQZ4PssTTpYIyrMnSXXTkk7CRiZs8ZMVLvMbRWrwKJFVKzShiOOk43q6lzW
6M4j7FpjsfqBRFCe5z2dlrdgoy6/cxPwZbD/xvZzbj2iPTlw2lXgzLcfAQBPdZtzfVP6NibPvD2Z
Wuqoc4E8Nqrm6Mw6f94/y8lq0pgAIx6iH/aAHEcFcLVxfjuf80Xj0YZelDYzCOPH88y5T3Ayoz4m
yLwzopZm8y5FPRA4RSvFLrzw0Vs93ycyJSFjGszDcr02iiGEoHE6OdYV+FRRyYmaJ9MXIxIsoH7c
VF0k04tZbYpD9FK+oz8jqM0P7orkqXd5TIgGaSOLe2nFix5SuAaMKfhL33pEg1BC1tQn9eY25+Co
OLH2akyMeiYjYvq1vcrhFcRqG+PaNu/1mAxUNFlVAf8vor7NZkvEoBUBOy3QNgcNE9liQ3QAr1Xg
ZTcrCEYvOPxMCcKYHsPPRUIbdxeCnhyS6CUh510GXNT7wjapQmMizJsYiFV3vUggUjmnFby11n7L
XkNbeq0NEi4aFUn/Drx9eb5gRm7JBYa4vSLsrY1/AH3kRrfWBU04V2cDjESM/Mrmd+kShIGiSwbb
80ROixL3DhnzW3czFYUNsAti9sYCtvv8SJN3PbjkWL9JF19TJNSWxbkmSzoN6UecyZI4G8qO3h8Y
O4n/MYLRlvQvPJtxC///OMURLUbRegwYpH4NWs8rjThvxaPmRQ9X1OKsCnBt1sG30QR4MOcOcALx
qHHzyNMHO/oBjLDGMSboOhE/wDq9+cBBRIThwRvWeD7PlJKPD5WR13mQ5nJagM4K2C/FS3C4rw+T
Ojdig5HGPJ5d/WuFzyeIk4RFa9lexcV4nsrljHlghLA95znANEScFbq93hYkdC+mYq1fMkzTmi0R
Fx3HUZxMfYwp0lMdieIQ5Hnp56BI0xEnx5nZtUMOB+4MFI8z5kG+hkonYU8MhXjCvLcBKuZS2d+/
osnXa8wM8wgrWn8VE+StqVeDkU2sp1eI9MIxjJOu55gK8wx3hTgEaCAAlQLdyQPEITWzlWs/Lb3A
4ZkKqh1/qC98NDRN6TrGhBhi8zzDnJUqg1hDl2jYIgqfHgwi5+SoYN0hwyYRDd+IFEFUQIb2M52u
lrZVCLrLUZv7n47vmyM2kVhfE9XXB41y5GwyC7Xwynw0yRku9cf1/6Mvf9rajggyBig4S7GkBhId
78II2em3bClWgs7TLx5rk23r2ogSY4LSRIiMOMYpQpWQbTg/1kA1GNBCsnoUULmGfQ0Pwgp0P+Y2
T5E5gsLmFXO9qHW/nANi3/IfB3d9WHpf6kI3eddH34t7ksKYKCDQG/FwAZ1VtzQcjAS8DDvR3Klo
Wbwvk9MOyOg0GdMUhlJclwZO8zlGnh4Nds4V84yG6bruFrr2tfN4COZcUWGsVDFv8msZQ1SsylJv
jX1XR7akRfYsWUveSU6axBF/jLWSz1KgnxsognWhOAbyNj/NVFh5boM3T7kZG6IM8zKLdNh4AUmH
y2K2TVb1+/arQ+6y5G7J4V2bwjg3l5lYROkVZ1i+yS+Y+1Jk0tjkyXYLOPgNoDA8XXF3SLTD1JTc
DPHkM/19qGzvd3GNlFCsQP25trFYPNg6m9aVU4LNU8PuVXjZPfM6j6dfnRFJxr74gATNBCwRpq1j
MJr7V1jNL6yBeOZeJEfHFca+JClmRctaxdHaFN61aMjMVl68j/uKNxWajayYovx0CdASOcv9DnpX
ym7YuDPMUy6EF6PZ3Ccz6a+hXxtrx7DPURUY9YZjrOuDpKPz2B22Hn80dPqwvr/P6HLcCNL8Msf3
S9sCfjRdltE6vYU51Pt8TDu4I0YYPQ4BQnHxDRBCk7tpxftgGWwGwZy3pNrsUPnfqscrp23/L4bq
mzlGpbVLlUSiDJoqwLeJYGOdM4rQ7zpZnkvy8cFFFZiUibkMMRZEnJvOHKaCdc4Xn0peBc/0d/aQ
PqmYq2iQim2eCjMAjDV/5JLy8MdLMzd0HR39yL3dANJGrqmEsYTG8LFlFGAKwP+eEdU7i6a0uFZY
kNOT2PF2iSkJJuc6qXjfI8uo87kaLkYoRQM8VeiYGJkvT6bXrjyZa5hVqq/3SDH6LDfYxSNFIGXN
33IiO5mF5SPOHkMSL58osD7aL6+9I5o+eVoul+g4PdHQBi4Mql8fH8ByM7eviKV2MDSct3davkZn
z9iAAAn/WM/xyzayp8KibbFGEXAZ4uJfHjbjTbQCYNYEesdgbZNvJJkEC7Mwv+THfDW3OcQm38ER
U4zF6ZTLvJQSMAXP8/+x9ibLjSNJtOgXwQzzsA1MHEVxkERpA0ulShiJiQAI4OvvCd7bJWQUmvGs
+nUtepFmcnrA44SPx8/YeoRkwpOEA8xsXnp6lhQRK9v+tl3mvgRj1Jn6QEWBBcf0zwp2UoSpG2wW
lNlnsbBBbtsQ/YZBf4z6U78Qi6Uw3tGuEY9z81OzUDv5NSxCGVGoZSJW556dj3GttJ5l35//6EUN
CXdi6e5qPjJrBpwawWgkWYE4WqUdnchbHpbRzsxtZMXixFkAFAPblBclWClgxscV3Ti1f+V5xLOu
wI/WbC5TvCmRlMawLXyCm/txxYawYKP4mK5HfZPu8fr6d2HURCR1nieQNV4Tc8gGaB6kxKtWYkIE
+CC+G2Nbx0J7b7ndBJwvazBgFQYRxm0ECFyrPpwP6YKay0pcx9hABb6KL142aT5dMFGQQSw1wb7Q
saPy0CafHIfdYgEyTw76cIDfYMAnLeO+0AwIQQH1AgpRlGm5+WcO9BoM8CBVLydtE9JlxWvP8jTR
dvGQgfeVx4nBg1KDQZ1WwNspXKHNK/xR7FTpSQgefjr0zjm2e5r5wb1jN2RfbkaH7t6Adg7c7GRj
YC4JqIOMrfQkgrr7uvzeo5QT2LrL9Uw5j6bBIIwWtFdRqHGcKZZ1OPFeOdC5S4yf2LlA/jcYNxh4
SVQ9xMWmsmqyPm/l3Ba/SpTYscKUaM6/iwl/TJ5N1pZ53hh5Sh/pj6ufvoRbEDAeQd90I8KGl+2Z
d7P+fjZMBj/iPLqUtwKQtQVmeZ85It58DY7T+LhY/0sPeaIZAx6YyR1SAew6tIkx2o0IqXGCvMEx
nv2bDGT0vSWbRUhh2En3vYG6CBokHeQLeNsnuJIY3Ghvsim3NewfI1b3NCP4jzYoFqy5OE9P5sFN
Mxn0MNIwVRI1GlFQQu8MqKkoCTf8Fl7PDA9vTQY85LzMhESBra/P121H8kVJwEckc+eZZ7suJg4L
6+AHapHnlw5nN/hRQeCMxa7gGpYdbPKGlINT1kQn1w28pa91FD9Znf34Vt+b+R4dKYMggmEVQTLA
TJDswYiobitr7FPOnNgFjdoyqOwAZMfeDY2hcuyGtrnAixrCl6DxDp8piWtLDMi0knxJ9Qq3flh5
XmVbAxbGg1tZWKJCgq2Kj5WfTyn/3ER2g3E6SmOhiLAnJCi3WBi1BMPz9vBmEuwus5ZfHGnUaNij
NlWswdAVE9u47wHtxEupWlnrRiODO6g4xVbBoKC/iHe5/ZVsvxDmcKTN3ZWpNMaERyTxis6CNEzV
kNyJ7bcB3gk3Qp3LS07FMB73mBUdulIud6dBICn4IBfDJ6/GNGsWUymMleZRHuc37e7/oME/Bocb
yOlRzeIWyGcbsKeSGAMcqkRKuwD61CgPNiNWvmGu3aaNjogfvhGzWFg3yvtWcxHSROj9R00sI9Py
YIg0+q3OTidCv01EeRIRIH3xjJAninnqNHPMQbECUTS5e3YspC9u5HpWL5D2+pWd/zcrZCcODAnZ
i5p+uMCPjspI9AvqurTakPD4O2a7o6aHyDx4NVjQQ/MKzQa/wgjZ2sNksYnNF+h1DIlmORW66G1x
TcUbSwMtxsE96cvll5n1B6c/hHkP00juoobePGfrNA2BdKwpx/++kTNAAvbrleOAzjbBmKppIbrT
dHTTMbcjughaLJRXONWYoIa1/odpifMt6e/+J379iGGuRmg1rWB2OfALs10YuAdd3gst5/C8MY4c
9jao0ig1Jr2CiEPCfYh1RTHIDgkO7rFCs4/v5NzuH3Jy7YwIDQGhAoXw7nqUaalf9OCBRzaPvjlI
C6x5Od7ZOc6pSIraE5Glhj1WZgaRaGwGlc3HVvEuK23bLkVU4mK8q85jHWe7YqcCmVuhdJ1g3m5U
x2xXgUZ5sR98jgje96L/PtHpNqhj1rYldDqPm7Qi1j6Bt0T7Rp0v3hYhaf4R/dsI2TGcTNVTUexg
669nQJajoyMA9EYLMC9wtKLW/MDa75PrE600Uwx1Oa5o/OiI9i6yi4rUC/VkrL6PxjvdC/v/YTMs
TzvmNRU0WQePE4SOu1fsc6Ap5sQp1+kmPYFXhdf6OLvlb2ocDHCETRHnmUSt8ex1xyRw4OZhZRdq
wm9f399c4v55l+Tn2zEAIl5DVKBViKN8JGcHvubCsG8nLoDM+iSmIoMR3YK/JTIGOVwvvV6rJlLJ
YC+77TVXW9mJ7GU+N/6e1WgiiQlIWjlVQxNK4QC1twQDVBieEpbgKeBA1VyxS0MHrKQaaHMzsary
zzsmR5e8CRoV11j1T+Wndbi91xXahtbh52O7n6sj/iGJcRD6WheE3NQgaX3eeZ+n5u1guX/9Joj0
QWKf2TeicT3jmbuGSSpJlExLp8UV5oMFYlRURWiNJx25mleBFHZ1s02Q6bqV83Ist6X//2Y5v3jg
NefvoQYGcgDZUFQRjYR/Hmw8DBcpVQsRgOwFqxNdb03eB+fpF7aAcLn97hNNDKj8IY2B/7DM62zo
W/Geoi2wkgw3/JflXclnSBLvAB6b7L5z8P1X/WR6GPkrbfCvLNYItR5/5rnQR5ehuAwWCsnQ72Yw
gbe408o2v0UiqmfrrexWKgrh8KpFSFx8W0u6iIkjkYIJo/sfEpmP3IhD3PdY3XHKnlEYNgzwrSId
jJ6n4W0Pv/qVn2iZ8XX/kMjczqETknAMEpGWIreKE5wo8xnSLdzlxnOexB+SKK5PTjPPLiNIflNY
UYf87G4cHfnrbWG3C+v0hXdQpgSDNrpFea+UOvNg6LIkW6gOg+IJJvyn4LqQFYR5GQxKI73XwYjH
Deh0XKy6NwheyMSm1VFkZTApUPnmu4mugM/szfLtpLdv6wWW3YAS245ey4N92R2djpc2nGt5/+MX
Mh+hiy63Giux8AvbFQoTWFWxhb2Ntd+44ArE0djENjcXlWh016b5CUbGjtf3Pgeff/wI5vtUqZpe
IhHHBDprjWB4FzUJzyQJ192i5/0PI598D+YBT5LQKmorh7aIuruj/H45uS/f1ScvvJ+rdP2hEfN0
38YRrl0EjdqV4yysBsTjqNYG++1aIwqJMNhYeunWwlQBPFofK5y32FMCgxBejXRhc6vGc0HPH7+H
edvlFC+x3tHP7Dif6vv4qTvgYQHbZUM6jDzSnNE6sDgJnLmYbyqVbXoRroF8zSQqdb0dnuK9XIEW
MHKe1aUfbnqkCbCZK3IHgsURaN+7rr9CZ1i3nzxomwWan6/Odr8kRhj1lomfMaCIiCyIXy8Cr8eW
VQur1zgwSh32BxbGMu7dwiKz9KwS8T7jugeJ0x0WSExwB93mMW2iFBM5yG2k1kJ7F+QhLZ4pRAqR
Fu9tAeMcGOiwoVyYc3eN3Q/rkYIMpKUgYxKLroSCBRncdFXY4yIknzsvKomG1punLCOFAye19I+r
3refwNlktzHosCjC0qAeJXvTTt/+TfHqD2tjoKy8FqMV6bhzwNMzqleY8cJuPf67xQGRO+hPXhMj
SUOwTODkg/0gleQShMQMvi9OmHhR8esWkHB0hIRgnYa1GtQPjoHN+LR/aMlAWFFaaicGOH8ko0Rb
iD31S43RJToWHu/ecF4vlQExDBxmuWTQT+3QxaFuiGn9DQ3n2kXk8yCT/u5/2JWi6KJlSrJmsI1P
Qiu015uBU80GzyLZ7UkPfolrw3D/zflN5DDnZ/RSgNODnFfPCRKCLImI3mFqlxxBs0gwEcSc3k3p
b1Z0renp0Qc+XbXee4TX4LGYue5auIc/58YgOzKGjRYEENPajeMNT8o6ALnjhvxe4mXJyaLZ3jMX
2ZabLJm1xB/J7Khtopph17WQ3GMt2ttfgRd+JWTs7QwAxF3DNnvpJsKYQKDVwYUhWRTuZPdqx3i3
AsAMlicdudX8mfh0eqJ3b2Vyv7Oyi7BeBXopZLuW0Miuue+1z0tg8E6PwW/NCDRNLSFF2MG7esc0
NPpd0H5hP7aPuZTWH9qweG3VYICl9q4btiP/FTjg01ZLTCm3S8FZfNFWl3i333Okzj65k8/FYLEp
51V2i+kZdna2MzetJ5+bJ6d8+Racr8jnrq+eK0H8oSbjQl7Mi1SXBgSClEByrtu2Jcfv9hNYxV07
Ls3i4kQ5BkKu11w0LxqVhaVUHxXxliHJwPV25OYH5wgY/1CLARFxTDCEcIGo0mk8uuU0rmwMFltE
t1NXOFzi9WjX++/xZXHM/W+Dtg5xXgEq4QEu3+1rchuwZSiyLGo/NA4tbP33K68DbS7Inyp5//eJ
CBMsHJeqgYjWvm8ARrQtjBht/16AP9P+4lHdzLtOyDuZiKxFSTKZK3FJNeF6w6zKSV/VJblti7/S
7eXld7RYNalzbHeIede0oMk5ybmWWF2eyGUuRW+0iVQ2kBtt1uf6hISUskIiwz6iiZBzAWdSNn+I
Yq6DGPZ1fBUgKiXZSXpCuf/4xbnis4g80Ya5BWkQ1qVpQkTpbHfdm+FiVO64yHxevnA+RJ0IYu6A
WYmZ1qoDPIN6gcTkhaTfqAphbo/2EMpubRLpULutk55ct8QMuifsbwjzyQuvp3nuKiiSLmJ9GgpI
SM3gqkzsNDYiMdD0kSajytRWKuLwnKDZvI8iy4jGJPyfyi7FuqZpeBUbk9427xB0boCm3tq3v/c3
NKFgBJjzDeecrqk45mgVrUiGoYC4lDgfHyPZ+WCfzsjTy4LbMTQbgk5lMY6KMAh4xK9UNcTA2/Pu
5IHu2g8WKhhOkDzn+l+zX+vnKNngM0Pi19Sy/3uUut1f4Awh0j6Ffu+CYvVrH/FyKffYjoXKiYZs
nJkpwYjYwMD9jonymY4rQXJj7GpfmeuV62O87y+yCcjTilCWIV1f7R2k8r70A2jRfoVgJ3E4X3cO
BKa/h7ogE3uVzVqoJHri4sWtr2vfP0Tg7/39bg9ohfy2G9n7V0O8+lQm49YIg5Jo2RVnsD6fIySJ
ydvTSl4ETxz3iacaA+GmIlzqKoMY3P5WwmqruN838q9QsMXat4zN45Pk2S7L2G8oehiiww43/xQS
ugjNtRJ76fsELeAI9XI7+QsYXnF5euY8DUVGQ4ok0WSwzpxmh1ok9oYECFYEMCuTM0jnMO1Y9KSv
bJRmeAYz55NOxTGneunwOl2vEAcnqtv0iZ0s7H2AMbbl4/Ocv5o/ajEPYWAURXelhmkcjmhQxMTo
478/+9JOFWGePznIYhBuCVDE6WU7Okq+fl6pn9h7vwh33OGuWR97Ko55CsNG1hOTQg2W4maOU6qL
wQttd/Deq+Wq+Vhwx8fnmBZxzX5OkAHuS3IzMSIBBVGozh2s/8EOIkoZ6T/T3QE2rY7fiOm2RHd5
ZzsXHk1FMzg+yGkom1kknV4HH88xljemN6LzTJ9jImybel2YV6UocaTN8eaAnAINBhwImY2cJ4oY
VNEJPFbXWzmMWPMCB4ZSVYLg3KbDlAdzA/II7Ob7dcSq5i/ut5ur+U+/HdudrnTx0BdmiAN0WlfA
l0PWzue57XPF4z+kMNCRj7JWdzks5NX5yBKCPc3hs0heRILeidCh27F47i39i/98/v62SbZM2Jt9
qdQWzrOtiUSC5XihvRqoIKDm+s35eLMlAwV7M1BXUdFZw1L1JGOtV712kU7tYDvii0TrVU/Fs216
PPq+uW5TfSqKAZOuaeROtzKJPmmOGC5jDE267W41SC631WwWgSdqMUhiylmD/Rk5bOPspG69UGwH
vGWc4GDW65sIYcBDv/U3+dpCiGNWRPytL46XNw4A05fiH7YwEcGARKeWY5bW+Dw32MIidE9XUtnm
0viQ7FWjc6lf5q39Rx4LF1UpyvXNxDdCPU1ZS4vyubzYZVW6guVEl3U/ut2N1J6VOiDWl0tMbiqJ
W7TPj9W+u+cP1GYhJc+xM0NB0vS0vroYdS87oAqdmG5D8hr4mHEg+efhgGKyk3ga6KX0U3zGDNly
5VZLvSDtEl4+tydnFrAnZ8O4gfolL1ttSKRTaZL0thhHG6mmgXzrF86zzrspBoM5VqXhqgj4Crns
RBbGShfRfrF6WVUl4XLvUQt6dNSMr6JlrXGJBxw1zYtst8sEZGcd8Teb99WKy9I418M3xQB2MCYW
xgtSuZC27WOCXZeJrZ6DNx6F3GxmQtEMBbkJcFvo7LpzvQ0bpU0KXBs7fFKcyg+WyiFf9AeVLt2t
EdSiXob6ifKVEv3lsfHOv4cT4cydjZNOD9S8kuDFgN54u9PtHbzdQ4PcVu32Nq3OLxz18K+ejR+x
LMlGmUlVg21Y0kkrF/niye5DW12jrYIuF/lXBeDJAd8rlpM3vw+kRgkkHDAaWbadVxCs37I6B/n/
NZf8bNZCdRVJJvDjoWmHOU9NAflEMNT03fBkV7cR8B5+E6wTWx2/QZT6+OvNP4g/0thjjOWgbC/D
VUJyiRblwlX/SUdU09JBHwFH1uwDMpHFeE7WxSpHTYFm220SOvrNVWU00VbeS/NxTLEWxue9WPN5
kYlEBsOSOsi1sYZ2Cum8XLY3K9Dbur0rWyjeOF/j8bGGnE+nMECW1GVQjMpNOnk3P1+o3lHkbNfm
fi4GvuJLOgrZDRJqwRmeG/DLptigs1zzpgbnMXlyckyslUeJqrQ5Ts5Bmi52USTGGCS65fnk6LMu
+0QS4yc1V3AXaNdeQjLp7NBI9SSRU/VS2Etz4/+y7XS3OGbuEd4nr89mHjcnolm3qdVuqXxroOT6
Y/vhnYaKYJMisbNFRETaq79f8GCLdwcYJ2pML2WgNtAW56pJtliR+CVf0+n/49CQY7JqP4vPx1Y5
W3gAK8R/EIXdLh9JRqSUFmSKPiJ0tKfd3Hhr1bbg29dyldn8JNqsP/ojkU2itcotNyINZvoK8p7I
Rr/86FfL66fJCyvvV+of7/lEEoMpSf2f89QKsFKgwuFRdH7t3tGVtM0966Ad/jqcsFWyfekXQoQG
oWKp31C94sW31Ewf/RAGauSiUeteorYEVod6l3k5KP3O949KKU7Ry8H5qpx7w/KXGGFdF1mCG9qg
c9/7aJYWuSJtv77B0/BW+ieqdByJs5Ha5KwZ8MnqNraUvqU3VdphwfVwb0FTT2PNjbIV3nEy+CNf
I0s0R8iq3NqjSyHO+WawTXAzFwRDdJIPErf33nXffBWUQpitwUJclH4sx1nzDppnzAxAabKq61GI
65NvqI19Xm19V+PCciNGqtMjE2LgSEIL/CWwoDOI7FUftIlgXUveSryRuWv/r/bKAFETSFKuGBCW
ZPZ27X1Wml2WvvnkoCs1seN/w7CtT0BIZdyagnI36iLMdQ3vEHFdTCwbL+QiQLbpsZ3e3d0H58hu
yCyvg6oVMX1RXp1iFe2uCaa+lstd7lS2oJHGt+EkrjM72oJxM9t+cbti7xs2Hv0CBpXCS5Doejvg
mfa2a2x92e6u9mdM0tWSksK72WJVEtl7fzlyp844LojGwFB46c28CwFDWwf9uNc33gM2R7My/Y73
f5+4wkEnYXWr1OE7dt4WvWqKV3rFy81yLRedU4jajrfP3LY7f4UWUP93Zz8fni9+i47UlwgcPmDo
8Edf3D11LjaeZ/bitb/5PSegns2sYg2rTqMhNPKzXUHxtTGEahApUgkLDDBny965po4We0JGbkvr
dVVj3fp6z8svzdakp4KZK9x3kdVI4V2wuNdIHhMMfJy34gDyhVX7LlZbjNbzUpKzXuFUKnOXqzCz
pApkQydkBs+77eWQhrZ0QTedyrlas27hVBJziy9xo4MpiUqy0Oeu2nljdzjLleJKW+P98T2e7QOd
CGM7hcCr3apFCmFrjCCFlZd+RDv9dImcdmkXBt6cyl1gJdjFeXKfFHuVuwtcbN0gvHePFmjZ2zz9
HcxtFiME3kVNla4jRzhkA7HLFWUxeqzvbCQ9lcPcXSnMq/5ijdAXY2S7XWUfsPXKN2yXrPC20fns
xOaVjufwYiqTCVnapuiiaoRufWt/egmKAWjYXnE50nkmem/EmcBGpab/z0TXzVHx30E5uDdt3ktN
HZBHH4pxGi7JGOr4WDhAa7fdppjFRsduZNG21i9+zZJ+jkfSGL8g6YpKjwJIC2qC6frVqvN/las9
x/rm3LzpB2IQxYq7Jm9CSTrJ6VI4oB49RnYg8Ca+5waE9KkYBkK01pK73KS294rWpB1ak5YH8vzm
gloJjEJrPiE171sxSDL2UnJNMvqt1o3jaCB+eEF/9a7yIg39t9ysypzvOtGPbcLob1mGCXCIA4uS
5eVrjEhg3wyaIx7f4dkSoq5j6knXVFnSWN9DGrVIUsBgeCrGhUHTuIk9ft4i52WFEn4C34ObwZnz
lKcSGXRqpEKICkmB17iu0UQsoGEBwSQyYfu9wCloz9riRDkWoMpobNsbNRKcoprbGg7x9fEBzuLR
RASDR7XeCdg2IEsnoSXVVnsD405rx1h4+69esokgap8TQMpHMUviDrrcbCd7Luy6JnSOds1lZZvz
6qffhwGlJoyMLojxfdZdQOBlr56w3Tnd7Y+UPYhbCZq184laDCgJitAkvaDirTJ+l+8SFkJcJCcV
HSRPuLyJPMtjoCmKukY17uaw9j52I6lgDqggg96AGz3w1GLgqRILCwQHOMTSAUvR6BS+8SKsABO8
AiG9Lf8A9cn5MbAkgiC6MBuNZgy33Uk6rGTnhb68j618NvM0MQqd6Qkryrg24xxikFBW/fP242O3
xBgGVp1uXFQkX+x15D8WyUMmlgGyS4W8E1NYBhggtzVCWdmNai95WpcJQTD0Px6kzmDFzaxbxRIh
7vUsEHWJ7gJ0bDxWiQNHbJtLZFR9IyUQESXk9peIrgm7k3kWMf8yomJs0JlqQ7MYRAoHLJJJwfiL
iCrw8TYuveVfz7Ht42EE+ZKNhaT8/NmsxzmRyYATNjiqTRTquMUY//roNsOTAIp/nu93d7r+aew/
qjHQ1De9HFVXKgajm6D1G0npYbk2clWBzWuuoWDwSBYDTJf61pkXRA8nkPFLh4CsuEHfvDn8aMPA
USzXmhRVBoU+xCbnbeVu+wikvspWPV92pf+94Hsx8+D+I5PBJew4qsFfD62QbjzXMmkiYrjZr7Ak
R+SrOW/jPN7+CGOwaZQbPWoyKEiFbePl49s0mybW/zY6XWQwqW9vSZIq0MXwPtFKfTgs8wXNhqPv
r8B+N5sjbtZ9nohj/JbSVG/BqEGcAG/ifHPLY7auX8Hl4nAEzUG6geIoJUdW0bzJ2IV4i/JsQDcG
xnid4P354iCxj7lFjpS5F2oqhbGEHlME6aWFFJQSLCT1VeIqLvbhcbSZ7SmcymGMIMmqmzJUkHPf
IwOykdMS/bCY9/31C4vUec2gs82pE3HsQ5XKI2j4LxAH7h3HC+FPnLydQVr0sGyHPZoVDLKjowzk
cH0fnkuNPLvDpsbSVIwEL/LtvnoD39Hjo55Nskx/E2M5F6yErqIr/aC9sz1hwp5gHSyahoDIICP9
sjace6fOYddUIPOWab2RKqixy/A+ZD8diPoB7+DyjQrDzd3uSLw9FHbmnZaHA+j0ezt5RY5Ps8HQ
frHQyOpKrpuTJxu1Mx5L3xwiTH8Y8zaVWi/IdYEf9lqjDcTi8w3O4dtUAPMQDXlbtH1Jj9rbXu1M
JIr/f5kNpXfeazSb/pjKYl6jzurzq0jvKZpWMTiIDEjuLE8gvBXffydvOimWJcbtX6uA14LGO0X6
75NQQG1uvdZRG1ewc956ytzH9jqbjZwqxgCQfMmi63D/SuvzR4TlzwfD3cBaE2ya56Yl5l5Bw7As
2cI2OrAHMKdoNJI49HBZTnW7Ap+T7DX0o5npxjQ4TuysRzkVxZxbJ7bNkGMk5rQGx+DHR+6A1ca1
/IuDyWUOvPK0Yo4Q1MNRr+UQJfqv20/1lHocXJ1t1Zkqw+D3qDUYO88goTx2LiYLKKEExw7mn4if
T8NAt0UJ+o0QIhyKG1jYukSDDr8Hdja4mKjCdrX1Y6kqidVRe/a8YXuKdn+R37TDCTOr38Nikfi8
z/NfIPlv1dgOthEcQL04tniVzlsPnIvAQv8ZLjId3ONlPGbrO1P9GDgOZLPTewn6gRjjVOxDEq6y
CM31BLVAH+sW7WNZkW8QnwvPtJv5i2OLs7nMqXwGdemUTzLKkD/46FgAKKJZFVEA7+2l5sB6zFMx
DPYaWmMEYwNzwdzLlYTbhtZLODb5X0D358MxcJGZYJtIKuiCNAi2ZpO0BalkQi6eU/qNvfrGGN3+
O8Z2AM5dmPP+psox2FHCV6/bAnJhLsB4871biJ/XT54Y3hkyuDH0/4HetWPuzxbZtr+ahdqgKy3B
VwPzsE+7Zzi6zUVvU90YKLlIfZTJMXTD0oMtlv0VJPrFU4x3fgyW6HqQliV9LAuSPauogNwH13jW
Me/4/G0dLF2zVtdpayowQdi55i0/0xWmBsYN3D3LxvWODk8ru12ra3mNGQnOKXI0ZOmb9VwTgPiA
lLUnrcOVZVde7K1BtciRM//6/+jIoAlKxXIrjTjJNSqZfUNuAm2icJDLAoXm56VBNZy/j3F2EmNi
IyyR82j1omi10I6ypqH36E5UiN1nGMf4/exv3t3IvQ9jXLmBCudKsGOsYqkNKE3Tc+1Hx1uitRCs
G0fhmfb3g7GaW43nfUcGYdLbOBiFgvNFawb2xyoL7GG/2ujyf6e7GkIPnV3YQf34o/LeI5bqOZON
EtkNKInZYNBA4q09/eWDMmfjYiSfd6Sz0kxJNDVFlRDR6irjQFrJRQhSquJ29JAiQrcBqZw3zV9B
Q7TdEo52c0c6lfePI21MNaMBEJjwVkgeXskJreHOoBDNfhK9lY1BRQuNMLwczpwXhulnQ9YU6lxq
0p96ylkZdQN2OsNovfbDQIN6ybv2c9Y5FcHcRi2pYkm5SrBOx9l93rwjB5xnnaOpAPbxHq1Q1jII
QM6LBhloy0D8jPknFzMn2GfEkTeHoFNxjGkIRVc1QowjM2vSheg1/4sjYLbHdSqBMYZWi3qMf0AC
qsao3H2SC/WAQCL42Oi4cpgXG3RkXdB2kIPI/gzmzMg++cYerg/4Czii6E9mPZ+pSsyrHcVDhjTX
XSUHwJh5kg/WPFwlXkZtNjSbSmKe6rauIuyVHSk4oVtQuoKiXW0o8kdkBWZfh892P+ccTCUyD7dp
dEWNpAo+V0XUExw6/ovGuaZszqZoyijVbhDR0gY9+I7wxpGxfkOPxP779fG34tg3W1XIy0pJjLjH
AQ5uFHumxF8IPY92f6MOW0kohMu1uAT4RlrjivVrmvhGTyLBrmO7ksAmaWSO7JT96bFiHCBiiwtF
PVj5jR4i2DoS0FKtFjZvm8NsLm9iC+y7keWYRsa9ohmP81m3VdBUAoo2bnx6wlZmrrXPljKm8hio
UNs0NTsKRs5ZOovfBamXO3SqXnz1Zo8YL1qsCom8VBHZH7+4V433GRn80K6jOt4GKty5YXcTZWzk
4cacKzfVj8WNvhoyWYSlYHTierjadK3a5flpgVWy6HLmWD4PEHUGO7ohGOQsohZy3vagZvROpnPw
Se+/fHHcmdnkxFQxBjSuZY6ttQpuGdjdlcX1t/b+9djaZ/3RiQQ2ZzB2WJmA3dJQZot3V1nEBMPB
xwOdPEHbAjr3/OMNy1bXvMouB+rZxEGu9eMoJTjE2N9zmyF58M7OzEpKl1Zii7/+6mi/19ES+WpU
I7uTqtlZBro7pHm4VbX/4g3+jVfsOFuUBaYmhPc3BXkxrDQBEexn6L6Ds+WXa1+XvJeZA8HsAK0C
6vHeSKhHUz/Hz0cenzQPpdghtlQy6gyNOtTOC/gXqXtZXMmWxCFRQqJ24ItvUzgBvNvMPUcGMMo0
7RVQQlCTxJbrcRE5dHH3LywbXuzRufM/Xmd24ZPY9Rd9LHED4N9sPck5Vdg3rGFT+BJQ9cWDKs4b
ze54CrSbViXy/b5p3vYj+gr36XN6KpbAqv8fLgIDIKUuh5eqp+IcOInn7avony0vkeywIMEBBbEY
WycfQwrv8rHJA6MORlDE3tEYmRdvd/DVk++uVvcBPS7TG+d5YdMFlRkrQ25Awxuaas7bbYAyc+Eu
rMTd8/ZfcFwDk4lRqkvTjKpy/3bBc7FBeoBX15mtzE/gmE0PdGaBlgMaBoEtHsEyGNXfUds6olzA
e1tms6lTUUyEkl6qclBzXDP0dIGYDLE50rchlqA+mxtCNu/Yk4JtPdjVQxcD8aiEeODCLn9CN3EU
yhIUBSGElzn1wvdtFx1SiGBoZwUniLkzJz+ILNi8QKclnZYOENfaSFQjNY4N0T3BiOWzT942+S/4
Xcfh7ZjtS8rMz504myVxmB4246FkF0PvDQPyU5KjA0d1gph8Iwjg6MlzGEzGNwHrTCwICsVO1NYv
boRee156mmujDKYMumBgyxK1UYQY40LxX9A54nAfcZ5rwu5zkpDqjKUKcmrvjOYRxJ2nDJXowDks
G6I6BMVV27UXqWDzkhE8c7GYhEcHztExVSD6TPtwvM8llqDhVegXdLOs3+8Dz9dJj50pG/sJgw/k
uhY2X9mNcDM+c6Wjid1YDOSAky6ts+5uN8hndUuMIS1PNMkE/or3Jw2zSNRcOQDOCVXZzidBkUpL
LiA0WjaOE6/q7xVI6x8L4bjsFoM+vamriUIvhPPxtnj8p2frNNNDY8IdqTHiNKCpHm/bL3chetDQ
rhW4HDE8CLMYP6UT5OBqaRDzutWQUtr1COJ+P29A8oQOY4dzXrz8lcUgSBOMdW3Qj7JGEOd9bG+H
3fKAqVXBf2rs3gfzEscMuPePwZLBTPW0umfMMJ1bL0cHNWz0nJBy4aLXuHMV+wUEA5STjPP96O16
ANYWAzCjKg6pWFPb6JzubYSR3/hUmY+FGGzXU6D/R7t1tsEL6J1wu8EKcXj+/TZ4ti28cx/cWU8F
07jAeRPpYjafYV77FjQ0AkClQQHzSnYHsDD5CLRKQtdTg9/tldf+Pm+jE5lM1rMdbnkQJIF8ypfi
6D8Nm3fwMriFc91Rd+x4BL8Pr5N7Pj6eyGSudpzdesVqIdOJltuys0eifkmrAmy/dNkgZcrk2Mss
Xk0EMvc9uLU49NGiLmCoEhmF5wBr+OzHUmYD1okQ5rYnoQIOLRlCVFt8Dg7/KgqZ/HnmehuFniem
jj9P2aWcFAQ0p/5zSDaUIfPFrl/oTo3HCs2S4JgTkcz9Vm4XIW4UiMRsbUba8fzbtvOtsQQHi12X
3p5rjVSHf9zriUDmXqdWW0dyHCrY1P61+H79Vx33E4XYXIYxDrUqxjC8NdyFKzaKFrb/LjtIIS8c
njnMu88/yrAJjDoNRSyAxG1Oyc3Gohu0Le2Qb9XRJPwMv+TXL4hd0T1nvFZ/3p1mkxuREF0VQYLk
9Rl9cLSvaPlMNiZ5DzFkySMGm4/GJ3oyCIJZvGuvifhoYKEF6Sd2IWMJ37N+8huMw2GRafjJPdpZ
aJ6IZACkrhUQ/ok6FFxjqH/XHTPn6keOnBAJESv4SVJaQHTQzvKvnryJZAZJarNQMtT5ZLAEvW63
0fM2XXhwOdGv4/gbw9/Yki1jh+mClxbg3AyDAZcwTfUiveAqfp5oAq7ZPr7q3I/IoIsaN3WW06dn
i9ZJzwMtgv9MaOkLawx5nsq8+zU5RAZXDPMSh/kNFrP+uO4tu3jGplIeJ8F/uQTwEsHmZqnivUdt
0rs3xomUKFKqQKMPxI8jjHL5jLd0lWDn0R67GXmu+HzYo/5IZL6RdAV7x0AlrrPlR7fEGBQcr25L
q1O8NMC8szeRxXyvOm7BO9BAFsZEnA/kpLwDkOU3CEQzF8Pj+y+OyzXLRIY5h7+Pk/lmgSrlYaUn
gGbnsz1gpufSOiE42KoeK1iWRF6SDendX/F5tTiibP8dkWxPQ4/F+JwSvFGcOJaK++dL8fNzmJfC
upWqlF6hv5Muhhu5LC9Hh5fN+S92+reQ+6WZmFBT5QFaiqFzkS7KN632yALjqa/ohXh8+zjK3E15
IgfrtI1mLKCM9onFf3R1hMbBrdnx7Mnnu9vTRESp1uElvEQK8t07PaGTvCvnRhYgseMYynwi48dQ
7qWmiaRLlkdjmePQ0HOA/9C/jxhLujkOzzuZ95Z/vo4KE5kI6rAxPolKCFoLx+gYtOC2XoTHfSwS
3gaH//KU/4hiUL/s/w9n17UjNw5sv4gAFUm9Suqo7omesT0vgqMkKufw9fdo9uK6m6Pbgr3GLrBY
bJdYLFY8VZWocSRm4T+/A9tHB8dCSoxu3tKXxAs+ISvUox8iuQN0Razp5vkgN2RdlfRK3/LUp3U0
P70v27ftAUNr5kjSBrT/OI/em0ezrsnLsjP758SSfulYUE9sptk6r+axBo7sCHeFPHg/V1tl/h/b
84eWpFrysS1FXEA2vRkuvCXAph52GL23QQCJHQgrR1t7bJLm6Mu+HIUFam7o28pj87r/veaArSkO
eXaaofBWDTAd4JM343CA6cWewcJLMK5FX9Mdq7SkTJSR02kYlPlln7emUwmsAw625NNaDLVmT983
y188t7HxzcJ8vyUsjjd357fv9if0gX/92ruYxbV2S6vHkrxKa8zS0IxnoVfg4nHEhsAuzaCI26p3
cSDLhWJ8T/RdHKu1wiSj74bky7k4vH0nNmJ8OHTo1tqhcwSlOUwnKZx54tdaznnRpzM4NmBSg2I+
o3REQ4M+1vRcQ4BQbyZASlbMyizJH/TGxe9LCtLUBi2txwSOuYUIBDNHGpv+HNf6jpYzyhdkJOWo
Qwf7xnyMVzjD7IxEOYLr27e02FDAL2hIKrDjkV/HFo6ClSXbuXYK4F7n8Qg7GsQ53BXuas/gogK8
oCgpwCEOfOy5z+bLUXeNizqVFSOh+96sumbJ5ou4dVGSAozaBjvArFRDHrty55saTlWCTah7jKFZ
4+TMqVu0JPXHpyDtdR2cbEHH3YauidIpwrQ1m7kifO9Sc/GuVOzfmHRsN/4kCrf+9AzI6trq2jXB
e/dELkgYRcb6IgWJV5TSy5fOTkan5NtVbb5yPe+q6oKOGpc9FwHojDvvi7l7S49ksDOAR8o1pkmX
Az2gAz+JTkokhbGq9UNeU7WyukPJ/qSL54a6mvYmoqN4uf2YpJuRiGhyXpNTZoYF4eJkBd9IddbG
0VbNjRh+KUG/J5qwk6FYS8BJLPyPpolUEQbiqEyROy2Fn4VVr/ni1A6feuOBaJVrYa4C43yrTQDc
GxTArYoVGyPXmBM2TpqVm4Jn9bFI1za2LTKZUYY533ObOZX0lU+EEqOlR5yiNLKbKTrnqXAGv3Fi
vmY0F499QWr+lAvJKca+jdvYEidBw11NK7tWlN3t25SMyH+cndc5qJaiWFSu/4xWEfbmEMYnrT6r
IXfNNLVLc3KwsMAm5us/ELMUMI3DMqnvEfDFeSzedmTGEJ6qOnwdzCMmG25J0O5IfOBF269IjaSC
/zuapXPdhEyqmF58zT1NY10TW6BG0kefxU6VHZNJW8naLl6RxVWushk4LRfyqr6oYwPloFPakDdD
sPGBsjS8v823JZHDcRRDZypnhlxcDsOoNGKtiE90ymyRnplBsSc1CDGxsF0htcQ0VMWoaprM1D8u
/LEmvxCiik/6UfGd7C3/fPsoS/J2+fuSreqNtCCiL+MTU1w6abssCV2ejMeC5ps+Edvb1JZPw7nF
TWxDV6nk3Fpl0hlZC101UNNO88lG+5rTZemKpMmm5F3UUHT5PzqSqGV0DEis6OKUJKc4r+2QNg6r
P5dBZCt+ukUzvz0Uv+p4TTEuCgZqAvNQIMM0qGSNuyRJiyaELsq6Y93XTlh+DtOfySTc23xcknL2
h45sjauO5I0RQBFl6X0V3dfh5vbvL96ThlqmrptQ78p8zgvFwLGlyK8jEZ9KBausqo2VHEOLrBxi
UfQuiMz//YJIF+ZxpJZ4qnHm+vHP0Eqeldis7ZYc+4auRd1rR5IE3U8B8m3HWdeN24xkdmjU9jw9
72tR78xcPY0Tv0/os5lMTtA/hg3QfHV5KKzNFKpuFLyl1WPaHhh3LMWpkyeKNmzKGizaMZ5u837J
njNDUw2umTCUXGJLlCm+WevgfZY4FnlTTbIxmp+kZzYhh1p7CeKVmGmRMxcEJc7wvtYjE4jhE618
t7EKVzQArYzH28davO0LKtLTYCFnQ0RBpWl/ZUG2IfGeWp8M4SZFvyJYi6/DwIQLHUsYNSw/vRYs
LRwjMoxQzx3zf1jxvquHH7cPs8yyPxTmL7gQXewOUhpe1vGpL/JNUaXC1fzCEY0RbW4TWlQopobD
qFynqjZ/yAWhMK15VKtNfLLEmy8iJ+6Pvd86azkpuYT7n8K8oCM9eJpHfWAQmJk0OQ5d72SdN0Qe
78tdUXWbMXH85HuovrRt5oyDh3TtmYngsSnqfTYCJpPXKwxelJaL75EeQVUaqtKYYPDgslDse4M9
5wQ7Qsp2FzRRsGIvFq8TM0Spis3CHG7tNZfjrvJN0uV4clZiF+Wx6ia7L1YewPyMLiK1/1hswT/V
KYMLxKUHkGEydz8NU3wyWP+lDPVHLaq3uTiZuduW5hbNFc2KLyQnXd5JcqozC38o1Q3pZU8xhzPW
gWTANacn+y49+uUXwhArlp6Z566utw6v4bVgmubXv5dcuGFcxzwllLHl2CfvrTElSQba5IFM3cHK
m82QtE5G25W8yNIb+UPpQwBk6qQmFcXtKVN5DDOy5dVjbxkPiFxW5GSNkuS+8FE0zETh7mQljadZ
430SNGeStg6N4mHl8pZk8vJUkkxacZxGIUniUzRhki15q/jDkH37hzvCNj6Mypm3VlKZBubF52mK
V9b0O10PvaA+x3npJFO9opHltNx/knhBSbt+YUZFSEDVDu955I4eDZhNzzaW75IqdZXa/Bn04zkZ
sJovTR9GoTopyx5Zkj+EYtooE93X3+o2eYlFtw0CZbQVtov7r2E/7UdaYxu4PhxC0ky2wjGZaaJr
bt3yQ9IsBLqMAnBgSOqxz4IkbSN8ftZPL8LQ7DbaVeMPhWOFoeHUJPZaQ78zUu6FAbJyirbivSwK
HtMMhc0OmSFjwTCbpehVneExpX68UwAcOXR5qr1qk1LeVaQoVszOovAx00Kfq0oNy5r/+4XZUUxz
EKqhQ/iSunZ12prbJkOHdF+U6v62DC766pxrfO41RdQmoxs6c9Q0QUAr9x86UuwmxgHkSIpnZrIj
5eMLD6qN6XdbZD8fbtNechQuSUtS2YTNUIylEp8SxcodZnTMGTq12N2msshMzjAcbI6xNdmhU6dQ
wNczoPiLcn7JbXOmGNl9m8iShCBjoOEPspwwMNc3NvkU/kjuw73NmsPEskMYV/u4bWsbwMmV6aBL
bLMAaeMGpp9iuKHk/aCyWZcsIwjk1fiZDdxR81qsnGeJaZc0JAlUG5KZYT+fJwBOfTg3U+au+qSL
TJtdK850qlkyJp2XqZoaiQWt1AzbJHgrCuKEUbsVYs1yLLLsgpJ0PaOFqzB8Dkrab55lNu1+377/
RX5dEJAcpqLU/TgMwK+I7pCOs+OIOqsuzBq/JH+iDZnwGcMpGnLWEiSJqvPYbVWabf/hMNiibFL4
SfBfJDpGnzcNLXAYq3rMU6yXGl8m8XqbxuKNXNCQ3DE/4PGYhBDijLx0deRAGayI8CK32DyL2DQV
zuRtLF3dJBVP4+RUxjn26za7Rnss42YTmGtRglxPmc0rYh3N0pAFpRaV43UdXT9lZrVQMXXU22oI
h46QuHcVo7MUG8XL2OsCnzphgnVCOlbcaaN/bhNReUYXR25OSbphBjbgcWL+vs3nBcG8+jRJMBkZ
BjHWiPJpVzn9cGwS0+75Sgi7zABDUZQ560eh/67VHwm6tB1aIk5UCdwg1/cieMF8jxKNa7n/Wo22
ORwJ62w9KJzIRH7BEz21Q3VaufOl02IRr4qSsKqYcBWuvyNiSkdZjiwDq8i2IRsrVh0tf/l7ll4S
Ua+JjFnAddGByIjUFrqhNhGP7YbRFcu8IL86qhc6bBOFWX4flnfhBCThEHFmplDzgrlthoaMwSUQ
ZS1d49oSJUtFvgOpaPg3VLo9PzVq4KRBCd+xKUnohm2xVZhn9Gue3CxtUhCmW5qCeEjDgEgqa5YA
e+Ya0iCeRkY8ctVGP7Ksy+2J1F+RDMudLiqCzd/f1iVJSdFYhZlizDCyEWMOqJo/PiU6KtJCcW+T
WeShqTL0UBka1WQ3Kq6wVWBSRtxWr/Z214Xtvuz2YXtvGIn+97EJwjqUW1CmUJGUmL/lQjL8sedl
IKCf9fGl2SfGp7Wa1oJyNqgCBxTLYnTEaRIBJeuS1miC5JSEZmZnhmo4g1WtxccLj/WKiqSaaFKU
VMmiBD7TdkB3WAy12Qz5Sni6SAW3oqmIHVRTLhYYZVUqyiSSk68grTg9ldWZN+WKJztbREmusUHw
DxHpKGhPj1IepLA1OcN43z5+pn1luKFouB3pebJpSMtdMYmVCHL5cMh1c/juCpV3U4mwbafOQpad
KkPk0rLe5E3fu6z9+wAI5/tDR9IQCbGCyOzAxKwQeyt7DVlvW/ngsG5F6S0oCBDiyJaYhmFhruK1
aPdVqU9RVSUnjA7f+2kDJaHfqYm674ii2GMcHm4/20UGasizA948T56W6KFvogpZlSWnJlW3CIxd
0v6uE7YiHkv5PYNClSM9QZET1SWPCvN8JjWpcax+CKDEFUCOk2TDYnoOldgeW/+u5997wb4Eje80
0zE0u20sEjv+ZCkbUhcvPFs7+YLCuvok6eSGFRo+8ifJaag2HUKiONvPdqxro5VwZfFK/5z9w6aG
vOPj2NXJqfNfBl/fK3WPdFfuZMM2bf+2PXl2xQxqGLqlIlRHaCGprlCtG7C2SE75SJrXNk3EoeyV
0OkUXXVImmaPvODtU6YF3WYSsXDRevhN73XxWHaZ9eUfpMtUsY5Ls3TUi6RnY6ZKkosJ0qUamD1C
Mbe/YNTN4mDF+Lw7mLL+USgwT0gX6LAJ0mXySW0mi4DH/oSuSCTDWigeI6tsvXisVH9LRb3z9XbX
6Zrj050e/05RBI6f4+RxCFeEfelJXXyLjNbTpi5OBhWCJWpEdYAlhEO+ydMVl3NJqi6pSJ6egQp0
Pma4Zxp/Jrmt63an7zTj61rVXIahvwvUJSHJ28uHNERuvkQh024rp6l2v4raGVVbS+zxmRV267u/
/RW1vvQ2L2lKiRFdq9Na41AXtNA2KaoAqaidMn1BgXPFYV5KrcFvh7rFODHEerLH3AjTCgjFbXXl
I6td1EyhkCbjqIiDWrsheSZsEyuO6J5vP42lvNMVYYmvBaYdKkrUg6+DvyXdsW83k2bnw9Zs3guC
FGm+rkxWXsqicF4cV+Js0VZJEPIW6kGYNulq2/fRT7QWDy1SMZDWRaZOYZq8xjiosem3myAzyZS7
Qc1tq38h/b+8ABS6gXGiCDuZ9Oa7uiKVGePNt8pbqFW7GJEO+sMLYg8JWROT+TnJCsZAAhYuBsbR
oap3bZdVU09Jp2fpievtplGVA1Ay+2DaNuazRQ9+322CcmOUb6L5hwszKdwbXdVA25Q8qwj+e8Ci
Oj35xV0foPTWcztZI7KkTGYKDKCBGVAiETEqJTVrZqWnipk/255+qotuO6RoDgR+a4jWXNIP5KCo
gd7SVeBjqEblRuYsFqFpigCFvOKeUGXb11grH58DTUeTV7vCwA+6BMRwLlgYqqLyJQd3nDQx4J59
7/kq636WFNO8lDAM3LoIo9COeZ+vyQqVZWWmyHEwjYOyJedCo6DKsNsFFEfTKmGRMFjMFlFfHxrC
X81x+Fn0xDpOtOru2s7PvmI95ufbymWJwVBmmoH7hBtgSK+8z+qxbUg4eGmrIQH7lmWGnVjlzio8
isr+bWILDNaBdDIQO3PYeLmzvsKgiyKI2eCx4U7rxCbWjTMQMPsoM1dCmY9mHtZIATgBuDREmR8S
c0kWhPHIQKr5oh/7M3GYE70EL/FZfxB35Fi95N/r7+PTX58PRJGiRVIFKeEP9pxMQ1oxPngjAH5j
nzsWjzcqwTzVcA2SssBKeP26bsEY4bXLge041bzN02b0hrizrfKYYM1HoZyz+PX2kfSPEmqYKAPN
WzGQtJInXbA0N5VRtKOnis9B+UWsgS0+GjdcFICKyHEgiUo/qEsLtbRUizkWelTRNvFDW88ixxrM
e55kbpgpG3P6TCy66U2+u320D6ZHoiyJfhjmBhtNUPYf1efopP28/fNLnLPwF7xZpIuQIbi2A0wV
vdYqEAa/9hXbisrJ7Ym+5pUsyIEJLCnKbeac4JD9ZjT+RVXcAOlALMykZMXXcKx2ZZhHdoU82O0T
fQjdGTXpXACC2CkaksXXJ1LVKZvKOhi9viLUZaWpu5FBom0bNt0r0Vrh4V/9k1ppa12HC1c1Z9gR
pQCLZwFwdE05nFg0jqkxeEXS2aHSzKJemiuR+yIRhpIUBcRUh864JkI1kiuJGo4ejX27npcPK2dV
XfFXF4lYwFnDxMAbkcPbbMqNetCi0SsAalAQ5li9UzSFc/umFrQ6Emyo4KEdDnpWzkrlaqBXbUlH
LzF/MLI1UGFLkqNuRQ7v1iApsxxf+TuQCtTL5yiSYbOtXIENC9jTRkSTp6lkG47G525Kj6P2GxP0
HFV1lOqltdawx0tSrxmAtKJMCXzN+/yAi7Rehfr8VKnW4IX10fDPFX/qfKRZ4pUnvEQGqpwxqFkE
yvITtgBgwktiuCygbRQzBUJ9LO7agnl9km1uX9mCupgrlJjYzDkSy/KEgJzqmGxeTZNn6kl2QIG9
ec5Lwf7eQpkM8NwZQqHhzmbn9YJx9ZCYudCN0YtCtNYVpkUfK83Q7rsYZiRXGvXt9qmWBJHD1uNv
1BpQbLimF4ihQrORPnkoYLgDuRdF97Or7IrF2zYqX28TW7IlSMnPyT0KNKIm71iuRWuxWA+p18eN
K6pNqEybLAYYS3s1610S7kfhoM618tgWpARUGdDploFV9HKXZNOKmqQCVNU23dRWspmbNMpfWvn3
vGQK4iSUjRR4GPIalXFiSIeZLYVBUQrbH4X+lucs3BZmyHck0ZN7OvnlipFc0PlzQQUAaF3j8/bq
6wscTSOqM6ZOXjQ88rrd+okXK4Zt+ZgrhFVmaba/fYdLzLykJwlMgWheNzJt8ozITjeTv2l2Ys2O
LQjl1ZlU6Uxjwis/h1B2xoElj33Tbyx1ZybnoklW2Leg7oGnmCtFwHgzJNmuSWWGwbJ8TEcPiKwd
qYFPTrtN1ft3f801BGPQhTOAbgZCX5NphrLJRr0YvRE7bO3Irx4HuhFt5zXFWpV04YI4V3SKzCF0
FRBG16TSOK4itKeNXls4cRO/ED2ltlGrLjeClXBhiXmXpOZPuVBWOUYnwoMCqcR4UmLM2wQocFpR
iAuyAOQfCnoGbglQR4mGgViQYj3p6JlYFa/o9/qPtgOygtnFWuZxQcFDs6P0AEWhwlhKUpfiBKER
Q/X6hWYTYFXV6ddtKVjSf4g7kENFCPKOpLxmGGlCVRl0BYcJisc8evCDPW8+FfRQ9dGmwxDliB1j
+uk21aVbQnsVdB/kDjpX8nMhk1OahipMikFGm0QYu6fFGBUStI//QEhHwQP3hSlV8lsSmtCCnuF0
EIfAL6HgE8fAMM3bVJaZaIDEHBWDjvRkudlXmCOIeypy7C8gv2P/W7+N7jNMXe3I3biGt1lQsCje
wLmFZMxWWSI379GOGEkmD1gJN6CAvaY2idlOqMdqHI+hRlYOuPCAQRAhA6fo3gKi6FpIfJpPYVIX
k6cPBmC9ef4ShYBe+EBrbItJ/bHCzjmKktxDC1g5bipwQ3F7EjlLxbLhdqgnryz1/qixHs2sqD86
LO77PXxH0x51gf0UVci9OBq0vUaj7N5kiVnZ0Wg1XpxO2YrFXniKKOLDCQKAGusx5P4uVZnIqGJi
qpe1IYWHagmnK4vKvn30hYcBKvM8NcQUKEFLphOJ6CwIynby+iN9HH/6Kz+/4HdbcOHmATMA3Gty
uq+hPNBp3k+e4rMdBtva2hNPfiQsPvQ+FkDFQRMftCFfee0L+tICygIlb+QAqSlXAUkLVWKyEawz
B9uvM7cbn9IMpqCe3Hb6fpuD8kiP2Q2+pCYXxPqqVfU06yCrR/alfB0iO9tyd/zCWyc/qCvU5EED
/0sN/oUG8wZbIFlRfyghwzU4WrHGK1S6Ry/ivvTNT2P7I0nuDf8F/VFnrXbZ5JaFV9KN2otTmW4b
K3BS46mL2mlbFnufik2krXUDL71b5EIZwJkwH1CC1+82nMwJLboQJ0170tWz6IWtT3ciXeHCAs8V
OHtzVycAWoZmqNd0Al5pQNRCIZn9i249M4AAyuScV78RkryKSHe4de+bR+L/fSAJwqj/6TifqaHz
UiKcTm3MjBKXXX8vrc4O4OXyzjGNX9VbaNhhvYZE/fiCgAqBHwNjqahIms8P+MK/GKk5JHFZwdek
2R1UJSq6LS6yOLUq+jf6gygwPSYxxhXt81EvzGRnSMrsD6DMfU22t6Y+Yw00opl8JtqusZ6naEXr
fjQqM94FKpcyxK0fejGrNkHDWggSebYZx8gde83WrVdrnIDnzLf+XwOH59Un8DvQLYlEly77ny1L
amLo0Ao0UdV9rqOUjEAmfFOKaCVJ8xEf8E7KsjQkqymSn5LD1oyTPsCiTF7xIyuzXUpat9XrU9UM
dlOGbt/F2zrI0LEVekN91zflYzqdEFM7eRt0wA/0jp4oKze6JEgQWI73AlQf/rq+0RgJJSVMYVKV
9CuaWOxx26LIqu7r4NQ4Iv9rtxgRLp4oYO0zjkZOyU5ByU1h0snz87ue/EbHY7tWlftoIK9JSAdC
PafysZcdTO6Rzvmu/X1YhO4itPmgmIrWQVWTnIImNc2snENmQNq3hqbh6YXtK2HR33YyQVhQOoXS
RNoSPfeSLmta9HjHQUQ97GYJzV0L4MqhqO6GXWCuOKcf7eI1Je1aBCbOoEtLUFJD1RZKu7WsyEUz
kzcGoetbKwK39L4vzyXZAj1uI2XE2hRPkOMvtXECzTHGTUF2t+3vkqYCYg3tz0hvqKgpXh+qGo3U
aPgsBplw/aRwC9QTh9FfOc3Hyvp8TejtQfpkrtjokkYcCgPTMXMkGQhUhhnZSJxjwc2Y2UNYun34
M7OqZ2Uo7vs42GmYnxlZ9u2DylPKYPqvv0ASeLzdzIdXA1PQiC2mWJ5mrWkF1nGMtwhmEtq8JlGx
jXxXTTYxphrTNQzrIq81BUv/dGC5FDkQ9dta77sGPKDFHQd4ITdOpPnbFv35lDqQo3PCFjZWCtUM
0iVF0yHxYfbfsukJTVSrSfQlzYF7BDwC8oKqjvQOepo1DewEvBS321cvt6/powuE77/4cUnsU12t
g4njxxtyjPOnIjxPJhpAN7epLD5lYNyQaYMPhLzAtdSrAcqhReTDxa32fu4YxEPhV1RO229vE1oy
GwhjcedzAzAwvteE6Mh8pSlACLWdMwmn+8SPf2FYwKum7n2/+6QiyLdZvpJGXBI0ZDvwrKFB5prR
NVVBki7uaUy9Iq4dUZ2Jep8BcP8PR7sgIvHQoALAHENQb+is1yJoN/nQbTHrwCm46vBY3VSMbdM8
XlFYS3oR4dxcGQWIFae7Pls01kjY9yX0ffXJZA9m2dqafg/OCoGwofp8+5BLnEQfGGosKO+hrC0p
DeweHCGsoGY1w5eaBB4Z6lNKxOE2mSWpvyQjHSqzwqYsw4J6UbYxOicVnsiQ1n69TWVJGAFCeG/L
gK2UdXBgYakA1yrqBftEuVNL2xy33cYnbrbDVM3btBYZN0etqI4CSC9DZMZSN8tehfkyVKSQw2Cj
iM8WzMttKot8w0RcCmgDKrAyVMVqs7JGrwXFtK79iLavTrtnKLh18Urydek0mH+DqT7IGlnou7wW
usrXAlHVHZwZKAk9zGwFDFPE978/zSUVSdiqTEvLNuxR23hs618K+0LGnfrXjUAwEPCsEd4jIYqZ
4dKzjYAH7ZKcUm9Uj+O4a6jjt7uoXWHYkoKFgKFCgyZAFEJnhl7EXQS3X4yjRtGKepfhDHpbO0Pg
WN24WS9Pzp98nX9SMMIHeCX8U0GdRnI1s0FFnmsgnTdNcJmbIRa2yKrh+fbtyBsJZgcCBCBtMN0z
LEPiHL6dVmL0O69MvZJ96bOtn3tZceLqV6K8VqXri+P4S3/oxS7NvAizQ5LxxJ8jcgz3OTqdYtt3
9O9a69bJipVZSGhef5rEbjrWNfAU+LT8W3dI3KdpN26/0pPx9TYLlnyoKxbM7/HiWjFILvN5CDoN
Rh9M5z4Qtpa7zNpk2iGsbetrHz/q2j58WdUn747Lx0v+w33Jksa4eq3vQLrKDxE9aP7OyJCBtlXl
aNT7VHzWAeX6QkJmj/7WT53oU04eii1m31Qksa2nyUTSNTjF+0nfqNavRt1V5qmazgH+Z+zE2YYv
4qkIMMew3NfkmHF0g0+2n60orPeEw61jSLLKWd9VWmd1Xo1Geiw3ES8c0BG1f2kUE2vQC4cxWyDt
1IbbqXfC8Vd+rtN8G5CnSOxiQNJFfuDDF6MID7pnBF+U8iHLXEPP7KbQ0WLnJlPsGK2d8RdBftd9
YEcYU7E2JP29EHnrGLOpuRAEMxyYVQ5B7+nZA2qEQ+FOmmmbwX6eZjPZnZO/hD9SbHpkvjtBX7aZ
Hd8buWPiFkovwQy2cB+xO+LEweeRu511aLrQjcVrTp3S9Jr76HE4BEd1o6Mgb7UbMM3GtVRHJX3O
t/kDGRx1vNcfufWYipeY3A10V9j98/BaKnYU33d3Zmznqj2gj1A9Uf/eSl2Mz7HCFSdoKZWGZmrk
Kua5VXP79jUjipGTekDKwcMIrsANx7TemFU5HdIyDxw+ZKon8iS1A828T8a0/5TWLQbCYSfa/vbT
fJ8jc30jqoL4E6loHa65KU/BU5KubLs+6r0J4gJQp6MY3acOaW8kWJ2pajz+q2S6XZnCzktlk1jm
RqMHa3yLDcsGjmkzGPaIHEtjkyRykh4L9xqyn3O+SRjbJbXLljjNrjWrPZ8T/Gi85anX1Oaemivu
6+pZJKaqba6WhRX2cxAwhg77YuwJnkV+r3lBvBkCDlDvZhj2VutGKWZ3hUgao0KZH2LlXtxrzNbJ
PtpE3S6PHV91u/xnvg2PSDAy7TFvsQALK/b+2oMD+4Fug7ODmguM0bUchEXe9ZqZ9t6bfnjQHm5f
7oLevf51iSGRFiKoTPDrfjPhLqptirmhHED43JmLGkS5s7pp04zp11Y71UWAoClcy92+d9J/kDC0
6zC0K0LUZPvHRSVo2ooewJIRSF3ygAFjdt6HD3lsHLNosgu1AhoaaixH3WBUXVo6vp/sctV6avn0
jC3eP5C/O4cVz+ykq89d6e9RvHnygxSX6mAFtxugGZJsrUHZZ1O/abStxj3WPvUZ8NXMdAKy8n4/
OpBgLNBg6MNULUBzJINWUK1LE571XiVSYCyFm6cdah4bH6WP23coT9WH+3BNSpKQolL0sgqqHr6D
+VQFGbqAAV3JzUeMGXnRDAwgzgiA5Myl2nju+uRLFxdu9tSEv7B03cb4mn3Hqd1q3/rqqKW6oxrD
Tk1X1Mi7+/fhkmegAZwc1EcNycnxAywBrMOp94IkYtuRdNssU2o3DUzTzUgjTjnx7wBCh86P9U1L
jNJt9E64pB4tu0wyxZlqouPhte22BK5kq2OuxSkMMkyzGLJsE5XchpZMkWeZTISMjbmtVb15us1s
ebvMf8yGLw14PtQzhlBcP0d0UmDEh1X3Xo4pkkzFFMkWg0dJbhz0qdvVxoHz3TB+04ljhefSEltu
2ZnSY5P0eCjgyfTxNxVozttfNROVeAuQDWp5KIKgSVHe9QkQnzKztvd67j9l1q7JH5VA37Z1ugfy
tey8cGpWPMP5uj6SRGPpXKGEy6pe82Eo0cBsxRQk48qZxBHzKP/lUNqsngBrQ2yhXVMoGtaTJhl6
L4MDEIa7Rr1jauLU3S5B6bk95uMK7vtjaKECV/mHoCSh6LnMjDwHwX7YaJHN0ZNg7EZj06292AXb
PlOy3uc+oConY70riwx9MoB5CtuLXOzhY52Nu4De1T+q1y7xt4GyoiRmPf7hui4oShGgn3A/nQJQ
jMQeK4R+AM9+aKN/IQKXBSBb1F7RGnZ9Y22gx9zMld7jhW+n45vlk22UPmlhd2jTt26tELAo9Rfk
JAHJ9HQq8hBnSg79mZoOv68PRNjZsV4RjAVdjlmXf84lCcao6mMZjyDUiRc1T+GN/mTkhKlfK29q
IdqCXFwQkqKttk7MlHHoSO1Lumt/+V9TR/uto2HUrleKG8sieEFKsk+JOjVoSgcp8VA9aNQmm3ab
uua2OsKAsJWnvMZAyUJNyLsWbACx0UmfMBegv8dYitsqcMmTueKd5MkIDbUFVs28uw8fusZuvnef
Wzc80m17AK6t/bxCb34xH17UBQMlQxCHxv+Q9p29keNK179IgLLIr5I6O6k9nvRFsCdQOedf/x56
37vbTQtNzDyLi8VeGOgSyWKxwqlTTVvClzh1WzQf1C/5ztipd5g2cbASF4iK2+I+5omuNEOs2xX1
REvTmUfUGPZD/9BO0EUZSGDtbbvcQhHDEA99R2MV97fP3Dr28n0RucXiLye98KAXkRudlB3Zqq7v
DJvou+SWrS4ROodaDtDg6Cq+th7KFBeFEsL8oiPhmLWw9JPmFrLOxHU9uRAj6CJN8hyzZHGZ2Wkx
/PJXV/oTMg3Ddhi3NGLeXMPyRxsQZnkSF0i2QEFDHUXXkoQ/mWa6IckusnZkmSV6stK7BEVBRhnV
MDBXoav6ehervGdJN+gIF4qDuUvujBOG4Nle8th0rt275SHbqIOrBGYjcXjXLQrvR1N5VzgYTq4l
d6BrSUFIAhVFNmTQl33/lVrlxilOJB1BI4uupuobSNi80Qwl9mUFfaMDAgd0pG3wDhMxRs2Wrq06
DCE/xXUUmNmutb842bAzi7tFfbQMsNiyt8Z0zQT0Wvq9Fse+yU59uxubTzP/OPpNpVtm7v+cddbh
eBuAGwE95BBRwUqEcTmAczZD80l8rsbfyvJ9Hj/fNg0fWYGuZHzAiiV6HHXA3Uyn5M6y9yDr22an
6AGDfPfgrwrsZ3c8GLvbMtdUGVh5dMehhwzpUeFFVJXCYZWGZc3Ta6s/TOXOdILbItY8lksR/BMu
EkGOMeh1jw6vU/hiYmJ459KH6RjJXLE1H+JSiqC0FliqEHykE0zes4NZGXai7JYMgBd716iHtttL
2cXEOfI8gsD1ADwUuo6MyrsuXyxMr8a8AE3FhAGtiFP2bIPygvNQ31tH6jX74Tgdnaf4bdnaO/Zo
HG5vKl+O+Ghdyhasg5MXxFqWYjrZuwHVE3T/He2X2yI+dvLz9aHqzxFEOph6BBk5EkCa2UJG4wN2
vSeHeNft053jVTvzrGzzLZGUBLiyfVjUhUDBD8zV1Jy6CgJHzLKWUSmt7tjFjwua3hr56CRdjh3L
R/TM14/a9BYpwwNOUHKn3tFHt9YhaPzUhHM4DViH8rytz9WndsNeQdp0GFxyWPbxsfbTo32oD9Mu
2+tfkwfnW/gwn9oniWu4ercBqwFPC/hS0bF3ffH0JDQ7PcWKLdCFP2SK5WpVIXum+Jl8WKuBhwpD
DIB+EsvXBHjEyuBnRrfxS/dsHskGDNb7+K55aA/9sJXoJH/Ub4kTnl4jsdOyLKrp1P5u9/S5w80z
tvFGO1X78Wn8Gj1kr8/I/0oe/FXduVikYPzTYslim3LFBP//uAFc0svrT2kvSeJJxLxHFRcGJVen
osecXbiEZK80z8PyuJgP6Fa6vYdraSbAMv49svf3/0IMmOPR5uOUEFPv89wnu+pg165b+Bjf4WvH
9tl0FzAyPlmb2jOC4agdyf9tP0XfZmYluNr6Gvtpf1WnXRRpbtpM4MWVuBOrN+CdExYtMQCc8A2/
WCk6RlVaYi7mqV52AJGijj2rm9u7uWqzLkQIXmjugNE3RIL/NNEE6NQHDVt5W8IKMAp2+EKEoPNl
XA3JTLCKPBhrt/hm6W5W3BfDGai5X7aK5lEA5yVCxal4/zxuF0IFlbcdZmtZh3Uhe85c4225m1/J
rtmDVm/r3Ks/4PDaP5L90fiGcEKpXBnng2TVAJtfn53Z9VNK2wYfMD+2LoYAevZPs3LbEckcF531
r72M8fy2tiAjdi1xbptBjSvsM2jxibKL403bSV64dfMFVcTAb1wyKhxlzhTbbCyYL4LGDvtzzp7r
J5AXu9Ia/qoTj1v8ryTh/NSwHtuwxRVLP49H0Otu9QMw6fvKA/HJXxllOF+YHA/oHrJ81xsXtkuk
2n0Pg6L7j8bgLqVrfB0fli+Uufadcxx/2r0X/ih9RLoFk5iz1TgQPDz/ShcuOQujwlQcaGqSe5gK
U/6mSPkd2K9Ud5FlJM/1z7aQFnNWA5VLqcK9j5tKrwdAfoBTR2WTsjvV8I32kDxOhuoRzFokc1DQ
A8u+RPYbjSL0JW/D8RB3P1JWfGHFSzIND91s7GdZLxE/2Q9P5MV+CDpWg82rNCt+Gs0XU1dAvLRZ
HFf/UcQBy7z07yLVy60QVK2MQfK9aANULdwYta/hVa69A8rweC5R6XGL/V2V+/Enevgbw/jfSsVc
ihaaybKEWGlSH7KnZmboqPtiN1s2fGq0n3X2fdDgcpGgk2IN1n3jC9GCregVin6pBMevBuG9HbQe
6OG9CoNtiVv707FxdYnlWH1nLgQKznhHLUyOH9XpxEip+bUyoTkxVAxJ6mbVA7mQInjgsa5lMygr
sKxk3+iuhtiCpkdTGumu5dwuVEYsFFpzmaas56a29oeDPnzL1cdeM90kdI3K5mX5Unk05kHyqnHV
v3E1RJYC+DymOmdYHoiYUo8+hFuynzu3/nJbMdceErRmY94Kiio2Gkuu7WEeNlGSdct0KufYs6fd
UMFrlNHMrApBuwp6+ECZBUnXQiZFK4ukNRC560daaV7dBbola46RCRGsXFSCrsUKdYS4xmfWE1e1
D11xvr1ba5ptXSxEsFdJZQ6s1SGDhM9h8qZgctxtAWsG8VKAcBxjM6JPQoMA4KvI7PUY5lNt7PqA
RpGpRM+a5EFaXQ9yV+hzRBEcvYvXB5NUrdZrJcRVB8WTEUSsHsjFjwsHMkVWkpY9fjzdoyT4VZFE
IKspKN4s9L+PFw6DZyOnqcbv6/e5G0yPE+YduXWQvGoB+9R5v/F/trdPZ9WUXooUj4cQMnaOhggy
fgHPEIB54bFzaq/PLZ+0YKBqf4E/rZifq7oBRFAFXWvTuzP7JvkOvnWCcUAbCl84knwULd/X59aE
zOwSx8SFyuLc8QbLqF4JiaNjos8Z25iZZc9uPKoAlWmZmj+HUWWCxCLRtOmQNg7dD2hXznzFrNUU
PG85OVpWMd11Fu0ZYGKVDMe/9r28tRSnBVvzoQeKJCRTupGrdYtu4aLPlR9lXWc7ndHZK0IrOjmL
IWsGWRXKrQ3GVKHJSSx4TvqkxqCQR0Q1vOjjK20PdWUi7vlZmc+3z2NF03k7OUIQpMEBu+B/v4jd
Bgx7ycYMktLJMH2zjux9ojelh8CASrR+ZVHgBgMNOxh0EfuKJ8+MSulNFahaDJNR6xRtncsdpnyF
yv1s559uL2vlCQLYFWASpEp4G4Og7TNtzLA1QwDvB/ULMq+AWtEH3pJnlA9qsvjg05DkX1fedLRY
YbYgJ58wqMi0PaBShC53TUUnA2XbfEmpTzAt79AvdN9iYMru9gJXxfGNREIZ3bNibB8VpCjHAuhh
Cg5OA0USpTN3qUp+MaeRPU8rB4e+JN7LYqCT/QONa0xyDGkbM+1kliHYiBsvmhYvRUO7bS6fmk5W
clo7Ow0kfQCMAOmLdv1rlayryLE7ANpBqLRs43nftQ3140TZEOYcW6f4Wtvarz/fTc7zgp0ErhyM
o9ciB4epapgT9ZT+NnLjd97VmF/xQ9Ot338hB0cG0ImGlngx19vFjYMRub12yjHvIJ1f0a/eaW7b
1pLHceVWw3Qg8gXTsMbRkNfr0fTaKtJu0E6sjL46tNqOi+WDT1WihGsFeHQPo70W1A0GolLhqMo2
bW0AkrSTrlRLYFl55+eIwrbapE0bQgdnM09d+4vQRAHv7sAOg0Um//aermgnnznMGbEwsOoDx0Kv
pxOLUSs8EcBTu3TYZqTaEsbuO6pvIhlN1VrEfyVOsCyaGZUm5mFoJydRvQpFycqpfXN6gwmlWbqz
8QDZJvOmwt5GmGz6504WpGNwACCOwDaaQkA0zVpYFyB4PZVa6Tohnrwl3I2UAC59X1W7TDV/Zkol
aYJduZB4r0F5w/tuMOFHEEpMo22x+9DaIvqEEb3Fl2IwDor6qbSyrWFXEtTp2oFawDWCxwICLfH+
E62IQjoAsNsBK1wkAJeH1V1cp9u8ZZjQaoWSBP7a8uC4osuXTy1SRVpcPV10tbRz/cQib1FRCQUc
kNX3AwMVdXOXAMDy5wqLPlvcfrTloPwoaFA3z71douZ8Kpfe5UzK9M7K4n0OVHauxxJLsPJOoCPn
X2FisttexonUTquf+gG9P4NWo6EJQW0ex9FTN/zhgEYCXh9Od4JnDjVchGT6td1pGqI1PVhHA1b0
OggFrGDQGg/JdpDVIOiwYvb19l4Ky3sXiG4QztKF+bofUN/WYqZ2muROUKFPxFcwuMlzauuE5j6A
72dZ3+iqNKT0kX4D64/+3i9/4Sx16diWZQtpc2dFuYeACgM7Jiubem/SF/IGwrBINrpa0M5/VoiR
0vAo0FNNLEFb+h6jXMxFMwKlvjfQe7yge6I4JAV5KEOgFFizvb2jwtPxjzygNdHLDf3EIOvrI6xz
wNDz1jKCEIQMdvmaR5O3TLLobXUnL6TwVV/sZGF0S12X1AiAezAG4FZgycYSOU0Z56lsOcL2JeqU
Wgl6dAPNXIDY0spXe0Ss5YS1tANBsFv/7JyDTIGBFm4DmdLrNdXGGJV9wsyg6KaduQTKHD/VbAAe
MwM39AM10ClRujUmGjRkOM3WozH6CvOiaL/kYFeqa0NiaPjaLkKtfz4IdN8gwACWAkSb1x9U6Hmj
hlVoBAvFYxj+njPdix/Qm7+EQdXmYOQf2f629qydKyw3zDdiJcB9hXOd6lJP7byyggw8Aw5GgA3p
cz7/ipAbvi1o5VzRI8n5XimYheDqX6+tLWZH7cA0HszKAwE8B5xbtuTZW1nLlQj+CRc6mixzhcxP
ZwfRssQ7UtiHVE0HNJdllgtrIyOo5l8snBbmJBBQ4mAwPNrGha1jwxglOgnNQC9jdqJzlbtGEZab
P9+3dx5PXkrmVN/XiyIzJrJ0Q2oFrEtchiTQ0MTgbJT5KSt3ASOWQQTBM2cwl4KY1k6XeB4KK4jM
TeKgywXQuAUDEXrzRcVAz9trWtFzCONjWdBnraMR/npNIC3qwcjYWAHchl3JOm8c/K55K+aXNou2
KoYipJ//QiJ6UFGJARkUikzXEjGzlw1mCYkz01+MKEqPfW68tE3nAIWH2Z9OFkeHYVYUfwGznsTh
5cv5oCjgbsDgSExaNFVBL4s5ZWGclFZgm1srfDV8xVP7/dgfExlofe0GAJ2P5AeOEsN6hWXWRDNC
VelwmxXDzfXvUx+5Wdh6KQ1u7+equqB2DEA+wnUQbF3vp03HCbFkaAVAsG869VdnvDrNuQMLwChL
iq+Jgs1AusswHLBFC4aDtmAwgYmyAxTD7xfmTp5NJQckhkXc8PKxe//KEE6oI06SaWlhB2SYt8lY
vzAbPZnNr7LIQUAcYTTstGtZ+JTEMpO/dmJIVSPXwGNn8Cleb2RfTCMr6WIHuQ1y+cVwfH0MPauj
j0SLf98+NDGl+L7MS2GCenQsbpYime3A1sMy3iFlpaobjM6s7pxBoz+0ZbT3sRHbTzQdjgPQ5/dK
26ff50Eh20gj8H5D6Djz2lSnX25/2+o+mBZ40yj+jVTj9T4k0ajB8c3sIKzLH3P3XWfoxGT59zyU
TlnkPyVeR+72glcdEQR42gRRYV3/80xgtI8LtjJF88PC2Xed4i2aGxW125ftr27Kt7r2enuVa08G
BtAhlYD0HTihhFWacTHbYM+wAzQJ7rJR8lSs7eHlrwvOvBVaimZn+HU096JBPcUE6F32cnsF/CaI
m4fAUtVwE0HbZwuJio4s7UzAWhiQ8oGhU27Sj8SRxJNruwQiNwc/z63lB7CrlXVZoZZOEOanEmvB
pN3bi1jbKNBSgOWFU8bhUb3WgHiemKPVtRM0ESeNmNkebObSTv61rcJLQ6DPmL2MLOq1lNkOy7Sd
Jzto7F0EBP2zdD7Mqt26FCGo8qwVOZkGiFAVtnMIyr003oQEzcHJRq+Z10zqIW5GD2Rtkhh8bQtB
XIlQDiNjcIkEf2HMwqUDk40dlOGmSSimfzsuxjDq/SCxzWuP54UgMR6m2aCkQ6/DZqG5rBjQnHun
aMQ1lMZVc4wOMCQF5dVTA98oYnCYB/DDX59abzQz0SpqB1VluYBJbRkJgcKSsWxKxIgFA61bjDFZ
ICbCTIzHvNXG/TROPzBhVeJrrV0m0GsB7Yj5i+AuEUyOgqlTtdFlTtA5zM27xBsbGYnCmi4QDL5D
BEpBFizOn58XtKY0C4NNUCpPH1tv0YNcT9xOOmRhRRLUDVcWZLo4HBEnNFdThKSoYgeO+nmEv700
J3AAYDKaJFhZ8Tmu5AhKEHbT0ucJVpShD5+c0S/h9k7uO3owO384voE/yv/JAp5L8ADo2IdjwRVO
7QxXB6adgIfd3P+xxePd1YhWkCdAylVY0DJHA1UTPA0wFKZfGkUFDrGl8bRmbt1Gd2TgvBWtA4EN
+PdAfQjXRiQWoZ1GQqIj8VJ3P1As9wrt+faCVu7PlQBhQQkDY0loQkCsfUuzh9ZAJw873Jaxqm0U
5QWkq+C3i/itNO9YW82FE1jdQbN+o/oVV0GLOtFtMfxThScVS/lPDP+Mi7DVHAxNaXosJbPjcGM1
IH5CY/PgFqUWe207v/Zlbx1qu6TPUVZJzJ2YHn9XP0TNYMxH6Q2gdkH9MLkyCgGYJ4GFupQ+zPsC
45WXF0ScLhiP9lH0rOevPfhbzV5yyUQo4wfRgmnSa6VeYgeiDcjUjO7YNMtOi1LfgZX6UYCWkoXT
hhnmvqDZYxtmEjdgfe0Y8KxqOjrzAUu53vkxxRiOekiBhALzQz+xI0aJH5EEAR/AHZp4TrodnZKq
AikOKc9l+vX2ua/dETwynBQTsGOwjl1LrzMzHUq8NoGOweVulumpF6uqzN1deT8BkqWoOUKFkang
pu5Cu5alzMq8bkgAz9Cdmm8g1diO5jkBAcIYb8f+9+1FrcUYoGsD2Q98RI7PFS6mBSS6MoUqQYO2
P03PKfHLEkxZ+0oN9xgR6Hd24y/kkzJML1XtNjQChYls6MSa+eZT1C0b4wX43l6vuWp7aGuX0+Ce
ddtQ3WNkOVH8TFb3XBMD3hBUPpBSQCFS8IVTVOkdNid2oIz2ZqTDHkXJTc82lW0fmC6xEmvGCBMM
ENRDog0A1fWanL7GkL7RtINsqtBtX2g92sQN65Drlb3VSS57AtcMLHIIDkD7gFJYhqA386wwJY0N
BKYUKGrVqgwXOX3Q0ySyMSirK+M0cchfo/4v8lgTkGpZdMDK5qFD7dhBL+ZYam7N7qLYlryDIn77
3eZYF8KEK291GLfYwqMNMBsKfazjnNn7yipBD6Rg7IUPGqzBHWqz9Q0WlxttyjeWngC32+mfyrBU
0S5aztvRiHRvDB3tCUCcejNltXFEVFTslTlBR2Isa2ZesxR8a8Dbh+5pW6Rkj+LSUhvQwgZ1Ob+g
w/+A3ZK8A+si4FhhNBscBbEQlEZ1MRPEykGc2b8qrf4+q7MMPL92XzC32ODUinxMgXBfdJa2U9dZ
2Htr9LJQ25G+P00k9JjWgP0g+jPQ5vtRI6fNgxTwLyPcu74xc5bmMRhU7GDJR+3eMjiZ0EzHnYkx
Vm/ZNA3BbdO3pscIWwHzgQ6jSigsj/Zzaw8UzmkEPgdrBhSiLd0WLFS02N6WtHZYuC9gVMbC4NIJ
SpwrQAiNJXeDByfezhTX0rZrWUv26nrg1Bug70PoIL4cVQs4ql1xF6sYd6legmgKfEgVorBMBlle
XdCFKP6IXTxSxIpjbbJRhgRya/DjMO5cktsymOuaSYMzCuZVS7dR8hBcHT2JBwxciJ2AhpXuKnbX
upGzDGAwCWUhkUyUcELjmA2oqnKnvrR3Y24Tt48B/8+mReIHr6UAMJsFeErUsIB4E7G7IRozUttM
EHwVT8nwW3E638522bSNnRTETumGxk9M1o+8qhrI3wP3CL/VEKPXWQPhD00g1KrKY96bTw0pn8wI
vGp2e/4LXYc3wXsuOSRLUI2oDsd5yJCrUc3swYhQElT/sI3t3VAgOuYdnXyKnlix7TJmNzSfnGCo
u8NIm20Sss9VpN6Bo/vt9mrWTOCFKNHbzkaS1guBqNTEcDb7V2x80ft6y4Fu0mEFa4fEWdfxP84v
I5KWwk8YkKQhTjCWGwY+yRwkkptMhnyUSRE0fdFUNP/B8Qw03a2WczX5yF9X5fb2vq1JAYIG8/oQ
KyPHyf9+YSCwRq3Sclg8jBG7i+Ojzgx3nmpPUYl7W9KKKUJRChYPQTLv9BfWMzjAC8wGUnVTU5yt
PgblxTwXkshyRQ3gOCItiOQdFE9MMoWUGbPRRDSY2nhXLBSOBw7Rm5XSm9L+V26EmcTxWVsWGv2g
5AYy35jpdL2BBdCydT+VNLDs7Fcd52C/mBQZ8/pKJAv4D9xArAisSUTYuzZvrHwcOxo0vadn4DCE
QoASbKnd6ntZbW4f1IqJtfAPZ4UCCwRclusV5RqcCRL3NNCSpXLVRGdua8efKtPa3Ra0dljIn5kI
J3iVXHw2QhrVS2Q0NEi0X21xpI2ytSEsK3XPMb7clrW6KNCpcWHg8BBnU8ITrwCFnWnA+nNfnAvt
PpURzK5cJR6e/SuCL/fiKmFodAzO7QH7Rk0P9ZEtA8ukygo/HiPJXVrbOcRAPGxBOhWe9bUofYrz
eqyxmsF5GxLjWL406ABbOH5cVkdbUz3AU1BWxvhkwHmFZyJrSpsOKGIFQ4xBXl5Ubx6SI+lAbIlC
0u0zWksbgDX5P1lCKDanpGFzo2IHMy8/Lm8YuUrP8SEe3I0C5hMZhcPagf0nDvzD17s4srksFVAT
Bw66x9uTXt9NX2z15+1Fre8fZycE9gRlav1aCOCiSktmkwbj+L2NP2vmS079scVAcfaom6k/yYih
V3UD/C3/EygYpMEaLcL0hQIIxlxig7VF+5ouT6V6N9StxPit3SobE1G4+cP78d4qeaHy5aBqM6pj
FAX4oB0/DeXTWHfe7Q1cOyV45PzSgvkMhYPrDVzsaW5zUJsF4KbxtCKwyskPzd9/OiOXOysACEEK
kGXIBohVpQLI9E5roehh1KV+SfvqTBs1vy/0YvcXKwKoExEGqmQok12vCCOymmIxQ+id8RlAebeM
z0ipRH9RcOEGAqUDhN2oKwqPRmV25UjVJgya0E8tr6du7ny6vRKRkuSfTUO5EolcVF0/vhV5Z6I3
RcUsa8tKttjd9kC0rvUas0g8MGsWd1qWfNF10myQQlu8EdR8x6J0il2faxjMOmuDby7RsssjQ90Y
QwpIlqHO93qE9vwOPW+b2x/MrZWQEn7HbyCHheGwAC9eb30NJqypc2gYdIt6HzbsqVDuivA5G4ad
hYrUTL/dlrd2GTle5H/yBIsWJhErB/BTBmAGpODwRHW6Za9MRjq/Fqxcrkt0SVUF+6VZYRhElv6T
hhomOCS53yBhAkQL2Ic1RCzhNmlTtzFl6YA1IwDcGa/pIen64eKQJUvnFNj4IB5fwV/jKt0bqWQp
jjUrAPJMiEEogWSK4JQ4YM804i4Jg3x2QDuqjOlOS41vXW2CsE2xZeQtK+cGWDlHC4MwHvTq/HMu
DJs26jTsIhgdyzrr8W/wGPNbamMwTCEb/bjyQCAI49AMqCP694RXiFYLwMBVpgQphkqZJei98tnT
hruZTyxOPDMNvaWUveorZ4ZUJ9ilKA//8LRfry8sSDZnlcPvwQxQmBspzJUp5ZoMdCPy2S+ceUA0
qHWjTIkym0qQjPpuAMt2WOhbmkpu9EcpHCGIXDEfDovxG8L2Ma1GA2EFxdBxv1hkugaGuOnmHyMn
rqV8sKWhRgHgCQO7GL3QLP1INv/lo4JzCaj2WmgFBJm/oHGhytGIYxEGGaijjK/hGPlKd58PT7cN
0vp2/SeGK/6FYvejmodGXOIeFUpziqm5HLWw2JcFlVE3frxC1wsSTG08tSYmE2JBDtgQWj/yrR3d
TX/Y84IHCAUmVF+RpjEwmV306/O4hQMy6DQg42seEk9Vtw6AVAmosVJD4u2s+Ke8nw2yNI5wQk7o
evMaY+pyraqgBd027x/VefAs824ec0/Jtnb6lOmf2KhsM1pKQCEr7yyXbHOGXosDO4VjQ+RStZWF
zSzbNy15aQy3cMBunWMM9043zku0bWsA62LyGD4VzVZVNmAnp9OjGqVfzZB8anLVv61IH80Wvgib
oRqARRqoBl3vBSYuWEaM1H7QJN8LEN3GtjeURzw+04veR94fzjHm54xaLnoY0VgIejCxJIScYtPB
ww5BKQGj2AxK5CdlZUp8zZXbwd10zpaOYB6jwa4XNSoqAxlyi22eYa7SDVxCt54+//HOodkXbwt8
Owt+mbBzpROno6LA4C/1tKWtlw2f0SjGHcFq9uf5R+78vC1wxTvgY7pBsWMCpYCapbAsTKkwu6Jr
lAA5mKnZ1IqGPlBFV3X0py/d9GYPTaK7aPPIPymoR/VeDdRuh268jv45foErMHXwhGOKLIDX1zts
tUOtkMJSAi23UJOv69fJHGStPiJFC9cWdHjzaeEE2Wj04FxLQWJzonNpYMEkc3U9P5gOJlLAEzJm
4tFumxWg2rknRvqIToVtr7h0+HPMID6BA3gx3QisxmJoZBWOzVDPVYJRPybNF0y0Ia0HfvTbR7um
sJdShO2smjm1QuoogVJ9bcmTgel11SKR8dFnxkp4JggOCgpV4qXola7RGpayM1IncbbbOeNLUvrz
c2lLrNzKE4jKLgCkvLkWuXdBTRe0g46LlrNzwnbADPtpdU+XxOvTb3++aZdyhKfWae2+7eyMnaME
eLe5PtZNsyGV5LVYef+uViOY7HipW2bZ2LYkWVATOZbDPrRst4jQ6i87olWFd3SKy20C62yrgh7U
U131GmnZeSm/ZcYGxGaJRvaGoj1Z5iGqMowtf7Ky2p2CVq8P/VTLYHcifez7lbv8AuHwbAzUqljb
sfPn2HYBQDBce/TzoD/FjhulXhUjdeQ1oXcHJjuJ3qztNF5lnh8Ace2Hrsxaz/gAoIGd+TyjeZO0
/3+E1DRLbsLabQO/MEIdpEWRLxAC9wW9tWh4Ndg5ax6rakP6XTRKdHPtDlyKELI3o2LpZbiY7MyT
iIrRuLbx4GTRTjoyceX9xqUGqhBvOO9k5X+/cAQpCD2dCPPPz93THB/b+NfUnLqq9mL22jePoRrL
MEHc5l6H3s6lQDHOKRaM22zULjoXtu0Oy69aSTCjCQsMebPpXalFrg6q2yxp3dvXfc1+oc8cQCwT
SSoEkNcr5eVWTO6F4LSptimx4CZ9GVE9nk2U8u5JL6N/WTvCS3mClpRdjnfTaaMz7dHRPgdLGrqc
CVDWv/HeZCnuKFwiZJHwquM/hIXVaOWd2mKMznq6t+YvVXuK7B8jKd3GuQPSDK5wye51DP0qztry
fSqeW2Vb58Murv/iXlx+iLBiJ45U9K3o0bkZThn73uqfo0miPmtXj4/StZFrwoMqTm/LaDItkW5E
5wp60oW6p4LoqxtkRao1XUEpjKAdGW0jGMN5rStTrxsJtVmMGSe+Vn6fqvqzlu+Tc+d0ryn5dFsx
1xTlUphw10lkNunYkQjuO1i8JvOUak9R4+ptt/m/CRJfh1wD4Kh1onMcp341/9KywjNbDYkTXSJJ
3D80nuH95s0FSPhgtof4tHa4zUaYjEFdbGiiblvNr2qwYxh+tGxoKHliPwRkojjhje01ELLFczqC
uduEf+fpha9Fb4vzg9lnDCr3yfxzjrdWLAHAiA8OoEKGip589OQgawky5mst0SsrtqzQUIOlqbeZ
goFgJhnPzaTkHoggDl2s/r59gGsCEW0hR8SLtOiouhaYa00z2GmuATCLkTaFvc/Uz06H186KvSGW
jVVak4ZgC0k21KvQySEcoj6WTj0alRZMaVx4Vuu8hYW6DRvytR/mIGamLCgQ3yI+roz3r+qIB4Cw
EXECJK/KtkLnQ7CoqecM1l1hLJ9VpTwir+2xrH8y6nDT1USSC+HHdGk/BbEiZmCOwTk6pxALx+I3
hZNC1fbz7YOTiRBMdGI0UCQrQv431Y951m1R8JRcOdEyctQD8OdIsOMaYfyscFpNxaKqd2J2pizf
Lg7d4bnYx82X2wv5eETXUrjOXLgLpk3jIczgm6tThslmpVcY1Mu15yxLMWYRlTp6j0Lk822hsqVx
a3MhFLRYoT50EGr0aGVlAICWG1prktvMN+haDbA0QD9BMgWoJEoZ11Lm1FyqyYIUs2hdo6k9px09
NJFmiQyNJZMkaENI50JJ54KdMUQO2YVJ3YD/PpWV1Vd3DSMcbAMageS1sJ7RKvqprSDFwpiKggb1
UPvS9/hDTgFqh0QlB/Xg2iLzL0iplUol5gRfeJwcoOkZBqQ76DnOntptkUbvrc4pmuZ8UEUEt7Xi
453iU+0xxBXDdeFSirWOIitAEt9TnFek53BuEtDqJaazvS1lZReRpYDXCF8DpBNi9touTNaGeM3O
VC8OoE5wO40dUlsyG31FI66k8L9faDiGfuspOF6is0bIJipeKvsYddVWqSUd/B8CRH5ciN8RICL1
hLQTX+6FoMmoEsPM4dgY4Wvag0o/Ir5VBNX0u24e8vZ7r2rubB3GCd0YmEaWN5vb2ym+Ke/ykRAG
igWbiu62a/nA0AP/yooYr6TmRxgtV0wv8zOA+TLve+3cOPCfv8xgYrKEO6aznLQ0QiSRhMuuGEAd
PSh7x5Q8HWvnhv5DPo0O2B/EntfLmZCtJFk0xWfNikHo4nh6+NiqgD3LOKJXBREMS4MzD0iOKpjA
zi4apydzfLbIDkOeDrAZkYqRrFMoSX2u3SrwtSGLDmIz1MDFFbGapQX4qM+hEX3H+MPU1VSW+re1
4IPDhhS9CswcVBG7By0UTgfcBJjGWlTpOe9f8jnoHXAZa90hM7ckLbeAf3gLhmUjhJH1An1on+CS
Ee+ieogBY/xGX5+Y3s8qYYaRnBVndi2MqlrITrXRi/44Kcu+duKdU3l9fDKddqt2td9kX5tExg//
cZOBG+Q83ADtAMglTipq4jCslDhMz2VQnGV8NR9SMFgi+t2RnUAt/l0tr5dYmGOlJA7LzixHC8OB
YvhoeJ76/i4e0j1VN2nh2fGDk1Y7Eu0wXeCRYgp0pQewOBJl+ngJ0eiJajCibhyy+T4v6sLaNGYM
Tp1hzs9z9sOofgIeWY8Si7YmApoEmB/ApRbqp9eLjXUwQFNAz8/N17p/1O7/GJ2G3QTtz38C+Adc
rCGKMqsE/2N+Di3LVepT5WozHO77BIn627didSlgLkQjHB5STPW7ljQnYZf3Y52fx346jOHeLouH
zFQOt6V8tCSEbxXceeBOgGkWHuxm6Zq2N7X8HM320UR9Q8/ewNr+lM8/bwtacQ0gCXeMZyYQRIsJ
FyeuVDaHOo4ma70YzG/9164Av0p6LDFzXcOACduEExnKUHFrF+BKsBC9/z/SvmRJbh1Z9otoxgGc
thxyYk1KSVU62tBKKhXnCSQAkl//nNXvdlcieZOmvoujs5Asg5gCgQgP9zmxnEnJYdhqz6noPN58
z8ipHcm+rFq/4ErQ4n+FDwVhAxcPm94RulpIF7rn21MgP4OXvQP5BxS/wUiwsEVerii4qIDdhrz3
uePMS/LES8S3RhwtuB5iLySfGzto1d5H/A9MMpC80sDBXOrYSIrgvGnTd9IO4Ikt25oi1TpaR2Fo
uT9rdbnLG8IPt0d6fa8vXZxw6CgvIcSQUeRlw5URBDr1OSXsZJV4CdiBowaZQ15GZdwwtubE9eXB
DSJYpLwsWdK4K00Kwdq5xkmpEKwAdvJI8jYLWBsHuSJavxqyYWdWZAjQAKfsG8cu76BMQI9aA3nv
ZJiKAArY5UaPz9r0oziLcwWPAQYmyVUI9DvWU9fCpbv1HYnN75VVHo0yPk5t/NDVjzQHfPH2vK/u
dfACAlq0FLhQkb7cYiZ0W0eWWfXZ1h7GH6nYcwPufez2KPx2yZ53qdfwJ8s+6VrvLSCZ4rk8tfru
9mesXGgo46HnCPgOEEvI6OemAy4niesG6sHoY5uNzgk1iIdsXCdrrgu6ueA3RxEYd4oUNQwaqXS8
nZqzA9l49lxCkHhjBddc8GcL0gEyzInqswoLKUKQTH9L5y9kw8TH5rx8Z2K5lnYf9HcALW4uu+jT
hdKLQRdI79TnWXU9VGeI8iMOdfGb7B1wwtdtQKA9naqeqENqncryFdRoi7y2n1bvU/OjfgArwzyG
YtgLvLhMfcdUVFlur+fKPGCKNRwwpLgAtJLmYVAYSBE1NOVa+bSfhoVmWaMe5LE37Fy1KMNDohqN
NlZgLp1FWOxyMubKZFpNeI2nPak8u3XAa6tC+bgLmXlSf7XZc4vqeGv6RRwom+CFlQ11YX35+09L
4dbzLOoUeXEVNFXOwyweFO1UZK//xWQurx0XOVEUyKSsHRScigkAR7iFWMFDp/AGcD3n6daLR5b/
cj7mcnmH44Ww9CNLx0OtIZerpHAFyXzoW6jjJI8cuf/e9WbArUR+T9t9Pgu8YBvfdc51tgMGEexn
PsS6vMw55d+z7DEZd8Poay3zwIG9r507LaYnRWyU6lb8BV5GyA6D5QYRoi2dgWwQoJzS7fpcNmB/
Mh20QrK22AIFrS0vsGDgIXIXPQQZZNC64zxyi9TnTrwmo7rP4uPQzF7qvN9e4OukGGriC7snmptA
gSa3Q6taWTjFUDbnzv7qAvCa9e9OXPgTgGjuL1F+EbG1cW5WrtsLi5LXz8ehzFOUPs4OaOS6Ouig
S9kW73pXBVzZUmVePaRgcwK6G8BrACGlDayloICeiWjO0+TnDdQu2+fGfnL7PqB08JPMei7YkXKC
nAX50mUbuZG1xyIiioULCfcLwPOyjyiBuEMaBrFc03q1GD01S+9jh+86W3kS7fSzbhKPMP6tGnsI
5/bzxrWztllxqpAFB4sZQhxps6ZTFvMUMMlzrUKPuh+6+mXqFXUjlbBiBTJ2eJ0CyAZkjExk7Fpp
mZdd0Z7HrrdD4czjscqpdvjrrYqsCIInvOyX3jVpLnvF6lybk/bMyI8yeYB25T5WtYOWaTsoLPu2
ABKC/7xtc21keOwunaF4pYEl4dLL0q6xKJQpunNVDI5vaY3hc0622EZXjgQMYHeAIAfJug+FiU++
vJzTOlGUvjuDF+WbWoZZwg92IvzM+rOJNFi5Hi9sSfdGS3Kna5AdOJsTyo8zidJ+Opmu2Nj5134F
mx5qnwuCCIkCGdRo1pWa9V1NzyrZMTYaB6J3ZEfH/JTn7YOe0Z/DoOo720m3OjaXLX0Zo8AyuG6X
UMtGhkLaJiUOwgT5F3qeqlOT44nkPiATpORFYLhnNd7q+FkdKBiUUCxcMFJXsJWuqxrgLOhZPIMu
B1itGe0A0BpOvbwI078vM+GRvbAVIzWBupbcd03xFZpb1sNZE10EKNyj0/8sMgjbI/NkOT+bLDQ2
A53rM+Auex+ZO+DzEfZJPkRQoYN0Oh8wea25m0Su+woDVPP2Sbu+8Fy04RtLGyLyLVc1IG7RutRK
i52p/dt1FWhwV35ZPNf6VqpiZcEg/gMyQbKwMOMKvzzSrii6zG5Nds4NLVAzBXFrkZ44NLdPIKR/
L9oE2KMthYeV5DVg6i5ZOF2QT8B/l1Yh72D1RTEMZ7MyHpvBBXjROLo88VAL6lLzbs4yryjyH6xI
AyvOAp4/5GW/4adX0hrLVyyac0vlF4+dy6+ooMmZx6wZztSC3v0Y4t70WBn20z/EeNAU1Wsa7ndo
Ebi9trJEDsK7S7vSLawUTifE2A1n9i6cwCFeoZxbUPfMgfmQPkNYIA0he54bnlv79tarZeUSvrAu
C0JUyWziDoZ1NVNfKX8TYp8kxBu1PoRTn/oDKLXAhBMQ3MG3B37t2JeykgZORGAOF/3Cy/keke20
c05huX4zzaMujkWLAifz5r4Pb5uSBew/5vizLf3SFihBiwIPAuywhZlp38aPA3muBcgMoHQDfuip
U7z21z+GeKz7BAmOu8r9jZokFeG4sc22Ri2ljsiEMn+f8OGsp/xouuCEgGqv+Vrpzt1Esg1jK2/S
ZY6RGYdvwnzKb9LBoDaoDqvh3Fql/uYYQj0hfeROkFRU6TubmaB+NsXDHBageGAeOGN5u2O54M8F
pXWzI1ywcI7zqn3qBpStksokv/o6b0svG0v7a1PVeguOhkKY4Wzp2ReSU70PwFZfKHtNLdtqnzYm
U49jb+VG5Ch1+pgZot4ij5f1E/+1wvpSsSR4L+FxcLnCPXOLUTcnrLCnhs1+POSPxsE+xCc1hG6W
l+meYHsr+tr8shKoNwb2Rr561YkhP/TvD5C2c0aNkZr1PJyHH22+I17yRQ+rIhrH37N6yDvm2UcK
oWZtI4hduRqQU9YBVUG/AhoI5J3dirxgKcbNMlb6rRXHHtPr6jDaMX+xqzg5bxylZSKlEOLCoLyB
i7qhLhiHzvnYQV2hO+jA5tj6sbCbYEAmshqfKzL7kHC9bXjlpkXZA40I+BNZV5nHCYcVcieaPpyz
Sjf8IimEZ/I52d22ch0B4kEAzhtwJaKQBNrry22kmAMdVLtk566KhuyfWP+jGxvR30pq79KGdNHY
cWKryQAblvlD5eeuPHEairDp7gRoDPoI4Jj+u+WxSO/vafeaAJR9e5CrTv/zKKUrp9bFnDBRMETu
pzRh97Q3goL+SQv0SYdD5BhDRAX7NhRbnI1ri4icELbr0kcPyqTL6W3TXncV2rGzMjvq1yY3Gw/d
AvH32+NbtYI0A7LzKBwhh3ppBXQ1SdfqlJ1Ns1GPpU67o4nu4g3I4srzGZk+BLUghQBKEyWXSzMx
5XncFgY7o59vR6BmbPmND1ncZ8MfHmqysf/15WDJB++zOWnuUoMPrM10dhYZ2nDNbCxAIDuyn0RY
aTC3ObtrqTI/or0QbfyGVkeGFSM3pDnMB3dPFs5zMgTIc6gPaOnOUdWunGM51nynprPY9Qp6c4ke
d89d4ZYPjTqDaT3JttqKrqMsgP8XDDsqCkALXNHyT3gOkT5z+LlS2vTN6MrUrwXVnhqRaHdz38bo
zTZKsB1AtgFcPO08nDQQy/6+vUOujjm+Ak+vj/ZpkO7JLzBm2Lyf8lIAUm4cs6ryaJoch2GLOOlq
Iy5msA2Rt4OQEf53uUOUdAJ4S2cCJ90sfyTOYI2geBHof7g9nKtL4MMOUs6gfl4SVpJPNpS6SMRE
xblDZToojeq95iAHJOVkenHWBLetrU4e+O3+x9oy6k8vcj13zDpB1HSGhH3su1aphHMJwneK5Mnf
uuOPgaH0tHQeo41WmsC66OgYd704owzhdXp8Kise2Nm8cXmvr9N/zEiXaAcgUG6AQuucOuY3tLvH
J5276YbfX502kAKAU1hfYn7JK2UqE22WckxbTvc1ZMOsjp6Eo4W3V2d1L/zHjAzcYi4pHI5W0/Og
/xn4SUC8kedfO33csLMxHFlMyi7m1lRMLI2D7mUbFY68Z5416Btub/FqF14PuSWcIaQogfhBQ6Lk
ZFu30LMiHsVZzbv0n8aOQW6a0ph7QrV4SIAbD+JMnwJSFls42ZURgjkLFT/QUwDSJL/tyxaCBnZV
jmem9JDgxmvQoqGGTurbC7Y2QnCpwlNA6AIka8tnfDpOqZZh1rRmRIIrbMlZ76EKWo6aT1MMjTmA
jldb3Twre2Rh0Ud3JyAciFmlSdXbHnSC+jwCSWJUXkcZJNbU/E+WNujXGIfpcHuEW+akm8uhhsFz
S4xnIcTOtefeG8Ap4LVxNQZm7GzcyyuHGU3v2DAAd6CP9wpSNei0NlJ1PNdldSAq36Pg9beQUmzK
zyako0yYLkAdp49nq3whvQh65b4gr3G8pZSzugP/M5SPy/TT1qgpA1JbN8ZzUb5AnyTUig6SJNPf
Oyb4VwQyGmoP0H6VlsdluWP3g40NCEUZY3jT+u/xfL69BdZG8tmGNGMtS0dRN8p4HvsJnWKFzyiy
xfHzbSvLvpWdBaizP9BRKCzIzqJWWsC9aTqd8aJVv6YDZGkQAeaHrtWqUKGZ/mDFk9hIg6+dX/Af
IDWNMiBQidL57dyBMbSqjqgtE/TEoVhX4cym3TTt5ozQ36adkZemGaFNmSpxf7w95LWACogQAAgB
lkcDjbkcvk97pFPmWakUzKxA7tiZD4oBkT0kq/iR89kTen5m5sEV/m2zazONkhEKGh/1BjlZZpmg
uMlFPp0JOxOlDBnoDNhPYZ1E+u22pTXngZKGhZYdIOrQa3s5vqxA5Sh10/Fsu4gVnZjuIA9heXZT
qb4Rk60K+dpqgvwY2pMIU5ds5KU5uyomUSvGdJ4Soz+7vRgzz8ypxXduOs2lx6ljjFCLniB3EltN
slWUWptY3DggkkIjCFZVinhIORdazfX5PLf0TnRZ4FTuAbwEf0pl/Ad+dMvFXNlD3gByplDjAtAE
gABperlK0DIGGNM51TEsU3hg4PQp/6Wkv+v69S+XcrGF/CpUv1DNQVB8ObeaMQMxpjh4+GZiVwOs
ko6Q3INYqq5vbE/pDkAKGUcRpSkD+XJ0K8k4hxTZrsImnR7VrV3sIDkP8p90mIPb41m3growOO4X
WJB09NSij5ldUD0C9mPc65n1btVZtb9tRM4P/2ssSPsvFkDCJV/WY5HPbMCVEzVQ02s9OuTzU63S
6Yn0bR+mjVbs4soMk9ahuFL74k5pSuHlYz6H6Qhu+jQBy3KrzpYH5d9xY6LlZMb//7pFA2qRIAKM
/XJNnWxEk5Qu9ChNZzQm6p6euvvCco9Cq4OqjGITLPgZi3r6RXX2dWd7yfxMq72jI59ub1z90mb+
+BhAUheKLyhho4hx+TGKouaVAoAR1G981r+6Ve7RZh9Pk2cVG6bW1t4CNAqVAhAeXFULUuTN+0ZX
tKhXTHYosNdQkRnbjav5Q7nw0432MSLQgQBOvQjJI0a8HFFZ07biLMEWq0r90Mw6OYg45QdzxPRm
Tq2eZ6jMB42TvDQx1tlMhboXBjuSuPhmEYsdmYN3NJ0gTacNXbeDfCfkbQQ3fIJf9nIag1ekpkrg
DKWOAha4vPtYK0PHaZTANWbrwE0IutR1pwWDUJ5No6iOKddiTKv6o2cj2aHfIA1vb3rJC38MG1BW
DXca0PdXFNSd3RRczESPOlBsHZijxhFp2+I3Sft/RMWdg6VRJxhLarz/F4aRXNQASECzudyqlhau
0QyJq0ezYu1o3D7Uab1re/poq9PBSKZTU24pcqztJLBkgiwa/QyQaJEe70rG6JiS0ohSlKegVHhC
iLRVRJczfh8TioAI/XdAq6JAKr9wwY+JKqYBddx6P/W7bp8+9/+4s5fFnnizfhVbsqdyOvzKoDQq
FLA1pscwmOO6TKpQ+6UUXvlqfS0yz3hNnhIjYLG3RXe7bhaXjIYrDcOVEwakLWyNcluPRPzE06B8
LO6tO052KvO0BzAUPbMnOmxcAzJs9V9jBcwNXscGkblMYN7XZBxVNBtHPWN+Mt/nWdCI0FRfnByl
u9xrXM9onnNV8cr8fRMcvOqCwRSMkAVdMQDOSqWPsYmh7CxiPVIUB0x7OQEdCYifZ584SXWsGsge
cNWaw9nR+t80Ubpdl9jNqUkIeoTc7mutaIlnaQOwZFlN73o6fr19qBYnJTuxpe0TXE6oUMCPXTqx
zFVQalZQ/tFaZz43Vc9C3RjMfWOIrdT2muP4jynk8C9NAZBXo2sgMaLZCK0sBRL96OooiZTNEUHB
nb6VC5OTwP9a+3+PDSy3lwZFMVlULzA2RtrT1PH7qVJ3QukewAm3y2njt3qkGeVOsfDuEaDI2Aqq
VkeM4vuSYoQYqyodNBT9OFAmmRGRHn01Q9f/aFU10O35Z2sVyMrMyb7Oio2cxdqeAxYB4waQBXgj
GbtlqfGoJLmjRplxKkZnH5uJTyb9wZ3fhpcE6kVGYIz3id1GAAkGMz6ks8V+Qk1/+/itbC+cd1zC
iEHcJS15uQRx4sZ1OpcQqq+qXWZ+i3sl6sBXlYUlf5iAotVb9aS2j4l1oOgdqOOnxPmpxsnG1bES
fCDqBAAFawBOyKs8jp30pUGEFsXNA1Ya7icOpzkGXPNP4WZbPkd6Fi37DtYctH8CxeOCl/hy0JC/
7EQb61rkJNQztXFX1dPeaYsXYZkeaulG3AYZNEZLnXmjGdl2EtRVAnLu/imrh1CZtnLda1fMktbE
Ew3BMCqw0jLwyUqrRrG1iKrd86x/Twl4Mcrqq8uhBTKB1XpEDtdNxuNgvOj1FnJlbfaXhD7cIFLg
2AmX88EKy2LuiHiMK8qumk5aX4S1KD3Qcmhb7R9LGCn5M6S//8fW1ZvJoE3qgG5Li7T+ND0PtSeI
575Yd9Zwyv4WHPOx0OAGQDMs/ljalS4HlmPpnbIt8JRJXgmUVfjku2DRTu3fDcALwkrurWHyJ8Bt
Kdqw4i8T5J9uu++VAAV9lgvICa9SHZwyl1/gWiwvCHNxvlDBCJTaQtLfLrcqr3J962OgKJ+jUIJ0
P6IUyXXrZMzQwpdhoDzeawk6TcxvBu19izahbaSnBgw2PA74UBzVrvbiMerYvGvb9j2dtL0LB1SK
DPw2bw3UDse5Omptij4J9Qil8o3Td+1zlxjKBvcuIF94BUhOvyQtJHGLXo8GygQeXWGXfM+GsDeO
ahxkif3n9gKsmEMoCro6VKrQKyqzlhhWrmh0xBurTbjriwmsbdQ8ULPxMw4N5oFOuL/FFqRiJZaC
MwV1OwpXJlZdDkw1N63h6TQdnC9uWFu/qhgNOG7gmvk9QzOQ/ZzPv8vujSShtqSRi2EL5/2/fMEi
bosOQMh4S/MM2idXEcqkR2MmcrR1Nce8je+YCoV351elvadK/jUR5tFW+j+oAuCar30+8v3t6b8+
7ss8OHiPIAUFAirJtYxpWScLL1dkfa9MO0wJ5O0rgGR0cC6bh674AoTWbYsrvvTS5HLlfUrq1bRJ
Kl7h/WMqjAVZYXQ7e56Nsz7kInQmSCqSnNRvPUGrNy2N0h+qzPEU1qqH219yfbdefoh0zTS5Y2Xw
6XrkKrmyG8u0e5rcudwRytUvt02tOADYAvcP8Ng4/ljxy0FbSt7zBimqiKZklxP0jVgke4ZGas1N
X+kfM4gwGF4zjmEbN77VPJSKNz8Plm/Fj9W4c8bfNvMmDVB2FKIKD9pUW8tyfelefqE0G0mSFsCH
6HqUNPEbSTMPMmngow2n0Yvj8dSWX9G9u8vUl9g5VtUdor9Ee8jwzGJbVT457Qtvefkp0m07UxDN
zpjMiAHd/RXq25rqc+Mo+KHs/KoNaL5R85A5Sv9lEW1DaO1FhANe0MvlAcucC2ptR49Uo0eaUDxa
wpvFHW0dLze1o+68dXl70IC9AqqjHnZU+zaBimpIIXDb7aYkYoXvJBtf9SE5fHkXA0EN6S59KZ2h
AUv6qk5vu0Zp8XqGdl35TZ+yPqwTPgbqNN/T2FAeZzPPFqpx+5zzHpwmbq2GyaB90WIb3JHE+sdm
w5K1txy/a9IyyFyHH1K3f8U/ily8mp+gr/NDG+ziNNhl/aUp9OqBAb4TjMDr+mSupiNnvfZfOJ1F
iW+JJNF9Ipd+lhvf4lz5yIAI7iE9OH1pNBeCfKRR/Maxngw3AfVuo2quB04d5++vOISVC7/IosN8
BW4hTjXoBhjxIouToKNAlFie02aQ+faUyfKg+7NVB5VBmssGA0oRzSBYSyCEPvzDJ6dn2Yodg1Le
iCqLQcScq/TryJ0mYFmZ/gbh5nRnED7lXtYX9QF1HbAOzsZdUmgUGLRsQtNK4r6KdtDQutKVf9wG
Mrp12aV3ShdvsfKseAJc/UjaLAKg6I2VbqZiTMq807gRgVF23xGde2nH9IBBhcbXs3gLa3QdgiFf
jt0NsXsQoyDIvjx79ci1nA2cRMrwQyeZ12xRvK3ccXAYKAGiVwUdxq7kTkAyRUlSChLFIMnJmy7o
UHg2rC9QVl0Ymg5l4fUvt/398pPSyQVBObQlbPS0gc9AGlNTNdxuh5xEM4pMh8pQ8/sSVUHPSB3N
V1mehy2z2t1to2t+E1c5ircIpVAolMmvlLRGK12ZmRGZzB+xm7seEzjK8Ve7L16MvghcNQkZsbw5
3+K4Xwnj8E5FjwDeiEh4yGmi0a3dzuQOiVyqu8cBughh3pgQDoAQ+S4r0MLjocnrD60TuuFMFico
TfVyry5qTwhM8VS+3D6xbTEHNLJmVHLXK5oKm/WZThv398oeXToVQayHiBgkHFKYBHAmElGoY0QF
BfVjAvotz1W6v6zPLU4CsAVw24OdBS0Dsr8fKwV9K5NpRurAI0EM305fx/iYJmnYTjFStZtCccvk
yJOHNyXyanhbojNCGhdXNIsNrWNGYxIk56XIAsejenPiDROwGT79+V5tpU9XzgZCIHSbOwZ6KeFp
LhcM10LP2qayIjf7Xlc7tdhnoO2Zksqvi3GjxrBmC6lLaAWgQc01Pm7YT25XH7uEoYhkRTbT95kF
lEGnoY9U2Rt15bnpj78/gB8BHhTwkIyGZM7l0JjWd8oAKEI0KPdgpzeHsM72TQMdar34wplz55Kg
araUba/PHuiiMaNo9FuaRj9SuJ8GSTsnS80ptqMqFmFSa9znJh4MrgWJ1lEEllHlvkvHLRHh6zPx
IVuAU4Gtg15V6eCBqWhu8GB1Ip0W067V8gMt8i257ZUK4aUV6YE+KSCFakjtRKxLfxhJ4c0aiJiU
PIidZmf0cQDB6CfxYqB5x02jPlY8nr7xPAvbLb7q672EL4FTR+igamj6Wpbh0zTbSpcrKkucqO3U
sMrukfJuJ+bpbooy5EZa4voKvrQlFftit++4hcsiqtP8CdqAeIdboVE+tuW85XRWbo3FFtKriIjQ
0S5DZMpRkM6k1Im0ZUoVnr1m0GQFSWlbBCyhhQ9QvH5KKguQLWDY7q2uEC+3D87aVvrgdYF9VFrl
9MhYNFPMRe9ESgpaVHUYhGe0hOxvW1kdKWBhAD9guwJDLe2lXiREnWvmREn+dWxbL61MrzQeKzBK
j2q1z+MOns8J8uz3bcNrqwnPjmQaEg4mKjiXO0e3+cjaBDPcdFV3nMU4fjET9d5OR/XesIR6/Htz
YKhycBuinQ4XyqW5QoG4LC9m5+NGVJRHQX9mKV4v2lYWZW3ZPhuSPIA7Gs3UdZMTcVDU4M2MDlPv
9lC2LEgrBgnYiYkKFlQS6e7zlG5siWXmL+8/kHKgtoD8I26iKyWIET1CRBlUJwKRlhe/xYgL5z1I
7MytrNp1DApDCHMXDQ7c7HIppa4KsxqZ4kRu809ce4ikWRKUU+jXoyfMv2MqQByBGAzQIcSfQE9d
tZNkDsWclZYTVQUoOEgTUx/qzeaGj7oOvAAiQu0e9Dko7qJ983Kb8cFiI6W9HdXK92ZU/clp/HLa
GMqWEWkvtwVkeNVssKNcT72eq16r3f+fjcj72GC1E4OINKrLxNfbB+DRAtBr397KKyNBpIUX4CIf
ga7y5e8/XR+uhqe7PqVqNGXJAYSxUQakYEdocNvMSjCAVxQ8DRK4UCqVI1WqC2FmYB2JrCwL3KR5
bJO7goASjrzMJYjt+3EDX77i3IDlgroL9JjgceS266meqxkOW41ae2+Z32y/MajnbmVo1mYPak/A
riFoRBfT8hWfZq9Wk5FN1axGCJ35wcnKoFBqGyCrrVLPmiGgXpzlLQNioKtbPlFUddAxf+jf+Umt
zq9T94lTseF4Vs2gogrwC/zuVd4V9U4LZPkwY6AZP7Xv0/wrM7///VZYHhQfOjd40C/O9dOcpW2h
tsTt1ajqBm+iu5rzkLd/eP0CDcyt4vSKJ4Vjg+44qHcW/cZlwJ+M1XgTOSiDqlHyMMT3Q9cEnWUh
WXdiG1mxlSsB/YAoDi5uB/kUaSdA0nVWc3tQI8X6ReJ3sOHfnrWt318G+mkgvaYXJBX4/Xl6cJrX
/+73EWYtCSFE7R9ByqffN0YtL62OQ3vZ6Xo4TXDrFC493B7E2vZCfgsCoAvqGT1cl4PozCqlba6p
UdH8KY3OB5Mi9Cc3wprVJf9kRPLNsakpQPPoGAnPQJDOH7GPEzN9NdSf6HjaiATW3MznEUk+Wu+T
pOCDqkYD7/eG/lqPzCusIjC3tKvXHChcNJTfFvQvqNIvp86YgH7nWLoIihyNF/fP43wGLYBh7aqt
1MXqVoOXwa2A5C6Iai5NxUOCd2vvwlcv3HMz9DK2sAxrswZE6qLYtBAQyI0sxBTajBe+GqFR+lUf
yFmFZIyRe2VS7G7vuFVL8NC4e4BNgg+4HEuqmLOdovAZWcauIp7Z4TUKoPZWY/3a6izeGdV4aJig
MHVpxgF0Lq0Q+UQmQ3brYdBCBTlijdtQT0tRq94IpdfOEYrhgH7iaQ2CcsmrtVmRNgYyCJEdQ/ET
hWr8m7DZEvVZAdp84Hlx2yA0BLxA8tRVDhQRoPRLgb+7r5Mxygpz8vLa2Q3myXKZN2SJp6Hpc2iS
u1Etg3jeOF5r8wrGbVBwQQIBMaPkMGI9cTOqFVo0DYNH2HPjPLkFTE17agVN+eX2ZtmyJm2W2Wot
NENWAJhWqUdJG/aJKiDR7DnJblamsBuMZiNaXXNWyMhAMGZJzADJdrlx1LooqQYZtqiN9wQEmo7g
e939k9PS52T89ffjQ38O3tPYD4AQSQdb7fKCo1VNjcD0BLSyGzGkYJxkCvLOAwTTM7NyY/1Whwcx
W7DEoJkLz8zL4Vl5Ymhjg42qAxesg/eGA8NvVAdknRFkbqEm1o4FELvwkLiIEc1K6+dY+YxSYa9F
LVRvrJMe35v5BuXgSpkY4cQnG9JJr+ascc0CdSqIs3iAe+H4EX9wvglNCyYCybf6gHoYz34PW8w+
a3O5xH6IZ0w0yss3NG5Upvfo212yeDM4UZrkt7AUH5JMCDc33ObaTIJlB8rNCNmXh+HlumkpN9iU
wJYFmYi4MJ/rrvWHvtrY/etmTOQGQQm/ELxemsEVBNYnjaHo13wxQIWBDSLKLebktSsAmwGVSoCa
kQ9c5vVTZIM0ZKegDqNFIul8iNwmyuRR52keN96EK9cmwbpAGxq5eAMv3Us7tdX2ClneAmNZzN6I
ct1Bb/otOZiV0SxuYskVIWFE5KTNTLRpbOpRjRxWjWFikD40Zs3jyRgkTqtseMSVBcLbBrlFUP4t
0r3Sbm9EYxqpQCxF8q+5fT/3500tvHUTCwMQnCCqDNKhjfFgYjHDDQ2yJddTE+u+nnqOhrV+Y322
DEljGZ2+aDsMNrLad7CSt+mXydwI0ldNoBCzcEEvFAXShYkOT03PlrFMc+050wn3l1dvKdOt7jO0
2i1c0Dgg8j6rlEzJUpFqkaHFkLOdXHJE1fTl9lWxus3wTEfBAG4AZHqXm1mgvcUstFaLSiKGoI3N
wleIGR+GOe3fMhfI2tv21vzqEm1CrhdUadftB3PvCrNhtRapc8eOUPOcA2J2uY9Uj4pckZKGdlaZ
UKjusNF5jq4KTW/B0Ci2EFBrI1/SzSoyY2hnlLf84GaIeZQcIUeTe4l+37vxM68DS2HnjSEvwYuU
5cPTwQGsA48uBzoOl3Oso516AsmxFs07Ch6G02Ac0tLbF98QMg4bO3Pl8kAb2IIoW7J98OmXttCP
63JbwBaQX57ZHuIJAQY0zO223RHy/fbIVuKoBVEA9CIERdBKLg2sBTHCqPZYy6aKqjpSHCByrZ8z
awPHeGbOho9at4baFry7Dmzg8vef/LuGknWXUgyN4gauQlDc9j5562igbVGFrm0NXFL/tiR5+GHI
4fwrWOKQZLd/tdVPYQrfqjfWas2LfDIjB72lcDMwbyNo6p0X8ND5avpauRuTtnyqvPc+25C8bjKC
Ybvny37wnH3T7pkdPgyzz95EuTGatZ2HkBOUo6AkxqGSlmd2nY4XzYhQwmj1YEb/VmhaFWBTS7RZ
V23yCCHBrVvyanjASCLaBHYWWBpUkaXt3oP52M6BgYj0efb0ODmKhP8Y2G503SMnrZfNb6JIn29v
+6t1Q5ppccuIMQCZA0b/ciOqNCOccl2JlKp5VLpjrlZn1+y3ItArt7GYARZ2QY4sD075yQCCL8Ul
sRKVVRdo7jfrDephHdqk0HmX7FjWHcd6I5m6MjJcBajjol8JXTXye70uZvQ0EDW9KwBBWsRA0ebs
io0tuWVEunImOH/eFXp6l6nHNAuhlGI4P/56hS7GIU1dDFlzozJhIrV6qGS+C5zgLXmZq+t5eSh/
mitp6ymdi0edmNI761Tv6F/fGfh1YEpwmpByXpr1LvcYz0r8vI2VEPUDcvqe+eLa/5TjLhlPQ/Oe
VJPv8L/f1kveflGuQ50ZCahLk51FWghwzilU2YF+dil41W1/5Btu4sq3LgNDXmlpK8GHq5JvFUmK
UtBgpXeIsX1FLQD56D2tOk38/fYeuPJHl4bkZ5RaO5bSQ/byDlRSePy+VNldbO3Rd+irWwiv6x2N
TNBCa4bEE8Z0denGigG+XrO6y3BsOlTwysTL/vq2wA9/NiItD+8JEiQzjCgpmPdcWFD6XVX99eGE
FTTDLmEtKAFkQHY8mTnnOanuZucVvJR+XZ7qdGNl/h9pV7YbN7Isv4gA9+WVW2/U2pJl6YWwLIks
Fved/PobpTln3F3N28TMsQFDgAAns5asqszIiEtQBXPlxAjnStvHFOlCJQuMCHipbPD6zHDrkv6c
zP7GSkDWP4S1LXeqF09AISo1OgzLKgBO0RnrEr1Ia+mLpQnU2ftXZXRj6PY7X/px3BZjnxMSWHFQ
agbKVJtqraN9xQavvabOk5rEUkyC0XqrRcthe7jq1vLUa1a4816lsVU0NTyp9WetKW3oDHbyGtpu
zQgXwYe8mUrCjEBJjkBSS5paVyPRyjvum1fy7O7ChK6AlADEB5sLucHzWWlkQoo6E7Og6VObmvF2
CiObqiBvd8yO3ohd6RWg1wExQCAVLyCtVtLa75sMeG3q0PQTi2crNupOJqU914N7Pb5cBjK8z1F2
xhcif67w82mJ8VACxlUEpdoAOmwI1O8kPXMIRIy9SenI5rq9y/Pm3B43s9CeiiRqxEUA9WdXnRsQ
GP2PFrhppWkXz+1Ai2CkkaPrn2TtvXB5Wzt3gTuWezGcYk2DC6hn9l1t1wnsCJ+S/lAXuou0qKeP
Kwfp2qhxpzS4j/GkLNMiUArNlbSb3hBXRm1hM5ytA/b7k2eJNRR10YVJEXTSZpytw6ztNbpG6L9o
xMDzERw4yD0Z3NRMGomjdCwLENniJYLC7c++RAwJ8/rzn68ydv7jiY4Nh6r6uTeUiAX6W6siyGKw
F6Nlnqi36A5bw0ItbB6Ug3C5QSYI0op827LUAMctoHM4yKCqaDjmz6FBq+WaZMaSFVwywHLANEpB
I3TuTNOmVkdwqwmo4GWl+AAC+i/wOwKzvgZGWVhmmBlG8oQ7G0jg2WXkZBHkA/qQez0vAmvOi0Oo
x7JvkebH9blZWASs3AkWKVQQAK7h5gZSUmapZmoRJGLU7Eapjt6FcUjsFum7tRC/NHSntrihG0wq
IzUMW2R+Fqt6p2mvI85kNV8j2b1ExeHRiIwtS8PgVnjBLtz2EzInvY4dagh+ihuBM9NuU9a1oyip
24sQhq6iuzTWd017f31AF+LRmWluQJFUyhgxBHYVquI21r7spriKxoXXph8WQOqGkAYdmdaqXYuD
C8559KnjsgiRm/PVItGwkWhdFEFjj+YDGKXieGv0u+vOLa6WP0b4Vyr4IUAl0mMni6A+D8vnLoFU
em70a5WtpaWPVAnS+ugMRn6fG0TARKHY1E1YlW2s7hWwcblTWo32dW/YBuLuAkihgTuEtYZA7Jrb
YLJZa1QNoxK3J9QFhewwGt0tMmG/CdpabUuVV17fi6OHZhCsRyhfgiDofIqUolNzCJsUgUmK3KPT
XHhCWpt+IcZrNIxLAwjGVlaEYUyFfCxsaKfptULLwKrCTSM3aHsNtQ4YmesjuOQRYEUIHkCgokWC
X3SdlOELijJozPtJh64xXkJN1nvXrSw4g+QBg34BJ4X4zs1TS1ITUmZtGajiBvT0sPAv7l1IjOBK
CN0LMLrwR2HcJkIa130VUFLem0V6KOL5U5XjTy1XNteduRwyEGugiQYvA3CeoHp7vgi6NKO5ZJEs
SJJfQvGCV4FqPPxvJrg7LlOv7PoiyQIU+8ae2OixkPLn6zYuwxzcQLsDErXAmWIJnLsxxxDjqXXY
SPtqF+rQfXiuhhszelTSjQh6GnFlpbFhOd+r5/a4YQNPOspmMuxZyFeIN5ND8+fB3IlrwrRL04Pb
ELQ/kVNHKob9/uTQlSn+IIOfBSX0uvJIP6TkRgU3w/XRu7SC6xCoPJEPAxEMDJ1bMZMi0oV8zIJx
VL1xeuzV3F1NJl1OEYyYCorZCm5FuEWcG6kqBM9Kx+N+qGanGA1bHdBq0H+RGCxuNyDaaop0xa/L
Q+jcJBe320luja7HSz/RBEcafhhA6WFBDGtp+8XxA3cyUqVI9wCOcO4agEVEH0UZdgbVy9AgZYFp
YBVDu+ANkAeMo/mbpYJXY5hKHEJUN7JALlPHCCW8yjIkDcTj6lRdRjhE6RNLXByd5kwsWw2WrO6F
jDfWsKZIemkAiCyIpOBygHocoJjnAyabgoSE0hQeqmyb08afyBo873KDsm4kBv7E3QvgT+5wo3XZ
lTUtrIN1FNA+MhPfGCfbSEEllb3/093DyvHQKUIXIrQKFS4WDPmgNopYhQcwafjz0E+2IpPfE6Qc
/7kdPFqQkgebG1RPOJfSIpeaGdLeh6kU2r3Q5oYLQWdln8vdGh3K5V4FaRzjwEL1FzhKiwsIcZ0A
2EpbuKS0m9JEmoESR4/zX3KOfops2qCN+aGWX647uLAqMIys6mABdqrzANcB3GkN3i3CoVR6d05H
BLy13NHCskCqBSg9yA9DGPW7dHsST8cCDOdDi4xppYa+pY82ol00Wf4Uv3XKr+vuXEYF9IewwgbD
A+h4Ap4vclOrK6XsIxKAgvE9Nd5y6YHm2o/rRhYcAhc4Tj7UCzFPfFSV066aJ6SBgWu7Af/JrdLc
JuqDlPUQcV5Z5+ycPj/z8L5ELRkSjVB5QsH+3B85g05IHApIiZm9m8XNDmngUGl8KI47aflV6Stp
9Mvxgz20r7Pxw2rnSWK7GJfTObYINHOnrRrPgVYKBwuUFf9sBFkeGIkA9EczFiz8eO4WUcfZILRD
OpFk/aFqhArFmiz3xULALRUEnQ422ZqKB+8betyQ4gCWHwgb/MtLQGdJlKp47yVBk+8F6ZkVb9qv
637xuwkm0HTK1JAZFeJFCa8JiZHLlNAgNtAIU4zRMdKytYZofvkxI6zdnukGyigVMj9P9hMZzAQy
pi0NQoDFTKAYQkP2pn74XYAaMIHk8nWfFoYNARb1G+QiATLkzw0CFWNRA2FaYDRIhkKFIkEXyet1
G3zs+3YJIqQWsjdMjZRbD0ZnkqS2RhrkeelMJcAvxS99vAdrgD12T1lt9/XbP7eIFlrEdVzw8Ezi
coZzJpOsNGkKBQ7pd92R+R5S3MOdqeeiWzV1sotDfdqM1dBsaNWsxXp+WzN/EeLBnYREAbg5OH/F
EWywtZikgWqBKSJpzW3ZaT9bc3C7Ydwo8371erE0wkDjIcBjd4O0kjtdxrpVCcSW0sCcIfaE1lrF
CYfWV8XKsFOBJo6WKoWX1WJoZ2DdWNnvF+RzcBgvXqCAEcaQNeNxqkIndOaopXkwdyauhaSqN5oE
2mIVUlOu0QzlRmzLyqNy2W2lEhIBdjQm1i4fx06xcz2fPKjb949FG6YHktXFYwpBxpW0zcLmRSM8
RBZxmWToKy7W9pEG0SxFSgOoZFEvFdT6LdWEeiUDcMGQ9D0UTKAWVCFALfI9PyDsyk2pMqGC/lyU
X8kdkIXFRn8C42F4Q2WnhN7IpyJsry/3hZjBAOyAF+JugS3GXf4sBVKcs4TpL6Wvuv+Mb2Vhnx2T
5+tWFpb1mRXutqR2oPhGZSUNaH6IGrunpS0ZT2CeqrTUFtcIdXTubPxrIP/4xG1hTWmNqEyUNGgz
bXQGuY7AEqOJXpgqsxc1beRe924hEAKVAaINbF3Qq/BUxX1EKWPaSYOpAC0izvt9pq4cv0vTBLfA
qcQYSvC/nYd2LaVdgx2UBkVXQoxZTKwbPD/ifS6lxn0hp7Nd1skKmcDSpAEOgmCIKy7TzTi3iVwN
aWmG9diF95MHhWpbmn/H1VfyeX34FiIQtDmQYcHbQEWmiLMzmXElGjUevE0voH0TkoWPkARtbsow
r7xpELQdEpvx7VQI78CnrhWhFq0zylX2OgWVB7dYBIo2cBDQZEE1Uj9OB2hZVK9GBSR07fVCfZyb
+C2nKytmaYXi2otMn4WkFJotzod2UIcKiFEdb/yQ2qzKOMYPYX00vesju7QwcUKj6oFrNvgs2e9P
LgQ50VpjgARmkLb7BrQvSnRTrhXXl1YmmhS/S6bo7eML+IOidcMkMhvENraACUDuxKjtYU3u9rsp
5PTGy3Y1ZOgBumIvBuCUz52BEJg6WFmZB1N5T6AimkeiA67rpHlQRFvMwWxX+FmH6v1bHba2UN4V
lhsKllfrkT1AHzcOFcCZWwMtyOSuGX5K8Raa0ftyXlO3Wxr10w9lI3Yy6l2Jz++TJg8UsNWiNGzP
ij/TbGVuL5cQuk/BsMREcpFp47vexa6ahokCkSX3z/RRkaEDKaVbcICvHUuX7iANzugigSYFrQgf
BtqqA26wFPNgzApbAjuSIL1XXWKLc+Ew8g1tAHKnjZ8lejRFwSlbChzobPed5sfCx/UFvXBdgOYS
oKQ4JJGLvXjG5QPariY9BPKl9rvcC29Ta9POHyTb44Lgx+2wzWYZ5NSQpxw/So08VErtTPrXQPzr
X3IBFsC2PfsSLmrNelUKMoTXAt1w1ckDtuiu83q/99NdfG/u+53yWPQ27e0m9cvidqY2Oh2uf8NF
KYv/Bu5YLRUgL0ACjWSu+3PwYod6dvezvV3bet9wlPOtd+4rFyNJDfWVrLUQI73Ok/w+aHeqJz1Z
frHHWbenD2Q/H/pDuzW8e9C0+sIG9Lwb7K1NdPe1zY61jQakbb8p3NwDra9vrITTy5MK34f3DvYC
e7/pXJyrxjqpQDmaBxWltU+VGfvfNGpHSrtuI2qJ4jWxHnp53q5NwcIuhGWWvZDxZoAcxvleV+Y0
0eUkyQM6C3ZbbqrOqVO7aXfXZ3rJDGiSAF9nHVZILZ6byQRcC8SxygNRS1O8fCDPoBY3NURUyFqi
ZGksdbw+IKmHByuESM9NWYjlplUieo01uLQ0wDK7PlDCAzjLgHypXjW6FmDYx/Ori92eGCstugL4
voPZTCeAleI8SKHtKFa+MHwacCx5C9EuHkpo3U7BxxoFmrQdVpqrL7oD2A46sc1nbNB2GLbAn+ZB
Pf+24k0jIVUcvaZVCyUyuyoeuvF30ftRt/KiWLXLRY8QGo80KWAXOjm+MVhu1twX8U7aW1hHheLM
HZgWp7cCIhzXV9JSNIeYFop/rGaGhOz59CZyMef9VGOrCHXixDRPUPJGzkhqirVq1tJKQiGU8Y3g
amWZ3EqK1WlAa6KaB0QDoa4Vx8KmAx2NbYTD7BdWm3iJbnQg/surle3yfWXkl9SJaYvL9g1ZNadA
jOdBpGuOQtVnS39rB1+yEr9X253UQpJV9WYwWh6tycX7chj3RH4Z6/Qm1OvN1N4jJb6V7/UKr8zr
E3DR/MqW3Om3cVNvqEQxwPCBqbf2suE20jaK0RDCSLP8aLq3PAjpDDi+rJXT4rs8dTkorIcMhA9Q
TuEMD3pbWVWOQckekUjZ3YFsPPyhF85nbUsOMit266SebJf2yytkRRzqoqHDKR3iRz77GXR6Lnr2
vOvDwRbBxUchd4TUNoMfa1xka+tWtwQ6IIDmm44UTjHdzZlfpPkmtisw+tXzGh/b5Q5ATx6bBGBC
kfLj69IQTRnlDjRpQZLOmm3U0SEET6AtxNX2umuXQfvUEFLp3FarlUZWaQsAXW8eQmq8RODNqlXT
qcWVQVQvBpFZYoBgRiWLVrNzS9ACGpBFASTC6uJ3ZJc6p0+zeOWQXVi451a49dN0ehe3eg8MlWHh
Etg6cvlpVZWDF50zFbMda5BU7KAiIHjQL2jsUlNXcnOLU4esNy6iKCtf8Kdr6jALIxtRw3pGoraW
bkT5+fqkXQYtOIl6B+KVggwCf9KSymzyUByKYHgw2n3llJo9x074k8YrceDy3XRuiM3pySvBlKs8
MYB8D1oLDeiuUG563deexHpl2y/a+d7vLMMNj87tTFRRq6QTMWatht30IiVHq+kcUu9NUM5eH7zF
FX9ii83fiU9x2FZmGcFWCx4exZuk2IkqbzUZchkzMHQnZthnnJhJulpQQ3MEjMpwIt1GkzKQRpE3
uFHrjbJ/3ae18eNec2Zk1lk2SUWgky8zTpCYfEyR/xP0VUqZNbe4o3nqaJaXqQwAVVegbyq/SYyx
tmVoucnAFfe5H07S3aREKz04aw6yzzoZzWaAMFWqw8F6Vm/SUN0aSe9qwxY5ChsFzeujuewjgq5h
sBw7TxTbSGMEpLIGY+NXSD40ubW1zMZilDLiGPejNKwsyWXv/hjkpi+fAbCYKgyqpL0nod2YldPs
QvVOf7zu2HJ0BI/pfz3jZk/vcbWKwRAXJCTofmiC+TS13pC8TXW/mYethXu7Rbsd3uloRlpZo98N
H+enKNsRf4xzc6inVirhDV4GAInnNikbagsaRSa/BsDRjvTppyFNKFYA7Wh4CbXAGqlU5CXU9cTV
syTfm60ALk0BnNkrw8KOnosv00FxiFcSsggqt1ezyOqFcACuLbslh8oRDFt4pvfdUc7s+f7f2GLd
0Uy7CchvLtRpStZYZMLxEJsbov5UClsJR0c/NoPTiq+yiTtOuflXNi2k8ZCdYo2I57vHSnGKNBpi
UetPouaF1s++OsrQj1ceheE5mj/HauWEYl7wIwo+NcCYkTpEoxZ3DJeS1IR9hiA7l/l9bFk3rTR5
171a2qWofwFFwXLOFywNg5iCKTA3sZaNbYswMGSHuBucQbzPwtSO27dKXck1L26fU5PcPlVmEG8n
WYhx7H6K7ehIdYiXggTNIQtyIdAHlUnjqhbY6Mmj2TzGU/hPmeRAHsUYEf92mtvAVlSRlqgCcPWq
j6OfUi0G41JjUyM7IPfozmvMS3z6xgQJKTLAwOPq6JJGRos7Lgs69Eaj1D3S3Z2nDzfQYd2o4eh3
4UdqlHbUlXYXk6dOF1aCIje/zLAsIXcI8jLoYKDudr5ojQwyznQwIcVeRs5I3s14T2LgBiBO/dqH
2mZV4oDt8pM1ywyiuRlgLKwlwNZ17paf4iY/FzkRH2sApSDpEsblgzwmuOf3K0Fg2RIy3oCtoDDN
u2bGpAbSKBEfZfJSymhf3SQR3jTCGnZlYQiBiQelPvj82duWG8JIIuMYz5b4SGvjtpRbD2E0QHdZ
hdx3myRBOSbvRbZSBVpy7tSofD5vUhRrpEOR8jFqiNPEOzH6UJrHSXm/vv0XzYA1BT1xgCFeNEsk
OEm6aoJv8YcIsT05+aHLlTMpu+tmuKs2FgXrYmKsAaz/F5LL596UbdQMEm2kxzKOX+VJRV+Bm6nS
rRr3AeqdXayvhDU+68Isol+SZT4QPxlr/LnFqJciURlV9RG70Z8htYQmnY2ZWk4up3YCgYTRBBFw
Vx4rkUKn5vd1f/nkNczjyQJgBkaVYVxktqZOblp9HQqFps/mY9t00NK4zQu6yWsU1jKvEI8W+SrH
12R+yDeVsk0I9XT9TQDieGUUWFQ534vg3YIgJuOgYIk+bi9aU67kYaqHj6lQx6yELhwGHDYYC2kN
WMNdvpjDeI1+156YlDdPw0PMKZVSXY6PmajaSmAJd1UDveXSCenzytiyr+a8Qu0O5z4qsehU4YuI
A+4umTF15Kg0qbaPournMBDplk657Gu5kL1YqQwaBxH6Ok0qzrtK0u8aOjR7mrcHRRfkf/ZUZYg9
QMCYjqOCVgW8uc/nWisVYpQSvqc375r+CbhEjxqKv+L1xRaCFUgfsMQ3qz3zXlNA7KX42+vIzb6M
u959H7fJF3GG1wJ6laVj2qlnuFZij/erHGqX59e3dYR1ADiAIuaRtqUshRC078lxNKndzU9Gdoy7
h9YkgGt8FWXtyagWTWtyHdz953tkoZ2BSjE4Q3F2cutXlCF4CaQdOdIq8rQJJFlavnZrZdH7bDUx
z05scDdJeIUkacxm7yc0w2UncS2PFHb/Vdrls7HyAFsexxNr3FoRSJrLvdiSY+cNg5cIju52buRI
nWsk7lpNeG34uKiragI6FDsYE8bEDpUPElsrtwu+3fo/MwQ2M1QmUaf7Lp2dxDkltLIuGrAukAPa
0UP0YHn9HhXD3hPd+mbYCk9o312rul7EGjZlCpDzyOtCmvRbffnEKClaQ6cy/EpwEjsgb3FjAIzt
qjUfG0LfMnnt3XxxSnIGuVlL0xgP3AhrJMojO7OifSK/1/pPvexX1gf7jy4WI64yyCBio4NQ+zyU
NKROqayN5EgkFdl6HZz/KW6MzmCKa2xJa6a4dW/EqQyOEZia0uMkgJreCm0D5GkrYWtxewGrCPw0
O4L4S5qeRXSc5RDbS/yMCmmjx+1Dkyk3ZNynablTfg1ytRNS4ZYaa4SaPMrqr8V5Ypu7Q6WhUqMR
wSJH1XDm1CGmW/oSqnbheyXcVLJt0F3UQ2bTrtZ0PhcWDN4Y4NZEFo51r3HzGNUa0aUe20I0ih2t
pkdLHS07BRJZ6dpkZYwXZhLYHcauiXQpQGucsbRokVUnmMkaErrOkAuPAlB2m95UVmLlwr5jZTvo
+hlg2MJpdL4688FM8SGYS+lO646V6hEF+Rwv+4d0BmzeWPoA8FncWYBA5u5uqQa61RwMZUfcyLeC
9UzT28SUVp6hF7d6ZgStrggj4PcGjvbcGZQF6rir0+QIMtw5CUhbu4L0mEgbCNDZY9m6irByCeZT
N3/5dWKSCyNUieVoguzFsfgCQjcu7J+5a75+yh+S4eg2VMT1bbPW8cG/tv9jFNczIJLRKqFxm0DK
Z1wR4yw5zoqTfRW32ZvqDZt5pzsl3WW9Y67UWZfH9Y89bjU2iVYBYAl7fbe3Xsr0IRZBWOKoFdCb
mzWQyJoxbhLzehLaRClBLBhbkBfE6y8yHWN0DeGYWbthNPG0WBMwuXxafK+cPx5y09hrddKlCTyM
wgG1xadKtEfqlsrgpMro0fAzGvy6AW3TsHI6rM4ld6CneqqI44Q1K/0uumTXS+ZWeK6i6Zi0QQ+d
ox7KdmYfO1Zy2zVrTb9sLLmzCRvmj9tc2kZFh5+YgXr7OKlC7qVlP+OeVOXeyoHBZRH/Wq8Mgqgx
VWiUMc73ZZ2VU9EneXLMA8QIWzY2EAEnst3EXi3Yw3xYSxsvrqETg1xUy1CrBFE1plN35m0S29Co
tIE5n14+rnvGV6ovPON2YhVCTk2WYIj8mL7Ko3EwP7NfYGkZvPROyuzfqa3sX6F1bs+jkz9KjvR8
/QOWl8+Jp/zWFNUxmVosn2Kyo0eoXyo3gw/Zc7d6ajfGzl0xx/bBxYI5McdvTgC45n6EudGF+Oqb
/Hmv3pWeEjvjJrDu3eRTW7G4NpPcxizjVstABZoc6/CmV4GdPQ5INUisyB4/Fk9JsoYMWzrmoQrH
uBBBeo/E9/laFaS+AEQcMzqUtyMwB/lX+lYX/vVxXB7GP0a4TV8pUTJFRZMcw0qGfu2sv8dyLTlk
GtckaZYuTKy2bOA1j4o5TJ77k9MkbyCYlBxbLQFqez/54U4JuuZZ0/dR8ruqt9MTlLDA+yw61538
fzbHH9Ocl0Yjo8cauoJHc7wL089GPyit00ATtYrsSTw0sltXv/Wn7lfSOWrzI1JjO/ydgoO6qR40
60U1/QRIh+sftTy9f76Ji3hZNlSg8sRwRIkQulpFOz+D/o0L6ryjMA/edWurQ8Bde5AjzkhhFDjM
mtivv7t0095OrfdI6+/bFkWzca+nTlnux684kXaDuR0lP6HbuQPskDjyjIP2QVF2XboGCFjeWX9G
gv3+5MUFfjCQJLDZEbODvNedMdv1tvUc3YtrDd4sKFwGjb8t8dRHWmuMml6wQdBqyZ6mmriNmq+R
Rv8/ofCPGS7oF6oVm+UAhyzrWTY8GvS1TRU7c82XZB9/Xp9ZXiL1r8gPOkmWh0cRkiflEOJOaKO2
xxGTeaJ1C+LUTdE/MTWZSfYr6zndJfXz0DiH8sNsDlPnp8IOJTzp9fp3LK+wP9/Bn626RcdOVBFK
cn1bzI4GXO1GnW9SfcJuv8v0W9QI27KxZc0dQZY/Fo0z95GnGgFtHoRw2wm/9MxWH1c+ayG1BTT5
38PDvyuSfi6VFFXVY9/Hr4Lp5812iiGIfIfHWpMWD2pXOSDW39flllq/5eQ1620iPSLhPymJl3cq
AN/bcvLzyk01skvlmygr3Lk2Dspgp+YESbu1sspyqDz5Zu4wH9BGSHPUNY7qc/GWHulDdZNtRm94
Ul/iB3oU1rBki6fAiT3u7E6ZeAdUh5NjFUazPzUQzlMrqF8B9b8qTLi02xH9Ia5h4RwADfn5bk8z
MOBLBjZHrgATWoB3LIt2Yv+oWC6Uytt4RuL8SZl9vXVms7fD7GmChsNkq5nT4LJvtHYWrSzdpcQZ
O5H+/iYuFpdoXBPKtsJ4Q+KymV9VAZ+VELcQZl9pf9PUtMv+DTUM//riXJzoU8NcVB4UeVarFnsm
jg5FflRAkaqQO6MCKfddQXz0r4Xo1HNLI4Dm7nXbS+/tU9Nc1C2HSjGSGaZLUYAMJLouoyArJTv+
acprbSpLcffE1vf4n0R4vaytpMXfY11ItioSe1zbMkun6akFLuSqaiI1KDYlx0yetukk77Kq2c6F
7IhGvAI9WXyiAY0Ktll0MEOLirMVEX0qZRHeNLmHU9ETfhlOuSmd8aa/mVZuCctL88QYFwrm2Wjr
qh9gTISQpQNd4t4oD6UXghyRdlth/jnpawqli7mEUw+5eCDoylw3CmKm3Gf2VDpau61lp36y7sAZ
X0TERibD7KCN/mAIP8BbeH1lLkWjU+v81X5sUkNuEP3Cyiw2EXJCrjWqOLcGXO+vm1o8qk9tsW85
WZlxmdd5AWaEY1Qc9NnJxBtJrEHteWN2tjAG/UCcqL4rfHPtKrIYBk/mlQuD0miMM51gODa2o/JV
IYVhOaMNeoYNMT6Mp+t+Lh2Cp25yAY4KllaXePkeSX5bi7mXAIWBBqewR6YomnEbdq/bW/aOETah
Us968c6HtR/R0hK1E4L8TmPKnUBLO+WwyVrXPCr1ai6W7Tj+XgdSpb/Nces1Uijomky4Z6H/tPSi
G+nRcKAEhPsElIORhV57my0GNGQQUSIE1SBy6ef+1XXeZXVowmAsWLYykNmeNSQRro/iUgFEYmRU
/zXDHQ8yyQEXIjiXk/QuVtA26RvVHbpdsUFtlQlgfoLwAjBZPbeLKQZDiWPoa2mhxch68g3cOTGW
FuDNCb5hgHrvRjlIki1+FrlTNi/1h3Jfujq9TaUns9w3Qo7S+1qOke/X+77f/hkENJOcj3UU90RI
OwmHs4gi6z567nNbM5876prZpoI6AN229JEOgflQvNByYwl7kqJPaEqcXk42mQFyKvmeVK+D+ZiA
5eR/miNIHJ9/Xo7WICRf8HmZuEnRFtDdxu2ma99n6ucgPDf9OXwQaNCK/U6EZkQy97YJMe3rX7G4
v/+epAvWtzkc1X6QdaTPNlbsZpBOeDiu8eQvnnvQS4ACMFYk0zw+9zSV5a4SI5kcrQNNUPGQJ08l
H5kR5O1bUnd2V0pubXpa/3rducUgfWqY2wbzQMG/OEzkGNIfXfyVPd0CNbsXWzuaPoTE7t4frhtc
WvLgvwCJB8oRjNHo3NGynWJoGzeIG1qCHo47MXtuIrQwJGv37qUwcmqIc4ykcysqZoVa4zjYJRkc
zfxx3ZWlhXFqgdu9YV9pRtvAFaqVjgz53HkIaHo3JO9V7mv9mgroojnAJsGdhIwVaL/PRy6TAHzT
2Ey1UuVUZe6GNLWzZgKDiJY44CaUXCWp/es+XuJhkDNnjbIwDNoLVKvOrSaSYJSQs4NVt/0tHEHk
qIXufUbsflu59EPxHLl3tv8UJvodmE7M8t0SdCxnca5gtkNu3q7vojflUfTnN/FF+DfX21NTXJCR
SJYP+oDiWJKGjt4fFMNtowfdWrkmLN42IR+GTDEDm+DRdz6SQL6o/QTd+6NOOxEvEGF0iUyKZ7SH
BrKe1w/1RCc7qyorAI9Fe69SLdldn022RPiz/PQT2OY8uZFZjakIWZckR0Ny1bq1427X55MNJXtB
XblcL20/IBi/YS9oeeEzkh3woblYIR0UmZW5z8pas5H6EtzrDi0maAy8FrA00Q6J5olzj4ymL3CQ
421iTMc+2g/VD+w7Zf6qPnNANsHr1FGbfMyan7yHojtY27D0QBTzfv0zlpw9/QpukxST1AlNg/de
FIn6Ri/Kwc9F8P1ft7IYq4FDBQSW8X2hjfbc2bnT+7BJcHlPYw/EuNBhkD2QfwnFPTotcG47lXkj
Bn37Ma5m9773Ob90Tm1zS6edx8GoLVwD9fEOpPj7sBX2XZHtsvFZFve9yKqSiTM2r3L5m/SpM0k+
7YNJQJ151zfvk+b2yVaTdk3hY/27UfhLKJMdlZKtSjLw3gu7ZKQe6Tf/aszwGAB6F+1r/JjpOjon
2gm35SEDwch7Id7Ms7YVbNUI7flHTHcE+dC69I2Vw4HNxeV4oYtTRQ+bBGTd+Vy1swWVY9yRjk2s
AmKTWuh2V+JqMwlQbb3u4+LqA2Paf01xDwI9Hea0H2aUa6y28+K2nLcAoD9dN8KW8DV/uGdAb4bA
bLYinq2ltKX7uJ4cPaJ2HIXHMPoVDqZnRGswqMVbERh+//aMeX4Sr/oqBHApw+SZUrSLQNCt5Ylj
KHiudsSNlMKNgY7U52BsbDGZ3OseL80guE4YTgl4aLCOnBtHu03eD6DrOqrgMfLkQst9gcaCSxM9
/xdxmbEuirgRgU+PpxMVoLyDXluLpaoyu0X9nfQuyGw8sde9KF+5gS36BYo41ogPpQI+ZCLDWulT
EtOjEsYQwokBsSVDQ9wun9cej2umuLio5hMALVlGj1Wb6huK57BHaUR8MTPXkjmLAYoxB/7HLZ17
ysS1mipKqKbHmJZa5Ldm3aZ2ZDVG59ekn6ubcJaGbNoLGnJZjjgoUIIayBCCZmSWNI/iGkS8UpeJ
slWSkEq7rDQGcM0NaS+5Mkmi7hApOXSru8EQsgcjKkj9JYlxhTyiLo+bKdSSwtbyWp8O5iCDfTbS
x6ba1mIJKYi+F5vWRgd9YTphBDy6tnY4LEQBxpnPoEvICoDT93y5WlOWkkpWKG5Mlfc+25X72TjE
/o12VjtBo/D1zbF08OJWiCcZwOeAa/O889VM0bVktumxNj8kvd4bOJNCNYyBqBCPQvHZlGBzEZB6
Tuegm/KbgXgqfcqH0B+Uz1E4htoHyPA/rn/VwhVZQSoGfTdAuoISiQu6uTWk7VhG2VGNa1sWRDsX
c19PQYxU+ui4tsvh9brBpQgFi9/9EizLzWul4uJYNpNAsmPrt5KdQ5PQsT+VX/Nzd4SM8P+R9p3N
kePItr+IETSg+0pXjjKlku0vDEmtpvcW/PXvUPPudhXEW4jZGzszOxsdW0kAiQSQefKc/8KYCio2
iHCB+g7X8sslTvpcL8HzAq6O3XDKN31tDc/Z3s7vkn3NAQOt7FxgOP6aWrztLPKWEWzJwzKuDMdz
ZOhfURW9q1LOC32rjnRuafmSM0vqGATQBYIluh/TLboqUYkI6BM448EMtC2Fm8KF+jJB2xZ6EJ8N
8QVtj2h+TKonzuyuOQ+ioQmqzoUGkj2xcwPSVlVe56epuZlkN53sTJxcE6w0T/Jr81DXbnEMi0Uu
OReplcUPhWxF00YtH65/yMolfYHP/Oc7mHOn0es5qYUyP+V5Z4H5QKohZLdAS0IeZ8xayDi3xPiT
VhXaiLa//FR48bHkFeG/WUiYK8PFQBgf0sOY0iLAhMbU1ksnaTZJ+piAe+ZQfNUfZWQNXzMgCbb4
QrfFk3E7YuF5d+a1yunScQDuUPBrLSJjl+7VZSSCkEQH9wrum51m3Fa9PTlia0HBvHlrBlsaP7tn
KKgVjdUq0A66rwdL2ugNHpsFF7O+uq0A6IN620K5YTJrmxfzkMk1vqbfT9A6noO3QTjkBgpRtNp2
wgGYgEh9I9rd1HdePrRgd4z3avQv2VyW17UCDwPXLkCUYDZj4mQ3p5MgKUN+epbIO8RJLMOArsXg
Zir4Ix152AbSiQhvKXkfFZ0TxVZXBELMuFVB2wC8LsyKTHVQN4Yxwb8f+gfi7shu/qg38Sbf6cfB
fQJXlC1+mI4IiqT20HPi2prL/zX+I+EpRkNTVGTOT6APBVKhPeQiF1q/LCLr98tbFHSdwDBDn+fS
5dSMtuDHFeFy816r7Ix4LYodkB201efmyYS+q+42PLGZ74zINatMekhFkyJYSZeROYMzuoUTg2LL
6+6IHVBrsnonvRf2ivu26+5Uf3rcFA/D7XQbbdU/pYMK8EP8cT2Mfeczrn0Q8zSP0P3bGiU+SLXk
ffteeR+R3drJ75saHQeD07vqydxCt+ir3h7Lg4lvbA7Cw2fr6G64MZ8MB1iBXbcNbzLrTXG7jYT/
32zpm/4xsXji8SxT2PeOOF8zxim7su5CecDHgiEPfWb5Mdbs7NTZgiO/uNKD6vbb4FZ86Xedvb0+
Tz+PHSCZcflfkNkoerI5brmt9YQQ2pwyAVz7YKIzIw8l4x7hCVm2AEnf6/aWkVwuC1qe4J1AFC9g
Mba8UilpMdRN1Z2MJwx02H0Cotk85w4v/7qS71r4BheJCTBBQlOZCTLqSIwcHXIwFO8iAAz6B1P2
x5FY+lQ5Qrqre4uqHGz4srXYwelg7lmyleCqFZkTrTWHsC7LsjuRRD1ICTp2zeh3MyjeIFd/rs/j
z0gCaSURWjDQYQdV0Pe95uzeEkw5iQ1Aq05hK/roO8dLiqfu9vMmcGmCcUojGYtKo3V30sfJy9oK
Nb5tXTuxIQEjwzkTOMNh+4EKmmq9GsPW1JGHMEs9JeChoHkmGIcQKy0ppX4ZDoWuV6haSfhyfU1+
7iUsPp7qoNPEP3+oJERtUNaDmmFNKhpYMpqz2shw5rh01Kx0k3r8Y4oNp9+XZ5M50oG3IWIQ5N0p
DxJb0eodNaD7nt8jnlj9AKwN4QSMtWk00UGFthG0woOh4/J4SZREL0iBaVRnqrlUT0AZo4mv12dy
Jde4TOVfK8xxMoZ4T9cS3Lu22ifwBjmp/4Ju/3lvq7Ez3V+3tj6Hf40tf362l+KuKGfVLLoTtSm1
4nfzV0fBa/V83crPy9flkJjtlJsN6LUDWJm86DF65p3Aa7v174xpbC1VGrEKYYfYo7bEFeaTag64
4J3QqdET+/pI1sLcuSlmJ41pBcDZvMTw9rMCSwfoK5+Ef8ubiDNxmS8duEfoJSDMMcFUInXUxjGs
zJPg5NUmlhSvUZKPrjc4d8L18fy1tLj82fqbZpRMpdx1p7IwCyuQoSAqFQfgjp6FuuTcAFe9AE3m
uPwC+o3u30tbatdNaaJS+FodOkUENJ70MeNSdn2F1vcPbtYgTQYi+wdR+AgMfSXNMBM1N2ELULbc
uIJZ7CoDFLyRK+vhLchu7TJUXsHE6k7h9Hb9C1bHuVyv0WwNjRBWHC0Oc3BVFmJ3ytK30sQwMz+M
ePBinhFm42o9JI7zSMIoTcGLxuiQCeN9LsScGLvylISyCu7T4CGAH6LWc7loQWgKvU4COEj+FSCz
JBqgDMxsUMLlDbQO09zK5i95BJmrAoWfyU2G3O1L1CPK5E5NSxCTQFc3fqzmaHt9llcujpdfxswA
0Cp13Dc6jhw8Ih2hcYKHBkD3P8Hs5rf6dpSACnb0J/1WHTztt3EygtZSyYn3rvkZfPAZqKnjjSuD
KJttaOg7UhjBNKC5LzXtSL6fZAkS8XuaW6rGLbotR9rlLWvJVOM1DVD0UtBkxiwIgkpbUvULGnmO
LZrvmvS9NF31V1i/441rAekp5F9CLnD27s+jDzAkiPloeFfJECRgIrhRTSAJ0dHCGOm/VO3QpB/X
V3MlnQcDCz8BQTkPbcrLyM8CUdOTucxIMpy6dhw0q2lC44Uajd5shxTlfj/vDTPe4N/ND0kwesUh
uTFDGjqt9a0sAKzlXP+gn/sLHe4o+C0PA7SIsmVwMZ3D1Aii6YRMtRQ7oOIQtwnVxMqBrhaPdOJn
FIYxGaoGy8tgoZ65HHwv5FIIxrvpJGTZjuS0tSsJgWNKoAM1Fbz78+rQFGiGgHVGQUGT3dLTXPZG
W00nYF3EPfiitdsJtJg7WRcTzvVi1RQgbAZCB6RQWBR/EGtiWpABA6PmaKNBNdvKaqmAuBYdh9cX
bHUOF3EIvHiWF8jyKecOZMRDHQXydErKuLVCebtUI9ANMbm9Smf3urEVLKmJ0wWpSuBBlpYIZg5R
fh9xpa7oSZwE894MtXawSjUE5TBYhczZDnVapffYzJmdhmHj6XmnN/u41rOPqh/w8NPLAKpRZVd1
T2mci8HT9Q/8ORv4PtTm8eBcxDlYPLoihdk8Tfg+jaqdNQiyCZz/WLuRos92JQg8yOmKPSTGiQg3
NgCMNJizXZ9DXagVgZ5q9Hcd0JRP9xqs7LqyjR9FkOVxAHw/49HCjweKHEBy0FXNPJquz9VPJ738
LeZOh3yRHGghwVwdlY90p71c//mV0Hb5+0xoA8NLCCkq/L4MDvJf6SE67UwQZyUgy8ihpM7rbf8+
ki8PiUt7zFqoeaL04LWkgHFC2uCQtRvpJdF+Tc1mAnTUIA+T4EqdJe6qJLLFCmoE07GJfteE19K/
0ghw+SVMXJsrTQ2rSUGzbegq/UF716obGdm5+j3xIBsvFipoIs3+7p0z40vF8doMMLHAlIkwo5RD
T735WtVOk27b2csDD6Xrl/Az21w3t+b7aGRc4KzSko9gzkZlgIxF3hbzKU5lFOPLmAJqHdyZcR1Y
g1zyKEtX/UnBzsZlDKRs0B24jHQxhLRBCV7Op16RHS3+SsHF/Rjs3mZp2w8GWIpjw7s+wrXdpoHy
BdTIQFTgTXJpkZpQCFdGccYrQWu9REwqj+odL2+1/Aq7audWmHmsMzMKpnGYT0ZT2o0UbMpq09+A
AsAKDoaZcG62S4T+YQ0iI6KKlzxOemZXZl1WJJBMmk+mEea3Ip4NVtbp9U4SWmXTkvI0JEm5+y/m
8cwms3KD1IwjwjVsikMCzFA1bfK6NLb/jRVU5JEfA7D1R8sart6d3sUoBsuku4EC8OsI6BLHyJrT
4xkD4Uqc61BzZ4YypRCF7kVUnOVuCm9CSffkQHnIdKNwaKwSzsSthWhEe8Cv8KBT0W576YDIZgpl
UOXiaYbYpDUaffeJaS5u1aKv3euzt5I9Bb8ZEou46uJ8h9df2goHMpM2MOYTUJDKbpoKSAqkbWmD
L57aRSqGz0OHMqQ+QreibiCdqo+mxrk3rc4uSukK7jH4L/betPSpSPqIVMaMNOo+SSE/HSs9dVIk
UuxoNn5fH/Pq/oauO56rUDbQTWYx51TOJz0Ay5o+TK0355JoGU0l2P/eCtoKwLeiA7kA/rzLiVVz
Qa7VMRJPpT4eizStrd7sH/5vNtgYYvaCHmfw/TQXJCseutAeTF5pc6VyDkgbbjkqIiIS3hozEj3V
C0PJJ1hBQn+P5tv2oBvU3AUT7R56EXm61GihrROCCjwjDeCmIdUsKQipWwP37aqxYHpjC2kYqaaz
0wta/BhWJLOjjMacxq61rQNKGJQ40AloILV0OeuorNeFmcsi4KBB4KQ4nk5DB/6nPsnS0/XJXzcF
qTTgmyQgMxhTQiIXYZua4qkVemrLWTQ8la1BLJUCGHLd1JrHoogJrsJFHhV0/ZejmlQ1jrNWgS+J
fXg7J8nsErkT/xtvOrPChIKuySFGgIgNylrQnkZ9Ve60rCec+8PqtEHoFXLMeGEjcXQ5FkPOpiHV
QukEogsQcg6AElaznNwiQ6VxtuBK7w08968tlpC3IsDkJIIhnnIkGFAQMppi8CWQ44/bUJnF3h9o
rFBLaOehcRSzzulWiU2xtSAc3aKCn6k9MmYZ0SwxVtvQ6hoVndAlSdC3cH2F12dFBxOrqCOJx75S
wcneC50UiOiXS6u91OnqKxXH9hj0pcmpwCwTzF4FoF0IXB/eLwBMM34LhJxedWYqAewoP02z+tHU
8kOknkIJ/SC4PS9Qk45zpVobHrinljMGslEQrrlc9CYicz21sDk2VQQ6akjjVEIUecBShBxTazcd
A9xaKioWYLVkj2qK68AglZV0ihKwXx86zZkCF1qVzci5E6xtynNDy5+fPcGDIEjlxCgXRy7u8yi2
szDn5KFWDkYcT8BxIP0FdlmZWaqRLI/uxSvCNtwXXbtJQPZhqWMOnMvTdQdcu2ejYIuQCWIdRYd3
XA6HDk1kTgOGI/bQfZfDwdG6iHjx1Ey3BmkEu4vL0e8agkK/atxovUFfckGpOLO60giCxAlKArir
wlckNp9cZWilhqynBNSEZoVldjMRtOrLz40B0nRZsus96cD3E8rOWEWHnGq3bda7fTbc5WW5E4pw
4mzNlf1y8UHM8Vc1pSmM8rJfIlsjsSdn5SHALPR0tFJIBNbUJzxM8IpvwSb44XSEA7yxmP1iTBWE
iOIWNsPcIcm9WPBax9dH9deCcrncE55cZtfAAmmiwMtQ4DOnUz/GT83QIJkRH6sp8Gtz5LxD1lJJ
FyNj3GxGlrfKmk460eK3lr4ItyCFt8qZPiYi2ZRJjCSRU9HYNpXaRYPtbVpascnhY10pmmByoXMr
AwINyBZhLtjFXOBOLSBGAKSlALZSCaOd6qpdjBKwm0WONGSwT7TOC6RJs4pE8ZWJJ0y6uA0Thi++
gXErvcWJYlKcg82Y9u+iIOLlVwxD/zINuCnN4P72x3SQnTkveEK7q2HlbPjMEayNRiHFy/B1NCcI
xidurzbRP+aMl1ZeDyp/LbEHcN3USQgEM2LkKYPsNHShb5HGTp7rx/GOfPBoVFZOGUwpSLJQjVJw
WWJ2TRPEcTQkjXTSOp8oJ6H1COVk4lZOlwsTzLYZBjnL6FgjOmmfGBFIB+X8PRwNHGe76wF5fZH+
DobZKF0+qqOmYaPksw3A0FY1cqvUyrts4lzI1u73F2NiThncOSmEWhAKemRq63TX5J7WElshXzLK
lkI0OpJkC4lyD+FKbzI21YDFi52GUI8O2gvJlS81Fn9fH/5qfDpby2V6zk5XCW8zKVcx0Yb0FsWO
GFQWgeJ1/KsV7grpTok4V+y1hzDK0EixaqBpXpS3Lw0WfRInyFHg3jBYDXxVAWnCu/Y7ly0DwKXq
oeWhYtej0JlFJgrl5SzSaZn3NgrcqobCymxuKggo0nBDhPcy9cde3lSlWFrt8Kx2nFC8esacmWcC
UJ/XFEKI/YLANCHQaEiJ1YZ14l5fx7U7OOYVECaQ4y/wWMaP9XICf14BM5phy087gt0/g7HLly1k
a8C1YfOeMatb9Mwg484QL4lRM8PGIcNs0ayxekN2BektryKnm1+vD2815JwZY7wm7Lsqnk2sYVVW
v9o+K2wjkSQrz7KU85hZ3RBnlhhvGXWqj3SCpVnt3Fw9pobbKNtW801qV9VsIxnFsbgagc4sMg5i
5mOejDos6kOxMYItHV7bHD10g3d9Dpff+XESntlhjiPSyFKmfi9Yk1vRaUw2YkeskIRWGteOlPec
Cx1nzdiMIfrsk7RTMa5J27WQaCBBYc0i5+rOM8I82XOpjAMawwvl0XQBzEnN2QrEp+sz97+EkP9s
LjZ7JwsRTcblNiUe2/fCqTcPwe9m+5nc1qkdPFw3tuIOqP0r8pI3w8udfYzko6n0AcQbTmXTqL6J
doqHoFTFjwiKq044muq/zwoukAc0WuHtYwLJfhmQSaIYHdTApdOgb6h6mEA7JMiFRwV9e31ga6H/
whJzbxhNsWyQfpRAIONq2a420WEDxS2H1G9tdgfcG/LYHB9c2c3IQOoqJD2X9zBLT0A0U5pKhSJu
FPO4E5sqewBivPBMvGrdrhfnBzVBttXKCZm24UR4ehtrNzMQNEOAAnO7KLov/nt2vsrQmeyQbsL1
4jn5XbfW9Kjejq/5veh3twXvCbWyGS6MMVFSGLJOK2Ht1MYVkPCNm3UpEHidy1lInh0mRuamXlZK
CTsAVThqFN71teGExryvlX3VSXYKJjg1VwUL3bp31WjujDTdi1G6SfGclCivKXh1kc/mmAmgeYTC
dDSqGHY4P4ZkL5XzTZxCPUVSDnFG7LYQXSFpObPATALQyIt2EeDQyICCIJfteyBiB8xqAPUkkqFC
FthRvg0M+d+dDd9GwPsGZDfY9dHaoVy6zzQXhTENSelP6m9lOgRlCAI+K1Q3nBVdNvnZ2fCPnWUg
4DFAgYfFBopDGIFiCTJeZpg5hvxq2plU2pJqSbYpb+SPoTx1UczZnGwO4tsq7KGvAv0raNNiTiSR
kqpBTbX0w2dB2Cc+SLeTR1HzcnTqKBsqTVb9O4i9ut7U1J6I03JJ5ZhLzP//AiC+kfBdUu5MSBJn
UgWKoEN6cn9XW6a1/K14pvVaWp4MJNq+eo9f65frs80cxP8Y1QFXRDcJghJ7BVb6SRklHcpxGd6i
XXYXY7tkVWnn8UZWbqqQ10u7Zg8PHKhYo5kWzsQ4UT626iCESuUbU/dUNk+kjG+K7LVAilAXzO3U
dsfrA1zbGrjxQh4PVSYUDJlZlSq1Ks0yqn25MYbbUab9Lhv1fdZQiXOmfMvZsI6LOuGiZotkK5Di
lxtESlF2a/S49pd1C7fdLtyG22Y3QjI9bK1gA4TmztiHh26XbpFR2zbRTZj5ogOGSD/ikWSwJ9z3
yp5/DTPTUjOnhZElta+Ub6WQ2IHxmgQ3SaBvWk3wqlrdQ+jJGnjydKsb6dwuc/lviTEHIOCp/Wma
PJI7Q27YINsKpiessZTaRi04ZvgaZp70MKDTv7xrws7uedtpZTeh1RLIGQkFLBBbLH5xdtgNWhIU
1YjPSM3RSfSbpJksaeotRQ1tUnJKUN+VPWbpJQCDgDWD2LUCRZ5La2aod0TQqto/6MvOfQb1ugPs
vFduVfzvXx+SteDcQzfy/vlPan8BwW2jA9MNrNBWbdGR7Mml0FkWLYVzq2KvjIsrKKi+mCiP4TmG
q+Pl16V0AOJuwlyQfrag/grJqfhtVqf7Vp93YiKg+ekGkMPdmFKXqtm2q3XOBK2shoLE/KI1gIbJ
H+XelGRFbox56/cj5L6gQ2k1dBdJdwkSb9f3+0qAwT5HfEHfE5BoLLVCTCJxHtHe6I/GbQceHCW7
acXOLuZ9M4GmdHfdGnNB/p5ZAL7BS492CWTrmU2W6KNcDcPc+m1myZsZmTsr5ynb/NzJ8GHcpQxo
aOpwMZ25SqltGaUtnrJ+Fv6Ss8FJt4Zhm1nvZLJu4bk0VNVtwCOGZy4yEGWBUaDLAWVXUaJSmfMw
FtLCVLsx8gGBSN15kAtfAMWAqw9NelPkcmm3YASwe6WFjtYcc55SP/wFWh+LSrq04HGX+tGlx0ZZ
oM3lNEc+zaCrNwJEYKckD1wT+nr7cITqb0r73Lm+mEx2ZBkyWrtwjQLgA+2b312HZyEjQQbeyAol
8ktZtOtAeptaMEBft/HDPRcbMnBNcBg4KXveBqTtJ1mHjShyC9VFT55ueoFHsl8hr6yyMocXppY/
PxuOkhrGbFRa5MNVTrFSWxq9V4cHoSb3UvFwfVg8W8x6lXKf94pKIr8YrLA6ya/h72CAqixn9ta2
wiLzhObXpekaj6jLMQ29SA21kOAXyUvTa1BjvtXrTXYIUyc75N28naqv6yNjIX7/eMWZSeY8Q+um
oOTq4hXV9ACs5iHDcRVPqqPRzjZCSGnHHSQ7p6M4hRa0Nmbylafp5vpXrM7v2Ucw58vQdqD1EDDu
UnfK1ku3+Y0uoOn2upXlVy5OscU5lyQ6OIXQ6MjWA4c2mSsqw2PaCCwESELH+nFOZ94iyhwzzGBo
2hUF0CdwzHYD9OAmnkvLVISNFB9j5waddUX50MwWl+TiR7BmhsfE0VLOR8EMYDeSvyJjdueJ2GOM
No+OE71+HrjflnR5YdRDXZWtt5szurWKOY791CChG1cEnQzShArXXJ6kRIrtPC3eUOf9LDtQYICg
p7JpVDwq6HnhnP1rYwbCCjVFgtMJCIzLDZM20VTQGmNO5Wqvxq5hDOCdmC2BY2ctdkKPD21dKCTj
2sXMbW/WsdaWRuSradVu+lJ+0UdScwL0WvA8N8JEtCQvpUShKgbTpF/aaJefFUntUALPQwxC06pP
7OsbYnX2QDG3QEWglcve6Ps2VeJJxqhM8T6lb6ZeganV7uTTdTNsZuY7xsgybmegTcItSWQOW0MN
NSMBHYhfDpCt20idZicJmM/QxgyQHgQBbOEelCmcjbg2nTLaFkx0L+BZz3ppSOKiUJsJXipuo8mL
S1v/aAIbtYex5MmIrPnHuS3GP8Y+CtAFAFvAadhjjr8rTvDiWWCcIwwmmU4UFkDqClb0xsr6f1c9
+WeVFLTvEDSzgOmByU4auOzJWTvHPnrnHV7tby32oi/mPz++BM2z0zobaAKAHVxArBt70n6pIP4s
2l8cR1u2Oxvhz60w56chqVGhDcsQUG9+id1h+2l4matZ2+uGeKNZFutsNKLcqIIoYDGi8AlKDZta
rC1D4dXT15f875wxB0kWmFlBCY39OVWtuD/m5P+44ozXBkQrjaTEdKFv1C6iYytlnD3IGwLjtUrT
AaZNMYQe6gEUQq1dzMF+rcUwJPBx5dRxpuNafbkUgiRFQO1jKWooytUg/y0SwzXbX3XlXl/z1XCy
ZM+QwEfXCouwGNShJXVeYIsbZKcm8bOp3LXKA84mvO6lmyGlHCdbPWblM4vLF5152SyTWq1CWIzu
BWRVSGZVp+xAHVW3JBvk2kPJOQ9W3frMIDOXo4iWeA0pK1/Sn8I0d2vImWo8IyyLzXecQQ4B+FtQ
Pyw408thpU3RNnUrxr581ACqPYiZRZ5CV9v0bnrIf6lH4mXW+Ji86/sktHZ14mkcn2EruP98gkyg
rLHkM9AXefkJbS3kk9xqsZ9RbzzOn7mj1Qcz2M/VUc2IT5XnFlmsO+EzjCpL/5eakj+sMxPQRlk4
UgBTfbF9V9DwEXeiLdY3xviV0//mYELaHG9N9DGb6Da5HKkZlZFaBGTZ4pppLXpLDjiWeKiYtW2O
2xdyrKIG92cZBNVgIZaDJrQPNNnWNJM9BRnB9e23ts8Bp0eTKQCeS5b+ciCACvZA2BkI7WBoJaUX
vmr0eZo46dTFw9kDRAUZHSDQYHoB5PrSymgosdyFAayA/KKwcL30OtLbHXpLQL8y08FWIh6Dzuqr
79woM7RUwTYnGozm9JeJ20kgWs1GfdGkLy2kntZHu2B4vj6ba+OEwDSosAFhID+6dTuwNGpBYsY+
bl0CkrmhO/vGfZ17/9XglvwkioKALeOqeTmjqRoYZdlGia9PE55CG+AJdBpbGvLxQnSMJsVKYugB
8vKjLAToe5OhEAgdBORIkelhTp6ybWsNosmxr+DUiUkLCe8cQgQqiCZDuw5v6Ysg3YFQay8HR6hs
yx+Q96q95ivRHnWFRzHJ9rr/8zXf9SsQLmuE7cIXDDNr0Wga+9SdTuS5OBofs9c/hMfxQdsRT99i
YsATMhwbKHt8oEBxfbnl5XrF+jW6UVB2+sc+c5TEBoA4ggL7WWkFN6qjfk736GqwxmMHSPEvaTMf
TFdw89EagtvQBs/cLttqT9e/YtXpzj6COV7kFozvYg0/l8enWkMPo2JYzWw3+VbWvQg1hAy0uNdN
rh3aC10aQhNILfEIuPS+KkxSCFUkiZ/Nyl6T7V7vbwagCiLTC+/zj+vGFpf6Ocl/jTHXKTMezShM
YYzu421y6mVsLV4YXH1Laeg0AOR0mUr2GhJLfS+U0GL1hwU3nYMZTev+hAGU6Akqwml9v1xLFTO9
CYO3GAD/60Nc31YoIKJoj5Is/nE5oWUVNkELPUSf2oiP6bFMnOKUvM6dNW7G+yb04jvRNt/Kk/Am
vI2mwzH/o3iKcwQP1gU/Dho8JKUvzetyL80hGmR97Tjt4tQJntPUql+D+8Cqi9ffHGuruwZ7dyku
gGhMZV5EUVulwgQKEr/ppq04Hscb4zPuLbk0LGF86hpbdZ54dBSrmwSOCoEa1C1BQcKMEGnnqgBb
uN+/69v+KbWBj4xt9CdxpnJ1Z5zZYcaGpsqiGpIx8VX12ZxRrTOcwvQJeRd2QzNx4s/qEbe8wf9n
VMtMn11lNRlOGxew1jl/kJZ6DJzen29RsOSmUBcP+LEJ9QXeDu9YvOTSUj53ZpAKmL8SeiNT5NXA
R9h1tI0NV9sNz5OyyVKrfG71Gxll0oCXAF+7pqBJ4z/mmWOngEZmUKUYqDd9KJsOwfy6T667x9/f
ZwJ5qpvBrMb4ffmGUMtcpISKG11/xIsHzdpWzTH3vyzcX3tMzE4mA8wZgEX4Rat8JYm+Kap81xn3
QamhaQINc7ehAto/3mOLs4psSW+QJlHWcphVvNTfa+71SVw/Dv+uEkuwVxZxErQ1ZnHwqBu8dx5B
J9+ufRZeTcfYhPsoszLRop/Bm/6LSJZ4Qz0QfMr15vp38EbJ7Ap5GKp5aPEZIVrAReHXMNw1NS8n
stwef2wIXJtRcpKQvWSnUkgihMxl681OuH/Tt9RWD91LbAeH5hifajfhDGo1sJzZYwKLSErRAH9t
4qflJifHeeFlbB+U8UaldyXoNK5P4fp5eGaOmUNVaAbU12AOHTVWMoB/kmzmyql9PbXV6r7htnss
T4Br87n8+Vkoq3oTfR0h5nO0c5cecZHYt/5vMIZYk9vu/mVTyz8Xx7PhLat7Zq1UtAFnxLe1ypdt
AjG24Y9q/7k+i6tR68zK4qhnVpReD8HVMyV+vjXuqUMOXGQ4z8Ly52cWQLtUFJECC/37dMBd/GY6
5G7lJgAfpR6UqRzQwD9Agvz6uL4RldcWiwnH6DTBsxiIUp9spAHkHQRE460D8g7gEtK96bYVqBeo
EzkvwkbcKm+RXW/KrXhAKmKrOiAusKn3L1HqP5aUCeHzWGtFZmBJA5LDjgq8LsqLPKDA2rbHnQWo
iO97ElvgbqsIyKdISPwYnDZRUCHDwNnoq5MLVJUJxCWKlugZvlxTpHhQn4hNPO28ATL1G7If9/Vm
+J1tMn86hYfCN5HJae1m2/rVpvtTvrab/BGEtG6/653qNvysNtzUzrLf2RU//yjmwFICOQ6zCR8l
3DWe7FZOa6P33gUDu13ZxLvuX6vV0zNrLMsUleOqzfCSxkFC7BiiAbX1WVi5XYAXBV24nDubshZ7
zs0xsXWWUb7UcgyuB0vxuJ1ef0teBIeO7sZ35U50oe/20rj5Xt1I2+CuwrGV3OC6I1voDt50T4Y1
bYVNDtjO9Wn45re6MulsIQkN+70SiPguR7wR7oQdWm12Sm+DHacprfkxhuwJfVa2xTsefXvtAHyM
foxc6JN+aZXV4hn6GH4qtgiobmIFtxHHUdkOve8ddz5tTMhuZwBkyxSrpACt9Fwvf+n222xJ9v6L
K+/AcUCWC8wIq6wmCYyJe9OKLWXjvUJd1krcd95bcO36cD4sJmqraggYxrL/MvLVZ/dK9SfnpSp/
wt3w4Dq3wcTtXhATAh41ODiiZnQnWIMFdQqPeqEzQRoD2ZvN85/r3rT6xjy3yQRtaIQLqtnCZmhQ
r+orOy4ANQuyTRfSbRXMe6Fvt/HYHae0vzPM6HaANkaVgUNwphtFqt1QMp7m/k7gVTO4s8FEvIn2
idlSfJl5SgGAo66y7SE/mVmlLdiDKzj0tdhXnF2/egc/nw8mpPXjWEfjjHUWN/HDvAUk40ic3Kud
jnNXXHtcnBliq+kgDwo0scfwRlf15wOxzE3ijlZ0vL7Aq34L5jXU0xdyVLYc3KatSIU8TP00bpxG
ghZmaSe8HsDv0+dHTPpr5XtWz24cBIJfailEqS81uzj5I03RVje2Jl5NEx3up7iyIs2EBF9lJ0Vv
D8q4jSQ7D6jdAeKWzfnjKOhW0XcbJSg9MMaiyEe2aS24YdK4na7cLYTIQZ2dzBQ0US2PxmbZWMzn
A3kHOgnk01FxYvMAlTQC1Zt3kU/QCVV16OmBzLAcPhUjZzXW3AvCiMjpIDsIbD1bIsi7CTJNqQ4o
XFdvSyO7axsvTl1T3MjpE4ga2yEEFwgv/7DiBLg66BDi1QxIsv24n6CNDS+8NvZDgN+aAcztGm7P
JU8OkWOGzVfRkKRtn3dIfHZ7dNI6VIrsTsw4W3TNCiCMCwEmCIcA0Ly8CWEhoQRLkHhr4T9uL35x
S7Ur7gCE5F8LyxeceXMtmGVHWhRSs7k4jKW6z43Jaxr6PPeid317LkGM8TwD+xIyKih1Ap24fMqZ
qaCZ65nKqArLmZsOsWOgucPNJtDcJO6ktdlmiAwOomiJ6D9NqoqMziggE3Um6RWPQ4LHK+ZvnNxC
hpxBOkIMWrMys9gC72BfH+DqakHs6H+sMbcoSW8nXSqBRSCj02nvafAR/D/SvqtJblxp9g8dRtCb
V9C0HafumdHohSEzogEd6Mlff5Nz7rfqxjAasTorxb4ooosACkChKitTFBGJBsS9SoHltJtOUpNj
a83jJgSPkCflYLU28vG9M2I0jOu6KMm/ahNN4kuvA9g1DM4JlbhuJClDqU+BDEh8F3TWhs1BIaoo
rlwSqIv9McN5YlPplRqVqJ2yWv1SDGA8iUJXaqXtOCs+q6RkwfZIo0iZfHUD6At1CLq7wOnBLVqm
QtnaaAyAIdLh52jMG0eNvYFmpUvRxnLbQVZ3ADLcQCvh9IXUy/UOAB2UOrAWQ0yUHXM1oGU1FwIa
LAirzf9miRuVpJuT1hSoyxhoHoie64io2jH1p/ZQCCytesfFmDiPRFtCW3YK6qewRAu/SfZ24Yb0
eQj/5iy8MMQF2+CErHWbLoZSeZOWe0jm+DkToKHWsBE2dMr+WSLO2QfWOxKdsUSx3m0S1QjK73G/
Me2jon3L8k1hoZxmxiRqJrepBVO5/Pan08pEBzi4lD8YZDn30FPJNBiKENr8PkdPo6jHRPT7nFNY
Wti0PTqVj1Hy25C/Ce+Std8HTQpIry1I7Kjm4ioXB3xvN5YztTluqwqk07E270fVEbVAr+3XSyNc
qNwaeVYaVfqxh4D3ougASvVHu/t9ewOtneVoCVzAhUhAfCqH6VM7JKZCk2Pt3FH6XqsijeO1fYME
InjvUC83DZ0bx2TYDcTUMVnIXZn1tJEjieB0IEq+l6DIdXs0ay9VREN/rHGhfkwtNCRTIHDSeBgo
GOfAHTPFEdpostYhtFN7P5dpey7T5mm2oMGFfT3cd11hgOE6b7yhGJ5tOmeCA3HVY/58Fk96Ys91
acXDgn1KIskddFkPaC2LFLNX1xIJK7BCAdCFpNK1X9YNm9reZABsaqOLo1C8mGt3F9rz/rHA7ay+
K8a27WABmOVTCakWaQxJog7EhJyzrpNK1fftv9SiWbIPoKHUUPXXPthROaNKGytLaR43lwnKqZ4e
mqZ67DrZVdqlVyiOtredaGUar+xxJ71l5yNjDPbgRwSqXWhHupvYX9zHV1a4Yz6OMzxQFFipnDt9
vMu631ly15mCF+nqWHDKoqUS7LWAi127BHhxNCqD2PgIjv5tBlVvNJD9S3Lc/64PKA8NSwWDJvpT
r2zcnvu1hKADFsB/foyb/A7AN5PquJeatEuDIkp2jRRHj01b+lOagNGSFmVQWuVv2lN6TE0G3JkW
vU61Nu+asas9wfesHF/4HmtR9LEWFsnrwf3HjIxEzzPcxpGTHQqT7eXoe0XD1yShgRObxKyQgNfQ
ujmTFLqCyLgQOwtKqm4sSg+ZPrzJqfnj9ketfhMQYaBPMdBa9pH/ubh/tMhp80zDHEmSl8y+cWD9
GZmrWJSKE9nhDtM0ZBWIXhFcxVW5h3rgVp57wmJjp5TKoU7Lze1hrdx4SDf8Myz+xS5nZm4MHRBH
UBQHzK4PvTDcs0bweBFZ4Ra0saC0OcVY0JzI4eNXar2EmuAAWTehQ5sVjXEL3vVqQ/xHSY02HGvM
mwrysmHcD16mfdX6p7+Zrj9WltW78AIWWzHtM1hJLDJCb/foUF94Sq1cXFgTvCkX6j28ZXkjja6n
3Qz0GbPtjqSjYbkTHUXwruUU4gLCKyvcKQWcjF3oqrQEIXvLHlwdDNTh/NjIKTEgvd2KKGHXHfvP
qDjH1qwmRT4gQVHeaA+pWT3T7FuVPcpmAxS3iK785uBAr8ndyrlSg015gVClmkoUi5Iky4j8tSsf
KPjwhemo1RPfQPv80iCJ1kxuLpEsspAawtiGysU92bwN6fNtx9OXLfJpudBjhwgYSmBAa1x7Xq/b
YwkaN2Rx2yjx09xiYNSIS3diVCJTX6TnrpANonc081nKaBDZ7OuoNQNxIANAlKoJXUQvKdFb9hsE
RhGBPJDmzkmfu9g7jjuPw3cjazrSKsVLHE/Us/I0BMWwYpMm1iLQAE3g6HPmZHpxuip0e7BqPMxD
pHhlia7TimU2KVhf+0iKgLh6NMejEoMyQpcLy1eiQSKFXpugatC04PbkrE//n7nhpj+2GZ2rNEqP
FUjSqrj3pEjwdFs9XdA4BnATOvE+sXLi1LE7pGWRzTaelOioTdtM7okhirrW0pq4X/7YWUZ6cb6Y
XWalpQw75j53fDDbSYYb6oiV98lPaaeVgolbPWkuzHGHZjmnqERYcKr4kXQCij7RlHEOCwb8Vg0V
/HYJxKj+UO/nt9urLjLArbrZt7VZTpirKA3BwfVcD5YbQQopffnf7HAHVwGd+aplsBNm+7be2EAE
N3eyKtjggtE43InVlZ2s5BqmK3zu7u3H5DwK+mZWj8Q/a81FjP+xJGikMCA9UYZVEtLI6JPdxj+G
1ndEE7Z60l9Y4sJJYBc0dc5hSckCtJF2YEiLCNotZVE39fq+/2e38AzyaqRNKJ3DEBTWrDEhfXyH
zUNuL//qaFDKMD6I86BDdb0l9WbosPrL8tdfHACsJLPDrrSJ9W6KKCtWx7M81/Ef8hx8DNNIUVEW
YwHgh7xB+Eu0MSdMhCNbHY8Fcusl52+gWnM9ngxsBlJisPRoD56Gxr+isUhuxQTNf8wUhEurPofk
J7LWoK3HA+PalsOglFmWSAo1uZ8m/tgHQOCVORpr/UqEcVo9yy5sLRvs4uhEOn5IpQ62oG0NZFos
uAFEP88dZ+rc56E+AMLcdcgKNVS3vC4SCSitOsDFGLgjDWJGeW3JGEMx3rfGu1Huq0QkmrS6/iAc
WejcbBXw8ut5ilBiwKsViSFk3OMZLYeZQuosJqV8HDLB+q/eZyrk1UwdwGAIjXGLElWd1M0IW44q
iiX+1M/31sDkTdQUihdNXeKiOe1Otyfdm7qxIqOtVILTe21Kl5ItGoYB90ES/nq40PxeSAtKTOn8
K43O41/0iEIZ78/vc7eDacdVQWvArVnUegU1iVX8YNrz7TNorfcLokZYLQ2JfQVb6XoUGgNXS6yh
IlgNh0xmzEW2+ti2j2MH8WqVkcJKwEUOBAsWlOZPaWcHAyS4RuPRSkRST2szikgRrVcfQpcyN6PQ
WTTDMca3KFDl8pATYm6ZZQ99I3oKrxpaSFYA2Qc1H89L1ZROqNrQpjj2s/o+h4Xja4nUeQn2nX97
fpdF4oNraCBoKkh5IPbC13WTsh3jyurQcFbS577qjtX0UMi7eFbdpvlaopVxzgVP4rWjETMITnGI
/eGE5GbRGDs61s2IlySNgnxbQwg1Tt0pUqHfHpFQRH+wFl5cmuPcNM7bUq0VBfm1xNopTn7Oqhwg
A4WRWk52fzGbf4bGIzKgPgVGgB5Ds8sXtOuTeKhJAd7N8YumPmnx7Mmi/oM1QC3IR/A4QvUL1DS8
TxYtS9I5QXtmMQaGQg8l2JKyLzakQW0HYqGpFx/M5IElgyA4WLsVLLS7GiAxNxaWgOt9WSiq2Zs6
EhsxS6LfyMdDQn4olb84wy6tcCGInDozbjeMzujTbaXhiZMGc1sFt5dtzUUurXBhW545k9xlsGKp
0ze1IQji9qAlcxNdBHNZ29joxgHxFeIPpPm4u7SBc8S6jOcyeEzlLchsf6BRWXaTePyLGgD4rfBs
Q38nAhteQXRkdt6HyxvBnG3Q9c409rKGiTTEVr3gjxUeCaBO0CHUdCRsJO1dx5sctDACP+Pl9T7y
vUCegLgEeBcbHELXjtYWaH7UWlSmDOY7QPu3QfksS/csIhC2dNr3btxNv9ANb0xf06hws9nNy53a
PN52kbXYwUZPJHpN0TILlO71V2iz1LUWq9AETHfJEAVxuWPJfW9OgRaL2nPX3HHR2IHmnAZ8Cr90
klXXbVUD0dGH+aZv3Lc8i9wEKq23h7R2Dl+Y4dcuVuy8suQFV/HcUWIOxP4lv4XpAxU1+azdMZeG
uE089prB+g63Gf1dv8EUHcmXWfLN0BO1F6xtL5SZcSqZMioDH40kF5GwDcEKhEI46x/qEwjk/j3s
xbn8da6GUgNjkIUGfj0HxmWWj5DIoTXqNcZbHW5vr83aQEDeZyA/jWAVTb/X7pZLOVjWlg7tYqy/
mMz4Epft1pDe/8IKKg1omTMMHXyb11amGL/aggDomLcpqFOJPpysqRe42WqNBTVfoK3AwA4qU+6+
7wYqN2MGcM1Y+wxFC411nuGcKejY8wKCXdPWyTdmvAHLCSm0vSRbwe1hru0n0Byb+KsBgcBzTlC5
TtV+wmRaddqhSdwJKmCzPJoXNYmkKP7X6R+kXdGN/tHDj642blbnTgrzysFTph2Z27cgemTDdkmc
GJUg3Pg8MFjCxQWntFWo9C1edOHuc+dYEavRdoUHYAKGGdDMyEntQzAHqbPN7Un87JHXtjiPnBul
a6oUtvIXMyMzllEVWFgfDcLrpf0cHKncQZ/bUlU0Bp5ndADaM1W0dFuUeUN6M3GIbVH7f7THbecZ
GgxG03fAhUjocHF+a8Vv7DAh48n6xCE5DjIqPActzv3bmkVlr094nUvVd2BXH4smu5eiTMSftIKx
gYI2qtYfCpuo0y1X2IU3hIWd20WE8ShZQUCv7Vq5TEy8TViUIoxviemk26xBa0nzvat2bWX5t11k
bQEvP4AbqZSrgznPeBCmzrNi3FHpTvMHEVRvJeDFMPEqQv0XPcVQW7keplw0utTgUX3MEr+tK4IS
aDyA/53lOFnQAqTHbm8URGe+IcLeri3lhWk+5oVAHETtl16yAr142QbgDUWUbFl576KsrSJqW0h7
Ib3E7QKIceZyNbaYxE7yjXprv1Xog0elA8QgXjz9HCePGb0b6Z6GFe0oyMagFJSrr7fXcgXVf/0d
3O4ws2pgdYPvoC/vjWvua884/gjf4qB6cfYskPbmY36yzpEnsLucjtcP0mu73HufsUmZjAJOFL1E
hV/o7oLzqBb1ZHUvtz56zgpRnnMlVwObyAeB9GIhhZU5m7KTl0MI/ZVjVLTowgcvOsTgR+ovWDgz
3Hc9I1p3jGfBQ3ilP+Ha7uJvFzvWrFvo6iiY45JIJXnozU3s6Y/sGWhMRHvtF2YTMyIxJcPr9EMw
z4sffZpnsFciH2aCoYXve6kSChoOCaetLhlErn86XezH8bhRnTHo4vIubYvHDFpjSo+BZ9+MYhKF
hct59OkLIJeL4H7B9vJUI3XVhyyNZeSPpuFertH+5TQ/EGO9ska6a3r9TTDiVc9CMhYwROgPQ1b5
era7OWezQ2fQA8ilB6T7PpEG6MBU9hfj2U7dRn6tx50BTldCZcFsr52M8C1z4UHAPcCz4dQWQ1G7
U1HCfIAvFw9a4WeCIsfqbF6Y4HzJQhwThpaC0z/27JySogb/lEmkpHOZCCz4+dUHv72wxcUCuTlr
0WTpSG539s/W0Qn0br7cXq1lMT45B9T0NCBOsF58rn4q6h7JLjgHFIiJ1ko+ik9lD1415T2R7myp
I6XoZlk73TWskAl1SJAj8RlbzZwnOZ5NRFMGtr/5DRxPitoJzrfVZbowsvz7xZZP67ICs76FB3Pu
lH7qmJHfOzKZm0Wf3mpjUrM8Fthc9T50inzwYiDpxt3LdWrj/siN9DiqL4UcE5u+WOO3EiDE22u2
NjYQNOOJBQ2rhc3hemwJiOMqtcYGGzESD7jJ/jiFRu/pc5+46kB/ge1BEdhcPbuXwjR40JbY41MM
HMb9lDu4kwfzwF7H6dGEZFidRK5WOO6Y7W32lFuCvbY2oTowgCDVh5vAO68HSou07zUb2zkGHZPk
hilS0NIjtDIFF8TqhF7Y4ZxlpuZoZCbs9GP9Qy5PDY03zivIK6FBEzrk9urpKzsOJLtAWy7pYAQg
14Nic1VSqU3o0XpVQK8g4g1fnIzf0Jc/zzmHVqnqWAw5PbL52xCFpAIDfiWdOmmvtrE7je+3R7O2
mS/NcUtUIXoC+LVAO9lgkHJ4skHVJiT5XDukLo1w69M4kAfK6gUY2DvgqXoMh8xTxidj9BzbpxEg
X0Ig/ZJWvTWN3F4upHYca4h5H6NyU9TbNHoBqS7pkWOW6lfosyrG13TWn25P5qq/X7gGd3NWoLYc
8zajSHyAj0v5go4coigPM3I5tw2tRkRI3FiWDtVkPNW5rHLXqDRsZwjPJfKmNsE71mYEyk4QH+ni
h0lKNolh+uNQujXd9XIYKPnslycDVGGzXB7ksBPswDU3AiUktOOWBivUcq83xahkrSEZNT1O8p2l
P+OJKGwfWJvcj5QiSmkQC+aHDO07PRkzgx6RkyBK/3thuo4ak6iKaHbX3BWlNCTAoGaDtwW3w2W1
cCQ2m/RYgsIx3kW9cmiL6JAtfd/FXpvpua8FgOC1QwX1AeQmkMAFmzf3iugtbZIbTafHWhtJijep
EIC2gsFf6G+XUAEgNBzH3MFS1044JAxFQTt6QLe9m0p3S5fo4A35t/mgVOiu0lCawItU9psh6Mx/
XR6HfcQNH+oAS9PftYuwWBqrfHkU0s4ugriSngsn/PeJzWsj3A7UY0gygh8Pr8KwCLSaktoaXTH/
65q7X4zl47K9iE6ihjmtreEhlDXqLhqfkJvciv1w1QpAlgshOTpa+NiuqpzBXhA/x3RGo0ahAIDL
CuW75HQieqe1SwepJDTLgiR5abS7XpvK6VD4tBH5VFLmDpmzgcI0ZDxBO0xwCm26JpIhEBA/3D7F
Vnc0mNZB4wl3NGTOapQYKFHJS3hQ7yAWd2Bo/uiwXOyvhreIN4COEuJlHxmhi+XSsFx1sQwPoPtt
qllbcGgZKR43iRbk5QQ9AlG4tbp0Fxa5/SyjbTYuDcTIjE47jW26CZIthiC8Wl01Cw8MNJtDdINn
6TBqpoVtD/+g5lf0zjSBEe6U4YVVuHxqQV1n9YBaKksaMtQ2jsVrD2njrM5R9kFKxxraxyhXpYcy
Z51/2yNWR2QDOo9nJ5yRTwkbZmkBpYXYqkOWcal/QLn7vmvAoXPbzuryXNhRr0cjNxZNJhtN9Kr/
JhPBXbjq1mgiWWhIcU3xMLreiLqSxTby2iq6LNXZbUcdMlmPZS4IN7S1iwpcvxrK9kv7j8l7GXbt
rOLRcrSbwX5rJWp4Uzg6kKtDvi1cmlXTOULaIJqPKUtVF8QaMdH1zjxUveQj9256cpbrWzYqz7Gk
QASpULOgctJsp0waeuXDavaaOm1ek3Y0AvBUyMROkCEtZ6gg5vVALNohFROr1UOf4juisVMgWFIl
2zEbErc0AbmTS3Pygf6hm77M40OEXyZaCnAUFI9MwdQvJwYf9S3aUXh2gyIPcdH1uoLkmdmlMdPj
KNHT1OonpDLMp4xqmceqKH6LpdoQmFy9V4FwBkwDjytIF3FXTh2ZlZloI+KSidSeAlIU13lVztYr
fZd/5r8Uy0trFwi62x68PtJ/rPJFySRXqKylsFp5pdPsR+stqt8lLdoNxvNtS2s7HyTvDloqUUQB
ocL1nFID/d5NiTnVGQCHtUzPdchEk7gWrqNs/EEFAGIIPn5EjqtWOmmiaIhSt2P7Sp36UQY8yRk3
zNnmxUDkjJEuOd8e20rNDffahV1u8RL8qtQ7iLviUqrIINPnWUnYQ2WE8iEfo+IpKqIUbS/D5A22
Ie1CVflaRIrmjVNe7QAZiAXruvpOv/gintfOBgqOSWgPg4YSqY7Wj0gJ1J/9d5l0pWc3AmtrRxXq
byqawRcZLB7VJDWN0nYxjEUpWvbqXZaj+Tf3O8z17YleNwTED5IAKEXwNask1ifq4NQ9QmpHRvVB
aVtifRfJyq9uCmAWQfcB+SvIQV67ajM1YP+scQ5Z5AcI5dx9trk9jPXNfmFBvbYwdXXXFwBmobqn
QYPmqd2CxWSr+b9iMnmSZ4M/6H+0yJ3xmWHRtB96kChbP2sfSb5M796kot0q8RbQaaQuJ/vO6Eui
QR/AykhfiJR/Vm4Z4PQA0Vz6qpd7+XrMaGMM51nDZVnmoXNIJ8d2tRxKSozmOOK7od7UTmPvSpV5
klKLst9rIcGCQ/2/NeWO9CzqjGlc1hTUGR7IXHd0k5xjkX9+JLU/3RwXZpaI4SJEnCSWh2kDMyPO
cGJA9xHKW5uERN9QYCBBc0S7WOK9IgvpowjhsV300PvP77MvAhqujRcpP5TDEU6haYQbb6/1oEtR
Q9zpbHZTcPbU4DKv2Muk+3lj4l1YCrbmWiyEABwpOvDQ483LRXZIUia6kqcZmqChx+HIyS+0d97n
VJSkW7VjIEoBshzN+fzdPNUAMQDeAjvN01jtdXsHctfbm2XFxEJqjFkzl2QEn+O0mjnLWDlAndM3
XrNDLOL7XTlfFLwfDOjpoiUfd+G1k6Dg1lVJOWZL1kUHZmHLeihUumr475fkyg63JI3eW4Xp9Nkx
r34D4Q0yBiEWfuVABpgFHfkYCPqQebneKKHUlswpO1aZFUz93dI028jvQnz36pKYzgKtdgDl41vs
48iR5Kwzs+OgbIzmbkh9wID+YtUvTHCnfmRnNoTNYQK4mabYwwQY+G+bWMMMLAgzgHLUhbyKb/FA
hrmVsg4IoHBjHMIgDRAskNadtr+eRdmntZjkyhZ3xyCJ32txA1tp+mwNe20AJzkgqo5WEjn2CtMD
cXZd+kP2Rct+ihIo2qpjXIyUu2+SqCsktoxUionz087IdIju+6P8PAdIELvZ4Yeybb3x0PpJ0Hnd
KXWzLfPK524DxeXDFOjb2kcZI1loY0/guROe1Cuh4tX0cAdkYdaVli/T86J4sj+SeafCmuWapHZD
77V8lEEy8+KQ2L/tA6uefDEx3OaH5M+cVogOj9kQbmrDH2R1Y8/BbSOrJ8yFEW7njx3Us80KRozq
jOA+l77I46viTo7AoT+wXNx9dzWL3KU+JnapG8toFK8j7L7bK4G9M10Nr5fSjd10p2zpfRXMnnUw
PeYq99+afb2LwQe40TwQt3uypwcgkHO7E5TH1CB7UqCMG28nYmLmNUK9JBAzci5ry3/1UuhcEt+4
H/kcZuWEE1MXGC1UzOvtNHu3Z38NMwMgIS5dJDkNEBBzWy8O5c7KJEg5VKAT0MicByFF33P70mR+
xEiVEcvMH3JLcG+t7blLs9yeU02pyYwEw7JSK2hHtNrQUT0qZvfd7GORXupKgIExQst7qR0sdPLX
l5gJN440A2OkqrlLmw1yfEoRBdnWMYLG2tye0TV/xssYKUVEGJCq4M5mPQlDo1q6Ypu6dlO5OCCz
7jflUyKPYNH+9/mwpVviH2Pc6uUZdCPCHqBxLZ7uDau5i7o30+q9pGZEVmgw6CIps9WFg041CDsW
ZIbNnQl2hIxjVaDlK20ALJwqBspnE91SRa0rJEVnyvb2dK7bQzrYgFQG2gm4XeukIEJzejRLRcru
2y5NEa+Nlegtvngbv8mQQEEpB1VipLG4M0hOxkhtln6oSnmRqyrokTRSk5PKvsb6buh2kRqTDI3H
Fn1n+javX2+Pce2cvTTPjXEqkmnOwgoKDqEJ0HCJ3Fk4nyJWf7ltZ/VZA8DER9IbuSZu01VgXoqA
60Xjmfamy8ZBS9ttnZ9U+ztTHrM09/tWRHKxPrQ/JrmtFwGrDPgJMFvo1mg8ELy96y0QhrnJBGNb
23YohPwzNs4vIy2XZiXHEk5pvWlNx6um/qm1q9jVTEYkKBzcnsu1c/nSHucycyKFaElb/BI8Son+
pbN/3TYgmjnOKeShc5RwMVCdjS52q/KkG4JDWOQPy7l58QJkKRpEega/KzqIo2Ugo+1wy8mPoP3T
aAZVp994A5Pbw1pdJwUNLtjKMrRKuXWakFuVVA0Q6OpxRBQTuXTYUo201ffbdlanD+lJJKPxMvrE
oRgymYbzAqBLG+vHFPbUDZXwbhxFhKGrfqDhPbFQyC0d0ddzaLDMsIt2AcuNz2a3lYzTX4wD5BZL
LsJeRL+vfz+JuxIJOaCdBhBd5QZwM0C1yr2I9GCtvI6+rD92Fl+58IVQnqhkDqisSApMhUFOwXMJ
6oDfSAJuBksFaIfpblbbb+jtaknRPBoUmHJ1POZYzAi9ubfHvXbuqziMkdNWF8w3N25NGtlEh6U+
h0ylsUMxYabEFskQrVtB9An5NJAA8ipEEhSNJWPGqIFLbqofLZ6E+vCoU0HsueqMILb7PzPcYZFH
5tCC1AllK/A1Ql6ZjuhGykR5I5EV7sSwRn0q4hKD0SDS6iWS+dQlkDkXMvVxk4YkA+4OIBJAQuWY
aN3gXAVCXAUklA3lNGRd0JpREIaJRws1aPvJv+0F3JB4U3zVeZTK1LEGRTm1oGcY9Pmr1dzPuiV6
YfEP0E92uKCth34SqsQYkpz/zq2vfZ3tO8Ums1L6SakSlknbuNWJbM5BKekEgGHXpCKpHO44/vQR
XDBnNGVfRr2unCTkwJLB2OORf6+n5sFoe89g3S7LwFetieaYf+n/f7sL7xH4jZBqWxbhYutHjOqS
lUjKqXobW+SpSU9md99viqcK+GLSv91eU/7J8cketxtYCmpApBywqLG9raAvWSWaX+a9O1boQNDx
qkKWNwfB0wjC1sZJAoH9VadCfzqUxj/6qLl5dhxqtKy3lVPRoZw3pXfDBGFurb+fkW3snWFjTHjk
TeahmYG8QVUthWBksjWlmXSaABCwuuYX38KFZPWotCNoupSTlgWDDKgxWIk8a/JRgZmRUKCCmvbq
1gUdE2YXYFa8HK6XGpSXLEP7qnKaxjdQ4Q5zoEBIRaQ//dGJcBFP/3eFL8xwo0KrXVMMVqmeigwU
5IBygEStqgFh1eUUAiNdhY4sNx0ahzRNGrq5AehF01aDr9ml4zX2TPdqM4abuJNGv1ent8Qa2cGC
lMAe+iq6P6uoyFq0nD1A8vv7KK/S3W0n4a71jxGAaQyPRRmqKApfJhoiB9ecHqknGrKHti5PUWeL
+lfX/BDlIfC2LhlJ6HdeL0Zip10PWDZmyZymbaJF1s5uFHTKhpCluz2c1QMO97uzRCpQbje467Qc
Jh0JpEo9WVT7RlMzMLPNoN6rGojNIIGQqF4mf49Z4ma08Y0RyYaidPzbH8GFfohfUN5GQQVxH/5i
+12P1xqrOUyspjmj3Q0hTObireyF2u/KjLxI/XLb2DKgKxcE8zka4PCeQxBroN53bUxKpElXpL45
97Q6SUx9SkZIzVZtRyp53klzBb+XB3lz2yrfo7OMEYfK0qC75BrQqnZtNgKJ65xrY3Nu5imw235T
ZceaPmGjSc0ctNPXGvln+Ry1fq/0m6HZzVDbMVrv9mfw8jIfn4G6ANr+EXMoABpdfwZtwDo72U5z
npPn+aHQXKASsn5jdSREL6c/bSLJtwpgTsqlzeGQmEGu+N1TVfmxsW8nSCQSdoyVTaIRFIjCEiS5
XjceoCreSQ/NSfQo4GtR//1eVQPNF8DhiCy4cym2mNZQFjbnamf9yN+h9+4yiHLN29BrD/Jj7Wu4
j5ptHbTBsO2OUMY5DYfWmx/k+2mbCvxU+XQoL6z5F1/DHV9SqVPJTjB7KpSskbxxOz8ikpt6uAfc
kPx8n7yU/I687e1VW9kfKmg00ZgPXhgILHLxW97NLHIKuT0riTdCrbtTXxeVW6XEiYmz87axzycC
uN8hPoqYH+yQcFrORVgzDWHbwlPTvtpaRX0u6JtTVxsat5BniY4lVbxZAce4OfxupffOfh0yEWbs
c+ixfIS+YDqQSsIfbpemYav2UmU2ZwpK/dKsARxLn6Ino/RSXXWn1iuliDCn90M2LM03ylfBLKzM
OR6J4A5AEQ2MiDY352FSJLJdJO1ZT19DaFhKY/7caHeO2RCreqhovBtfmno3VHdVFm3ruHUbzTOi
r4kCcj9VF0QDfLF92QeaglSQjscCmk14bnxpUI2O5Vp71hoQEGnHsnalaDMiEh1TUjqGN3a/k3Fj
po9MHgm69H2qqYJe9mXOuZMTPS5LMgycW/gfdy2ZQ1EXIe6mc1QypPQcgJfsQRUVFj9HgRgqMqQm
KrCaDA15bub7Op5A9tl3Z3RlNpGbU5/aL4l2b7EgG85h6aEVq+t+CdZ7OUiuB7fooizwUjCK4WDk
rTrAbMlpbJzseYtc93Q/ja4+grXQODgTQTSAZP44bmfhS+bzfkNFEP3YNkh78NAEVOP6SJZAWapa
TLVPnrQNdj8SH02ERHFd8yA4Rj4f/pwlblNlqtEaSg1L06Y61rvCG8l7QSCDjkqH7oKG3A0UKD+1
2x7Vi95PNrZnQgNK8RMv3ueBfIiC+VHUAfTRNXg189xXLdHQxSujNLTOMHAGnDp3ckcv/WXvi10B
uTUwsBPtoGyzIPNK9x3YAxQ1PYC0UXAxA2mjBtZGJRN02GhQbTIBRvvTWc99FvcYmTNNbpbGl9Pg
grPTtfyCVEA7iERy+KZZKORcLz/neAqIm8oy/bBTvkBYGYMuvHNEfr5+r0lImmNIZCLwdl6s/L9G
kf5CBgUQJBS+r+fckaUhNwrDPs3BgDnXtsZ23iausk/vJy/3UJ9wFyEwb4953dzeact4uOVeONIR
f6AQDiQNZ7pQWauOSe+c4vJsq3cMEl5p/ZZUdxnKBrdNrSwhsjfouVJxb2J3Lf9+4VmD1ptxnaJj
KJlIyVxgQCP0SFSIWSCr7ckiFa/ly7mRXZrjye1nJZ7hykw6WagKsPRH3vzrqVtKOqC2BxeQhkca
N3UGGzWlBgbmrLUV0YyG2FWAZl0XwYOrRKI+ls8LtQAdway4CKRACoPbALoEWWwkP2ANyL5QA3fO
m/qqN4dJpGO5auhDmwq7HJ6x/PvFMmX61JdFqyVn1WaoM/r5ubLRm79lieAW/ewPmDMAN8EVITs4
brkLrBtLQGWlJD1bp8xEbVbP/DJsCZPcrCSJrPog37jtgZ8fvIAjmwvXhgJcofFpyWxKyyqlUXpu
IUPc3f3Q95P7WyLpQ+6iS2lDISn3JnvtpsKf2BdlMXkEJfY5zIM0DVB1MGTioLmeWltv5XbUsvRs
PjN39qCht20Ct3sVjPLTg5Uzw11hg8LSOo3z9JwDLGYAMjb5jMTuj5mou9qPNjqJ7zuvBmosQ1n9
7blyI090j6ifUhjcR3C7I0PAYjUJPqL6Gm0lAg0Ptycdju4ZGo26N/qPM2Q7QXlMqo1NcLii8eFB
JoVgyde8+XLKuevMTHMlMmVMuUUm5UGzXB1qitWB1qfbk/7pHYvhLnIG6OGwEI3xh0GjT6ZZ0DY9
G0gK2kUMFVZdVomlPA07CILeNvbxLrw+266tcaNiXZeA76BJz8136mduHzgE7uTavuqqrhWgQki6
oPIVMnqz9+MLsKAbE6jTZFMeof0GjERLmjeTdDuZ1BvIzm0693dN0q3kpS7Uo73Ra73/R9p17baO
LNsvIsAcXhmVJcpy2H4hbG+bsZnz199Fn3txpBaviDkHHgxmZg9c7FRdXbVqLWatLqwFjeD53f/K
RL3FoqkGdx312UEUtWXMi9GltQWz3a5H3V8peuOO0I3lgV4cDHZTm/m6cCLbd8+N3dmynq1ZW0hw
934QM930vf4UmsxpSbJ0dv1wO8E7KCLQZ9TR7Lsat0U4fVqjoT6+qpvRrAtuJSPOiASdsOfHSzh3
PCadQRZclGiPECl7vBprhGmLGM0x8jodEyPz1jKj7JilJN99AI+deW2J8gZlU+BB18MSO+iC7Rd2
0diesk0KRzQZ5BXe2Gz9342NOvpBqeUCk+YYWwORi+DU9Ic27PV6AVRB18KwnQAPny5fMKOCbI8u
cIQkTjl0PEcXXjHLZkuSi49gdFwDNq4LwKY2IuLRcdsyq86Jnzi0539XSz79fh3xDZA5mEgwEEfR
uB927AKJY8L4Ig+rUjl64dYr9jz3+XhGZ4cKXYhf7DhKmBoVO/V8j1c3G8eX3taOwp/CIj/5KTL5
dWwpDtABFhQCMr1YSEMvmL1LPnToKvFBUx5f6l3jiG7mVmZja9a4aWzWzjeKCc9z5BcGe++yESDi
FE45OuR2aQBokvhdEvN9fAkY29uLhypeDR7SC9xC6ZIWLJ32DyIPnD5ZBo/jXRcjG+Ldm/tschl3
lfum6IWOQB/6BDboPvWzc9rtXp3v0/e399Yd4yOT6+0SHe3MUJFXBi83ctfgUPlto7qKtQiUpcFp
U6QX7z21mQ/OgsitubB17sMsVADRG4eat4COYTrsHnKu8NqyTy/DRnxp3oOj/x48oXiyYs7D39rq
nrxXONZ9zOpZbkZLZ3TyLrc3FaxPlCno4QDHKJ08LzuhJkUgpJfc7HeoCGx9B6hBiC3gpk/2Syik
37ztI3OUW+UGKJzEkgxza7Iibg+BWYNda4dyK68hULcSzOJZOlQ2mOOd2gmf0mft4lnsqnlVIl09
MH+S58UFWJoCygGzWhgxuTZ9E1ChuS1D8T6wgdI0eTOzvcOS7uDsel/NOOV987wNyzBT0gvD1Pqo
ukKyl4aj2Bha+Sx0BvhkH2+w+2jzdoWpSz1nWqUHNWF6Yb0D3yamUGxD8R+ylE5HFU2XaMSVUFhE
JpRa11D2B0Ep2eBSgUaDe82X0lwzg0AfM8I2qAziESxQg2hTDQxvPBdcJOVvX5+Y1Am9Rn88UTOH
HVE/WAXRMo04kWZR7CWi9aKcRZejYIrWmderhQfVfVUDb4trC9QtgbRkyng5LHD+Gc0AuhqduGTP
Dk4m/VV5O7uI/ha0MUZ71qCcggru4wHOJE+u7d9dF6hHEZ4fYF989wuje4m/JXvcJp+d6e91YTVE
lrgO83X+LOjyksbszEWMeeXBkYNtAr5NKk8upqnQCGWBRw/ROzx3VqUrLyE3pqNz7V0mAaCpRwSb
EUoHkGq6fb9VYxdWcuZnF39g9Fg6qMiJLkwhfXppE9TpTRtPqX0CE+mu+2G+MJyX4oX/IJvgKcRr
SdpA+3r8SQ7k1F3YhYzkXZr/X8bRBoOZxBjpHENbdmWmDhGMX4Rt/hoYwZO8SyzmhOMQ6Et3A33m
aGvTebm6/OKsL/J+soaeXbOvd8Qb9SRcyJLTcf1kBNEvB2EaZJzukEMReFWKRmQzOF9VtovnmBj9
iM6BJWbZu7c9bWjan1ejKbqakLwYs4ugQ5La32bPyZbb5Ad1tXTJLZqiJk4e2VzlwZZyYbbePl8n
R9/xd8E50pcYyeZW6Hrypsm9HpMWw/HKMKRIeLN7fwvAsmNnYcdPrps+VCjsoHlkopGD0sKtEU5m
hNjjuOzSbUTw1+ntZ/6qPYPn8lk5SZFOFjbE3XsIC4V0J1SokIpE6k6kFqrEXZNPQclFOPKJ3p0r
Vz0i1twKP+FxySnN7L4bW9RK1eCc9gMmKS7xNtzUurcq7OZ1ifVs+iXUBN4YoVYpkNUe5NswEqyT
k7Bij/xuacvNjgP0L9Cnw2sSZa/bNQqBy+TjvCgu41f3IRyCT6HU+Vfv4/FW+O1VokaCSx4lXYhU
oVWOLofzUpwAvZkVl+QtMPrt2bHtfqsjVjx4+qvhriK9WT02OTN3sKhyLLzdVM2l7n3QjsWNz1bF
hZz9QuePtYNtt8AmPHOKJmp6vGWw2ab2kNvJ81MmLjKGKS8st48STWeB1/T9hYtjzggKdKA5AnaD
hWjbrRHwCBCuzYPqAgXtCNgw8IypgBE8nq37+w8Ppil/j3Ig3kw0yFVKtLLIixTIECVHyTEBwX7W
JIn131mhhsI2DFpJQRKLiuMTw2d61g8L47gLlDBNGIgGH4DiB55E1EUuZWoYVR5MNNxmFD9YRrNl
3pBlJKRO+aAPdm20maH5G0YAsc06TRe2xOxEiqAGx97Dw4iuunCxHEuCT6pL30JlGHp4xGjKgVsa
5rwZ8IOCHAXVVBrlIgWNNww+wDUlGtIk8Owa2WikrQGBBAAk+Tc2fm/Hd4DJITvHLdFP0AHZNMfA
2EyOHZ2JgC3e7siRIQD2eUBn5EO5kthXT4bMOv8CmdaFYd5v/VtDVMjEAcA2RJ1SXUCFZRC0t7Q5
QM/O4015VxelhzN9xdVdyEhcJgcZIBCSjh5+u9r3n/53Cl7ddboCRglVwdDMnZXS6b1dmi6vbwK9
0SVzyr/7SLU/NfjXx980t7wQfAE/wsS3fVeqDsZMIgT0WJdKCYMzp7GaOY5BteAi74omvyMHph2X
CCjANNorK+MwBqrK1CgnqBtuS86mzRqpzW0V5J6AQE1W8hZVX940tPXCZf0L/7q9EbC2V7Yp39kU
LQswLGyjtf11j3K0kZvlWt60x8pGTtjO1h+ZTcwXFgQHifX09/EE/2p8PTLP3y560uYC1/h+cwEA
01ad/CghScQ6+dpLdGTZbcnpV4rR2ShjnPldf0g3S3XvO5QAPfv0MepI37ECZsBXjaz+VF77auMp
b3VgK6+RaHABnnmVHRd6xTkpMzqkhtSQyaZ/BwF8idkODH+ykkGphzGzKkJ7riEzJtHwX8dz4ztZ
/y1BMKADQ3W20lj78QTOhKpIDgCDjksJtKKofN5OoNRFchA2QI/4uRHmu8q3ZGbLrKrXdK/tli7z
ufOAmw8cLUh4Tb7n1ljecGxZMGxzYZuPVoSYexeaj8cz59MQlqB0AeQNOlao2DGMQlHpo7i5oFUq
2fR1lq5B31UabKNpOgDwxYK9mWAVwC8gcID9EqElTQPuqiFG12dCGjxfJH0fPUn71RMAbT+Ph/Vb
baD3+bUZepMpiZIyEcwMDrrONtKT9MVtbXvPmfKpXHk7R3rXHV0/t/p5rVnRh8WsXZfVg3e3AeLj
KTcG/Wdh6MJ0th5907TaVw6XLatR0hp8kzzosbqNFADLzmxga6hjoJ6IXKJLnlHXyi+jZDdv4BQH
5wjw2IpZrAZQP1VW/SxEW+6n5tYV/6mZvKSXO28wg6UM2F2tczqj19NH3Q0lqeq0rpLmwkNrvt0L
uYFu4x/fTg3NNDq92+LfwHGvR1ZklY7Bn0034RaO2i+e4dF8UXuT71uW4b2suXTEGWIHsPSM/QRi
yy8NbcVobiVtNOKS7ljkoy502yRfh+xnLidGouiomBBiCMzbqBrxXilNTTYH7dwC7R5bIh7M4qbj
bdKBhvEnX5cdGnN1jnHK+JjFVq8akJLmmkOQH3rvFFXgaa0gBYa+905PIP/wHROn2am5Ncq2sA6/
Ij/cqj4QzbrfLzJU3GdQeAVcn/gLZbWpzH67byqtasEB3VSXt/fjJ2AzjF6vITJ3YvRPSIei+DwV
oJHfZ9Ch74O5ZfrJDPwz/iMDWNHhsLE2rL75SFbPggWiMlztT2BWB+xqQNL6Xz/dKjVwBh4fw7nT
Dr0ANMKJCEtBFUZ5y6YsCemVAWGhsk5Y9iuUm734Gn0ozErW7LSsL2rzEkXl0ta5P2koDPBTox9a
y/Eeup0xIQsTD1m7+tJJ7ahXY/EuRtobG/l7LRzZhXM9dyWAGRBUzygeIaFLF4GFqAzTRp5Qu0Ky
JcOlkiozZ0VTQW5afouEI2n1qljKTc5FEjdmqeNRCAVb8hNYWDuCgiE/iYWePMUb/1k2OyDXBIsz
eJ1ZsyaHNBuzrkDVUKyCf1oOgadAQWdKMU8ImzvO/k4Jc5EBId2FZzehrqk2H/lm/Tw8gXmqFwBR
sPBAPIr5QvQ6+UrKN6CexkORAggiKDBSK0yGiIgliziGkfYZ7+sVv4QausNN/o7sygQ1v0xQICfV
e/Wl4JwcS4nm/ZYPnNa3Y2aTG1mO8Lf7bB2/e3l8amayBpjTK8tUckLOI14jAQaHR4xdrsERi5P8
3epfX0A4YDk5o8Ql5ZsafpaQGHcVUnrYVMzBi346NkEAeOxe3LRPeQqf4m8C+BSg4fk3dGaBJ84e
lkj27iCDtF3qkdwpXumrDKa7skqANQJDNjiABuOdBAy8QPAg8fTMTt3Y1AB94RdKp3cAaMo8/SbQ
iOe3GTg+kYLMd8xBOWjn/lU5KPveaT61U7BfStv9P6uMFO7Ee8wjkXLrpEqfb2W/x8nxep28xOf8
KbDHlWZkXwEGH+gERO5/hMtTZbG+TkzvoFqP99lMdnzaZ//+AmqpWQGYAiJiqXPBUhLDc6ACRFYx
6Pgi3eN178gWFtv9XbA6d52hRQXV06nXDmRFt+NWGdZLhQphEPfVr2UZoHZdfGctUbBDf41uafbE
DTsVj8snMbk0FTCxvFHHC+s9+Yd7//Hvj6Bisa6SEjaQMflq0nRWwMFXd6GAQpKcvz4e76ynmiRT
8VZQQRxLWdL8XuOzXEJzxfjNZ3u2rI3HBqZVuhvKlQHKFWpC3oDLhK0v/Y55k1YSHkLb8VlemLDZ
W+5X+vV/x0G5Q24sU0XouPoS/whfzFv8rT2rO/GpOKbZwoDm9+XViKiTMQ5pPoYCTI2Nzr9D14vs
k8AoABjesrt+r4EO6s/jOeSmX0lPIgg4UAaDpC8ytZT3UVhwOICWrr7k4N38A+TSH7KRJBDR9S9Q
wai2yoW8+imkqxYyHrO3zJVhWr9JrFgGYYWGPhA8wsud7Ghv2hYqH3gS/BA7PC3J+M65nSmFhUsT
cRE2JbWOUYoe1JTHi68u9nhUB3LpSNFzKT6XxbiqeytDZQnc9glgq4PesytRNMpU0CGk2WSbknhG
GqerLLWzJcaOuam4+TJq2cFuKHDegEeHGK34Yiuh/6Q9BfyfNIZcx8Fj7OJPvR83SfT5ePHvHBKH
rjnAkCdNQ8Sqv7nVq3dZqQZd3SCcctGNpgHqLxu4BM/NcCq80uI6z4CIyNKy3/kfoConFlCsgApC
G5p6NPQrEaXzvHID5ugPrqcxZi8e0xqYnXIzvAagh5J3WWMLYGPVzGhw2Ob78ajvs2D4BAAD0Pc2
keoA7nXrh7NcDYJQqyu3UdB0rDOgWGPfE762goy1OYkxZAVvrUM4rJNirQRmQU488zMOAxq3iqMG
qYe/PgMqTKNhFhbkzqNNX4YepIkZAZcQXZUepbop0TVauUIVmK24K5ifurp0wxvoVVYCrsvHMzG3
FtBEB+EucJJAv1OPlDojDBgbu8qV/Rj85FsNRAlytYQ8m661Gw8zDerKCk9Nt6SSZJD7yu3Ij1K3
el2DlrktzIpFBok9x7Ed8avUI0bRrNLxGdTcC251fsGvvmD6wqt9zjaBJPlofnabwoiC1FGY2oqK
FDoxw7oaM5MLDTHO9RElyvjPn77YifF7XT/XUmV5gellG1GpdC06ofuM89PVf7AISMZiQ7IglKTj
r4xP2VCORtDSA4LQ+Kveq4ykXf9zI0h2oe0LcHmosVIv6UZVw7JWvMptVeazqsJyFStj4qCmvkTs
cJ/lxHKD5R/P9elwAUR9O9mV0ATgG+Jqt2Xrdzn0LL/fjyFwyqLD+5UBLomp90hYpcSshHPbnIV+
IzWr8FRsIw/9U6TejclTwNtgBgneQyOyOnTDEu/YFuusdTJF7zgjLoyiWEJszO6TKTSbIKAgPKeZ
ZbIeMqijptRuzHBbUKFYTNfqQzCcQ7S3iNC1J+qJqX4mVcOgQmiqfOIdrlfhqQuBLYZyR5zY/FuD
90mdm4nImhAfXdjL9yECpleD4JeCNh9UYn4TWFd7WRyGqCBSV7tFZ0JRIMaNtEMPuWe1pV48KX8B
4hzMx5tn5pq4MUn5y5qLfEkuYRJijmTfAG/EQEN9cFs8VNKPbrFjcNqMtMOY8MCoT6PUKtK1rhAO
Ehknv3Gbn7pGa7ysa2finYdT15c64tRVKC20pM04QnAnQOEADSVTIyb1HugF4FRTqetdZHNGk+Qd
OkZ8PoYMnbKkKTlFGdTgJu+OHDoaj9FnQEXFbKaVATeMvQvMlZnzUJnRfCMrVo2/QDU1O6YrQ9Of
X20UruX9Mq/Z3m1rR0lyvY42zcAv3CB3MT4CiOvRUDGVWlW4YyuMpotf/egz914eb737PBplgNp7
g8fJYeTDgMTpnLJqGyMYbDRGoOwJysjx0L60C/H+/QKBxWDyYCyPyjgGdztvIt8kseIFvZtlYeYE
Uh5v644dTHUcMmDT+SXy7fs7H+UNtNAgYYfuX0he3tobPSkCJKPsXT9UVvUxEX3d8yqLDI05xtjw
frTUA36/aAAwAJvBwyzSd3QHdisKA4diXO8mqoa0aYiG7zhVlqzcvyzAg/D7sIAWMpwWfREMCUjU
1FDCRLaFsi4TotrAMfBGx+ax2ZQkX/UME6+SEm+Lakh/WrUZrLBXWt0HK77FBrGvo8mktQHR8y01
7hNH8MulJPM0vbfnEV8JDUBhyuSpaM2/nf6wlUKtAJejq+WdrmmhwQJ1yHWqqXZ2pC1xAMxN/bU1
arErTaskfkDc2xaZ6VfSSqzSBejo3IB4Hs2naG2fyLap/QvZP7HpxHhwBYC9vOdQwjbay8ILy50f
n03+PrCDd8ZBEdHLj9iFljKMEy+URNIMbpBndpC8s6UNWWU9qo3+WJ4UHw0O6mugdiakP3Bs38Po
THwn0rbgOcjRfdx+SX/SUNHViZGj/3z8dffuDywcv9V0CZlwlBFu17WDdK82FN3gFrG/CyVAQbRi
0IsgXSIznltS4OFVPCyRksURvjUkZ43Cd0w9uKNaH3yxXPEkeH48llkT6KDENKOeAEO3JhQGLIFi
h7EEXIAnS8qBkrNgFxVwp0CcPgoTFhaX0tQKS0PDhkzmilKWBjfzwO/vwS84vsLVZilltRE06vAq
hVW7SpmgNMgwVBYUEcmmLsvKgGY9bz4e9NwC4n0GYWm82HEwp6+9ur+SpMvyMuIGV6qUo4SNkzTk
CHIj57GZGXc/qWRyMri4UNmmIV1JomBvyOzghl1wTsGJEY+pVZYfwxLX2Ny5lCFxgstlKqLTcf4o
VTJfCPHoVm30XcaameJvOupEJj9ql6Kulsoz92Eb3vRXBqkTUNe8L6idD4NN7XRcZHD5l5heEhbA
bZ1Xv4TWejyVM7EpLKL6BEYV4O7h9G+XbIwElRAAlVwSbbhGMHlu48kJ+Mxq3cez2hf/Do1oD6N/
VNhoXaX+wlNq7pygHVHDDzJHiJNv7XcRVwhZWY4uMJSjUQp+7oD5comj+z5hj4tNAd4Mjk9T8KKi
juNQBgwpQgXJCyVecbkJ6r8y1Pna9IisR0+C4qBtGRxcTs5oTt4UpjDyW/D6VCjNhvF7J68iUmzK
WnhamP/7wBkfhs4ciPyBJhgn+Xb8hK/qMpXwYT1zlAFj4QUjYCy+OHLPQm6H0nu3lOOdO6SYCACK
AM1G7xP1ruRFlMpjURhxenyL8QQbmIp1miy9QOYO6dSTCw0qAbTSdNGLh1hin7Dj6PZ9m6C9PAJ/
hVqUuhyAPqkL/j6ex5mIDME3mJyQocJGphWv6iCPtb72WZfLatbJwvhZTRjJYH0ByPY0Ig4pOcVq
xX6pdWXmxMIwNMChY4psLB2LAO6sikMVwPATvykvncN3xphu6h+u+fN4iDPrdmOJikMISwQujzBE
jaTrQgLpB4glg0E5PTYzNyAUOyYatKmjknYIIklGrU6zwVX3iYEzUrycM8kQAiNj9ceW5tbs2hJ1
WwwpqG+8DJbK2Nbkb8AIjZJ1Y3Rws+qlWtLcnhsXUEPY9ACe3/Oq+UHOdpFWDq7CJpYS+ABicaag
moMKmVn2nOYokHqXfz5CPEomKCZIce76pqDlDO1VwmOE6EgQ3QFN3eCNS0FPabfRAlhvbjavbVEJ
s8RXVS/RcPeyBnvIgOMHUQW/zRaszDlStAoAS82zIFMAS9CtvxLrTCFqIQ7uoAGA2GTHrEtNqY9s
L5LXcbKLGKsEAqU7SWHnpGP9wiDj4P3V5AMrgQHaKN1B/duMX48nesbZ3HwV9SLoGa5jmBBhUO+j
51lt13wEahywg8WgQn9sanaeryaAOoaeikPINkil+LyY6FWKqg/vQ80NLxHs3KjDEi/JVM6EISi5
QlEaDfJwMnS8M6R+HCVjCI9ds67nO7nHWlqwbpNPiPk+Ht2ck5loFifhePhuGvHmcWPclkI2ugDX
NavOUwebEfEUjISxWD82dQ8Dx3MWmg0whOY/uE9qx2aDDL855qMbJ08l/0Li70T5qo9qZIbjoS5f
EuY1zbc1MYGpBI9d5Dy2PzdUBB5AKqJDFrgM6h5kVabqgmTArIp97JC0+oKEoW9BST5Z2DJzrudX
UgdXhIr7kNqdPIj7tIHDjdv1BjkLT9lwFLYjH4LiwPaDpQ06O65JwOd/rVEbtOzH3GcyeXSlArXH
FiBhNbSKxl94s97D7qZsBC52tFTgRYkOjltPUA8I0H2RGV2xNSG5zCLdnrua9ictc51UAHrlViSt
WqY0uuhvWZkesiPxyRP0KN4U1brgIx2U2Elu8ONB6i9hrupxp+zldOFRMndgkX0FIg3Nq+gAodbZ
6wuxVyVvdIHYZnWhFE5NFKPDIC45QwvC1qwIWxqZWv8HWSL0GCBjg7woxATotG8xVHmlgDnPVd5A
Ai7ylan6gIivSdGb5PUfb2ZEWSh5I5YEFp3uHYzR6TTg8ce6AWgELS4gnJ7XWWiVTZKvHpv6zUZQ
b06UuSCZi0cRkm7yNOFXr7wo0rpOVjrOVRX/IicsMTMPkXPSc1ARH0pobDFoRO5LBq38owx+Smnk
7KZkycqHIzuXYZ9CmTYs9bGR462K6NdW2razhTD09TLRmn3Ei6mpJlwJXvNMtdKygcLKKHvcm9D2
jYVss2ABC0FOycAG5z7wVchAtpmZoN9rwUvN3Cxgt5getEg5oSRG7fK8qYsoaFLBzZodqcs9GU5q
hZKBqi5s0zl3eG2J9kckCLNibBPBJYoN/AIApCMiodIK0mzFhQclATcYBJTiQM9E347eB2/bpIOu
9MyfxwssYv2o9Z04aPEmhN44slLTn1+tb4PaX6lp+BCWS81KRIJ9CRB3j9vCsbg2MfmwKxM1Q8Ze
S2PBjaWtnB2UEg0GiCW6hneUftdXBwVIQCRVk2FXy4PBg58osgSgfqLzfzJWPIdwo+PSo3uquLiK
q1ouBFdimZ3AtAYEgJeeeNMT+n4+/22D2kJR2bBcXeeCOxipYCayQ4wsMRSn3MSlVXhm8vZfjYne
SHyL9qqEYEwhUu8SkFmAYD+2cI+vATYILSk4EiDsQSsaNSShL/NRTRnRrfp1L/9U4muti8N3A0WE
r4K3GPuxvfsrDebQMobyy+R1WOoCrWp+LANQ9LnYmXaYHnuyYpNqwcj9tofQIatAJhAuEoVX6jkC
1adKjsHj6XYBWteHtAYnN6pKC8d8mpnbzQDyATjPqZaEv8lUvoWpiOJnjCy5tS0XIJEfd4zBhG4p
vT1z0RI+cmbe0FaJHhB0YCPbqVChQBK3fhWHvuTKBdkVgI4xZiq0/xhVCxEnBcmjSZ0Wtxy938pe
YTtBqTAkLy9tKMeWZymqwQMLtYxd2gehJYujahdxx626XAHZW6MEB0WoM6fg/WzVSXG0sJbTwOhZ
RtcdEkq49HElUldUOUbgJmpzya0sVXljWL0QvzrAzRjn8cacNt6tHfTXYWfIyKGBTO+OR6oeZRCS
V5w7BqbECnr2Jfe2NCy1ONyvowiEON5ck/oAemuo4QQTAdJAZA4vyCJxQKgGZbVS0Czk08rV4xHd
kUyjwARb07kWUAcE1AZDvnLNGq5QVqokzuXG17yDrGpilkG/FvrIGj+Zxo5j1uwqq1VCoykubX5W
ORsNjLU6AoTlpG1uauCuTECmI+pZtg6ZvyF3GAqrFM04MJngpVgIfX7ZQehFAOsESOInnAS6j26/
uJBBBx+iquV2INiqPZ2U247JbAZfpJKvvHgTDaUMHa7sV23NGQWymymAh2BZN8BAq/MjGlWOQfe3
D78rH6Oyy+ZYFq98hIxA+Bf6z448HIpdAbhJLoTbON+jDmkEmfYBUqvHs3/vHQCvEjHvcK4oHNA+
iGu7rgRzIu9yzEYhmd4NGURkDLUM7Gx86Rk9HxYui/smO6w3AkcWGApsMNzKt7PXd37KRfgTl5xz
5s8kBUUSM5UAoRqftZH9REomb89pt4vxKmMBvGIjVW8P3Dl9kSoo++X9OugsVooMr1XW2WBEkek3
S0jA37TT7SKDQglcxFN7GXiQ6ZOmFlncdkMgul3paRavxMQuPA4rOhSVm4k5q+cZ4wGXJra6p2by
igE2HB2vXfvzeIlmMub4EjgWKJ6DShLqTLcTFpcVkX0mFF2F63UpsBTmT41e70qNdA5sxckBU7Qt
oASqWI8t32+OW8NUXMbWsSJUIqYg1nLwVw4ZemsI3swG0TZMfKqChRfe7EiRMENSetLMZemkuacy
HOBWpewGuyy4NEMHonGHcSMkOxmcoTrVpU6vNMFm8wVwx0yaCfTTcKwQlph6p2ncdSwQj/HbRnYF
JdRDIuia+N55gMvA+7ABZEQTUFraZW4Jle5/KZWelVYOqUIvXw3iPozWvp9YmtovfNf9vTJ9Fq4V
cLRAcYlGgvBqWKeR2MkuI/EroVrnPui3R85MM8n2/jnclpMECKOLaPoXsdVoDt024MROkAbFbdBs
W+xKcLJOectosKPoaQDS+Fh2+0xcB9GwVbilsPX+bpMEAHpY5Giw/neJ4KZLUYzRWsWtBasDpabs
PbWQgGqekvZvUpyVlx7U3GkfOePUcfYKjNjQLzTqT/cadehvPoEKyVh0fJd92CmunBscY/PxC1Cu
SNPu1XobgY/88fm6v2VvB0wdbEHlxpRhRsXFQ1s2ujzBvZEPQK2o2VJq4B4+jKVFKQoRJ+JZpG2p
MLBL6zGoiai4fYD2zfwlQJFP3nIjUONiVq+RB4kA8VDMxNvHzenxOGcX9so2NavQEIrAhCsorqY4
YX7KvLMPGeYF5/F7Qqm1A4ZEwDEBQSN6yKfZvoojAJaQ0ioRorPIsNghReKJoekrXgvGhbSKCoQJ
HErWdSEAPRLW4AbeFxXXv4a5nxd6hJ5rb9WzVfhRQBjnldE0qNegnJMeItKDN6LNBmgiafiffTNl
E3SAtGGQeqs6jljVyMdkVCHKAdSw2fqd8o0m6DA3wAycESPsufJZlTryJgYD85GNU94Bp2BUnEgg
iA6kblTkDahJEO6IYo6EJBcCfWgwqTj9Uig+G11cJx/1WEEDCdwiIEYVPMgxJSUgT3IQ968d23id
mYZyi4ZQgSNGGgnoC8rqQkmNWCbZW6T0Dd5+UsacCKjDwEeGUqxkDKE3qKe+xCvhG3ToAjZB1yNX
Aqz58FmSrkr1nnhSehjh616bqklAWI8GkV3MQePcyEuPmGA560Bl2KhJDzKumtmNrOBDpAq5vMqU
MTex2Ulj9ynLQUWMirQo8zQ8n2kOM0qi/0G0HB6HbaSssMNMBJfnQLJWeB4qMdkNHrBwC1WFmZOn
IuiBjtBEromc0u1ewQ1UBTyJwjPYgk8R0pV+/MEo/d/H+/7+gQeVeQm/H4o3MpC71JkjEim02Nei
MyNJr2jeOqhdKC/4kJmzhbIZgDUyutRxtKc/v9r1nsC1vtgzyHKRyGiDLek2qtabZXt5PJZZO7AE
kSoQS6C18tYOg+YvULwm8bmOkGrzA1sNt6IH6Hu4sDSzk3ZliHrp9z3CQ4iuove7/vTS57F8fjyQ
hd8vUuFnG+bgfRmy+Kwp8Seo+HVNbhZQlfftckBtgmn0/yaLrp/k0pCBF5/EZ2gj7kvoOeCH2wa2
3IGdElBVyYBe7RL19UyO5NYq5Wa9QkoYgcHI5PfeHr69k7iOd83Oex3/PJ7CmdNzMzzq9Pgy08o4
mfG5BxUFm+DZU4eN3WvQPnlsiForwAEBF5gkQfDcn8AD1AGKBxJ7fqFEu3anfQIY8fi3U5f972+H
ngqySXiJTLnl2y0dBXzsCWSMdkkyWKVSr0OpNjrUgUl+4Ssnkxe2BTVtd/aoadN6Xy0UBvYUOFmR
idEkm+mLHXVUxHhnZZrTK4eQ5RWXMhwHXge5B12Tth8r7SjX9abV8lUUL1ztcysE+BAqPwgY8Xyc
xnxlbaIPG6BFE+1KcWSNjPi9IfTcaD5eKXpr/2tQIBZCcgUIWCCwb83kWUZqdMhHu0LKbJFdMUDZ
8kapds6I8s2QJCYIG8wqWsoDUl7vzi7lXfM8EBhBxpLJ5KC1Tk0qW8tPTb40wNlpvBrftKhX0ygl
McdnxSQn2+vDU7d6PH2zG+/qt9O+W0P0106zx1dI6TMfrM8CKrtEPzVrBVjhSV4NulEsdZy6XIqK
XmJwWLXc6fhKl4mIOP2fPYj+tSJXVuhD9D+kXdmO3Daw/SIB2pdXLb2Nehbb4+1FsOMZiaL2Xfr6
ezi5ibtp3iYyNwGcAAa6RLJYVazlHM/KMI6YYvBZ+2wnTTDoiDMKNarXl954vr1vwqvkuShtIs+I
dm/OFSlqv5goL9EY9RrLNyxgcRqUqKHepfkerNZgWmiojGZEtI1AiwWUBSMBQ1bmWhXSKtGgZoTG
mvkygGEaZSYMHj3dXplQCAISZLiBEPDH2G2C5ZaNW9F4MbX7yVLv08G6X4AAcluMaANBagm+RswY
IJPCHdZUltOq05bGzrqj3Q/HjKsUuCxGSGXjkeIF/ZbEWb15wuyUooOUGHp3zBgBzO72UoQC0PWK
FiF0gUO/uWOZjWVsBgho1TJyl726YkAtlSi3yNygcvuvEO4K2QXQjNSxpnGDoTIa1enJqfabLH8u
XApcKhL1oHuBDlwvxUBv/0bVGYffRWqL500VZKVsnk60FLwy2Ywi0heIT6+F0K1OAMdu0bjLIhNT
yUngIY+kR7dPhU/bvJmDSzHcFVXxQugdgxSx2gGLoZi2Oeg27Zu21mgP2BI7AV020otI2WbRkowY
xxwcoFOYyuirA2hL67UJDGet9kiyKNHQ2cCoIUsaTsY2BdYygZRxNbZPt79adAAXH82nWTqtadDU
jL2Zp1hr98YWabbEL4tiGza9gYiQ5bT+6JWY8jydOvCsp/bdOD63JnnQ+8lHdgW8si+z0UkOQrgk
tPR6eHsjnc8PR7VqWtejNudx6Q15OA2Wemd0wGjyutza3949ka9kfIz/iOKOvOvMfMnzMY/7yIlk
UJHidaCDFM1mLsDvOIe/FfOodWzfCsBKoHSGdPMWeLPE/AovB6qZ/0jh3H1nrOlWmJDS62g7oM3J
WovAG38Ax+jj7c0SrgdqgCElOBX4setr2GOupVmBQBMP5IflPG3p01y8ZzHoc2RlTMzy8B1cdjG2
azEgBMSg/DqbvrMBCcB7kobP7Fwv8jt/X/ULOZzZMr2eKvqGWKwcjchqMI6rYMBTWYMegFRgLQw8
DSiymWQDhaEnBirQ/u+gpcrhM7Arqpng5ETwtFpNkBUPqJfsgW63TDPIYkiQJX/pqRO4PYbEbx+d
UM/xLkGrL/prUIG4Prqm1vPFmBEIFHketMmrV8sGjYTKcSGB/f1l1IlBki7rMziC5HleTqhu+PP4
+fYqhIaI9TpgbtmyDR56NSO2Pds5nnButVdJkGAmXou8fpeDbVDWYCcKN976Kv5XFrdj/TxR9CRB
Fm3QWl8DmtN8QPeiY3Y73ZL12AmPh+Xl0bqMEiCf3MnsjWBGCyGUm6oqQH6rx7ouJOlonvL2Tefx
02zgFNEaMlbXJ+QsbKS2y2mMkrrn9j6S0T057Rb3h6JHQ/3Z/AhMSLX4AiiGHDyZveEDjG5Zwmam
PtWr3e2zFO0vA9BFlyabG+MfzKMybOtSlDSe1CqqyicdHVAroCXdEo2GXnBbmEg5gTYB6jQGBIFs
5/XS6wQ1CqIidiyOtVr6rXcu/2v18+/txcVmlPOAueZfr6vmNckCwpt4HJRTnpdAUiqiplN9Omkd
lgV2i3Lwa0t5T2ID/U5oeEJ3OAbQuEBvsOmgtaqRx+pcfaxwZvNCj7f3T3hYFyI4c0lH0x6VxIYI
F1gV5kfNOudGt6vaMVgcQ3JYMmHczSvZJDqSnHlsFDs6g94UoFQd2SEzGU+mKxEmMimXm8eZLWVc
NNDTQxht1ger2EKbmH4xl5GT3PdFFRW6NMwUKqOBkSGEUgxQjYs5SjaQrTc9jcseeQ6/Qnp6DHpA
HjeBmuloG7arDnj8blkBGXjUAJiQaz1oktda/2mWg9P6JGvRrY0wdPyr7Jz+sVwpySNrXsmO1Q7A
B9bNL6nXoXvK6RP1U7Y4JPHtkSaPY6G5CS43suZnhRaLJFQUr83DqwZ1TyCPciGP5i6Ujki4ojUW
+SHNT4cDgIwkzkwoBGOJaH7GPxgovr7NSbql6op0XqwkFA0Qe4z7+qr547bKi0wyoKQ0TF2w181b
WvbCn5VKUeHFQfEInEHMRYBkHNUL5lZuS2H7wcchsPfYLRcjZKDmvF5K7m5j54KILMZs0Thjngv9
pidpx5twLWjBdxz0qaOIwN2obOmr3nFg/gDs6QXjp9trEB4HG0tDjREQunwHVe6C6qF38euW90zz
eyfr/CH7fFuGcAUXMjgDrpogbK8IXsw92G6PSV0pfkvcPrwthc+1/23DcdqsLxANLHxqcBuUBP2+
7M287dbC/+qeV39K0eN9QJEJOWrroKIyoo576/m2ZJHNQwcn6uR48ADgkTuhZQXoh13YcFCkXKM+
HQHJ4lTbUZm2+k6Z1Vi3Ki+6LVN0bpcy2d9faLg2qlXeDyZ0r5p34AU5AzUn6rtFsqnipYEV0UJa
HDl43iSQvu/m2aFxZhohSMfDNjdDXa0evVFl3U63F8W32rwdIZo6LbhDKPsfXYOVOk9mk07QdfAv
T/cZWLtOXQXgn9No74evB+/TbYGiXUQmGa0ObEATrOPXu+gsFZo1BiQN2vqxsHWkRIHiktfRbSmi
TQSlLtpIMYGBeImT0hCjsspJwVlZawiYgrUHTKN3N6ll3NTVO+wrG64E5jZaZ1AsuV4SSsp4Sm4G
jZMcsJjtfphBtCmb1RGu6EIIF7Uotp0g26IjXKqXIJ/QI012m7EESeKGxvh0e/uEh2SikxKzDOxi
czpYr1U+tRl0cFI7v56fWE16krXXyISwFV/cp7z26KxWEEJRf863ZA+oB/RVEsl9konhXuGeUaAO
r+DaDqO/ZHuqnGXFP5kEzilN5bb2acdSSuiLayaQP4D/mjiSzltm0njXBz6zf86ET1ytqbWkRovt
cq0+mIA+2W3vqJGxAAtJK1QRYH2uD8SaE6tOHHZpctt3vJ95TsMKGIPv0C0bZCBsgJcBE19L0ap2
8AwF67DU16o7p2QEose7ruSFEO5IGlKMiVu4NCY9AHwsDHIAoF9WDhEFI5jw+mclfDWbNmRuM2ap
Xe3U/iiSO62IZL1DQhkOYMEY5wRjXLverRx9NG5fJgh+sy/G+FoZ+zmLW1Ny8jIpnAXTVpdkGNOG
UdbOVQhQB4TTj9MksSpiKRgjZSQFbCj9ei3dhBesnudF3FvVQc9OdPDANrz36h+3NYwd7h83BXz0
/8jh9Dh1CVheGoynoknH071AbXo8UVbfBe8kMX4WkxpIAy7Z2rgYux5R6R5oiVz499x7Hu8dQPYA
KOj2wvgezTdnjYQ+ggJ0ybAe9OsdRA8Z3CX2Iq62x83VD4sBHO3+WAyBMeC9ovq9+dJsn9oNvZOG
Gd2WLjJzmPGH38YwA0OHvBZubhVe6d5C4xos4kBa7s4O+XxbhDDhx8brdaRcgI/DDxzbVNV6L0fV
rzGTLNDVYm+S9d6ZALdUfDDWhxGQvFWR40H2HwcH2dbqKC0hH8D+BwHt9erAgmRgoAzGb6u/KejF
bn2rOA1qgPL26+1FClQF/LAa8nIQhQlFTj03YMSsy9JiehpDCkj9mWO7K+ihkmXkxHKwEhe8zabD
0yW3m9LkrdYVsWsqz4vZ/5hm51it6anGc1SimQLdwJp+y2LfcuHLU7VuwRA9FLEznCwSYVXZJLFR
ggDoSgR3QHpL0dnjYDlTCwdYEgBV6kb+2BX0CchTBw+8TrfPSeBwMesBZgCT1R3Rq3K9ptIw2r42
oYtq9mVDz7crK2sK7NSVAG5FhVv0xjIgbtwUBIxRq6/7tDy6j2mNbqWu3/9XaPq/dZyhoqBpDfUC
Hte76QZLK8D8Fs+p/aLo1qNqmJLwXqh0jKADs6no7uOjlMXbHGVZsaZhDKpfzXCXeoe0kYR0wpNB
nylA0sBdh/6h65NZejUB9wwMfIXZsMm1dtny34MtuKjfEtgXXOjzpqZe0pICdydDxxi6opPmPTfm
QgK7URcSkJs3ynWDBFt/atG+U3S/UEx9hxBUhYDNZKIEBTW+FmLljlanBfxF6dw1P0fvmEh8gugk
LgVwq7DnZjVpBQFG7WPYe6aSOyi6IqhrYaANFS4VkJ/XC1A7dTJRJsYC1KnxTSvFzLF3KDDI4wD5
2JyftFX9aOnZ4fbVF2nxpVjuZi7rUMxVUxVxlpzV/kUxkf/GBHMqKzOJ/B3ejb/Xx/nUBSmo3Nax
vrxwSZxUuhIMw1yEAL17LKyHYtUeVuJ9r2bTRjE9kSH9s5/nIqUr8VyYnGrTaOoNxHfJw1Z8wkAS
GFtGIGutVh30iSTXIN5VFBSQsUHZ5g2u7kLlydRnRWNAGviiMnSJ62aoFKfKkiHcCuXoBpPwRsbO
aT1eylpmejg99Fhs48mqT1VxAmvObR1hqv3H3gG3Di08b4ka7ugUx8y7dIMbh4hkfsJKpKVqmQju
eIrM6QHSBxGmOcL/UOcLRhQe3Eo2oS3esH+XwuO5UscDmIAL10or1voC6qGt3XnvMkaYh0XEg3cs
0tHcXW7QRNh2UxEP7rObuiHM0dy0EoMhNEgsI+jCteL4ueBKW5UuUQZsmaEoVVi2KIYoufUfoeLe
HCm8G6JgBzcUqbrrpaxDpddaAym9Zoc4fDBDtBog6KdQ1yRqJloQXBFqOICgBkITpwOYFqicctCK
2GtqUEU5hRog/71Ktk2kaQwFBnJAF/RHW5Ky6daEWQTYIYIxAiP5xgBLCk+VVb1FmobXC64la5kH
9sz1xjXT4NZWYUCj0e+zp7PvGgFxJO9M4WKQGn6rRrAw+1pIodXdkOo6bibCkOkzcPvcXmLKRMEo
mqP/EcHDjKxGYWeDjlMpwTvd5Yd1OtvpXlMdsHPJcpkiDTBYhwdmRTEgpfLLMQhtN2sq475Nd3h4
sbTzbVMmlIA8Kc5eR1+Yyz0rC13BmzlDLGIo1FeAxFm9o7kOo9O/JXBP/7KZFst4ex73P3panqrx
VS2eU6eQOG6hQ70UxN3/LHUI4ESwFDQ7JukJw9nGk/WMPPM67UzAAM7viLAu5XEKnY+GN3csjGNb
x/o4OiB6SF4+oksD+FZwOgI9EDeUOx6XjutIbTyu9MTYK53t0x58PMP3pJZhTwklAcEG3f64nxgQ
vr45bVl3zqjBRBvq57p99JBVIAZqYKWMU0l0RU20VuB1hXohMjXXgjJvSAA0tLy9F3tiHKEMVOrW
RGp9KYS7OLACtMkHGLXUtpA1OAH74x2nDzhyjdVV8eJx2DIvIprcHJNpnCBhLnsMt6FBxHpRLclb
RLhXF0I4v2mkmmLrJfbKJGXoja/sggKUJ7xtA2RSuJB3NqeU9gRSmgpjrsXkOsHitqAWBAKQxNmw
fecjJ6A2wnp6GKtF0uV619rVrABWC/s8fbVfi4/VRv2DAiqb7ous2CQy00CpB5oP2p/wJuXOp1DB
XlJteRl7HdDIt6qbf/UpoKeyTFWe1qr6MdmjDHFdeIeg06CvQt86pviuV6els2uqBS3hShOUPpeg
o71vVFNozy+3j0wkybKRqdfQZYp4ijsyomRKW1dFGWtW3DdV2GRPwNH2lU4y3SlSDbR2MYQNsNBY
PE/UMnfN5KVVGY9R0gY/OxkYkuz3uR1rqklxuxLrUJ27sY7Rdp1Oj7e3SqRyl0vg7lAxrUvVgMGZ
5XKW+Y7+qOc79OgGo/GC0gDGf0+35YlMDzA10JgJIi9M7HH+TkNJqAIAaok7uwLLyvTHd/T2IRpk
qVJ0xiAS4ZyC3nf9koLDMqZtgjHVNqrsr+RbB4Rvpw5KKuN0FDpWNP6wFhx0+sPiXat1uSHybMoa
8pL+sS+zpxolglTFaHZuK/5S/Eyr15nstGSTHJ1Iyy8Fc1vZTYmulT0E91mHkVUwxpNpl5RPhawx
WKSGgO5kyW0GjswjYQ3EsqrVg5or496pT8m4f0/Jk6GD/iuC0/RSbbalxzxV/LZZJFjH05S+3lY9
2TI4VQe8VZ4uwMiPwVI051FBzs6y//+J4AyPXWSJ1wFJmu0U5iSwU2YtuUDiVbDuGGTKGfzctboZ
Vg5su24oY91Itx2eYWCWNJxXa9XS6PZiRKYB70SkC+ApUPrkooQ8rRqtmiDJXQZAm7TahIechY5i
r1tUMBClw3lM7PawtYP2fZt0WWFfuNLf8vl2oKYAuZDlwFTY6necV0Kf33deLnA3cX1hNPi7O6RK
weqYuEJuE7g1iMm3wJSNBgjv6YUQ7p4q7gwX7LhlTNJ5n6ZLOE9PxNUfm/kd8RB6s/5dDRfiF4mn
2ivmu1m2gk2gIfPi9JKQWxQ4ABIZ/d+AykEwzMugwPRqraSMjUwFBPy5dzu/wrxyJIm6WJzLh0Lw
EawcquJZ/EdKrAKbUa8Yb2tRdB9EudlH99OUnaUeSbSiS0lc0GUNdl+5kwkPCIKUrHpO2lezmHZD
n/jNJHuFsbP+Y1mMRdNC4zkgkbnbO6PjG4RmEEZfa2A5YtTizggf3TFYE7/4bksJcUV3yLmQxy1u
KslEtBwqYWxj7Ez2Aq66OnAr27eHLFoxPoCO4mU/ey+AANxls34aRuurpy9BS22J5RJuNDIcDCwV
zNI8RZyaTAA2BIlZPKqnOTN2Y58ETnU3WB+T2Tzetl0CWXgYsHklpNSQleLWDe6W1cXkKomVxrMf
2lW1fSMFPYoyYyDL6csa9IR1ITGYPG8My34ZrCWehQHAReJxq6zSGQiIXkiM4ZYg+Qw0HMDqL57f
6g9r00aeQR61/FwoE3A6vy8zMsraF60eoyF7Napxd3sLBGYHH8MSvSoQJXS++cqePWW0pobEujfs
qp3VA7tG2ZO2ljz1xHJYNgkuAi6ci38qy8rUSh8J5jXydoepm943TbJEmMeaDxhzayWWgR0dd4XA
L6iyfxHgY1rp2gEqwCtmTGfY5BGT6htNqnBcrP/I4fH3UV5I4Yw2SHiJY+SQYmDyuep2GdlVdiHR
UsHtRL4PmUV0L2HqkS/iAAWwz8xuJjHID/aO/lg2yjEh7zmfCyHsqlw8xZuywvPenVBEwWxo/ikx
XgCdakjcglAJ2KbhtY90DJ9dpkAybQD+TeJJN05UjV62FXBtVJJcfHsd/HH2F2I480lWa9W3ZCFx
SrOAaidqPxBT2QPaIpgH8yOwH309fdKq51U9er0deP0SJm0fmvr9gMd0F3lL7OQ/AJnjuIfOOOAu
xwrtj/UMFGbtwTqiezYaGyVK+rMri9xENgmNpBjhM9Ao4vLTj5M+t3WmGSQGbmGn3LVH+m16ad7R
RYZb/68UPmVZgll9GkxIQQiK2C6gACAcB1OSqRCuBXkKdHdiFEbl07xLqaHKzKRURpCgwLNtQfqY
DIC/+nTbigkFAaoGsQYmtRHAXGuvtjjKOIwoAVpop34s3PRXNxA93JJS2Vvpigx2AzdyW6boWsJF
/SuTuzFbpsxFP2JxcBmBXf5YtBMZJb5CdGEwTY8RKuQtLYz6XK/LGhaAHRUkj1H8AX7duXd+1s4+
3d1eiSkylphXggdAHo5hC12L0fKi0dMSYtrI3E+xcgDWQhUmR+BdBSAmyH0AK/maXweFX+6yHY2+
PX/pAuP0PEXWIX3sgl7356OzB1qT3wX0SMPPlV8F+b44Ti+Sb8Wn8Hf78lO5zOe0jhmwKLM8JhVi
of5nZuxvCxA1iRmXErgHjbJMfaEn2AzDpnvU43b2AuhZ9VOht9ECcD03P3UWw3F3HOBNygbcebTn
N5dyIf5tavzCECczTStzxAJ1QKEDz2/c/P472i9B0vIw/Ui+Dj+W+zbzsyek/G6vXKwFwO5G65gA
OBXUXpOaFzUwXloQYhdF1YSZo1mSa6MJYna8PZANgyvDIIrH+Uw7qVo47A7oeMrOyr8nM4kcOz80
o08BzkV8UBP5KAhWazgsxQdzPqAGaYMlDxOeKRDKVmnRQ2Q8Lj+Iu2ReCUbaNMVEs5NVfoe5B7C5
LTrwThPknhaJMxcvn0FX4KYBodnmTJWVZaUKjHSoV78GTULDTc98mnzNgOg/no1z9XPRa9+YdvqU
75az9kFdd6n2WCNjA2LS2ycuXPnFt3D3vs1BPFgDAC227dDZ/poVgJfVh9r2GyqrXotmXTD1CEQx
VHwNFgZe25gCPCmeNWPKPlGfKqCiDtngU+2stKdkdXZJSvxkCB0PNO3RwnApQcgyT5JMrDD0vvwI
XvcagmqAhpFyvODnuwlWK9j6c+qT2k8/Da8AH9O+5/6KgYdP/SfZ7J/IYVwK5/QsQ/+LWRoY/l/T
Mlzs7yhZBVK6N2ad/rCPyJ4zlGlsMh8seqRb22XDCrtjgcBX1099dZrLn6oRT9MPtHa8w0NhDgW9
poAaB/oHMyoX5sramsoDsywuz3BqCSqT6PokNfI+ss4EUQYVfKUGCMCQtMWzwLiWlOZNoqAFL48r
OgVV9qHVnIBV8xJgFXoThjhgpfFI/HD7iogGfMDaALAZRmqAxCant6VBc6fMMO66NN6u3YpgK3ZJ
92vufC2muXf2tmdAM55ySajMg17+7QcQyaDxGXEaqiHXy9XUrDGKWc9jT/8r1xcUEuvIsog/13dV
lgJm2kQv1+oPYG4uts23SX/AG0uSiRDFH9Cifz+CM1ZLUpG8twAgoDpf0HEXzIApwMjnMf+PcL1v
q4UKoU0NnaIazvh6tcZSWi6oZylWG7rDbvsxFH46BeQvF3dR8j4Q+TmUFDAKgr44z+brPtpilwq4
NvDUIdYLOBhnkMjljsS0irycg1lzDNkhiYE5tOsF9XTeSvgUqI0VgYk2ayPjR53FIzAxZcVgkRW/
FMXZFTTAoU7bQNQc1J+1uPjYoGvUf8c1uBTC3T6zzjZKZwhx9PD7OIMN3J+CfPN1QFmjHe3ptjjh
7oEOTgX0kg6idU6ak9du7qaQljjqcTVZ+dkHgfCiAaEDkNW9RM1FltkBAiWb1sJV519DDjggWI8Q
jOZskKBqk7NXFK9Jl8icv+ioQAME2m9UVWGfOa0A6XfqURV4I4PRHSwNXEDl3TbsxzbQsjvwd6Rt
5RP7Xvc+g4qrm3cpxo097Zhtn1JN1rMkugYuQHXRbIz/gNfpWkOXelY7oF8B88xo6NF1hjwiaa9J
LpvIH+GSoYMWUOSYuuAsSFVvxtosZh5vU7LPCiWqCNr1sz70FnBtVKe+nZ5yp5E4etGBYthHB+ID
4gr8cb02QOFg+ANFkDib3ABoDw4YmaWuVrSBl0I416dptanN6KGPt+6p2T6b2Sa5dLpIXS4lcEeU
bEjYWDU2L/MeansMEwzqW2V9UgEqUTmbX6bsWV2OyikrH3J6VhCxUsvPW7pvymHGiJvp45UfzQVB
G6dzn89RWmw709j3ml9p3WHQdw6RzcvLvpo7crp2Coan2ZHTeK2jdHHBTfOdFAEw2SU7JD5nR8Pg
LVwHbtX1OQMkwqK1BycJJAD0KxFfQUqx0Ha3rZHwoNEsj6oJogAMNFxLAZ2KPtEEUrLORaM5CQAg
f1uCcB0XEriDVnptW5YBW1ZraFSd7cAFinwla08SS3HQA4c8LCNQvV7HmJpFOfa4Fc7ihBNKPyyH
taz722sR2W5wafwrhVtLSZI2A/gAsI62s55YoTe/oOg3dQWCUaBPp/+Nzv4tcvB0DESj885AFp/T
tnpeF7P0gBVCqnvk88qFnkegbKJTL32PsqGtCulrHROFFrcw0iW06pPlbyjKFRGDNz/rmgzZlX0v
H8Bj2OBfKdx6sNQNrJEblG1somIEtSh4lpT0tPWy977INLMUI6hYMKeMnt9rdXBs2g1OgoMqbAJz
UgetFVjFV4xqNCaNtClChvS2aggtw4VEpjoXjwVSOamSEVykvp7CRNd3q9emvjulh3rIvnSJrNQi
VEULnWWMdwbTT/yJ1bRs6YYV0qrzML3cWYfF7o9VBXaStkhJOEOfwMWWyx4r7If/OMQLwdwhZkDC
XEgFP2+zEfPxrJsvGLR6jz6CDtpECx3DKdS53UTTXLIlQMtNPGOPjlCKLEpvSyIx4ZEBOQw1XFg/
IIFfC0kToJ6TATYDBVB/NPLj8sWbAJps1nuPjpKg+Q3nnts3sNKgXMMAMdh887U0s0qmflBgB92G
+Jm2HYBX6eGlNaEiDl7kOsjO6qn0o7Eo9o4dOe2H2woquHzoFEULN1aKFzSffMtSQ9GsoqDITSH9
DkqHr20GnPh6doIkrSVBilAYA3IHbQVSIi7nvJyxWwqqAPJlVtcKFIDFFNRDaYRAWqcRAlIZcJNQ
nov2ZAb6gWo5fxuoa83WPAACYTEw4Dppp3LtAxV08DrJ/rq9kYILgE5r8GCA7gp+k88ol62rNyou
H8rlmB5IiwVpJQzHh2aT5BKlkYnijEq/1nmmADon1hJkAMjoa0vud2CXub0iUWIWmglbwiB1gTzL
3ek5Jc2K8gJma+0PoFkJ6pB+okfVTx7quAmmnXVSgvqoHG+LFdy/K6mckUZYkCulyiIp4LA7/ouz
l7EFsTvF3zkGO4SgALOu3lsQemGUlWKdytHBnGY3T4CfUUE+ls3fbq9C4Grg0jAdbHp4Z3n8azgD
b5LTWJicNNtsAWO1c6emNNpqMNJoUU3Kb4x4T3m9LVSkGOgMMQH5gIl51J2vjck6F3ldGy7iUMxl
0e57gTy+IjsfgYtBcQsTaMjSYGCCb8Yt7c7JBzyg4iHtA+rpOzX9YJ0yJ1CVZyn6rUgZ0PELYwHk
I7ChcM/Hch1t8INAWF19Lj1rR74beeLPeRmgoe8dm4cpIHTMMxzWP1DemqZTAS+CdeW14aeJou7R
hFUGTbeu4W1RwlVdiOIea8oGXg+zwQUmaApQh+/z/GF1HzrkSdpG5phFyo7BExhbZLVQvOCyeePU
jEU5Y1le+mEC5XVZmxKvLMpTwnUBXQtLgt7xE0c5nTNnNuBDMEXsp16LmHdFP80aUNAwkX7bk/KX
heS3p75jJpZhLeIpb7oY7uUV3lBsOqc5hocbw++/TW2AJ/3toxK5EFArwaBD+cBXw67cha1A7T7L
kVEDLtZafCrGBaR19YnkXkRkZXDR5b2UxFnbKSPrCKY1ILsNHfiMiA268GTRA9cqVIn+yURxJtbY
3Hypa+CQtNlrU75O3XfXlDQ1ifcNhhxXF8l5m7u4nV16Re1gNaqZB7VSBmiQrep0R0aJuxCvBU1j
7EWMiV9ev9um2LoGa5mXaKoPjORGkpgWL+W3BG4prtGkvQlNi901+ImeoeTuPdMt6Ej6LYILbJNt
BAM3g09K9G9Z43fTj03m9GT7xNkcQKlUGbAMgR3QHM2dBXbIw+2bIjJqAKhjIOXg/P6jbGA3a+at
BGgfYJXoxgaUZGeaHGf36ddtOSKDdimHO47OoCDoriBnApEA8FWVvNz/dwkAxUaCxUN2FGbt+s67
ieXVzgLkrE4L0Q+zGp9v//5bkyYfgFwK4AI4r5kVPaEMVqHwe6OP9KiuAxTo0oOzfZzJ61Ydc5Tf
yy2apyZovoBKz97ATPl9LT0/P+XpsQmBL6zIAEBEOgLgaYyNIt5DMxm38HVVhq538V2OC0Ra5WVJ
n6TNuKLjQzULBTSAjMDXcmZubo3FmRwPvg/s1A3GDkxLcl9FBWdEXr9FcMtIUr30agWsZUOZH1L9
vOZzYC8hOvUfkhzd50ai+hqaHpf209C5fvuR1iF49Pa1RkMj+2CRu66R9bWIoibW0wK1QhcAHlvX
OrUazUSnEd+UOvVZtz9m6y8tb+/0yrjvDPMIwhZZmzpb5R9KhvYW9u5hs2bcRhfqpoM+CZgXdv2o
ae2ucX6NLCNd3tnl822FFvWfgWmKzQGibw/aw6LhCy/ZgN2sbnSgZ7ln+1TF6sE9G+Gws+6mgx5a
TzQoI/sjOQ8P20/AFIamD1a7UEFbzxCYYblz9qovZxEXatrvj+Lr74tSanZK8VGJjktk5geE3cHk
mQeiunu69uEAEEpzPC+rGbiEPFX98ugO7hd0+u5u74+oFeByf/gqCCojQ9KbcCHKQ3lQDvS+PCU7
7UtyAO5knO/Ho4xVnB0uf/g4dQxkYqodaMmckTQT2ugL81kjplmz2deXL1MD2HBJ9kCk1ZdiOL9V
QtN1JcMWL9NHvQ1IHcEJ0wPs0yCRJKpKmyhuAFoaeTvEScx2XaiY1pmTkTuoYY6t+dGzul9eOtyZ
hTX4G/nkgj2YRhXaGpLOCbXOlvg2kWHE0x4PEbzoNHiFa+H9qJR6C4zfmBr7ZHOCdsh2Sy3rShfd
WLRmo5UBjZBIUXK7mRqrYbXgt4thKnw7bxV0Y1YYpsWIRDOZf2W9IilVCQWiXgvg7jeWX84ooeVg
GBYbe5od3aNFdmXQPVWyNIJw7y6EcHun6XMKoGYTXYOo1UyAIWy977oruWGiu45Rw39XwmnHlk1o
wLYtEu98ydG/QTPwV+nypzk7Oja9Qxv202tUhKVP74x93qBDzQyHWH3pn6rH7U77auzyoxngtfgI
NIS9tjwP5OTKWk8MdiC3voXzbJ7a4bHj4Vu8LEzvsl9ZYH21duiaQiW8iJKTEWs7OLZqN8fZcLfs
0VNEH8278tsS1Q/JX+XDcE931F+ePTQbhLeNnDCqudwoZiwubuiUbWqSpdAmmLcIqLCwB1EKVLto
JUGJpPep+eYNvguFDtYjOS7K/fxriAj4kA+O5FEgU2zOHzn6qpONKXaJFFXxmYT5MZMMFYks7O/V
ws9er1ZRmyEDCxXUOhzP9q47S7bztkajBnf9+8QqatVScNRqFKXB7aO6vT2YF7j+7cpM5tpiJ4Wo
8q863AI1lM2z3r71ILe/FuEpNEGAh8+37Tu1PM32QXMlJUTZDrG/v9A3xd7GuWDtyMp0wh31e03G
GiHbpz+sSpKhgsP2qfAnA7igYE/4RYHeg/zG7RMRFb4BuP6PAYOtul6MBreXTi5EhUl9rwevaLT9
lof0Xo8+pXfzM2n9F2A06jv6qN+teE3v6dfpuTjIpnZle8oZmFxNTJOiJSTe3HO9IErLZME509v/
24QheLhe6KapadeOcAcm+q0Nn4ba52GPCuYDOMOdh2p/e19lasgZghlsakZXwHFX8W75MkrqGcLq
zcWp8ckHAwy5XcoWM/xa75Vg+Uj3BTJRq68HzUc87siha+7n+rzKQgVhbv5SMmce9KyrV63Fwmq/
CT38EeeTnx70b/2xPc577x6jbDMI4yR6yvbrxum9tZJf3DlzyjAamkBNN2Aju35Ndr3lT2G1vhru
x0xGzSqTxhmR1lkUBYDPJO5CTG1+nQ70mAZakEX/LyXhux2WTDEXojNDooRt1uyoUUStLfEXwrWA
PQQzQCj0YYziWu8LZ/QaJN6wFrju7IRuMiPKlqD8st7JYNPEankhi1OOLqsyO82xb6qCTpRF971N
95fF2U8e2mW6FSQpX7Xaz4ryiYwOGqGLve1ae9cuJ3+gsgZwoU25+BrO27iLng2rC1fgkCkPtsX5
YDaGtNua/cofmnkhhdMVx1znRGWamZyLcNs5B3VnxG6McIPspp1soF3oGS6kcb7HXY3FRrYY3p/4
JWY+js4cNs57gtoLIZz7qWeqeYvK7nilRWv7vJaKRPNlR8N5ndG0hrb0IMGrvpfzXa3KOi7Ez7aL
NXAOBVNImTWPkKAYn/PRjJL8uObjrqQReknIfNKyKaxB+eAiY3j7VssuHOdo6sLO1Z4pRPlKTuW+
ibQ75dlE5ud4W87/cdveehxZey1vEzuydIuXjuhG1Snwf6vRsvWAjHQkQbOUlRa6ar1aeNDRdfaJ
Ys9PueaCULjdnA1UM7XRHEZdq8g+qcr/Ie26diTXkeUXCZA3r5QpX12u7YvQ0zMt772+/oZ6L3aq
WNoizi5wgAHODCpFMplMJiMjVHTD1gGOQyOVWFRq04Dvd8jf76R2iN/ilRdVCkQg15F75ONlTmxP
PPQdY0ZmU2PwmEyKJWgXop+cVGGEwPrUT1RGrokOG6jTO25XWC33hzH1s5v+yhIV6Pg2kHRv8IDW
rmIzVNE2Y+xC7tKfanQyPssQqFAR0SC2JQnnx6Znx6ihRirjqg6yVMqvlcqIuVRKINkoJiQIJYG0
umGrrrTGOrPy9dmVuzJGubI08lnb9Oha8YPxY+g8aaWl/fS85vNm0aJVaoC+maMPJasgPLuHoJcL
bVs8Y6MD//bQgvppqfgJYMK1+8tAdTTongZx63VO6T2FQBMBlPJ4WmdHemVw+qCr/CJWBM71Wxgc
qm4BtmPglfY92HB8Aa9IimL5I+Odaoqhd5tCR5sFwD7os6LXcSyg/AFoDzbvdyil60GoXlQB/UCP
hzV7XEBXVZLBcTyR8t0OKwsgrKf3Vbh1NGjq9QtoXoUy8Vg8hrMvsQBrTAuGTnuIfN/a6YAXHLQM
o0nBaDCic1H8yoLFwMVEKA9oTCVZASgtC5P6w/JGTyKkZ+AfaHzFExw1vKDxsxaCKVMHX78dlura
X3Q776M7aR1pjslRXeEU/iVyZNzky/Q4OBnKv825aEj5jNL7gnWbmg3J1x9EzUPdhXrkTR80mJpj
2JGtmdmi3IRO9Cw70ZP0Hh5H5lE3xc9Hs0Adpn48SJ3rwiiP8YeHX65V2txiNIXtV3JgXWzmPOp6
hFT80cB0o5Xcz5Snzh80l5HUfuyzPwKBj8ZDbf6xkpUg6GACj017AyrNe6Myt6i0bsRDeSqWudks
EYQcYe2+e6ty3az418efMO/PV45Fh4MEyrFqg0+IV4olL6J1TUri4tbLugLMhfOr6aQvcm4puklk
wBBofMr6mOdr8GBDMOzl8YDmos21Geq8ArBwhNoZwhsK5TyRTBbcVGK4BZ2LtN5Y6mqKcUhPxbKx
ezzCuGb+Lq+Jts/28sqzx3W/kM6K2TmDFSzilMh2+it0xv1g9Xt/273iz7VIol/+MjUVRmYw1+MF
kOG/IwXd5hKOoY8aJr5vSF9KAP92spn7JIghuWQG+9TitV+usVFxTXk88bN56LVhKkT1lacm4NFC
iDI7kyehqW1kolvJSiQ6Y+PMnWHXpqjgM6ZtkST55Eu2sioPKAvYU8WTMSCWK1HRxpNrCVpLsLLr
fx+iVU8q0totfOoPZDZWxlPCqHWwRkUFnFaohyLwYa+2VNtwGmsaF0sVgrUNqZAj87keGC2MjALh
9uM6go3H8/YDaH0Q1WiwkgLeHwwD3cho30RVOgddupmtRVu1lJf8iV81rdnu0n3/kiF8N78/IQHz
+Atmx4imzulZFrAliXIPYwz4UBtxRhvlET2xRv9RSc9awyg3zAYC0KegvRBtsWBSuc0EBjQ6eW5S
A3iukCJtTMizhYY1eiZTUXr+sEWDAFrokXEAUnlrKgOTZJpI6BKQzhrY73WnQ+eLHrz0guC0umji
CZY06L3QGhk8Q2ie2ynJZwIGksfzOvvIioY9dG+igQ5SrdNl4Sp3DPlE7UMXQxZqs8t/e6pT5HYL
VYm3gP8oQaWkjj0xwsROlO0orVm4yDkaBQhZAsONHE+YuKVu7SO4x7rST+j0XDab6EseeiKDKzLt
lt13EjodpEi7ldCve+M3Y+izqw3usalxEFhTmvGZ131Fzn2gyEW9JYirffYegDIBvUicvMwa3qmT
BR6hp+Z+pI1mLR/5uiDjkJNJHYWlpTWdyndbDIgD6IKBIRoUG7cTkUJBTcnjqRctSnUSl9y5yYxz
UENPz0BLpR3GoU86oL9BsRW9M6ZiOkIfGaeO2KjOy5LL0XEBITLLL4WLLL233hbdJ6sxlPdVA8a0
xLOzb/+/UBGQgfXFCy7w5gpINm+HjSqHl9UN+nIg/VLru0DfdvlTz2JrnJvcqYFFn7hwseMoL0+z
oFRr1cDpUrYbL0jXYt5gZMWl8EXclurPsRTeQBD39Xhe5zzs2ixVPHCrEf1FI8yKixqNCV6e2Jyb
ElcrdvXQMLby3NkG0D482QBdLdD0tzM5qBKX1yNmMsq/ISaYod+WqRw1d56B9whUq9OeFemrbSXH
vs+h4AXP8MxMekfWJ2epFYX20IAdKBMYYX+2Yg9Cdry1o/6LTgEqTPJikf2rNSdX8DJafXoFyP+L
iqTl0Vg2MefkPl6Z0DXNG3hBCJaFiMJtPdp6rn/mPs94PJudYnTSgHgFqgdAitxOccPxscz5WE9J
LgknPEcSOnI1Vv/dbNoFNh8FhSAQI+J+fWumG8JcjHQOewK8LtKqqSPCRxr6IlurDW2Qrsi5GaQm
3n4eu+vs8MC3MrHpAqf+81Z9dRa446gkfh1CBa/VJ70FpVetzmW46ezowDihQFIIfgTE/e3oRKEW
YylvgE4Pgmyjp7xkRlLl24bLh6t6FGsH9U9pM+T4X5n+LnWFumlQbWfUouZIPoC+AtJ2gu4BJ0/l
gnXZhgaHiuO2HQ5eZJVBR6CaSCRlqWl2NtoKJ+0gFFWMleWl/rsoL115x6EIkU1a1rW3/OeTf/05
lKdDG1sp0XADqKkWLhuQvoz9c8qxfGsuEIIHEy3sYGtAzzwV6CElnHZdgVMmqTRbMz6GvtxkGpqD
VZA4Vt5eEwtSZP8FizKOir9WqfAbx2o8RJDt3ObadyK2po4epvFF6yWSJCN0jFnU53PZIjog8TAM
ym4cK9RZOlS9DmkKDdli9AwKYicM13rhm41+/C/WDGIR6Iz/aZSl1swLKtfTB8QDTv72OWitIO+t
RdZ7w9y2NIDfQns8tKWQ/t5uGA9vy3Vboxkhq+Kd0vzBI5XjjX8eD4VyDDQCoH9jAlFNTKzAhFOO
gcoY0HZtGZ3C2AR8PiQi+sITIm/TBbvoQ43ozhjlD62vpLjUwliuPyWf3Z7zSFVACMVKCXTGzX6X
orplNf9sh91ZpU5jL5AHseOK6NTI+XYYUYsBPg1sSiz6BuqQ/LEjqAYOYvjFBCK9XS+3yFU/dzX9
GLviYUQO7+YK4ri6HupjnbwHzF7gyQGusrcfgxCdxzmJ3mZ0ClIDC0KQnEFV0ThK3VnQ1wNUFR87
x6yBKTeVoQWPcii1n0S+rVQwARrHytjK+tPosa53c1OGgwf1ZKgHoOOcOhMaMNjFpea6x6wWTVd4
mgjIgypxAFQB7koueMZFjw7+P1OGa5eIbfUvzPrtGgk5lKTFwueOEEVOBqLGstUEL2X3krfDKsEz
fWE1zdnI8D7wwgckkxPiGo5S5GaYPT+e3PvNAEg3HgXQlY4tCGbC20/JsjbKirznjujhNaWytxNo
rhkho/+dLiJhxJCnRNseKt1o0kUefGsm5gqtcNPQO21+DafwTVHX40IBwm0VfMmuWeXMevJ9RFGh
2oUB4TaDUdFVK7wtp7KvxMFJrVH+RCwpxkV6iL/9QHC81AlYZRC67okRgnkZx9qE3oVaIQ3+0ji+
73F/CU6ZpJiVnyxk49X4UnxLEcxGiNej5u9GNFc9Xr45syC0AlwYd1i0D9KQ8VCTMpButMGpwlXA
UnW8ICRGq9muVHanMCnSlWZ0uEPnnb+KgkJ4NnDBcx5/xL0PIR+HsLyGC5Q6CQfcLi7XJpCdqsbg
lAeDbkL3GdunzrhVrrgsxtwpet0GG8gtTDReINfSjDuWc60dulbgw/Sknb2KOP06PFXbx6OZmdJb
G9RwpEZx47SdbAhE5+y6AcsyyH304zjGm9hbcimKniwBqHt/BY0NsnrUYgCwQvC+ncPWCxI94OP0
VIJbyiOjQVJp6xlW1pitLBOV9QDEskfFPElJBSlSYE9GRZUfiZ/bomKP0XoCzMUX8cSY1HsfuRkf
3bTuxvkYRAHscYKp159qSZRm46Otu86XSWa2eHUOVnWRIQbJpn+sgT9lCbr9NPBSzgNFahHnFCgC
0PEwfePVDSOpYr6NNDc9qUVNlG057Fvu0/V2QnNJsk2Tf1X5LyMh+ncvHOtMt/MazwnvUcGbUh9s
oiwjsZesx5Jn7J+Z8wAqqrg2o/EDmq3ggLj9sAa0CwE6m/BhicV5W1XfJu/Cp2T6GuF/eecqIeVC
2XWryhGhI8sIITOeAONIvsAbg8s7rQcV1jFAaWqYnYTGwOXVanAELPociQOaDeOdxtheVHaMOImx
gsZqun0BbfBzQbtahLTB81ApcenJl9NLdBJ1JEPJs5dHC4bHzYSKqY8bFC8gi8XQqMS1qsp6CMU4
O3X1pyx3xHA3nYWdldjv34BsfAdAHemXSsE9NwPgYFMwkPr37oYGW/DhQmkPq4qrJvUBQyPxgVrx
8qmw8222j1fyUT2K63DlrfXVeDQ+/FN3URZAdlilaaxYmhP0VVfHeXBjn/IqRYcAdYLS1ykFK0Zb
nYMiAF2dBXJr/HGAhhrwLU/GgEa1liUZ+8OYdbPVKNuTF1ytcpl7aY84Lp9EM10Bngc0T71Jl/US
wPdNvwwW3kp10OkFnmrxKB0iJ3PEpbiIFywZ4ftoPn0JKlJgXgK/F0/38XQFDxJkD7OgCjs5/5TF
tQTpb4lfKdxCyk614nQg+WL4nojh0cNH8zbanCcWI/RK3A6/UPO8L4JCOSlE/AbDJVQqd94WkjAH
l2RPLATG/Uoj3UA2iTQHuY4MFcFbc/ygq1UjcurpLX7yPuTUbEKiPuU7fSRjaPGMZO5uYwElhGwR
tJ2ALExtL7fWIrwWRl4cGSfRsJt2FYP/WzYHwkkKaxpnLaFBfdKsxOjoHVS1RVU2WWyc2mW7aV/T
c7ET3110SujL6ClcVLa/Tf/IFcMsyyq1b6IhxoOFC6uD/+0eue4bGkykXmh+yYr70y/duMk0k1fj
o3ZJ0pRe1VeYybwEhvzV48BUXaikOZU8cMCmMbyI/gfeCeCuywZ9LCmrwnl388GFG9ISP4+7aF6i
791ujnct4CLdU6MA+CxtItPzFnv1+fF2mBnmjZVpt1wFAyF286QbO/eUEOfVfPzb9/ubGgJ1/dSb
jON5AElPzR6IPe3p0h3chuQEhdgFw9T0U9RyQdkWoVwBVxOOa2ocRQyKU66T3BN/5FGB/TKc9Oy+
8ys4fhiY7qtxYOli0RVolFxwmwC1K5h3wLwGNo3bqXMH3pMbRfDO3NLbBK3VbwxQP68T59ws+V/l
Tt9nr4qlWIyRTluYGqkKf4BkElhJeFQob80qKNKNvuz750R2cGepTIgKSGBQl6A7UDgsodUZLwTl
MCq/U70M/CTUhitK3Si6NPDP0FNZaAnpgMd/chPCMxoZ7lIPrBzSLNw+ARtD4KJyXjWL0mAElxGu
Dmio+p21Z3RPk6FmoTbvb7tgwtVhQpvq2BOP0e30lRm0pLzKj894dtEX6p+SJ/6r/8rhNNgGjv9H
+d3/s6d+oEBvLVIL1ouuB5yrF5+FrzQn7Ss0Kyo8p5GWVaW/C46UIcoh5a4vPN7D0AKP9EQ5aZD4
lpaP3e8uXlA26MRJbLVYwBFzbg+GjUT08a8zV4dyN1AY6kUo4ef9S7avzNDS9pG6bN6sxFI4ZIIE
j9EMk9MX3+wnakRUoG/Rv+5VI0x29q/uORZNQBeOtl6vXfP3EYKvj83dZfSUtWkNr+KtwbejVk4D
LOB+MXEPQG8j2xt3xkFmAd7nbBmIFGBlEvGkQsMXBbExCqESsVYZAfyKQ6Hla2hMfTn1BrFeqe+n
EYAFGAFPANCfBi3N4vdSNHZe1J11zg+fmrCr8BynsahW7q0gNIDoHQ9RuKvg9nA7fVwHQfYB+gZ4
/o5NXn9yq8vj9bn3bxjAPQ/HCNK1O61NWRniOOQa+QxqD6HGKxtnBvr7Yxv3OSFQztdGKC/H04Zc
FF0vn9+iT/hBcPKd+DV9Ub/az+j1sa37m86PLVAFo2sAS0MH8BToDjxRjPK5dvroQ/5IW4I7tSF9
Je4hilZK3pM42nRQIEHJWzhOrJflS1WuDEDsG1JtYxan4n2Umgb/94OoJeyUUQiHWJDPxUsy2BmU
aUIZzB0gvpJWjLFPkfV2a8MUwCN4UJwqjnRlU8rHpuIhJXfedOabgX6uD9keoULiW4HZm+/V5fPz
eyDnhrDaZ+5OzWnSrwxPO/Nql3uFmka1L0Eq6DlSgYsLP70Vi1qdBsjgXLk2AprfWyO8nI6aNoow
ssvP+eqXu4oWBnA4xgJEzM7jqaRRSXfGqGMTDwCoziLdPbflkkdN6Ek7SR5ZkHqNdk7iHdq96loc
ax7nd8q/J/KOojLORmPkQ0xk9CJdRFNGD7Rw1HbcDvVU+/EQJ7/7z86Cd+jb6TTyIhZCRIWzVRxX
7QvHqK3cp4vUck2h7conNKFvotqF34vHpDBD0fIPQ2I1oKkhml1hVyYWuh2+xsGWmXfeaXWoseEU
MMA+iM4DFLEof8wlruvxVK2cyy1YEDbutrbdJ/jJotqw2Hvnluza1s+l4GqcoZElhaq48plf9NvQ
Il8HxSztbNsfHq8XzUszueSNIcolK3RvyFygIVSfy4sj1aTe8O/yId1UVmPpgG6WzwAK5IQ7VN4/
z1NubVM5XVv0ErQ4DPlc+ra3cQ8HMi64D2Uxfkum5xOmwZmAcjNWyjlBiOxFUYlJVcjo8Ha7NBYl
mn0ZMzpzut5YoVw0ybMhKXpOPndmuEoPxc4rCGD3mFDJbJ/9dfNaMdLJmcPgxiJ1EgLVWaage1bO
+iIj295m7Om7AaHRH3dBKBLJKIsI0jStV74oR3UPJKUMfiA0tAv5KwiDGFN2d8RMFjQBYJUJpIj/
bi0ERpxMV0PtnL/x3xrwBNjMXEUGJ0YObkeWz0qR7zwBqubQucCFDAUKyC5SQyqDTEkCSfAuIMAR
LmhbhuQQNjcETbTQ0cuyNRUAIE6t4bOC8V2AnCwjyQMoFBVije668aXAa8ek9y5attJxxS2Qs3bN
b8aE3l1vf6ygJgzGKdxv6TzSdT0fUhQYn1L4jhTYJVpO6wq4g4VcjStVi6x4IdTe4rHZuVlFlw8e
JFFEAM0etYxSneY1RLC9C3RtzVHd4dHMzKFblvkLIfyS4pE8tjczl9OjPNj3MVAJjIe3blNKkl9K
g+hfxAVve2tASVnv2DPziCSLFydSMHBX0w9/CdcHRtDK/sVfyet+22/UVbWVHeDxlo+Hcn+wTbTp
V5aouXOlYtAiWfEvpcOBjQncy+tiVy4jM7fRW3IMVsIaimcsYMB9+kOZpUJiBNnVphthtlv7h2Ap
m+lBOL6H+2KlO0wwMms2qciY+s3IcZnqX6L9xYPM2BkCzk64K5YZazan2bo5qqlhURGxEHnPjVwM
i1vqC8B51u5vxVbWgs0v/R3nPF67u/BLGaPcsEt0yY9TDCvYPwmv6Wfm/M/jmT7hKgSrbW9g40r+
BRivbb1V196yX4L26Yk7FquQ0X54nxNgQHgmA8JmuvbeeT0q/pkaqWVwyezREc3Rii2wpm1UK1qN
pmRiQ1uBgy665cvjibwvdaL3ABBbqHhPLGGQZrsdJhDZquYCJ/2zCcDgi2eU+FtbyBsWWzXTErVm
ci+UXtzCUm21q5G4Tm6/Sna1Yb160w0AOtA2N0OiVs7vssAdpyFJuDrtP9rDl6Nbym5w/JP3jlcx
1lF6v8du7VEnWz6EI3DKsDcgXnGmZjdoi0E5ldlhPmsIFENA0Kpo6KCxykGcyAU43MMLapp4XbeE
vf4k2OjIO8unx25Bs139aw6vTFGJdxaMWgzUTXgp7HIbO4UZWx+tk5BkCZW6ZZeT4SA+6U/FSvmh
bRpO/ddvNBCwpEZZ36FOU3K1C8MEJ3tR4zu6dbwSsDPqrX7E4xdvDnbqeLa3CFad07xFq/gl3BsL
yazRiqitmE41eedteMMi/50QmsjW1wsdWSY+JLdqqyJjZXKn+vXrHYzru3IROK7t2iHrLLwPcxOT
IkpgUIsUIUJAbZkoEbNWgRTapXUAbpC2vjluRtfULf6p2NafazM85rviVWBxJrDsUjsoiVO0tUBd
5uJ9ymthIwp4TOYZLjZ5ED2h12Ojdk2f+wGgVj+7Bg3B5JdquefEYR0UU/i6swKNDxQRocGEjPbW
fzgxqIcK+jKXVNlW4WFQfrsDK7OlGc9+Ngswuf82Qh2yuSvkZTPACL+Q1+4C8u0/D/KVEwBd0Szc
RbUol8J6tLWF6mRW5nRLVsno/sIAmamJbXdiRVREmfKUwag9CSzi8UUFnWovtSSKzMchYVoPeiav
LVA+ETdhWIRiGV9a9HEN+T7RU7MdbC6CZOdJqlmy6TMnIvR/QVQ+eT6YvennohBgZ0j2yNGlko59
Y9Yc0Ha21504CZRRgq0Af+Am/CprxEUJ7juQLUE91srQTJdvVR9MSJnzeALmXAm3CGjE4rvwUke5
UikmDbaiiCl288ZCjXW0Eihm2FFbfj62dF+KwAk28UngcgZtUMSAW6/tRl3P1C5PLs13tRc2ibn1
VsWX8BzuhAPD1JzjAAAL6DzeBcE9TSXBeRTWeR0UyWWMx0E0h8zL/8hdE3Bmg76YP1pdZxrUcOtx
iwaa6m0Q+0E1Y8/tdqpQZ+ia5YwQl52Ki78qRW2KBeP7pqHSbnf9fdRUBGo4eF5RJ5co2/TpsDVA
nOCP6GDmA0uMf2c4E2QlhXJpYUnPfg8URnd8/AmzM6SCsxcoYfCO0lBhhQ+4Lhnj5JLrytoAwylX
gU/xH9sAXe6k1wZBG1wgqWMuT5LGQy04ueh8DtxqKHqmkbUGw4PnMiPQsWgTfghBS6FfIXjA6WRl
TNJLabXWaAnIaPWVaslAqRtrvHYvVQas4/5dDFER6ndQ6sGLMzQVqPQyFRKZA6lNegHf58QDiRbo
g/2ZL5bagZVgzqwTTGloMwI6Cgfm9PdXqYKitUVeuxkAYOaBVWOdn7mrH6fGYbi9lg5lnl7cqume
DK4U35QhLI9c3jSmP60sEfhW1cGwq+XwybwSoOMLbKxk9irqAotaT4QYoOR4goP7RuUz1vb+vQRt
H0BEoGQDjBZg+tQX1q42eLmutRc+N3WAS3y0/4Bb6Fh4f2o0nQILZZy6dhWKwRkNX6RooChdXbzG
NweIDLmWxNmGBJBDsS1ZLFk/7nu7ifFtqGThqRxARDyC3S4NP/JFrHJld+GKZeEJTu7+aniE6PDk
+egEHpdDWtmRUpBEcwIuWLktQFsQ6ksKwkGq4q033mpuC8xKFjuqYvvJMva/G0jC6k86yKTwr5ty
ByaVoAXOfMwJCNXUoSZZbnOoavF40cvfOBkcdbsiryze/UqBtfX3wZ+kXZTRLzV8MzpSARH/eFff
H5kKOIJ/IONopxHp2IogWoetoHSXBFAEkqqtavNNzDtyGHxXcgGOZFH/3TYci2r357Sn5htlXgm9
BygJobZHndVCAL6rmteBBOxfXaVf9byTeassPQ3ZiQ8OkgaC5Bejfwk45Ms+yQ3Bzp+kX+pK5NbJ
lj+HmhXquhnuwS6Ue6YiPPkVYJwreSPrjqJawm4IwK/cH7XBzu3gIBoOxGBIXpJ+l6mLNjAL6dn4
IxrW4wmlu/anoGUAFo49joZ5lKCopDFVqk5zS6678JEPfC+IY+QnMHlXqqnJC3/cNUUOQWBLOyqm
ulG8s6rtirInWrjQ9wm04yMW0FWaEit6qq+/iHLtvpT7aPDd7tIGKRGcrnCi4hAZZuXVZm4ki0GF
6rWFl5Fsq65U/7N9cX1ScgeFN5P6jWstyM+5+hLOuBt8e9QsMdmloKTgLAG4ZXcZxQU8xxzqjWfV
Puv0v3tfAcIeEr1Qa4DQMkBb1LkTdVHej2IfXRRiuYM99Li52ueBKAcWT+5d9kRZoh49IlEL5Dzt
okvocsqqh+S0WY69bnUCaJ0ee8ndzWIyBVAVOlAM9P/TPa2Fq7dxMY4QqSKWNjitCYwMyA5Zd+S7
82YyoyCeSThOVXCR3wa1Sm/CGPBrmDEAqEeG1JiiXrNOtZ8byo2DwQxCB5ZpEiQC+9etGTEOEykT
quwyiVh+oeMrCknOB260EAo1U8xs0NDOE9dyuRjjpinNWI4D3eyiISrRR8wD+MSNgZ6bKeSBBjN1
B6iEuVDqgQZvzWn+IlBTrnBkX6qRzbmc75MevTsCkSRXPBe5ZMBBoT3Tmok6VDHJG0iImLwfdYi1
pWugLOWr3WdscKHrNGPqS+aYcu1HkIG53PQN3Wd1D94fxpgSCcBUVKsAYUNr7+2U8HKZdokhxJfe
qVfFXrKqhe8EeKwL95/yMu5Jw/Co+zSGskittdo27dh6yP1rJ9/uAmmddGawQpgbIV3AWe6JCTG+
y3unAxO9kRMfGSgZaFxgM5RRLgEThdvGvna6ygHAGGpejVO1dp2+yJvqt49+BmTDjzfPfZkOhjUU
l0TIK4LjXqYmV8h1dxCCJLlUtkbk9c431VVtDxdGKJ+OIMqtb8xQMxpr/pDUkKS6NGby/H7+ZmHK
mOOgzsDKQB+9l8OAu9A2NdnuJTsk5j9HNVLTRZ1IvNaOeV5N47ALEiLY6GTvA5phMpZlzh+ul4U6
Z5RgdCsjwbIADuNgSI7jEXmlE8/U1iH5pzxJUMaGF+DGgydAIFCgDn67xdqS18tAmsxZnV2vxD+V
RdqXkqivvx8P7C5HogxR7ub3Yzh0eZBc3kBEsvFIaCcOw9XuX1wmG7i6IVSjvA6vvh0MMiU89AwZ
bDhPmLbVNtqej8zq7OwKXVkRb62EelGguQxWUHwQiCMs0egJkMnzc25+M66kc5MGFMHEHwyuF1B5
3prqBT2KhcBLL5xP3rIeNOChR5bLxyszc4yixocuFx5PpwaS91sjWWlIhSw1uE8R90N6Slct4euF
WbGePqYcg44E13ameb26tzVIgDkuhZ230SXGjniXOibrs85SAZ2btGs7lEtnsdRLRgA77lE0K1N9
wrOKzXC1u2wQnnZtg/JmiDw2Ta7W6WXjKgStXb97FuHffW2IMkHFNa7SUBhoKkxXvMIjrMnZ3Idk
nhmNRnNn7M1Iptm8WhV+rCUlEDCScKWunXI7NSuutPIkp+TsP7NKqHOnwfW8UQ4tCK1gDBUGhYaE
zygg5jdjYaaJf+BktAhQjJKhWqq4v9cr2QrXjF+fyw+uZ4tuCMpTECpAIC69qGuoSCu2Svalufw9
mBIpXh9vS5YD0IVRrVS9tvSL9DKYSDvJJG1RWMlWQLsMszrI2JsGtTdBO922WVtO64JEwBFDEjmB
w1kMb2NsTbp0E3Zqz5UjnK22+jNUvxelGVgsYZJ7KODtzqErJFncD90QYeKK79CRV3+MzQqdmYod
nYeluBFxwXp5vFSsYVE5ThdyipcPMGgFpz/Jdr1kDYmxbWjW2syNeVfiYeBNNoWl/BWbrHcFlgUq
DHR5wTUjj42p7zaj0xNcuVl7n3HO0IeZL3tjHClY/A40HcWitNe4qBPGiTmbA/yNMGiiu41nA5iV
RK1qJ08ezHYLruTfnbNe6ia3+v141RnBAES4t6ZKb5STUsKmsXwzNI5b+5nnSUfk18onqclqdJlN
dK9HRp3TjVR5As9Noc2xFGgxmPlnYsXr3GRN4VyCc22ICgae6Amul/8Eg0nsQTdLZ7SUZbkBwXZt
mrHJmMdpnv5zzEYjz+08epUuZ6U0bZ+IfEib0FKt7XP0xNpEj89sdPbemqndIuzqAfOH4qG8qiBs
vWQM5HEUlWlRF8gJ92JQwvdwUa3P+sHfmLaps7rvmY4w7eWrIzvNq7rjwANy4b8JqZzRNEH9R1hH
3eOIoMlURGhTSUgHFWlUZ+KxUzeBBX7yzcCUSfuZ4n6qfTdbbpHarAvdvN0JtYh6FdoBqGAaeWXv
cZyP6G2X1q4iEM5mhOv5QPTXAjV/iRJ0PJ/F6UU4ZyfOrNcSnmtZVOqsYVDTJxRKV/LggkBW/YGC
vLOUDo+9jWWASqV4tQ9QNYGBZCQxSYn+FT4/tvAfHO3fE0WDMowGHTPDABO7TrdUc9zbUmqvzYGF
Vp7m4j4A/LVDBVIwwCOvSqMUNQL+JbT0p+fYZuxNxpqrVPCcpHVkqPhN3mwQDk1uvb3Odwwj/yFl
+zsQKnKGeasMkEtHiHH0RQIkNEeiRWWF+3jJ2p7TBz+aMypoxl2ZSEmNq2G43YB42NEl0prv4y41
l6yq2Hzg/DsqKnAKRd12oRLgbW/9FhD1zBjKPfbnJ1/7+/vUjk+NKhDKBmsjVGuNCKIlKETYc3u8
4JDEKYkdAwN1OkV/AlPriYjsihEQ5h1dQgl54hIDppeKCKLSKrnfTE+KUHLqVwLRloAcgUbMZJ11
kwfcLduVJSosoOGziXMFL7Pin8IzS5R0fGJYm36Xm0tGsj1/tbuyRUUILUnjJGgxqgENMGAC3n6a
drxcf79IyFJEhu/PXrz+GqNZC1Ab61AOhjF/5Z/NwnkcimaD3dWvUxFCL4zMRYBILy8fo09Oydf5
8e/PhgeUQifWhakETy1LAYQwSCCQ/lq9ZSXL4TlMCDKrx0amH7lb+ysj1HrkeVHmQo88R1/gIF08
o/vjf7MgUclvyaEZyfeQYvtvI4GKBtrY+SUjPZxd6L+joKVmwX/5/1nvaXFkeOzsKl/9NBWkxSEA
mrPCBIkv3UIBK728ZKwzy4KEJbpKnfI6NyL0tyKUAWFX22f39D8OgQrLLrBuQMrAQHxozc6ymVfo
+Vh1NUlUNAZVWjf4GlwVXDunX5l56Cx+W5qMcTB8lX70io0SfFMyrAzHt1/GJzLM3//TZqBDrm9w
tdCIMOBfxmW02GZOuXhsYfbYupooak8PQ51kCp6QLvHKe+YhC8Y4t+ZP+ysD1H7Ws5wr4umeJC9e
Skva6P4UMyA+ytjVjIHQoVWTuzGMCmyLYg951Utqsm7mM4sN0JECnRpAn3jgCm93RVK4uFDUUoa0
BTdziLU4JPVYHjU3XTdWpmFe7z10lRt5CSuVLTm/BLKCigGeagZWej+zx2/sTH9/ZUfIirTnp9Hg
/r+aJmxg+e7MgiiAOAFID+6ciT711kIkSxDcU5UMN3FHjAFq7QvGks/VsG5MUJMFqnYQrnAw4X40
dvfylDvVc27zlvBiRr99wtjtM8ffjTVqyow8E8Y6V7PLm7tz+MKUQaIBYnmz/PN4S7LsUFuyFPWu
jqvJDpDmEE7em+6edfFi2aB2Jc4QTlFbzNxgqgv3iEqjBQR9SYrL47FMi0yd5tdzRleao1r7P9K+
azdyZNn2hw4BevOaNMWyciXXL4TUkui959ffxbrnTFMp7krsHgwwg0HPVDAzIyMiw6zVa/Esx6o6
knfMZMJKVkQR0Os7t4eiqY4mTjWaXhC4CXsVPvV2TXRQKBMJ8SL7+q8lsr6JorbM43pAuIkQpWAe
VsOjxQlAbQ0NCOyR8M+shM/qCf1Z2cXDLS5oHUltHM0rU4jhcGZngqT6i+Fe1q3NQggVMYqyP7Tt
ACExibb70Z5OyJM8MmIhphQqYhmVxtACHlJKW94c431p+o/C1+P4zBDE2jIqbhmKKUabxGXL2jfB
VR/s7NfXdX3+2XMFHBj0X/MY2dRnkHj5u1XLe6Gvek2en8jeMT4V23GXnrzN2bPCY3hEK8ThdXga
D7mFPgj7uuzLb1OX6ZtsyqL6aFrmwfuGZEZgJh+VFVo1uDysKtikti+7LaC+S8z0V/2us9AQDjKR
TjJ5ezQBGzK85ukMFxLuMawhf6U7zS53kpPkRK9IetSP4i4G+dpnGZMqIul7JYGmg0Qv/SHzLd9z
Wz81pWOSgj3Q5d88fQP6NPlZj81geEPvYVidm2nTZaCx2DYq6XxGXXTF+QLfQsHQO+YK0PlDxexd
lhVIGgh4/QpWsZ8U8hhajEiFJYK6C52Gp61k9HNOXDQd9fD2wBq/WItKv62CuggSJ6qj2PDZOa/I
S2mLpuSTTME+3rGmfNes1TdR1F1oQd+nqxVWU9vRtkjMFwAiVmaZmHPdRdumDN+4Yue/iaOuhRGI
QuenELfnP9EKJbxeV/01E/Lt9ynVl3U5aSb0jZ6nG1T5NfR1BWZG3KfcFe+vi1oJjL5JomKKEp0L
ki9A0rgRzWO90X+7/04AFUbIsVJFkjrNRSTefFdvK8YCVqzgtwVQ4cOA7rgsi3BVkBreynaVkDf3
i3HcrLsyf8PCOZV9KPZtDEUOMXnnjK09Si4r33T9INA7+F0GaFIrNdcgo/065hvZKp48Rj/+9Z0C
Svd3CbE0NbrH4yS8x5x0594gZm6ZDB/LWgZ1571SBcVsiWXsOyTqH/v/FpZsxs/4xzD+mMNJhHqQ
Sh7VlJwcQxJZ9yB2ZM1jsJZAXW7A6Wf+UI/I+/AoSiYWSGsZs30rb4Vvq6Cut8dlai8ks/kId+gW
dkAfe/3SMQyISledhjisRc+DBG7P745z1QRoWoPz6FusCdjrd0PlqfvNI0c/1RpOpCyJTkwfnQil
y7Tvs/ZTscC3HaNueZED6zpucCYveFuJ8PKaWR60px0jpLpu11UacgaDaLmUyVjMedsQ1iOEsVN0
iAutlo0owY/zneVMJP0Mj03JTCYzduqiGQtblaepXPcB7GFvSs6vebpSJeFtxHruMozJpeS+EOPJ
WqB4ORRMIY7DP5gfuc0wuqsSwP4E4A8ZXA0/3jqqDqyETsIl0dBNlU9EuSP9ByMKuiBz/FCshRTK
tNeZNIW+IeKiuBqx6sQtkX1wwKRqATM7Jx6K292GR1NxjsAiPqkbt8FAfvv8Zb/xNztWHnXV9Pz5
GlpFEIuHEsdjzTHJf5XWK/qrGbu6qoQLCZQTyMU890sPEpqGGCZ3u+9xXa8bn1XrthBBuQCMRBaZ
mEHEE45NhZTcY5g31iKoaC9CcYiTG+h4UllOSPRDoJLCZKgGQ/8ulZSFhidtUIp9DyEKCTpS4+Vh
3DgYjsnP17eLJYdyBnKr12HZYLtG81c1OQZGI0xbebwuhLVjVJhXDXpYqziV8746OOhNtKqnipGe
Yuku5QjCrh/ivIcI7cbp9pHLsmwstZqXuDiPWtVyo6xxHhg3Bqct8IUfru8RSwBlCoxsQl0b9v88
Pbwo963D7KteNc1/Lsblsb1YgRwNQZzOKPWA398a5CU+DQRlzWTnO9dXwjiKy7jgQlA7SBjr5SAo
+52TG9z08INxxy8UqVfs5oU4eiGi5tpWbQWcdmk3luDwpoK6EkjcUGgOMVnaVaZ2Z1fk4YPVDM/Q
ZJrVTZGDdp6EnDdRsOqIPO96onxc3z/GlaRhwkGmVIxFCRnRtrf1p9/CRttMn//Ovlwq4IsdHPTW
KDINQnpTyQHAZQnma3X6l0Koey955ZgAfAX3vnyCATulW4xemaz2nLWqMmYc//HV9Mwh/qgZu1nh
rMHYYCi2M7fNuXyJHfl9L7sscT8xF+ZXwEIcZQqi2uv6robyvXQHQbXDw/GMWcTbeMCM8bCTnkxz
GCysU4jtL8yQ/mVmY/EBlKmIWj9RAAcwK+HRdwGF9aCTB83S/+bF9kcMXbqVu6HPgtlZv/Cb/Xhp
UsE8Yf5+XdvX8zQLMVRMMAVaVpQeTm+Aa0Af3MebZ2Ybxp1aq14sD43GSONhLEYtwJ6hl7S3wWPk
gZURmKaA5hGPGGuD9WAhyDBXRgUKoRdqGJHDBlpNRvKIvCGPFjou+E/+5RbK351T0EflKIfYQrxK
08dw8/yWmdotK6PGsH10TS7hOU9LBeXS8jsQf9vZLGAW5o5RBgNDlUOqDBBxTF3HiT6y2jGTl+u7
tboMjDPOnTWgBqYHeUHvXQ5VriNSAK7za74VbNUN/8bwLWRQN7SIQ5UTEsgA/REYxE1hJ7+Me1YS
ddVR/JHyw6OXioKCtTrHbtGrdIc+/LnZV2OsZf01vxBDXVBVBwaFhvjtbI1mcGsQsDcTYdec3Ovn
culo+eHUF3KoyB3kDbrf5JATFxvwaf7yyIw9RkwbaJrb3ak+76Mt5+i7mmh4ERWA7MVcNeMJvp7K
XXwEdWdzoIaqBeZSz5aY7/07cAipD/AhzwHhNqnF8iXrCr8QR93cKfAw8DpCUfZHETOzltDNTTLi
hrWs1eBvIYcK88M079O81uanHSoT5KWz/N309XX9BBk368Kis4gpqrRLQp+HEIyhlU97sSd4GWEY
5bqU2QZcUxM60h+MwAOMM1pyADdEerDR/FWsv9iseZ2LdYxZGoxlNyuiSmQLI84f/24FlHUIxQbj
TT1+f8AsyCljtjXMF+XKDtGOG6Pg4xgr2KFLmdZ59+1wa75FNgsTYW2yAWAP/5hSuvEq6EVkxTgs
ZO5rEM2biaDrF5xvzP5/hmbR3rsbVC/3fKwoJYCANlsS3D21GBLmboLbYlvxmw5VYYztaOfrJ8Ww
sPQEPKf32VyGnl/hxgN3052BGuCogcVQ6dXlAXJs7vVDkzm9j5g/q2BfDRid9qnZx9vH2GJa8VUL
sJBBWdexD2Ou7yFjr26yA78TrIGMkvn2d+9MHfO7xozp8wMDAeBZceiDjRpn9ZScAb385JMQyClw
TdcPZ/WduRBE2TS1S9u65KNZkAZKF0wHstqM1xV8IYKKR/xMmIRkiuc2JAHR6WjX5udgwpdbAWFl
mVd1bSGLsmtDM4yg2cK+dbF5ArYfXhChZbBihnWPsxBDGTdj0qdCiyDmZbKmw6160x7uckaab33f
QN+JKX5oM4gLvlvQuptGUEJkc6tD5+Rv/RviUrO2xpzIjmgxVW6OQH4YvD/itFn3Fwa7jsAYxvFF
jsfs5IxPwCokt5PpvQg2w8Ot795CEhULlUZmdJECSbwZmDeBJZOCpFgQSxlWdXshh7qt4F5tOQn8
kWcLJAwc/BzHqPGvrkRDhwb4R+YRdbrI3/ZyF/dpBXUDpqRqznHHnG5md7Kv+eulIGrLMs8b1NRr
5msan0KQZnWV1RzeB1Ja4m9oRH0oz435Nwe1lEptIM81njyN2ECJTC8p3pUN4OY75IRYguYfonVv
KYgKGAeh44YxbfOzhrxg8iqbNbnPyGRXp2LHSBGuXqulLCpaTCLez5oSZ9Y4iOBGW5hvlVNbBawF
i75izRwtZVHWVRlbKKGKY+tmzFwXkxy5BeB+67oNF1jaMf/54upqtWSA4RtiCtQ7Z+xhoJvegLMC
Kt+ZjQ0iMh9mkAkOxxJLGVv0yApaY9SzgZqcaguoQ0t+k230Ljd2chp+CU+qm5mMta5d6uWWUqY3
TtC+HAPVEDdhykn7NNqaoznGS/8WmD4KZZpu8oqd3jJHjZiKQ9njsJMGXamw3Aq7jAE2s9gDQgYI
ssWGCUYxK+F/vhA/OFakNFHFRJ4VxxFnFPWDIxxUM1VsMj6wtGctqPmzo4Bc+q49eGZHXIMxGShp
8iHaPvndW+3W298xTm7+nWtroqxJ3xd9oyaQAxSi99QOnM/Gzk4i6CSYMTVrSZQ9Maa48PscoiZH
RvkfVEMobGfoevyr4Ga5eZQ1UThZ5IMSB6XpEVH6zpGkz1G+M1B8zHirQlxdWb74YLRvZdH918jV
SKKCMFW+QKkB35jSyEQLwyqox7njUkNBSIIntQs891mXbv3O/SPn4gYX9gXhtsL57UVO/at3BDvb
/EXzKJAzAZIFDHUdOJDUUjhd5ppEG2YlxODjfGDcUXljsxiuKSE4XzUU6nkRM2GU+fB7g6t9wN0C
qoA3nQyqcatsHmPng6Hsax5tKYdajyLUY9BpkANA/d+g2iXhdnSMjYDKs2+xGv0vB0BfrYU0+oCG
UJZTT4Q0kAqT92H/e3rasaCSLiWTa0IoOzF5fVUGs03qQVGXEuk33nKWOhIAGVk395Pl4Ol6629l
2R6+IndnbFmkLas1iuUyKQuShLyYdjy+YOp2Sr5/3N/5p5bw5NRvEXPpDFez5t6W0igj4k1trHET
pCmAHEAWo31p3q5rydq9WkqgjMcgjwOUFB7Ff0NjXReY2va6gJ+cy7AQSwlUAKKJI98oNdZQWeKM
aDNZGZrANaJsU/Jy9O9CMyG9cyv71vBoW2+7zPximci1d/nyE6jgpOU0Y/KVOd4C2ECMLK5Ivljw
7iwZVCSihSkoXeY4q33aFnZjv/kWaxmrSc3lOijLUdZZM+rKRR00sJ+e0UJse1aHVpNHfm/cXj84
1oIo8xEkvJCns/mQbpxZzGCOqHpclzH/xpX7TGe+Gz/36rGBk0QWSHyTSQoGN9ArMMILho7ThWxx
nMRwCCGlh9oB33kKzNPXv1sIZRYyeah1jsNmWSEiXRKbkxmjXYrVVLhqDwAZqavALQSJDnUmRlQI
ed7x+fmX5Ezb+FZ2ry9DWN2qPwLoF3jBgcw5LCesIwtsR92p5gAEiIiIOang1U9ZZTJZ02YT80MJ
FjIpox5JiR9pJfwuQOHNnKiY1J5DW9XqTN4xy5t/u0bqrMQyL6o4xSYieJdNDtyI4mPixKZ67sy3
wOa2/Dzd2m0YWrjuIYGvL4q4w5JEK3vXFxLwNgXkHDadFb3WZsCT/LyLBmbxYy32BLrtP5KoHeVk
GKNRgiRFhMY3jkKOQ25Nm1ZkzhKxRFGb2WtqPgiBOHsoJ7Li42EHFH12CXb+mZ868mdFlCMEom+o
pxLOrI5d5IrB/SwT+bdgm/3ksPSDJYtyiQhosyJKsKTJ6QA6HgXAk5PM+uYuxHwKK0G0WtBenhXl
HuteyVLAaGLOB/BLkp0ejApZgGYzP0nQL7jPXdTKzGBz/aKvGt6FhlAeEZCsQ853kCrpm7p+Ktpb
vdkoj3zyyLdOypPr0lZLj8hVyijUgvxVvcR1i+g9LjSe42MJT5SbrYNeu/54GNA69jfl2qUYai/B
hFcA11CeH+YGaWUi7Itf6jvrHs+356cu/lkMtXdxA/R4wcdi0NBXkuBlngQ9eER7ArTh9X1bP6U/
kqiYouUbbqoNPHp4O7U/E3KY34+sGJN5OHMgsDicyihav5wPx0oOx8wCyD48vWSzrtW67/qzGMp3
BZ4mc2oAMdmt5QxWa9eP5ZZ/GN56EpmV1TJy1/NXXzklunjGJWCdyD3c4pcpI8WpQGtnxgSYutjs
H1JkcJgD6nSmmZ7N42LvBA7Io0EJjZtx9ATnJbTMpzY0Y1dyA0c8oy1/290ntsdSwlXNWMilLDx6
H2S1SCC3QjnjV/l4W97eXde91f1bSKAMe4EWxkipIWHvHTF5aMKuM06ItQbKpo8gvUetDBJAvJK6
/mnwgA1309eu3//N6C7y43/OibLpSlb5Y8lDFqb3LOGeJ9nmjjVqOFuX77oAHG8ZA+ICWJ60H+N2
suw3SW7I7dnastzs/HnXfvr7cV8/2J8h3vfPpA5Wmdox8CepBZxK7aTH3jFZ1VbWRlAH2wP/ufdl
bMT7/S2rKZX129RBqkOTqq2G305NJlXYyvvq+9bQ/sM3uBZI2u1Zsu5rC1g99sGH8334eHi6fgYr
AwPfJVE+pIAl5Lp5i2KyBWRxT/YwGA+qRRzz4T7b7H9ZuG+2ZWPu0Ga0A16q0NeUifIqHsYp46qD
AhydX/1j+KjbqfkJ5Omj1d3cBxZY37emGz7YZms9uKfU8kzfMbYf13eAdY6U0wF5bMR3FT7CuUdi
lOE3f7qa77tLuZq200d+1PHjA/lk3fKVHPzyx3+M2OmtotS+r7Tnp9jmTummeE8IANyjR4tjkahd
v/b0rN2/2XBwln73VKLgTZUizht+yzhK1ldS173kas8LS+jyv/7lWfLCu3ZTKxnebKoAHM3q6ryu
gCqN2ThyfBr2I75aIYQwsuIrecrvOkJd7yxOm9CYdQTQ9/e1YYv5411y3zhIKVuHj0ML0NBxf5Ce
GsXUjsF7MJDoELFw+C/d8//5ov8YqusFb9T0+Y6B09qUSAziRecw57Vrkrml8/I4ko1rf/1LdaBu
9qhpWcfx2NiBmIyflliqRl3soUDXZ6zit/Eoi0sS3+WbnX1zGMm9ad215OC+mR8P7d7cWDOw206K
rJIVxzI+gcpzX7+TPxmX9G96cgnNFwoeBgJmOSasZ/+rJShvR5Zz9LYVEYn9CQqA69JAtXc1jFAv
pm0hrheNSesTqGVJtpZBtoPFvcfkI0a9tHY5sq0czBSmJC+JLFvx6YjuGGXL2dvA2W9HpLdFn0jv
N8rppcnMVtyfByD6gzY3tY8K4X1S2n5hu5Pbbl7qzY3O29Jv9U4AJchGBpfvxjhIoNQjgU5C8E8O
uxKwFkQ/CveABCF+gJ7UZNsmpLlVvwS0UG6BvYD/YLLC/QCyTrB/bZLD85cUoT6vnypLeKgzK7rt
PPB33GeHorHzJ83JzQafy/3W35To0g4RZaTfSA7oRWszP3hILqUbAWQfx9t8Bkv7PPLbxtkUzqdB
FIy3blEuM/ldaR97CA1jd7CiFgVtpDSUd96e9sNNSbqHG90OTCSyQUammoFVOJFOXrYlAdM0vFlu
Djdo4HW4hmwdZQNNNVITz1ETmMESeTtsXABB3Gub0LY1Gxnpo3Hn74sMZYw7fZfawPXsnQJ18+Rd
AYneREZrEEzjU9uLW7khSopy7+k2sPKBbNVwbppS90jQ3TVg2Ow960PBaIZOyt48vPHv6Wb3XO5P
paU83Yid3ZEHMKhlVgqwJ2nLWXfernjUzkpBALcKPGPwBtkcQuMN0IYF1DXUU9dbo8vb23b3mL+n
talsAsvUW4DGhI52gu+zG1MrAOOFoTb0Z0BHwCQQT8jeeVu7cB96IgEQN/v66C3xxv147J8ViZBg
Z6m7cavfY9oCHOCBS6pPtSebnQrlnzjSHE2SIfIwZZiu32BpOmsScSrwVkSfmmlsoxP6XG6I/VCR
xC6t2ALMVwea4+fO7EDltIutr1YABpRbke1OOprT3Sl0eCLcV48BLOAZgS/OozudtvifnZ4UAzYN
masO32L5JnbfVT9OCtqCTB0/ip3gzJfAyt6njQNo9gz/Ktj7lDigW3rmUOn/8Oz8vQe+dYLOXJn0
VljYRmKf3Gcz+ZQ3N/n+1JpYKdAkNNSDNyHIUc7FxrgVhH1CWit+/ISXG6H5B+8A5Nji+IEpUSIX
5IN3RVK7k+bsNskuJ/fGh5+R4Cu0xhfPedRuwV1dPLaoue5yzBtbuGg8GWzk610ibXZbLrM8H1oZ
2K2ZHVHt3pjKx1tsAjpWup8xf3atVdcmcROCrf2NTCi3PSUNGW/qfWJXMSHu1i6BEG9YGJj2bfGW
Q7wT3xTEHU0Pe/MFWwUwUtLsHz9e0pun1BnugmP0ZmWDM7k8LkObHHcq1n/doLFM8ffA49/91ixr
YRoHKRejroAltu7d67/885n73cZTj4rAr4UKzFVzoGGQ2FZOCtDJe8JiGxdZcqiYAzhLOVcnkPPi
ADWKkOMNZ/46nn0bV5q4YJR52ts8eXhyWSByjEjqUlNYbJ0f16WQzlEakvasKI3l8ekpD00fip6b
w7Snfec4gXWOUC/PyPMZhta5J669VTa7p4CYwMP+GM2db7HaAi5kX1fCKLovwJPFpGwGrO/Fso73
Hzc3bkle4UKdfU5SG51ijgOY9twE2bpngU8HIFc+sSYUgcyvzd1g2g/2Tt4/4AqQ29C6/4JR2u4+
3c8Tj5v4LJHjMYCrcXX7ut5dxuWufDddb+CMrsZUOry94Nx41nF7tHp86i9HcWuER5jISR2JHEDW
lt+wKpWMm3mJexYqEU0CeHfn521q2ix1k3+WHL5dKHpoVO2DbCjnoMk6++S4nXd6Y9rvZ5T+AwJ3
lFmtZX2EiHlHvF1nr6RYJlyIShAiMnJYF6zya5v83Qb9j1SoCReL+BiAy1vbl/tn/07evmyO1rY0
9duG2O7GJA/4J8YDUD5VbRsfaG7cB/AJAgvAZWkr4zLSmXYu0HS1mw8dsHFP1xVqNXw0kOaUwAuJ
vnCZWqsYjH7apOAHRWBWCTD3/YvuYhaOs+o965TXrNlSFmWPlQD9M8Dt6mA1Q7tzf3vkYT5Lxop+
pvIVsPL+WRFlm0cvTONBVQBjYx7j+/fUTN7Qss2EuV6Zc/4uh7LNRqLXuaFAjobAtrd/Se8VeA8A
6ZkBnZlD3zEIHYn9+FU51xfI2kUq1dPWESpZyWUXedv/pcH3PGg9YTX/sMRQT74gMsYpLLA8K/GI
lBLvdwqlSHADry9n9UWLaQTQJYrGhcrsu5dWAi3OvUHvzi9HARMq8AeVyyGyDtAEUSFaSi0fzOja
Nvmcx8hLxmVfy5wupVP6LxRSMYblLL29v6+3mf1xfXmrqaWlAErpx6SuhFqCACF10tHKNVv0zFd/
y9e28TR6Fo6Oxc7yH2QCBE8TQZWu0Q6Wn7yYGw1c6qMBDBZ1FyEB2NiTbWaPf7W6P5JmLVo4BQ7E
lK0UYXWW9xRNVm0hSI+t1uVxYBwjA/MfbNU/wmjnB5zkrOpCLKuwFNKDWE8g3pbHOAZwyjVAr7Aq
nGtOaR6g+t9tpD1eLA+TnwpYXPI6ucppY4ooOAU7/+H6Jq5mlpZyqDSe4AW1J4dGd8aDMXdlS+oc
zi72KBmL+xQsRMnRQ1yB98suQq1QPZUaYRmVlUaG2Zr9WSt1DwJQXNTBfJAjHsax3bj6QbAfyvd/
vanUffAijsMILg5xBFEImuTBF+I86qe/GFf+viDKDUSiWBrdeFnQDNWVYpq8d0AhtGGuaLaEdLiw
3DrKEYSqLo/JgBXNpIgG8IE6zOBiROg0jwh5iJUivMdCTI0xJbMUlHIFGc9VhiHM99wBPt+tanEb
HxKF2+sKuu4K/ugG5QoiOci4wPdBWI3G+HiTAFj2LWR2TYizil3bR8qWtJJugFcGJybf9cgcgdjU
BEoqCikFAlvD9JwQeIqbDtZzlxy5rX9Tu6y+JcZR0gXmhKtT0ZPhW0ezfmxbAGOofmGpgd15X//1
ngLEEzTgIgIvIHlSR5f2Y1HlHBbbOS81kJAqdFg/sHzrygQHxswXUqiTU1tjmnwQH5+fDBKY8UAG
wFL6BMznaAZI7NDxH8Z3ptSVg/wmlTpIOU0kOZWhlp1ziSnxVhVs5FycHZNeYOXAFqJ+DDTUnhj6
5Xz3UsJjAFCxReuB1WoosYR8r9T+j6Cqpe8DyQ5N5MY+e82ccNe4sl3eGffTXaLPc5ro6zELBCq5
+1Xdie4B1jsju0fkgiwLc3YWIDos3jWYzcRrUei3DaB9R56OWTafMPaa183SNNCz8O4dbj+L/XOB
TieiuiPhtqOHasF1FV7zGYqApjdDxpAAmK4p2ZnC+3EUwS6MJgaevMPhrWCGhytE11DhhRDKMaV9
1KPvDUJKOz0ZJ/mmffR36rbcKHZ4F2NwcfaJp8x29wNSfl8tGk++sjsOqUIyoqGclbxY6az5/j2U
/zJiZShrDd9TOUfR5mWyGezu1KARhTVDy9xfyoWlnFa0ag1Rljfnm2MAvT4+GK+sF9OKef+2w5T/
4tFXmCgBxBzf/d2tDpXpiWpf15XVK7Q4RcrciW3Jl/IIGcWtd6hs2bnDG54RyrPWQRm7WBUin288
eMPoNrR/c5sKT7C/8bnfdosybhhXEKOKx0pKu7Zzu7XRbAr3nrJZY9fC+KUounE38YVBgePtzxjE
JNpe2vsoLZxyp3ksjqx1rSU9vgmjjJwxoedT5rB7wo3wwsOQHLcaqjyC5WCi6pe8G4/+LrFU2BPr
td2a2Zvi5iZnHmxJJjBtHjHL7S44Ssi3I9lve85p53av17VoLf317SNpixN0YpHMO6IPaMp+DiUk
+THQqfVO3rmBumklkktWCM57hUTCTTiSSTGDyax4M0ltL0KSHA3CY2FHgRVNu6q4q8sNXzwwPnP+
DCqS+faZlM2KsJNq03AdJpG9nfLs74dLhWdj83ugoLogHMcGvX+UQH0InSeG8PWrpmoSmslBFq9T
Bzmo6qjkAQ5yNPu3F9RketKgMJhZ4a4/JjrqGJNZTMQOz/INPFeLP41JvzcsFln95X30YxtAdKki
zNHFH5yAvMhJPgf6PATGUYdEuYByH6pUn+X2dnBDjGy8osbwEBF5j2kfizW8sW6p0VKvyZIMrFCe
stSZVHlG0OFZJbVm/Al2xXSLS/pgXd/vVauzkEIZaT8uVCHzsd28WX1wZvyKrDwL/HPdEyyEUCY6
Ae6NqEcQgkjiScUwQojXYH/myd31xaxkQxRQSPyzZZSZbvmSr+QCcgCsei8+SHgButclrBu1hQjK
Sk9VqqfNrJ5wat3N52vi5hYjtmZuF2WjJQUjjFUGGSPoAQS32He7+sOMNiyw99Wr9mctl+9YZD/8
oEOscNEwaPew5e5Vp0OO6vqOraUHlody0fOFFDWINI4LsZrBkRwUwwfyKzyNmE9OrCYl+o3qzKzI
xhbFy12I2/7xL+VTRleYaqlKZNyjp19Cagr78HxGBIwitgM7f5tvC/SSSbcGGguyI8OYse7wJSW0
XHsaRHymQ3Y5kl9nA6DeoekR9O2z1HK+QT9s1eIoKWPB874GdGSY7BcrtI8ggZBO5QtCOsUCXiX7
5T4b4WviaKuhN8mkVjjToiDPr8JTRPaCg5Iwa1nz7/yUIxkCj/S++jO9X3SB2HlwmAbB/GvGO+gZ
ALJ0fgvopwj0MOUtk1DpP9y+PzKprYzLqE19HTJRQcsCmKpH0Fw5Xz1jbevBgKJJsorEsYzaBda+
0I1Q5sOsLeIe5QQAi3hPRmxKe/SK4LmpO4lrvs55ChHdWTKyZ8pTtfmwrt+M9cfX4guoU5SDxG8m
KejPL0NGgCPo77q9gc6FeawuIvw+O+ongFCCdjnbMF/Zq0HGQjjlE0ZDkrkhhvChxZD2NiPewSad
bTOCmbW2VvQ/a6oig/XUMGRqkWEUtFKgVD18j4xOhS6ErQOShjlkIGI7hq68K4kyWc1zG5H6DArB
fVHCnfMRkCLV5/gBf3cLVtfYqtddfBS1eJRAtUlNOrwnQNiUxKZ8fgTaf/3MOOCVBBtACAUJAy6C
LAkXIpqFioFoJgsTsIecx92ECuur+cgswK3eUB3hEc+rmDagec49MCIMgTfMK8le1F97+S65UbfD
/ZCSDES9v+5YjbRreTYFI/ESjhMJX1mjDjTH/LrCeUl/Dr/ip5l0dq64hObBef59QnXTJ9pRuJvQ
d/MQbIqIMLZ0jn1piwREUdTndFFVJIkKMcacz4eIT3uEGCPmK6pzbAOw8sCDuXXYPLAmlYXZCFwT
N7vwxQmGuVCEelz2wJoBMUR5cgbg93vovjK5jcLCQluNeEURpAqKpuG60MA9flb1ZaZDXyprcKJz
k5q+ZqqQlri2eXh9nfBIyl95TER/MLZ1TY2Wkqmov/EmLw+7uv//mPjoqDrMGT/w336IjkhKZL4Z
oeLaDVwKpKICf5S8nGux1MAjR+mQECUhvNOwgp81KwdVNSRNm7VGpdSli6cpqYAejm42nUjgAiwz
s5bv0gIExvzboDsqZ5gYtTMNAD3lJy95TTl31N6iQCRdscsFtDdmXUfU3BUCDPPzjA9cmfVT0GL9
5wMpBavFPJSK+TbhKmlOvPOJf/z0AJnx6pu8m5RszM95yT9UeiGRim7VKOsk3cfOS4C9K3dJDatc
S3MXIue9qOr2NB0NFEoDs8PbF3gUTEjbteBFhE3kDVU1FFWjPiAIOUkbI3yAArDKw72BoYLBPHHM
KGndUv0RpM/meXF59b4ap2bWsSfAumMo6iUmsm042YMA4PKdDE2wTm/ivjDbjEQ747Y5snK/a9Vp
HO8/a6Vf01IndjFf4hP2M5h5t+0/y2PxnO2nTbp9wxQpuO1dO7LdaOOdWAnWWXV+HLSsqpiuFDTx
BxrulHhikhQjUk3lnE1Grx+zz2tlOBzqu5BBnaWsJ4Yo5JBxbG6z2JxzjDsELptH5OsJWss4i5UK
XL8xf0TSZVxPKIt+7KceDRrKPkV2Ym6WtW+B1h4cOUvYlu/Mgviq01mIpKyj58XF6EVwstbMaVbf
ga4bgGMYNYbWsMFgVqUpEhhSFVU2ZJ3aU35KOlCUyHDpWyfkzcwC9pF60x+aX9FuZCQ9V19IqCH9
nzDa5XhtCvyUGsKeNOQg0TMhgLtJBCpRwooEV6tJS1HULqphEgOoVuzP3qb5AHpUcBK1bZ07+Ku0
A5Sph0dlMyEd37eMCuTlnffjKixWSXkbo01GtU8hunE0chOJdtMQ9A8ldw16ldAVzgqSVh8xy7XO
Z7wwPWlWpjHISubcayQg9Q4DB4w1wuGh9jeeW1FnNj9J10SVCmVj5CrG1FDmABBQJmgznN8Qg/lb
tNzAZvfbrCZgEKLI4lwaVBSF0k4pVjkOCDSwKoOERmC95bqJ8FU83agpCJBJ1+ZGYxWpBgTSzivD
kjRJJVRgQdRb1fZasfmSOE34fX0bpFnsjxPGyK0+UyQb4qUVdrHh/BRzudDHwznBk002hfZlFHeJ
RIa2J0aQOzowZZJfPNBXBUzW6PfR9LuNSSndJSidJi/Km5Ggp10p3xPhTsyIOD4jpW3X1TGXvlKx
NBM8QsX3uCAxj8ZwEmemWm3GeguoBk1ldKqsGm4A5CDKBiaUQa8lVyJe66VoOINvMFI/u4csBybp
W/wgPV7ftfXD/H+kfVmTnDgT7S8iQoCQ4BWotem2293tpV8Ie+xm30Esv/4ePPfaVTK3FOPvYeal
w5VkKpXK9eRvSnLBuuF61BoGKKUnB9jfmMSIvs3TOcMiLJzeaxIfUmR7x5OC7FZchKr1/2Pw5zji
xWGt3loEZLIJo446ek9Rvza9c6+sgG15OuvOZLQwOVjOyiXfKp3MhWjorXhOsMV0eejeq3LEP6MN
WesuKUiXwTa1KsP4zPTMK/Rxa6HL5t28a0uMgyTnJZgcV5zKdzX1rM9GfMrjQ1hjrgWbWRJ3mI7A
Zus8w/SJib2i4z1BnjmFti7eXJ/s6KCdsQFSsIfc9of66ChDqS3fGDbRJCbV0WloyUbRHElW1HhI
W794uxeax041lq3svPqHuFe7fVtafUlOMolLScdWo+Nqg9fI7f65BCQY331a64X27u0JxQRlkmNL
Ay5pSjmeObSmDnm5EUvTkV9/BzSwCstd2KkAeEeQ+ZUP3+9oqSB5Nh3PS7JSiFzWQ5EsC8hWALIG
HsQ7QCjAFLl0hHdP/dUzIscRjb7NXXXX+ul9tUP1X5Fe2rKIa9IFvZGMY3e4pJuVNYSF3ZG17eZb
7vPd4n3ND6p5i80c1gUVOYddpgjiosYccZUb99s7zUVp0cOevt7tn7IgveONKqG86QBekpT8iKo3
ckBEgbF5R38sz/7+1RcB9aP34kCP2T/xTmGttvyxS3rSPZm0kqDDGfTuayxXSmrvx/KQYcs3CpVr
fPZdVRbYisUtIDnpOi4mwVbua9+h17K6mAVcMirC3I85ItQp6XNPW4DdeJu3bR35TUoKj8c5JIY+
2CgFHczPneU23OcY0tKA5GvsF6qgtvncWIA4pBzI0TZay645i3qWhDEFZz5c2+5DdQ59PC8f2F2q
7JvdFuJvUpLtH8Ss6WMKt2jGqs3pNDdu6KPrBiWHcud3T9oJzTQqRdkKbC/Zk24caZYpQeP/GtgS
b3iIdv8M/oKWolLZ1kJXHZAfngtSchDUNmNnaiZI5QX0ovd0Gvs583T0Jy7nbPDrMt/l36fivqoS
bxj8fjcun1N7cUdgkJVnk947oz+GyBCek+5kRRFU2WuHfTh4zuvgPOfVXch2Iv+njz939b0Tf18A
YFIe52wfA2Ms2lWIvNrQCkb6jnQP6XQMc8Uu002nfY0ubdOwbQ6VudYWqxvsyklDxM7oJ4jc4SHG
FJOxjzC11j5Oh7fbV2FrrGh9BH+Rk655TxZSsgbkxhVxbHLvGcb20Ie5Mz39Iwl2xpeHFnsNW9cL
uLd7WUsSbrHPfHQJ3f6Sn/3VfxzuxZdIL2VVVaU1znCx723uv9o/skdnDySUD7y+817e+q9zgNFK
VQeHkqr0Vjr50IuiBlU/+oCJ3+64AkwauxjOzJtrpp4hgJAS33OFs7v9WF5wu97kC2dQ5FbbEMCD
PM8vJlDWtBM7a4mb2d6EtBv5XL2fAD/0pf/YvzVz5GG4Ndk7zwv9lD6wHG1Tbfrttvg3beLF90jm
F+XSOOs6yAFgoqV7IHsb9YdatcmDruK8dciSLewcwjrRgozws8UrT+TMBzd6QCnvq9it+w6sdyP6
Gj6s1mtxucdfk0Nxb3x+IPvDF+crEMEOaJrxxBvZj/7DF7I3vUcVuOpmGLvGeMD6Z4bFmKSJYV5k
WUmi1VEXKMcBy3onkIOOlJCgSkqS9iUhltjUMygtex/hCKbRsve9l+1V4fKmjb7gSNI2TrGwMkyT
6Xlo3Vdxqu+o2yUuxg6OqgkYJUuSIplzN9RWDpbYffYwPAz3y4NzQE8lvDD3tsr+NPd/KtPvc5KU
qWWscNIWXNW+Zu1CTlwRCXcyTjrHmPXTFB/Lxq3PReFNrdtgEJydAL/enqN0z6u94mO2RYyRMGQ+
GRqIpI9xSng2xpohqIN7ewGaYvdBR6fO/Xs+u9X+zT6ifQmB8117Px5VHsamr2b9pi09+2wZCKcN
BDG1vv11Gu7a9y31GqDn7dhz9Wjt+3hPDfFXZJnBHd3QiUHkqtSUMVN0GfyoLDt20SPvn9LvRWQe
zGJXCvQWB1b8j5l71KpP4+NtcW+GVRekJY7tukxaOq/PlvOgYe0ZsBBm37Hu5trXUwWf27SYgbEg
mxJkta9NtRUhXzEJnGy/H85A9O/d5lT43/+God9EpGefOiHWpbRgyFgBIjAIj/6GQsHI9t1kv4lI
j302VBVbVuuLFB3etinz+nd0PvTFeZ4DXr3YkeKKrpf9jxt6QVCypIvTAuduAFfNrv5unnXPVHmf
W0kVmOhfh0OvD6dfHKPNe1CwXL/5gNZt2FCM/B8yxf3ejr8uCEkmNKzNjuYmCNkHy8Ao5gzkj9L7
YmC+aPCHT2s0r8ynrh//p/hQMAIoLEdOXDqvAnCYGdaNrM4ZdvuFb1bixl+y3fv8a1nfFb4yWb3a
qFv0pOOaY5KFIga93vrO+PhSv5aLJ16cvnm6re3bXi77zZl0bLFDzawU8fT8+Vs0udhSQX00tY3H
7jgpsuAqnqRzc0r0YtipAwfP+pRgA/mH0Ov+++oZuAsX3MhvHvD0aL86DOQte4mx7Ry7u4a7yNe+
K8S2+chcEJIemSJtjX6ZIbbk7TOM7P7UoDEXhYs7X0Fo81pxLLzSyap4XOJoxmRbWIbV+rRmD9Hx
Hfc+Fc8YCL5NZrP0D83+RUbiR5gR7VMbZAbLtWPPytFYUR3Y86fse78rPneay4JgzQciLfjmxG5z
FypA4Db93osvkB4SsbRG1Fr4ghThD0r/3V4/2C4wy29zullxuuRUipIx8VH3dlOvAo29dB++t316
+pI/jkddofAKjuTnCrivqRl2oFTtoofY+xAeMwApqcI1FRXpvVqqPE2HFlTMp/iZoYbW+GSvXMAo
UcG6LUoYBtwdxMHcsuRB+2ZgvBZ5lQdjgZ1O2WmyXUv8GHXrzDVrXxcYUixUr6T0Zv1L0+IWWUvY
+J+k+nrL+LSIOg94Stw8PNV2tE9E6ndMEeqvlufC2v5BSFJ+k43GaBRdHthd7mXkXCXfCTMVirdJ
hFHUFpBS4+gov34fHWsBQudKxIhjCOtHbxycSGH/NmjATJiGtQ40mcSSdAGD2kNKOlIEnKb7sjnP
DpZyYpjg9hXaOBf4mRRjTWTt+pI7F9sxyWfLoUVQjtojA4y33dket76k0+E2IfrnuYAQt9g6Okmp
I72CobCHEosSiqAfppWdhtcKCuvJSiePIpdOyFroNhy5fc0O+zYda70I9O4xG2sPjSlentw3TrTv
rNfb3Gwdzi9aq+iuFWCaWSZSgsMpc2c3prueUr8e/7sqr1U7CvcYtHR5k3KUx7qAh1QEHeN9UJoV
DHkrSEA78R9xT9dboxsUt3NtZNSp3FmZlqTUDJGXQUIOfV/4g3NK2laha1tCQ4nIQL0XUdUfE5KJ
bdlmX6ZlECWP2E/m6qicc930/vvRWBgbgOQQytjyMk4aFSy2+6YMfK07ftOz01/8PFL4mDTUCWVy
k4NwxnaokVUL2ninW/e8PNDqL24+zPIvEtLN73lK5ywFB+Oyo8vnMj/bw9tfcIHYGU6whaZSIlnJ
LNUIqdHAFiQ1omoCy0IZtoopFHjLuKDvBGigJvYdMVtyA9JSL8JcgEqnM39M0BVmPFrWF+yV/Jsz
x1wNVnuhERDNq9fXkeVtzbtIL4O52jl0PRRRfr0tsS3rYv0mIWfJuegammdGGTjRB4u+dCb6SxLm
EoKRVq3e3Sa2JbhVagiLoWZon77mJweups5bpwympDylwKjDfdSr0o8Xsb9NacssX1Ja7+xFxnTQ
tXqJBlYGuvtFNTWq4mL9+8VvJwzYk3HNy8BKdhq97+JdV9xPrUJWGweD9mGoMEe8yogpUUl1DGXE
tZYHS/46T8NJL48LSY5Fvs7dKVJ+Gxxd0ZKuDZmZrcUaaI1nOid+D9zIINdV2rxFBe+YhT53Hc2V
lsRRa3RapYmyCEhfAvZSi7CWsvlnQYuHz0mhQhyWE36r7V+fsl/kJKaWOY0z7NkAudcu7tyu+9AV
7Z5G2PPZHmjzbE3frdY1gaKe7u0ooAcGRKYxcMzIgxnxyXzUVBLYeCmuPkkyHEVUpUXqQAKxuBvK
YBnfxUwRJW0oPkhgIA/T4vAZHMmFQyuviSW3dREYMzaORh/09uX2zdrm4TcByeGpcmGN8UqAcyRQ
zFPZvh+d/f9GQ7ITDW+RGdbaIhjsJxG9jDYGkgqFEZf71v+vfvxmZGX04hrrAxUpEN0hKYsNnqEn
/ZPdObbPrCnypqrp35l1VO0x9BzvljyrXEMj+j6hfXbqJyfHhhPDQlZHZB9uM686QemaRJjs4dkq
YNt+Kufvmvj2v/2+dC8S0s80jCBcli87x+ruhjhTFKw2dQQDF9jSh+y29RMb8EK0i9ZlbCDwiCZs
BHrS9PPjX7CAdiV43YhViCUdnZgyHmkZfl/HMiAjPk+d6qZuHsIFBekQhJmUPJyTMqiG1ivQYspV
gcOmjODNk3/DINkLNvE8RUxbikBLvybTmZSvXamwBetHSpEDuvx+k5CYmM2JlXMLEgOGTAr08Rh7
8jTbncL/3ZIVOqRM9NAQ5mCU5/oiUdKJtBkQoCTDV9K/duakILAlqgsCP6ENL9RpDodRJwmCOYfW
B20c7gtG7tMoe7utVSoykn/asSxKRwYyVGD9E0Z0Yk2JnaeQFTWuZTWP1NSmxQAr0eDq9rNhf7/N
xNaZm7rJKKIELKGXPeBSDBYRq6zK0TiiZvmDaQ81jxa3X1TT55u8GIjg0T3IcNOlYFEvKY9jLHYM
uvrjJJhbWar64PoeygqMjV+/KEgnotWWM/EYzIRL81byDFP046lqumdOP0/Z/YIytELVVDxJ59MW
QM/nxspTnrnY65QPqmdn/eY/eTIdNOFiw6PtSJdyKFIdvWC8CESUC7/V4x8oSvhLhvkSk3kZsOqI
DeQE63NF5hMJ7f1t/dhyK02Dmza6gE2OmPhaAcu5XuaJ2gXcynp0wzg+N4KeeflxGemhJZNqtnpb
oL/pSaY6WmrETwyvrLBeUnRNCsVTsKnvF/xI4uyMYamYht/fG2/08xfFr2+aBAgc2QogDGKS71pa
1tBTExmrIpi0vWUn7kzu8kqlc5tHsmYn0GVKLCjGNREzQsBV8agMijn91uSLu0TTjnXH3KA+/377
+OUWlp9ej2mtSXr0l8FBloy1ng3R2CfIiIy5QK8tEGNcMUfLcbFn4emYWvRIZrEnu0fLP8px6T7t
msc6Tb8IW+u9tl6oJ6Io8nUndY5Z2AOcqamxvdEZJlUMtyl89CQj68VWR14SfsHqdmj6DHGWsNzu
R0oGSOa/pz1QgcfgDzWQunEcySOf8orytijhSUShpy+OV4HWlH68LfVNJb2gIgnd6QezMCio1JHf
j4eEPizti/3PbSLb4vqXFexXkXN3KWb75hzRdMD7c+/sk/GpTxUkbvGxkpDsMWHpmEWrtLJyN9Xn
kt7XtadMSagYke8D8qBaFINKM3yb6xfRPgzt4X+TlRTEWCnm68ZxZcR4rBbX0c/LsvsLEtiJbWJJ
CroeHElWtKyq1I7bMghtzK3NqMZyDSsykf/ybxPaPBQHwZ6NE6Hwua/NRxSaDVaCIZwcabvXp8Qt
Y91lDMD6k8KtX9VUfrrW0B1DzSgrIn9/TYmkvUH0HraDY5OFhh1Po2+H37X5n9FOj3Hxdeahgret
1+OSonQ9cxtTbHVXlIFNNDdzPoYoYd6Wnoon6Wraoh7bQgMFbZyOrXjf1MTt2bmxsTygDWi/y9Iv
tylumfuf1gYVPh0hjCRFrG0lZebgnk4E8Ys7Vx6mF8pXGj7fprOlF0iyI8MOVAr9DwU0x2rhdQMF
XNCdl77L74Zln2UKIlsHhKy04RDsq8ZYuyS+uSjSYlgoLBv/YaYYbUr/4hohAYbxfTzyDCvmr3Wu
G3SW8hqP4xSXxReeo0+J8SIOUoENH7cFJne8/HwbmYXWJJSMKLBaJWa42YdYHQmrYC0oH1ePHdA8
ojTZESOoCQb20czTWj8KzEndJrxl8FZwP+Yg9w4MhPXvF/FNk1a87uIR96qZd3Uae07yA9hZ/5mI
CWgJVN4MAmdd9tZ5nI6TEU9ZwK2cPbV1BKybyZzOdS9ClY+74bfDwcUE3Jq3pijxXDNUJ+0wRvac
BVUS7ps4eWfG014Yvb80h4mf0SoAV4NgLtV8MSbsHXHEIxMDwG1sB7NwmY4RUieJ3AqLDW8LYeNO
XH3Yqs4Xkmaj6EnmiCzQdedL7AiMKmD7TJIeU1XPrty0sirTFSnpUPu55LE1DFmQDfO+JG4Tn5Pl
ZbAd1zTf6eYxrAM2Ae4t2U1Ziucn8f+GVYz7MQyRG7g916xWliB5iEwJ3urOnaM3A1N5lXUy8s+3
6WwoL/j8TUe6oKgXzk7HrCwA4Gr4rh+L4mQl83Mnyl5xPzcpAYlGNwhuKCcSJdtaNGuslywwo9K3
rNc4xnLtie1v8yPP4P57cBdkJCsgGhbmtWFkAQNCB3cSD9kGdynD/aKLb5mgsAHNLuvbexEB9qYa
910t9mKMgf9Dlp0dDR4ZVSAbm6zj6sKMO3gyqPRNaF5dGj7iQiVAPjZOmLZ2U0Xpd+NZgsljDI2/
AA2B33KtL0uuVTMq3bizxE6Obdn6uTW9sLZ5LMjwcbIn1WDNJkHscF5bQlHmcKS7OIVjEyNyy4JI
+xRXlk8Wt/oyZKOfTW+3j3TTHF1Qkq6iacE3Zg0ozfOzoT9rKWYqMWbMbCT75z06HG+T28osm8i6
4T8kRTis7rUo08xJ4ybVsmBMyeKRpkh3Vj1i+sQkkddPQPufmgxgBwClcbMhx/yjiJojrUvdXeLs
W1j3kx+3QOO4/V2bSgRQGJRGTWphsev1Z9mjMQmL4LO68ow6s9ssrWsMT/8bEVnW8zDEOtDxA+Bp
AqMjGHXFY7lhwikcXY7CGHwCy5Lc3dLORZ3qHINzc+v4dH4c1kxaVD8CYH3e3WZmlYjk8IIWhSVH
gwccbMmGliHITzVsm1War23bH+Ohe3+bhAwPsZob0OBwBuFF4dGU4oS0EoLwEgLrl+ZU2lgDIRB0
M9fpgBRhoNen+VgBRKio0JGefzHG1IumyecoQIzAZClnlK161TdtaMrVNxnXmtIYFgp1tp0FTmZ+
XpLlmKNpghaJ15juOD0VhuWWuvBF/9C2HZSZfE2N6pXCVmY0UTgTG2bi6lsku9SHqTGTKMqDKM7p
iYmcuySba4yC1EAnWDSszSqW8XD7VDYPHoPlyMbA4P6B8FkmcT32Iw6lsdLOq2P0FmY6WU63qWyK
+YKKJGb0gNb2EDlwyeKDk75jWI4RfrxNYsunpWhN+cWJJL4x6bBGpYb4CiythU9lwPci7ZsdvYUA
s27nzou5edQaVcvf5jU17HVqGjipwN66VqFsMNpyQBdWQMmBFedYfO1fSKewBVuWFtz9piJdnrqK
m2WhSx5oCfqsNWPqd3meZMe27vXcT4S+3HHmtJ/SMW1P9TBpD8huYQpdayJP14BWa6fd4FZpGCpC
5W0F+v1h0tHmXRWXY5XmQbcT7zXFe7atN79/XDpTNnRzCCOYB4SUbmc1/jz9SPjjbc1RHaD0Wow0
M7vWhuIMEbBcIu4O81sXYxubrZoFV1Fa2b1wyknZO+v6A3Q6TPvIuF+OYjm25n8Pf640Zf2ICyJ9
l41DGkEfp+HcrBsHwpMNVLvbMtu0VQjg0IFPUZqUYWmyoUGum0BmfYrFl8Me5jLtvjkAJ6y+3qa0
qV+/KcntWkbRLzh8vOU6H8/L8CFN2N8YpwsK0tViEfL2swHj5JfkQRfvK/Zym4XVZ/3jcb0gIF2R
qBBp2qcQlj5asK7noondgr9PyfPqmETASZlVEcT2+ViEcctAV6icaWeVHqbxjP7WRRTdYenC6LEr
wkPkhG4BY3WgxpAquNy8qxaiYJRAfsJ5XOtdBTMIhUA00dAvmXPXsdS1NFUHojwg+q8TcUFFkuXC
7HkqJoaXZIwDOnlV6o/ANpwokFgMIGcutHO1pXsa4ICOdotNilkHgJYJCzuRx3UKoL5ZWPhjYXFo
O/kmWrJ6yy+HELmW4YnrpSrrtuGRo9Sxlu8x/sYwlHctFTGJtRsI35vUscu62R8x/GWec/K5v2dc
FQpvngGGM4HghFwEULuvqSV9ClaG1R+323uCZ+nQD4bX0NFR9FGpCK1/vzAygk+kLyr4TWgd8CyO
ITdEGtHs3r44m3f/gh3JlMUGnLOcgZ2MHDOPDQrfR54++FeZcCgItG2UXg2JC61D51nagoumPOsA
A9TLU1YOXl+gBPNcJsyP+t0TVwItbLPlULSNoIkW9bZr4VV5UXfwO7PAMB4pj+65cBSP8qbWIcn2
/yhICYSc82mkAm/A4FTuZHLXSMhrEt1pdZNjoiSYqMqRXvX4Dxt3QVGK2+cyTOpZh43LY+1Ysxig
EWLHMQpWGtgREztHNp5SnfhLnH/qGlUG+LZErT8qQljBSTIOfltWnoy+OFaN4lXdfLp/8WfJBaE2
7eD6TeCvGU13WKL3dkLf9ZS5NFXNJqiYkUzcEA+Tk62iTFCvuVeFrapfl1yqQQO2QT5BVM15Ohxv
39ftC4VxCgaEaAxVyFISiVaNS4ZPr5oBw/jiICrmx/NyKhf9c1KZo4dC6lPrDE9xGwfxoOrq32TO
QWsO0LcdxuW8tj1qXNPXwZgOu/JcA+MqH8qmnb7dZnOr4RL5a3RHACwaObqfQ5EX1s8x4sLM0zIP
kPn0FlTLp0L3FwtRY2R4VX2HFrp+xi6CMzA5kn7ZZYLswzw+9pnpoqFrP+vNqU31/dQkwRizv/CY
Lr9Ospp1XxaYacfXkS53o8526+zjbQFsOTSI5olDHd2GoycZMHPgZlY3mAUq8lPUdrs0aZAXnIFj
BO8A8bw4llQ1brzl0VzSlExaxuyy0vgq8+hrKqgXZYNX1M8hxJl1b7f529RjfQVLIqhr4pmQLomg
eZtyHe4TNz8WaCAsGudURdOXDDCoS8nuKQAf22g3xdZrkmGptoL8tnx/k1/V/EK/7CqNCzua88AU
LlDusgNK9241NwfRkPu+/xBpsT8xNO62dw0qROUYY70lkgf+EPvx0O7RxLl34Hst4eLRUrU7cevt
x8w+vH57bTyWizh63I9xYUE4+ryvkofiOesU3sVmLK+bIALubHSKyDE1RujbykG0W2Edeh4Cfhaw
AVblFRH50Nm614bhzu6ATSRUol9PVn7HLilL/pqeYw2YMAiM77i4SYfNq+ND2f+Y6h/N9MM0gW5Y
osOsudPgVuoh3XUq4/L/4R3TfYRjDgK17uvDJ0ZkV4K3eLtJ7fHmsbKBQKgRT8yLtxjoWXeKc9Tf
tYlQWO/NG4YMEMW+F/S5yXnxvrBGIaIRQg+NoLAwF9OZ3lC1Lre7Q5M4/m0t31SjC3KSkqOBI2+T
eILHEH3IxuagxY+Ocq5ExZPk4S1Jy/SKDkibmMC6aBzskPuqF+fCqU96Vuxuc7RJDDNYGClE3pnK
ACl2NTaYkoPuGK3jJeOutbCvkbzWSOQtieINUtGSpFeJxi7bNR+UlLu0QzzXfZs1d0D0w2hTK27F
lvOjXzAmSbHOJrwpK7G4wDpRfrZ1Y492Xy/HXbgtwm3Le0FKerzMRJCIaAYSC+xb0VZ3mXEXWtou
Sitv5t/guooUvfJNUNdC4eFt6iO1segIXZ7GHwOui8Za5pQwujpGrvvxrU0ab6wVRDYtO6IzA2Vp
YJ/JPZFASK70foAk9dg+2NG5Sws/EzDm4b4Xz0glur2ughXfPL0LmqsqXbwmHN1lLBtB02lPhfFa
0tzNzeJgW/zD7cPbJATRrbPJqIX/tGwXhDD0Zpeib/BE59N8qGZApffowvQ7EjluP1SKmGPzwGzk
RP8tP9vSIx33Udv0I96hPCpc3XgRSesyVXJQBrj4GSNiVwWDT0vh0/4xmUZSUfU1rOIIUNje7oZT
yFGOtWrdKwbb7Vj+0qakcpd/0i4/1GinEPo+LrLjgjVUs60qbW3K2MHTaGD0GzKWDrPtST4MDrS0
HR6aDntY7GpwKV12Zgon4PZ5bgnY0DFfA9BwIKfKI9+RFQKkxKDwgtBxClJCvAjljV8NlfzgXhKR
GKIG6btksvKAxbXflucCPV232dgylZcUJM8RyH+j0ccMJ1jlnjF818WBxabbo85rYPjvNrGt8wFs
HMESX9Qd0Up7fdlmB5F2BPcNzSeV15TpuZ7mUxc/mANuw21Sm8eDbU7mCvVsIhq5JlWjhQROgJ0H
GUu9FsiCHbqrVCOAKiLSJSt4Pxcxg/As56UUnZsku7zI/0dOpMeMhvrIE5PnAYy6rekeK++1VnVz
NhXtQlzSyZQZhoHqFuIio2cfG9Umg1WL/tBjNLoDfJvCb7MkHpYhTS1nwWShYM0z0qteu2RY+0vP
k0EOXVX/E6Fv4rYCbCo2erWJhVCboMPuWgGwTkDLTMSiQZI0gcXQWmOekhqVQ3Q6I8l5m9im+Bja
h3WOyjqek2titUnDpuszDOeTHm8xQKkPdmrW3m0qm+rG0CmBYVDMO8k6LQqzjLWpwNxghr0TqdFQ
j7JBx3s8lofbpDZvKrMxn47HCtPaUsZq0lLHaglGFJ2R7mv6sY2j/QQYcJ4qsFS2efpFSK7j9+hY
5WGFMbd6cNxWTDtnfMkGpjgfBTsy2kTTd4iZlqYILB66Y2F/a+33cY5Ftyza3RbcliYAQRgtdsgv
At9HClCyuco7yqIiwMIqdFwxOmT/YDJBpXBb2k3xtMMlQ6qFyGLLhUmHgeH1GWdxN2t4Yuuo/hEP
+gfaojJehE+32doSICy26ayj7ugylhTcHosoagimaJu29Ur7R2oge6J1+3J8vE1os5Z7SUkyFUDD
j5aRdEUAjB/bM+YYHdNOZz121Gb7iNiZV89tf6JRJjCH4fwYWBh5g0k0b4ycINUa5nWFGf3Ffbj8
KsmaaEmaiGnCfajNj9z+rhOg4J/jQgUSvXUbbAvOBDxsjGb8hMK8cBKNsSxiNCfCjmT1jvXn9TUZ
exXC2pY1BkQF+nTR57X2cF9bK5bbtjkZGAg0qi7CXgI/GqpX3jfnztB26YCcdKIrrsWW/uBOYFrA
stEKJSPUtlbUl6gjFhikXEw3Fu8N08bqgZxg7YDKTKpoGdfsoaGst611XAzdNp/LZDfkqR8hIRCG
i39bWbduIdJ8mMpHw46B5THXlOA5VYDNt4rANKYgtfQgTLWd3vWHPGf7Os8UPTBb8RF6yYDyiyZo
dHRLRpnqLa2LHk3QWGNRuGxgD9302Rycu9i6M9EChH91diamsNAyFvVPJx99bAbD/BMH7Ih097F8
j01ajDFbK0ZWKe4fw6R7VyJJUNjAbbSQsV1Kr6jSe9KMd2wJ3WTs/sL8OFh2gGUaGAFyZHNnzGky
GxxzuM7cnMeGfypS06szceSNqjq0qT3IXKNpGUeLlq/rM4VOZpVuYbqhXGasJRgfOJoDxWzd20rf
e4MUqjHAC8LSO4awXjrPsi+Z42CrfGCXH+0Wy5OHyW9Kjn6Bl9t6ukkIkSAcIbYi4Ug21dBrq2w4
TrDR7y3bel8Wb+V81hj/70GnRTBpACARHdv85BkUq7MzpMUwRUE1corQ1liQ7vA3I9NXVKRb19Ap
7myByYkaaauUPyZW5KbVX7isV1QkK2IufVzH6xSAENo7gZ5Mpj0ZGnZeIqXcJ37IVRvYtu4ZKK6w
Ps7PN0A6JeyfGq2kXid4OMOmSWA2O9kjsz7ODC96vavayq2AVduQT9EYuRjQOd3Wko3HB4tq4Las
KDO475LmV06pibEiuOd0cuviDYHG34D/XNGQws2OoTJiDKBR0NpFady0qWsVX/+CEdT4sUiS482R
+zuSPEctsgaYTWq88RKpiPYxdVTNFlt3ysCyVxhkbAzDMNS1nRiWhoimyqtgSWh1GGZWu2Fh/qhJ
8w6IWq3ipdmkhhUHQDlABRHkJGopnSwnszEbEi0nADq6UdM8YV2oX5YqiOSNRw1bK1dTi+4YTIhK
ik+sfMKUfVQFsfPShu5SnFJ2x8ejqVqrsqVvBt4xZGuQQnLkUZSGGHXNQq0MWFPtyrA/Iz98nwnz
w3/XhksykrmYUuagIJtVQbcgUjrwwnVGxTzJejOl8BZj1L85kURm2N1UWmZaBaPIXV28Ddgj9zdM
AL3MRqcMIsBVPy4cw6GLScUHMMGajyDAnBci3m6T2PAu1lnwXyQkheZTby8JJmEDHQPIbjKL1nX6
Be0JuyzB+pmJ+lpT32kF+3ib7pbHj5wvZoR0lFYspIaueatLOIc9twCyUbXmwamL+lAn5uAmITb9
FsSG6YWjdZgmw/o4mhwjyDX3sjI1d3bK6Qmlz9Qj9Tyo3OStO4dRbI6ub0w6otlc+q52jEcHWdvA
aOaD5XAEI8t+Nu+rRZUX2+r+xu4ZYOCtbh2e6PWqXBzvpIsOAQGugp5ap9lu9kt2Mht7x0fHs3uP
oJQ6Js4RSD9e9N7prX3IR3+ukvejPXlG+8SoqllqS6UBTICdWmAfmVTp1rQz0COipKqCsrEa124p
lknQUHi3z37LBFxSkS5OO45GJUzo3DR1wBstWsszYiBB2uFc72+T2nxe8b5iiNDERhVkaq5lbFaV
kehLWSEZ9MYb3RvRZlYna5FyJEAwuqv142TczSUavR1+Ys30FyYcvXn2CnmGQZOfI/kXZ1xHRcqK
sq1Qujxj41rx2tW1q7jDW/JEXMcRipgOXErp1OYR2/T6ocGpdZqf5IelDf14UoQhKiLSoVlTAegI
DkYqtLfB/7KxMsZQgettEkGyAU8RYDsRg1yflkPCzsz5/yHtu5Zcx3lun0hVyuGWlOTsTu5ud9+o
eiflnPX0/1J/53xj0zrm2fNPqJqqmTFEEgBBYGFhgJDgCTkBENMfsq7/F0cCPAxAoKg2Yb8Yz2P1
6ZQj5CnQkF/nxEgORRf9ljV0JCb/JlwAQkpX0cOqmCgYXK+njkBD1zRlsY+qehVlwo9R/iml4Q7G
e1/PF65v3BCqArNCFQ3DYK4FjZEYgnepycGS03jEKgRXaPytaeBpEfW2lr7fF7dwTlfiZj9yodVG
46XIg9X53mxH4uVfUow6U17+vZ9AR+53oclEYPfNCX0hxRvSUgw8EXoNTHDW1Ct/HWox5xZf6tXU
TfQwzuejomNyXuulFDGARg9Fsa8Fc9Vb6mPgvxZteMAsJneqCzvPvwClpVlUkdpLVwCP0DhpONa1
4HhRTgOL7DeLKAAe1x+BRoosCdu62Jt5scmrapvxqHcXNAQNfsiJA9o5eyPGtFC1aJM2Sop9Nc+x
8o6BuvIxXldJA+INvKttYTlIViOsQJ1MMUy2AcTQ/cw0krFAakRSJhvaX35qQYAn2309XFoUquqY
7In+LIDOGKfUq603TaMMf2E1iZuWcrbR+yxyu0yViFegz8+cApWjlguLQyyOChNWp6top74+qxR1
v74DSdteSwonnlqV1pH8L1rfsXUqjmpujwRpz7WQRjI1wRqsAh0YlrlqCiHehoElbNV8qDkWsLCJ
8ynp8txMY2Cy2rWorBJbJHVRLwnxH7iD1ilbtWxDok+64mZZaBEjbxRO0mBpEyEQWTQDxSHwqV4L
HRqrFVIvK/eJV30JwQxRt7zVfe1Y8FLoEkTDOzJ16Hxk6RBDTxOrIVDLfVAfTFBvVFYB5goeE9aS
FOTIzG+AJfBZjOnGmhdluRFVewXsucb0ipJwJTh/v5JLGYzxRv4g10oUV/skV+iqRP+fFHNgGEsH
AuQAXrWIliydzYA13SjXZh9WuBWjtTlVv9Po3zRxg3oKPWGAyeFM2Eem0kha1SpFhU5mfeUbmEZd
+k7beuv7uzXrzvXDDIsQ5yy3iqcFCI2vdSvLq3oCkyce6bq/r9RPXcI0qLQhXcgj3ORJYq00KhLc
7kGO1osXI/pIPfTY6Q+x8HF/QbdngwXBD+Bo8Fi7OZs6MvRmVDrc7j+kkTS8Jznv55k0QwFeJ79F
RLTH4GJbM+ws1u3/3QKYkEst9dAPWiygd2rabu7/+K0B4qkCvnuEV7h0wJZ7fdwALIxNoePzK29l
WBlpmjcz4PjIRRnI1SJroECxWBS3WGZIDPsGTqB6MsM3UBeL8uv9ZSydAnzIf0Uwd5kmV7VfDjq0
1hxJ1r2BgO6+gFtlBQsVHO5sFrgwWbNQMzEYE1XK93GNKVeBLrb7SipQlS8KTPgR+olzT36HFNd2
eC2QsY5i6NGWBCqafdVRc1wVhV2/dqVT+a6wDbOD1HEUgbdARo/9LFMHEfXKvZ57CjXV0tsMqfCR
iQCmKlVacTzmrLS3ywMLBHq4DYT484FeBI6pJwRZq0xYnqD0dtag1UpFHCD1lSN3v0qlsQcpF4g3
9hz/dnthz/s6z6xFeKWhffxacOdNoaF4eCUBtpMWbpr5NmYCeHVAw/jpvs4srXGuH8yc6migYtnO
0ToWtZmMAMsyqn0K9jsDQ0kxu8FMXdmLSG4aROcFdbeGgO5CUArhlsClrRvMvuZxriDIEeu9ovxu
ZoptDpR6Yfuufp/ZvkyOjD5W8Pv9ECLxcPRI5D/k80hFzuYt6CMuOmwbIhBgxVgqiJmi01ImuUZQ
/6tPjtAFDT15KTeRtLigWQzItRHnsLNP0rTWjGnw6n2ga+vCAC/KqRVyOpXdNtE4dcF5cxilxxUO
QQgU8FZikQ75iNezLIYN7taQ5KC1UTFrx/u4r3WLQjCHZM57zlwvTEhV5cLkmyqE+NivPHrrWjep
3+7LWNDseWrqf2UwIZUggVOq9ZMGhDIiNZNoWwLcOmBMxBiKTlD8VvqYDI0ccl4si8ptGgh5EWvB
shjlqzrV08cxbcA+8pxlT33PyxkvKh1eswp+Hpk8jXGCiZmjmS6vm71YPiaYiiprgw2PNMiyc38D
F1aC+rCBsuycKVRuVpKVojL2Q7sPQeHgKH3ZbeomtHiXyHx7MwoHXA3erKh8AwHF3lqN0ASe1art
fsSEscRK3vLAPHSS5PZxQ/S0fx7b9Fmdsq0WrvR4K5lvevd5f6W3qgLYFeA9Mxst3n2so8f9iMom
JhiCO8XLnADIAjcSZGSF5d4jlRwnTuCjNI/RJhttGNPNfem3BwrpSBxqGGqBXBJr3U2BsLApzW6P
hjvaWRNJMIzaRG+vznmS3bqRa0GM35U6M/N8z+j2cbTOErcv3B6tPf5B0HlnOtvv9Zmi0o6LC9VG
cBUjSL++wOrQq8xa7/p900dlDBLvpNyKSmY6GYhzaTiBwdKyUo8CfV6RYvAlVxDrfHV/X2+dDD4C
3TR48OI1grrh9UeEUqpHDTR4n06ePfhgkIgGIlQqx+AXjg95WaB7YCgoGrIJ6MHzslHrQcdo9k70
WPtzq+Q+KDKOmFsdnd/uIADF1Ag8frT5My6CkRq1k8SIK7AKaqW4K5R2OgQCep2ULvlqDLBy66NY
r9VkfAEQXeEEJOx0NiRqQdOK7hxQzAEUbrCLLKZuMofckPYaiItGFcOwplORHJJffWTHO2t6HuWI
iJic3rpavG2e8UOr0Tt1fzL1JfY2oh5SHgfb7b6bcxszWBbRl4jM/7xhFxuSypmGjuJA3odDXThj
JVbGk5VFXUm1QMvRmFegosNxiQuNSiDXA5HP3DCBo2bLw10rJ12TTBhnZHREQetZarVobzQJSE2J
Wlp2nhjOOEVOpf+9O0bRFjND0HqIRBi69K7X60tRkteJJO2VVLCIGevavg6b8nTfaBZ2FWAgILnw
fAC3KZsrKpOqA/7dx65mobQRO73CGD6045FWwUO7BxUBxyndWinuMMSDAJHN3KNsHqyMpsE0ilHe
o7sSE7ZDHVxaP5JKq9JDNOShydHkhTcLql/WN18YKvw35b+8Ql0jymtpL+p2WlLVwDQ3Uig26PMx
4M06pmjDGf7aw1/LZEIRMfK0qjdz6ZsMo+gfWzvXSgoO8vtnt6SdoImFWgKMB5oSU75WkbjEqwKp
PmlvpGpX0UlrpJSadaTlpI/QOKqluSzbvlzLG33KxscxzkF2lwrgb7z/Jbc3DQLw/3SQgAjihtwZ
08tMYRA6fIggySskmkx7APGZK0WVsdGm0O1bNeTY5pLMORAHMxuSKCjJXS8ebPnTAI49aT+M5n7U
g8OIMiDJFavCvA9x71sRZ5ELHnmGbKDqZwBDB567a4GJgDGwDQgN91nW/wwCdCyCclJOgbME9+Q6
i2Iq5DUp44qjwgsWg6sAPgBXLLAwLGhXqgIZk67h+AAVFBxz6JuvXE4t2kR1N3Ju8gV3ABYP3ORo
AgJQlqVIt9IU0SZGGoDoyX9uOvSyx6XT6iAkQoByX2duw01cbSiiIveCZoIb5ty4F4qqAyscxgGo
wVepV50rC5XI2bxlKcgWA9kJ42fBeb4W5pMEN7QHuDok6Vi067joeXDxpSPCEx4/BLVAdXDe1ou7
qe+bvE+MSNmbSTrtRaX9owZ+Q0vAKTmuZVnS3C8M/C3qI7NVXEgqYGlxFCfK3ku0H0OvvYxacxQ6
7/f9w1kUg6sfEQjidBCnXYtBTRo11CRVgLaRweIz+NZqTpmsi1KcOJm4+R67jh0xbBFkwCB0wSyx
G/WeAlETal+XQQyfbIGOokr5XlYiTbtHRRBW+Ouvl4ayHLyGhNYlQ2WXVhqGHGBourxvh49sSoiF
DjeZxx1zq3YoRUPjAMNEAtMwmf0T1STUwBKug0lZRZ96MX5E+sAbTL0oBLArVFvmeQYm45DysII+
Dz6EqHUr2mWZo/bXm4UZcjzfoiAwhMPINZSU2L4Yq42LPNNKfWbYLKmcpQh+/Clrfv3tyeD4UTTF
vBO4dTT/XSudOFVqhEmfOqai1qno1JbRletuRBxE2qyUoue/Fwe9E1GQQ3kEr+trcW3jVSB2C4x9
YlQt6YzuRQ3Mtf73fB0A3/wnAplbRhVGzNSWPZioQ2MfCOV+lgImtr/O4VgAfCK9hpE9QCawHD9W
kup5IvjGvmvCV7xcPJT6jF9lYvLa8W6vh1kQqGu/M5Vw2tdbpkaoAXtmbKCy+FnHwinHnKNUdUOJ
lyVYEqShqI2bQcXIKXZMatW3olcE4HHWc4v6PWh6ffS2i6B35h3PfUk38z574DTFVsTxgDvLkZtP
xSzsvgUlpsm7W28DFgQq/10TpkBeb17QlBZepZCkeAcpr44gZCqE+ij5JV6qnJTo8qrgFDBvD5zd
7IO8L2HGU4n9k6MwoJkvB25VhI95mme7zKw5hrvgH4AwA9gCUFNgfdiVtWBvb1OxR9QQoDxPBMl/
MwB3/nnfXhelzOUyAEgQgbGt12Esa14mlzLoiaKiJJkiVysJwd9fX33giv/GbmP7EFsyOl4WUuMX
KVjiGyNJ7MhC704iiAotdWlw/sWK0AcC/hU0gwBwf60ReShLWV83iOzUsKMgCu5AAmKYnLLG4r59
T4CGe4ADn//9RcgA7t3JNIMOfBdRaj2jzTJy9Sww7ftrudFu0PfCaaOLzRCRRWRhlkIPNj4fzEf7
NvVJ5anPmBpn1wquc0N9UfKas3U3wTjEARaFqAH/P7wR41XVAFMgq7xq9kniauX6c4xX3hpcHr3q
hMnfBsWQhRcyZgmgIwIREXOZa/nUDKPXtKBoE0gCX2dlFk0xfJLnIW5OCoj9mQzZAoD0u4v3+qS8
AfDRSJJbjJ/u3kC5nyJrJvBGD7MvYhRhYD3wqRpQ6EDZsO8Jy6zS3NMS5XQ4YMx54dCe9KRcx0Rw
76sEyyF1I4nRvMQTSvAHQFLpnO0H1x3Ic7b7mRDndbumu7ecE+uzWasbecxBgQISrO5FqpwUkpKz
fXA3z88GfWzI4/5jnVCTcl/gs5pdBK83EhlnEZfT0HiIk0/hmy6sBuqs10/WKX1H/oRwNnO+Hu6J
YiL/PPH9CGBK5RQTjZwNgtVtVs8qKW3i0O16vXu6L5AdLnWztjlwv/AbZe6Fo6BDIDh/P3eHB3fT
kOlY/6TrP09P/2InEVjCOeEtMF9ZbNNR51lImqiNctrNvBKuQdSnoLQ7eYsKjvnOWRrjPbC0a2HM
VdyjatNJcamc3nbn82Db9WqzWllP9LjGH5yrmEWF3whjXJUldCVYXmZhIwWHBmZyk8DeEOcIsuIt
5Ypjrv4bcQpzbLVadVMPcZh409gjlbclAU2DbRz2qI5iUK7jEcpx/jyZjKH7aoZZ4GGlnJAdSTMn
B1ivF1+QHuWcG3PJ3KyNMfAgC9NkwMS9k33OySdQ9aFTj+42c17W60kgvJNjyho34hjrliLBkvoW
y9qdD6JOsi9xD0O7vyaeKjJmnVVd6PeAHZzK3nbPAVUfRbBzUs4VxnZn3CyFMeaxGnIMxMNSeroT
0Xbh5D5J6figtrSVCF8LZy279lbXFsaENoYZNbpQQ56tPByqUyyQ6bB+euJ6KY7mKfMRXjipcUI6
spK/jyj9Xb3yFG7eljvLYJ+khayKk17idOKRnKEEMGBMlPt57mzVSYNngyOPo99sVCNYlowJWVjN
4S38Ctz+MeM5dc65KIx36Py4BkQICxqfzrvopPa2LrjJW0Eo3XE0m6UVYnWOHRAvaKGRTiZkvR1s
gRyIt+loROhLT544+8Zmwm9EMY7BCORGNz1sHEolUUPaxwBy7Lf7pvoNmbynDYw/CNJcbXITUt4O
5/btc3QsMhXb1q50QkP7xaE6+UgIOQofu8NOeDjsbFo+0HVP1vb/9r5k4Z16mINPZpgVP9RJu/qN
TiMEVmubu7U8jWE8RywmZjuNuJh7mhK7jzYGRRNVphOb2pxj5PhCdvZwK0V+3fidctLIzi46grz+
z/iF59U5RsYOIJ5qdJz2/ayWGjnY5soin58PJ7JaYU5HQDg6wzMClQk1ssoLYjSSKqfz4Dsaqfa2
RXzAlh3tqQsOa/vXfR3lOXp2JnEt55UcoBvrdLAfgnK7pzQzqC09WnZLOMf1nSG7Yw8skkEs5VpM
5p3EpeJ9IuTOifuwIc8rfxNu9gX54N6W3OWp1/7eaL3GL3ssz4Y7fjiQ9NBvKDf05akI4078ujS9
ZoKUlvbbdCSuDsJsQoRXbQVPmay4AjmRBltAqMfRAhkMtGR6eDOfSt9et+snnuLPqnbvuJhQowry
xuv7eg7oz/bkgjXb9laHOHDuqyBv8xiHMYENu+mt2UumZNplnF/nufobHEARVGLXYRXpW64TcxsW
tDY3KsBrrvVh8e4wzsGwlBVZXY+gUPres84W3yxX/tXKRF7X64je3zaearNdf5GZoG8EA4pP9gHB
rWS74qF2yw/cZDxN+E753NEEts2mHasQlQuI0g+wWh0twvjzIV6PNdn4W/GlwkTYVQnz/cN9DvGc
BltMKDO9VsYC94lyFunBlZ2AbkK8iNKD4VirtiNUJq+0pYWdHTjOmHO/sPxlcha3cTpfZUnjqBM9
CfOwTm3ivYa4J8m4D8lDSNpWkDPOhhbYeH4l7tFBzmPNWdF3w+G9k2RCEqmexlQZCuVU2G8HYNba
Z+04fVK69m2EWTueOE4wwE5xljtU+cv5AbbbuYfih0leZikKJ9fBXRXjQgC3TFNRg5ievp2NB9eW
nb51CHEmx1k3Gs/y5p+7t4nMY6WS8zHW5yfzmyYhvt9NBRFXPQXc20E1n5KIrNeGbfLEcvwxy5zg
J2qKJp15M0FrWXiUiiS2//guL4RbdshIYQJwg6Qfm5qN8yGq+nhEcNxSUDUJT2pN/93d8o8MJszp
LKkdQZo9O6/d8O4gxUH+2E8cD7lsv/8IYTIppZlWw+RByNn+DGhNNyndPJKjT+k2W63/5fvlH3Gz
MVy8LY24B6h8RBSwO5wP6YHWNn1BGpGzdbMzuFW+f6QwEY2uZwrmQWJRbxhWjH4jnsnOm3Lv9xln
1DWyGUsVfj8mbwfFlo5HvMHWvzhivssi98QwjqjMu8Ebhm8FqL8sd9odXPxxbuzml0WzYxmSfk/H
NW4z06V/oleOaizf0//sIhPbjEbqqZhTq5zcB5dsVg4gV5xQ4LuKem+FjFMKs1IPVG1e4RkX9GTj
0XDabB79lUM+sKcv2z+W/YejHGwz838etoCWz0Dlb0blax0UYrUHq8aEJxGmje/jY/Ih/lYf2k3m
YACD9xKtpc3f7yQKhmCtm3sG0V3MLHPQUsv3ukk8jV49gQhV8T/8uMFkn6gQLdJPobzPTWtch5YM
9l/Abo6Ikf6yoj0vey7+oqUQABSMFmIsvUoySRMEWTwV9VOU+ETJHDN/v7/S2bCY8wTZIIpImKkL
9CPbYm+E3ijmdSmfhvikSzoJ0fh7X8J3mfVWxFyE/U9hnlmGqQ1AEJeVjLA+Judkg6z9p1/Rh+SU
Ev/4sJF2zwJdZev9u056uyBYqey2+3p/dF671QtHmRYXDFIJUPfOfUYs+1AM5gwtawv5pAZIGSil
rdU8cPTSza2J6A8Adhi0mUBiX+trkgJb5jc+oruGntEoHhDLIH1B4p4gUbtd9+shsvUjb0DhghNF
p91MlqAoBvhnmBvcN2VfbSsZYlWF5N26G9CWyI3QZ4fPHCf6NsHMgWYZTC24mR4wdIlf5hY8wEP5
2b17e2G7/QNCJe3Rvq84S2Z/JYm5FGKt96cigKTK3RkkOllOLNmxvd61BHMe3fvSlp4D4L7C4C4c
G8rQ7EiZPClVBAjwbDGJyaHMnE4mk4/EiOKihNZRlWAy4XQUDoNOutUrSlw2RzWXiiTAuoszLnhu
eGIPcMQY1Er1BITMW/n4Y1g3IQnXCNANcZVuaOhm1J4eeH13LJnM7GYgFYx6GNMOUvebJ5cmNtMo
pupJqTaRtW57nYropqTRc7Gy9H070hZzpXicdAsVWKBIoT/olTeAA2Hr/mIPDK7hSdYJiXGn28mb
chMQ+f2J58vlhYBphlTN/TxoIQBm8NoaUyHSs6FUIMgeR2qXXyJ6oGj1lpAHfeOTiQgk/erwT8pB
Cug7RlOUtrIVyUjWaASUHnl36EJNESu/+CDGPWB0c9Ykgmydasc/HhI33Nb0018LxDgmCemOkZMH
5EnjmNP8q4zdXkllvIPXB57mo7p/SkJiPWPUmr1+Wd+3oYUY+0IEqvjXOy216FRNQAZyGjs7C0Da
sxt26ibUOGHWkn+9ksPE2WZr1bXkQ84u2rTOaNGud62jSuoTdZLMBniSbDFH4v7i7quRLjLXWNSo
qd8CTnmCzMlBB0Qn2rn31QwUgzFP92VxVOSm+zvzY00tC33WWXnbfyl2X5PITammk+NWoY5+zm1u
mva+hujsUMGgT4RoSrGtdrURnIEeM+pzlHDBGMHGCHAjmpQ0UPuw7BVCXQtJ3nvWSbEVkq1AnjjY
02qi/qvw0Gy6d21Vv0Z4eWrE0A4+ZgFmbhxTTKBvN9Nz8ZmQqiFxcvK1FQ/te7t6dJGLYAlEqwkg
QmyOWmwGPwUS0jtNpa3XAD6lm1y1QIHn0Rb4GoPHHsBOuITbnWHS8LwzPhZklczLKqoGQRgSTTtl
tV2+kYGIHxbd71vbQfJnS4zVOxVho8HTxKNGWDCga9HMzWpGva8nAUQXP2VnqEBjv9ERdrUezqS3
5Q/zw7Ko6O1iRC7JNkd+g6Pft57CAp8lbjisHIRsbNgpWhkWPgXGCcnykDwc3vJn/ylIyOtr/x5A
L37dl3druzhbUKUBlT73TenMu2zIRLDulbF3OovO6RRQVInOvMBInzft2sFeC2HuGT0fW6uoIOTt
/PDbdXcm3SGv6Eq21BEMKlwdXHt3sF0UB+zDwV8HD48f260THL+Ox6OyTR+R+XgCtQ/ZbkOXbrcv
9IuXKPsund77xNkGLh7zfjj5uqfhE+2UvP34YaFS0dk5OfeHkpxWx61D6bTdSnRy1oBlgCaPd+6z
k7z5AKC0MTd2Pns2wplCH4wQGOqFyuvkYlCGtp7W/UcxkmSdPwgfPLzQ4pH8I45NLqXooIunyvJO
qlnQSD9rJQd0vGRJM/fE/10QS5vtgxAh7ztIqNxsE9bksySiU25LatHg6H8UZHirqMy5ZxfyDEDW
I8RHkK/i4cb2PIVlYQ5Znqmn3YwBKYlKH0LiPpMVMF57qNMr0Ek85VkAsiFeQ9w/A+2B6f8u8l0q
T514UR326gkPOMneRDagUKXtPRy/epI7rWMgbn75um+43+VxRmGuhDKWC4ymJ6kNhFY2rKYmLgjd
f3v2xj2cd78s+9evfG333brMYTbbjNInHZyoBXn6+5DjevGMcWNYSSc0Jb5DRdLNzbcYxf7kP3mP
GzKeM0d/V38Ip/tLX7iPrlbO2KosmtoYla2K+bTks1CIvgHFCO/FsWCPV0KYoNCP5DrJNQixrYdP
/fczWkGGFQqWnKTlkru/UB0W1xbUmTFUcqeezFXw8PyobAWOg+cpJ8uqN4aF4YkWJEwP4meDpJti
nybkwIhq74dtf04IfeXdYt+5ghvlxAhUwONnUCzL6RGPKTgdkhG7d5DcT3fjO6f6cCIC9cmwe14Z
dEU1+iLuRhJm5M+TsrmvId99TvfkM1lNQR0wFEYbZuNIAfacK2ZuSU8IFA+bmD6+E6cgx9eXYBs4
qFBwzvT7gXZPOmOaiIazMMKwnVN3Dr/0LSxzWAPcCqfuPL7v883xqNGAB/lYcn0zLdJ/95wxRORV
8K/nPY8JihPug7Y+bXQB0dOz4TgA8Gz/jD/mHfdtm1sxXLSWC9mMSSpjrSN1BNmAvvgou74lLxsy
PTlO+vil7iOk+6n1b7AncD0XUhkbBa1/Z0zgLMZz0c3sE5zfSgXc9cPg6fNC/gGSkO4Eiz+yV2j/
ug4PdCuMMh9j2E4dzOeHtNusErKfKHVQ+wntkfCQXosh8KVAJgTOQ99opAkCd/bhE2VX6NCzaT/r
9gpwXnl+H1Ake7iVtUXXerHOOWy4uMlyQEM8DalXJCDtQ+FK6iY5yvtfxmn3lHwWlA/NWgq8rnaW
sVRjSnPDGiCxpTvbjdeY8Loe3nNqPf8GUmvVoKr39fpaHWLssrV50h6MjekkjnrkOPxl87lYOmO0
mI+mSUGKD4mBLjq43QZkKj78ZLjf75VtQba5DRSX+P9R814Kla72gLHcEpTBkhZDdOm8ATt4iBET
VyMCXnH9BOD9fd+4EPFfCWNMVfWUbuhqcV5n9NhlpzbH9HpSiU6sP+gxJzWwkKm8NhzGRGVBEfKi
mKVNtMvgB8WXj20NSOnTXIG27y+Nt5EskRCYHgQfA2BgNQc8L0zSoZoZkdeCjqQHvPS+tIV+gqu1
sQ2WZoVxHkoFp2ceyi2hR0JWZBO5m9VP2GjmhLbBudYWwC3XEhk3lAdxHMYNJGoo1n26q3izvr8m
nqMzGb9TT01qJj0kFLarrTGA4ug4xy2eO4h8eInl5XvyH5MzGW8TKlqlaBmOq7PNLYaVU/v0HR88
mvZKWCXr1BVsweYReC4HJxdiGZcTWGkkSzHEpmR3OBxUinjI3Zg2IT/JvkeSAf0SvvtrveOFYrML
uYkLLgQzLiYBN2oy5hD8dt4hJHFdCR4mfxUcsvq5d/Cq3L4IdkYTGlGers7ndk8042KiJql7tYfo
nASPOpUIukNwmewBSXW+HPqCtOqT+S+egJeuhmWTS0ekUzB2VQWirLHPONtTSp83K89dHWUg2Diq
y1si42qiIE4stYWr2e30nlYoxs9V/3/TinJlhCwlWqNVZhyANeoUfAQv8i8d9Wrhoye7J56ifkNN
7xwaSykxWJKgi7ECfQn22kN87J3DoX2r9pL9YzOTl5HnZ9yP+6NMBueoE4Tze8dYfYCkKqSU/op/
/O92mE1RRn4vTe1sr7IjERwnielq7yg0cNTn+6IWYGDXm8z4oSbTJH1oscmwUIGIX+5mIISEFOr6
Oqxeoa5/eCZyixG4Fsl4ow7YukTMNLxZCjd5AG+CuAF2ZE0F27L73UuyAmjK+hD2Na/g8z2Z6d45
Mw4pinytShosFrTqNsYA0Uawn10kgttV6RFgqYERn2tvQCTDjnb27mX9Qj8+3hGaTPTjCDjX/d1f
QCVfbwXjqMChXAWFiFtAP5TODwEvl4206hyK7ElLOF6RFwGyVShTLOpgrLHv8R908jtIuLk1ediE
Kykl8s8PuOO1sUcyw17TL+Te4Sjvr3be3Xu7zwREehC32RipuFR//Ix5PF0LxbzrrWS8Uq3kSu/3
ONsIZkt+rnCdfjn3F8B5LIAO7DpqH6YmHMQJnk/zd25JYnDGPQYULTwCSrQC6dsVHmHNc0Sc0lqL
JHvlmM68Qzc7iK5eXQTzDTqvpWv5otf6YQRWv9MOY6V+qD9pduBIWEyTXEhgAp9qVBrgLyAhDp4w
X7Br7VGgmkDe7u/kcgB5IYdxO2BKMQJlgi6KFLVeZ/X4/i7RGeiKWJUXiC+rxoUwxuGkDYaVzM+t
U4OhqMWD+adLXzG7hAyZU5/GXQvwMo9VZzECuRDJeBrLHLusxki8U/jnXINbUdi2PBbU5RDyQgbj
PKogqj0pNVE1J2ekXh4QXQ3Pr68AlfFyjzy9Y4IacWh8vR6xgbsws6edak+mbXOjVJ7uMf4hk+MI
VI/GHC6e0dc1iCT5MTjbgIT2n35t2b79xsV+LsvExAEZPNeq+V0svHiHi5GFq0gNNPTH2ckDHCEu
oj/9Do+Y9S8uuGI2nlvz/a8wtkmu0joh7+NIw6vCPtgJ2Otsk9BMJVxJi1cs+LH+z7LYfrnSHCXZ
90NU1wBHRqdLfl7z0KzLL84LGYyrGCvMZ9Fk7zuF8dkFBECVFaqGa8FOVjx3wds5xl2g818yRw+y
rPXBVoCBc+XN4KQfx5YHrVaWLfefrWOcBeA3IGCVBXhAHNJcmvp8OLROsbFr6p6en59XFi2c/Wr/
0e6PXxHZ/vnzlFBuT8/yC/RidxkHMlhe4HsVFNNys7lj39u47Ube8QCbC2hKXJsXchgnEoeYfBx5
Pgxg19lgQMEDDckYku2QD0LtaEtfMvr0ZPNG8y5HPhdyGZciYbabp4xY39v5cDbc9jA9HV9n9aHc
19GS95ohVRgEM088Zfsfu7YrFa9PtFO9RTk0B2Mn0iPCW7hRzwi0EGz+2tn3r7dZR1hDBzMdqMFQ
UwfZEGMavlgWVZUq2knVcxAFh2TgQabmaIaVAA5vIDJRfwNxEqMeWuZ7uSHOayKFRCpCv6TfvDts
Mdy5FMLoRtcGiYDRoBq4AIj9WX/FR5Ged+mfwxmzSxSkeuxxv6Y8x7L4JLkUy6iGqua6V0yz2ENj
Y2A1SBZqdJh7p4bU9oomR6ehWyjlr/uHtpgluZTL3D8qhikL/ZjOTtPAepFf6sjvx8e980r52cEl
pbwUxoSrYm42TZUW2mlqqVkeU287fQXJyrJ57B+LlvaPpJugtam1zgPTPLbzDNy58h7vt93rH34r
7GKa7lIQE512aawF7SwoRiXI7mwX+XQXDZ2P6BiRXY2uOVa2GNddCmTMLFLNRm3nA4uJm8yIevrn
F5/xg7uBzOWD6TZdUuPBCjGVfTZXBsrdBiBzxS549iNi27yA9bvB9v9t3RILg5ow3gwzHiERufrz
QUOq+iysxZJMlq3/pPb6rbBTMm7x9+oJXc2vr1tnou9ZAgA8fX3hZrIXr/rLjWa8jaKUQzcq+B5U
ndzUwfTI585ZKz33WTCrCLtwDHwAIQ4qQAAYMCdaJXLcDmkPQUJGDtZZFkjt+qgPvPCMfSnwu5TE
HKraCaYVtZA0vSB8FhJqEMvt4GkAuYU7nRPZBMrEcTFLVn8pdb44LsJNSx5TYygH7RRZZIztdCU2
SJ1Nj6j3BKRAvWm9/sWrt8y/ebOnFyAv1iwxB6ipRiCtzmfpjFAQ4FIikcDVLLtYl5XtEUdDJvaJ
tuvUs9e/xhVn0bwPYA4VzPwIE2VVOwH76n1hsIZ86tZiQP30C/PfgGXO0bUxlisl5EherE5fYryY
7U5T9HO0BjBeu6hAzBhIVLc74qERsHgHnBk52dHdb3ti7bXHGAiSYDWi9Wut/IvONguQQ4wKl8Gd
PUcG1+fu92Ks5eJknBL0LYkqCYyn3tW2zZzvH9f9j6cndSIAk/DOfkHfruQyV1paGYGH7jYDT8T+
fzj7riXHkSTIL4IZtHjNBECAsqhKvcCquovQWuPrz1F7tkuCPOJmZmfbdmbNGEgVGRnh4U6RCZfe
c7S0nr4HrP9BtMXTn4QYxnL4XFYbi7Evymyv2NwXTO65HEy9fcLjC1xLekMb8jd6Wvev7+LyfVUu
/0Lt3vo7s90eBPBjZ4AC/mNwZaJn53au+wy8GjGgS6c2fPFPvI4iQ7+KzTG1sC9X3kL6eG7wl6tj
csBuDE6G2EeJ70YNg10GbDeYnz2663TfYhuDOcf21/LobI9Lg3ivvzUPFLJRxq70YAFhVjrzKaMj
nnwKJG/BpiqjNxNEcJNPKUEZ3mltyZxU1wy7mIjKSf0umEXhv4CM2uGyZSt8pINCpPYSp2ZY76Fi
6Wsd8dmMZPxXnm2kADLwOJbRshStMFi3oOtNdo1Km85mopry6qlgtt5g5B6JIGY2M4QHvQBYvP8N
4TdXf+Ui+ywdVacK5sQdy4tQ2bzmkdiutY3DGdmesXOHNvXp+bw9Cl1ujE58ZD/IXKvGOXNiWL3A
fW4GfxnOkFYDrliTEnVHuQ17OrPAV+znEIKPnno3xif+MfJixYs0jDipATY+hhGruy+ycOihkZlD
p4E58MlMKvYBuvt2lifXXy6oudipGXOSeJqXpqNSjgcF70+z+pYDQ/jJC7v+45A/ikQGET4xD7i5
u3Bmr4oT5zxEDDrfeMy5wNOApz+H3Vguy4yOMdBG2pKjNbPI4zzeHA6cCvQlqSBoh2zQHbWZWqss
A+FC5+Sq1Nyk2+woGoGpKCRCDWtr0MYAyoTGu5kd/btjn9mdbK4iUwPJ42G35OzqrViBtJfYh5IK
Fh73+mnDosgTmWRRmotTopsLdxEgpAs8+xgZmgxAYbKIqPDyfDbug+ff2UC3DSYC5ExTNymxaSfL
Du+c8lfNJ2oZkuYbBZHvPIae45FhayJnM/fx/U6f2Jy4J7WpnMQTBYB/lT/CSttLdHmeI167L3Pc
GrnLsqVaBBkXGEHiJrZw6SnkfZXpjWfIL+ECzTbqi+IYEpQqQAtk4gZG4ekCGgl++Mc7fPwSwL0h
4QEVKfzD7U2k5X0T8YmM4QoOitC77x2LMDMo9cRBh83S62Z22n1GeGJwMr9sLhVe3EjOqSusqgIA
uPlbb5TNYBTbbXyCyzZ9ZKx4a8bufZx1a3cq1Zk0WeJgxp3TKrys3sNtSmIDxPzhp2O+hf4I4ELl
e4yotZf9Mdof9zN7+eHJ/t9EK5MTpkZpxAml6pxSibAlqVhSGcw+fkFUA4f93Nh9/8g4WPSrgjMf
uuMgZ79d1dqttYoVPea0EhfOPnhJ1o7Rk8AAzoaKS9b4BPaxI+hHHtAP9BE3Y80YvVzHy/PvuC+h
TL5jElNCpwCSVBzjgE5gEeZQCzH4NQ11X/fNS2BUObmsZOO5zftG2onNyY5WPYaDNIPLnHSQgetm
tzajPyfTD8nJ3pD2UxTIl2xa/GrZv+0tKzKUr69e/zojyp2LbMetPHWqkBgC5BWMsMDxT24Pzc3d
0ukR6aCf4dVFYmo4NTvvPd6KNFxCb3rTcmQZGSWeN6KlLavPYFnQZc4Rfa6r7aFXu/6Uyeu4F7qC
cWp8ShlZUvXWsVQSVu3R5QiEj9o1Yz9fBG4c2mToGqg58XYZxw7w/e0GzNS2EloVpxxxSr2FHzW6
JY41uB5QtPj73Ni4ie5s4bZUoAAKo9OAMmaVONVkbDKpoj346ZIVo6IXaqudntu5T75BnxO5TOgO
QFMYqzoZVOUHdZErAQISoseH+rMJkfKTd9Lli9cjozlbSEMrs2QC95mNW7NTIFsTQoK5iEGhniGN
g7kUA7LOTdlE0E5fnw/xkeMYJVLwIMMfPAKQ23ULu1ZLgxS2mhFvsG8sU7Dac/h5Gv0FAcAkI5xx
FN/SHWoogHp849i0q5rOYV4fXf03HzIJ/lI1V+o0wYfkMhG3gbaUHYOnnbqvlT8VjWuStTMy7PcZ
rXGer8Y+Oa5h1rPdEMLk62rT6dlf0/z83KxWKysDm125S3CKZbrrf05lTuqzEZ+4sRMr/8D1nMwn
Dh+eIJR4REmA/gS6Z25XguPSEEUBiTlFkEnOwF+1Yt1dVkFAxqy1hRpRudv6H1pH22ZRaubzfXAf
e49zgSsEKTwU8tF/PLGeaaJX1y2cqEKcTYK+GZ+6gd6aPDh9/6Zo9iPdTLT3cMAwK6Ppl4co22T6
k4AJw7RWoBTA7RpMLZsmczHAXckRPw9dMIwJoksgHZjOaea4XV/X3plXtyh80ziwhXCfMe+yCPLb
xGRobMigA3Dc10T4UFfCQDHBfbaU+JUUGMOsSvnD84Z+cqhii2DRgJLO7TxDIqhIfeAMzgOz9yq7
y/die+66txIZp4yqKeXzV76viFC+N7weDIrRDGR4DdovRaENepQVN9WFgWTRD9NSX/PpkJqtvFEE
HYo8hV/NxYtj5DB1tqMAC+R4RBC4T+EdrpI5ECxp3LNgKo7OmdG7qCBgrBIy1ERMqSoYSbHIXdrj
iRa/RO5MSPEbkE4/AIQKEnRloNF1J62kVG1cRrnkneMEdaUXNQYMCnFcYrdflai3XwOYp/Xydcg2
XP5RZSDKkCnaZL/TlAJOEeSBLpkxWApMtaK1MPaTikbKfA2H/AyhJM4lrHwQNeIbTW+wkhErJgj9
uYWz1lSqmV1oy2/ZQIetb9cORFAJB2G3pSebDjrU/zpIRJyqjUNd1H9jIjCk9nXvq3X1wPn7/Ig+
dFeaoIkqYDbjrp7EVl5ZQ+Pekb0zE1Bvl5Pgnafq0qORbsZL0JXh7WAAI5eQl52oR1aoG9lhGZpf
ypcFoS29MjWrdWfTOw8uSWhSsmAxGd9s4DKZOO6Y90TF7UWcsWHDZcQfaPZSKyyRCtfK802z8WPK
RCQ9qqmeMJbkHIuONIdKprU485a7J6vQRtl0yMQgDEb78DQM7lF5gXR34J8rdCZnds/p0RdWOP+R
ArMPO5KFp8KlPKcz0nKMg1pSBg3pkeZ2fYOPTMbWJJqEBte8tcxcdHjvjNDUi79wlhC3oEJ6e/Tj
DPKXaRv7Z89m3j0zdV7KwGIvJZ7eWycnGZqqUxIyf4afOPwM2I0WAMDOWvw/BuZikqCcooFEBMJs
kL+6/Y606+Siagv/HPUv2hHHR1rHZ6S+637P1D5YfMziR0bX86Cz6iI/Ks3MvfvgZQaiGbR2c+M1
J7K/8c9VNs1n4qHgPCY45yh6N7QcaKrQ9Kd03lKD6VdtDkaRdUOKeotwlSkOXWrmrtGqJP12d6G0
cRiEfWYZ7IJDVVBp5loaPfCtv7n9usm1VHReOQjj11VoIfVo4ONiggseNlp6cFjSVPrzc/3ggazg
RkDXtzBqL6Dv8HY98mKo+2rw4nPArzNPl79Yx6gDHcqe6cZxTLgY/8QWFicQ75wGUHom7lxV/T7B
CVUTyLOAmIdFVYabhoFOUgRsI4TJuV4kKZIRzgdgR/CuevtW29GZ/Yey32gMvrU3PQsyBE2cAPYS
9qLhugOa7/msjpt4sooYEJQyxkhKhljL7aR2ccIprpYkZ7BXuiRDov37/6NjaoyKnlmZ7BXOQaef
7BbJuVHtet+tBLNaaUskq93CSnVxxdQzZ2fcC1ODApSeIYIAlAU/TSoAg1AxguClZ6e4VJ7ZVa9N
un4+cw+ejuASvbIxCQVTX9BqJ4eNzH6veMIGK/nELNhV0aMq9dzWo1US8biCu1YgJzsVTXe02OWr
pkrPiCXq3kC2KwHveGlwr8xsd9ujtbq2NTlmWZMHkTSU6Vn50xbwO4RdeR7kj1+Zaie/lzUtGzNK
jecDfJBnReA5CuaiGx230i87wpWvC+pcSDRfyc4e9HsGBBDKe5jYDWNmDfWEdVPqcWiwL8IljwaC
fHYVntzaYvautmakT58LCM+R3LVUQIRaIgU6H9MosRTlvWJe69IeSkMt7cZHtmXZIzJB21iPODGg
aX105nKl97sPOUpcXuOxQjg9fQ9nidB4PlTMz56vS9JnmmzEeuYhcu99YQI5BGQQZB4v7jEcvZqv
KCkdxtGG/Ay2b9J1xwKlb//AtpLV28lePjxfngfPHhUEb5CNwlXIq8hc3JoDQkvoWbbMz0iGNjVR
ONrYXrHw6q1sl3px4A4SmoW1MES8+VfOF8zcYRv90O2BxgfgNGvI3iFemVIxBEHcxpzfYbwdAGCg
RHOR/geatSXNximp9lJbmThz4zwIk26NTlKTSteyQBTC6KY78edv8zs4RoMerTgwziwrNBuYBlUW
IN44SjYNGuv5pD9aYm18TeDcQ2RoeuizsnEErq3yszTomUPaTl2EHZCumqYnX35FpZKlzy3+MjHf
zbLMY6ZBSjFKZ98uc6QJlZPXfX5udKEzU9QVk4QjHG+ol/y1BlVRTjQjYajD6lFicL5ZQyVXpMMB
2A/ir3qZJqi8feUBcrh8ryMyi9D+UkA0yKNFBN10Wr50P0lGO8AYajsD+61PocrdeVYRW/I3DzF3
xsozI8PbZJY56157AA/JkXQOA4PMOjfdRFzH++rQSMXZEwhbRTQq3oKYurlZhD0V2k8/XbDOq+aZ
4UcvHTpRF9uj8IMikySBtJ8mGhjcTEE1tNgKUN4pAQIu7AbQHl5n8RRFKUyxtE73lFXN6alm4l9K
yGc/X6TfhrDJIt2MYrIruTzKIFEmF2e0WfuargAEo2wEsHIN6/IyfAMtgRKQs0h+0oi4H4NqB4HJ
KQunp4pqlQENhyXPLnq9l/WgstpkoQ0vEdS5GSPNzMKh3kESdumL8ukfhMzwhTe3hR4dCsu94e7E
P5VjKOk6Kojz1jGrYiHIS1nbK3jU/eTBooh1xn8NtUUZ7kLOHBjLCU3o1xfbFG/ubNsHmRFCb1z0
yLAAeN/Dr3hLRiKBTAWYX5e5wRYm19C+ffG+oRaeazxSOfj7pQUe05NmpvO+pXmyKcb78MqT+lUp
yIUqFmd+Gdgb5n1XL+KcRMilLVgd5J0ekRHakuEno5GB16uRLIqFb86V/6Vx2abLKgPIjugS5Bzc
72vg6jvyhvFATKYWZ2HXXpQ/6TbfVrZnciAmcE/x2kygNbPr6WCGW5coG2kRbFmyQnr+HJE3CrZL
SBKx0CBD/xtLX0MgyyxpwZv+Lph5PT5IQarc9ZdOHkZ9kQphySjFmVVKmpSXsYVYPiYHaYFVDU1v
zt599HNrb5ILyrNOEAoXM8PtCrNEvUYgqGyDqkLVPQiQOya3FXeRFS3qGQ/8oExzY3lajhQSVo7h
M7A39uGru2qkw/AhblqVliWR64+htxF3pHoQLlMJW4M/Pj/q/INb73qmp60AbSg72P6Yac3iqe/S
DklnoIHeXZwE4puoyemCna4SKn04tFymRroS7BGc8vw7/h97E5rMMhqUQMw3WQEJldA2jsfvWOVf
8r6k3SrRi8HkZbw+VzguLLJNZmRnCakv7Fv20uV6jkTLtvrLBlT7o1hxHBNpmS/SxghC4hCmJFpO
GbDt1Oa4a8Jde2K4RTusHVrpsd5sXZ7U38G+gRNZhrqjzIzpQfiOtVUEYAqAphjFI2/PPdf2kRYr
fnnuW93rEDxeRp1UNYmsml+zbE6DnNkWyj9+NcMqYijkFKDIitzCrVWVbWLJlxzsZdFwIlK/dp1H
lE9v5TZHeY7R9UG1abSmIE2t4tGs/Pq+a58i8oDkMEF59pDdKX+8ijflalOkbwAGiZk1BH+kxieV
sPChWFDTJOJnIoqHR/fqAya5uMCrvZZNw/IshnYE4CLCbrsKbbVcdTNe4kHa73asE68kD0nhCSrG
yi43zC44DSb7tQOdjUxjqxrbq5Dxq8ZWcvpWg14mtvFWIxFNaGV8ZSQ3L5FtQTkBVxV1zblX1YMX
wc1CTA4QutiEPhbHjwttLrPiQCRyd3h+Su9JjHCTKUgv4kGAfom7UyonMtKelfu7o4PyI5dOkWRJ
uzgE/6pylvtVXi+YzFTAbsMAMbHJK+Rpjar76MCL2C9Yf0aV/EHGZvwgBW86fA4qNmOm73r7qW7U
NzJWX8EVXnvbzmwR9yFqqhrowa4HSPhILFU1gHgI47xEVPobLZM5AOejPYinJVgZwbqJSHqSfACC
Vs5yqcIeBGd/nZuO9zqkf5wSAAOnm3mnPLKF3k4FMt9jXXuau8yzMGxb2avOwAhXfxDIMMhwI1mI
+gMy38/X+0EyCnCoEZkKkIqCoHbyBvSUsunSIa/OQrtSuXf1woBzWFFASENCdyFIJVVdIy/DJR/O
pFcevQdvTE/ONSdnceYnWXUu/nDfoSBQoddFiaaVCkIjn5akFvX0KEuLbluKPk2AMkiLlTr30H5Q
Ar6dgsmhT5M2DRyprM6Z3tmn4CjBzX0oi6OKZPFO0fmZI/bQoV5P+eQcN2LmZiwHew67hNhgyG9y
BunyABWXfdXaak25kLAcVRpLOWnNjDd9GHlpnDASfv5eIJMV14TBSZmqrs51jIJKtspEQ8yp022y
SjIKLaAlB2h6Thz5NLPXxl+eRqfXlicL3ie1zJVoezkHZQsleQTFSkzjwXBZVAJ/wlIfqq8k/xP3
x7Je8Zrt9m9xRbuP559xz0oylgIRIUNzHgcaGuq3HiXkvE6KFExAjyD4BSzoos4nNN/0AdHO2edF
3e4l1HB8k6NnyY5XqhEYNSktyebnjsA44rsZQZlNRCZ4ZFKcxA9e6NdCnsKlN+Fnv2lyA2lGdcyM
9C3ENIcvJl2Foq141H/ndmqrp5n1fDJ+o7+7LwATJhIEkCOGz7mdDF4OfYEv4/LMvaeG9NIiIVjx
ERFZg/VXeKcA4lQugBcuO7Nfge9i4UQoyQc/FV5by6JAHcx/h+DuxnOp1FHFXwA+2LT751/5yCMi
p/ffj5yc0MzJeS2QME1FSvqc+rhd41WeoUzrUkSNz43dt/uM+wMFerDistiu07yvxMXQNy0LXIEU
pE0ysQf0C+Chqffv4am3PQOpv5l61cOTcWVysg9qJQnBqFSW5ypENhEPV8/ZJoEeKMeZsY2+5W65
rwxN9n5RB6kWC79j00B/ka1rtGoJOrL2BvoibLBprgWQb0VGAkrp57YfLuKI6P1tswZZ4e1Oi5Ko
UbK6Kc/qktu1bkSLAVaCehcpMxfoeBnfD/J/libxMTe0mRZ5sFQlIJJvE0Yy3TJ/ez6chzcnAID/
Hc9kzVwh4BoRBF9npNTOzLd8CXIrAYZDWMsJYVPb25TOTDLxQQQIrnqR42ROk3gwN99OYd36rqg0
EuipK88I4BvD7EMSZvbI74N0Mn03ViYuoXY61QdxU3lulz0VjfonH7mwM722cqPSoxd3JXx3SMpx
lDUb6uNPyL3bjcHaHXozu214nEPIP9g62DUgmR2rZSr6wm7HrRUSMrcBU56j9s1XILXd7Bu0Svqm
gDd023T/ZpqvzE32T+t7UT4wTnnOk586hbiK+p2F/sxxeLiWIhqCxuWUwcR9OyZE4MFQQZr3XGs0
dC6xgG6KcA4Q/MgIB515Af10SPBPZcIyrquZPgjqs+sYrgjF3Apk53NU3g83DGA/oNBG+YVXp3cI
U8gig0ixPhd6ZHc6p4s/HngxB7RKFmjdM1Tbp7Gt7kIbT0bvAOZrUO5RYQdohSFavF6Qy/Oz+QD5
A4g/8vwsUg2o8k7zYFrrqFqepvWZS0i+yM/cN1vrrqHR0qyQ41IoktJoghVZUEvo0nqFxivFFOmq
QWNYR/JVNHfRP9rB1x80WW0lHLQ6EZP6rHAHX6ZptGLapR/6uhoQV3QJ4GhIZ5ixSnihXQ7v/EKG
2Mar3M+4xgcIEsyMoIH6HAUQ+e4h03FdoTZNUZ9XMQrt4LOym91gKYd+16NDF8n1yIhJs9azJbcp
Zq7xB375xva4W6+eco6Qq03IYlU6FNUHblN16czd/SCe4iGZNALdoF6iKBOf3A9imcVDXZ+FGECz
blNlK6e2ovJFdMyZLTY6gWsvqY04HPDGo8YBFB/+x+1g/IZTlVp027Pb6tU74EyAZC0ArEhASLgB
j0G/dsGQotJWt1BYfG78Lu+E+oOIvg0gk4AiVZUpanXoUnHIorw5pYH9PuCIVd/ODgTU7TqduQ2m
G/fXkowqIURZkAOaqnw2Ue2kUcDXpzoifBsvs5bdeAGUxLxqH/Q2kLMzEzvdJP8xCO6+ETaD5r3J
7SP7LB9UhVqfGB75YPQNNmI5498fmhhx4yi9A5MzBeVASjxKQs1vTlGMSi/vofnlHzr330Gg+RDw
I0lDIXzyxJM1j0liv2hO3CCbjPaSCyFx3XxmHHdlh9EMICRYmrHPkdWE2z1YyzXXDKOZQpcXxVpd
qEt12b6qS9fi9ERnDMXwoWmT2xzVFqmdbWvbs3jSwt/NbMjpRTN+CdByIiuiLAYm6smAuUEtBwRL
zQmFFt/Ci0pFizyJGcglrTzWYtd8atff6apE9eOfm1Y15GUgrIDEDL5jMglsFKiFFnYnGZUE3+g3
KdThg219CMWjVJ7E2m74jcy/SIkRbMH+NmN/6nIw8lFECOlRAZc4tIsm5rXMy4M0706+79GcAe5R
PaMaVYp2qcy8XIVxPW99zmgLIHkVOA7gQyfrrbYi07puDVsKS3C1asFebDYiinUMeprhz1H9UppY
D/CCk5VFLHq0qf46pSELBemLN69chtlrW64i9F8Lq5BbpInhBCSrqMwtAcM9ctVSTg0uBNoxF+fu
nnuXefv5k5WSCqdlCgVTVSk2jx5YjqDi5x5C7RKFRBNIpNHo89/sDg6gWhFgCmzQycb0PdEJPa/p
TqGqV6VVGkK9ylbNkheN7C3ljj24ezS7CbfSRw104L+xDpUZPK4RiWjTwBX6KpXCDlV3qouD2NW0
QP9x7xAcZ+IA9ihwhM+sRC2Qh7GZwOBSmravnNrNfMc4sbf7RkMvNK5EeAlEm+Jkj8pAzOBh2bEn
NgsZmvFijFizT2acwPj6uLECBAeA1mChZ9Engirk7Ulg3FDIFEZlT8FgikbsZbrflcRjDs8n9a5X
F6ftxs7k5sU2ckIfJfpTt9OOaUHKZWeXFOXgk7NWGVK4pFnG6/VHa/crb+lzM7797sD/mldw8QJI
NaZMb4fZKA2U9VKYl9ZutylKAGw5FBO5EY47GM/Helc8/B2riBgW3lUSgd+8NdbXcoe3CIxx2Snn
LCW3ysSIBagwBcQvFVoNmeVBQrmMs01Q119+Xn5B/YoG/SKfc/IP1xeoSVnGNsKzd3KUhCFMUm78
lq4AnW4XLYZgUzAvoTA76rugA1MMcKQg8+iyg3OfTPEg5SLKpj53ai8IEcV+n5zEhKrMIT7wY33f
wxum6HW33oFRQeReSxfEoWm7Gv4psnGcfnQjAUDDI2EBToHb6W+iMKqHMOJOfbzSagaU9I0CnHv1
Jyhe+HYOj3WXmRzNYXZVNIaA/16+u8rSPgk7R2FBgAeeDvK6eh/Zx3b2yW5Ambx+q3UAvsnRQyOl
tX99vtUere617cmcx0LJa66H0xt127p8LVY5gP/VsHhu5Q6j9ztEVQK0DQHeWGe6ndE6iP22UhLu
tMHY3oF7XeCtA4k7YqZ0ARL6xSIEc7F94khoDAQsa2fBwN9fY+d9Ty6z1DZ3j9f/fBDiKLDNYKWn
CKlGcYIolx32pDeg+k3p6XPz+f6+CelAa7Nd5Hq0LRYr63jcbvdggXp7Ph93xYfRPPwllEk1FfKH
d52zLQDJXVhyJ6U0ynPcwTPLBRWQgw+SHJKHAuERRe6b4SNWkqX2MmN+XNWpz1aAysPFCBKxO26o
uG9chJcFdxKQ1owA8S6swouAWdprzWfXxmhWPne8ZFQSBAtDXWhPeTyqoT3/jNFz3H0FWqF4+DhB
BDjgdlMoaE0KPbHjTrxsppGRt6hsf2WvfGg27dlHQPPc3G9ZfmoPcHy4MrRRoqI38WRFLallFnLc
SU63IQcl1AXojWjerKARX7XoAhgkS4j0zjE1Ry+zc/AqSjKRw0Unn4SYyO5almgHUZxgMNiGQiMu
Lr6B74rstNsMZUL62MjmxP/u6kbjVkGAicWCQ8Ibnr+dpb6rwO5R4OggXvDeh5WPwphocWB+Ol7A
0Pd8jh5sDAXVQGCTRwXgOxIVYN/CiIEu7Ul4Bzod3Mg/z3//wZLf/P5kCQbZzRPBr8Dt/RcpEAn9
unazUqWF9dzMg8v62sw0JtFQXgmaHsP4xDtE7/V65vzOTNMUXBMrvZvnDH6f0x1d23Afzz//rliH
Nb/5/smaV1LfsHKD3x95CxX8t92Ky8Ymnk/TGVsPLoAbU5PHhSa0mZJpMOVsvn1D2gT752OZm6ox
SL3K/mS+Iwn9+Pv8xTNRr5/ttZkzMP7/Vwb8PqxradxSIUFPGhnWKlqO9HqN3vvLyD0wz1Y2s4l/
qUSvLA6Ol7TAr4mQxSmhPqaRHUfwCgNA5A/wdEZvdlvrMgekehAc3azTuOWvjKJNUSjiGMOEqIJM
mS9LPfx9vlKPLiX4GKSYkCLEq2n6zgwZuQy7UdRpw26SI0fTZUPqlwDiZqt2pvL14IDemJrsisD3
O0VMekiMfYQrxRB9wq/mCEDnbEw2htYgY+EJsMHmtKTE29ZzEzZeUJMLRcULC48CdL/gXT45O16k
sBUTcePWA6qOAjiwAHVqT+bs3L2gxzayKzuT2YJCAS8yuEZPLkrX4pft2sIifAGMdjvH9DD+0rMR
TeaMCTOnSHyMCCzxzsxz9OF6XI1iEgPimSSlYYDfjksCfGy7ns0Jzc3T5IyIqVRk5ajzc4K26wHw
cdEU0FuQHOYO4wMPcLMg42G9OowyoO3F4MHQyj2Y3yEVjFafCY4enPcbE+MnXJlwJXQsBAw45+Xl
xl05emO0NjtzTT7w/dc2piCrAKydcgCKvpN/qBfRq6bPyUU+NIAQG3RDiLGVaZirBC7vAFyFcIJw
ugvw83OPNffzk2cytHSyVIzx8+UleEkXQw959OcWHkVfwJ/9bwSTm1h1OL5y4ADGpv2UYFcdOvKz
1BZHK5pZ8LnBTJyJ0qdJ0yHbedKl3mxrmp5mhvLwdED4FNVH9ITcJWqiMPaamgPPOrhFU+KTn1Ln
yb8IIMcE+H+NTJakSvq8iVoY8fTM0P5xKnF0hFe/PlkNVsmlvK/x6yleyjw1QbkjQTxpbhB3RX7E
Xzd2JmvhBn4Tlgl4x3Wo1e5fE1syOYtrZ0l6H/qRq/FMHHs7CC2cFsYzxi4xVOFP2UKfWfaHbvfK
xsSlYz3Y1A8wltdXpOaB/kC8Aj3vyiX8er/fz8FV7/B907kb9/mV49Jkv3I63O4n37I3yoGej9Du
Wb1v9fX58nxoD13k1cgm7j4dsqL1Qw2h5T4yRXs9gMdtbjhzszfx9KIXpoFaYTSBXRJ/vbzsn4/h
Uah/s9Umfr5HazLkXbE8m5W7TezT6VCB84HMmHm80TQQoIEekgcW/3ZRhlBNikqSRsXMBB2SP2iO
OadzTHuPjHASMme45MEsN0XYNWAaCdTUA+ErVRe9weFlBCYAUszEEY8c5bWZ6aHJ0GXW12DqVxe+
hbf6wp0BHz/aV9cGJifGKV2FqQYYABLmkp/59z/Bsp87lo+88bWRyTFx0rbqOxZG2Ag6gSUR9qkt
77ilq5dW+i/u+Wtbk4MS5OA7kjvY4hfc2rFSey6cf7wkqAMqqIcBfTHx+uA+AttwB92JQUMvKRHt
YEBMNHNSHm0vkF9IyCAig6P9tuhdOZZKboKwcAQBL6B3QS/ekhWyMTSjyInCi60g1/n6bywi56IC
f44k/DTnP7BuX6Wg+z/5JN0Qd5l2i27ZbKkF9OFe0v8yZk273dxq3WkzjB4UbD3/NTvZGn3qBA4T
qAI0EnSJJcExQfsbGO70yx4cb5cLug/xn9JSgU+VwGs2F93+ZmOnr4DrD5jsF0jWe42S4gMw04OJ
K/D1tdLDjWKQl5fDgdseL57hGRfr7/P55sfr+87uCFNBu+7YeTI52UnjtDGbBeN1CMvor4zPMnhz
M9AzL7fU4LDczilAzQ44YjI76kevuV+gyv+1Pjn2UsP7QcXD+usrrK9MLqSOLdvu4mOJVrkjeG99
PVnMgdwexhrXZierDbUFrpJLmHVADab+TZYQ0hyVRZ7P7cPDczW1kyXt/Exk3QJWWFnfjUykHcEz
kvNmgtiHOYTr0UzuS6WsaiZqYKdcghcxJZv2UG+kSAe+av93xoeKjy7na2OTWy2swoqRIhgTN2Oi
rI2IYDkv2uEbLGOfrRG8OTrC9bHru8OIm1Usv6TcyMOcUT+DuFBFmJfkBzSgrn68LM9fZ5QaZi5e
aQwV7/Y0arAoBaPAI8kT11g5rSyFavufEO/9PbIVJKkUoi5GTtDOGpfiZNviS88Bhs7SMDbInz8h
CMshT1tYmVEBclnqgaFi+y+tv5cxoeWaCb1ki8vl76zPe+x8kPwHrEECqmMKxBF4N0r7GEmg0uD3
2bqDSMspXXim91bYZrkoiWs7f5KFQJf+DhyLeqqjbdt+vlnvsNi/HvDqIya7KOjiNBwifISwi9YC
GlqjY7wJz9omhzXX9Fb5yxy94uhb7tYJQAVUHtHxhifSbYSUt0ohZPmAlG7WZHQkh6IIpLKZY/gw
3BM4gUUMBpkkUALemslaNUUjXw5Fo3c0wNqD3YqAaOgAWBkzO+9hIH5tauJY+JYR5P9D2pf1OI4z
Qf4iATpJ6VWH7Sqrbvf5IvRRrVvUSVH89RvsBfYry4aFnkXPoIBpTKV4JZOZEZE1ZfYJMDV553xp
7rLA6Pbe9z+0ABDT9CG188fdpSHZkD+6Fj99NLzyNdyFKKslW/vUx3mE0xcQkAa2HNolGA79i3BJ
mQCoeTrwUKs3Wj8UOfBHVJ7aofOd5Usxvi3FvrOd/RdRAZ5s9L7dbJWsrgwNrClUwQHCw881fLcR
9lLwkeuno+dEwz75Bekg9rSl0n3lJjqzsvJrlT223MS77VQ4f9If2hRwdB+Ru0r8Xn6PkKyg2WaV
6fLqxWlXfBQoFzuOSVcnrqx5RS08R08t2mAklbXz5OchQ70dlLu0CVrevwFwPdhB4nzKzN3Geb8c
8Ln11YDbsZtEx435pPNQggHRjdYuYbnf2nftaAeEHvrSPEKWacPu5QUCu64DOTMLioy6vQo45mqZ
3MVlgCYtu4rfa3TwJZNAbraRXT5my5/e2xUpJMTE0XEG6AnQV8B59yMLEv57nDbusyuhAD4HQoCK
VQws69+75EOEa6epSUuvFyf6a7BfZP/SyQPTvvM/hEN64Q136HTYkoi84ibOja7mILcR9xo24Fma
PkauMUT95HMRdxRNE4vDsnzVRkgF3bls/snCpXiaDUgTarkvmx+L/TA2nzbWRF2I5474/HtWHlLv
+Jxj94uT7MKlOdISFyOLSAPC50tqPC++WbBwEyv1N7a8NAuhGkgoIMW0pl/KamadwWdx0u/NNKD2
Kx3EPjWd/dB+L9xvFt11pH4sKujyv3ngJAr20A53pbyz+INVBXX3LIzZH7OTteyJ/eTm3UZopcZ9
6wNX68Qz0NoGHSjAYra+tp6W7fMpO2qNKTdO4wUZGOhYbMP/TcVqBWi5ZBokPcUp7T+XyRuF5jOy
oODil+1OIycKAuESWgA/YQrq+74LzORBG14L46Wv3gxzp6ffNvbENe9EAeUDaQLFcJDWzm9NJ5et
a6WGOHlV7oqoqdsySO3S/uEtrtw1Tvc+Ah/+1DtdEumGOGoFkJIoY/+YK7feSEKqeV6vA7UVZw7b
BCC/lacsPE00xSDFqSobrLbT2HduSqoNX3B50Tj2RysrjwhiWJVbFUbsfC3mPU+Os+HrFsCtP7T5
68bsXttZH2ytywCk6K1aG2Cr1GKt/ubW7zL5Tr6bTZxbQQrCdVYeikcm3szlEVgrZ2OoV94MGCsS
RgiL0MEEDM3z1c1yt7Nk44hTCCkqQ4Y1j3yv95274mHxbXf3+fZ4rzwzz+2tTlJDGprjCIiTva/G
N0gkcbi5HeLpZg8Y/34+LD/x7yFHk5oF3XGqfbhVZrsCRTn/hNWG5pgPMjimOLn6t8p9GvXOR/o/
YsUBDRnm4kjRrHA28qepHMOefSPjjwVtimRzh/wIJGyPZfbOuojUO1scxxZkfPkqm305OI+ulhwG
dw5a7XkYu7sRCN/ZnoNlo4B7JURXI/jLDfBUeWc1AjDjCVR/KdStskAPkr3609/h2sbPLBD9Tpj7
7H5jq1y7r9EFGSBoUI50QPnPd0q7eE7pmJo4CWiN2GHLOjyM0gXl47kdCyh9LPJhkoin/8uO+WBX
+acPF7Po0pHYJRGnwUQ7HR7mYPw5rRXYyTOtgtIud7P2xWj3KX8ArHhOax9Ih9yEnpwTZuRrXTI/
daAlDD/ZHNnG1115U2ApKEB1AA8Cn/pXmuvD11UuPJ3kWIoeMuYk/121j3hxo8+sWdyZAOTPQMfe
J9XWhXQFkQu7SiwX0F8UfNYEsEqzZ6dIsRpOxncFga4NcY8kwfPabcLEg1ZEWoVWFWnJsW9BbX9o
2xO6YBi5EjYGCV1aR4qnLHleGN4//+Gp5Si6jAHeKxKGoNydLxonM3pwtKCU9OIRREK/zV+xVwU0
BUreQHXglLb+vMRbj1dPueYPFwS4cGAGuQQ/cGUpgYVzu5MSTkmnQca9wzQeEGupwK9quP2zSqp2
DJ1Ca6xHgRab1bEAS+/VszLX25ecVPSBJQyEPbe3XOnbHhorIuYW5Lc1tk4bJQ7Nv7tOYZxYohsQ
VBPeCHWSYbIfrXkup7DTjO617hvw+MeWeZ+ZyKw/bGHdL2c05RMoE+WpKc3+pRoXLarSBH2cbGq1
b9wU3PIni1UsbOU0vxbLVD+BfQnt2oJ62hRxa+5+mQ0rf9ZLkp+KJKsa32la9pKU0q6CVjrkwWr1
LosWDjmVoOvz7GtWmnBtCQdeBoIh87Iz5cC9PdC/FSSjOSvzk82ajPlW5S0Pvd1r9i7LTe0e6EPr
J0kKHersbLR0KE/n1QuvNdk8NrmGdltSX9IxylA6gRZLPWunVM/Lr5Jy9n2mA70r9G75imivrHze
1pCqthYNOMscQ6zDoWYcEsUgOeVRxafpLe1MroOFD3pvWDtGVwTj2OAFUmXjUPvdZJJP0KwVUzQ0
BQOUH1TyH1nOnPIwiQXEqGSC2njfahmsTSQfwtTpaR+VXeElPoTj5m95kzJ5N2HyiO/wGS2uFpHW
WzB1exU4qN0HQr9qe4te8dCZXe363CyywZzFHEMTvhGBsXA2oKBE5mynS2+uwgSx0evUMwgh1pWX
v41spHk01BYaUvOJYS2MzuNoU7QY9Y+krYTn0xK6uSZ6QQGAbkDHFrPi2CQ0W+LyqIKweBm0JK+B
5y3p+OCWFPnxfMGFHyQWVYptiLkfIOBZR30ru19TIvsu9Aw5vmtt2pRhw908hVJe4jiR1o/Gqcqm
YU+GeXrvmTFpB2Oq6mkH0ZJe7EevnxB+VpVofCDW6asYZl0PtcVJ0TBCyIXhVw2pbH0Ig1IIiPS9
u2xkONQRXh1xEClRSVNcQMhoriKWYuFt1pBljmfSBuO8J1a24927Vm2RK9axkVpOSD6h+GBALta2
1uk4VwMoYNJTEbtFarxKjQjf8waygxiejji4A/1gEmPhd42LhCJ04MIpodqO0aUDfduDprPdFVvk
JxUgrYYP7RTVPQoRAB6qq+BUWKIko12L2EIlLrAo2mhWhPy5femu7nqMHFk4TC8o76BbQpXw3I2K
aRrYlNsyJtTZoR1xkNHxfhoIMr3LO9pkbzyvrplTPDI4b4KAZs3ZkZJwm8lUjxm4EE9TYqNFWIsd
XPcLf2a1pIGVCz26PcbLfQT9ZFWSRdYFZMv1VVG5A50Hock4bwsvcqapPgw9m+5xobOQgQDo37a3
ivT/zikE/gmiIwA9wNw+n1M+CIZFzfQ4K3IapKndPnhc40CccG0jiXXph5Q0NJRW4KjBDNTVHvoQ
lNAZxYjeLPRYd5LlziHND3N0573IITVjJ1I+NsQYg8rQut3tMV45Mqrtg0tVe2xVKVTJpg+WdQ19
GZlpyViILvA6M9Jdfpgn7wUqGMFiQ99XnPgIpL91lzPweHKJVoNtsgV8XVfR1GQrqXFU1YFwQk1r
9R14Xw8eHxsjRjsSPeAMmjSIxQhHe6AGki+GQdGEpCcB/CUaYsgcWeeCgwyeTyX+F5H69czfu5za
wWSMzbGedO1B16X8NM4DBCeyug9ReK3uml54h6bL2jeAb0Z/aZZk19RF9+imbHy7PbmXJx9jUpJ3
lofQBnTr1dy2udkO5qTHllgeW7P7MraW/e+blGDveJg2pGJQVD630S55PyGuEbFMx/HBRAe9EPs5
/0nNyTvcHs7leQDKVcWIwLojg7xuFVJbPGeZ1ZoxKzvb95xxOQy1rANbjGLjPFwzhegchQPoBeLG
WM9cQ1ghEELESByTORiSPULS26O5DDwxZapyDAUExSxZuWVqe5nK61hxr+fd0RwH0NO5Q14bsHyO
CAvAZZgIxH8FSQNPLnwTf6lii/N7QX0AqMDqHyi3KR/74eT1XtU7Fir0sSF2TjkvfuKhv035U7Pt
0FuiASJetoTelT7veMqCZrm7PQHrBCqOHD4AbSlQwEEhx6OrO8OtXcuriZoBuw4nkUZoKx1UendP
bfnZ0D91RnfXUCsuNPdJnwef58OGR7+yzIi/kKqCfQoHsHJ73QT7Czfg9ljNP/WGze4LWrk2pH0S
VCRuj/fKgqvoANRgdVysv6ndD/M9W7QYC3vU41q3eoZAXaLLIbftHS2H+fOs5Uk0mLzcNRS1dEsi
jXrb/uX1BRkCy0IcoVqEgVFzvt5uJrQEu0mHxrrhHZ0l5xF2+YDAllTfm0b7R1UCtbzmXwEztEbH
Tb1OFCWGpsvOc/Q4bwpyoEbT3KeJW+3c1OTPVZnUj1oyI/fKaLdVTFNDWW1tlLQgvmCj6IRMwGpn
mVXizi7HUCu8IRPmvSzF8pkpaeNpBivTe8lYdhoKaGnYW1WKy5sUS4tSEx6V6kJb36QQ/8mEC7XD
uNMbFRSg9vCNFbFNSh/UjSAf9rdXdV1ZU9N8ZlDt8Q/bysoT8KcmGPS62de6b6Vb7garfkLfWB9C
lPd5lt83HVqIzNTYsH3l+EB5CzlAjBOhg648zAfTIF1aGdE6Mya1W4dmmRqoiHOkU7hTbpi6vMqQ
srAJ1CYUpEhft7hbQNwHTagx4x1aPW0Ek+sUuprCj798fYflLRi8ePebsWAMT3G/EdO925AHmVS/
9Xx4HEHD1sruru3y11lmkflznvmXwhugiqdFSQneow5KSfHH7CCdPZPn20t85eCq5B2iMhV04go8
n2Z3IbQtxGjGjgWtAMKCvPteNHNQQtrttiXl8lfn5szSai9NMq2TZoYlmkWtBmkzQC6y6vjptpWt
8axOJwCuBE1QZzMuSx7q/GEk4y5x7lpvq4felbMIfICH3gkguxu2vUpAsrmr6EJ6M7b6yKxLaEQx
X09/OHhzor0a1baSWFftoZEPLlQ0r7ng442dLYppcc14qt8d5732UAwTyD9mkWXNkRw3dBOunQk8
M/GuA2IFfJbV+8BLKHTG7NSKnWJsDimtPyGm2GpOcOWWRpsxDAr5W6gxoifi+e4zQDQy0qo0YmtI
0mB2p/luqIxU+j0xJ5/ljowIWsYdelc1mEJb92hBSArtbG/85NmUb6SyLweNUr7y6sDo4A5dx7Rj
ptk860s9HgZT+nyQwx7F9zK8vUUvPRvasqOpDF56aIMBUdnzQZclxU0qhBHXvLiTJHkYx+kuJRtR
5uV+QTALt2mhcQ0yFGvlr3GptVLPpBGXJhQd0eq9ax3k9eRx0cUP6Cm+WFviyZdHD3ABnAW090Au
GL70fFy17c0eR90utptGvhhoPRGWTULuXTLJWJvJlrbZldUCKslCkAfsB0a5CnJ13AvWiPxobJcQ
menR9+VpqVC82vBbl2YAZUUwDfA9sB5YsfNhVVpf8mwQdpzZNRCWAnkXNtXuxj1xuSlgRan9oj2P
EltanQRJ6yYRo2XHrki6GA88KJYhtHzphmELPnvpiLHBYA3ZOAKC3zp2GmpD5kVVOLGGSsneaWvc
K3qjH+rKtPYAtSyfM23aumOvjU9xiXEbIiMOGb/zWYSoQVI3bHTivLfB586mokD/bWSDbd8eWOr8
h0VDcgOUfsXHwxPk3BxrlqmVc+fEsu5QJuNy2k3DuCVVdW1Qqn0THox41QOme27Fa0suO5TEYpo2
KLw9eSV0lwpzw19cWy+8sSH5g01ummsJkNqGLq851iTO3RytTbhd3ZHKmg9uwrKDNyJxD1m1NPpX
JwUsFQIDdHNGpAltgvOhMZsI7k22E5ek5aGbZcC9lKjMLIY3bpi6EmUqWxDBxeiUsNFqsazFKXs7
8Zy4c2m1Z/WiHaHPRQ7E6Kd4on161yANfFg0gjrbbBbHWizGJopMnbDz+AT9jVU10Ua6EZqJqxOY
C57qPGlI7OkNYndxP9ppZDffSAU9T8NnBnTfCaoMvlW/0c3Q/spWUpJ1kHKDtAqyA+rvP4S7be/p
aSJ1J85KClmBIROhnaFXIiLkdmO+r5rCi9gEYA5QVG9lKhUa1abJJbFLIPdxdKxBzM/FklcmZKS4
sP4NJYEAGE2mkLZGQR91SbpG59VVlXU22qPEGkN/+L6iw3srEn0jhr8clLKCe9tBQIZoYhX3DZJo
8K46ic3e7X+Y3LN2lYXSlJ+XwxY66/JG+L9ts0woOsGFrtsvMAqocaVBtdYbsxkKyNYwoy0sumTb
G5fCVUMQ27FUhhZ9JlaH0Ohcpxk4VgrXaPO5Smh90DW93dCmXFdv1QopaWXsP+QOcARXoexQoDbD
SJ7ETuqxr15bez5aIGhP/dzz+2l29GMqpHHfCG2JCnTD2JWFXu+Hup5eO6O6s4uiCvQyQbP3okv2
rsbt7zoA2V+KdmmfaDaTkPdj+ZuiDLjh5q+sOnr7gqiOpYAc47pLK517PNDzIYlpnSYBS5H0JLXz
5lSbJJ3LVz8O598upwBw4/W/iocnKlAtdcwkHnF9oZuVnmVfCe5qCCU3Wv6rY6Q7oalzh55XhGfo
f1vO7DMvHWNryGu4hVothI4IVLEjAD1dl1xYZULVs8jcOHGLImwLHdV+LfPG0E3LXVfQ5MANqMGV
NQKuHnpr0bgkj3nt9U9zNpcPVel+tvvCOlZw/BuPySvLgfAFBW+oBmDDrvtA6sbEvXFK3didyHIi
KSqIrE7bF4mUyMbRuLwU0fYEvWfRUxzIK9CKz/3lOKlcVNOWD7NXB6T+ZYHF2E9g36Oz67+24sOU
ewAOQDiN4qGMNgnqYz4458VKh8lhtH5g7iMBHsmQUNfbeHBdzp0qDCCHh1w3/NQ6ZYuhoAZWoskC
8E+QkxHGbxvajgFJkVm6fbVfxOkQKEAVEeQsnBsou6xcpVV6jZWlrHpIcJk+VWWuEqQZDarEKe5x
dPjutr2L3CTej6hrIRRDIQNkrVXol+m0ZlM3soem1u23BcmQkNsT9DmyGfCy0Qlme5ShkVneq6mL
ZsO68pFn1zqsI3BHNhj+ATWE1WinLhmtfuTsgZep/VA0kGhrTSH2Qza+l1qWP7FM74PMK42328O+
2KHKMAJdhVVEon9dYbOm2kpl7bEH4Jk96VtWit6CWpKk6K4AHSSxq+XYvxetWP71FMIwHBSuXbzC
UJ1ZuaocrXp4Y2Qt8E8NMCGIKCNsp9x3q3ncuHUvQzdlC9rSAE7DA4Mrcn4yCqeB1KQF7Tmnm5Ow
6VsvHgXCNIMZxrPM9OyPCwrQfTIK4GVpmpvPhieaw+2ZXgOXEVPgK1SPGJT6VP/P1fmc3TQD6qBt
H6TRkzdbA8REd4QCGlD0IDfRG7CYl2anQ3r4rXYmZ/ZzyB++LGysfOmV5B7kIbobE++nmcpmJz0I
t5AeHQrLsf1x+1svjvnfT0VdAOURpMPW3rvNueO1ed8+lElhR5XpPjaIsvdt41o/b1u6CB5gCX4Y
NUcgmVEZVzfaB6eF4kxpEA3IXOkZedgRDtVtXdQbflgdn/PjpU6XYhMDPK+KdedWcndIupx0eIQ7
yViGHW9M5Gh7Ur+Mg17MAWlGR9zdHtnlHEKTBgp5KoBVCYeV78dbfKlwqknc2TKVb01Xov1VAyxQ
99QKhg6D/2rORvFWx87Ceb4UI3Qma5bjVLlxOU8ARVHUVt0HaNXrjp/rWTr8M6ZCQcVwovAboMnm
rLNQrd0Pnba4NE7NEh0ZE90tOLBxXpZuROaX8wgZMaX7BgClYhmsDi+2jOzLJndjAa2xAASwLPcB
6yrf5iRztuTuL7fjubHVLYDcWuY0EJuLJ6BwfLyooLwsCvefvT2ebgDcAdIEjAzoCufb0R1YJmuu
0TjvuLm3ZI+G89hF3M9tUFjmGf1miDOCVd9bpNyAAl06fIShyEWhPqPwDn/5dB8O3JAUSz87mRdL
V4QtgNq5yFHDH06SG/tOO93elVfmEyBpCDaiDQRgl+ssYjoubC4QIcZTVy3UXxy90oLRJaW3ES5c
7BLo8eGNA3Qn2BAqZXQ+pbbbGXiDtCzWSXnIKe5rczK0yAOe9PaItgytbmrSuVbSOAxtQQlHQ54/
bH6hbb5xV1xMG0aDF6LuQAXXAAdztUGSZBmyPBEM4J6x2BWMnRp9qjdyr1eN/AVFIaUNqQX19x92
Qp9plZa4aHA68RygQyed8kc9bZpmw/letQNVbYW8xRtujbx2vAopI89lsUjz5G6u0SAM1d8tLfP1
vsatjj2NMAbQKzCj1pW4bKxdJZjoHMkStKBCT1PhJ0XU02Uv0n907bAFMB2A3abqJAG20fnMzWSh
Tgv037HSn91RBF1IxzG8vc/WLRCUKLtKRaAs5yEBArDHuZGlWtRfe+SYWoAl61mRRhbzkkjatPnM
8S667xYv/TriwXovAafbp5bMA9ca7C/6RNIXIvpq38wuGvYWQGc5gmqBqO1fjHkWoM+FnZKNqGEd
xKovBhkML/S/nULW71w88pLClQ2++DNto52zNyL+wL/dnpc14VfNCzLdiE0okvcIplbz0lrAy7t1
5R6Bw6uDxG4YaOGeFqAk0+9RvBNhs/RoASM6NyzcvHwkA5hR2kiaFHnBKblnpttFCWXZIx2G5IFq
OTuNOhtfPS74AZb1OymzpAj7IdXDcTS8ySfL5AyRTQeT+JkBBO6GV1kHKBgUhFUpUGCAZyJ5uvIq
QEPXUkjA0e1qwetwb5jDnTZ9L5HkuD19W4ZWQWirL4BgDNQ9cnkECgGtoC2/zp9K/vk/2MFdijQh
UtuAs5/vXmk245jbsEOdxdckibwm/97aXSQk3d02deXk4434P1Mr17+Qiel15rrH0Zuek5p8pt1u
XB5GR/dNc95wmlvGVgulUag3mhA4PZYYVho+aP3rYdwS8bm2SB5uRWig4LmAXNX55JnVlFscKG0I
4MsmmK26uRtY7x7cZXq06WJsrNXaQavNB6QGGCpYKoRYK3M6t7LEYDA3957wS9JMIDaB9HB7mS4P
LgoQCuhtUNB1obiz2hIlEl+FR7ssns28RXs0J03Qzisb+ZchhV41OorP5o9hHpRDXapMBGIAqy/Q
hTkuQcm86TS5epOFfYruAj6S61Zq+Qsrbcu30kX+bM2MnWZmFmYkQUbTA9JJmUQ1M6r2ONm19T6a
bV5robmATr+DyBTamN8e44UHJAaKY1AigF9SSM7V6aotW0incLQjcPfdJ059ckCHRK1Ad7qN2bx4
0yIqQKyLRg6KtUGRuDjfI+1AisZ1pzSGzO646x47v/mpiPn1U7t1E13sD4BvwTU2kTTDM/wCPm0s
U55QQ6SxVwBDw90XwPAPdo820Hqj+aPxnXfoPmUVqJHVXyT+U4Ezb088WrQtrOXF8Tv/FLoadY3E
jcHyOY1H7b5Gv2Vz6vYVlLlntCPUmv3t1bxuDOxNB6BuNAtZGZtHtjjZuKRxXn3JLS3iyx+enSp0
ReLi621T66gSq0l1VcICL8pSVJzz1dTG0gJ8XKaxUXShmdwLkBOWbEMn6sKtgC2P/AfuGLyEVXB5
bsRzGDd1RvO4r92HKfmcGOV+ziBuPm28MS7gRBgOLGEskAWAA3NXXpJ7XpJkaOEV24Z2dCibIwsv
jrGz2NvcgXBcCiaiynDSHUmN8llk7rBbMhdUwszle7BozBd9BsycGQiyOzsdnhME+E9TY70yDlI7
AMXzZheMK9PjoUKPwrYKuRESn0+PnYDwkc95EWfgy9h3RhoL5w6V3/rZuzfK0Pkx/E6ScJe8NO/4
5tvrr373xwQFDMI23tJwwlicdV6VNEk2GChRADeD7FswsFi+QPrFg+T3jEZft41dAFrOrV3IqS85
IOedBWtd8TtLu7u8XUJT2nu4mR31QB9ajhyNSJovdfVSUbkx1qvmUSZWDFoMG5mZ84nuwNnpF90p
YqPmvt0xgMgSFDId7oNf5He6wN3gPDvOt7T/Mg12mBVA1N2egitHG6Co/33C6igwoyzBzCSY7+VH
Wnymy+gnWshHPbCMjdm+cicoHTtgM1DxUw/+89FmgtrQ/cNok+Uwd39EAuFl/r0erMBMPznltHEF
Xe5iKJphZlUtAOHDXw2iD6+6ubHGqjenLDbymLsk6F2oQAHD7dQ/b0/hlRsIlkw8hAC/ArR+/UBx
kzw1C4TRMd85ELfsHiq/CzKCFozDxhReekfkz1SvFoBbcLeu87ez1uous60MuS1TMSTQselTvWVk
TUtFmhNW4IVVVgbpunVxtjAGiVpimsdzJOLkngSvxI7SUAv7sNi4Wa4t0kdTant+WKSiasaJVzDV
sXdNC9KXxjuO/cZz7IJYogYEADAk7kwEXta6+kSKZchZM+Sxue9era96BAqd39PdS/ezEkpK6tPt
HXFtmT7aW8WRZbc4ZjHBHjOGoGrDKkMRatlKdF66yvNRrc5T6SwDemzCSi6jPNoB7WRE/Yv3vtkH
6jLsAR4eb014ZIpU7joK12hq0YQ4ObgjX6hVP+sp2zOavbp9uWulF+TNEPT2Vy+Fzok79k9y0f50
YI9q0+H2vF5xmHhG4XWI9zUAChj++XbpEEu3tK6LmD4ZT+Sz+5uEv1ioH9BgGH9uG7u2NT/aUov8
YWtKsbSeAl7FQ3PfmiAg0Z99N/mz2NKvu7ZbcJ4RIeDVgRev8psfDFV5l3WVOxcx0YqgQcvNyYHq
WbER81wUotUhALUBqX8oYKjnx7kZBQxIm0EWMUrPL8UzuQdus0aHHn4yYvQTD1mJPhiHacNjXZtF
1XUJ8H8UAJD8PLea2UzLpG0XcapPPrqh+SAp+0jUcHsj1LrqtRTyT3VlgT7XOkileMwb2KZ5/NXZ
QYRBHudnsBuj4c6KtuLhq/vwo63VrdnKQhiVBlszRHk9//vgf0GUAMHUMZg3Luhrh++jqVVAPPQQ
dUSeOI+HyIn+0y8HhAq1ZWBxcHudr45ucDNLE3AShmKEwl49+yowC//9IAE3+/+MrEaA16FBpOgR
TjqpT9rxqbWYX3ovab/VOODqXCGfTz0805B+W202E2JInldORVzQGgpYWvGka9AKvD2cq9c9YFgI
KtDUDwn9lRXRsbbvK5zXxeRi32cGrklPOmEPEC8KFe6vRbN0VE+dKhob4UXJ7G01FL2M2hAjA+xn
A0oBJQ99dZZtMxEElUT4wdzJQs1zjz2441GmW3+WoXVCYeNtcXvY17yUB+8BRi80PoGpOd8qibR7
kZTqIBfeHhkbecDjtwwKKG5vTPAVl4HoBoAHIPvAnV4XxEmrT93cpGVsOH8Y5g8hgVX2gSK+/vOQ
zgytFjLNpqm1C62IHbOKgCO/T2Ynrgwvum3myj2t3pqgq0ABSVEWz2cuBbWe13lZxvnsdVGbNOns
L9L7SQo0vUVZMvMLqNX7Y+POaWi28yYY6srSnX3Aaumklvd43LAyHgz9q6np+0l3nqpFOyQ6mX3h
2o8Fsb50aXdYVE9FFDuBpCw6aGMVkJsWVY22y8Aoh7en5dpXIdEGt4OCN7i2q69qGFB5kGQo46xH
+xdRRJV8pa2zkaa8tplQeEP9Gbk9JIlWb9musLIJaDY19uGh635k1pNh5gcPiZp/Hw76NSIVBYwm
HPbqSObIQ+W6V2E4YJgYNui89OfQ/XNxB81CPlpZO+zJonMy1GU8RQRoiKz5ZAzvDJzoT7dHo/bk
+TNcNdr6K9cDggV4c+d7dra4V8y9rGLN9Jqg5y10cOo5um3k2g74aGQ1mMUZWztlehVnFUSnzcb/
D+ebIl2HVBg42wh/zgdRpz36zTstroPhq1l9LsxDX/y5PYRr2ws1Kbwxod8E2YPV+8Xo6gQCEB1M
pI918irKuykJSX1328q11QAcFpcN4AXoKLaaqG5KnF448IgWpPPfQTYbAscBL3nD8V57JwEi+z87
q5u6H1qmzUZWxu1XaKT5WuYnaMie8ARUqTHoO32f1NV91Xa+XOKKZo+NYW+c12u369k3rBaNDdXU
Uh3fgCRY8xulK/LufmuPvRtmENJ6uT2xV+5R1d1E0Y6BnEd+7nyH4FWYD85clDHT4iWvn0SFzrrD
YS4hk91u0aeubHckUJEqIMiLo2K6Mjb1uZ3SwijjWkh/JH9SNJ6rqLNxqK7sSNBsgKNF9R8ZNGO1
I7nWZXPSL1hD96eO7slauoN4DBZxC9l6dThIBoPBBezaRVO+InWnbhAmrump902WBlLeL80W+vHK
1leVVMVQUrxHazWcuWvyoaAUbtUl2I1poA/9f5gxLD2q10Dx2MDZn2+Cah6KdBxIGXf9r1y+cA6V
RCiWlv3b7c12bWVAngPNGVsNgdvqKkLDHjS1dDwMBXGwNWcQ90kDq9pbxhad5trSwFEoFCcefJCz
OB+Rk1poZDylVeygYfpkf/HAcqTFv7/slKtQiF4lTLJGu5e840nNBxghuZ+6kZc+GdlDV23hTK6E
TyglKUyXKiYBa7saDPglYqhhZygTP8/LqO/zu5J0aA8dc5beZ5N7D0rE/vZiXXviwR44LtgWuNEv
eGT11C9yNnA5xeYLuAOTr++bJxdqKOH0m5cA5214X3X8V1fumcHV9mj1AlSrUhk8mVEVap9k1ETW
xk1yzYjCqQEXh0cSqH/nk1k6Uq9rvlSxNJ5L4dPAbIH82/222y8b86cihPVwcCsifwjEP/K9q1NV
oKEIQIxWBdqKX0cuWnnt0DWcfpbvaL+5bNUsrp2tj9ZWO77R205D3hSbkafAl/+0U2jh6kOwnRxV
v+nWuJTD+pCtkSw1MkezMYPTUdLqIL7jamzmaCQBKwNeHvNiN7Th1N2Xu9tTqlzdLcvq1H+w3BLL
qoVngt/00GaxiIbfw+S7P///jKxOG0+lzFOKZRPD/nvxo/wmIZn8etvGNfcEsjKezgj+gVtZ29D7
bPKWqo6HsfjNQMMZJHhNZAj//8ysrg5t0EW2aHUdt4NzaJrs/5D2Xb2R60q3v0iAcnilYid321Y7
vQj2BOWc9eu/Je9zZ3ezdVqYcweYABiYEskiWaxatdZmSsYPRYzWwqal4SAE/Iat45VBH4QAvXlC
NsXpvkenMmnRaGPFvT8XGqS1bNrSbYj7A3AngPuwg6lNBegIoFBclu41IZJ1zgNfiqyslYQW9hLA
93iRAVGKxBAdQQx+pWn9hDMCuWU9kND4X/M6SqNAx5H7K/T99KVcWgYqEogLFO9RpKG2raKWatKq
Q7KP2m1bB0RqHvjktczttgD84gfbbcfwK/U/UXouOUkfm7XwYnGsM+kOkjkz7w0VWUdelQtDD3fP
WUfBo60Ird4LdX8tWPr26ZuRoqaC8A8QNnRPXm/eoAYjI36nezAmWqI+GV/pFoJ0BDy9emZKeozy
yv8yuRcmKWeZYn+MxT5MUfXoLHbbm6wZkqAhJ25bbgYw5q7xAS9sBBncrohh8BgC5oM6Gjkul7SO
xdHoJamdg78L1SkmON0f1sIpCD4VcKb+s140U1ArF+gAabxkD3FNNPHaU8LplfDYeC9MvZIyX7gs
EdaCaUNEJwp4magDtwFrfCnF2G0ZyGpIl/oRKPyi1E5HcdgULd6TKboxDyF6MVfWbmkmZ2X5uftg
TihQ1zSSNTyf4tdeEfdd96vdR93fA0jQeAbkOmr8OEpAdHbtkELn5UXgB8G+bb4KAPJZCU2R7TZF
E6uGQvT9RVsYDzKyAI4ABDc3mlH7HJxjtcxMY7ifgkLPym3ti6QaVx5zC3sZ0SFCaEB58Ryn87Jg
5kz5WBJRDxMf06k1WOm3rKGm8ffokbnj6187lFuESoDAUEQ5TJGeZE8xWuYzyp8A7145HRc8HWc8
6m7z0QgfpAJClZOGCmSz4R48paaKB4MRShxK8xyCzzT+mLqCW1mmxRn8YxHo4WufEGtOKNCBEO4L
kCOLeP7z0VNWQkAdUmf/g0NcWKKPw6SIMi7zUFKsPUCpehYDlD+HVll5pCw63oUd6gzU2nKYKf7C
fVqigidEhpTiGblG3rFUW0Mkg/yMCAAhMnTUZkIrmxdLahbtJ6RNmlJ94IBebePQgtS4Hgep2WUj
YH0gV0WHSC3/1grgP73h5+AP52pcC3wWHAdfAyAjGnwAYqSXMe5rie0j5L1Qr63HR9Bfvo31I3og
js2q/MLCGXlli1rIzvfjNuFgK2ZrMxE/hazSK1ZxGO4A1gMDz0H9vucsGcTrGZX877QATa/QahEa
iGUYrJhJhzymmYFbAcgovNdLEmiJoZXTXzurMN/YAEPNMA9M6/W2AMGPN3Ap7gGmUPU8iEnTfA1r
9ZXbcc1GQAc30wAD6U4Z6Wolnlrk2vd54VmJJj1EwjmUxV0wDMcgbUDLojj3Z/J2t6NRAJcM6sE4
0HAuXw+r8hhRAxg83aPlm3S4zIaTr7pd9NeHyrUZaguKrZY0TJune/QjcI2ptA9T8SCvIe3WBkPd
MGHhNUGVFbirZTNJpJCENbKUaZmQSvt1f95utxcGNBenUAFUUGqmBsRrTKJGbJ8CVXT0wuKlyStS
DDWGBTBuIK+EAkt+AeICJOFneUa0OVyvkse2DIoNiMaDCOiAEAk2ZngpxUYvq+Y3uqfWEzs3Z+Z8
cqDshoh4bnmkGfMYX2kGdiravZhElVED5mmAnSt3hHZY4wRaMIX4AzwQwD7gEUA/NRTgs/Ix4Lp9
HHqQghuStwHK09akSK19f9HmE/gq/kZYAGjFTBgyN0ax1GVaeTLPlGXX7VGWNRilMIJkJbUy/w93
LND4itRL5LoqMBbsVoa0LduasFhZUxY3DgCAkc6wFW+JUq0ZQzxw5/sDvE1YzSNEmIDaK8CzUCO6
dpRAzbkMgWy3736I/KOobzgFkm8ZcKJgy9QrvV4Z741jfttD0gXvNhSI6K4pNc3luFQx3qHW818B
EFVgoG8N6IzcH9jNdqPsUOPqSi9AAykPO4PlS1BF4F3fqIQHfrWwv+iNyr8joraa0IoR72kYETy+
fAGZ7Cb8pZkNqcxQP/9mjdhaWbO1oc0/v8jo+H4YQCwMBg/Tj1NgQEN25bK8ORXnuQPjN7KnqDzj
Crs2gKjfr/sSczf9yEN90nPeMO+vzpoF6jDMC2Qt09kLanmXgMrUqyXQmYIV+cd9O7epAmoo1AGP
XvCWLyUB2yt8ghZFWJ1EkTTO3utIAer+F/91EOxYgrTr/6dhKrYrpNKfEh+GpSOvQQ1D762g1F97
S2AdaftefRZkZU4X/fBi1eafX7jF1JQxF3BYtYZ9iYWD6L8kwgqJzJoJytVzL2THMBIxm8KpG756
9ZALHysTd5MBplaM8m5gH6c0nZ0PAbABEjEt0MW3oiaxgQ6zzPb4lYNi6YgH8yHa2xGC411LjQnM
6JEAvtVuz4YDYT1cxsIaq+PStF2aoIZUB2jOjvyw3/MD6TfyLly57NeGMJ+5FysPFYYMNjCEJvrg
m2PUPa2syZoB6hoMBI6pSzHo9x4yGMUGzQdl8CB89m53UB/Y3Tk8RnryeN/oyqTRtO5J4wN+q/j9
PslKI+dKPQfGMZNX8H+LVsDeAULDOWOjzj+/mLoiBJNBkmFpvEHnCcAE1cpZunTfgbLqjwHKvUDJ
0yd1E/f77CfwH3okuXVqd51ZhTZeH/enbPG0w+MNgiAqCoagmrkeTZAlHg9eon4/ch/sTD1uIctF
AgIJaVUXP7BIK6Nbil7+GJw7rimDXTw0lTIb1CGPxIa68tWA86WHqAyybCtuvjyV/xkdjN1cS23c
q1HeIxk6/tYIGX5//r03gFYJr1/0dCA8pmN0tVV6dMXB54rqMYsgS3IYI/f+Gi0M4soEdSHleVEo
MUhN9zz3nic/sV3L/FiDTeDE5SvbdnYtKrS8MjXv6gvf5tuiZVRou+zTpEay5FNQ3weohnBrb9Bl
OygYo5z7rWtxbWc+3PpOwB6CC2i9qmcqkoGQhBG1NQ9YiHwwon8tUQfdzKfBjQo2U5NHegyhHjFj
zFjQGW8g8srsLZx5IIpWkZWBSDDkrvjrUfnsyI9qkfTAybckEyfSI4N23xcWJw6iPd/PaLAjUoeP
xAlTExdw6J7dpqVvgYCRiLIjDqlz39DSvAHGjKo0OmlQ26c8QS0HqReTdgCFQEvCYZMUr2r2Pufo
uPbv43uk2FHinzUjZizJ9bQledSHoZAPwNp3bs2QjDOLUgdmJf5reBNo+S4tUYOCLKjfs2I97KFy
AF4rIQr0tsrWHtK3yKLZDOAK+I3qIwLj6wGBPMpXpBAKqY2gF3vW9HKbZZxBJlNil5t8rc136Xy4
NEe5Xa9CwpkZsFSBEO/knwzvG+H4yvsmx9lAKv8lOQzee1eDo1ZrRG5TG2IMTuoiI81ZkkKVvjXu
e9/qFFIrVQ1Dr41CM4C28QENarKuaHr3wKaHoCZMZzIr2dvv9z998F3OIbWveo+T+17CHOZmZ9V6
dMzPykNpeKQhHMDwAfkJbtqDtrLJFu5CzCWSH7MQDBJj1FxWHEAEdVMN+7HchV5FwIND1PId+UXB
+wnVArFdKw8ubGvUYFAfAWEdeO3pdumprOKkzXq4plEeCvK5Xbve54WhJvLKAHXegs+zY5hwGPa9
cMiBOK68lTmjRgAMJChFkMgBHSWAkOhqv95ciVJmEEViOndiX2outyfZrvPSGrLUFHr9vhtS6/Mf
W2BAAtcBmoDoOqOmpUBKi2rnisOxEAPS9S8xY8k8EnI7QO3FlfuD9vp/7M3wM1TDQWBF8yR2IpNJ
Eyd07hi3+fMw+LxZwC46REWdRZeBKWD4jyGUEJ95v1e2SZatyXxTh8k/n4CkMPrykAW80bsuxCTh
q1Dr3Cc14JFcEgmLHizmZzJVerLWlPddrrjwlm9rM//ezHvOgpOO2ubJpLVMlsq9G8tj9jCJEvOU
KA0DsbLYl0HD0OTboYVcpFBUo+E3oG3NUDbMRq01w3Hi98ykQlNNFkZ99MDWg5uxsFolUvW2Kdtd
G6rnmA8EQ+FHWZ8UUAd3XpHppQYlUEUBYbFQqZ8VVxc20wacxfTQ+hPHRiQteHUskR2RBapbwU+J
JJTTypmz5MhAT4JJAOlP4AEpRx4CtvTDNMaLKMleQeT8KDJfSv/YlQ+1cL7vx3TK7p95BkwPv2T0
tdGOlahND36HvHdFz9TEDfQJNxoHeZ2gIEX/uwN7GcAkr2Pd66nCAJS4VoWjUQn/+QDciBwGPJ93
17u26Fp/Upiyd0vR8gbVbsvAmnUfi9wAi9qumjZZuE1RCJTFH2z7nLdgSi1lUE68ZZG/UthfcnEZ
xLCQpuPAYfJdY7sIcqVskjpRKnqX8T7K9seoHeOCVDJR8ofVu3npBAHXEtTj8VBEAZwKBcBalPZB
1vYu30RfQHGRWJFBExoe5R8dU+iQ/Wz5FTDB8mJf2KTm2q8Gvsj5rncFj/khqHbk2XkB/Vl/mye1
jeq4MbaDFYIQ38smg29WwTbzZXmzqwGDx80GhAboaK8Xeyoa0OJxTe+m4k6MNmW7l5JD3B4h0dmY
4aDnAPlXxY6LcIRORnaY1thcFlf44gOorVW1aSmOs7cJAWNKSUoGKbO8kwgW4hb0REomvt3fYGsj
nj/owqWgfytHkYxljkbuYeDqTZlqe6ldSz3QrYf/bKOLgc3udmGH6aGYpEWY2ZGpHS4uDRYBeSFv
QmYgUK3CQ22WdwqsSCKpZN8f43/xqz/LSqdXvIFX+lHEIJvEOsiyXphItKlv5nR+rp2VAHB5BSGE
9k1YihFTA/Uq5Ndq2FLS95J1mvg5AzxsfBK8F23F1PKkzgxmwmwNbW7XtsLAH/iQrXq3z3714UEG
5a2HwD0z0P2CZ3DuWb/z5vf/Mplo5ADx7cyyTb8Vu7zJ2KbDJm1xd6lg67AkaI0X0FfVGY10kqO2
zaZtnODXfcPfnKc3m/PCMBVzFqWmJrnUY3NOYPF6AufdeWJRaS5wBuIcDGa50jwibAjtKh98+5u+
PxSN6mhQteqbSIcK4SYS3aA8lewz77XgUbXxzAXIgLR8R2LRUf+S2eofr7/4ZCpKqMu+GdoccwVq
kmSj4nHt907DrLU8LU0NXtSgy5vJ+RDuUedWMPR5O4H13o20g2QFZtbqQl2Q9MWTbNmHpK2RoK0Y
FKbJV33WKpfJgJuePAKOuBPPHPLhWc4PLCdsK5SdT8Nk94IzNGtdiwtbA6V7Fj0EIGsGFQT1lWhk
DLiCmWfDTqft4D1KwgbKx8YoHktpjSVt2RgYzsFbituShnF74TTETCphH2ZgUnV8oQfFOZHjHyxa
eLMuWgm452+nnBNj+9ccdb4BccqBE1rsXY1Ue8+2lJHcd/+V8dC102iQJOgLs71bJLVesrI5Zp/+
1relCS0y/RrD9eyYd4ZDV8VKpujFesRwdhLpVqaKfrLOu+JyruiQSiyEJoZkOEKL6NkDJoZXajtp
xE3ml0YlNkbdHJmGKM1GxU7xBhbPaBFF/OpYedWWD5tDPK5lp5YeMPgmtOkAFIRWBrqbD0SuvI/2
F/gmm580xSsegjGZVaMbXtHVfozfO076heBe2UpRXUEevM3+Erf5z7ygzQofAPAcRGWuj/NOLFot
EOCyRfkY8E8oo0EJWPZ9XeQ3951p6UacuSH+mKLijKgccq0SZOyOUjmWmdO8lUiFjGG9Z5lt+KOS
jOjggcbBWxN9XnQsvBxmgk90RNGCf0LseVXFMTDc5iphtB7SpEPUrLnYQlgzP3v/mJl/fhFu1ENW
RKPq9S47Omo4Wl29y/WhqEj77rd21R7bHUTowWySjCCwyz65lQn+7n252UAXH0CtZVNwUZVIweAm
m8HqXPD4hyQ2W7vWm9NRsgTrgyGTcYhYMhoPXeI0OtS/dbwicmeltrS83UQRzaqgVAVihYoSfG9M
WySSB5dPHgbIEqP8zIKQsDKS6i2KbMR/pBafyrembogw6d70oLVPjd567/ed7htdejMnFx9CPSnK
OM+nNMwHVzp2OXnD/HNPdeo0CljO7RRCgglW5EmJ9A7vVr4HUvCJq6xm0uu4NZrSAoFAfAzQ4Jb9
JRvNPzsPaH488IAOQXqGcheEwJoahoMrdPlbqJU/x2YXpJ/3xz/vqZvho51j5qYG9Sz9uFCFZpS4
COuQDRxD8gwErB4bGnKVmbnXgDBvDTq0uNfmGgJQl7hw6b2WIdnZp200uOAKiLZCPcWfYxBlK+2o
i1vtwgo1d4MmeInClZi7uBX30Cj1d4UQBFYuNdrz/Rn81iS5mUIwKyDY0aBoTDMsqC2bVWGDKUQ8
1VmNNW55m7fRc3tmrMAu3uAt1vDDiDbstjbH8Zjb/v413oyW9tFa/qYwW4uzeyv7HXxKil63G/zZ
mc+hlehrAcFScK7hof7nW6kTAPSOKCYWOAEiPoCsOxk4ZAW8A8RDYp5HstTx/Kfm8L9k4q7MUie7
h3b+UG7gykxxCNmP3HvuhI2aHSUgQNJTweGUub8oi+t/Mc45cLk4avNY5eJATQZX6cJxmw9DZeZt
V21kNVxr2lxKxmBwSGHNMm/Yp9TgKjDFpn5YDW5u9tvG4u3sxBnMD/l5Xl3wa+9lK7Nr5/4AF/ft
hVFqgB0zzKDmDOcn03s7SAuFelHl4r6qA4kEuQBcbQz6zvtGl2/oC6tUQJmCjEvNAgyV73NzcKRm
AqrxWDkQZqqyA4hTeA9ZXZNJ106N5fX8M8f0o5JrEWl6KGq5rNQcebwbxtxUmX7lMPwv2+NfM/Rl
kEByqm2KwVW105ifYk3VO3YbeoRXfvrvXRYQhXtm1mJPWhnqn5MeKWpQ0aHzUqKxoqnHx1wLFi43
ZB0/1XQFOdMmhChmaOAw3kjDpDeeBWSiXWW+AfCBIXKnOnvX6s9S2TCfPvObH3agbNJlce3JQmPk
bz6Ocm+uYrosFrCVUs/0I7tuH5vIVUVj7DcpUME6tIpBzh3volYlDRhStL9P7KLw9+/kUJ7OhBrk
bBksfZH5egg23H2smE1R6UqxVvpbfC9hwAK0rkDgQqtPMUIG2b8Kt4YnvvGjI7fvMgOyDvv+Lvov
y/2vGeoB7sl+Ns11UzdiLBFd3iiFiOpzkx6B/zdL9Dog5OFRJVaNBL4mwSFUIFVyxB+p4rD5cYDq
bRLuuLjT+ZBb2eNrc0DdnCEjlirfNYMLiildjAM98yyJyR9bBN7352H54LyYbuoyGrxcgXB7i1sh
zq0o3MfaQ1lG74V20iIn84vdxL4L01PKbqPG8drWAG3ellH3pbaGVV0aNLqdcWHMmnY3sqChGjSD
lI84XpRy+BTDbrYjDsZQyNy+S1NpbZZnp6VjhkuDwvX9VDeaGAWlNLj+Qy2fBLYh4NFsQyvMtym/
Vi5YuitEnCzghJ1J1mgCA3VsBH7IPezgTz//qoMNC7bhtlTs/uv+ii4ZApQCyR5+LobSDRceI4Gt
H0RI7lCWxlTgEGPac1H1zpSHR1VcO63nNwI9iaCoQ60XJR8I1VAnwxjjfe51wuhOuWLH7bkfUqg9
dbrabgVtpxXcVgh/a9lfNsV9H4iXZqlL0OcaIZYCZXRDEAxAnL18i9daxpfc48IELSo0ScOYZwzE
3br6re+OVTVAuMsKE5GosVvFa7fr0roha8qhoxcdoGghvvZGJvRKgcmZ0W0CpHFiPPuUR7511L51
AlQK/9ZJ0LcL5iicf6AMhmTXtTFfrYYoCCCnJ47OWFkd/yl85DxR4pV743ZPX9uht5gaR0noww6j
bRvlY1LeCrSSPd0fzO1r5toIdZQ3XQIlt4hH7C/ypc6LHrtl8pG17ltZeLjDDFSY5uoPsql0ehuq
aSPbASXrSgOnD+oXop+BB6WlOTGGDwjH1G3yNz78yYwvqbRTxp8jMghFwBiSXyBPFTlB8yMIf4ne
rhq3mVo4vLjhc8PHTdO3PdjqV6bl1n+vv5eaewBFQ0npJ5w4+WmcHhunNjqZAMUu+yuAwTVL1AKk
vtQDKQ9LlbIJ1E0slWbsv6IlR2cjFnJOK3Cdb1KZ6zMHI8MFgXQYWsvQ5HntvRgUE8SDhpHFyUHo
AqcuzKp7HoSBlH37nIFsRLX6miV9PBFtJJHI6ui1I6FnN+ym7XQu+4wy0Jn1KClt+LUe19s4WcYx
j/oHKIRUlIepz+s7sCwONT+iDsJ5plqVI4kL0JN2cfRrxScX9td8pShowge17A0tjpBzaq2AO9QV
K1zRg86hzSM3lfFZk54gl1GUx04OSMw8V76EBigi5Y8F89jwRA5/R9IuCqIfqfpTQcsLxH/bN6jZ
Ma1v5c2Kg6x8Ji0z4HMFjjBP5N1OjHkLjJZmo5ThFgnX+BSMzRoS/Lsl+tpBcP8B4DIzIeJSotVd
wOCUpDFgbO4uJ0inleQo619fX6L+ddq/vr6+v78/PHxuz0ixkd89SfSff70ssI88Dlp7ZpoOugus
CGS5B8uj5AZ74CyIbA+WBAhWevDt0G52gu1ZwlNqT4684cz8KJusrUQk2UbnVdbf2/t5ljNSZvpm
sPbf9LOGmq/KCcSTXAnABGI1EK3xwY3DvNeObN4f9kKqHI3GuE9AYDCjBGkkFhdESli1iuyy2+Bd
syYHnBAPmSmDYnjF0ny90ws8s3WAnQ5w9Zu03MgKkTC2muzm5DjqIBbW344++SWS0jjt37cB6cnL
fZPf2JUbk+iQAAXFHL/RnEYKUNEFqIxl19gdqpN7tD6sg5Hoo66F5MvaHNE1SVyL4Fh5qk+O4+jO
1jRtEmHwxuNu5V5deBBiqi++hop/ggllczYvZFchoZl3Rn0WIxK6kaPr5X7YJsgmbdegTWtGBSpf
DI+GouWAKcCD80X/GL/KxBRehf30AFWk7qWBJO2z/7wy7/M1dWfeaYJ4NozwBA9KzLtxMD4OR+t4
zAzrGOgM+SjJ1zzpVgrFKpJvqgcD8/4cEf2TJ/nReZROLXFWHIGWpUDoOU89eCXwStFmaq3r26fK
Etkfh1p2vUP7dLCqfRJa+1fe0kwbkH+d+/WY6PHvcausNdAsOv2F4fmUvcinQUQE6WEehifO4PX8
oD1XnV3GeP9bjfB2f9oXskwYJfhlvlsiRXQDXBsb0P2fh2yDHZaSad9p535C7/9p8A/eqxLq0VMA
8aKVqb0NgVURcRWaxRH+AsU+//xigOAxZfpwQB91gRWVzHNh587KsG7v5msTcyhzYSILIcnae57i
sra41bB3Iis0Gb0jr6+opjmiswrFWLNI7VQAEVoh8RnFHYzO6HXfYR6qXXzmnngjt+CgTnbwVo7H
76oEtWfAAwlQqQatUrRbUy4qc+XI+0mNUYJiu9sFumaW+ldggO5YTwjK/1ZuZeSptMttadcHoCGs
eQ5S2yes9ZQYoRMZAzlJdkUiM3oEyS6Jyfz1Lf5V2KGREEZ/BXxR73fSJjkwm0b3LU8PNiWQxc+M
pa6MaNEzLgZEeaOcVmnIKJXiGoXlP57z4xrG97tAQE0ZNP9UsLuBX3CWtrx2DAVl+ibtFMVtDFEX
dt6JeSqsyMKMmZMTfwTG5Pjb2uZea6si6i63gl1AGruxYyyi98RjHsAN7HgP/fq9unAEolaD1wuw
lQud3pHahZmahKoLpSqzNT+qjWJNe94kvpuEuvd6f48spMaAjbgwR+0RmEuTKYtUtzXRmmoHuqWY
yAMRzfzMjdCK7MBETE0U475dum9rPliv7FI7xffqQKwEDFO21W2zyR9CMpAOHcSv5aazuwfPvG9w
4Tz9Rltr4LyfwerUdTZVUPSNkkF1PTsyBKfZYWEt1ilXzpw1M1Q+W4DmELKmMIMw0Bk2/qNmR06h
K+/3R7NQzYW0A8Dj/2841LMjgVasUva96r5lm44EVvwIROyTf5D3k92CYF/BFYmk5ju3Znj+j+mt
A+IqCDDPyH8s4/XWkRHK54k0qm6zL7fyp7xNjMoUDcUen+Mf0un+MGfno42BuR3ZCxGYX4Um3mAj
r+T6LtBcoTRDkeCEQhHNz9BtR+4bWopmkX3+1xI1n34jBNDSijRXC8xelwLgWve1YMTts2z2nM6v
hHTzEXY7MBnk+CAWwbE9u9HFzVRDTaaZ0kxzs330LD/zxppi0vLM/TFAV/uhQ8aN3mxAPjAOkOFP
/p61xBVnX541PDQgtSOBFI5O3wOUoimdXGqueGA/yy3/s/oNHiSTf+JX3pSLlhAlzOAc9KchiXU9
YW3qia3S9JqLzvnyKfqhQH3JQjET5LDTp7LidouH06U1KsfRxHIXSl6rIT03w8X4kuSP/iN3qHbK
Axvr1QeU6yAHvvbCX7j45lDozyCpmzxC76LHczCrHdHS/Cz+5H61a+SpSwfUpQ3qctXyQuHCuNMQ
0AYd6T+lB/VY/c6tZqVvfqHWACV2FHXm16g4O/n1inGhBxGXNPNcI65JcurPG/40Grqk13vO3IbH
5Hx/Cy8kimBwFsBELgb9hTQJXcJ2GaM2MMhuFVLaAZ6k0q7F/RmgKgyaasJbKTAAgg69Q73d9V+r
BAiLc3vxBdTcQr/UhxYOvqAywAL/SBQzsISv2pY3rw+8gb7+9+Qc2WvabLdnCXAQc/EMmBKQttDa
aKNapRx4YDxXYSfL4zdlxW2n30zTW/cneMkOWgEwtyBamxnWrxe0ksu6bouacVmt2CIO/VFOvuKA
7akzC35gVwKE+X+7OiFFJBcgzo1kFwciGoV6HoxCDJWAIubdhMEhHPdVZuQgdzd5oRVW4k3xZt2Q
hgdbFcpREN+ZEbTXI+MDwGPGSZBcZnrgyi1b7NRoU2hEgaKpx7x63s8QQgjRgQXMxH+ehpOUE4k/
I0rTFcEefrL+Z+so3nOR6NOZQwUbf/+qPvPc0dTnvtJZ9Dz5u3GAYJFneb7R1kaD5gUZyiugAktJ
+wox7aYz5RKBeYoa2HmId4K/gtC5uRIwSlyhiCtnXbSbO0eEukOazS/KLFA9s6xH6CQqSCNG6Jk2
kzAqnYAvfLNsR2/Fc5Ysq+JMHA4JC3Clzp51cduJ0gBiMKaSXXlg0NI5gJ7aF/hiUw+Y5FDSUlup
4+xR0sa1Qv/S0s4dSkjMIlRCsYW6N3qmKn0QsMuA3wAnwRHGA0V/vJWys8CR4pAGVptvwbMsR4fJ
30bqMdNiveQObK+znBMw+gSu1S9t3E2TVVfEl09cCzRm8cH7TqyaAphea4vJX5LfYXlIG09H2rlN
3v1U7yTw2unqjn/LtpL4yKqTFUJfvLcqdS/gX/c3520c/+3BIDSSkPpDcyE1UFkE5WEzIR0HJcwT
3k8VsMeglWvLwneKuhmNCgLgRlwJ3aaU6scmkUHTM5bPvpy2Bs95qi5pntGn2e90HiHkJnK9EVIl
JLyQCqQEFRbpMmXY3P/uWwDIjLXTgExDPIsh0PGkEPC9PPlqchZqNdmA3St94Bl5EySgRw8BYO8G
CG4J3mBpBfYaQuLCktLob7VxZ+lRSYLKKR6DcyaZPty6HED5qJo8t4jABN9w+WOELStWPaS1UdDB
SsZycwqUl5BbOX1uky8wreLlDqZicOqjq5XaHZ4slGzF+uc0t71eF5yeszrW7hsjPPfNFnBMyfsl
rnZZzQ5xfcDCLMYM1Q28gyGXcW1WjnOBjevMP0etpposg3JR77GeOeZdYNchB03Prq4dyJqLWz5g
Ogt9JaSNpsJQIf5san3ZrIWT8zlLfRLevZoEaUjICyDqv/4ksWtA2xzV/rmKRWTaolqX2VjSZ61d
qxLy0WoBKTRi0Ebams9OkFSqM6sJo2ijjvwaQuE2SQC5eHBVo6wO3QscHdR950dsWKC73j9zz2qg
p/Fh/M2Ck2fS0VAa4Z0lGn1vZqEpeEdONGvfAjQnF0vCpsck/8HveUEXCyeFXE9CIlTHfo6dLUXb
XDIVbicJhqa9KGdf1BVmbR7n0IqeRyQr0ZuDexq8uJRHpRLasvO0h0e9eBCf9/HeFfbpY4uOcFEj
dfOW97/GXTTZqbzGAPmdob2xjdcnKlT4EyQC12s4Cj0PavTCP/PqAw4Pz/CfRgbQOBIU21bV+c6J
xVMjWaxn8Eb1mTyyT/2LaI6DIUU7TldMkSfCSXJT1eg9o2NMDfTda4fOPAH3PpK+kNpSUoIy989g
StOOTG0PgikoW/8goW7YHDlT3EGW+k3wHeWRwalfGZzOSivL9F0Yor4CxO7YhTOIdcZvXE+VgM7Q
vpVU/1z3sZk/juVLBrJT3/ZyXfZ+Ncy+K+yyfc+miAjiPhh/VKwhc7YCXNAgES6zkWPoTMirQZiX
sIWZdIbI2NOI1oSHJDEj7wSefbEymdhpNcIlpvQo/ESF1HvWnppoU9XomkJyl/klyo9BDP0L7tBu
p+Zd0cgAlchwEz7HI9QcMgjtrmE4v1mT7w2eyiOITNqJKXRezvKhli00O5J6eAr9g9bp8TaMXkuo
kztp/IqWJlzaoBt/z05R7sSSMQV7v7Fk6ZUfjPGn7G985kkEMjzfKqPR4sTW6qPsJUSonnDakGw4
ow19nLtH9LA/KbIFOmzlwxM3SndO4k2ZHYEyhKZ1Oe5lxRKnQ1bsEuBKQ9IxG1/VCxSO85esMgrF
LIddZYfKY/GGJpX7N+HCDY5CkwyAPkI05FYkOuJV6sZnGdk/N7Ellzqw8aW/AZF2ZwCslRA+tNVG
Hw95g3Y1E+1vtZ6hn2srq7o8HsQ1atyla+nqc6j7IcmghdLXnn8eD6mItl+rjo0eRfSAJXnw0oy6
KJoiGxsqX63MxMLuvLJMHV9twg9TKjL+mclImiagOCl0rVaIJFsgVamylKDjfMXm7ZMfsTGifxz2
M30omGmuNyPauwWxqvzg3LAPDG6eaBoOga+SugCeIpsZ0sy4Hsn/kfZdTY7jTLa/iBH05hWgkaFK
KqNyL4zurmp67/nr97Bmd0eCeMX47kbPxPRMx1QCIJBIZJ48B6QpOwFBc6fjOAbj1tBXGa1u3lkY
ifRPc9ScX2NbrtOoEEu5lYJzris9+LlC40FpxcEpO02g/Vhnbq0l+ksu9Ce/4Zt9ZviDmacj+IAC
QXzP1dagI5/EplgK+VfBeWtQ79unPUYIXUOQlIvgvwLz1vVaoR9JC9M6CM+tJ22qMDINraKAstea
U9R20HZWzW2zqIMQ1VPEvSaVa1R2rAGu/Pv+mbktUqLYDdIdhIX4cDp0469HohaQb1TTPD6rTgxI
k/Cm2eMBziqWqehtRWWDjOFHfFS20fm+5VuA0GwZYqASblhAGBUmVumAxRBrI0jOavmQGXbl7zV1
k8cnzTtL6p9IO6Q18dBuwT80qlXrtZl5/HshvgxgDAiymYk/B9D0veeBrE48qhfhDqYgJdZQSfkK
dMfvgpUH4E16iRnyHDZcPMMEOZE5xF3xGar10nmAG7Kjvq6B4kmgQFBFGZWHPFi5axd2M4pwiERA
z48kLpud4DJgfEO+Ss4VIBFuna+c23mrMdfI1Y9nrpFQ7Cvg1PHjhfFBG1/7L03aFQ+dTtcS+z81
oWtLyEKgXwdgJOS+kWO6Xj2tSr1cCuLkPCbTzo8O8rgTKu3gtW55LifZ6vOPYtx0FLGFycney/39
dpsARXoHCBdwuUCzTICw87X5VOTk1gu84FwJZiWSqCfxiI5Pu0sOWRWRtHL4td6V2/1ybZI5XMmo
c57QGcF51iKIxZYkkoAGrI9pUr45JJnuz3CeALO+SO5qqHlBSQJsWsyBGtJ8AEmdFp6loE/MoJ1q
wuc85Xotpvct3Rb1sZZQlQOyz5DgNdjIPi9rfxC0KDrn2X5UH/1uogNaS0XxGxkd5ReoCpPMKm0h
Ir2r6kejsacD+HlIW5NM3MdrFVzh9sJDjhRCMrO7F2bds+tvqzVFFIlcEp0b7tDP9BIiTbkn5dGz
uYkU2TY96ihJjqQ+SWdDPVXDxi+Q5oMqVbayNLd1JSwNFOCRmlUg93fzHC/4Ia3yoonOlfxVFC9d
9VhzJymFokxg+SFRPTT1R2dlMCXUiuWdB7UvhJdiK0LYzrr/mZa23+wwgL9E7QeXzfWqxHk59ALo
+c+tJCEcMtrMqaSoAS43nzaRViYmgoS198uSUZAzgdMH3wI3C2NUietASIMwPieBrm/krua3ffsh
NN0eKKQJT7zIWMncLGRAfvgT8OWhT4ypMsdsLD3w9I9Y1Un+I4/bURNAx473hlyT9HlAMF6HltBa
+hoseOnAKeDtQQs+P2fHmDBL7NsiwiM8OmtqNx0EMJzEKXpdmmpa8V3zvcKebA0EVAISLKDjY5tt
pLbnR00PYiQ4oJ4CXYeoX7lklpwzNLn/NTF/1ourzYNvRpd/FJ+DWiCCHpN2Qtz+JQG68MpnH6ME
mXhSx240kGGlNLW0Yy5NM8GQ6ksGwqEyPuuFooGaZeBolAiAJBUanrtaroN2Kk2d//xsaHjho3dJ
BeKRjcCmIBAm3qjjczNGaJh98aTSDCSfRkOB85iubdHbW3bWVpER8CjACeEmZ5Y37+JgyjFHtKsK
dt7rIkSYh3I3CdMTNJNnEnctNn3EqhuhLYAMi9CqKwdtaDZcBSoEfcqsGBh7u63VLy0aJVBbceE+
ncTVlvb5wr/ZbCg3IdGNDiYw+FwPtQExRpFOAj5Hum8VpF3Rqkd06aGGnNS0Q2sqXzvxGl/P4v7D
EoFSGQJIyHwwHpzPlVGSRyU+G2ltgsUXssnPUN1IsxfkuqXKbvFCH/R9zZvo+eX9tSho6QJBD91c
GzVAqsGyzTS8JxaTWCRnPu/CA5fraKHWk+QUycE5BoP1MZsgAKXoXkrHov/4j/ci8heouwGhCXHq
nxj94uwpkh8XQ9EkZ1ATodt2LylmX1oy5F2Kz/uWblvHsQUvTTGukhsyyMdIdXIWD+i53L5rid14
1lv7HlIQCFiJjSbMXRFTDUph6TGC/M/GP6qr1ejbmBaIXx3ODEp2sx4uc+Sh5ilNcZikZ6SnazMX
BTCOxVCo/c8vwCszjIMu9TxJoz5Oz+kUoUt5B66pQNyDPWZYy3UuvKOuZsQGt2LpB3yrw5T0LDpT
TrQ3/QPaqzoEIGhjIQUW2kNPUPt6XvmitylfGJ4VYxCJzUKsTPwOCu+oq8IiPQNuZiHh/ms814fI
/o6ONbEjUwe4pDfrk7qHduS4x/2xFnwtXE5XA5gHeLl7RzUETDFLzxWfGWRUjcTy4zGz789zIZty
PU8mrvDlHMj9Ik/Phal6p7Y3QR0nQuyTFLrNiZv6Rax2arZZsbpwN11NjnGGql5XEDvA5LTjV/Un
JahNxab8PlBkgrcVlXbUGn8/3je6cFfAJlhwQU2HB99PouViQXlf9MFh0KRnLsaLcij937g0QGLf
djENu5Bz2l4cqJzla4DSn0CJcf14jgNTA2AZcqqsbDQqOD4KRW1yTsDOd4yaoRBwFftyS3kIcECQ
gG+QTOzbMRZp20Vy/jLn4V59Ph4bMiR5pbhFnjc5Dcc4fQ38qPuKOaPuvrpgAHMZqXyp2UIVpZio
1LUcmDoMvQrQVVLKITEKdDvQGo9HDngRsB5AgmMCyUgIrXCVBkaufA1yEkj2EOdyjnyjoVhCMgS/
pSH0Q7Mdoio+QCR4yGieqbguZKXJevP+t1k85zNDGK5w3I6oOF3vdjHvFKUsyuSMNEPDdaZeE8EH
d4L3CH7a3lVQzdZpHIIqqqdo/kXb6/0BiAs3FdSb/h0Ac95lmc8iiOXgFR1tWoUHvrQNIXsb72oo
PUs0hmrJH1BXDrYO7CnqJjb4cpU919qF0/ytuPfgFWudNE+Nj3XHqqfPpXpAKeb/Y5jAQUPeB4zU
SO8wHr5HV+xYRFMCarHv8Be/iVwukEkoVnbYml1vqxXpdIIXFC39llbKO+c9pIBpd9SoEjogco+3
nmehholNUcXbbthWIcIBUmqEX+NXv+X9wrUoo7YOADCgnHi2XX/VFtlzbhqE5JyPm1Ldt2VM4sBG
8lBCo3Mkfbd9aDVI/HeRQLr4fQQztbcLocwQozcI1c1yq0uvxkjVHq1ub2P0NAL7kJpVyZF+rSK/
5B7wwMIrH4/9+V13PVYuqMJ+jIzkjJJ/Z/qtWphlOnrEwJJbqLWqJEnSfFNV3Bp11sJ7Z4YRglRp
7taB8sW1ZWiueGWsylgllfc39SDVQCGM04OSlsXKzb0UIKAqCUkChOYgNGPi5UIrfaWaQnh7SZDp
ULWjFRn5K2pAOz4u12opi5cLIl4oBAPAj1/MoeIQfIYtSF7OfIoeKMGwo5Y04MxqXtTRRrEgfIsn
cwzW7rTZWbD+9tIsc3V6ehB6Udmm51IlannSlEPL73UbB5SL98XgjNXKq+cW4oWNDmZfpJ1RkQW6
jPmEg1LWQgApr/PYIUEB2BFUdH6LQLLXpBXfUCnRTwFCpcjiRrOrqWbzuGaB+DeirTj9FcadJ68M
acmfAUwDDlwNuBpoAVxvKr4UuLDlOAROgdHtQFILXEmjPItcrRwgcBvshbz0Kc+lIW0B5115ey7l
DiS4KAOvMtTNQaR1bT7WvCBWxDg7Q6yEqNG7NqL0J284bSdJTjY0TuI/VnpthWsSUIuhOIyK8swP
j8Qk4yFlIQXEqIPlXiFD+VjzmWlAMMCLrLhLacXntFbfusZFoz/xU1tRa7hGPBQLCz34k4AqXwDx
PpCOPQzhq56YvEdB0XffjS8cQyg7Ij5H3hAJLfYYcmOjREIqZGeo4FJO2vp1B8KMg7EGvlkoHgHe
hOe4MecuVSBIrj9DWbaqXsRSdk7c6pnbpqSmENUhT0/C05+KiGtEj0sJwyt7zK7rp6xrqgD2cnII
bPnv3NHx9D09nGJXJW8FtJLPNVTUVm/vhRN/ZZe5aLJMqPUpErNz9wePhFjeZ8GvTHOUvACfBtRd
Kp14ygEEXvzwXHN7D8MpzCS2BvQVtfu8sPJkBWa6cP6uRjRvgYtok5tk1cObNDujgj63EBRmx6fY
9QMRgu96WGUSWbQHHBsP8kp0fLLUQ+OYhFpdwN44oLdyg0ws2eZO8DzgmwN2T3lCi8PcQmN1JaWb
nphf6d6ryev9nf0Do2B87xyb/O84mOOXduhHDgzsgD04SohBJFSLCbhese++2w+nNt0MeNeC7M7P
/e/Hx7Xc7FKe+Mo+c43XWSeVQjmvOwHWFQSFlYsnTR45wy73MP0AL8bQfPR/35/3Uhnk0i5LSxSO
LSgoQsy7paNC0IGPFzhNPCuYHFPa3je28Hq6ssVeq5AET/QAc9S1fQeK2Kg5eePr4H+vomaW8kdX
ppirNNVjOR8lTEs6pui9QZoGbcPdvu7x7iWV/BB99sAvHry1dPey5/p3H7FVF8X3EVQEONGjsMlL
0uaUP/Cv/LSLvwHbmSC2Dk6W3CqfRXUlmbPonC8sMz4M26fvkwmry0uPqgCcXWQPEKRaDY4Xfdac
5wYDLFAVLNVG1aucrPoAfCrcfgZEKnYqoBMC9PhbDnqk2lz4ie3ql/jGK3gp6rYRPSB5maKCaFRr
1Obzlrk9tv8OhnFXWSskwSDgO0fFoQusAe8ajkKSAT3yCUA9+9Tk1pJmy7v4X5Pzn194yPlFDOYZ
rLOkuEJkNyBNld8BOhZWeUYWQnts4n8tMT5JFKcqMjLsJTsz0fPIU+9IpzX5jKXiHTgsgQqfi3fA
mTFL2PNJIcSFnJ1f7ZxEx8CErvxAmpTQ3ex2QHGy6TfPFDy/a8WxBYQOrvkL08xSGpzm+4k2O13T
br9RkkNLaWbPjOXbbJNNlP5NDvnvvrB8O66ped8bLV/6F9aZ5VXbvo+zBhOv/tRWEZJAwaX6QqVX
3txBT6KyH3vyiCy8ucZlvuwkUMAHSBSpnRsy81DigjTs8ZxJpD+g1h6k3FRLXHIT2uCfdP21Buli
k6BragsvVSWgV41WDs4C3AKyt2g0AjxKRPWdxcppctKPGV+l56Ejke4AidPUB98CsAvHl47faWyP
kcnHziRvDSc+gCW4pJkj26q+zVzhe0otZNmafRRusrUutSVPBmoCJJ3gzmY1nOsT1kd+J/Yxn54N
oUELaY78RTlmMB0VoAFp1tCLC+9YGWojOGcQOwZ7LnMAxkqQS9AXIy08jJsJUn4EwKVHdLA79zec
NI+bdVZYdRxp2ALGljEkjchUdWqTnUGprv3uCpJzp9QnBmqTr8KHVxL+uy4GWvekKHbxtgpsoM6n
kDZ/hsHhC1OLTNzMU2om8s5HZUjcxW+iC45Z8QSuvVl98K+fWrhjgv7x/tAX79PLoTOfxOuluGmD
Fle3aoKkipY9VXPAJQ58hdYfLtpmJck3/TFf6esTl/YCBMI1XkNGBr6CudXCeNQ8X4MP9CD55BoC
QQHIDDvzlFOZKiAAdRqClFb5FTr12YvI2FkiAN70D4j6azeUt+2a7MHSo1m+HBITtCOGDYJuwJAa
2xwtQG2/7a16cjJ02/4p/sobtKemNg/SvZaKT/e/AxMtAz+gXIkpMVGihEIUL7dQa1LjwerjiLYF
ASNJrEgkETWEiYVfrLhJ5nSwJn8CyIvrbgA1UdxyMCmUkOZTDsgHQKBn5WHJ7q8bK0xoOPqJh4Qv
RMSADLald8lufrvKbnxvLA8Vivzt/jKy0f5/m0OeAZqdKPKxIpcN6NBTuYe6V0+DU+90W6hcEpko
Tm0rjmyGqJzUDghX3YdpgGIbh/70FIQDX/eHwQbfzDAMNtsQwT/rBbTN3TjadqNPJkmlJVqYulYl
Mbyv3xINuXFefb1vmAksbuyyq53wVex3mH6yLV56y/to3eKJ39w3wt5yN1aYGBykS9GUGhDX02vI
ZphCS8Q+nAXdP8v2XQpziwfqOjd+y7GCY6sTFMH7eC1zuLx9/+dL34BePLB3QwQBU3050TVi0ZVt
hGzx9UXl5VkF5nv8cF+UCQcpY5QsTDU4NJhqxNEaz/dJM730qQwsUJ9NmV1DX6kkCboXIPTdOl1p
5523leOCTpODjqbGeKihw3P/SzD3zn9/CCTPUVRWgbRj7h30rHRjY+AIt7xTA9oKKgYDeAPLE6z/
myHmlqjUSK9AnohTbPcc2e7ajbLyhPx/bKp/58IEbdwAHaM4wJFpwOIS4dQKtkYEM/jVgeb00YQE
OL0/p+VDihQpCvISKhhsFUwX/Fb2In5wQwGwZSiyVE1Fku67BYhLA8WC9xA1dhuuwZiYi++fj3Zh
lnH1E2hylDTAWg78s+Hjrn3zZY9w/topXTwg/2vnJuMZGKrOVzLsSMYvPXGSE9c54xktxvMODj46
/7M2i04iUyPinyFdYwpYvNIAewZsEOl9/qZSXih+hN45eImQRx8fZ/XFX+jy2BNEKsSws7nhzHlr
u2jOH15EYv8s7oVRxgEmbd8AFAmjkG5+1DkghwP0beY74JsUZe+DgFN8lbVky+O8BhmSIatxDfOK
/mcEcO/IWSOyARXStesQoFPXi5MA16+kmSM1L60UW41XfwqlLfOd1WrjtuxLVFTMAHSWGeSxYuG5
QwOlGOTb2IdC2qdmHNrE26X+yvXAZsFvBjfvmYs7v68inwP3JfyaqtiKl5qNcfJaRxpMrzr0WJIn
YdwW3n8oZPOP2ZkfEk4ZcQ6bi8rSPPWmfjbr+XTynUaiSeofKs74NQ2Kpevcf5juv7HI7ANpDMRq
amFReeY2L95J2A078VSaxjZcCTmWHdfF5NjbMA2ToBxgqk4twX7xTNVUnAcLGrBO8uCusbMse60L
c0wGPSvDLEIrxOBygjlOVJhM1eX+cqlZPGZ0LYvLNjDcrCOzmwPdiENQcAxukSnbaWo3fgnUvUgU
VwXhTXCoZQF/9CqhipEh8edzkJbadhOuo0oy7/vrRX8290SDSM+AEDfzSVWoCuaFL2IorSN2B0V8
KaSVbXMbPqnoroVQl44kGJpbGdec45Em+bkwuu+AS1nwiGuBxa1PhAGgd1D6wG+Awbg+f9NYS+FY
wIDmZy9cRWsQUyKNGcpWWeYQkv4Qi+7r/rItzmnWP4QPRsMomw/wwM7aTCjfutJ7D0xnRCFlcmpn
yNd9Oz89p9euF1O6MMR8H5FvIKM5whBOt0ib36gsSJvxVTIFEu40a7DCbW1/VxZkEUtAREzj1P9+
XtPNW54tunVR38dl8lMAvnBwaBJSB6XCAosq9WlF5T1nrgGhbi9wTBTKtDM/AH4ey+VieGWdqYk6
uqlOPagA6aUlRGa9SkK+OJcLO8zZiyGXOVWyMrrRC6+SrHK4lFRvFf/YivlKLMQ2o+KcX8+JuRg4
IQmLhtdGd7BjoluNDb4vJyb9TqfjA5lAO2fMv2hlgTGJxk4B/7bLyK6iM+OVtxqB3x726/EwkW0Z
G3kspDrGg6dSEtmeWkO1c2XWy0ZAO4uAAcQrLJ68HLpE8nsYUWW7AbpjnPAVmxW3teCw56n8a4WJ
nQ3AgQuVgxU5esu0p97JUltGDJRIn71vGVpKpUFZmdntwwAdxSqugVmUHCAS5izKgT5Cnws2tdiO
jD995GjNQ2FQAwQF94/9wiZFVR2HDe8hkUdh99qjjUIqS0VdDq4Xk+oFeZpk7x2rnXG6b2bhU4F2
UZ2p4vGuh3T8tZlG0EcjruPJLSIea9YeC8OdwtK6b2UhPgIaGpCv+Y6BEfYCaIumGfopmlwtP+ZP
lVtgVmmxkVoCaPAAEQmIHiT4txWzt59rZhsBKQ02oaDeoGA0BIxanGF2+oEjx2zb2LyVWxMeQZz1
3dpSQEdQAa2R+91+umur859f+Ep0A059ocBqLStUzPcZoHQDVaQXP4poE25WJjkHJtf3w7U5ZqfI
c6uY0sDcFNtecJArcFJVL12/857ixGk1zpIli5uZ1wNInHa//2/m2R3kxyqQiU06uc0f/dyreBQA
/GFDR6xyfBskMyEC8LWi4cp3ZQmXmxL9YHmWTW4WFlTm30v1bXznkQvq+7/3p7dsCZLPSPgDMqYz
/lKu2wS3BYdt0j5H3Jn3PoPqr+R952usWAsJPXxGdOODjV/BZv0R+r7YNbrRtWExBpMbtZpZRqEV
lyHBhcshkVh3dpnTwktAR+COAvdYfHZNvcJzLtzev/MIIFUnKnPfAtslMyUA8I9NMrnBNrdQR8iD
DfCrleU9B0/GzqPP4Dp/DL7jt/tLfBu7zWbnPji0AYGDhVliMeUb3vCxf0eAuFTAqBxhgkYKaVDQ
KbXdWkZ44d64tjd/8ouFFtO2SSsdvmjkD9z0XP/KKfKnIDYIdVJMW+RLVi6N5YXFgkKxAvC/Gy5n
0MakuVbk4LW1QWJioTQEIPL8aysTj3xFwGz4K7fjog+6MMk4Bb2Vhtrvi8nlqbAHOeJO2WpkLRPB
JvaxV7CU/1phGZorzY+7YIKV1sqOIn2ZSECnzfHpd0c+fDBW4J1OEwcsnqZEV8Lvxc16YZq5iTX0
lzcxDxfQTCUNZUBPpgpEQUd0xN/fnixi+WaSIrNfDLURlByWZJD4ir6pppOpTHbMv+TJO6jWikCB
HIAj8j4tCmGLlwId623TrjjaOSq9cfMXE56vgYttW9WZXg8GNpHhfYTG73h4uj/PRU938fNn+xc/
X5/Q2RgE5fwt0+JJ914T6SiWZiyvvX3Z+vnPgkpoW8HfYDbHu/PaUlYpXp1U2DWDDZqn12kzkGLT
bBJTs48ZkXYChSOwwVmFhrm3VetL1+WldWYde7+tOy6CdXWn2Kge0JRCZuVQbTQrpAPFAKhHK1M+
ROAZlvdIsZOVEh1bR/9nAUQIKaDHU4XQK+OBQEko5H6NpW7s2uKOgJqjXq+YqKlvxRG5WaCgG40g
5SwmNjSCc7qa7FhyD+CwRKsthK9QXWUWAeWvse6CbnLz16al8VP1kp3EX1pnZg/9m7gHAwDkCKFX
vO+Pa9wN6uIHuLDNbDRNSfRM5tvJLa2SjID+V9vqNGy9v2D/fUTaRTYBH3R8+uujoK8KXkEt/QIB
sHV2Hs5nnYTUoE8J+eXTD+elJlvQnxEOcEfrl+vTwXIfqgfRVmjjPJ/7vfq0FlMu+Z3LlZsD6otj
0k6JJuYpVg5KC26zT10I9Nw/iD9vafakAyUOoAM4bvGAZOLHos6SMakn+G4/OSh5kIIGrdY3HM8n
ABxP3CHt0QcuZXVHcxWkO1pebtOqjVAe8iX7/mCWvA76ZfECAagUHWfM5dzwnTCWoTi5YflHC45Z
suJdb70OJgkmZmCjAFbn2ZgjAa7XkwNFdxuZAjvauhnEBO5PgUUK4rihGUgEaSu2O7JPbIARirWc
aH3kufq5fOXBiAlkME3sgfK2uB1NlYCZM7H6t/tmF9wczIIPFG0ugjDrOFzvFCUAHWgtVp5rF4E1
vaUl2Xa/5ReEVBDOdgoybuU3tP2Ahgr0StxpWHnZLVzOsK8issIBh5thYUpc6kt9C0JAd28kVN2J
r9xD/Jl9DUTcGp/GoTfzl/LUgBy63ihUOvEPa2ilWycDdhLIc8g6PyNnWKQqgIueV4iq5/opSHqg
izKeFO6EBBkSmr248sT8SVNen5pra8ypEZpCQIuT5qFCnRPuGP7iyEytJTq9pdjhExhg7dhRzYEg
LUhenlTTJ6eHN4CVHwSanvrtYPGmaHcOD1DAZEGcyry/H25PEvTfkToD7wOA+sBpX28HI5hiLY99
zw2A/JBBYrAmwLQQqFxbYDYcyEoTrxk4w5Udzlbeayc/F1Z97t6Mc/WQP2eOcArWspML0fS1UeYy
91I0vkNEwXPrp2Y/gat9sjIak4yuwSoWPAXSIaBpBB4IEsLspan3RZAOOt4/gwgW0/IhtaT4URZi
ePr7H2rp4Bo8NH1hDN9J/AnnL1y8lzd9owUC56ZgKjsEp24r7ZPn/FDwRN7yW28TPIyucpb3/tF7
4Nw1Nl12oqgozmQTaKs3ZqwZSzkupGo3lIXEuRxSdH74lRUdSaDbW0k1zcuVyS4ZQxCALB3milQ2
s2c8fhTVfIr8Q1NvsxNul03qA06YoZl/WqFXYd3BPK9LU8xOacaqQoN47B8kz9tC6RK8HSVnlzUS
dT50LiNkCXh/7YnCPi5Zo0ygM4x+AbouzK96OeqRGR7UbQxviy36+/6uuQnq/rEEQByaoEClwoLi
kIqUMsivYT9A4NgVaWEnZmRWe6R0EwQt0Fy2KpLb6dE4rQkD3xxC1vb8lS92rFq3ctSiCcg1oEnW
+i/q5PT9xj+E26H460/gmQ2/7k93cV0RvqPZBPUcEDJcWxxz0dNqDusqNI6omOXAE/49yn2ieU/j
Vgv/05D5Z4Zwmqh4w4fiWrm2l8e9mEwxNs8UJs/JkJtllxGh9pFW20rnIH0Ww7PvzQwHZX6MksdE
K2gNFYeZWA9th8W3CKjo/SW4iSuYMbHEUokwVJDswRoYAUGC8ejt2kN8Hnt4idjNXfRBPbTbWfya
cGvLsXSWAM1BuQ4B0pxTvV6OoOmzNogL0EUCRX2I/hRv3kdxbB2N+pBjmiS7DgjnSufR5rZrukws
CBm3FyxfGGe+vdCDoFkvYLyEOkhqDfvmmP5SaU7jQ+gqAUVwPu47i39+4E4dGjjXyEDYEBz2ZRFI
gJl6xEB8zITguQz32ELe/eBnTtoe6+Bx8E6isNatuWaGCX2lrB+FsoWZ+m+3m+iKN2TDgZ9JgA4b
lB0zgcPPK+niyPKKEGYIkOB49e7DC6ut38YrCb2f9MtlSDTbkBSwG6OEAEY/tiszgPYR3tldcAA9
rVPY+m4y0119UDYHzlK/6kOORuadYU6H4hG80EcPWZrNBuUGFKmSg4Ga/n9+YK7Gw9wASaajTQ3c
zoe6eu30T9QBSQ7aTPAYfujleaxNbJ4KUuLVV+3GLenAv5yeFeR27o9j4fBcDYO5E3Qj1LhQxLIk
oOI20NFiSI8yB6WNnRQ7kbJi7aZ+i6+goMACBa9ZOQ7P/uuzWqUBmnHzITwEOYTjYiq8NRkZRwJe
byiKTCmBbJ0lHwcLCYe/4543g5Lk6Niim/vTvinC/DMQpHcBpUb6hQUO9VoySoHahwdjeBYVkkkP
vQ9JbfQuBJv4iOTnQVl7Avw0YTJbUEEIBXWAuf0FOZ/ryQsDwPyDMYYgI3Q1uxxA7GFX2i6S7fBx
yDaSYcsl+CggLPTl2ykJdBfvoVxf+QY3yfV56pfDmE/jxWnjoM/Y++oUHiT/Vy/UtABe1KuP6ckD
AeKwb4sXsTALaAeCqoFT3u4v/MJdiYZvdEfPSgKosTH+cqgC8NP4WnSI1TcdFNYeCKUFj8SfOVQY
Q2h2ZsUqs9ZNXAdcAlwLOvFFZGhvugShdlYWcVIOh5TkSJCAx5rWRKWi1Z1UOr3jP3/+Pn2MJljF
6UTeKgIMPIEIsFUAxzAhWvn+USmb6EQBKN60xDB7PIyoySO43/tmgUQZyOmg03V/rWbffbVf5nEj
GwCWHZRcQJx//aGmwojbFhDYQ1e8hJxPoPmuBCsH4cb1zjYQ4c8sHWB2YxuHE4DRfS/vhkOrFaQH
oWuMbvX70xDY7mT0Bf3k9ngDneIS5sF89Lbh+sQIgvEw0s/DvjM39L0ypz+gmNkg6ynS3wN5C8ln
ihV8ly1yRMcSVDqA66XHlyO4kgnZfr5s/0BZyXybRameHx8lYu7cjn78Tcmut2WikhNSQ3jAJnQz
g2oeBAe/rcy/Hf31t7ViokBrtKd/1aOMTkwJ//rV2Qr+X1rZzzoZqE7ibUIekGRTjkjRO67kvPXm
R0bObkKslt5fk5tjwKwIE8LpFQ8k6uhjRZypflE4k/8zZNiaPHiLtka2kg+Q5gVmdxKSq//zAdi6
JNflfStrMLc/fB54asbkNSfbw9fn1nk6mIfjtrLwl2vtdr8c97ty3tealn60yO+NgHlbpeEQpb2A
EaifjVm5Kt1+Hu1v2z5ZpgWfT56tjjgqcYi1sR5c+rpxLUJOZEecX6ZO17bkkke4XA/x+mSpoyz7
2oTRxKS03jW6Ste88n1Z/YcuUMPI6GGggeAN8Aq45P6239wftbXQfJ1h028nq97LxyR8RGM4b2bv
sr927tZmyTj6WtehG1BiEHlx4gHOBdZZnPtmCWJ0aKsHX5y3z0Hbgt5wH9gflI7jDJQAa8Hd2jCY
EDXrPM/PZAzDfs1wqA/vx5zwdB+TAxie6AvB4aPYA++2/dTg/ncd67Rz3Oc3idL9+REn8Gvt89/e
xJBZgLwDyg1ILIMugvn+XtcZYxGCrDUVgY/Z1vW5zjOz/AyzNygt5HVkprwLHqBsPPQe5Wug7Wu0
uBE0IhhRsvKdpPneZ84GhG1njQUgD0F4zZwNjdOiXuGm5PDOQenRBKvRPjO5h+Q4mJlOFAhCQgTF
FJxqo2+xQI0DlmsPztIEF75Z2n+jQ3PO1mD/C2uEdjYoeCDTDfpXCFlfnxHkI7JayAL0c2Y5QMwg
zjjgMopNr/B4xxC9xhIVv3SEcWgssFQ2f+RMNLbgKU8fYi1JzGTMAjvTRTRlGmPq9HXOHXhN9a0p
5Ne6RW5vSoxVRkPknF5FtorZ6YMoT1ouRvWhyD9aCWLr6XM0rPE83DrR2Qi+1ExureKpcr0gpWYE
ZWfAiDpnbV/ArzGBnEon6hp/IDhD5gTo9ZZAfQF7QpUAfMX1ydwPQy7mpVRxwwuiGlAdJYDoTZAr
CqEW3vrCL1/uoj9TMCQ8NDlkdKJzXPM9jpCbdtCa5EGDeUwzt+rBoWyGEKT6rLJSeBhHLvybJ7E6
61H3Bp7GElqekwLheG/k3nFCqu+1yvoCvH29AjYieUyKc9J7ZbfzkjB3ek70B0dop+wlAIeiQiM1
GKBG4yXA2ShQW3XGCVuJeEPOCdtE6ZK3sut1EONL1YAO1V5uvsoh0l+rvAykbQE26paCzRWc5aKW
TK98Wdc1+ALLNB8LVylq8JURcFzy0d/gvyi6ku24cSD2RXxPK0Vdpd5sx3FsJ3YyF72sIkWR1MJV
Xz/wZeaQ2OnWUqwCUECJTT5Y4LEBGXdQmO7huJiq1uZOuFali5AsFNg4dm76lRyp0cuV5WZPU+0P
NBIiwWKLjvZIW5dkKWAYtcgKdluU0/U072KqP1eGGXW3txr7cPkiYJypAUqCGoCoL8fw7hAD0OBC
IstglUxdi4M6ccOHgO6GjMb+sSMeG8iTK4Pt22FHfsOcQQuH2Ehdw+2J2nfDhoi3ubaCPlSBINxA
wULnDq4G8WWd5YYVYlMvn/hMrT/5Jd+fo8rG92NS9tdWqSLrDRy2H4tJthbypYO9rk3Rrtcpywzp
5lTZcMqTr0+1kTB4G5d9QprGwiS8SF3Y/kY4/+WnujHbfEJY3IqTqUzTdEmixGKkdFl9t1hV/F2R
PkSuutIExLMm8CwyLB4X3Xzc6Fi6pu7YrCyHDyKx4xXbqurr0GRYRHK2xu48lRm9NnrL2xP2UPaj
20G+wOxNNpO+rOWYP877h1d/2OTypDWfX/FTZu5GmEmIi9qWwXZHmrdnM4h8ejgQToovtnB7FWEZ
8t6QrEi3Zm3tQ4hZymGUlY9/JTWC3JUG/rN3YrPFfjHYO8FWp8nqP5PZGkQJBTO354KUc9ltEV4H
WwmTnJ77eog3hwB1123rnuWntpL8t1HM/W5Lj3WkiewWhgx1xDKN0cy+kT33WL6mB27aOFqX9SMt
NniesMOr87zAMvtEK98Cp67k9k3KosmQ29QiFYOoXZSnraWj75wXAxaDglufQyyL7/W+VteJZ/xf
jUVJeBVtqb4uE8/zvja7fq/TtuM1ELgtl6Wyhp/KBj7ycFPNXboPyIAnj82GGfRxJ9hcO+daGGAY
9VEVPbgY/zOGrf0ah4w+B1zKZ5fZ9jrjTqUeEQHxj4ddKtIUBUDyPs8OsHHC2PLtqMT0TRGEDIw1
5UNXxBZolvMjroEZ8Kx1TXT0PVOhwV1FGOpfbEdoTEkbbF7HSeDttzj/ZFdabBNBv293pLIN8PeD
XdHSzl2zzwZbQzHIt9xJK3ug1duvqGO8y4lKAq5FNX/QDW/X88L82PYf22q3MCG2pQtYyBkRBj9g
IGtqLPSOiQzF58IGmNYprRmChAfFzxnC+HC8m5o8pikH8gCP5fXbstTKffKsmHGhpCAf8VqF+jPb
sMImyjl8RnHQmfW2VrmAj48okFdtMli4WUREfoWsYwUbMmBzAM67NQY1uFjUf+ptCDChCbzF96VU
QYk4bPm3BruL6QT8gf7aGoum79gNUox4JuRXLVT8uYRV8p6JVNa3Kk1sfZxbAUKymRYY2QUYDX08
YygKbWG3ezJgBaWTmqJc2WKu9flojqy8TVjS/OWQ6NZg62vI6nOZr6P4BPXrDtOzNIC4wTAYupCV
Mkd4SMI98KEN9JznU6qRQdYGDMnVYZc+g8Pqd5pbUyEnwRnftVvK2rOOYwErUrGzZzdpNJiTHN2d
pnx642ptyLVxWr23uiTbHWt3cz2y6JYrDBpN3k3DQeRlNqplj5y3YnpG5NNYnMiuYG0PFiY8RDdO
H+AQ9rhgY0Dnx/1YDb0ekdjXdpHkM/BgOb8GuHvBEDBzJodMsPpIJStH7Nih5n8HGx1SV+aH/bW7
prVn4APiZ4Qm9TWZaS+7wrP6GXbJdu2Zbravh51BiZRLrOseK8UllpcalfkrQ8d4nOfWAU4WY3Tq
rqqGHV5bbFz0lYiZwghhXM3XTYJ1v+XUEXrd6zQ8xRznTE+lx5cmlWp+xV2v8umoV297NWPB4DWr
N1AVVTmsy2PcF/a4UOSeoRA1eL2zDYq5ftuHHBEioR7TA7IkOfLEsxwZYXsqtT7r0cIGYB7w6fsc
z+fSU8iXcBmnaYa9aUTmOtoM5O0hyLo+HhRfEU9SbRVDZkFhx6XPC0DIPS+3/QdU0M2LEYH/wMAW
JhzPOTzC61bE7dOOVsDdpCLxWUKhOV1WkaEBmuvWgNI5EjlnmUNeDnz2AnIROCvwektW3xWjXZCl
VkxZ+4Y9kYN0bEQw1anWm/MdI/b4b6wzXIQBFxqejCRUP0u/kLLX8HdGNOqiigvXAHG7Ic+GeFev
G6KJwA0KgfbcpfEVGHwrT8rt8Mr0HP5jqEiGzvdjkmPz7EWLp2hRWWN7v2QeJeJDmn1COa+hcMoa
rrGqh4e7H9p9eWMjzRCysEcCffQ82ulaWZicnLNxG//FWsblrKa6eYKa6AM2KZsgT3Mgs+12Gla8
oAJSsdMAJHQ7kWAKh+T3hmRIai/xr1zduELsUBA0NHHbuL3HvcieCJ3S8LDnTvEbImbIeI1D6+nV
58Z+bQTTU++HZc8uK1VyfRiFIA9kGJc/eqrnl1R7pHZZPkNTcHCsAJ33w5QlIEVT7XftUVXqkyGJ
zZdq1LAXhQcAcE9TFj6/IH/BP8+V9eOrKeW6PbFl5+PX2trim7KGwfQexNn+QG2R/NFtCQZvWLFb
M/GmbcwA5VYDOCZ0Hyg3Nq4pIPoKLWqf7GGh6rCLezdID/h3+HnRsIqqinBbRipxkm18KS6DXWd0
emhAIeNRpecYkQ31FydzgbgreAGfTbOyBXvHNtS3sYBF8suh24Kf2LJqDGoSXj6vQxzy8ZSlAdkN
WWPCacyGufrU+OaYTsfulvF68M1A/gnj0/YO0wwm4DxKr3+SsW3G1wHvkOoIgSbsFBwLGbosiR4K
zQJrQno10vjis8anMiffxPLd4un4rxhovlyGA/8J3I7q2QjMl10LLe/3MieR9yW2aV52Mh6/a5sx
fkbAo3pWoA3vjWcYVLyY5es41BN8gJ3KXsrIwAB/nLdoLeeC/QGawP8Dy5XSixokGy9ajSsCg91W
80vG9bH03OUceRmLGadeaA9HGEP27BHRfPF3NXvGuiD2tUVgnxigtKOoK3jwW5jxI5azwp8Wo/rD
ETGyXpRx2z81m+Hb2vh8P68ojfBRrWaCp5YNB0Urb5Fa6hZ8irM/FDjepD18Bbcy23sxNePnCVKj
HO4DsBfBGULnTrKkf5iUku/21vvxlkTAexTlgSwNNeIqdywI3mL4mH36m9tmes7lcGDTz6rfLara
R0yqR2FEOCrOeHQZ7Xuha4rzn1DtsFdQpsdW7BzeXFn5YTEz4TRYLG+fXWzU2xLz4Sp1ATqHtPVV
Hhl7H2HP/8kT7Z+R+TgM/VwNSA8s/Zb/1/IMsA1364TbYVl1yqa6kjfELTa4ocZRfm3GbLVnvrqo
7wuXLf4saqQ2djE7HBqetFXVaa/sFj7jEqEHF2wDpj7DeRFU07qQ+7HGVHyuo1zfhsIBAecMrX53
zEgl6QiPWKbbbcHi2UbZNme5GY7ZboXfHJqRoRKn2pnMnDDKHDB5cgdYIqDpWOGaG77wnkxNu/5N
ocE1L/eRwxt3Emq6+qndLcoWjp9HDF9mu25Tre7qcRPyVhJfFaci25b9uYEwEx4zGmfWfK1G4qcT
lr39BZFX5dzrDM5CxlfAUbLxo9MoyhntWRYRAYtJCVN0Z3KGnF2cnfS707p+L+2EoWOpAkK8CZtW
zFjWh8/EbS3u64aLcK75inEJU0zc+mSQRdqZcTnONSo1kt83sO1I1qo1Wr2A5JgOBkXuYayxbq0w
aQDbqoL5VDihWnRWObtfhYuQSVKobLuDkeXoZNZGMI2i+T4WAk59u04OqtuYEPNRV7p9gqNStXTz
OlKwUq6WtKt2JZEeO3+49IIWSb/hKjNnXenbeTpxS73Bqsein42U5E/GXAOArfUKtqd2m3UPP0q4
mXs8TwZdqoA/Yb1Vz/uMl+hc7VsDBxoyxrHbVNE8Et7Wok8VWJIOG9sgR1Yr0IkGaNj/beBtYAJR
+ephxZ8h/dLX8xMWzDCzq1Kqvx/eR59zyUd9ZsuGV3Kimol+Rtc09rOQZYNgiKbGAsWk8Znqyqcv
Wcan7ZIVKDSoKGvzFU8ef/WBMwB1GR/JKW9nmL3PutieYjTjdp4PrCPDig4XAL/DhC9qrLLpPK5S
YILyDFFbRyHnPqOLhtlPcPqzo2AWxnyCETIat2PEKBs9cgN8yBDqi0WEd1vO0wtyNihAJoF2ODMS
4Z7qIzkIeZXZirw3vA1IsaxyXCxVLPLvpLY8u1T1iDLIPWvTuaUH/53cfrxYEap0KgfgG/iRaXrA
ld3ga51T81nVGFxx1Rvymoq5+pmb0mTnbJsolixzWdJTAcHB2OVIz3xDtY7qJMdJ2tvQ8ERPDIPd
DzYPVYbAR6qelDgiPbdk5j8ShlVgQq62dbcuaIfg3j2zJ2zlatgRzAlVt9iIaF9C7UpzrYTksFsF
QuTOwdUCgZsowTcFGhWy+s3MeVdUbPyRV5XX9xgmTH5C8QFoKRjBtApV5YF0k2FezblJ+Zifx5LK
2xKm1Jxh6cd/r7NXXwzAaH4rVlmut1Xt6/K6tDBPQ/8ohexbv7TomFelRgTZ6U1cGD9sdWJGKn9n
c7V9h086w8m413BoVwqe6x9HaNNVR7ZgCkY0OO9HVS357ZjjKq8IB7flJefod5mAF3Zv4BhzdGjN
c0TOkzx/ouOEyh11tj9tRW7QXEtSwJAD8XFwsDSk4J/Mlm/uod4cZkXsB4IcgTq2Ra8P9P5Ggx1S
H+QWPyplgRXZhVcwSedWlUtH8QgCZ4/TgMtVVIs/7TxWrN8E5oATgOE3/Lp4xaYN8CY+1u692vM1
Ii5sxTAGXx3PnxTJdqAwFmBU10asdtyXdR4FOiq7sRPibxosdOFJKPp8q8YcgTZYSuiaZkK4yYjJ
eUWF2gv9QKdiyE4mC/PnslXt0mE4QrU7Ml2VfSjHaurLZoTYXe6jac6DOSQMVpReIc5EElGO0ifK
c8gnebzqYNBL6o+Nli6VA1n7faYgEACvg7VnGE/+ZochP461tvmForu2ODRlVSI5HavtnabOtk8L
H9sBSL9snpZtDC0wwgh/Pj9IfA3EqsGOxGxjwW5zWav/2nw93gpSJKx7eBL/FeqImGVKh4mkquBQ
z4Y0vLQrwRMfConzrylHHOMOcoJ3MjGP+aKWqOktYKsVb7JOl4WhRHct3G9Q9Q4sWV4wTy9Qhs3V
Th9dXnuEI6S5QWJQIVBjncQdPc8TQWQQT43b+zDFjPXTAPOPnkdqf5S7hjUmn8at6jBeA+zhwR0/
WXDlH51KCvRG18WrX9OO2MwdvREsjiu8zKbhpkTWhJE4Q9tS/faStrqnHx0+oMFNoYDvY/mhxTBO
99bmWAWY2xl1LAgMT4NKhGDu8g3WewppnoaQ2HFmWVzGE9KGyvIpj0O0vUQ5+Dsvss06X2Xm0Wy6
BDwozP5e5PUMi+jssI+MrUackgFE0wkOJ+fHVkrKb7Txe34pUiiLy0Q8yGAulcZLlg+lv4DoCTAi
qUsbPx0orOEaBGAq+O/y6UtbTzM5FYLCeLokTSP69aiNeBpDo9L9Hn31V8x+Y/14uEMiB6NSZZ9W
Z3+X3ObLqV4yxc5tATFov+RKMNjpVsUvhiVX3JpDrh4hDVtVnKdVTPTMTCv+Qma+omds1A4js3Hd
/iOOtOhbd1e7U4HIUBAYG56yfs8X+j3UHwBkhADyzrTEhLvFZHztl5SX5ky0q29tM0zppLANkHd6
VPmtcRg9zm07K3HVSSnWgfGB82IYCfu8WoIstJWjnzKdjygKJ0SNllgLTTiqSQIy48ZtflmVnAEV
B0Ob62Th4dtPaKlY5xOLG1B+U8ZLyjJhkCmDl6HP1ZgBVFYgVC/tumEdf8VExpH8CnfSY6KV7XOU
JLg3LWP2Za/WZruN48dQscqIl2vA4QCNO5BMyOQateGvr7FZT04X8b8Jz5fp/TxLtLsLE0A8W76c
gi+me6DPikAjQ0rAL7iIiGiQOPvQYFXLAwKhAOJEoKSfEaMQNuSzjsdto2WxI602ZgGYtzKfLHcZ
PkLtoCOAdwRceQ4jfjPO3Du40OwNcI5MpxzWt2iVNHY90cSscJhssWVpkeCJfg0YkWX/ctHSrSPG
79m1WBocqlOCwv8E745M39CCKNPneDp/e9wu9AOp4s21SeXEv7tyG36iF0u851MUCPpd1qXYbybm
QgDRzRS5n3K9hsvh8b8OBBKoN1a6tYCpD1CpD5sbBkAoudScIOpn26XWO32Vay7vwzhTbBcv1Voj
qBarsW+jj3J5JrMf86wLRyaKjk0tYqCihG56jTElMFVuQP428JQeyEpZd9ls/HHa5AAD6wbY8Pck
InojY6bwMlI1fK/5Uf9eh+nQ36VGg/llNybWXwsc1+nuGGTOv+BTRniSZnuNQw32dMVDVg/F8F8w
24EbptflU74E5XvdzqPp8Wp5eJqVzQrPUBiE/NiwL4WHodLs6xoYtgSGzCu0JVkc9GtaZEBBUwqe
2miK0shCP1uj4JnAdgoAfshYZZ5CFXdzNxbW5PC3MnTVr3MiOe7F4ql4ktM0kVONBhd3ejPiZZ6N
gPgKc5L/M+vJMiDjoAow4ENaoOinrdRIDWPcb+riS7XQLmsIK06VO4Q+E2EPdnW+Ht29nUhToGpr
Tk4ELWu4h0FI/g0IuX1cG0xxV4lWAiGGm5/qx3SE7dc4sy1hJVxX9nM5Z/BJKHlSQLAxMmL+bg0D
T4/fpO6U9H69WRrjfHJ7E/29B1+FWv3hMIH2LXePat/S8rYnOgvAD4ZigRcoPHY/96W6zdFl6ma9
gUK5I05zRJ8XAWC8KgnB31wcwzQJ0wSO9KoD9895kv1A20snuJ1KmFZWTNUB6d/l8fHJKty/UXJM
RKA5aPMA2G7fz4ObjnQaJfsI0wayihQyBK/lvbSeLi8bJqX5LBjK6QmRXcN6gTn+OFyxIlJ+qxr0
KrhuTJCTsHP6jyPoGJ2kW4bBnw/IyJA6Hfw83dl2r/RDzJmjJz4hRPNEpVXiPRwoj3fTgCZnANKX
cp4DCC9t/bfMaAZh3ZHTOztWlnatKdkPLPrm3xXZl/RH2LEZfgOvi80zDlkcBBW8XiFO3BRaJZ4j
Z64ypgGLJWb0shp4DRp8Tm57VRnAXRs3cDYeAHCBFoBeMUVAZFvVHjdUrS3rjxZhQ/82bw71QGqu
woUvjX7aRb6Kx4GmkKGPkaBtqtHlIDn4Vsy9WBd9vEj0JG9kQrPXJ0rnr2DTwerAsdkkct+K1rP3
ZS5gibQe6CsOOGTNd+nA/ekXlqnlNO6Zaa5UBVM/tSEXMBVZ5P4rFyWFNDeFWXYLUv7ojcHX/KkJ
+0S7tNv8TCcEkQ+F0MV5GdD+nTGiqYdtpSv4vqGd6q5C7OufgsusefRmdfgOC0AxNKw00h4laOf3
JWCF7aU2RQTdYVSGTctJovEdpaoAT0emgHZaxjGWFFiv8Fodd8XKpq/8w+T+PBMKHajziNtZnUkv
Hp22uIO2AVCDxmlJ4ftqMB3xISvecEnZF0wb8VHaQP/zLW5ZZyrur404BtY1VO0/jrq1ZafqGe0X
X2kJM1mgbFDrL8ICLA0bfc6BaSpgB7TB+se6stgBEEhINQmUfJWA30kHOeeAA0AjfAQE34hRul0S
8mrAaFQbPo3BWkqDUxuv0Vqkc4P6/TWkRf/cAOV9mbxFT0ayDY6sSLK9EzNwqPOSMPXhJLX4TKKa
txXhoj77p1Ve2q5a1vz7zIn5ORaSuG7xUb1UaLaqk8MAHs97AQfeABsShP0hTPPdzRpt28J0fT54
QpdvPppNcBlUvnF6YEBXlIP2oQUf3uSMrBChP0B7iyH8HKF+EOhr1ymcePQinLycKTK9q2p7bcFG
A6+yIkFSCFBF9ztf2u+JQ2J5N2MQ+Hxgm/B1FB5U3pCviG4bgk9PM9kAR+eJ+5/j0KD152KGgiMH
ina/60nSS8j1dDfsAf7g2JQ6YFYBWBP3EUM9nlFStTfQQTVanEnRL2G1wy8/O/cOwQ9YIgZeHFTb
cFRfyYTzHtOTW95KXEhkQSic8h3ZFEJZai2Kn9Tt7PM+rwvYjBzjT0+Y9Si1ZbG92TYbnvMKRgzM
Hu3XxAaZgebxMKPPxQbQf3Yz0Lso8u0Z+231dEZ5RJ+ixrF+d0Xg4ro2iH3gVZ2JbgMn9SkGjXQ+
IhMStmNrwdSYavJbTz32KWNbKdMdYGr+jA34kA5AqPpGx1wDFAOA+AJPCB3O2AHY216alMHfLgfY
3dczGmrME37AneapvG/g/TZ1axT+N8/g093jmAZom9dhDTd0lb4CYA9qu8favAKBtlRxuiz7kH1Z
hzVruhCBefXMRNxfV2XBXrcFcV2dFVgOiqFQH2bBc/wm/TD9C0u76n7UtgGjNFn6VRNtSni1leYN
7D8C69uAebjX+8zMFd+6+DzySoAWD6K9TiV6CPARAzaglRAv23oU+90qLR6qCuFnBgMj7N/wkidz
W9YJWfKIaJKvfN3h5pzzNupz7eAW1WdlYr+PqcQGmlNDeIFgQH5R+JhPbqwDnoj9g+HAgGy/G2LN
J4AE45/k+Y4xEn3cT7uWx6OSBeAclui9yj+WWLxt69eS8xqrG3qm/3Q8ivbsJ0f1ayxBu+EZTMud
s3isNiwrvGPO+IDPfQOxmR+1eVgdh5/ywYodHVJW3PE5Dc15L+sESRqV/Gc7R/uM2Ep8VYvJOV2A
Vcahj6GMP0mltb4kty3foZpAH8TGWtATGk2C7ABgA/ehSPDWDDjA4TGeCeRnSZXCcpnQBL82vDzW
H9CeOiRYbaDQ1bUkENP2qiHrhcRxWx/c3oJwpmX6eMqm1R8AFwpe3cBdFByseabUnVs8YggjjUjy
4ZYcxW2aW/U+4VWrgNpudfkLuKzNv2G7ttx+oNscobYIsPMBzoyfPCY5xR6FO/8BMF7Tq427yM6z
CRYXcIuUYKbCPw1gv4HKzLkcFg7QQtv6S+YbgQZRDMt6Xx/obU8FsoJ/UA2G/DSgRmVnPcsK6gmw
/NCUYx4RNwxpQ+hZDEN7OQ4Li6ZKAqq6tlM+r1g0SysAiyaYv6wFGQUUbrJvDcY0hqed4kJ6KBhl
jxfC/p4ZUwoq8QN7Ta0LJL9f0e1vl1I5AOKdmlb9TY8gbH4z/HHzsIiMiH5bkA98Rpwjc6AmRlWe
DiRLEtEl0CDNaTvwCz+hplXtwzLsE1ICgaWjngzNlzrR6p9bUzacLcuXHHS+aP5jiLsBLpG5DMww
WPkLrScSbhPHwgh00ZhOoWrK4IWc9sojdHezBvABgo7Jfq5DRJGNBFDlBXvKdD/jsQNCAN66gqDu
SBqb9Z7gRdWJqC+lkUI87bUBTkqBpEAQUUFtc4/2tYJTmDADnFtFBS3RgCNX9XNdCd2XW5HQwK6s
fs3y9kD43JIwXELRIcnjrJo1YPxrOWC1MpPzpZQB6/KpgvgIDGijJUBDln+TRf7Becww27mLKQxN
Z5inOep2W9t+5i3GIYcen3WkAVwaWvC9PaB59gvvcbTdtDgLdjLafTzBroSlb4XccOIzFSw5Q0S1
TPebyCbW8YODIvNQU9Czp5hjexTUxmFdakwlenqOqdelSZmTVEUZgRbsOdjeDVzdcSbFPh0fBFDi
X+I2Utgb7WCjvtQlFIAc9dQ37ksAshZOujYHvzeLV/JpoxnPrr6ai3DXbgHQvdqnjHw5phj5TdC5
bTCARv3IdjNauGqT1k/fAOZJj9Fn2cxLuSWRJbA/1SK+5kMt2ztmGhAwbiZ1jSsMyPl95Eu+XnWu
gNe3Rxa+lhjYaMeRsvHhwsv3+RRTG9K1HUwDLG8iWEM3ZIl/oBoDNIZ08cZfgOs32w+ZAU/55Evi
3CUngzYnbViKPTk2BO2EykCZl/A5cMqu83oD64ouCcv3GA08/FtxKukwxAfo7iyCZBgFYsRrD1gi
AwgF7FIF3fYO4RqsR9cRsIakCqzJKXtgq4/ZbVleRsWB1eN4Dcc5lzXWJlbRfiiLskDTVa7M/sCI
Mz43cQQjUjRiR/YllAwrEBC4b52t1P5xA9N/XBRZxxEeCmgnvms5GIBYlCtywa2FEE7P4H+RlriM
9rSExbTQVRRHe4FAbVg/tROi2DuEwoXpLKLBI6RsGUErePSKmIlVgysBfZx7w7u9rM/+g469VK4q
12+uFQmRVE0tjqvjmKJOcWqL44TSUiLwMM7KP23YHXhcEc5m3/Pi8AtMl+iKN83j4O2HVcBBdsx3
+NkuIwxK225AKKR4VQpMTT9U2DGAZzZIXoBb/BgekzYVaKOmkVh7jJzqOwgmY3Wvd2htzwCuRbws
rsVCKNDvmF/QnTJ6BqSj0Zkxaub7qrBg5UFmmVvCTsv06lrmm7eMLby41zh2+B+nG2Yf8oTd5W5q
sjreUpD0U24ay6/jENXRa55yWJVSCFIehzhjURvSShhWuePIxhMn7MD0DXJBfCNZU+6fCujU2s+2
Jcz9qJYSpwapxlDcH+hx4Po6VNvWb/iy6nTYMIGWhHDEwRxqznFiyaFhnyAYadqri+AZb/NsWwnM
lKKT6+2Od+cKRnh3XamKKr/Ay3JK57WshxbPmm0gzKj3it9rFvBsBuis4nU1GdV/8zVDmMQxlNC7
2aVtFbix3UTyjVVS1efJkWG6Qq0R5YnUPl+eUJHnL4vKcQSavFnClxlfr73pLc7Dm0Zgq3/JYPKO
j46janiUYUBrG5Uff+cEy9mfctmgKlNg1eQBLCKyCmbgvpBjLjyf/oRIi/UBn6DczmM0FVhU4PHD
3SSADUC5cUQwUyjacT4fMcz5JUNdtl8JqB37Qd+A90OvySBNBFg98DuHoNzfACOCJh3EN2U66S0N
tPPg8uY7x2EdDhpTbcWF6JaES53V8GFPxcTGe0qMLa414te/NnoQ8PCR+NjXOvICSzt4dN7hSLfH
s8Pq+Qy2BEe26YDMAOCF9AWDBiZkh12rhizuBIYcknziLcXR0eKghkhtKz4kJXtjb8Q4sj3gZYeg
gR2qkr/0jFmsS8Wa1+fQ+oKeKu9qgEZ5sVB4p0U9PVDT+Id2nTD+JUvgzWSro4qIQZ2Q9JSpiogL
SRLCkbI2VdUXew3zVJyQOFKzJWEk2Ab00asEG3s1ECDHTv1P2nksx41Ea/qJEJFIIGG25VhFV0Un
itwgRBl4IJHwePr7Vc+mu6QR487s1IsmCiYzz/ndoeAxKzEEnbVBYEfydR9JNHgpuA90BkItbDYh
FOg2qxove8vrTrxXbjM0oA4mWjboL6CczOj7bzDFLlPrgtp+ojci6GhuMpcNMGub9B7ypByvpgrK
55BVznktd2Ji7Wfl5K263ps4oo2LNLfJjWE27SJER9OGDfzaii3JR7CoLL2RKs+WlXbPvZXppTOj
X6lsptHgApj31lJnULNlTDFmuco5Vw8tfSgebBVuqgj5BC1gEeiD7JeY0bO6bX+VNVMsYy8D8S7h
WB6W2gOvCftK4AWO/OULOwd2o4Ye9MEJIUWvmqidXkYrweUf1lX7CLCvj2HQpBHtTzs/paR6jFdp
U5llV9DYL6gKG+dnlclErQB6qGpS25ldqNPFg2T0RhuVURh0v5TVzu4+9nqbmyf4IwcfmlPCO3xl
fYNM6VLUd9p7bGcYt3UfZqZcR1UnebWxGO4IyhiIYKE6sff2HIYEFnbzzLjcqUteRRrKNzozfT+U
KL1X/RiKfD2gPLb3xu7VD0u6mUY97pVmLWaVxxv41xZjoZ81dyQdx9M6SLI05iutuxcfQWC992e0
Qh8G8LtHIujz2aIiL9NrIAq3If6yHMSqn+oAdVnMN79FOzZ2VH+SDy43jQBZaL3ppz8UC0NFmeps
7bp4QF0xJa29XKEoE7cDqyffVKEaKV95FzBQyqFwNW0qr0gBDZEIVEEpt5UDurbpUe5yzrjOnO4j
UZsa6CHvqquqTgkAZLlir/a9LgPOCRJxWJzAwt7uO8VAZkOgboQI0SsazTQSzgIOLZQGUxLvvD4L
5HqQFBwssLbS205IZImTB5FLe3XWEXqyn/Cn1RyYcAyjPTO+I+IDj4aZZoe6SEz7tsyG+wTVeAUY
Rx1BIlZGHIYBaB63lMXZ3gpDW99BpYfPITqAYuu7vYVavi09te6tYnEOGbLU6RoegdVgLairt8yS
oiIYnaZCz5oBCa29NG6QHGp/egk8eqM1ECdzqUevgMvP29CkW+OVLoOHlkHA9pV982gyRumulB9U
b6OnNNLaeYi8vewDfrOZ2nuny4Ofqs6sJ6Q5/mmIDJoD3aL6u+bHgH1NmSyKtfbGAeV5ExDoRAsw
f+/8RlVfJ6OFXvnVLNtV7mWxOkFdOAlpeqVVynzTxq4tDwVcHZ8dJLONIh+58daIVi0vSQB2uwJ9
Ssml7hyiTnNX98Wu9RZ1b/N2wnWtTNrcnjU13wDIy2JdLk3arp2qjh+jzFDNl3xZ19AmfPuOop/c
VWnbPiW1wp+hZkjFq66LwXrnVkRfvbhagh3l5xJtSoJ/AD9aVvjaX6pc3FW+M++dpY3R3M5dRZmd
dmDL3HluffX9xdB15inOmWF03Oi9gxfanydJKAQbfMLzlRJli97f5NOTZbndvB4C4I73qnMMvYpu
SOEjzNayieBnJwbGyOeHMportF6eYQiFrzGX7Bxbmum6ZIt7hpUJvhuFyvFQBG3/3qClSDaNclld
Ep3xuE+NX+KT9tt5eKhbjMy3Mpnb5NV3x2Tc8WwrtsHOsb4MbeN72yxmH143Raem67GOI+Oj8XCd
2xFPx4Aoyzj4HFPlhysQhGXY+XkUershzeszJJOH7762g4+qlxODrpbKebZK0351G4vJtg00Vbat
vKif1326BA+tzrMEnSQN8a7wMtvCxR4TNIWQQ0PTVkHuRPcIM9N20w0BeWWUHap5glvxCNqr8dWs
/dEjV15oDabdzaV4790hOWVt4tirxpmBGYuCVu1ehos2Gx2nE6qY0WqIGK86KJCz66MBvZjMFzlW
EqdIMkfP4xhBn5okTWOOBDayLV1xeVP6XcCh5sYg0NRVmDGmWhSvldDdD/w++XRX5wa8xh+HPtha
RtbJIeUt/OyUzvN3V2ANAY9i59kM/QhS4RjDERpq5o5vWhUn3dZL2jj/xgtMkGjTnfabCR88Ebic
xuXGc9z8m+Z4PIpRTO9ocXO1DhaFjqmxB9Wul1Z43/rJadSuY+dMaQq9xnqx87NVDgqaU7qqo3D+
cLAyHHON5uzDmGyyDi3qaLFBt5c2NxnhgsvTEkNsrlMvA1FYOTC92dbwEtIDSHLU/qAMcsWuC7yJ
iWTTVOmjZRvDvjYt47mFGmFIlDGOjeLBjnLnpptVG20QCvbwT3E3uI9KTy7ZHhmbwB7tq8cEjhj6
+1pqOSRXZmnHfJe4bVPsVRuX/vXAEW0dwIehQ5kIDR/PZMPO3nA6JmIXSwVPHtOSgXcEcfeYtiGd
ulBu82VMtDevtBfA/9pop568sEvtDYdhQXKqxNuOxCKBHO3KoGFzXzx9r2cLTbkH/TTskGLb/Opo
Rh7PKI4Jod3isGlAjQ/VVWOs2r3lc/Tj7dTRw69jGxB81WC2cK/YB5d+XWKitfahsFHzdajDeLy5
7texGK13khyaJzq8noEbBnwKwaDpXyOuQKRbFSU/4smNnFXcOWl6N/mzBQ6DJyu5lUQifwBohB9D
7dP55pNQwWNBky9QmyBqy69yyDJUxlCG/VM04BvcFknZUnkqNbEMFz8SuzbtZqYOKhTAbFEiGVGv
O828K8Y2iG6FiKiH5RhIfWI8SpJuetOeJXyZ57fBu2vRJvB9FvNr7pb9dKUXqtdNEOnQvh28BdJn
qpbZuYtcNDA725cLNUYM7E/nnFsGAHkNO50iLg/hSGsK07SaznV4OittbU1ta9AAV/mEPELNcUEL
uXFVhq51F9D9No8juJao6GfHMxjiIDE/1JZrtbtWSKV3/kSfuzNd4BQ3CgOc2AaNk740HZ31ykOb
D7hlG+D2lIXr3hZhlDSbeQ71AovMGBL0UQGmmUmYeJ9PSeYdBjFQdVvuyEcxslb7BydOKWLyrBMh
JbglrfqmE3nOBlXE+tVgfIM2GkT9tuhpeDZi7p3HcIqZBgVtWX2VpuxdTpkZhTd0cxt+YbiARj+a
ouldyWQqudIyNoCIGaWUXI+TmoOdE5CFgVnHX+rdNLfTjXQNzQ9itSU5jmBU9jYIJ7KN+tIa0++u
XoCMu6DuCsZRQQCW23YMli9zEganEreSoVqWmX8HTBeX18Kqp/g2smbR7Tjq3eXaFaaKHyanWhxD
8RSmJaoGiqsZGWU9BQ8zQufhBZLcfmsF3NBWuj7fcNKheGGTTnyO2cUjICuueqJDKlslzwTO5cN+
sNFaQ/BMU3l0Inl23eC+G2n/GJexjQqLMyMqkuw7JLsA2ENAwGrxDHlxT0VAZuSaj5HTBZF18Na1
Wfmc+7A7+GnKEkCW7tXetXno8SVFSSfXyGG723r06V3b2i3vUUGf3dVTK8eVtGf1ZnyxlCf4T2qn
iazleOPbbfkOYsU+WMFCogDqVY1/wgZyH7yMeehqST2cE9VZ5ixSewxu0SZAshW936YgO9UZ6uhM
2R4svAEfjB9SgIgAv3F8wFHq1bvUQ7BEzYHcnj2ss/kOLbihu4iJt/Y2pd5FEBMUA9LIQjjleIyp
F9PD6GdLf8UaMO+ZpovfeIszD3T99sDfz5Lm56Qm7z0RjWanqOxsnQ1BfqqjMfhqYwh5963MIEeM
bWyGth+0alP1NRZRY9f5uxl7y75JlY1bAkF7yrDFOGwP+dgpJpWjmFO3Tjem/deMRRStWL4+Yz2g
Uc3G91J0zr1roQHWoUMof1YVDlx4MwWvFNWMDvawJhD0FMUY09D9o4oMo3niDfl9NJ2dG3Oy4tFT
bTEFVDVrHOCdoERXTN7VbWmPb33rAAwWJV/rPnC1i280PFvvoJEo59cW5FGCE3IuJQa5wDwoMzh3
YBVdD7padN+rKfBx3SgwUMAmzDTLT6ql6csEzdbvYq0pRnexj4q2WtFJjRvpJQVBb3R3HIxuPvXY
viImULRNXclNlBjMFpWblE916CUaGUnpmXU3ZA3J/fZg1Wg3ouoBBycfWygHcU2ZHgUbYTXJE0MO
XOtmkaVtNtnUR/N9C9BH5Wt06G5C4P2YAsxryxWLAqGHMXb3yjSt1lv3PlxfRFrNADcXTK9R2ifj
6zItwNBGemm/Hsz5Mx3j3P0JWMN7yDBhRnvBbGMqb5Y1b2laHLmGNlS8SXdgsIiLSmvjN65F3MZ4
hjei5VwoNbGDW7cN4TOR1afiZk5D3O2yTN3nJm4aRjgGElGOF8ctaFpsWT0zifr+Gcq3Qp9TGPZd
DT0SbXxpxhsmxGTs3jzJI715fvS6CGMROFRdrhXK2X4bLJnAedmejdLKEpC5KZ5PdwWhKW9ARvr3
IbeHcTUN2XxX0vKlnIFRNF1Vw1m4Cf8sHibBQ7kfOriKA4TaoMkJbKvvSOg1TbpS1T0PkONr6VC4
QoCkjtnZYV7DMAyujc0IcSNOiXoxp9bqdbGJi5p+3wr5EVvlmuCb4/SYDgBC0aKXruwpxGPyZxne
uWD7ZjmUDbqEs8BztEqaRxFUAiMvUsE1oGb46vmh91GJrOa/wbNfu0KIW5rYdFnX8E1f4oiCee2O
S42BoI/yhxYrm70K0C6C9ALNrRCVg64EhUL5q4Gav7P7NvEOPT3GQV7J5OymNJrslXKKmfUeh6SB
Uyv1/l26iO4Up9Z8SqRdiQ1aprK58spw+lU2+FJWmepgDgMa1BcYDP2CEYljipM1V3u7RYt/Y+As
v5d5hHdhyZ1BbRMvyR9JVsXkoBunv1cagv4sBOihO9qmfHInU8gtQWnoJ+NlyjCt9yO+vEoQ7eJp
5XN4205UVWzBqQ7v2IMthGCRkuh9INVT/e4iSCIEB69Pm31LsypGvMgXUV7brtWMG6NUiH0kZuTC
A5brPji5TRWYa/au4RfBA25zS5vVJ1dNqarXiUFoCq1XVrfPmXZra5dWRXCfgk5ytqaCF8uNILAb
BMAIaQIOIgSduVB5NKmde2PjjGwwPRWTO27LChzzy1Kq+DROUHq3AJ3iMRdBYW6y0APT7hztpPej
3ypzE1XOWZ7dh3ayLSZqd+xI+fIdHzHMEV1OhIJbO1DOUMTxW9COBG0BEatfjg+qu7JEgeUg4P8p
gMIQIO7NMgbhuipkdCRfKu23wxS2D6PF/PSDgie2v0Ymcp7dLmu/La49NuiUep2s3ELTsCJVCDsf
6USZW8mqz0NGEfo+ap+DEYVYbvDE1MEDJuv5yalypBBT1vTjBqY87q5b7ScTr7HA7IfnAx5tKrLA
2mTaNIgp09GJtlKUHBYIqaI9RMHw0snKeQV4yRgd1HcZ2eqtFyBwTWLzvgSBM7GPilmssH6k38wS
dm9hlVsswMnFlDIhRP0hqZAgEFtQnDUi6Wl4Ha28h8Tr2RV3cECOe9vaE10xzqLutsACi1EujNmO
aOHzTTjXk7uKgxLh9AAMUXMmLJCDveMKvBMEZHo7V1DlP4TjGIYnH+8Qij9/jB8tMMPhOHljSD6D
Q2NTgblb6G6xdUYkU1kVcpoSq2q3Fk1tnL3rJIjQcjoKfzND6YXrxo3b5ypXAy66HrMQnK8fbQeX
KZWHpq01iQAJ7JY2VtteDWWBozXp+2Jjm9Tz2L2jqkGjz0hByi3xpodFwERXugZuzZxyb4P2ns1s
ptyCS6iW9TMt5XrIJF1c78pkPxZsFteY4iNU7mlujV+pdkqSlyC80vsc6Uz3kyauIkejiMgHWoGQ
Fj7nejLfa7wEX0bZlbjSO2qJlSPl2DzNbugi6FvQl/JzA1V8SUO/Tw/Eew0/8gSb0gqpUsP+oH3n
TVXWfJ+LmY+wTmud74am1y9TNpVPflosABJjM7/3HNY/BgQq3tku1Z+qJLX0hpjuWaLxFyh8/WBS
TyqaEREqEzivRaLPWwGjpcs11rsKlTPCVLwIGp3lKm06wnQ6F0HYJuR3+quZveiLIm8CrZVJ4y9d
lOTpk4OSC+affbV4auSUvORlMM2IFbv+BDZsNJ/igqWmj0Uw7KGDgOFV3JVqJ2xMuysN/PjTn6kz
N62zZPfdHOHTXfqkReuCQe65IIYuQq8rSW9h2uiM1WZOi/du0UG8qkcL6SpH4zfB8jYbBKXVuw/6
TgAVjsRhg6WDMINqFP4acnp8JSRudnEkZtmRyP6Q+XuBsMRVR4l5hyoieUWHhK5e6SUjYZX4jleM
XoPZkVIcN1cReqcYvXibN98WznFqMJE7T7SaQbIuax1mP5EpxfzbG6fq4BEqU98uRdnvm8UYPg1Y
pJQP1vVQQsMFvJLYz3P32264z5fafTcSqenKZ+Yx4blmBN22Qrw86Ic8RFKgwe2zS1/+Pajrsrsq
I2P/IrajkduJmU/zfoaSZ1rmEJ9fQS9TxPVkaS09pJ5YFD4RreF3Gy1rZ+3neiY2vXQq6943S/0F
TEyeyb6xemWnre4nCgGxBpoNKJHatDcr303S7yz73l7hB5vC25m8Csx4MguvgYgx+iOALfNHl0CA
gdusAQBN3wXUhmE+3vkuYiz2OU16aNpQR63SvGCXGQrVei8DeWzJNwsSPrmqvCG7RS3lhECKJBrx
pSLF0GCU0x48pYGeTnrCFFSGZnLtyew889wVvlwv2h+xBagq/HEWVN0NEAfiammDUVGlN7O5OcPH
31LJsEYUCb7zkisZApdP2MSOtT22zSMEFfayMjinGlhpbpv7wqm6fNv7lfraZfFM2DAl2ZFOMKeA
R+f0VdszfpZBVku8H6x0rhhtPJOvEw75AOhfx0W1zaazVAPgnQ+B77/B3SgGQ5HvN7N9X7VLfCSx
J7vtbQ8L9opdzeRPJY698N7zx8qmNOsyTN9r4QrLFvdksNA77OqsUVGwRp+i2o+lZA6f2QDYopFd
lYHrj9OOOa+kvjygx7cb+xTMPdaqKzuRaYmdBytgGT+GM+EKzU3goASmPaTJcuKth5le+XhTMIan
B6b4BRbzmpVdWBSnJmm+edpbBG0fIqdNng4aT3rl+dEujRibU21qIyVxpFlAyU3y0yCqX7qNG4SY
ENXjeGfVoRs+IVJfgq2sx5FyS6QkKDh152Prcez5p0N0S329RFQZsAqurp7HNCr1dcL2RxfP1In3
kNAmLAoQ+WejNjt78MMayjE+SX8OIWsCmYckU05p0R9yC27/qnJG5j6fU0T0thrjMv62zJ4pD7Me
E2ffAXPGd+EohXdN2h8bpWyXpNyMIvOnp441zQDiyvc8zBmEIXxpepktN22Qq+gOcxFWK0lXioEL
GnRk2hOrv5Mr9HempgtidSmKVTwkW+AOYz1W8dm1M+VwttcW0ZrTSpD+wupZiCcgv6hAixN34cyf
hT0fVrTb4xnba5iDOZYVCrjQtk+E9+ZI6/vJXnARhzADCC6yFzUY75u0UYGwo43ho62XikHGEpRz
hlPEJ1SUGeUMh02FoSKM1Cr3o/nkRhgqj3BSHFysSPeldQJGb8as8fvBGgayDnjd4bWlTPh9Spr4
I+cBLNsENbgAXQDO2fbGa7+XyUjNOLop2KdfQhxFzsjfTKNlxDTnyuVNL7EV7WWuLbOHt5u+DJU/
7irPk+1V10bTcF9NhsCVACHB0xAC8KGXwAS8nyKN4ZTwn5Fvxc9JPR34Au+XmmP1JvHR+6CVZHcg
LyiLtjDcZr+US9ds666pH+f5n0POsaeXxoF9QzmfQF/ioKm8dcJ1/XUyhvYEOK5yzCZN7077qM6T
V/JGUlqFvgxvcbISdjK6Rb0tXFv5KyQWSFNThQJ9BWbb13u2d82e5Q7k/ixJ8gDCZZsVvboiY0HQ
dp3RKtvZtpgwn+Du4aSdprCOc5KA1Zq4xLUeDWH/axy9jp6UBaS3GUIK+nMg4hpUEEvafYw7NCLz
obb7wwRwchMsHUrpidnsDE4lvUfe9I4O0FbHLaIJASfbsKDKKdsmjm65tTjqllvpA4LiSzfRsB5b
4OgVevqFLqQldvhUGGdKr4I2SM4OraYRt3LATQBnYAHWaTMN00aUtFlrml6BaGLOEGD5dYujJB7I
WICKy1ZxK516I/N4/InUhoYvQmVKOGbi9+5V3foxThIO6auaSNFlSyqYesRJTSDUOb/rQYwB3HYf
RXRLiPL4zgpEbi9d1LiwxGHbbnwXkBm9nDAPZL+kgFjENJhbn4CxL3M9TtF9zbTZ10DMZpNL2Q9v
swPXDYA+hxnFLkT9qg7Rah8SNPzLhq5O7Sun7BrsAACPW1QmKFodYgWQWNCI2bg0jXrV5yZnEymC
gfmpni4PobtEL0b4OJ2hatWTrwW2JKX1jasYX70ga41RzXvdD4z7qHWwg4C4E8xHa7EA84otPbs4
EjETnj3KMKMr8MYclzq2bXtr4W8irgPVMYpBVBIYSvUCtS5LU7zm5VhEN0FRWBOK7kJsyswjIiC0
A/4dakWu2ajG5a6hRf9eYyrAnm6N2WOyGCW3ZozAFNAb9w7MJEriXWbD6fOBhe1NLexIMuokNNWj
dmNQk0pU7a/KHvRHLQuQGIChgJYcfGD+GFRpfFDXZjqWAFnjKq0iJ/zpCQvSyIGNv4rtPGRe02x3
TwRHeHo1JEFJD9RpvHWe1zjXk2tgTdpKJfGh9tpg2YSQTnob9JJBOgEa+xv7HC60netkOLKjDvkW
agn1mc0+YF2dR7U597rs5/EG3T/2iJHUEfvQpHjDQlpoVH+ibT96Nv3+tocLjU51a6WKrmSRGwEH
UKzQcZIVtyLnzMr2XtljAktdP/mGPyBD/9uGY3dM4slreT0T4q6s7b1dpxtTH0l2l+OdGKIJigT7
SprvUC4EfLFjjiXQxvf7PQXx/UZyTv9BBmCbb6kkBp9ooBCXI/+W9Z2PkcE60KMMEkdwVxfbBt6p
JgUC2wwQRDqgLYoooqx1yFCxfGcK2iSWVAoPuE6NY8mNV0RBdM32RnSncqyzbIg0PRJohmXsT9jx
SS5HxqsDYkziBaVft1YA+c4xbq0K0Qoe4nTkNEtwYpi1zS5dPoL4LLgymTWmdmMXxvU+VDnGROi1
3tkthHG6N/MIzXbGfSVPh3N3QyO6JOu0sLsfY984p9IlyLpYhz2Yzh2ov0P8VOWJiL0ynrvmBllN
6X61OxlA+yrLGh8ApBID+pOlGSIRHUzBJkPggv5FQgiCBJKlUn1J/cH7XrDDoPdwZvPsL4MLzTN6
pD0iYvOLzWgQnaP9hmrdlTrvokMxIpi8Ip/HtFfhSKXCSYhqI1yLzOQaZbMXEqE5may/rqsSHzJG
MudummIRh2DSie18LJVrbmUFlv/VR8Jlnzokh2JtlrkLHjPdNdFtiEkSrEJbFsHoSDPHqwarrfXV
dtuhZoAvf+2p8EH392FjoO/xukgEdxjDoZU2Moqbh87qKnnoQRICYpekfMpkGpP9LiRVdZOPaHms
sxWyseNOXFuoavLDhE873rETIwXojE1TGZqOfIHSD5J3+smpvSIosz8N0m/abTp6/YAqubPiA3bi
WKz1UM9YuPAc2NZNAFZPUlcUJtFDlGv5PdNW3Bx00OgAIXpI/4Gr13tnT+kIFeog6YhwioMhB1vw
nQDSrEUF03ytF44+jWuuTPLrJMlE9x4IKm2gAMzv2zqdG+dekUiX7OsM8QEjKYiMWilwO0YCF1mc
v5LOMsZXSHKVeKybVtdHpv4yVMI4btue2rBB4bbwzsQBW1BMtS4t5TTPbq89WOm+BeMYxiydNmWb
uOUJlHyarh0PpY81OB7Cf9+tI7xr/eBSI05qvCNmevnhBoNKUeF22cffo5Xt3yOtJdmFCEeUkBy8
8iJONR9KO0Ds1N0hE+7TJ1mU2xLZHRdEzyRWixU/x0ux62v7EOy79Zo39Unesv2nPNJAoigSjANh
LsjFT2i8ytdTyE9gjt1MwHW8JT1kgxTkrjwwomId7z6dJ3COY71MDGVAMiOVmAqCOfEiAtXitobC
j/u7sWjm7WCYeWJQXW3pDxgoiG0AHQUzOa/yqel3lue/VTjUDmJI5DHGkRB9Emr728AIW4YISJlw
7wtCUy+zy1VPhE5S1/0dbMd2mPdZ+TOMv5LN9cnL/j1c+Hwd4t152AT+BBdPehntXmJF6u+Ch6l7
rtfzdPDvlLXt1r79nFZ3ZuPEVyUZDOua+Y3H8rPhI3940/+5/kVKLnhHIglWwHH6jV5ad8wwVVvc
e/MPdTfuUJLvIUoSe5eEnzxg+493DmYZMg9bcu+Xd+6nDN8TXc/EFb1e+vuFqAzanFhcETsQclIq
jYHgFw0nKPNWn1XG3WF2fsnR2uk6/+ST//05gLcJcX7d59nS/8x+/9dQAdPh6hyIK7uDzDnGzQ7G
7C5rHv/+tv94EZtxDXzfvmdfflRQss5U4Fe4s93yAfnejdM/Zu7T/8NFaFJB/SnN5OWw8byKnc5z
o+GO/NovoWf/xLb+ECTOJ7HYl/fCsqAGwf3nh8CIKrhYr54VtiJQmgCl9NXYj9J/CZpPLnH5hXAJ
W6An8WxbUTTaF1PWbD2EzBKX2RHpqe62BveotzfFvus3f39kl4v98kIXnyI1tOoCyrJjph+6/DGP
fsnww/THv1/lD0/sP7dzsdRSphQshbGzY2s+ZPojCI/LZ2O5PntiFxHPKskLqEmeWOGu2/7ocHjN
WzTfnvlk3/jsXi7evramKJlSJzv66Uuk7iP3h1t/Mtnhs5dy/gn/WpHkr01uOPC4xuik4nteisge
5/Z/uVouX/3FQJdkcPBUCa5CfOC6sGsifr663sP/35s/v7Z/3UqKNYDiS2VHB89Jbv0MUMjzkv5+
kfMj//cB+n/uhMrSsYVk5VzcCXIAbWnhZceKfMgVPNm16PDd/v0if3wpAdy74lD0ELb9907o5JAw
MwLlmOhjQIxsRs6onf4wo/7kQr8dD+fbkYoNxvGBUBznYrX4Q2WLZM6LY9rdgmuk7S2u+i0xL5tF
v80KvA5ai2jM3SKPkf81J9PbKYP1BBGTILck8OiTL+UyPv3yB12sralbXFJ5+UHJIrcFyWepkjC7
8cZYGgcd41Ne//fP+t9P4GKNMfQi8lrgoOMQXslvFaGSZQCN+emTvsxqv7yxi4W2+A1waRMXx5zo
0hKZMsY6xEAkvYVXJOmFOC3zaedjd/j7/f3zRV5+sYHjc+o5Nsruyy+2D3JbYAUpjmFlHfFJoqQ7
kauH+J/MPuspf/Q/aBWH2/Lauy1JagIA/2yyyJ++58ANoODOxZ7rXTzjzElUP6PZO+pN0m8Ti+kp
GPlV9dmtnk+Q325V2Z7EVKCk71w849kOIsSGXXFsukfA3hVBaQVdmv0WrfwHd0eWFtrbYv3JA76c
4uFLZjVRznjI+7i2d7El5Ci6DAjTfJKMZxI0si0hEIxkzoZHb3y26xsgwQzEpvevAvkxNcXp/C7Q
u8wkg+k9EONODeUnv+q3M+riR11shl2azhNpb/Opx2c5T88puQchqWI98IVd7/7+CH7bFM8Xo7Z2
SNYJJdMy/rtfaYI/VRnxBPz4EehnZczP//0FPP7+eRgUCUyXnRJgJYoipefTCH/nOECI1tvfr/BP
mfOfb4d7+PclLu7BGiYV0JrPJ+qhlRfcJu4P7vnezbcjid2w4AcSP4Ym/OQ9/V+uSyfm+4oCLLxY
G6C9xB5Ww3zKq/tBv5GEuLHOTr3waAXkIH1MPUmTn81z+21BcrM8Rp+ZgIw2oYT97wtrca80UPjL
ySJHuitxQ7AmEarcuckna/JPV2IYtk23yVAMRoX890pBE0VmjBtxcmNJd2/WUXYgMhxd1Cczqz+7
0OVzDKspd+NCnHrCBO7xlFrglYTmsnCLQzeHwebvH8wfr+dLkPl/mpng4oyeARfoiCdxkm2+KjpC
Pk6KTPymPPz9Or8diNI7YwSulB6fvpQXr0rFSJGQuQj87v6xU/lV1zzHjVkHrQsxI09DLZ7+fkX5
+97BJX1qG1AJmo7LDa3Eyt664yxOfk2kauFaH23kBS/lAslTEvh1o1ynvm4h7K7ddrF/APc1hNDD
dxIT296XGWTWAmhIQmOclTdTh7Cd+DZ1TXDIqu/0e4fJBSe26vYDORSrDtJjbY3WfRmo7ECcZ/KG
ozz5ZKX96UE6GF9IxOKLl+riS0Q7U+M5keJkj0/VW0aepb1ehk1n7vUnn+If1jS9LfGQ4Cxsh/bl
6FXgP6tudcjyIjA81/ZOe942Xa6dYFprwnQmbDnjQpjTMm///u5+f3XnbYQp5gGbpE9h99/lVre5
ZF7HtJx8z9oRdkDYh7UbyusEuVrrvP/9Yv+MP/zvnvnfq108Ulz9NiffsJzMd3To3dvyw34S/0Pa
d+3GbjTdPhEB5nDbDJOTNKMt7RtCYYs5Zz79vygffJ7pIaaPbRv2BixYxe6urtRVa60NJ3RcS16J
q9YD+CFBS/vWOzfnfF06jz/gh+Dm7gNEpN/IWxVF/aGUuwr5ZQ5IPeg9HY/d2nuSTbQNy4TbK0+q
NS7yl31wTMDmaqyqZbhDAxZD+F20IWL1sqQrhqHgX+JkIa6ER0BBQkOwNh69ClhNGKfa+CrIGMLk
VUjw6guIZ4DD1R8ZhqMxJmbV0vj6b77AQKEVei1KKBLcfkEvKmh+B8zIsao4XK7yBXXbldtbXais
omj8jclotN6rekQaxLWPhc9pGiIekG0rwgTIStmlJvDGsMJ7/1FKq7O+rjTTSNPnZPzW88V/kvSj
hVf77OO9vS4b9UenMyJjTB4v8etkjFdch6EmPX15LO/esk9lI+QEKHQqcI/UuaYSupyMCMCMWOG6
UV0H+M+AgMif9JYhadZQoPyLEV84Yzh/ShSKzv4o8wls0qFQM4xqfobVGUxwIebbODcnRczbRaax
7NPsCq/EUnoDcEEpiUqI5bTKKdtFUJcmp+a7OHTPriuihdz2vWoHInBbR+80CuRctw6MyM5RnS9Z
hONTVE5fYngbVCg1BVhsKqVJvZi1GaBZ+SMGFoKF0fbf4BnqMB4PTIDHJzuns8iAFN4QwGCk0JqU
iKmC5lWsW8YDXDQCm3mJPsm8uygYWH4s6qeUSa/qWhZV7RrLPi/kOOKPndJgxAt0Miben5cyl17Q
TrHvRIkzQxkwrEV5wqvWJhnl5yQetyHAq4B2GoV2laD3WQGyPtEMwIakgoT5Lf7gASHaH+uTFwhA
LeTK0cpQQQScBR5mXOHL15WFiG5GsxBdW2079GCLFcPw3z2egINZgxNV0dorovppUIvTCjwLemmJ
oERUAGYs1fsman7xyhiaSZyC30lKP4CCvMoK+TceB3eB7q/jMhMxNCwt0YY9Mnz7fQKC75HgAVAs
BW2wQQVjCD1RAXcb/lgjliCdIoYmWmllhpSZ66ojQFB0dDAg3UOt8tbe5o0Boq2IE44ZAaTrultk
nR0e0P4bFg4w7h5r0P0lvRVGJbMlxvY5SfLEo15iXCIXt4m2H8GqhkZtfvlY1PzCwBag4l1I4kWD
MggSkB+lHPM7R4yBdKoTWtpvfw/cLUzHX/p/tTBFMkSRR/Bs8NTC0P88Bg0q0rgZyEcBnugDOhWd
Bpi8ebyse8OCHUQIC0tu4MWLjviAIRSP6gBBY1OVB04sxkUNNquFl0keI0qfFaXyUEIDGCmqOAWf
Vz6KE4Ykb5AAHUs8gH9jQiwwvaBLP9VA/Xy8qHsbhkVN6QCa/ESD1+mjAha1YniQlKIjAz0bmENc
q0egeYLALGY8DQhTAHdrxCDM0BXdUMHwiOt+u6wolqMKXCXiMcfrEQZ80fFxAaPUUtbOtfY7QRdB
ELwA9BUAq8sIk52SzyBkv7/YaBJVkYXAXOt4IqR0JfUxMFh0YAfRB3SuI8RJrJRP1H+hKMjiNBmh
jICuTUoKsMwEPE134hFBPY/WGBmdhGJqik+Pj27uRl+Loby9XGL6HmTN4jGLYQTXXHACiCu6wB5L
Ee7jUuzZFMJgRdB7+o03r8acc4E9dwylPwO6IrnoXAM/NU2WUfwHHUtETsCnjpbu02PBc3fgWi61
i0OO+rukDeLRwwOunMgbrVsKee08liKIMzp5LYbaRUnNpW5MBPGYZoAx0F0J1ItoZatKVP+nflDQ
eNTtCllQuQeOd7AG0mSyi7Qo2A7AI2B8zSSMuiAgqTdkGb4HbkGlbqNcp5jx7zztOKB1B7UGZL6A
1CFeqUk2IIcb+/Hip/tGiTM05OYG3A9Olhbn4hlFjWSg/bXhbwmA4qiVmV5/EnNobI1BHq/Z+EXF
uIP3Qg0e0/WKrKso7yHNuDUCmJxpMbUWacegEJZcSsbnWDp2g7CNwiddXRsqQ97MCQOeQjYQCkpI
ZOHXbwVKbtijm7IzjqLQ2AXgPqrgVEQrYLgDe64kRYu2k+YiS4KpYcQXxoOxyzN5LdqTdUxgTpYP
cemkglfW3MDEjB7Kg39KmnfFOGBClchog0JPXATyh3bp94BbxJaD2oBLTpgFH4edhiEpoD8VQApr
1ARklF+GUjBqTnM7o+nISgxJ0lXkvJTuZ0B0RCuP4B4jTNigl4qvED+u0ZKOqXbeB5kqCkOYLX5V
nYBF0HzXrTI5AuCBC1OmjXiKpmdvR6lGz63nnbpGfMnLVR6ZdeOgwAgA/J3W9LYBJNaSA+KUMS6y
ZKcER4FbekHFuHIzTgkNHAjikZwhZEEkens6GLbBTJQQeSeMSFqS8sKPqKqUz9mniN6NHVp3+cwz
Aaxjdfmb5jHc730V6VY45ejzVKlbAGV4pyjVnWJIHBcIC4b8G3jvZo62P8Fl8fxO2n5757HZwNmX
4J94Q1ap2xAMPNpiFck7Aa8Jc4YB2tqAG2ksgZDCeqeZuelTcIFrh9ZCWaPfaSQ0mQ/aoHkndQcU
STlYpf1e6wwSq5GdFW+czrhoLHnU0uSwL4HUa3invJkeowAlk24bsPNheN8CZuhj23lf1pTQeIJe
IxRrkG8jyr3VGzTziSpAT8LTOOy9ZSyvBm8nh98tDjAKz42MV3ZA4ufOoHr7uEMJ2RT6z9ACEBNn
itzC4DYV0I9dAKYWOWcW3QKDgT4AzOMwYCUad2d++6kSlc+ARxHQ/FETnrIX/w0Hrh+LP8UF2HCr
eI1utIuLJnXG9txFWpRIysp3IIsFZWEXnqruTQKJd/Pn8fbfeUrq91M2FUhyWqW6+P1y61qdXpiY
Cy6C97Z5++dydFFFlVeFf5TokFVvyzodxiE81d0vuaz2eg6TlKjDKfA6jnFOd7E41qTLuC8IHOGX
eeqY0kLpai5ysSYtSRd8n8XAGi2QA495tqyGpl1hzJMRZd3nahLagRBtwBzAGqNEf6vG/IDEFGhx
464xQWNidwto5wpTDwGzbe3uekISiqvSlFCjQEOHxYmCucSg9fgdKtZWv+L2mPV1+GXA8Gr3mnEr
hnJqg6H5SciB5rpZ91a0RPOqyMpv75V7EmHgUQNdFVP8dLtnRqAlPCcH/K5eoTptYWyJVNandzTX
wJfafv1TDbwRRr8MoV4JsrwR2xYtfcswxa2weizgXu1uBVBXNZ7io4H/OZfO9k19i/YBxpmI9xbo
VgZ1XQveAB5S5/M77RkTIQnGWTB589RvsX2/3ENgulhZZwVHFL333adxckm3wvSJo20bxiW787g/
Wvi/s9Ol27OrwfdbJF3I7yrbwLuCYRrrwNIY671PmigpkwZdhXwd5moqoIpCQ6zOBkSdo1vyJxEJ
almM9czfqr/XQzk9oJwlTRtiPZg824QWZ2oncclZLDGzduJK53XqWgGrGMPFKU6wstHNY6EgCDuR
vrcLljoKrBOiLBJgMAAf3EKSezKWjT1dYgyYnKJLvjH24koyC0f8BcIvw5IYTot1E6hoDMz1AE0T
IVk0fTPfSLbH3kfW6ijbMRZtVGCSi9+NjuEk/VL6QPhtphuZCCawSU11bxyBzmo0lsdc37xaoqKJ
gAzNrIhabtWySEM5UPx4UsvGdtexJa4KC30kDmifGFblPrmYrsCVLMqsiKIL9kEwM+ymQxzsaKkt
XStd+kvJzqzYfmzDZu3LlTDKvqSKLo3T5NRu9bRkecjp/72JmKmFUBajRNGqkNAKsGuhiYGdQO87
q7dN5OVW8OvxOuavmapq6B5BEQAvYbcnBPibhOPSgkcPebQEQIudb6JjvnPNkGE3mJIoEyVzgJ73
JUiaLlhFXAtwX+t07ZqsW8WURJkoAcjGfDGtqbPbVUUCG/GgJW/LRcZocJ21hVebR9moHCQ0sTfk
k43qLdmc3KW2xnDXf9062kKlzZDpChYEKMRVvwqtmgjfJvC7nv6jNlAGCfAfhhBKWFDpALaBVMTY
R6Zggk2KsSTWzlFWqQHTfepGWFEDrxhjaAQxoFmfeMaCZo3f3wdEP6y4OddIqoH19NbkfMUVHvFN
luWZseLoCkTALsDI4S2bOh206uN5FKPNEOKbIYQM2+RfXNMbGdTBjCHYXxv9R6UBK2SRmpBsxa1Y
Xndmv27EUMeSG+C7wqDJdCyg6zV5OD+QTzDO/v75DY12VxumUl7BA/pBMAag7S4IBvfNegtyUSuE
rQ6ANY5hktjUWSKle5t6I5JyDuDkkmWxwcKkg3qa7CpnpoCNJ43FW+tvll2Y83t4DjaQ3aDmga4x
ah8Ft/bCrNUmv9ev8rd80+MWae+BBcI+xtLuq33Tbv4ti+627kA4quX1j6xk3wKm+amDNapQjgBp
2FZ8dg+CmX2JJF7zG/eJaWwns015qxvx1M6Cna/EcOSP+MmsxxbaR39uc+GAjsH0kecxjNT0G+8k
otkRnZrYX7QG4+dXsa4oqEIMRD5sbkAwWb7JbZn0JnjeTQAaMyz8rK4iW0VfKAqIiqxQjr6uUH6v
q0jYJQmmrP0J9f6kIAV7HbuT4q2r5CSiQ0k6gxeXdJj51jiVtd6ZBHNKmP/3CZNuX61X8IsgArCs
AHcmmrFl7NMPTFh3b+4S76qmvue2rpl98DxD7s8IIb3P13Iphz32CgcwDMitbO4AGPHSCizdHLfd
Hn51K74EZgK8bLDUWe6hfgcElVWxHvBm3AQezgwVeS+eQu+qIUB9wd6j1xO5tQJCX8s/B0/B02Rl
Qa3kJFuQtIFizH9K9yWJLJahmr1aV+Jp98FVMQpuYB3d+VvlUFu7ciuv622wdBxhvwAj7zvo277B
pGymC4aOz90qxVBljHhiuAF/UmeudJnIDxXO/ASy+GW18+Hz3eVkRkQibth5wk9N7u60ryRSJotX
28GTglrYAUoP5MR2Z2rP3WIKadJlZQ42EksUbABStelX3WJKZN3laBpAb/8EkSIm4B12fiTOhMJo
dfnfNiiUpwi5AMPFI7bBWCoH/YTX/VOzHh0QvyDYAjd9+lF9gn9+kZsgsUBCXyCxYJzETKR/8wmU
fevcIAQUGj6ht2ILRARWtnOP4mo0w2W6Axu1yZ1ZAcVcKnMjkzI6SNcqlQMpNo4hz0m0lH4SbQzN
W2hX6Z6NJWON0zY+OHu600ArJaWT9FLY/ZY2PuLyHkqWm4bFFMQ6T8qk1CCIT2IeC5NwnbJ9ZXIm
IGBNwKJ0Fgi0V4x1MW6RQiUCJWBY3HFaV2dPeb2LICNZt1hecnRhL7x/lYTenByVESDP0soknE4O
l2VKQ/ttZWpP6XKw0JvOiqKZikKFnhMZjMy5UE5/21rJHhxGP6fXWUAhWucsh8DaTsoo9fUEEa/B
RDRwRO0KY2qgXbNqCyhVtrhyly6MAHdSEGLnpgblATE4al3MU511CldGgbJUugccg1LFqYKB96cu
BHwpsz1Mxkq2uJ1gVsfJDhgWxyzmSZOvfXBT6NBVBUWhkUw3Uz+562IPU2iDUnPv/aottElj1w8o
8x3Q8rY0QCNL2nX8opbWaIKgviXaurHifbwHU+u/rAFe655KWSpwo+uG0kIZMvulsivUOI8L5cQT
llucjW7RNWwIKuY9EFZTSo4p+yhsok7YqbvxU/uxGGAntkEIsmQWcueCvWtZlIaXXNOpFeBPfsqA
wnPvdIt21VqT/U+X3rEm2iLeT24xxIUGZgx5bEImlb4/77+XSqk8oMIb0BpAfLMG7KWJwjGcXshq
aGUtktLoUJXcIE2xoUDPxtLSQ3CazCI4Cw7/KhO62lDapcLWC0CYhyy8uqOu2p5dq528J45PJPK/
S/bQZomRBbTIormM0spYilFgGoS/bmu41XejheqqjcNbtbgPuuPbj49sNmpDyKgCj0EGhKVKnVnS
aV6SgsFxB5bE794SX6R6dS4sYVFsucEG3tIy32WOv8uQaHILhRWzzh0mrBOgITQRkHz0BjcDcJAS
kKftDNwMHRqKvlcTKFkWonRWdjLnuK9lUZtbNDof16on7oYFMvadYfZPNUnX/x950HTP6ItwLYkK
SQAH2FdyiFVpB2DDv7dnbRnCoerb+rt8T/eFI+MRwDWHp8eHed+2MQ3lXe0mlfzAzgAjt8UKwQJ6
yvYtYlJl41rlt7b2TOkPT2ogjTBkzp4g+uimrijwd9JG3nVdISqVRoSf40h7yNaejVNcYE6a3/wb
A2NcyaJOUACETFCMNbRlOT2GBn+qFRraGUHsnMe8FkIdXqsopRABivDnzk+mE2H9QkGA93jjWGKo
s1LKqpvoX6Z9i1B7b9cAfyfo4mZc8Fn/c72cKU65SohBei/iwboV8bDbHqqTtPHsDJWqdiH/Chjz
8qwlURFkLXaiNoKt++cNGRzalQViZGg764SYa6J8agAfp+M5XoRPneJ9z57Mcm+6RNgVvx4f01x9
HDNWf+s35VMjkKdkgodFlRaGbfaB7eN5wV8iePuPCkFZ4iwdgbQ0KTfQ+bdTTWqy+1gUywxOp3Bn
nK4WRPnPLBMqdaKPhJeefFq0lN+H/ZSkAkbRApC+NWYL4+u/7aJG5aZS6wp15UPo9OTKozCTmON6
sDAiyrBHP2Ng1PIA1cJLKFXrYAGge6a1BIDHsTyIeCbs9tESzQxbyfqs0QXQWZgNf7/gotnF87Nn
nU6srZ0JgG5kU0dYAVIzwWCEuNu85kfRjjYjAQS32ZoQrJjArbUTJ16w9nayFI9WTB1orRVSLvZY
8bjFsy+QclG8b6xqmxz7vYogUzozDnOmxna9TLrSUwHZTlRiLFMjO8HyNrlzWB3tfF8dL8svxp7O
2JQbWZTJD0f0P8shFtfYMipZAaq0IWmWCuPyzcVBN3Ioq2/0fQAkXqzpFVjhb7zJoS1gXK3+oNGX
vL2JDnA2weQHdWW1qskzpyf8NPmoGjr96TbPKohq0egLbKbc7JOivERxtGAc2IyPFgV0L8mYVsC0
mzx9w5UPCND3I0hDNV35v55dol2+qffTKz2zuWJ+PX/LopwAAL0lACxPssyfEqxPAHo9RXZT6Qlv
spbBMZOsOYVEr+rUKG2g34+n1tcEQ9k0QinuQrXCCKTN8W9a8q1qTNCJOUEij9ZYdE1KE6za7UY2
SRMlQiiLO3nRIpPHKyaKa6sndMfaooNao8XDhTMOb86oXMukFqdEMghfYsgUDu4peWpe0hVvS9YZ
/Ehmaacv8T4513vJ7paPBc8d5LVc6iCRimScmkEuYEbBz+BUyp/HAubCVcwF/b2blBsHQYynyREk
cABjnJCQNcvNN7wLJpbMTtt91S7K/KNJuVWu/NILqwTfL6v/fM6+XH8D5d6BoCmkNSYMdrzprqPN
R2R7Nr+b/BPQO2FGOwvPGODYRLcJ6+bP9dLcrJ9yF63YgEGulcQd2GHtaN+upK2AkeaWtCQmQA8e
LNWR7NKEuTsztp6lVJTPkIVcxBDB5Kk+dh9ApiXnp8XiiIeBfvHcEdYr1NzryPVKf6zvlQFKMigS
qGSQepnqYrQ+CnL4HVsrYKLAOYLoDEeLfHrTka//usk/n3Yl2q+BSS0M2GRwN+GdliPj6nBeHKcq
yDvoklC8PbHKBgyd+inUX4mUS1Hr8Xw6mdsOIkMHyKKotrMyiHtAJwCRAm1jwgDAqJFEIx1qJReA
FkqZ9AfEEeG2dQ7OISB//pR2aYOZ6d0zvxl6M7lBOta4Fkm5SakGAnrgYTfxVov2imxdoMxTr8sn
dZmbzBetWRN0tUDK3IL/rG78Agv0fVSknd3Z+7ka4iv/qaw5K7cer44lbvr51bmJMqcFSQBxSpSR
kd/LWciQ8OPNH+0fZVSNNgTfhPv/tFE2ZTuwMxPnNd2AeFma36AdYsicveqYYjXAriZjuICycBxK
LMANUMVd+uolYLSw8l9ouy0kG3zBj/dvVu+vJFH2LGqyzpAKSJJARTOaqoKaRwCf+Nl8BSxXPOuJ
r2RRBoxXy7IEKjC8E3Dft08d8JoZ2Sxj3+iUpaq8UcZIp7gDlyaGfYaIACXIIB4wPVlGirFxNHCn
EnixovnalM8GCal2oILIByJ55rAEP+bjQ5pLaGE2dNUwAMwp3A02SzGAiTMllHZJ6Dqtv8VEkdGm
jjtm4ID7MoK9zteWlCcOQ+5cmnItl1J9tepSI9EhtyrwLq4CvtszC0y1Ozr+Rsn6AEoZhurPPfmI
6IvlMV6GCTog+d3eaAVUOrkQ+dKuG+xk2cHTyIiaqk+QWcuAPtgZbyyR0mQkrm445gOBfqZN85gS
OvYRb9+K9IVa8wthTC/hSj1F76/y9yF40jbqKtkGZrnxwkVtf6M0Yq6T58BRVntM9R3wKo7/7ogW
qyRDl0p+PsdALozpYQwu3kEKgWhzqIciyS4yoP+KFfiMgFEO/rvktW0F/qUOwEdoSQCFRm4jBulz
Myb8C6C1k9dMMmLPfKwE1K3962t0nAOmexF10Z5x8PEzgM5nl6b2R4evshS828lnVfPKc1vyrPHY
ybRRZwEEWuCWyBIKOBgsvj0Lo9fA6lxp2QUztPJKDwTRyflCsDQOPDVSARK7uIxlVrZFGY5pkcCZ
Rn6AHjcZwNNUyioOQiTkTZ1dxNgCw3wZ2rpqldlSeirRlrAQhifZKnalupGEpYYX6xLlYFYIQscG
f30EKvoygCs1Ccgtt0uXBn8QlbzJLtxSFXYi6FdlUmwLwM8NBLuOVq5VJdsp6GIaBwCI+ae2enzU
c5qnADIL2BHAOoOxoUIF2fdEzVeK7PKBoLowk9/ZGfTfTvDBkDOjU5AzQWfKYDLlaQSrPBWlkfex
Uhcv41hoNZ4LH8Tb0KYiAtknDA3YtwQF0Jag2i09cxxt5SUCzEah/NNhrp9tR++NgPH1CejlbtHg
Iow9OcXZl06drS/rZ85ay1uf4Enj64VRG6GnI/+SpgGWg5d4Ffhkky26CljK1g96TxmyS0TGgES7
clOC5yE1lT04MhuipU7OEZZNpZ5R/hIKcwKgY4AuY0D0VigQ5zmhAdXhpePzzuKKQSNiI8jLHIRo
hMvSgWgtKI9iXz93hucuxpZnPTqIMxcblwuHbcgYxbrDEm+FInRx8/ENrsv/6gOP+0p7yZCsFNxy
mAwvM6Bry3HXnUGkh0csI9Mrbe9GigEiRreNIivCMCJowPrYG81iaJpwi1GeKrL4IRJ/pbkk/wIX
JCaAeb/qMBGsBUJuJlombL0u5g1iiJ3/4uai8lKmVYvuKo2TL1Kb5qyxSbqrZ9puTLaBABDocxgM
pZub4K1BvGxMfJjo5FJtcFdpLWBgIgJSD5MrPsQ3fA63FiWSHbsChC6CqX50r4WjuqYumICHIipf
s4KIGS+H8XB8D0ZyMWhFQ2KLYPYrG1/wLhPtiIZOp0hEm5eqLXrwJa099OB3IJ6Ke3uU9o/v+0+8
emvUMaGmAI0bbW4Asv2xfFdKXzSerEcg0L1Yr78HO13hjbReceR3Rn5jI8ihwvBLYWZ4uNFXLfkk
xHy2vk8nc42xJWu7hRnEY0FM3kxzecJfy4E8P6fmc26CNRq9GOv12nxeMi7NvY3ChZHQBYCuPHw7
7feAg5cUkuG6Z6F4A08WqepV5B/9nuF67q/FrRgq3PHdTNEbQOqeUViwvXhfATQBkCmYUdxI4Kp+
fBD02Bg081YaZX28rIDjiSDN66zBzFcaQavBd77d7XYOcPdXfz4Hg/Tr3iTb8Ts6st6OZ27GrXzK
EAltXXZA6HHPlrpAd+vO+QD5O/HISj4ef/FOTlQEVCB4MYFyzohjpl9N6+D1eVJBni5GuhZNokHR
JuffQnSIwBb5eH/vr9jt8qbDvtJzkHh4CcyKe/bjS9EUJKgZN4lORv86QEWaAESQHAJP4lYCBwan
bpQy7pws3eOfRb9u13tA+H3h/W6jWANDX+7DIqxHQWQMcRMKPbVnfKF6rVQ23BlgQaSvVxPN1ADC
xOKjVn91CiN7mz0h2KbJTWkA/hdv1+aKpTxyQwtpCvqsq0WivUhogH18RDMxjsED1AhGEJebR1h7
K2UY8eKppxx3zuzIThb6Vifrbw99jqwMcc6AYF9kdPZiaB+Zxa0gFe1KWtW73Ln3EqfP12Elkara
FfU/D5mxoitB1L5JlZyBBhOCwE5PsgGPxjIPzkyNBPxnDGpyxgbOWaxrcZTFqqpGrtzS4M4b8OWh
F188oT+OVB35FEw7tc21ujk9Fjl3rRCSAmoE8RIglaidLKVCikcZC4yN1lbBD6YAgOCxiBndQwAo
IBHENA2CUkpEHlc1GEMT7xKr5a8yKLdg6GyIHyT2Yzl0AXm6wAL+mehd0H4B4JZbrTBKvBdJERdc
ssYDRfinpxFJtPMeo0iG06hHPjMD9KNn3zUgBbZJaIFwy1RlMykXscHSnBkVnWYKEajoSH7v5q6R
wxVF4InhxagXarwU+FPnLkKFYRVnrAhey0CRgSNEmvWT8V9ZRV0Lu7AdK++SVtka8CgHV4lejTT4
kIqBFEnrCCLPMCU/gF6Utb+RSSlpL/e+L+mZd9k5ByCqY6Qcf/Sos67IYkUQYJjrpbuPkcc/MyL8
n3mUR6IpEy2UilrVHUS/vvLmi2q/dCb4/JYKsRxnZdj4hA8URT2yqMFwSDCoaqkY0zHrxakj1XKT
W9b38rHSzdzYm82YlP/qADROMsDUXniXIDCW6ggCaYXfFr1gJWVtVpXI2PxZcTCsUyYJ6iCVukuh
kOuumHjeJQJprmgHjQLkpWVUb/IsYRijuYACr4iCLGEgVQI8HrU0sY2qupd179KsC92sPGyoRFKd
YIjwUB9TS3HNygX3OoIKDxN/LpHdM0BK37uiJNmbWzG+h65e/Vzv6++hrjfYWAGizIneBfPAwusu
xAO4A3a07xC9IabLiAaoGuSdMCrcAIOqErXgKr9U46J4are8sHlXBltWdsM/hRf6SxZKkJjUAd4E
0GdudYjraz4poti/bBKyG4kg2MPX1+YlXjTmV7eUWCCEc5GqIFzJm4zKlc6Grq+0PLqRL124ausN
gO2ijd86Ghh1eRK4S9REghGI5bEV+5IlyZs2OAj8a2KsxHqDfhWUY7m1ltpgQAZL+zZyNYZV+0ma
6Xt+/YVUpWrw49Hl29C/YDIWVHYOJkqBB0oQUn95a3Mv/BanOdba/nM+HJynLYc+XvP5ZL3uNstn
+SM4BFZqLl37S7M60pElqwtq/mr8vYN0n2Yqafko+5F/EZVNKJL6VwWCT0wLq2aorYFAnK0HQNmK
5Uq04tOg7opzJZD+vX7iUnPQTrl/fGyFZl3f1YYplF1APSgIugpHqgDU3n0TOMFWjKXk5lZXGxcl
czJgg0qot/ElkJnXVW6BP9X4U+o70I+DXp5ZVp+JKwB8D8RQ1CVEGaDqtzoGqJa+AFyhf+FNfS3b
1WL8JR4Dk3/trMRyXYzb8YwbO+cKryVSbmlIRSOp/cy/aOVSLcyhwmxwOvweA9Nn1W3ntxusYhJo
CyZIOuoGNahqt8qA7S5kR8KQfWLJz+Xex1SbYXf7mKSW5h8q3tLCxQhaYBJj2unMOPJpB+/uiKJO
bF+gOEMYfLvDzcQsDapHHHm9GNUSXR7SOvTeOzwjiKhpp+Eq0aOF6GpgA69MxWU4vrlgH2+RgKsD
MJcEV0RZLaVVQUGcQv6wUEjxDQLykIAZWDDNyGH4fbo14sdCYrNR3wKkPCDgKPVuR/CfFungXzBR
6XjVCxihE9e3Wv4kBptQnfiMzQCsjeJbkROPs3jNVLQXxobPxbHXH0Gp9JgbExzZ6F8a7bnRTUNf
CuhJ74meWcMp8k/DUFlCFgC+yxlWIsoaaikyfODP8zx96OjiAzEB3AVAu6hviPJRiMca35AHxEli
S6jJG0YI9+n+crkkTmShOZ18w+Sd/s3ip+o5UHJB2khPCveVotcer8LimYmtAUiIwzjDorXtd8X8
yj4URrl81kchyPmfPOrEg0qTi16BvGaNlsXynB4ju95qy2ynWv57uZT245pb7IHtD26ktU+aD0wM
mawjn7tjeCYGBglydAUQqLd3rPTKRkziKgBT5zPojYOTVtqg8BK9tWbsk2jrfXFricWXNBvlXkul
vF/gK0CHayHVl0zn9ffO/2wWlVkRZ/KDr6hGpKvB1NC/oQb2USUqGQL0U+4ve7A3kZJcnodfm4ah
eXPWVccUM1D/oXh3CHIG+GuNRHP9S5Av/PpcNptUfNMw8tdnhLXrk6WmlXwyKqhnagLoBajAEwSD
+RhLPEqanR0Qbz3sAqKDh3QvEg1sYAzfORNSY0wWlRgY8glakdrtXgolCRTB4aWt15xk1pIV2YN/
1Mevx1do+j3UqiTAssnYQHhFxHq3uiTKja7XChdfoia30F8JXE0iN6tgV0rLQPQI+jqtxxKn30hL
xKOijOEZjLwjTbmVGAit6ke9EePOHur14DAHLGYOSroWQFmjsgoHN20gINuPm9QS/+QboMkj9kEn
pXHuPjjn3ywIlW5EFWhppmEMixTusJYhTx5IW/1StH06rsP0/bGUmecUFKZVSYWdw+T4HS+RkCSl
WBVhcsEoXFaS2tJIeK637Rbwk1vklyN5akluH1PgaKSpXb8IKJM/M/zrTAB18xHUJfBzOfXaBh8B
kmxbxvxI5n08XueMeuCNEP1SPOI0CbftVj06sdGEriqii9DDiY2rABiQXXHyGFo4sxAYUBl+G8CT
oKig9L5M3TgfMiykbJMXja/R3VCWuf14LXPRyI0UajHAnpF9GSzPl9g4tO1a2rpBbIKPJBZ2Q/Yq
jYuqB+ccKy65f/zDe9TV2ij/0JQgjx1zP0GUG2nPyvhdjaew2KfeWaiQG6zCjuEXZ4wIoj0ZRgSg
fgAqpSqsZRagOSWKkkunkKaOSBg9Df1bWTu9iFYp/8TKTe90BAYRggDDiqIxonjq8FpNBJOamqWX
YAiBCRrneDZegBgmMONIZCjKnSGmZFFHKOtl0gthlF6ESrNCUJH5vJOg6TUArUvDfz5WmDuthDAE
lFNZEsA7WNyt8mepNlRa0KQXsMMYXvvRltXXYwk0/AcGZicbhcYHdEaj1k8/VeYT0oggtOnlBY0V
Pt6E2tdXAeBYiuMdxc2GYynjXXyKTm9cL7RYgIAL/JnUWUk5qCkAW5/j+RsGC4OuHECYPPJHxZzr
CIADBIaPV3ifBlMSqRPDO7zaR5yUXzZ5v/kAIv6iRf/jn9BpCeidzFNDvpZm9GllrNs+c3pTAQxO
DThqvEyHwVngBlHoBcUFkb7129gAPMV1iCda7/XCCC1m2+zdtcNC0UwBTGw4UgWB9622eEGm6m7f
FRd5keGx2/YdsA+MEcn/9IwC312cRUmistgwMVBy0yCpCb5i1XpuePI8DIybxlrOtL1XBSAl5MS0
nYQkRB7MVF6qBrnorsVIGlhiaBemcpFYukJxKeyp1TJEUdawI58Ib8o5CJzHynjf/THtHNCx8ciA
bj4gnd4uCqV2BXSfagH1V3/rv53kt1HtmxVQH9HCHTMZ7O9iH4iT8d7PY8xTBmY7tTi19qs6l8vy
UseIxTfBe5E5lWz9UlOCYSo1YU513BcdJokTUS16+NDAp1KqwbtyXgHJt7zgdW0gIzIfsJSAQuSg
oYKDtmr5jKGqzNJcs42fa+4p/jOyIsr7Giz1DZTmtAG4pypwJl3QP95MUMlWnpDaN4FKsF73CkNP
5yza9YqpPc41rXULoy8vpQPU6g0LiHHOQt/sKGUx+crXpUytyksRrHCvibVz9ILw1VsfWUvpqJ2Z
rG1TyH0TklP7RykpxoEi8f9Iu64lx5Ek+UUwgxavCUXNIlko9QIrCa01vv4ctXY3ZBaOsN0d2dY9
04HMjIwM6Z55Temk2l6S7faF4aE9YXIq3I1WfcIRW0qLLaoN5aOESi5FtQC1EbI9xxhjQvzqWTTR
0Rp+5hgzwJAyYMcTvtBBzwREeybShVe0ykiLV+aPt4TFTzNJE2ccsoIS9ebWXYQORCapHM47J4DE
UVOicJvR1WsAxXWn0VyqsdMkedMTjGF+hChgjMHd/80rXRk6+PBDE0Ru5fTlS4R2OCd+lpCeS9Yd
T8KDSpR9ugVN1LhRLQFJk/sWaTpL6qxBiwN7BMItEYjc1F1h2VYIY02rnLx5CRu9NeT2kuREFRfk
zDwZIH+aWgkUeDRoa781fGj2S1QuS2onDM+jsFIcr9xDkTri9wv4BMJ0IeglIZpEjUJDpQIsj7ei
kB8owIcm1A5rNshHfKDPSLG8TeA87sMSM6XvGx6ZCOBpAF7J9o6prpvnS/m9xRQh5oWWRrLm/A/w
ciAvA+4rgETQPRRjMWiS28m1Eze6D75DKynMdBdslf4HJ7sCRJ89atuoXkvjivdJh9wzY4gH9Sd+
KSPz/mn/Tc1B164/hrra3hiEbVeqNR7V9gujUwA6Q5srAXQu3DBk/wmI2Te8byqkAwbXdimNMWkT
fTQSDx2AowneD5Y6Gq7K5ZbJh8YpZfDcuJow6kkOCt+FVc48ezI6HREVT52GcPBuNaDsEsFtgC/l
lGNJwInCP8XleqKuI1VihgAqXPkAq1GIN5piZxdopq7AeB2S9l3tnn11G4rbptEz//X+d/1mgG+X
z6GhGRPOU4iJf1NPBYL5sFESvndKjshnFwy4dluawieAXVbgJxs92xfJkOtdsRt5o8tMTjjGIdjI
V0pqdNEWzeCNPXBGXn25Bgh0RQ1MhKY7fkX8qN//Vv7vHt5+K7WHSRxlEeexvVORPbQSCYY3ZNCn
Kvo0IB2Yj+k2P0j6JdbhSXwtCP/rlN0Kp9QUGbdAzYqxR8j6Fuv7wUT+LgLI/ceUSHzca+TtOSCv
75LN6Y5+eH5fkP+3E3simpqw6BEcTeEXlZRiNLFP1ULq4aYBVz0yx1WC9sOoNFJAqHuGRDpMFbv6
gti/hutWKnU7EkGrVVHSeqfuD4ME/yyuwB24SrilziTh7z28lUR5aTy498SgwvqshFhH423Qe6sx
R2ME7mpjmPoOGdsPgNCRxMbAKmZkS6KzWx3WmizlbH+jc/pSXO/19K1Xz5+WJr1ccG7vJE/pTngW
AZw8rs4xRPmwR4VeQ+G8Ly0kxgkpdOAALLxM9HAN3t/bzaBu5cih7Yhr8AFe8cXV29QntbiLGpHw
6WsU5lPjJ0CQyYKKz90vjD/DEKL3HECqVJKECTwAIHIMlk24T8u/PLytmc96HVoyyd/fBQXdsO7R
PQgktlmPTDh8Cx/w90XGskENiXQknn1YpNt9l7xA40fVGxyIH2KyxxTiY7TxyPlb/LLP6/hip6OO
WcsP8fC1+gH46FKBWvjre+ALNLRdIWqd6Kuok2eYOBTdJBmcp+3LcR9sP8A4cjiibBOQc761bftg
Xgay2bxX64OziU2foOn3tHq6vxHT8f7Rv6uvoI6fi2s+c/kY+wDMt/JZqSIwrQcLxz134XCcAiI/
jJigL/x2s1GGz5WyygcnGE23UsyY08z7y5g7zmsJ1JUuKzeT/bIYnCoByJYUE0HAxY1sj1MMKUK4
OSzyws6d37VI6vy4IeyBKpsNTm487fcoFmRkO5xeXvZvvn58LPaPeOKNlNPPPVmPZO2uPfIobNeJ
bhNimk7GEccHiB/aVx9Wl5BszPSwCYnzk+pfxv3NmbOswsRHJaKs8TdDKDJTsTLBZeuSiX70FI5v
OeY4E3XhmGfloMUasQPaZcEIdXvMoTuOYTLdqRy58Cn1qcK5YmU0E9Q/91c0p7VTkRkjNGh6AsXd
raTcFfJ20KLBwX/UEUnCxLnMd6RFBvS/EvQHOKTD3sXTJdWSV5ff1qwjcC/3Rczu2j9r+cNW2xUV
yDnDAcS7wLr1dgkCAy569vKldseFTaMbjNtG8jS8poPTiGAET1LcwxQEjEXkr++vaO66X52ORl1G
qc4GZlAgyAV8cKuh5p3V/8G5gPEPLi5MJ7qZqfejUXkxY+NycNqoMbgYjZTeQQoX0rU0aO7v23gt
hXokOgWsm0UKKUgV7ZIpOHnZH1nzaD3kq5ac++35DKSc1nx9F3nyzhID8xn3t/K3Xkbb5+tPoEwn
+ghaF9Sck5V52WZE0WBm9pZ1POOpssfDg3BKye4dFBiXFXoKYn3BdMwdJdLvYPTDXCBq/dSVHnhM
Dv7qf9OjSTxLiRq93V/hnFZeS5gs+5UDVOWh7IU9FlhFqN/7huw95dxSt9r/c5L/rIM2GFLCK1UM
KUG4SsjTPpsq9cf1WUJG3Dl3D58i6eB7tBhrB6SEPu0lZjAW7OPCUn9dsaulKl2IuV8VH1FP9lH7
lpzYs/793UQRD7EfBigxQE/dC67ti0bxBtyLOrCrVLLcQl0X2lK/+EwkjWIh+luAz4O0BgZLbk8t
jkJRaPh2RO8HkH6hk/36o82NdbQnJgifPL3cKO+5vloaLpvJbt4IpqtroK9KZZAcjo5ASt+W34No
W72xD4BfdTEoJ660h+zj/pbOuRZwEsExiucTNT1KQVmuDGshq0YnQUPPkJoimgLC5ow4+S0KF7I3
07bRtx1ypIkPGp6hRslKB/CaVB0/OuqQkia+NFxu5AJhX5jwpAn5JimWZnZmg71rkdRJhnWaZUkl
jAj2tgNQjdE6o3urN8D1WJ5DkkZP0few1D8zG3Ug6wb0TpBGYqx6uipXV6Hj0yhUW3V0xsjSYqvo
WdJHmZEIzwFDOnbXNCamVdf3T3Km/sDBZfhH6vQUX0n1wJCeaoU7Oi1g7WWStiYaahVRb5sfTteS
B3CCZuAGfnH51X3Js+d6JZgyo2XcFiyfQzCvPQQbDmwN0SubvfqCXW6SJaCJOcf0epWUEmWKC8rx
dBLmnTqQYEvfeWbH/Wmpt4RGS/59HqcuNxZWQIEPSb3zEQZrvUSQRme/r/SthSzSqn0sHMa0McWo
BxZrOJz+OVjm+ymBiWhWuf0Tms32tPBIzS4YaKwiZphxUX8jratj5QpXCDpNGx1k6gXVqleCr4P1
dqmyMnuIV2Lofa2yRtQGiEnzfXscCtLBEKRAZ1C1pxqUDfdVZjYFJQPoFp1BcKiBBnCrrFXDgcg1
91mHI+s1Y5498/H48SZhaPT4sV6f16SuLI9Z7NH9++IraOxCyQw5OpRRacaoomnSpqmZ1mFH3mEk
EKsLS1ZO+PsQTjIwVgpUBTiKLKU4Wen5RdmEnQOPBi+xrGsf3BYvMUmP6+909fkMGmf0km2qmlxW
jkv81ftm1ZGTYnjPC7v81/u+/RRql9FhkCuxF3XOk0CEo4TP4SwEcGghSuyJmotd28+vmJE7VMfL
qVjq2fzbx4SreL0TlB1UGSCdDhHEq87L8IPZf/3IEWsSDv9O3n0+i0eg+R0OtT4Q/w1YO1/31z9/
2v+cBGURx0is5KjGSeTDc1IfC2WhVj6jxbcLpCxf3XWx4olYYG4Akdp6sUR9nCaRao88mCnKPLuN
vlp9qeYiGcGkRLdv6a1k6rqqDdspZRZ3cCwrUicsIlJD84xEi/Q4BoR7tdJi2+eOpfQQp9skX5w2
XvoA6mUda5Uduwh7K5CX6PCGYoxvPAqr9ZqIhm2y1ibfXGARl7zMGd/sZuG0D6j4Yx9xk9xtC9fM
So3Yevw+h8+AAN/ovrliHlYYlr2vRzPJ/VuhVKiUMEqY8BmEdrrUEEBtve0/2stjdHrMNuu1LZnP
MZLXKcBzXuEckoabSvAdWUTEmnmUbj+ECpgGqUuz4Ne2FOZ0nTvz7a1+1Eg7JWj2sv4YGmc73ZJk
t3vNJPMAG04u0wgKYE4XXv2l2/3rj1w9TLzWFFmWQvmZ1dML8C4K+Faybq2BXAvw8PO3Yu5MBVP+
APZxNifNOC3c7sUPmK7/1Qc0fTskiY9TmeDPEjJ5d3g/sAkBAZSdna8eGEV/Ns0NdiDen3x7IYL+
+zLfHgZl3oZBlZKWgXwfo3Zut1VzhwO0iZvqYbEQR/4i8t2577+z41drDVWt6bXJlBZmgpLeXjSP
a/BWPJjc5qDzeEiMJaVf3F7KuAlVnjdNDpHoSpAszlj7F4+0k1+AuPKMdqfdLjFguDeY6H/+Oglf
8nlprn8mjXy7xZSZUyKXAcnodNsBarCdGhXQrcBuyh0OeoLz7beRrugPz88A4weEhCkMxAQzWgr0
sZygXRtHv1otHDsNaQzP8PajKNMXpUnhle30UeBmOSLXiLcd6c+z/Ulg+IIH2HygGX8J6/tW6Dds
uKMDvzpypQOj5jNJNMkF9Nk+IUa921sK5k5d43zuzzvCnKAK6LJDXLpw1RY0/dcoX0l2gazjRiwk
C0WxRr7KGvJsG9SeHkajlbW8eX+lM20TNztMt7uVZZX5SQ55pfFSvO+FHfxBYncWSnQPWOLFs4yF
Q52J2W5F0l6b5vNMFENkbrh715asYOOuxKO7HZbs5oJ/+KteV5sZJ//7gk1zS/t9uxszcjymgDj1
iLuzH5ByS2UCBNkL1GgRs3/pKCmjVWtAm9OmGyUndl3ZLibuE5DPjWsmWsyjTLfznsJS/lekunle
apA12EYYkBc8UQWxUH7CQtfnB0X/VC+vGeyY4fycAG+wXVBbYfYDFAASgbpj4jOkDlUd4ioMU3hJ
IiDAG6Q2C906R/uz+hh0Oih31tFp7Vv1VjijapHh6gSWnp6mx2qljlPP3mIj50zLCPTs6pOoR6vw
ArWsQ3zScBIjAKHsYcrJWhnRP+pan+SAFN1FRyywsBWzx34lljp2jMklRSLgKABPZch6rr4mQa67
hZ1w+v3L+9tF9efUr0RRp54pkha3Gt4NILye2s8pOGbh/PP6R4qJSBw9/ua2jyW0YI1bfTjwBoq/
GSqAmFi1yqfds4A2XhZgQS35Lmty5tfPjfUaHqSNCZAg44QxAWAU7+RhaZOmvb/35dSLx8c+34ti
0jmNyx+aiHUYTliqz8/UxCcFQDcvWpjYqUZ667UUbloEmjq5TchIKZPHgmyUi9uvmOMBHWmY6jAx
w7JKUTzbeh+rYnGU6q8uqCzParIiIIc6DW/efsFY8FWr1ChYNmxshHW9blym1Fk3OfCqQlJWiY37
KsFNa7rd2BuJdKGpSFuuC/10cAyGJ9F3GIL/V9yeGAPKuCDqr3W9FUVt7wCcqmj0sbhOZ23puN2q
+nYPLCz4LL5RLNyqv/E1hKHyCwsz5b/oDjuuzeqy7bEu19eDgmD201i4TTPdk5MIGXUgnBZgDKmc
d1Bh8m0YUYgF1MQ0gP725q0woj+S5+GoNuSgn8bUur+HMzYKnfMAEQMWOGbtMHp4qyAaanZ9WHsj
9hBcimgY+ziex5VsVBb6fLM10Z3Q7MhPuMgHO/MKo5texGAEYIImcFLqBroRIgqmkQYnbDZDZ+aK
DGiiQ1WjpSvxiFJ/AryApPlSUvHvO3Erdvr1qye55XmfDwqIRebUxO/OwMnchZ7OLLhwf3EFpFtB
1NULi1JpfUxuO09IsqXGEfmQaPsInDzM/GnbSv+o7GMA+jMO2caJjfa43pn8FoRrzkBq28ksedXa
m01rg8blUuv4a5NZFxbtjgPmUJcaWebUGxBHSJdNE7cA4rjdFrkOxziX/NHhhku6LQpHC6yo8xdU
fCbQwKZciZnM8tXuc2JVaGUHdeM3zakQMcXxGRPbNA9ToernEpv6qrZWl9V7ZMT2fVWfM4XIB8IU
iyrKPSql6XyRJ3kipKPjuZ5ea0dXQD9auGWEBOOQ6oKwmcBhokTVeA4hBEASJSp619wQVcgMdYF0
x2xzgORBBRgED2dF/0CN7lnFKYKGb4/sSWkv9UJNqkXb4Gvh1GHyblWWTYwErxev5KdchrOjIMvL
/1QwW2UBB6ReBGGYs/vXMqmTbTVfa70EC+Z2PVCQ8pWi6AGjN9tSIAOqoc+Fcrp/oHMWBANIMgjM
0KWBUIRydLgujVsh5lpHeYbJr0iVWYVoiNq+ddxkjTf9vryZXb0RRzk7TQk+Iq9nW0fchAZm4oC5
ySU6Uz14vu3WCwgTM9p6I2z69auLIsajVMcV1ibqCmMNqVGUL8Wx9hbqdLN7CM9g6uRFyRaDybdy
tLaWgYted07PxvGDLEV7tcsK4ruDZDZFyay7MOGImALKtfE1WxKHJfIlbtIMSltxUUBADny1qaOW
esbRoQpiXUFrnaA32NCW8gnJktkkz/w5+yg+hI4kH/dPUp7xHG5EUqtOApnLWxciRdbOy9fmg+E+
xEDPgy2bEq4wgogE3NrvX1kcc29I+b5ITzlwbFO71/ax+5QMxxrtlBIwb78jDeyO6UYFEeKwz9yz
iP9bi00ZXgkOTzoNbxjjl3vLH40k0wHBHah2nNoNuLEv40ZAVbL+CoGau0lZvaif/fhTlj7T7iw3
utCtparSE3cn52avrINNEbbA+6h1ALvKwxIjx8wjgG2BscJQE2b7aMzutm9QIylRMhHz7XipOJ2x
GvEYDdNIVeZvmh5Azqag5sA7TTGC/dwv9aLNPM43H0AZESQehlhIA6Q9OkMcSPIz+D8oUSet3cgL
mj8zXwCMAdAfTsMhcLp+deTqhglsXvM1HiOHLyyJ5CCmzUFXZYXH1iqt1I7XW9XXfWvcJo5rjTHS
ioLuWglC2Ivy9ssFDEwIZuHdmPMBb76KMjJx3jPgzMBXAd7yRXLJHm2zU/ssY74wAOqrgm3j23ru
LNjSGXMDfBlWlQFXLsmgMrw1A4mcy4ATjnsnHWWoKKunoHROkVIuMLYXvty/fjMXXuAUTMOiKDeB
BVAuGAqwapx1Re8oNRM8tYhOiSj37oI2z5QPVIFTgVcHwEsgatCzKpKW+byrok1fAUVHyYlWDDbw
3jcAW5S3pFScEeVVVOldeLiJEQhoiuj0uFN0cbjI5aaqgONWMqvcR/++dX8H/uJ/AudMAfMnuv7w
gKHJ5Xa/Q9XjhmhUeifEFFRvlclOlHJyKvxvHnCCKFYCURixdGW4jF4UtseS+x8wE5refgDlIrRJ
GMAgo3U8eQLalfXWmS+G9xGR088KlZUVcF0LT+dfW5YkwxY/s5SDm7npQAGYGqYn8lHMfN9uAF+0
CLZKhFMleteRLXI7A4SC1nEk7FE+drvgoVqHm9XCqmee8BuplObV3QhsIx6NS9vaitExQaJDQQRw
tzyeE/u7JrvO2n0qOtpau/Wm3zv6wgfMRcc3H0DdM+wF3FNxio7xDnAW4G1ao3/nPbRoXYz7i53b
YRS+RYAGYJweoJi3OzxkLCN7AwsPFPNnEgoV/VM6Po7JatDWirp02WZeVAGzdkB3ANMJdJqy3DJc
hbTqudHxE114ad4jtFEg+fZAZOPz+fnQmhiPBYzg96WMsNKlbV2SPv36lS1XfKZQOwXS62IPPErY
TQGDPwSs6mQQ9AKuDLAxo5Xi6/yjXxyWqHxn+nGAUoQeanm6VBPhwa38OIrkKK8HtFYpVrH3OaJ6
P2gE2PqIZGN350nHsV15IGJjzX/7kG8E0wsvOwXYRT3iqXDFcxtPJry6U8SWZLzuZwvR24x7gEka
kGugKRWT6Rr1NmlF3jBqibCiFnbth6j9lP2jpiysSJp5ikR+SguoigTIEDpOKxAhcrWG10EgTwOI
7KSX8Ev+6XecBbR7XbIK8jZarcGCyUS1u3cO3EQ2WhtGPX/HK13sWnP3ijGHjWnvdub7sOZM0Qcb
6vOo7143m58l5smZayaKCsD4eYA7wJRRhlRJW7YLM35w4vwE6EatMLQIkzZ1r/Nwmu+f9kxZCFQi
V8IoPSsx1MoqAYRt90f5PTYAt+4Q5VyvPm3bxFQ0wBQZYK7zz92iwZ4xnTeiKU1rNaFBCyY3OLxd
wC0KyIe1/XraV5gii580e/POrKUFCzZnLW9kUgrXVXnq1hJkJqR4UshLuN5zh/wpXDAfc8G6iA5s
0NQAMgmNSpScWKwrZmyxrRkSYKmR6TJiDkBKs2sEsBX8L9eqTfUlMYojs1YevqRHwF48LrJkz27x
1WdQb2Lrhu7gd/gMAMZzwLQ91NhcfjO+mOKRcdoPzFr2GN4D/un6wmGeUFpQr0l7qEAMLej4U8aI
BeAGqCMW3SrDLuDmDdl3FR4q9XxffX+baf8KQHDBYzr7bwfqGI4opvZV76Cd4w2ce8a4E5/UDXr3
ZbQTxOCs8uzSjNZFaSi2c0FpRDN+JpIAAI0xDy0GGGs9scDOR5Zu8fzS//ky6l1GCFywSV/3TqCw
1TbyJPUgqfHl/vrn7OdvbPWv5f/2dl+9UnWn1QKXlxDi8q8M0yoPdZb9VB7fWZhcSvf3pc0uCSNv
aHcHFPuf/Ko3YHihKbDZfuhfChXz9sLSo78kYrKNVwsSpEpqQ7fpnadm0BOQQOBYj7n12xe0S9YY
QZQF/XVzQZ36/tpmb6x0tTj6vPieGblfyS/8Zm9NNIqZfQ5sOO9GYZivIA0jqx9tHaOyspRdm67B
Hy3+RzadMpdTQW2Lpu2dVpZWHfvEah+sPC48g7O6ciWE8t7YmumBUQSF9LLv2jWU/pkLrNBPjPsb
OSsGYycTvAimCGk44L4CiE8r9L2T556u1h+eYLX5pUL4fV/OXMADn+EfQZSqJGMELBV+6B2Vq8wk
xcS25JYEGpSRFMPbPpqHI/DJcSH/I4SKngPAvG1RonIl0SqUfu3x4pPWJwsaPOdrXH8VpUaChIZ4
jcVRjihkPoYtD+vCB+WL7xfRaWjFj5JRhYVOwnmZKHpghBBjm9J0qa4uTQJmEFdiMBRd5fWp4wOz
KE7D+CSl/JbVlhLuM13xKO5g0oBHAIzpUDoP3acMgv4CaVm3Qq9MYMglSTU0jJMqWpfjl1hjsm8T
P9cAcgFaR/8jgx1cAHb8Qjpz9imfcDGm8hmeWPrSSFKrgbcGTcDFT+K9uJxoxIKZtftQeFdEK+zB
oQNSnVF7WdC7KatPX9YJw2yqqakiyne3u+37fAtWW49FrwerZ8gS75lDTpIH99lfSKHMpVJBBIC0
mQyGA7QgUF5EOvStl/LJ6BjcMwdMkw+7Qa07JdVzs2D+ZhwFPKDg4UGNUIKbTEkSInks3RSljHBd
gyHRqNAAB9La+LwY2EzXkto+MHwBsA+AE0jO0t052lhEacd1LB4Rwp9G9dxXGBAbPpRNGdkaZwWi
3v/0dpfryKXUh+DRDxY0Z8bawmzAr54S1JhbodYq8kUZRXiVnViKO2Nsk4HwBeaqcrddGveby0QD
7x4pKZyhxKOn+1ZZWKlofPTMsL/+CeIM9JG8VS852eT2fbX8y2sAEdeSKFeragDjJrAJC8+2BQ4B
ZpXJ9KMGXKveSrbBoKUjGUyQjwxaskGngGRjmLl5HIyf+18yl3C8+RJqf4NYSeVawpcgCTN9xB5d
+vYD2tYrY7cJMX6wlPmZU97rpVNebl57RZ0K/xI4wV0aoJ9GIDOtrzU9XddBYLXg2P7FdKa2m3p9
QvhYgtfgYNEf8PGhHeyNZ+hAO1uMkqZoj74v14ujHpSgU5qmLyZBrWWM29wS13pitPsluDOAm89I
4gARDVQ6FG9QALvV1SaqxDrKEYxrYBLaa/3oymZVo0hjAYKbU0lc1LyvF6Mr9lbMK8xH0Yvuy5D1
LWOzatrLxJsSNiTyJU3WM8GXAHXcykz23Qt+HT02KRg2Mbukih5hPQyl6CAkj9KzInsVmgHLAvnB
IM7yeKfWSiCbci5qmZklqKp8RXHkshZYHhkVhQ81C3RVlNjBKMWWTY+9n0gTFSCQBMxp1Du10gYd
5oQHxTFjaiBrEYgXDUNg9J0Xyutu7LSTkLSxcMyUrI+34pDx3r70g5IxZJ9xBQIW8Zy1xwz1zS0A
T/jwmKS1VL4omdJmD20YlNq6YLqcsb0c7Ad61YotpzdjF4uW1scCt83yYSg3fCK7U22Pd+U9z7EF
hsY6V+CsNK68R/glfn9JhiCu9r4k+YpeajgeUkoFQJGzMgiRfdFEAPNrshjUD30dYpim7plMOAyx
W7e6OOYDRqaGBKyUgctEQMjiY7YxJZcX/BVXqn0AuLWCjZxMjNv0U5ISTJiAj1wMgg/ErQMA3yI3
Y/wD6nZifpKTThNXSg/yiJMC24VZz6EUGMLXfJGZcaXEA7a+7INRV7skS95SIMnJZoBEXvVZq7xX
fopVk3hAlRsrJl01mah1G49hpPAJSFN+aPqYTo8fsyjko4KUFSZcwbqRhPKhbRUpcLhc9TBeitos
wC20qM9Rhy1bDcUyz2sUMIxXcsqdvaxrRiPGj4uaFFKDf+ZamjqRxkW52eVe622rEgnLn9jjgrjb
VG0s+QemaWTpFb9NjralROnat1qo6xq0kqn2GI/xMJAeJKO8WTRJnBluAdBwk08yDV+khUp/qEsG
7NXNEPKy7WVxEO4aXvPB38eLbiTtkDhlgq1bumy6Z2Ikqm287Cp+UyA/bIVRbBiStG3Wm0OQpaCm
z9wK5LVVmUmRrhaY0wcsXZUO5aMH1lEhBKOR1qWXPM+VcZcqBUhxYr6PGV1kMLa4EtKIB/Gzgk3i
SI4kYgfO36z21nUmtikQ5dOUMxumFJIt7EeKzfO7WuI3ESINDiOpdaT2BEPMGkPaqkuKdZJ0XPEA
ZJBYQdv9UAzDyg2Yir1Iao9WtlGTS/XN6xQl/BizMpdsb2DkCgVJOWjN1o21Qef5oPUtTvYiAUcl
9OJhlIFeJgdlU2w4f5ABJpPzDWvHVRmnQFIqOO2TSRNpgEloPMkYwcP4rSH16ltgl/X8o1/mPnPg
ypSLzDiBpTcZNegziwt4Ni9JyzLxaHgYElN/ujRlTMAojc89ILc8sJF1/ff9x21mWloFbCeSlhiv
52FPqORcXARJ1teYIEQCtiGua6obdODGl3jXrsYXprCrJ3UtG9w2UXV5X4Hnxe57Q0HR17PValMD
+SE3n3wLqZbwtOTFzflWYKzA0DHgx1VOoh4lL+vRfhe0rOMWcql3bYGqDxcBNwZbSPjeBT/tCEjO
oGcK8/6+UE8wnCngOoqgNkD0AYQ1GhyvQm+S2ISRsEe2Uo0JKxqpRIKv4TF0+nDp7Z0i1asn8V/C
4MLhIPBcAR3v9qHKgkqNG9B67psfQPGt2hVzEA79U/QYWWjw+g8W9n+ygEx2K6trm1HqtBSk0xJB
0Z17lPGUPHpfmaF+3JdERXHUqgS6usJ44CFROkhSVV1qLcAp/uQFLrx1XwztufyRw9+uKBJLmY8m
OQxh98GbGk7UF8DBbPXoYViVTvWhrDuFyM59ubMacrWR1MWpStZVRyER9m2ih0FqFsJ3ArJPjOD7
OyaEhXr+7+RRnreP9pDcjbFMYKAjL8DmllKS6CE8lxvm4b8TNTlWV/E3G2hx0YfQR+YSnYGUZLrA
Vn8cWLKEHLy0h5Rn7TIty3l19rsm9Yl7BnBwEGByg/N0TlhQfMqWQE2A9g9w6V8qOhS7KcX3uzGK
AV+s7ftaxaQGS+I4N/n8GKNVlSm+Aq9YUkzK050kaihGiJjvn4Ld34D/ahujIsxVNMW6e8kHmW9Z
m4WrrlMOiINDY6S4d2iJicqWMGEEUuCHBkwpAyMuATJNh3VrXG6/groeORM2XjYm7l7hv4fIzlJM
fi7EaksiqKvA8ICzYeC/7RuRt8J4DQ+pE5emn2aFICUEKG1WwtZSusJp2oDW4NbdV15F2vyhLnaN
thB5/dVHtHfhD4TyIgaiaeMoSgMDQpfRP6jRRnrhjrlgsuFXpR1jzKBU5UJqbbqxtydzK41KYA4Z
KNTQeOMfPMHT9CZJOcJUYqnfv8x0+Ao1VFFxlgH5D4h6ZJf+KL6fhLkShId6TNdJdglEFFz1LCZw
iIwwf4IDTcBMYWojKcd1J6C1TckJsMuPYZubodya7rCEyTYd1u3Sb7+JWnrB50wdIXQ5hKK2KdKL
0GlrLz616ZL203Xn39WDwxNwAcChRi8NpTZxM8GxYTT3oAa1USjPeQryZQzEeb6hnVjiH/iA9N+a
tGBCab9qkgtqVxT7AXqHXnWaAkwYA3BOZk18aIB9idS/iSJkaoSWZ3smZzBmZagGWqRIaSeohaL9
1JbBF1RbDvelLuSH6D6uP99CmYBRC2sgcLTxIeZJ6z/AvwtqjOgKLUmbbct9cFGqp1+CZIeqoqvA
+B9qwsQrtNXxzEsN7va3IDHUZsswZlcQKXyO00viG1wYEu9YFkZYHAeJxG9CuY7g+LPP2iIX69+7
MqV7fllsQTX+p/E/HKMBaS45PhRx9gV8XThG/eX+RflrYG5FUDrp54AvqWMlPnjocMzadS8biHfv
y5hTx5t1UEchKq0HsEsIwTgGeITGmrCh2acrYT+amqQ3NeFzE6T198UuLY0y0EIbSAM/QCooAiN2
WwUmzy/k7On09aRkIAmakH9Rfke6hTIzbOd5kltV2YEpC6tSHrjyIkaN3qHVMx2MWFprwCTuqsj2
mwXRfx3NW8nUwbld3whjVmeHRL28CVlpqrE+qW+3xPdF56//rJE6vUrj5TRHluyQR5bCGZ5qFiH6
CUin2vV+IJ2/4ELMrgzMoqqKoZfJlNw6YrmQJKGGCughEV+ZGsGhgrAnf0V0TwJ+yUGascmAp/hH
GGUp2V5MAi7Jsbim1cPwKDTvSmaXQEK7r4w0rtO/dlFBDy2okFANoE2yEhbj/5D2ZbuNI8GyX0SA
a1XxlZs2i5Zl2Zb7hbDdbu77zq8/QePeGYniETF90JjpwRhwsrasrMyMiCKssV5em+ulsCHeFkE7
RcM9F+wF57kjB7RAeeMhXPCE8wvI8J4UIV2KQvPkQakOSS2kXJ7azrApPM6AQA2vFSmwny+UPxTO
QxcsXATT8tI4WvQKgKUZxVgEhNPOCbBsZi3zSGb7H4OVHD45vT3IEMczGfy+uNPrdfRClzU5bsPd
a7Pj1roIPvnSZ0jr0Mzu6w/5O27Q7OREiC/MkgPEdk1a0/kSg5XM9u1jH6ovDdO77p1CdZq45v0F
n5aib6ZgMutV5yIVR6TM5ta8LlmBFb6IYKnudtCfiPQqgErJoIP6xSxA0NBqPdKp0Kk00zd5UbX2
NsK7npbx5xfTMvQZGv4yrEawGcDBir4KQYv1ZA2I5Vnd5w/B+g+whtyBmcLm/izMLgjqmSMnNhDi
/GQSAjFnPE2SzE6zVO8VvE57Vw87KxDXoguZRID1/8IgGTXbANFHeWpisO0r18OrPLNL5Qyqep1v
94HjGshMlimad5b6ZWfcB9JIeOtAVxzZ0SkqPqcD5/S1mNlx79mhk6w4J9dSvI1rdSmiHa+SSfSo
yHCIYxEKOZobyCbKQoJf+PlItOIY4QrJGe3FfRQX2kPmYrhLO9PI2SWSJwwB7DRWdKpOA3jzBS14
5MzcaCBmzZkI5vbI6xmO1ekfveY+eyZbx2iNh/7hs7pZ0quYCYLwPSp0NxWJUXQDXG9eniQBnFec
20UW6Gka6G25MLVzFvDwgZQPXKR0o7UmZnXQKVKS26UfC7uOMs8MKAom93fmT010uoDojhxVzkZt
pKlai5pmjVDkVW5nG3Gs4VnhmjdlU9l12oOrk/VgRsdMf2nHHqdIX0Lizw/yX+uTiy5VORTSxRrW
WVmg0yITDqLn9wtebyYvNSrj/Wtmslqy0sZFXWCQ4jY5cWd/jecdD4F2ULnLD8zyoc/6vvB+nR2Z
iFowjjuOxQ8b+oV3K5IG8pgoj9jhAA6meId6w4JTmRaAf3w5KAv/MTEJSRRXyVkVdrmtrsVt8AVq
NOedGIVZPgimsyPQ/VyCIs3eoJcmJ+s1lILspyVG5W2UL+mMCX0NjOIz2fkbVJXUbXBklmeOGof3
t+lctID0L7oikP8lCFUmK+i7gV96Ks6/kqSaVOpIFjkGD02rVeLuBbwSWJAvHMD/xSaYmxVgQJkw
DfmUBCo4IdLPdgWxbdG0DhFISrdLxFHzc0oQpWN8qgr8+7UriTqg3KW+zUG7TlbhOrI4E5GQBw35
BwmCIfVO+j1y4P8JluTO515ACtz2/7f8MwGXexQkaLEwwLLy2BkFqImUI+qVj4P+oRr1ji6s4bgd
rzyNDJ5AaORC6QYRGPJ/1+NUsrTOSlDU2EDbpHpBvXpNIBVtFniJGfe3y5T/DPqo17YmF67nCGqQ
uGFux90pDn5/9788KD8bXLXrVVdj8mMZu3r25IDcpNKU6jH4hb/7z6LbNi/upuytyBWXttPS+Cfr
3Ba1K+QM30SkM2h9BbrxhGfOe88HT+c9Ldw04SoA1x5Qmv1qaHUqLPj623fh1awgeXe9ApIqdVSU
8AVV+8dZO86fGBpn+eMgtUY5WNCFTodXIV8iiR/X9Wrdx6yLgtOLPNOIMJ6su5Txld+QurZR1TUz
8tQIW5EmetSlWuX+vr/wN3MMvTGKa1mEk4DCwZRG0adSneeEFHYeR+csdK0kg6JEXb/eNzO6ucmQ
gMwGXQbUcfEY/LlvLg5O0imtEkFa3C5710ylZx8w0Dbdt/0SiGFuPJeGJv42LDG1cQ1DqPKfgjTT
WazuBzldmLaZ8eB+HJNjI1uEyibPdiqXGYr3PsaT2RnkQJn3QjMrVZfoDGa2AjYC4gwEuUgfT724
4MtgMG77wu5f5QhdQ8Uhl81ate6vzsykXVmZHP6MtA1L5aGwKZ/oZXDwzQE54/s2bs+Sgj0NglCk
E3nIjU9VhcCUk0HXNShtgXAA0ja5BPZMoWgMvGuMNFCIHpZOqGdNmOuq6OZaV3Kh2VRhvDDauTkl
OGBAoIz/IhO3wsdN0WaKlNs8bbRIkVe8/xXKie5QCK6rS0ncW8+KcePKAFMQ4EPoO5tslSAJWjFi
bmEP2fvgfqW5iM4AQxJRaAPGRWrTNZcdotR76TJL/dVW7qoCGZtge/xaEdFUUuuE1mifBInRo9oB
6H9/XaZ8dMhljN+H9CS4eFFkmm7lsAibhG9ZbteFuq6SRCdfnjQKU/wStkGph6eMap605vhtFPoW
kzZZty89umKO2cv7Atqq0ev9T5JvnQUa9JAqBZUE6J6YeO1163oIq45RxLh9/parvl6F8kKwObPj
KToGxlqJpEJrbLIHgE/yuqTNKzsTBkP0tx2gVSFZcBIzGw3oYwY6CsgTjWf4ehx+XdJ8CMvKTsOt
MPzJVdUIAlUXvUGjUrSQnZ3xSFfGJmc4Sl2BJKSobKVgulg/etlXk3375Nf9tRl/zcSRY01wLUky
6ju4oa7HhApL1xReWtuk+uTQh8JUgFlcSLWJe5F/UVCKuW/v9rmFxwBYPZBGlFCRwIa4Nii1bibJ
pK1tj62kKkD9wY0NpTxXlahJql1ukgj0F2b/lZ74XbhJT4D9q+EWO9Umu1Je3/+c230jI/mGwBO6
IQK62sate3GPRXHUc5Hs13acHCryzeKHgKYLJ3LOBtKLUFsCGg+1vMn29+Q04sBkUtsFurF8SN+l
yDM1/zXvjCGM+Q4s4oiPn0Ias4QnZVBntT1YFd4HoOMD+yEYPpeey7f75drOONiLCQOAW0EnI+yw
Htkz3mTBKohXzQDNlYUjfes1Rks403i2og3lZyNdWPKkVs5QLKrtWiJoVha6RxEMqwtrMzMcpLIF
HuEyOL/AeX09nDJ33QG9+I2dGFaoI9WsyQtp3nE/Xx8wyFdcWJisfk1yNUD7YWOjxQUkdxBx2zDr
aSlfPgWIw+tD9XjE5/PiKL03dYA+VdOiloLGjuR4355Iiwi+2qgFwH/+S+w9DXV25rt405fONoKc
JpgUO9kqiaxDQ949eWjsA6I+2qeJLuXPqZ8+kCGygBDinOP9IzezrvhSigBVhIrODWCU9bWAx0ne
2A4ruU0VNb7ZlP33fSNTAMv/m49/rUwWNiuKrsj6srHjYV+7EDLWIw/3s/zhHeS405VHtwXeU00P
HZ+8Zn+IZwWD6YrRgn+ZGeyPJhFEMdAlIPzQF19s4iYlTsaSsrfR1KipTQ1S/PsDndImjAOFBfhU
RJQg6Jr2azWJ1PJZ3PRISAA5Lp3DY3CqX7uH6gAikhUxIhBz+gfmGd5glhtR+03M+18wnvjJBld4
BM0gVUcYCHjO9RHivLANuVLs7RKKDST2dCHdRWVl3Ldyex1imAA6ygDh4Or9icouJpJEaZwOndPb
QtKtCWgYFDA/JMmbuJSQu21RwIQCTCCObR2QU5bHJb2w1FYJ4auyGOxeH4xuI+2yZxd8vh0a3ROz
3wGze3D1P8FqeL4/wrl5vLQ7/vzCrh9Dcp7n8sE+G4ell/e426drdPm7x9m9+N2yGFQiesAHG0iF
1Wezq8AWp+hPobXIoSgtWJrESH1BORAcwFKvf8arwEj3bCNvkvWwKs+l8VGu+xVnERtZaag5FoZj
pgsnbuZAICwHZBXVBiCp4GCuxzqwgSZ5m4p217ehjs5czeHeAt7X5G+FNyEsguKlTh0QTx9T8bUo
rbTwLMBmHn0H7OxIUmZkWDfpA2TqxSWlstvrBj1Yo/IeqhN4Zv68qS7WofBAZSS6Ahp30VirpwNw
VYNIvHXUZaA4kWNicYSvUYaXyOr+7pq3jBgZyBwQnE1zEJSlyNAieWkX6DFp0XuRsFjju5W7Scuz
D03n++Zu/R4aXCQGD4+AB7fRJMpjlA+4IQhk2y/IXuEyC9QxCxHPTCQJ3goe6TQE5MhuS5OtJvQ0
Rk1Rle3KM7ND4KBquxmYxlbxd2THD5ktclooau1DERuSbFWQ4xMOwEAZgt4sZhJv/dP1x0x2XeBA
UTN0mGz3Tzxg/mQngEwKUZiv+92mrNcMAsSn4RUCaH21Fi213tyf8NskKmSR0FaFKhTQejyC6+tt
n7K87cHSINu5zKHhU5eEJ3TL0+QlC0SN1NvI24v1NmRbRdDowHQWWYHyGdTH9vP+l9xWqn6+BFcv
lFGQrp5mjTklpzkZgEmkXywyJLAFVcfQfeR0/6D4jzHYPbhVnO/znbj1trIdPJHHYhsdh2/BMUVN
fBPoGq1X6lpiOlqsh4WL5DYeA2BMYSiCq7iUQaZ5PU9hUYppFuDr+uqrBqFkpT7F0p8/MhSZcw7P
8rf7s3Fbo8BsXNqbnAQOXGwtiWGva1Z02z7YKoj3Xz7s598LA5PGi/baycMSGHow51A4venycuNo
lDcKFVt6hHwug/jEoRss9wiQimIBSBqtWqa13RH9fUWqubv8FYhAcd+8D79os+esQTbFyhrok0LW
CdfpGYSac4tb+fKSRMXtVXf9pZOQoQqLqqEkVtAk02gkh8r6sFXkpWaH20sPVpANQWs33MQNmkD0
hM6lZavYTq+HxaCpMl4RRx84kM4rNNnTZLkCCia0liKi26aScc0R44IxSxhRvOMleeHmVcCk+5hr
FNvPv5QdN8pxGklpNKCu7NeV/9ijKbzmj4O/MOTZeb2wO/EBSu8ItVJWCjzfa+GfEqx49ldrx0Tc
q5SNQeckYVBULdeH6aDYtV/ZAw3XDatWktItvP5G532zmS/MTOJ3FAs9onadYiuRslLaiOi0z74K
JGUjtYlNP6qzhStr5oYcLyrkzLF2ANFO4i8hzh3ow/KKHWXvYQEOfasMlSPQ31rL+Wuv48z7nmFu
hNA7AthqZDmFIPD1JklJSKXBJYrddokmu2+K2K4C5zkB4Kkr4oXBjSs/nc6x4RYpOATPkF29Nhb7
QJWBAFWxwdxING4AD1CaJHTBBc3kRtHU+kOfjXIhXneTK9mrOQVARFG2Cei6EgZe5PAYR6+y4gO1
YhJslM5UIblmtmDSp2B7+gwTK1dHWDTzLVV6D9BsVYHFsY7NxYTCbMBAmMDG7rURTTOZBKX2h1oM
iWwnQbStcqZBBtngsL4AaHhE1IAX1BUwuDmOk+rDB+QAgBgbadgl6eSq60x5U6GT/QxR7KZ+iPyl
1NjM6UVcSClYF9AcjW+8XqOggO4hGj8JqMafpeIYiJvoP6Kz8VgE/FxB5QHZvrELebLH26SLAXsT
iC0Pj637PKBjsGWn+/t6Zqtd2ZjMsuqChc+vZGJnQ/vVCdUXl5YLR+e2nQEOFuC+kSadItqZ9mwU
/VBJLUOwA+5FTZF0EfrCRbl2DLB0fjgGmshr5egfoKJr9PxL6Wr3hzh7dC/MT4bYyUhtwjEgjO9i
MIF64MP2gzw3SteHrrhC0EWi9tLCoGfmlaBHH4J3FG1G6CC/3h58VtGW9rjeHbEsV0gFBuDchIbh
wtDGb596CtAHIELCexsAhInjpRmgK2ErIao+4S1kmrJ2VPWHo6tZv1TN+lr52p7XoSltUZszdNN8
2L6Z39rHw8fLc70Dz/VvDwz5z2Dzel+vn9br8+nP0zM4C42d4drn3dbRd09LzWVzy3H5yZODk7G2
qcoe57oaKr0LXmi/a2luNcKjgMaW+/MzG89dGpvc7U7sDiXrZdmWAEbIii1aQ0X6IieW8Mnlliyb
8Yu0ZQ9BtnNAAn/f+IyHGNXr/lmbcYtcxBWj1nYZJFgbKXqXkeZtCwNI3fs2plwHo4+4MjLxEa7D
Z1nVUdnegWKgs0amIJC3gQJKBMkqHbWkzNDsNGZA3ccFdnlbPiCRALlzYymZMBeqM3BJIA2M/JY0
PeWhXEtSFOJGdvtfabduxojG1arh0S93vGIVSbwwv3NHDNUjcGrhnkToONn7ecVybsSF27nDawrA
Zt5CteXnFTY9XUhnw3cJeIvhtXa9gui9SNDwFhHbgraivjkN2jcxZO2LmlT/dozvg6/nBtHMAP0u
z2u6ic6vsQa1juPvJcjg3Dm//JKJD2N9J4tDM45V2fW2I7V4q/5Cy8jCdvpZpHsjnoQEwKB7fUIx
4ljrt+AOPavQLPgsNVUrHs6f1mnDjO8ffR1D1Q9f7RkCUVqmIRUPRj7rY6QQC62nXQr5ztdaX6Ks
mztQINsUIHwCImukpK+XY8g9lvhZDXw8WAnqfttI6zRuFnbV7ExfGJnMAKdUBSSMSmJ38BUMvaig
ewB7Bk0/7p/c2d17YWdyQZQUefWqwmBqt4PwFy0BqcnDfiGSnJ8yOkKYlBFbMX7FhQ/iC5aoQ9MR
GyRGeFI9NP1aAIfB/aHMxeIqlgQd6hQZJFm8NgLyg8b1koTYPUNz6SvQG9kL7YCpRRpnSWd5dnku
bE0cusiDs6oIYmK76m744gMjywtdKJeeF3PODGSxP8V53N4/+hMX8yY0dVsQL0dYBCLxQNqUJa/3
Xm503RPCzg5lV1U93p/FmXsR64REAK5xFZ0ak93NwAjtZpFEbFXp+x0TvNysfGE1ZMDOI58GthF/
weLMFoRQLbS5ZR4IN3ReX6+b2ssQA+HgVKQCpEoBcmFNebo/qJnlujIxyadQPxUTvoY/EUJZk9AA
LSPBNFhxvKRXM7PRKZAZeC7x4z/qZKNHg+9WoQBDef4bPTReDsLpbgF1uWRj/PnFphgqnrq0gI0q
/IWx1HQtdAuN47PzhbSvrCAlpCB4uzahkr6Jqh7bu4tAR9IM/YkQJENkDgRjIQAv91dnbsuBnwjP
GAXiNHhkXVsT3SSGZHlLbE5MPbPxUvBlDyzUnNIDyCz2vVWdep/3bf5or0+umKuH0yQlUWeOVwsx
Hk4dyKn3FDzRr8HqtTBayE7mEPHI9UdXg+jl6ng4vB+YcdR66NU9CNCr01tNBPNgC0qn+x81OxEX
j7nJRMQc2i+jCG4yV6tT5XdMD1kNWQiUrCDmrDVKJi9YJCLm9mYaLh53k5WuJL6okckHpGLbb19L
E29qvcKM4DWNP6FWnKG4VG/PULC3ENqdvlOdG6cL5KgawAupfvzeHLEpNgSAIF+H2gsEHB3w2eA/
R5pPkMzgZn5rdIgN8dpaMZ7+ZtJArjEmRRQ0o0z3alPKfdenFC9gxZUt0Y1ABBOn56wnG7EW40cC
zJRxf53mjgdyppBTQuMf6Ismk4boMxRaGlFboS99tEFcn0IDS0zD/35tAu5PR71y4PpBG359MOK+
7ttC8CkuZ0AY+ERKjahB9b0t2RJ91tzW+9cUiqXXpqJEKXJF4fDIL4vnQG5e5U58o75QaSAYV3QP
6qzW/Umc6gT95BVQ3hbGDq+fnOe1STdisOnH1D5XkOAt8Ex4RTrHiPQArwegvfTosdTAhGNVBjNb
/SyaUJsmxRrFgPtfMudQETJAuRxZ31tgU6IoeRfJBbVVbsuRJ57/VnGj37cxO79oSyGAcCM+mYov
cDRU+sZNqZ17Q6CjBnaAQjsSDgpyytJhCFb3zc0OCbo5qHmPak9Txmo0Lg2i71TUBpGTpgCPlrKP
ani5b0ScPQeo2EgMQBg0EE78Fe09mfP7mtoFdHK8dtdWAHiuhf5PVx34SGuYpYJ6x+MPOUGGTl6B
aytydslQasna545dE2qoc2gd52q90+5dL9McyGTVB36p9fgWlYAkFlp0EbKBvBFdB5NPbbuqKIuq
p7bjxWgVlyyv2rV4vrgbsTIUQSeAZ+ilqP7FOlAsgjxivVBvHGfw4q4uWomBtUOittBC05nS6okD
t9LKQSJvobL5w3M09eSXpsYdeGUKOAEugKlab6wOfxQUy3sw5OMRDogSusiOyaaDsLKK++0Rl1un
hboLKvUB2MVIO7irb9fUHnzMguapurd9eqp19S9iF4q2D3R0oveIn+YSkUBPlAgMIrY/kBOu9hMp
aK47ncgvnLefoOFmOhDCQugE3aMQ3bueDg9SZyBhU+GjcVNFmxDMi4LVm6X2iDLWWjAefe270b4i
7SHdZBoDLyFyuoAAwddpGPj9k/ITNd/7msl7QciTzMtcfE1Eek2uDRUsfb+5dqVUKyfZkdgOvFKX
CDJRKvA5kCpC+z0ETcpNn5pyK4K4tbNAsgTdIrRlcztV2qBv2cjIri/XUrBjAR6JoV6BzEoC7Ye3
jTswSYaPZW2VHIh28abTCdN424dOmByXRksgn+BulKzXSbM0WMzsvbFOYmAuAMf20FF4hQZgQ3Df
Arp5fzrn/A5KxahXjy8VZLau17YMwwxn3GU27Q7VALY9/8QkcJfVC1fUXB4CODHQpI/NQ2jAmJwp
FC1c30uwbAXOTaqdR/5OitgINTkNtxJoMVRg/4iOzXSEBIT5/cW0ry9ZIz8aBZWp819j+NNrzHwK
DbyvNSPQlwooM+9eqKtAl2LUvyESmbyfmlysqOQFzJbcD77/SLpSi92PPPlQldyUWbxwW96SccCV
XtqbRCVB3uVSlcEeZZ+8u3ckK4cEXdna1MOtneUan+txq8mRoe78oNXVznKSjYegkPRPlRiCh6bT
I8GUegkbEDLr6LpHLjB+LnMjEt57QR+g3hdzWpYfo+aVNc+hoylDuA65JWTF3A2GDk6Gvhog3FHt
He/RC6fJ6qjh0qZiIFFBH1whWnU8PMt4hVTRcyA9is4eWj1u8FXFfxTpFLSb/msAe4+CWyp45/1e
7zJNkEqtEEHa35aaIP6u3uPnbkkxY/b+Ghd4RJugeWXac9rVbermSszsaMO6d8dFrg9VsY28bqCb
LtvdQlF4LmM98tX9Y2/qPmlIVC+HvQZsjEMavynqG197OnlUUt1VnzKGKwUsDoNvkvBJEkDiPSy8
Taay4T8B4uU3TJ2mB0aFETZhd84j7+lO8gx2cc2HxIxgqOoKMBVRfkKopUvUGmJwKXYm5T94vzgW
HiSdHE1YhBePe3vq21BgBocTqjXomJ7c5xXv8YUfYu+32Ki2lCMBk35lmU7INnLXebDg6GbwMmND
AGq9eGZAAVGcnLUc6hhc6mbMBjuhVJrKQUGTnO1277lexaU2gKgk3dx3rnMVz0ub02I9ktyZQ9wU
045WbXANWZ7erTkTLEPagWlvCRwaeNsMaFvaQIwb8UIR/xZfCf9yMeZpOqAneemVo32ls6qS7Jqs
Q4toA6E8g5Qrry/1qnwEF2ec7GTRKNMlBOvo1G/X+J85/2mZufAJdecGldLCfq5mW4k7M0mn/IaX
APT0vIU9PrufEKJDHQzlOST3r/1PIHtKz5wCx7oXNNBc6WppRAidA7rjyEGUcj1cqtXMu5ILm5P7
OZIyqZDQYWxLkimvWgqpakwuKtZo0dBI9Za9CM6f+3tq7jmCJgG8Y0F9BADHZJhMCXKJYy2zfYU3
quTMo20oDU/3jcyuG1KloEOFGhy6Ma7nsi9qQU4LRu0giHVfXDttZFDHrORS55Y0NX+e+DebBHsE
pMxIkOF5fm2MQNmDoa7GbMDUjWATbHgoouNAaq4mo0jjaicVAYMHuioUwQaD0z5RhFqTh0P60Brv
YzOXo8Wbh5dW+x2BgNtDcgSsiBBMf/l9f1ZmdxgenciQYGJuHvYeR8QyaeHIFS+xmYMd3Ie7sDbw
XLLCvvsVFjlYos/3jc6FJCgIoh0afatoHZnETbyQ1ihHwygrJS0JETY9xKtaBUdciuBJWHiHzu6u
C2uTtcirIgxyBRuawCVm4qcs/u7xrLw/pLlQAV1SKHRCMw/N3j9u68It9GocJiLnwfVzr3FdahH5
bMpN3Z5c9xxV66jSanQg8j5uo32Q2LGw7hQKlpIUTSufgbrvR0aDGnxZfWYWUvZWudWq8FcZW2Xt
+v63zh7xsZ8PPGMCEmNT1VxXGKo84xpmC67pKWaaruJjXegKkgEe2pmFY7l0U82t+KXFycVIY9kN
Am884T7e1+7AvbtJaKZOBVzWVxG25xa38/1RLpmcbLLaSesg6mGyD0NzkBGLV6cuekyBLHaj1pQ5
ZQFdt2Rw/PnFDogxvKFsutHg1tnGpf8QOr9z9whqdCPxm/X94c0d3FEoED4G18NNzUypRakskHWx
Y+h1cMVOYOuW0wg6D0F6y841txBrzObjgJoemc9GoN1PSHgxvLZoE9Tx0VsmolmDbcGRjIdydpAs
sP1pv2Qz18h2zI4L2ikE4VGjnUp9oHiumkm0sLTjbpl4V4a0kophA5MKkpXrmRZcUJKLAnK62Mgm
dT/FrFxXlGkpQuz7szxzaVxZmqxpxGUR+DFgKXJ+VXyhje8XgdVGFCKjxS0s6eywZKiVAnE38vpP
bii38Vxo+3rURhkEwURgySLUSkiqC/xSPven5eZmCn9AKeiEQHFtdJoXqxlmzeDmuU/HPgg/2KB5
f6Abkn4NRsO9h50ZepkRvoD/vPrshQe/7HVwN6Axo95I3aknKzFcqo3NeSWoCqIJC/kfvGCmXUJ5
qBYJFyPhG7dQnB1eCuEoM9MjvzIu3tD0ILnpqyS9/cUCXxgVJ/OAegDpEhhtQhDVdt/oNjSq9LsG
tgOVtIXdNC7gzaTjbkDpD5cfsr3XxnhOIokPHnub92NRjyJ0/XFRvsTTMbuNLqxMTkc9+BHfDBmS
aMK2j1ETQgWnAXK9haJ1v1S6n3uCgMsF5YdRhBLdmZPYrZVA4IdbDKmrc8UbnwO0rB0Q5QQP7Oi+
Rgu9LrNDw9ThjODxCQ7z6wkchDyIkqBEKj54ZxWcuPxZlm8it9ReMbdQBMEJWjhG/PJNrEj9SILM
DLU7dvIHm1ULUdecWxm7Yn9CQ+iuT8ZR0MapgGigNviTNSV/70DcoCavOYQ2WuXj/g4fXdR00wEb
M04X4DM3MPZcaoMgADQNKE5zEAstFZ+jAXWTpxIp5yXPPJcSQxPjP9bIpFCEGkYkoueZ2knJNlK6
51OwQQXvUJEXkg8PRFiOXijwbF60CyLPyAoBvDzDtosKE7Lk2hC+dSVU08sN815pF2uO+ui0T14K
uQKdA0N9h8S0vwuhTcBvRujuUG7BFbEBPzlrcHCPgPWC0UNLOKA9kgcQT9e9xsVH6vqa2Bv3Z3bm
Cr4a6yTPCLpmxwdhBbVL0Tu21YoRTkcbO9BPO8B02k0lLJWJ5vYlBCqBzUS6EX5kMrutGhVQfsJa
xjTQg4TfMy7b3B/U3BFjuFfxEsNDm59WolSnrntQS1I7TGVZayJR1akE8D4fI7mSuS5duPSk0UHc
7E8VxdIfmQY27cuhvBfGdeVQe39WNANdF2gKfB2z8udf+8/A+IQ2tXbGv10NZWR9zMXL+LMikd68
3B/6DEwTGBfgnPAuQbEYXNzX7sXzWiDERXyK3JlSrcXUiMku9Nak3vDDpulCvbWrEuzcWx5tV4OH
EN4q0DHSa9US5cach4CPw1MCqWURYd71p4SyNHgtVGJst+w10r3LzhE0JFrYHopgiT33Z1zTJVDh
HoD0QXynTssuoUr7FFsLaQZUDZA7zNeetxrousfggs4D4BGXYWiEqPg3Wjfgf4qaG5yU9rSwAGPU
ce9DJgugMl9yBZYzm8vXpPLXkL0gGHh/TEFDq66Q70iCP46kF3hffYP1pF8qqc9ll3CX/TsVk8sz
FzpoAfWYCi/6lVKrLOtN44PYTrEgCdK0TyNIZfjOolCL00231Es/txKofaHkjdIUj5bZ0eVchGW1
zEEJJy+Z7ahnPA/d2DEaQA1ZUuyVPtaZHGpqsIsr3TtIagIFtHU/GMDPGMLSp8y4GhUcAxQ1YoRi
KBxcf0njCrGftQLeswOoSJJttKT3MBc5wAJ+M8gQVDAATxbbc6U0IyVkViu2qqHzuuaqJ0HZj3wy
+VNGZC0vd/4SA8TMDrsyOlnftvbL3ElkZqvJSVE/x0JXJVkL23jGpaljjglEVupInDPO7cUqItvf
ZCzlcHj5AK23MZjn5VjO0Z2QviRwdXrjdYHVoZUWNd8uWIOmsdjzQc2eCOWIJmTqXyQt4djQlIoF
peDAmLxjSjFPYqHCalbcXshXzoFTdhEy4/Hx/tBngg2k19CoR5FZAJ3RZHrLKg/kPMT0hsi18HhD
iOGuLteoBLiIDL0lhzG3mpfmJsPqhbR3ykJCIsnfV+JH5u8V0HH/34Y0OZIqF2b10GNIQY2kego5
IEsoJCgQmvQh+IvYHQBzLJMgjTxLU/lBJlZRWMupaseAE4fCSapRIOTOtbi0IebwhFeWxqm92KMy
6K3SMEnAjiNmbxGQLT3EQQt5VToWbctdqmo0/yhrPAuNaqkVd9bNQXmIoqyGrBCAQ9fGhVQq1drP
VVtcycMqDA8RxAOcWpfEx1BQUdnbKPWxUreZdOLA6Bu8SABaL4kvjf5lctn8ZAmQDhZ5kIlOFlbu
ZckvlVK1G2D6KxB6DArK5IWrl2whMzRzmaPRAC2MCiJwMPpOLCWp6FfBwKmA2SSG4j70ca1VwUbw
n1j7en+3zp2If03dsBEmUELo1MZ17Jjflg4ICgAZR2PAfSMzgRL8mohAAXhNYMOnTXWp4wc9F2Dz
+NFzrhhJpCv1WSjxuPD3bruJ0Ingb9r4F+XQspObKngR6xX63ypuTRdaRm5XEekSAREb/sJFMk2a
RGi0qxqCExNl/Hsq5Gc0uUCNhrZWJJVLD/iZHAUQ3sD/InE6SveKE//G5wJgaK2AlRQUHexSWTHG
SQrCfeZneh9ZvCZn5v3Zvl1S2ASABK9RSAaLPz2aFye1DZFCh5CgY1eIMt3KqiHq2C60B80P7MLI
5LovK7HnfeY5dhn9CYKjaiWJBsJMAoXgL07ijWRYemPfXhXQUoCqDZgjUAtg06kEkL7nHVQmbE8C
LtF5T31iF668arzfUfKAvpT/PovjqoH+Ce2ENxQsjZx5IH0IVJsHTrMftvmGz4Ol2uQYlV+7FIzp
wsjEqZYSWBAKyVNtWalNQXpIodJAVQCaxFUSPHXqG3F+91y2cOZnIimYxX1BIDqMdOW09pDgPi7D
AWegTexUDLYORN2giaEVm3psE6JW6zWrwvWNRWDmDGry2vQk1FHjtFIZV6h2gepgF748dVAiXHcG
FKGcYJUY7LdagTigsWhqcsrSe2G8J27me0xJo96OcU/9EJUhAhB543wLSa0l7XeAjqa9JK6TAbfZ
gMSpLrnuSznIC7tphhgBGS8I9gFHgoYLdZrBIUpWFX6CywPyMccTCIrQ6/xFdQLVG+5/ODuv3sax
YFv/IgLM4ZWkJCdJtju6X4jpxJwzf/356HvvuRJNiJgBpjE9Y8DFnWrXrlq1ljNQ6EPkbufbPyab
/yQdfqhe3fHRQtc2c8Y7gNv729t77TRdfs/i/EZlqiA9zffoX7Qe+k/fkfVdRyJVkt/UTT6cOT+1
nHeUoIHq0dSO813scz8EfqabDYfJRGchBNgSaodS/N571r6qAgRH956Ks5JMp/J4QqKoqRyNYeLV
pNUOsq5i+1us9kZCHgq6y/pgbNEWfHy+zHqPUCLTbYoohThfGxdO05SU2NeDyTqhYfscCAGipJW/
Eex+vNaxoeB94eoHGmwu9n4uJU3dj1wGFtTSNUwf0fBa551d8mTcJDpeXWCSAXO9hx4/YxEy0fCf
myjQcNBqxYmle16EPoBa08ztWs7siC5lRTiL8SEUBluQB8fUD3kx0QgU72rTsFXzs49c6u1dt3L5
0kulWNAi0eIIjPV6ltWkClQj9LgOgblpjx5JOgnli7rZOG5bdhbXbitX9VSKBFBCqx7rMLuj+e1B
5ekWbTDrbRlaPCjCKoB+tsLQOOw0y27SQxA4WxCW1b15MWuLcDCU8rSwau5avYv/MYMY6Az6LLdX
ZvVCv1gabZFAUnmyQJLPSCbP8UDZqQefffPllxG5fvs8Gvvb9lZoGjgMJk0I/IuQcAnL0YxITKQx
9U6xLXwSAT4Gnwd3xjx8hgK9sVXbOOgwhD0ZD6cOoprb1tdOIox1M8mBCjvKO2bp4rQn6qDO8Dfv
ZGiBnRH70QupZN/EGqxyt9H8tBaOXdpaeFq6wiWhSzPCsf5gqD/K9KXUNkysnXXCPaocswNTl8D5
sPYSj6qKd0Js2oAKOJLsdnj0lHtJedC3Vm7ebUtfTrMKlqjiILO72I16mcEQMdWgtVLxieDEoXPF
FQLhj05SvTLlJ7n/VfUbL6INo0uK2CZswkIfC+/UjhmoZVKs1mMl8vKDHbuZEvp6DTDmcrAVdK7a
RfiQXDN05vQDXTssjyORx1XlgctRHxqkuVN7Gh1PcusHbet9ubpRLmwtLslWzYo0EplYP/tbxJ9N
9Xcp/JeAk1rx/45n4YBTr/YFNWI8mg6s90G+r3ZoLw3jjyg+Qj6Z+9qGx1/JG/Dsu7C4cMWK0kAL
KmNR94Zz1xxV0tGi6VOZOfr5a0GqFopdXXoa+nRfycHd7YO+kp+dzcMABg/4DF1Z7NY81YtpTDFv
UtWyJX03pj8L6R/Ff7GKT1J6ZzWKLSp2Ej/Eo+Jm/+HGv7D+7nQv/Mw0zYiSovEA+Uh2CXZHG4w7
o3dTNID1jTtv7ZaAbZ9/oGAgzlps1ahSs1jyefZRJkPBIDjcnsnVk0Bn9yzhokOot7gfRhyB1mq4
sZBozjGa2h1CzXDyzjt03W743uQOMk8bRlcSPyzf/Ktp8WBKlgFD3ZeWWaQSuydsnBwuUUoawt2A
NDyiUWr5vTH3ReCE/o+QzrJ9lDtl+a2VNiVDV+f24jMWm1ikXh3rPZ8RtwoaTnarf5qKnb8b99ph
cGG688CxQPVXMivCxh5ac+4Gah0kK1RzjuSuXVBthv6Qhzj3Mbpr4je0rYDu2kVS2bXk5NoW/8Tq
iXlXITLmWJic37W9KDBglxdZaGAgzqCnXzr1vrQc1dOdPHtqmtARYemtxHhXUOIQIdZs/8N1Nrdu
y7RfQrq8RAxnxRiJwoSzp2nSkaK9VRxoTfFKV5afzGLjZlnzupfGFnGyKXdtr0mzsenL3MFVHZEJ
+y9O8NKIfD2nZjKNfirg2gk3vKpyY/lHokDGLX0LvdSRev8uhXXJbvtpX2RuNiRb52hetOWlzeZh
PkVkWeDevP4Ar1XqJEgN7xSRu0xUBzCPSw8ECCgSbulj0+3b5KdZHLMQGaNwbwhf/733uLC/vL/h
EqVTMtE9xDB3Sc1jc0heS2cU94XWfRJ5/IdbvRgrLQcz+AyIJXsIGqZlgDmKUSR0ssW56fVDGp80
+ddUfau8RzFPDp7a47oMF7k9qflZ+tEOas6jbm1mrtcyDsS4hA4QLpABWFy4ciM2BZzXAm6TBovx
U9DemyWkY5AO+g3UkkNnG3TBl0p0ynPp0+1ZX2l5mGsC0Lwgtgh9jb64E2SzL2t8unCKnma1xWEP
lzbpFhYAPYxTfDDvw52Q7uR+nznl3da7Ze1NYRJqkMAG5c+7d3G2gravq1hWhXnb60nsBuE+VV+7
XXy2aKDbefLzxnhX8mkYhFyWbkAL4b2Frxw8I03iRBZOtSE6TSnsgMu0I4r0tW16B6P4K1q9o2ye
rpVFvjK7eAVKqaQWrJ5wypNPg/Qst5AaGyYoSxvuhj00lsSttVsFW8zx6xMMCI6SvwS7xjKZLQVh
oExFy50Po64U2vRJpdOuMQFl281jq8K6usXiN2/YhSdBQgjRFaBOlL2XT6eQozaYFSZHAe5ytLEC
dD187RFOhfvbq7ly8ZnEbNA4QCavw9Z+7bOavO31SODS7XLz3iRLYYaPaWremXroSMo3AybR2wZX
j8tM+ALjBjh8ZVn1LKKhLkdVxk0LlEEoLEGqRt/PoN+HZkob2Qt66w5iDTsph93NgMIZjJxKBoeo
2o3k75n/Sfa/KFsRwFoMDYnnTKgLYHym3rqeicDXQlnJIuHUJShVCTst489TpOC4ePNJmV2P7cGv
D3La78r830NLEHC5sL5YB03y/bZuA+FkeFNq1zVQJe2kF3bZadB/bcE6V1cdBgmSceDd4Oe/HmuY
VDLCMQXWkAINIrZ12t6NSkiYAfA/KdBFkjbz8CvxHZ1hEAdQWZgTZounV9a0Qst6CvTtoaAny62b
na1mn3vnzCtsug+gsiVvFsCgmj/K5TlLH/Nh44pcHbg+k2Pq9FWgaHU9cCXuk1YIM+E06AezbPZG
GboGJWNOc6X8RqxrY7evBD4QcSBrCRUnIj3qIiSodfi/BzI+aDfromsVFHBCQcrczsi3aEFW/ZTE
5CoiFzIJikVM2Qyi58d+jS1yFQ57+U4IxOG+A8rlmkl+9C169uMk1x76PBidAIjexmhXZ5daB08X
kAYUyK5nVxiDZGwDUTh57FwrIWsQULJ6bOFBiZq3IPm24UrWbiKsSSgN0d1K2fPa3mT14+ClrGad
PnpR7NZ/Vd3RGu2M4oOhxTbPb3Gr2jjfbkvXfGlzsaIxpEitImEzrWx9Kuxi1wK/Sn56zu3Brc0l
UtH4IQJwVnQxtr7qukbQLOFU6d5bVub7IoEIEkKf5AeNIGrjb5Rs1+xRDAciwtuTy27x9MxjSW7T
mLVrDSdqwoNwrg9SKzti+XlI726Pbc0TXNpa7JM4DEUvn/dJP0x22ILe33KnaxfopYXFOS+zxsia
YhROX4NG3ulOHQo7AeDp7XHMa73cC4AluC1IcJKpW5w4vdIbKbUIvfRSPw7mnT98Nr37ooR/Xiq5
QHbBy22Dq8MChTbzv1Nge4dtXqQ6NDWP6hm0cMomJKkEy2k8hGAU8SBuyf+sOS4K6rRxkOZQUEC7
PlplKxVylhLkFdrXXn/KjO/BVoPh6o17aWNxlMqE3ViRuD158Fd7u/rrZN4ZscMUZrbhhsof64+5
VZLbGJex2OaD2STe1GHTkv8m7V/TOhfd2+1FWnXEF+NaukFdEUik6GxvBR8kJo8SBMjKSfTuyBdX
f/xvU7XFF7p2oOhEBYQMnoxWzUVIbpV9E7am6J+NpBfdSdFGe8qyLUaMtboy8S/4eI2EAVqxixs8
DT3Zr4oCcI5b2oFDhRHSLWNX7N6+FLA3indbFtf2+6XB+ecX+72svcKTFCAtZWbBz7zrrJ9dJcHu
bm0crNWhwfcCxpisO5igxQyaRdCYZqhTqrVaN6ZjK5z+KR/ooMh6APnFQ1wdA2s/ccmMEhl470mP
3tLpdWPnrF0ul1+xOHVaHliTEBhAsNI/LTQND833yvrC8wP8/GBDhy6iG+IO+WkIHU9+4kuE9mmK
t5gL1qZ9pvZD5UeXASguDmYiwivey4N3gkXILmJgoNGxnCy7i5sND7qWCCMJ9b+mlteO7k9mmpgT
EBf0RU2oyMAlPGR6dEd36Lm3OtJRr3EGk7gpHTX1tWo3MDZrJweBiJnrZ9ZtWj5m66iotSzj/VOL
x1EIYGjY8AYrS8rBnFFmM8aMC/Z6C3e6kRvmlPnn2oJuLPRxCNx58Y+g5ElXbwaBK0tn8YwDnw4H
PIH9wlxSSLXfKklwTv+qD/Qwn+GeeEh38XF4pTHD++RDwxrRcLu/vXPnHXF1EyJxOutsABwSocpa
VgD8MYmUsjOCM3Twg+LOqAO1Rg/E1sKnwtiX/Ua0smHv3QVfOoZxyvomx54UZkhZ/gjkxBbGs1V/
RQHRrbKHKnq+PcIP6ziLuJLcY3yWBu3I4mi2UuPnvaf6565OdmWm3lX9IYlfSkv94gnubVsfFnG2
BW5oFpB+7zS43jNpWfxfW6CwgMocSmjHGkM4bGJGtgwtHLo5pK0fxaZ/br3nsldgb0SpOJXtcqvP
f9UQzy025IxDXtIhm2SoKl4M/nnoFDei38hUn6PJus/ln7en7qNDmeeOI6ByPyHzp80H/mJnJJEI
oWwfBGcImqoe2clodElyuGqaPwxK+JgkYNto8actiD0i5j82x7q2Ny+/YDGpc3N93g5xcAZ/MXjx
vdA91DpigGrqxjXag0nqSv6f28Nem99ZdVLiiUn1Ylk4MpSiThQrDc4ij0vIGtQe8ijvfrO2uW7H
gDIewB5nYf75xex2NQ3c2lAEZzW5E/0/M58JnBDBvya0ZRF5nv+vmYUXi0rabvUGM50/7ooQNb0Y
ZrS4duoSepOtzfkxYJvNzXBjoAqkspedhUWJJjSvMMw1oyPhw96isLe94OSb3U77Mgrf40jaOOMf
8YGzUVT0eDvwhP2AIM3GsWySEU8NW9hBuOtfoqfgPqhPykHfKq3NvmnpnU3dJEU/C4OQIb9etbJo
uiGQ+gAOXZpUnnwOwtELvwjyIdjaiNb85vlga94bUIfMkNzF0vmCZnZj0wXnx+8/DLvenc+Sfbbs
3/v9+X5PH9l5f7Zfd68IC9ivr5G7//MZokOHcNL9/Gf3/PnH8+nbHygJ7SeIah5Ozttp9zw5p2D3
++/LV+v+5XF07gy7tR9gdX27+/TyG+70F+fTi7N72FigNYc/51H+30AWDj/JaSI05oH4J/W5sas7
1Z62EibzxN+arNmVXBynWJlCpcsHbPgRsY/e6gR6/lZQ8B5EfTTD1UzcDkB82Q4MRaJexdCRniUt
svX8n04N7SAGfTf+Qh16UkNHTodDV+zIy5X9XTNVDgyijhh/rvTXDAGeXsjps1JcMF+H245rdoa3
Pm2xNWmBAW8lVDiuB6ST/tmAYqzOL9ydPJdVPOMy3acLQxJG0hScYwj74gSmgI2Ifc0ALbCIys4B
Hjf29QK2fax2fW5xshIN117iqoKxKt3bk7TidWfJT95ciO4Qoy4erXoeA2/3TIK6V/tZc+SNIHxt
f1z9/mU+xgvJ5zXz76eDdQpSyOulndGcKRjYxt2fwvhsSq4efhXSBAJre1DdYrTj4l6U/gZJQtTw
H6CiVMwuhyxfT2zXtFppjkxs16Xq2Sw06V7x+o3O9TXHTw2CSgTjg2/AWlgJuqwLKXJxVccBzUNQ
BN4hHhspLwhkxzavrq3O/I8Q5XlcFxYXKaPeUIxE8rA4/QKObH823c8/z8+xEzu1812gn5Znnt08
fHt62w3O7rfpPNj/3CnDxqn7SIyz+IzFsYMUpYkDxQvOSvwkmigwQKU3kcic601looMNP6pj5CZG
axut+SgpwWFAoEF6FMzfjZQ72vizkN8C/3M/QLh36CK31WDACkIHL4EH2gi+Vy6wq1lbHLMo7fvO
1wU2aAn3oOhGQAlbmD+s5FuelPSj57vbJ27F+V8ZXMQ5cerXYqoyP5T4ngPLc2vx0fICV8g3tuBK
sIgh9MipOMGysSSLU/paDoM2RipOfCs7IJmZq0jQtNVuqiCFpr1p0/fbQ/tYs5/Xnv0+q63MrU8L
b6LqVRZVeRKeleq7ZOLZpQY97EA+yAJE4Z51D+vXzhKGez38ogqC0zbPkwwwqN+iPFpxnrR5STR6
zUUhgEfXZ7wOK7HOfcY+GFIAjeQIZWRa/Gu2mHm4F1YWe6fJxDFrEGw6d9EP9RBphzb42mQ7KLNv
z+vaSkJLgTX6WKDAWcQLYcubpGnH6NxMdHmdcv/B6zKIM7ufWRrYFv2mDu+e2zbXzsWlzUX84Ole
KKQCNi3iR5ped+rOb495oDlIDfx7UyBsaT5GEJBW6PnEXIQqejmGvBDz6Cw1Tjdrju9Aapbqs9cc
hc200Kqb1GTyGDS+UxfVFwPruk6C9KDBWiruBCQcu2iuDfafheLg+dIx7NBeRUlXfxGCfQnGoqIz
ygo/DxFT3vensvvTC8qv9Kf6VNdONfyDwm8ZfmspNA4EP1F9H+h3Bhw6zX0k/4jULSqfNf8BSJD5
Iurm6bDwH6E+tZMQldE5nJoDhTCAbHr6lEpQQG5V8NdOEfQ8ElsOdkuQR9cL4zVhnAhWEp3l8DcJ
5mgrTb+2r3VKtiAE39Nki99fl+GoWTFLYRGYCt10H03HMnlCUccGk9g3CCs0/1p7klNEOolme+rT
BDyLezkyapjCEC06ZzotQ0pnR9EDidGN07M6cxdWFnexyouImlDPzOmRZaeN+ZtM/ZbY3+r0XRhZ
ODkmLdMlq43OYv53SI+a5UrZV9G8C/TYNvO3aKv7ei1WhPr4Hc4B7P/9fXZxTqVeGQnnmDrJd4P4
KREj21BhUcq2qF7XtvilocXAmkGrEZrEkGx8ErV6Jxnc/+fQqPeZ6t72PaumKEMRN80p1CVWkS7h
IRSmmtPUVK7cvVothV7BsaqvkfDntqm1ZzksZoD3lFlTnPT39XES4d1AsZO3kuxrz+mY3ZmVaM8K
N1487mJvchUNYmPHFL6E4RaOe2XtsG3wRiMmwPEtrio1UftEkLHdKa9FcZchNIBL31IIX5nNKysL
36T7g2CRyQ/OrSnldgHyVI+eFASrh0l/jdX7jQmdP3rxwoMUB1Q/tWya05bSW6McqgmZ9fDcRrL4
6MVJ6YqJAcl9kbU7X0ySndb302GQSjhqC8N7NOowOga64e1prcooc+b517Hn5dkYbbixs1ZOJ9I/
JP/x0fP7auFoEC2TPEJhwi/LP9QQXZBW/92oqT2ktIIrnivVzQ/k1P+5PSlrc/JO+8TlPcPIl0sg
oGeuDlym/VB8juP0Uwa5nKJsRbFr7xuI0Gf2uhnapSzT5Jpc+01kxMkZop/xALV+abdThJKmfxIA
EciNT8CX22j5tESexZby7cowEfPjDP0f2q7lLdgpspKWaZecK7ju48HR3yYEq29P5ccqsj4rBv5/
I4v7KZ4MQ2isNjn3o12O0Lyrgg2VZ2lH/+QuPGT7YHfb4sr5wSAdtvRawgG0zKZEYhZ6Hv0w56oy
4x2bRTzWpmQBmcuC74ZUl8++mm7RAS2Nkp4EfTgzWAM+4XJcuKVAF700hPbi3MsdON6D4Z80QGil
bhwiZSNr8iGHPhujfQXyJ5rpZ2jptQ9UhECfGgVjvvhWtFBKS4ItFyjaw25jni3D7aS3FtmlVLQ9
Q3JifaMot9w3s30N5Q8dcncV1tbFYAfds4as8pKz4iU22ewBmEis/RcjM/sKywhn+hK8kVL8sGIQ
4+dKq21d+zZUjS1syoiuDuXCyuKW9CfkLMQ4TM8j9Zue+ctn7g74sG/vyQ+PunnK+AP0fH58sHzX
SzaofR31jZSc41ja1yYSekH2hQYn1buTHgzpIGrZvZSae1VoUAqpYc9DinrrKC6fI+8fAYMiuMKZ
jXSJBpekSuhakykFwWi6jefC2OU0Duh3W3j49Pv33/Tcg+y4PfS1kzErKRCezpQTywoyZVU/NRM2
S94Er7DWkehkf3p7Kdnl4hbiZ/VozOo5vJtJ3nOdXc+zEcuBqFTzECeUOgq3I7wi6TcXyROSEnU8
3IfWYJe8SSYkForgbwp98H8YscyzeWYuAaq1+AbEWLyyQhPnLHKHOGbPteoTHu1Gg95jr6g9O8mH
8O620Q9dQiwuaho8/Mjq01m8LJLABDF5vYlVDTYWwfuRT3fykL8lsmP1cHtApt+7sIMq1k9RS117
bFDNoMStaBsZkw/rPZfRAT/NQocmb6z55xcBrtjmXhKAVX3RRF/cVwi0ICngTuPkk5/S4NTM0/pw
e+zzIb0MYaBfIyIDvMplTabmvc32wqSgBcIQK1b4kjdj4NaBLAGrl6eNe+Xj3prNQOPHdanA+rFE
8ajVzMelYgbelqb/0xSlo4zSPmvCvV7AUtB/K5vHIOwg2jyF5alJmg2X+CER/D7Qiy9YOl4AbVrf
mOGLnkBUk7jC+NjFT5pavFEMazvJprqYDClyQ78Gehpo631oC7jOdLuRj4J3R3eNsvVN8yvsavLf
sw5ctIRnBuDsxW4vJmjb05b17lMpvw/zqD/EiSQ9KB792aVfKfYU1RKYVqmBiU/Tj3GRN25Th/Je
RO7zWQ3MuVW3afqHqZEm24q9xBEKlB5F7m63SJuvgab+FFrE4UsrjHZBQC7s9gZaBvYzPw3fT3kR
n6HJy5VF4bRMRj1pjq3ktbtMFXW34wI6REOEGAPCqPe37X04rO8GwYPhhelEYt9cHxJtCgJBaMrm
GFC9ytJXs3mVCY666rWrBtvoflS9dC9k/cH7Vt/3wWOr/cR7TYGxcS+9p4UuV2/+EGhA4OKQKKXh
Oq4/xLe6zOzzujkimHHvSw9N/w3VH+Ssy8Dx/XCnliizeI9Wh+C0gGpJ9+wHO+85aX/6Wrcv/GOm
6nd59UbrYcD/8Gnj6erz+FUXpEO/xR36oV/+/WsRtORjeKhAJXT9tUNIyq5JhuZIRudhyG2rVWFh
NuwxQWOx+ezHLYKxf3R6TsgOPyjZtKsbzUXRItXv++IhrWa+9lNQa04GQa1mfdLGYaZH3UC/vD94
l7NKs8A7Pou4fqksI1ZVA3ls0h4TIy0mu+q14iWTZqVZeQpaIFS+GKpuUumJZbe+ETzKYxJ6djmg
VC6GFLpNOmZhLVQrOfxcFqCobb1VzYeo9IZs16aVdIrilhbP0osyQFGCmf6aIh/0euG30a+y1Hof
yu2qOA68J34EcSWSu5WraHDVrDGnfabECgCBKd3iYlvGU3hIKPLZ2fCtUq9fwqn62Is7z7SKUxxb
EGklqW7rX71E0/e3T9Dylnm3I8+tbbQ4KSDMr3dCRN4EyaS8PI11uEsrGiK4X7Q+3KvJZ0X7l+WN
edup5PCIYOgzoi/02piqhlBpaWRSa9hdCy90te5vJv1oghGClCdzq/vjw9hmc/DDqPSd0mv8fg9d
XGfSNLa6b2AOCJpXcvzcvc0Gvj2By1iQS5ogCaQU68UDdEmap0sDVN1BLhz90DumiceRqh4MbXqM
haMaN7wHPenbbZMfvCwmqZJKRNRQXSD+dT2NweQrFVVq4ahHD9Sv7/vmOPDsDdUvt+0sw4F5aCzI
PDID9MZSIFBq/a6LOQ6n2LHNDYf5cQzkuOhzI8bkpiArcT2GdrAgth953QlTZSdmdVeVD0hI7bpi
3AjoVk7SlaVF0Tct+qyqE90/TebkyMIk2kLf/BYac2Nzf9htxDSXI1r41KQuO5/qF3bU9ong2S0y
/1HzU9qbo19JtVUSmcOBK9eI1yYwngkMiVhh4LqewLFQY8MvmMDiiQjtOHgufDHaF947nbThIz5u
8WtTCx/RKbnSBi2mgsR76F+Vcue1xzj9QdRKSLSxubeMLcIgQco50zyuTlMWPpjokqAVYBepRqM4
+LZ6siFmvb3NVxbuciaXWVfdbycI5rCopp/CmKqP6bkTlA40FAf+39u2Vrb9la3FZuz0VlDjwvJP
ImCTsHfU7inj9TTqG4/FlU1/ZWexGYewNjo1wc6Uv4F4gBlc3kvFxr74kJLi8riysnBEPBAGeCKw
0gvfQt381nnp18yTH+XPyUupuoIfvsoZfX3a1KLquNFr/9E7XRuff37h3ae8sJRK8tiVxher/zOm
//L99T64GcxMuyLh+PJm1HPP69NJ8E+JBR3FIGnhp1aXe8eXqmLflUV+KtthKzO+tm4QJYDUAEIK
F+vCLXapMI192ASnPhF7OwKt/5AaY0acIW6ZWnMgpITmiJWsEBW86/nT9SrkpVMHp0YtI2EH3wYh
el6nYJl5IT4ndepXcGaW+XAop7LdeaLfbfEirhyH+QmIKDXNfCp0AtffkCa4Fn8M45Pf9+F3JSTU
SVqv30lDIzhjUdUbxd0PiWIWFclhC0ginUzUUxaDzo3EmgariU9Dh0Kf7MFnSboWzUe/6nfxFB8i
z3NaPTzJEMndPvrrtgEK0rlCpACS6nqwZT2q2qRJ8QnO5uRrZOXiYVRKhOIsJXYGEO3wX0jCrrSE
743U925Z5v7GXbjiXHmbkGGlEoDSy7Le2BhFJAuDEp9yqyvT/TBN2qe6q8A2mVaQl/tAV8XEUbIy
C10vjIOtrqQ1+1yTaKzwGXSLLta7MbxM0LMpOomjgrxbVCYHra27L6Ls01hD0uFRDITmYOipvNU6
tLLVaOihTj0/IyAJW5yschJHKW7bFA59yT/nsNIdrKby3Cw3911Vqofbq70y0jmDwuGCrwFS9cVG
iy2hUJWqzGgCrqFqdxHBSFzlwexp+sr7nRaJG+7qQ2aUrU1vKBqrrNHcJjp/0YU/zDrRrPpgyk9y
Y7qG39p9ot97YXgXy8fUnxzoknrBtFtJd1JJOKvU0OtUeWyNrWthZejIi9A1NcvA8PhbzHRcB02g
6mVxKsmcFQZkCUF+sGLzoaiG1omi9lUWwt3t6f5QzmT07+wcsNrM1PXL7Gg0pzxquS1PVW7edf4/
QvlSpt8M72whVwwSQouau3D85MtbpP0rHhucv0EeX2a1YXe9nnZzzGmnl7LyJKnZ38bwd5HW0zEb
JRuX7cp1Z5LloN0ZWWEwA/P+vlheP2w9gZZq0mF+mr9IQpYdfEgwN+KGlVho1iG35oNCU+Qy5M8B
unuGFVanQnEgYb4zR+lQRv6xq7/04hZIcGXLsliz0ja3z3zrLcbEmgpWbyFIhxR7W9sCnfEPY8uT
qTlrh3SnFz+86SlDVDU1fkTW1sp9HCuPJ3gQqDLNu2bZQSGKfT7qSlScko42av+HqPjkIe/xna4V
KvbtDfpx+a6NLZx/G+fCGBdxccoahGQqUP5b3EMfWvvoSZrpULlg4OFlBRcmhCpsUqMz4xNqc/v8
QXqEaumPdlc7OahLwOedjfh2uVWw++hXZ6uUJFSa6HgqLh2dqfdoE2NVEpPdAItUTN9XVHtPqVG8
3J7Dj0ft2tQi3GyRi5z1Q2L48+oodE3jNU62AE1bNhZRpVBFQgWraEI/ZEZbfVeECbT+qenqedN8
vT2elQ14NXWLBaOa06eFaMWn1C/tKb8vEzag+SgquTOZGzRYW7YWR42Uu5aFBsskvuT6Xhu+Nj+R
sXWSdKuncuVRcL1K85dcOCoNdEURpViiuTGfnAFKFyshxzgqwacgqNxC+JRGTz11bB+UWi9txRir
I+UCAmUK3lJRFitoNV4bUIBgQ/aZk/nVt6ju9+IY2InPGzn/cnsNP0bRZH9w/Ow7XuP0iV6PtjHG
SR/EODklJcqax7Y4qLHbaHdCfPTqF1X8fdvc6uxe2ls8j41EzsdUwx5Mp7a4y9zz66/CnnYppEsb
pua36HWG4Wpo6uIel6c6saqYPrLG34n5Yxr8HRqEUkcHnmvao+nqbGyLFHExdBum15aQnBrQuHkB
aXC7ntS4Gk1lUgDhV4PghravnkyTFGH2K95q/191mpemFuciiEtDrXJMDdO3iaYACZ1budt7OfLw
d3k8HhTD9aceUuMCcp7SCb29Xg92jQ7y7en+IIo4u+/LL1mcm8BTp1bTczzPfXnqd50Ly2Pj9rv2
NTuD0nrzj/1zs4NaHHXAuLCdbHAA8t/+iNXdfDHxi92Mwk/po42bnFT/O/fH9B2SNxin2s/pLzHb
eL9v2VrsZC8hs92bRXIy/EMWFPSTgGjZl6Wd/oZmVuu2CE0+1ormCZ47gwB70B62JBCb2VU8yWiT
0yTsp31NC4LwMwUumE530vQqtL+Vh246hjoKuqk7Vbux3etbWbuVRyAeiacXeChtzuEuEkA1Eu1j
pDPDaQl1zWF4TL/Th5pSs/g9Dba/lQJft4d7klA6QipxmSuuBCFOjSZJUaioFMnmbTz4dhahJOH4
USfNeRmjbKiUtfnflMoH2laiCJC3rIzyP1x3NJ8QNs4v0A89lXU0DI1YssE1td6L6Z3MmR6TxzQ/
D8mwsZHXrvFLW4vDVIoRmX+83YmCkV9/SYRnwdooTn185rCSqCQBTCDqYEkXTkrRi7at8cRW3Luo
evNadwMTtjTI2YY3M9rK16zZgy+V+YOFDybLRaClN6I6ZV2ZnLzp6M8qnn90/d7vHkf9R2/d3fYD
q9cMih8G7OoK6PTlGy4MQjMfRQFj9dcxslNUsmEwi7oBZmvJFkGe+bojlNpOnn6NW5m9tZHCs6hQ
94PSmyzy9czmSpWFQRenJ0GE/zwNjoK/Tw3UKdvYEcwdGtW3R7tmby60AXsgbNCWcJ7KV5RwkAb6
qEPxQRMegfc4nvfqq66RQT3TQtxz2+Ca64OAaD4HTC0SJNcDVJNOLNtUTbnECz2yG+/lzxjw969+
/dlXtmA0a8MzZ20O9g7vx2VX7GC0E5QpVorf82wfzh7dh+kjc7SQpED2KQ+859vD+wCvYO1IF6Lq
Dk0l3ZjLPj4j8YFI1UJ2miYgFuTz2lw5jeUXpX1slM+d1b8kpnfsFbvQlB1tK4785FMQB2BYTB29
z5o7hb+E8KH9dvvD3lFLi5CGlg5akADBzjQOizNr+cXk+V6Sn8wsug877bFqyp+KVfzWwD/DK9mz
4TTa2dVaPJSC7FQ8RAPbDwhfJTXfe5XuiNX0LEQHUsIb37YS9FCsVCAU4+ugn1lEIope9Yo+CPnJ
0P8M3nie5Mg2kajIJ9cXXjMYWaoXfYrdtgvswbtTzdYRSNYK3f3koflBuvj2B832lnOFuBJFRg0w
JvN1vUmjtFI9offTk2d6jqbSHasa2THsI9kt/E+3ba2O/cLWwl1XXSbq3qTOsYArtAfqhk7JxNeJ
mxpb1NZb41ocvtQPE5PsH1eDEuwUeoHlT4LY7LN+47W6dvWy/el5AyFIznHZ2xNRbzdzCzdW9Sjw
xGoBmCJHSRJqnVh02lh0g0TZT3TbGelWq//K/YdtBEXBSJJdXybWIVAYo//h7Mx65DaWLPyLCHBf
XknW0t2q0i5ZeiFky+ZOJvfl18/HHmCmi0UUYQOGfS8EKCuTkZGxnDgn7+P8Gna1V8bWUzrVX51d
YrA7KNdy022ZJi71GwcarZWrVtJespqgya8aWPa6GQ9yPLzrws+d9WcWOn5rurOp+0MQn8Nm+KXr
X7NddcHlzq7tFPI4eYF/M5lsrZKFqqu1eQ6K/FrISux1Y9R6U5v+B5dNn3UhkQbfYwJJub0NfdwA
smzZaDSbv2Wl+txMLVKYXyaEfeNJvhih+kMrjOPje7Flq7yCvITAAPU7ClpV9IZeZVXOlF3hWS0g
HYSVQmaFmnDacdpbFoOhQtOwDAnTjrndoFpofKGhXVA9suLanSPBreyoByWYlB1Xt7nU69OABjU1
o3UMzFSKyTDoslRxGEONMLBp3sVUCv7TQstnQ5YYdtnVnkhfqza2hvwaazoMyV/jAUxyutNT2toN
wzoANRm8hwJzlSZrTO3lpUP0IME1eugt9fdQl7JrtuYebGvL0um4quCCwD6DWr/9REFeClkEhA21
NFAh+ljG486BbQQmxnKVGcCX0UBbyyEbfW87Y1UW13ruy+A5H9tW8QIaHCchTW3wFEkaCbIUTE7i
S3TZTrxOcn54bPQbB0r5mXI+AldLo2x11WCvnuqo7QugWZ90m1Jm5zrIHT9eZCsUgACS1q4CaM+h
XnR7mHmZRbZJi+0a5/5359C7f0Oe7X24fv1+YObf/da5UEjsPKlbBe+3i65LKo6wcz3JWTRtah8e
fLRHRnSRprI51MlT63hjDwfZIdDPIv1Wx88SRMWP970RDELFopJ6AitW5fXh9mXGBJOWFlegbObR
iqPgUDOiA9kzE1i2Jo61iWTbrIm9avvWUwGIiOHNZRAIePXqMubxWKoR/7ryXIlfldwOT2Y56h56
CMNT3NqLRSnJSUzxyHh0ZXqDQ7c9VpL8I5OFkpdpRbPjXrcOg14kzO5omoOjWtzvm1LliFpjJlAU
uVZSar/UpaMcGoKhZ1VU8nNYOeGhHsTkG3okf3r8GbZsnGEhbVEsoherLn/+ZmU5mnrYpwtxlYz5
GIj+XCTeVMmnx6tshFW0ihZcEgdOyrhyTbITzWM7l+W1Cw5V9Uvtz98H45/dGujWMkwIgLTD0VJZ
WX1ZucxHXseaYxQpXzFLiBdH+WmYtfdlPxs+lYe9YfcNR0XjiNBmyWlwFavbO+fRmBdpKdBB0p6V
gvFpCL0y61Jqim9k5/4ko+Xz+DC3Lu/bNdfoxUJoLQRD9DXb4bMdXmL5Z29/6jL5KacUl2nvdcSj
G/XDDCI1L77UYXkSe8X1jRdg6Zct80LwpvME3JqNowRSzbywIJmaPWn82ZR7QavK37CKphAHgUiA
Bi7xxvqNkYGdpEU10LxNz0pykIHjCzLFQ99/G7JvytS5YfYlSw97GqAbkQ6YcWIBSlX4/vX0ZD+Z
YxBopIxdpjaHXG9/acijeKkVy24ubOE//phb9gObzTJqRnmZqOf2IGUpLbt8mkoCq26uXDOWhRvC
1ftR6Wn69M5TlZroGfVJhRCyJO/EWht+h0iVuA4APAzh67mzkmq2lcQSnUcHVHgTeeglpdmx1s6D
VCyueGe2YMNsmGAmDmKSBJ3RNfZBC6a010RN87H7rnStm+wpam1siJKqskznM9UBWOr2OJMMwEYP
IuuaaHp9DieI1UtjnD40WpZenVIFWSSpIUzkobXT19pwpEt5CgFEm/bj3QDAoI1DY9ezuEKRR5HK
ad/13XRO5v/Qv8XXMH0JpgNc1nqyARh9pwxTCk56Hr0oNN1QOzw2ya2aGzACIJ30kZaW9Oo1gkQj
L1UHCENYSM82TqafW6+yfDuo3bAvP0VWA1uP1ftDZbtBmx3bfE+gfstQVFI6FMAV0Dnred3J1EOk
sQEzBGlM7+xL0/39eJN7C6wS/b6xZ2avsuraFC+j/H0sgz0vvZjayoEBil4gMJwjQc4qIzWEFGl5
wIcqsmOB8OwTpDa6XzZn9ci4llK59l7TZOP5Q+2TDIDBF2rbayaCIqryJJ7C6povJNWRfLFgadcP
pQaB7U7AsnV8zEst01kYClnH7T3LZyHbomyqa2nVyqFsZtkLs3inMbO1H2ITBSSBTk6/NgJTTtWy
EXp11UXtdbPqywhUmE3iQkz1Eb7HnZxjw/OTtwOd1lULSNgaCQ535WhPfVkj/kzHKxyfrU4/aXho
N9rZ2Jav4OxInJba8l3vhUqyTFaT1tc0sauD7lTvh7Qrz0W8Y+RbB7iojC1QnWUmaHlj3wR3M+IA
Y9PpNcFddhyk6KqIEzOL9PbFp10C8w2TQO2IFAYEEmgCZXWjTFFHaWJmDZJ45bfZGb0iqXY6HVtL
EGWB04FLiQL5KthK82EaaAyCrWp6aEqsIDn0XbbX39iwA5uwhl1QTSLyWLk/J8D/ZQqTKGptv/RW
4koz1Exm7vfx6bET2liJYBWIDHN2rx2O2+8j0WTNNIbnrlCh+Hr8uy2/ydAS7pKI3p8bwzuLAgiz
NdSm1ghiVcpFofcAhc1Ztt+Phj38DCtqmo93cx/KsAo9TUA4VOLwC7e7kWM1GZSQUKaI+nf6UBQw
h6ApqYWt8xQkMB+Moy1QB26kg91OzuHx6vdniaslJgXEi8MAuHy7OsPkouTFLK/NIJCOyRLjox5Y
mR+U4/iMQGG0s9sNoN/i26mpAu+gjLkOFEcVUvRIF+KqDSGQ2VlqlXeNnNhupkjWu7EpkvdzQyhg
1zlQXrMJzD/MXiDdVDA8dny8+fuLzsfF4/OLMCQ+w+3mYzMfIjMgi4uV6Ru8ie80+QcaTV1TeZa1
55Y3EmhWg6EIYmFaF4TJt6u1TRoN6NksI2FqmftNI6ofeBhjcPU+Uz+OZUlBWyoqqHcKKdb/gN5K
V98NzE1H3pDWMFtqvVShEjZbYufV3bKCZVIZ2CcunJrz7U9rnD634koWV8h+pvBjm3ysY68edmK9
reNG9AysGRhmstnVcSd1aCR9HhDrNY15nsIyOBlBrByyNDF8KYg/w0Sl7qy5uTPqoVxh4On2Ounr
J7lI9IRwoq2joyxJ+aKS+GxVifAqs/n12J7uw+il+EqbnviLQF1bfWElb42yUFmsKSd3aYI4EDMi
ETsFqdulzoEy987ju+U8CNdhTSHzwvGuPlxJ+EwMgNNt0s+q/FMoh8h61kKYGRv9d2Lu+fj7F5gN
vllu9QWHrnFkGK/AtyTtBySSzqP5AyjRnpTZlqFANrVQ2tpMFqxr2XoSisoqyHf449OQhcdmnC5j
T36gZkDPkx3r31yO936hOGYCcF1T60Yp7sSE9dupcoojsNaz0/09a/af8vRXBJ/IYyvZdIGkW3gB
4CzUylch7kI0WOu6Iq71uzT9p/PVY2376V9Nh5qVp3z9+ni5rW9GJ3fprdDJZSL19m6naSc1faML
AJ5MVDegxyHUcKY98t6tiwbxGlRavGJ8upXtR2FQOVY3kXqgKFk0svAnI/wxzvpnSTe/Pd7SBhSI
qWIm1RkDYPSE8ZfbPSmNFURSqrIYdVjUsM7RUB5H1WM4MNa82SDFE0d1+mY5n+VUR6KM4G14L1uX
KT4+/ilbtoNXYRZ7EZa8K3YX7VhqWWVX12o6qOa1iV+a+osVng15Z6HN5+PtSiurSY0sKIPIqqj8
uqbldYfSzf4yYpe556cSFnBkMxt/3mNP2+iCctTQWFDrJC9DPeH2qON2TgXhQ3WdUYBVKPrC5PiU
1cOTHBhu5ig0QMevici+zmKvKrEB7ls4xwkml64d1Y+Vu6lzOOmyZK6uPag+kgumWurq0tY/ckt3
y+SSKZ8M9ZfMZHkbvKQl5K659AFlr528Y+MbLxNdxGcUvgkWVj9DjbOKHhEnnzPnpxxzTx24qZq/
ExptXFScOPCBhUlwAV7cnjT6G3MWBVJ17VTr2oISjNUXdFq/PDbY5Xvd5tc4uTerrNzBVFazGjMa
dk2y7Nk0PZhCXWovh7bYMdjN7VCG4MDoYxPw3G5nCMvYMOKqvtp9d5DtDAYO9anVxt+P97O5jGXK
JrPicLOu0w6pC6sxmNlPJmkO46wqCPYqa08RtYUdx73x2C55wP8ttdjJm7xQktGnhQa2vkY9BpBe
jCT0okT6HLeQ01ZO4qYVvEnBXlNve4d0Jy0ooKiRrQ4y7q2g1oykvjoEqdk5/ivYQ9Fu2gQgQzoo
kICCdrjdmBGUhN1VtCS8ictYxaEk+tUT55CWO1dpayX6uGjFkcHjNJe9vjnCrmqaaUrq+hoCp4gz
09fSZwaFj1X792Oz2PJbiBWQXzANgzzJOqR1GiS4x3Cor0qpdB/TcqqPipjmPwtDbU+1KBGXUfSX
Prbm4yyrz21c7iknbLmNBbP5imoAE7ScxZu9JnCr1swB1leI7XwzR195/BJKx1jSj1X3Hy7b27VW
pmlKedDlbc9lO/Xm3/Z7q//z8XlufTj6XUjukaUyg7d63qUSxsMgnetrkX4NMxRefgLIDJSvj1dZ
nM/aOb0+Mow2EkCvWTPCzBBDoyn1FTbaUpw07cfjv38jQGd+FJiWCtcMjNIrT246jWS2KUEK1HH5
+4h9/sil8llO+H+VHduHrM1kF9XUfz/PTYuS9gj4AubM2NutLYR9I43mwPRX1h2E88OIPtrNTlNi
yzu9XWJ1teo+64rIkIkPMroeBZxWMt3YYvqkO+1Blj9k8kGtTo/Pc8vEl1IcuZxFEX9dvOoaKu78
WXXlBvVG7/f6z8px577z9DrcGfPfvNHwbxPEku4AB1ndJ7kPY6W3zfpaC/WXFMvKsbfs0Kt1o/JT
HtWjojH9X+Zh4TchKLcuG5xf/36/aB0D4CBPpvG8+glO3ocwIVEZbJtnETvvSGA+h3F8UkLlfWvu
lO2WD7a+DEwmUu9EHwjTWV25hGZJ3cdxi6hvhjCWAY1VFig7b9rWvX67yMr1h00BWlaN2muL6PqQ
nGbngzS4Yv4Pfh/BeVqfdJdAqKyWkaDCiYJOELA7o3xRldzLJ+u5SRzdj0ot8R9/pq1NOcBlzUWb
B4H7lTcM2oJRD+Sbr5hBBX0HfPWtUg9+ZlTnwGzbneU2PhRdz6Uv94p3WVf15cSil50FzbVuW2zP
tCuPVlAKbC7aU9zaygJo0jvMCGMUKG6vMx8tSJ2o7tqrFQnBtMU/RQKaOw51zZ/G2bm2jDMd7VnS
z1kna8dGzYv3Q2QVxyiPbMCvot/5shubp9EACczCMQMUeuV2qtieGmtMGl45YGeh7Wp955vajqPZ
uvw0aJiOXiorZCKrQoejjlUX1VF3NU9O9RzYh7h6aa2GxtpTWZZH1Yq5+U//2oxYE25q8nQyrzXz
ZmNZCcxKWXeFccymx3zNyl//3nSoK8qksYg5kmatHEoR5CNupulfQ8rO+CQUzU062fv3G3m7yuo+
NFlYafVc99dhdsX0rWv9Uvkw0Cl/vMyGKRjEjwuelKycr3T7yKljEmRtEQ9Xs/w9RM+R4mntX4+X
2LjZrzS6UO6D2LPXPhG+kFKmtzBc8/mSxF8FWOogVQ8OFM2PF9IXj7TyvpTDQd9Qml8SslXU3Uzy
CO16M1wXrrLnWNZ+T5F4V1ffKY5DrqgNOWORTNtQqs78Mj93SuKZ+njWks8i+aA7P/rQ61RUif7E
bxvDxxyheOGXBTycAKMDL0//qPWrSHxZPsTIoLYns/9qxqYXOlRN/tA+6MZliLKDLc8v7fTl8e62
jhF4IO0mRAIR11htLs5hl5gDZbhaceIXjo+EjdsYX2Mz3rHvrVrXUn3F8+O1CAVWEdc0ZSIzrW4g
Pcso8Q/Igb70lfYpjMsPrfgH/pfLqFnH0tZcO053vMZicHffkEwaqkqKv5B73xrkOMvjmKbacJ1O
YfI0mMaJAmxiDm69Ox9+H1ki48cVNiD/oBe6joTiPhtHOYHvzeyB2PDUtC+JH0d/Vco/Qvrn8dfT
77YFNwN6DcvXo2m9jpI1RNln2kak8Mbojrj/cY/o7f4mI50LNMumKkoFdm0f9VyZYZMvheysVn3q
b+6go3iq6P9WHxPzY6IPRSrYH0FmrF/qpJlN4saE0kpmtq4cNSCX7ZMcw6WY5t6cydfhfZ9mO6Hk
xgFSUDKWfgezhISUt3YRjFbWzBP5rqJXF9gHfypOseM/NgwfJMiiqKotp3hHlTLKjW2mMdFqB0uL
n82K5ZVW/t5so8x3KkhnETer/bSmyaVGduOPc+4FsFHsXMCtrb5icRmb4fV0Vje9E5mwS5kqDMLp
h1QqDnrw52NrXP6G20tGy5cZOurn2D4AwtvDpOcS9FFDdUwI4eaxltPq6KmR1cFF6Errh7b+T6AC
B5WrnWft/nqTBdBTWzZGXWStyyP1hkGJ0KqvcZidDWoyZnQJF9xbGr7T9M+Pt3nvMoHtQYcCTymd
Umoxt9tUdcDUjNb21wlc5JPQEI9Q7Sjxo7adniytlHc+3MbmOE7QkcAjiXqMVaCHukKp5H3JemV7
Bm72XQRw6kiIEbn61D/rqX58vMF7D8YG3yy4spQ6nfJQqFV/LRzrrDLjFVW+BTBrxkLTQD0xfXZ6
vOLqSIkTgM+RC5OLQ3lxl+AoeqgNo92UlypR4C41x+LJGDLb05VkfslaY6/XvfJqr+tRRGaeRiFy
YA7k9hOiLGkbgVyKi8VEoE7fNaY3UFk/H+9qjQN7XQZyTGY9l2oxMMHbZSy9sTN6jiyTlBwhN+cZ
Nl0I4hMhvNkatL/aKUs/9QPUj8o0WS+Boo++WgzD8xQH+U4WubKj5deAMwKQiT4RAdO6quwIWp2x
qjYXSZ+aozLHXwsr+WIakLU4Ya4/SQHMWY9PYOOceW4BFNBM45zXxY4ib0L0IrXmomHBDCtLEXS6
0QBR1hztmNB6DOB1e7yAFJjRHOAdWR22XuYazM4q4k6RklpHJIACYLsdA69OGkvkB7HJLJHR1PX3
qEx7+yAp6Hm4pSaFfwWotf7RNb30Me2m2nbzbq4hmEUFW4MsPSvrQw21FlPdRSFHLhPJYqdks+5j
vf565La0RUCW9/YunB14N6zKbi61konBTcOkOofWnPtlaSFg2PSDRGsjLI5NZ5anVBrlX6AlW9WN
uko6SlUCs5wsdc9JjKK0HkBx3Yug3vmc69zr9VcuLZiFdIxiz/p7pukcTVFhNRcLHhCIMpL6YyOF
4MrGbPZCO6uOUtNlnmFGDh0iE3VAdBl3PvTrrXnzzPAjlvyaUsjr1C1Z2e2tKqcAskzqaJc5SFF5
zNXACH11nJeB4sAaSdHKuPnG/Q66YwROsTvWwEpbt5jG8M+hDzSwaUNbEZkpffXezifDqw0jeYbE
pQhptdiTIH0doQ62o8gs/oynsW+9Ag57Uow+1L5AU0uoJWvBPB+ysQsaqLhG+cu/vToKkCMo7jSK
nwuy+XaXdTxPZjpM7aVUlfJQ1I3CGDMZR284uxXyJfRenyjvCvExHpjGyepEu2rJb2WZtWAu94Mw
UxFBaBLEA53A9sswCL6OVgn6Uoqmc611XAR1/oF8c7JjYMtC6x+Ct4DwZSEdh7bqdtNhWcdCMrCv
0hodVHbiL4GZpediiKkSJcjNJs2/e1xfjYlaNrOxi5oyUsq3K1qNbtSpPrcXcxawZ1uEXe2sIwQA
4fABOxtOoOjap8ffdhUo/e+iQCRJDkyYI9YljLgPEQpNlPaCmGf9kY5jDA1SUfpW1U0HosHm1CmR
foqmKfKC2Sz+y/KE29zjZZ51DaqQoVzKu47PbQqEm3UjH36gz6CgsqH/TvMmfzJ1qfHSvlY9yrp7
QJV1L3fZPZ0YYjVexAXIvkoEDZlOuR1I/cWUm/hzZjaoKOkydLD2aJ5iCAsP2hhPh7ErOy8kej82
bSV5hDmfNDBDXlupFdnzEH63+navsbcKfV5/G0k+AFbQfiql3VtzkLuRqS5lEJcwpGhhtwyA9Lrl
kZ0obkXN76NND+6DyBxtJ4K9fyl5I6klM4bLyNwdSzhtKNHTVawvPXqAo1uHDXOijmR28inQufg7
JnAfcDFKBG8jNTTq4XyK233OVhcNCSMolxLsxMdMZ1xMN5vJsw3BYEgqjPj7Y5Nf/sLVzWZCA8/4
qsgBX+ftgnGYRMkcO/VFUpP5KC2GR9l8r9G2ua2l7kSZhpLveliafs8Agi1sLt0YmLnXKr1Wpx4V
LyF9iINsJtKTAm2Yd7LIjWXpo8OGvhBVwT6zOk0znoEPLptTp5+KAYIN3HguwfsTtjsp1oZ9EkYZ
i3WCVLzTVbaE4tRkk82lQleuzQzPMtuDie5tB9RLWOWpKfbYAzaiWIISKgz0b5hvo3hy++nEUBdp
33X9Bc/kfA+N7PtoZuVBZLnhRwYac86oZV5P2OqmSJ95lNLoqca6gXJlH+zR3G8YEhIqzDeTSuOv
14OXY1KKoIHl+cIksP4pGsP5mPXNXiF/w0NTVYT2EpFlwJXrIXFBb6KKY7W/pHr+vnOCY2rJ/iTB
ZjQ/lTUUZJb2ZdCjnQh9w46oGjHkDDiU01475lGZi8Ia6v5Sh13vRmB5lDb/KTfRudLPj+/jRrjM
VMXCc4aUFG/tmjMxL8nCm8DoL7LSxp+1QOrMcy4lveMlbZC8N5Ou+JQGtnDcSMNP+7JogJy2dZX/
1kI9PQ5yabkpz9j7UMTjB+rmP6q0Uc7EuM1TnUrKh15D1fXxr946IGQ9qcai57NMNtyaYgi0rBtF
OFxaBmoGw+kBrPS/tLESnqiz0+PFNu4axc9FU4OYfCnn3S4mzEHL62J5p8a696Z6ttwsy363ofoz
6lu/EeA59XYv7ttaFUopJlkZQTHI+G9XTTqzszoRD5faND43+bu5+qvPTmlAHNIeDIQwHm9yw9Dx
WUvJ7XVYcJ0U2kMipLEth0vTm+cxtKAi/VZAeSrSg6MVp+J3gEjd4yXXnavlkaXH8fre0b+l7He7
RXtiWCiVs+FizTZcOflkP/WZiVQKPLSnVpf7Ezyv5TmMp9TPDfsP4sz2oFDrdHMnOhmTvTdCvmFW
yyOIm1v+uQPeK0hLhEneDBfUopIX+FTb00St+qTiGJ6kbN4b/tlaDwJY8CDcP97ExQbe4EHmblSk
jmf+ouizXwKwd7l5v0Kt/INYtP33dwZgJNEMJbkFs7YyqLx1WhMFxfHShcmPihKOM/8jjOlraFY7
COtX4qrVI0/tDTgr/Ssy/jVhY8IjlMhO3F0mU52+wL/5tWuSH3LVC19O5vklVDPHj2rN+sKIS+ll
Q1O/RwcsPVhyHKM4HRtJ7k6i+NvszKli3MERnxs2dgyo4LpREqhuUqbjCbYV9ThQddi58a8909sN
8MbR31uGEshC1vFDU0qWXTfpcEl0K4GsQOqyJ1IH+3MYase075NzmLf1xyy2w3NkwX2sqADWB7Mg
041z6ygibYQe09T8lkbKqa4S59g5Rnsu+2JCck1pkbMzA1fO7E9Rnkh+5HTkOQzBeTleyE9F9hz3
PcDVvt2j0Nj4OsiW032xib6AaqzhvyOjYE6dt8OlSpGBA5MUf076JvwS0647DENf527UaF+ZSp68
dtaGY2FN40Gd6sTvu2E+dBPI0rHp22fYqYNnGwfl1fTGTo4RmqdiMgK3kGM07LRKPiRdqe8Y8v3L
z+9fOLEXfg581hJCv7k1taymXWAYwyWYRcDkqyRgdUKF9LF3ur+brEIAyaOPW4Rk/nYVm3F0OS3w
BXortX6RKvO7UC2HY2bJvW+Nnbqzq3t/TzkebMxSIyScWY8WKWajNfMcjRcz71Uvta3hHYRXs6tH
Wn+w0jLy29YuUREw9mgbt1aGnYoqCgh0oGmruC7t4VQOBF6oGUVwitXwazJD8Tr0BozRsjq9a1vt
JJpxr559/+TQcNGW2WJqNyqz4rcnbOadKdlDPV/69kQE5sMoNH40zOZZkU6T8Jo91rSlaLC61KwH
tclrIdKwlz9/YzcWTaWpSOL5MojhpMaxqymo/IUfK0X35mKPGWRzd3RAUCkiROGVu11t6pYDN7r5
AjFE59dOBQTEkTRuuuG4ymRdJbCX/lQtVSfTnHesacN6KaQzw7Rk15QRV3sdqc2AY+RsB/U4jU9J
dOnrn/Z/WoQsiylxCKnWCMBWaFlZTDBs1kr7s1FyP85+DubfEYpoj+/ixpdjNw6UZXDPA4lYBQrM
vFnKIDfzhUmhqH4vJ1ej+yqnkwej2OOVNpKcBSLKZjj9Bdqr3n62aAwkU86c6RLW5C4aUOVDHPlJ
6jUUIXSv/d62mVurYCoNf2fp5Z6t7HNRCgdNjtUsI4a3SwdB2bdqOM8XOq29R5muHTzeIPuItRgv
zhhVrmTEFOeMKPcnC26lqOrjndRj3aUkKCMCBNdPewAGlTv+r0zv6rGx+BWF6mvfgy9UPnzTVX3b
9QA3P97y1nd9u9Yqsg6bLrIrnbW6ePb1zJ2p6ijPRhZ5vDE7X3bDy5EmUyaitsl9WFNCzsqojmOp
yxfqLu9oANgDcZ3BfzVIAts/VFHvRNT3lRzqKvi2BR3Oka5xWdTexzKtJuUSG9mTRNbwBa3q2BWF
tIfzvD9GVkLBBV1XEBx8ulvDMUUkmmYIlEsD9a360a5+9+az3NLNmsKdU9zaFM6amiFRHa2cVcSq
1lptOVmsXtBGbF+K2gbJYkvasROt9OOxcdw/84i5/O9TSJvhTsq5rZTaCo1JuyR9IQ50ezpvnO29
Dd07SiBq1NZBoiyXfj1QMlpFkcuDrF66Xv+sImsh144bG7NXZ3sCIstnuL3fLIVLYcSLLAsk8e1n
IrMwzSm21AsEbB802Vfkd2iYHMNJPsHRcKqp2jAov1OSuv9gC9qR1I6iIoBce/UMQRk1pE7ba1De
B1Cg0syQkALs4c3csYyNbI6VFvZcHgJC4TW0pqjnMEtytifMVrkYffuzb5kD7ApTHPMy/KDoKMFW
ErxPvYUwUapUs4v7idx5rt5XcfsvudVwZDQxgN/Q4ySyoRJ4e9yU+vpBC2TtItLCrfO/teDbYwPd
KGC/tkmWGJojvlMosY2wtudG0RA/lJPEVTqtgRAlgGVcn/BfcqPW3+IqHgqfPIO8RjPqDBAy4LvW
a2KpGw9D146SF6lGGXmZHEEZ5XRtvnORNrp1UOGSzyyyUEz6rEcsnGqMRDKa2sUSje5maWadurTu
X8rQqfyJGRDPmLF6TQsQCa3sPzupm3bMcOOawU+GCdJeWlo6Kxc1GKnVDXWnXxL7l9YtTFznwsmP
eaDueN2NSwaVEjqoXGp4B9blrClAfSrpGh3e/gloS4/qamZJpluLrDwZskgOohqzo5S10akftV02
8HuvRbZAWRYKmyXuWhN0hZJIaqUf9QuzTi96GbuJnHyY2uY8yvFLmMJ9oD3p8a9YiekjwNhtKOj4
fuiRU3tsnBv3HtgZYRnhDFNCa3CKFRhjR+VBv+CuGS5RchcRmBdm0L88Xmfrwy4yX0vysEA9V/GS
A4VmnajCuDgQZjvNfJoQDRn6EE77nZU2d/RmpZX7VOPaLkO7NC5pXQOm+x7n8XMj/3q8nfunlHyS
WW06MPRgiGxvnUYtBE3kdjQuMJojZjqMg4cQ51c4eqAj6BiOm5Su/g+fCvYXENMGuOI7kKxeBA3v
iG1cxoHy7jBZQD/sTD+KttqTHNr4WvRe6DSS2DK/uW65ZZFmNvxLv4RCfDAd8HSR/M6of1dwcT8+
yPtwS19iBLhFKM8vs8a3BzmJOHJK1HYvCNw+S9az0GI/kmGhV/7U6r8L9fh4uY2iButRdII+kj4p
S9+uB+SuF107GZfcmOXO74kcVExemU5KN4+1N1aR8xJC3vuHnRcQn7c0JU+WVDD1P+kVZEKDMhnX
SnFi2e1NRFK9zNAW8VwmCSHwMtrot67mERB+KxtKVwpn+d1kWcJ0tcSK/3y8m40shN0QgbMlYnCK
z6vdBIqJbrhqXFBoUqvYtYLJzaT0JJiftmUvURBdkd934OunYXTZ+c7X28gCFl9NvZDV+R/rYqGu
EX0thZ2LFSaeXgafhozxuOa7FiXX9rslP+fd4LbtMYvUPQzf1nNFRZTvSMyMB183/8cqBXAHqdRF
HX/Fs+GBG/yZNh8g8qVVyMC6BqxaHQWT66fHx77xdpBVUQAGq048vUaD5ekytmBU5iXogdoEY9gf
oryVzkXvICihyuXBrm0FmRYxwrdOt+vweP0ND2dSMiU0XDDYQFtuv3oF6zHxVU8sCgOyH45l5hsA
iL0q1pqdzOt1L6tglLcBJknYKZhDWxcIgmg2tCkiWkvm5ADjrZ84P6o4eJ8C2Qw0b4oaRj1RnAv7
o1l/CfWFlvw8FWdhXEX4dzadnCh2FWjKG4ooEK9STDlaLfQW2tPjQ9kyh6WKQZ0SGDVkT4vLflO2
CSyqR5qZaRdd+RFUsV81zm86kb6tvltqDp3oj/WonZt0j0t0A4u1dBhfZ5WREOCoVivPpWQnBE5E
tOFZ1cJTEJz5an/YYvSCDFjYO7nKznpqnCyt9YPuHMXtOSjGY21E5ywyPz0+ifu3afk5RJq86vyo
13D0zUHEDLbmUTaZjDkcBtuXrld1+l7uSSdsrsJdov5Bs+u+umqlsxHBJHtB+Lj0xAxpf5rU+oHk
lVwF1C+VEPtfP+0L2TIgzEWiDh++SlImLbFFEMSQfTbzcAqaQPiJquZu3k/J+fEh3t/xhfKKWF2G
cY0UdhVF1LIwzbrVTaIIxxOZBq1N4w15eZ1H7WiHHXmfSXTRfni87P3Dy7IaAwFL9MsNX11tERkR
SDbTvEjFl6n+EI1/ZSH11r1Xd3N3b5ZZvRuqVGSTHNrmRUvKI3X+vxXwKlrRvU8G/RoQicJz6A/S
zsDX3uZWN5SLW+QdIcCFdzU9j9bFerb3WuIbZskBwn5PzMqYw7ql1EddXVkmfLBVvRRuIjN8iUZR
PWVZkfu2JNqDLaDdfPzV7h3y8tX+f9HVV2thhreiFIbLnkFGnzYR5fi+/COsgvbweKUNL8dSjG6Q
N1MDvCsXF20wGUOKXRbOrxipEss545k8NZPPhfqS1s99dI7Enr1sbvDNquqth6tEbwBiZ1WcOaBh
Yt3eDfdQMYubvH1qlq0to858OXz46hSFYkpRmBsmnQ1fmc+7Elfbm/j/v39l9KbQQSz1/P2keG7W
fgmVb2awxwi0t8jKxtWsbgqpW27WqPi1ZbpBYrwT+r9OBTgq8Hj0aBUg8OtKXugkJlx2Ds7XCcND
Q/XQ6/LiN9W//vjY4DY/CtEGASZmR8p6++XDXoyVKkXWJTEAVppKUnkCsMZ/WAVaxqXbSPGB+f3b
Vez/4ey8dttWszZ8RQTYyylJUXKTndhJnJwQKQ5777z6/6EHP8aiBBGZPYPZAQZ7L/Gr61vrLZVY
J4sI0cOQS8WNOcB3o1oTb2zT87cGKrg07Mn8FxijslpgiT4DNPZb8yEXM2TXs0p0Uis1cQOzmltU
emZ7KKpfKUo5G2nypcBARumiLheyta5q4GQyTYI4mg/+MON1pme6Bx0xw6s3mndjbKQHqZWbvZbk
xe769K295ahuLewyeHSkBKRGa70jRRlAoAuD+aCVL7P4FYNeL4uGw5wh5xj9GEHkJtJB1YRdr932
S12HBilMeTtWJ9tqigMEo1sTLa1IjG6NZgE1bvaZl1t7te/xvHlP2aitIqp3OvlBlsalEQns+zaN
31B/KV86QfRJ3PzqURXUwjErJXEpo6j7Up8phmIsgo5n6KB2KLhmqHReJQ3aI31Q0alj1fwSWwN0
SF2v3E4Sfo3ZnHyORGHYWLUXblE4IUhv8vjhGbT21C67UjXTiVPRmCUnnjRXzN2i/xaKN3Pxu62e
JO379dm8sBnJSEiBaNZBzljjgKdossrJzxGj0oRuJ6XGD78FVHc9yAVQA29xtvpi48w+WasRG1Vf
IDTr6w/pVD0U1i4z7ijkt1mY2clsB1bozdMv3X/L49DOwscAopHf3gX6UaHtJuWDF5nDXcNzqLaT
YVebL515qOT7ooEvuktCGqq9Xm/kTe/GWatFxKCAIgF6CCtwrY8uqLQ2fE7FB3GWCtZ2WvvPkl5b
L1Grt5kzJoq4lzujzzBsU9ngqhxaAdjgfPrbqRHMy4o+3+yhdBYBawir4rtfW1FgG7IvohJupDko
5wElqdBI5NaVM9SWQi1rf4+zNmOKNiSR4krJrP6OAXCErqxEueg05OENMqZ+D2GvaLt0J2iIqrpl
GHcZONN4sQLKJ+uHVjWGaWtCVj0geFAmAHp9BAjkVEP2oy3lOaUhPDW35Iz+Z6wTpVc1THxKEI1M
/aLQEqnjLPMFw+5SKYkdFFWtfWoO6rdgVurBtkat/tKGmRjbdd/k31IsZVo7aIqAR4tmdRBsgzJx
wW4C6PBlIXAEK+JybLKp6dxpQErvVu8N3pd1TZF2p3WFHu0Rg9LLm6Ztuh9iL0jyTkAMR93r2lT9
KKiFf9eDPssxm9f8wDG6fB4OWM8aip3OslbukGLNn8WOVtHGebtOAmFCYMiC2gFX5EK6W930UWNY
7dwIVMoisdwXEnqoUjnGrlX0/l00yO3OD8V/zTz/ExSkKdUYLJiN1YtBrKVILPpIf5iSQ/fVLFR3
LnZS47XRv77/l0jIC3NbcrZDrFl9Xi2GUNSUkkeCpdh+qH+1qu6GQss/puu0lzlreIhARl0IyqtL
OYtKtRQzkfqKwA7QXNlH82vYK8oWp+KsirREYs9yPvO4g1q7Si/TvPTnvm+1hyn+MzbNoxJX+6G/
j/LMbnvtcTSVvZh/ahPrZzJsKUauD3FiL6rDML1ZK3zpKrZWWbMw+6RS/rRIf8UerUs7z7VbI65t
Cc6khGhet5GJLDP08bRaB12tFQUAVJLCvHtQwp9h+kXAey7610fJEoPVz7Ci48kfVjFSS28S0HX6
Q1fFdtjGbg1JI8DwZeO6WF/fxEFyCXwmdQUe5WskRNeFviTXkvkgFbm5TxsT5jVwbAeel+TJXSu7
QaoHDjIcDfgSc35t9Kb0zN56TQy5u5uyQXqYfFKPtEamd9Ja5UHQ8UYU2iS+UXuU7n0t1z1fCrcU
hdduhdAa0aSixYrSHFoGrL3TzCOacSdUm9h/iNLAVpI5t0Mh+9IHoif69765r9Q7qzYccVEL8YX7
Yap3eTmBWuucMnM14dkYgl0dSHYNyCI2t37fWXmXeip1NzQS+WmAgOTV72vrJBApUPsPkvQWMolx
5UnNp2SnVoGbizMeNVSXFC4Lqbkv6q2ZXWcbS3TQc5jyLJUQbY1pl1vMd5Qm9R8yOGR2EQmiHfr6
Rkpz8RsRwKQYv+zBM9V+QQqNEnlfLu6h+qsYdPBj+eC/Cb6jCA+R37xoweBpgeQhAIxx7RZ8ev1e
4yOxAlGwCaPUgzD46k0QFjLdFHLDB1PN7UDMPBFmdgMJ5Pou2QqzOrIV3Q8Ds5+EBxnFjlbbC+Uf
KTI2gpwVB5aPWcgAOBLwPCSLO13PTYqLQ+JbwkNtJnt56G2Eb/WBfr72ve4R6U5RDzHL1kmndAsO
dH6MooxGH4eXFTh7SMynobO4FWB0xMHRl9DIM1xBNQ5E1/QnX8KWDyOLWdF+pUr/LHTtExaovwe0
hluVnGe8lXOdivBTlDrm9Pn6wJ9ls8uYMMVky/yN9/JqTEJqzoleZcGxb3boeeCk4SgI8lSFl2o3
BuRxeDdB/jnD5RvN/hYtRrn4vBj64IjmStlBAubaxV/iYmdZn7vak+N8V46HOO4p7NZOVN6ajbph
LHdpMLlyaRUsY3kmCQK+K1Z8ueQ3C94EQJpI9JK6CHnF2HBMkaErTZhJMI+vj9b5vUTiLy7SNaQV
9IPXgxXGqgYlOjhakXwcjMGeUGfAFXGXZOHNv4Z6b5wiiCZTMwfJerpgUskIpBSv32Plm6bbGrHX
qNK8C/IfMCe867HeNVRO79slGLBAEg3gLWvWAqgqRRB4aGIrH8+trSdBndp+A3vNkeVYGu2ko7Ou
oMY52oJArqOGVvpkCDJ8g3C2pruiQv9FnE3ZU3ooELbUS8Mfq06Dr1lWNBub6XwWUDbBtJCMBAU3
KharoaFyIWXqnOKqBSyB/t4hyP1ben0L93Jjf5wvtdNYq5K6IadlBakJa/QpXRjs/uAW0+RaSBF4
eWi+xoI6e6GYRDeBGDeH6/Ny8UMtckvwxLRn1nl65bP6qVykRyG+FwNPL+7TOnKtbquLdSHBBNG7
FMskSBug+pYf8qElQjW7zqwszo68zZwuQAK4/lKqfyk87GY6vWlvD+G+ygVXK4yNLPr8FtWwm3in
yyxv6rVEuGKOqW+1mOnyy9pn9IClu0xLlE/XR3JdYUKhCAF+1jhMGfSG1yygCqkN0xhxnNV6P7od
6dA5wGtLAEWjHPFxovIlo46I831d+xu761LsRWqZ4wLrIDqSp4OLuLSYjwIGqT56VQPOYWqVOKGA
Tg1KV4msfCqV8vXfPxcwMWUt1s7iPXUaspI6WbA6BZNb3JijmTWr7I34lXH2kqaFivz1erzzByWY
FTquEHg4rtDnP41nylORK6OG02wP8Z2yxxAGglsW45A/1WMRy3srMef6ANooMf9cj31pAS0CWFjP
snqpIJ7GbqcirZpmxsQ7g0c4Ty3dU0XN3X+PsoBQoRhxIECZOI0iY4sGJknEmLzNM45iUXq0Smna
KEdeyPbArgCshasI6Jyr7TRMkA1ilrR+dqSzaBta6LQD1Kn+IMIhCMPRE7Rg1+p2mJnPgt89pOZW
InYh54f7A7iXnHqRLF6vVtGgxWBpE86w0DRsUY9brzKyo2hkP2Wt8z1El0I7KQyOo7H1nVydfxpV
e4hrcfJ83Cf2eZu+IA6WOQlvR3vBKDpBK3c7Q8lUL6L1+u8XJegYSvDUFUB7rzmM1VznUYLEzrG1
BA9hqMeRhKSpn+pNMedLdwHa+GxjKG1AM1droBKtxKrUZWhqT5dum32wi4bbGFbfDlvb6+vt0qEB
3mfhB6MvA47hdCHEjc/7N8GgVy262NPkCuMzeLMuLqXjU9AP0mNpjEhAJenGdrq0lXnls5nREJJR
aDwNbHSKlesZ20lM3ywrsQEBZSQhw20ebLkdv7uIrtIOywLHyzOTN/iZcIKOeiawdYEBxfLvU9Kj
ZCMHknjQAiu7DyHuu30Lr03MhHpnZQLHNUq8LsCzeB/rdeEpSmbd80KJHZDHimMMUe+mQS18yoIA
1r3UmIfJag23aULtLtCqZE8f9zGoSmGnxnm5H2IluBWVAVx+W/VvqhlOPKuL1MGzs0KqValvJrnh
gV4Ypkd5z4dDmbSH/2GmgctAQ0eBhazmdMD7FGArtUX8HYX5jUfLSyj6tiQlHpvJUZvAmUTAvddj
XkosULhD9lOjL3vmSpMJpi/XY50fkQy4qyVEEoV7NcwfjPb79UDnq4mjjIOZNzIsVRby6cclbRsJ
2Ath0032hJd8JqVuyymSzMZj1s8v16Odb1Bud+RiIQtRqkL+5zSaP/MWtvQyPyr67944LFShrLbr
4a8apHeA1j9js3494hleDpQT3SO4jYsnKCna6gODsY0GUcJQRQtxUAO7PLWFnQiR9adFFWm2C3i2
PDAVqy4caiWQCQbc3B6VcCy+iUmhfZFRKZpsoy/nzjYKXensUkyUm7nN5e9F55fPVqhVPwPgJL0b
p0rU2lmuh39RfUAn5/rHXJos+AFAb95BK+s7rg/yCnDckB+FFiJXKdoUxQGrTS+JOThaF2/FuzRd
vDxp+DF8/LU6asYwaBKeiwWICv1mgqD9EOSTl+JPG/riwVISuJ5bXrXn5yoMKMCh6LHhOcF+O10i
U6/jRT4F+VFHN6y0vFz/UZnFLdiEJgx3FgWA62N6IbUm4EI9h8CyIDhXqbWZyZEBTBtLd1FoaUgg
EvCagdK/DYbS/wLpxeydTEnM5xDIuU6illLCHfsCjbhQGwE+X/89F78fRQ82B/wvOAan3z/PqcXj
rsqPcpckjhrTKgzzHkPGPsnpI1rFp0BF4gs7XWsj8nKOnR72DMRilcOxQ9FsHbmjVSKKCZvTHFW3
1wUnSfZKKP5zaYBhJtunG8XQcaecfp8vjTgM+lN+HKQDkgp2Gn/u6fcMxewY4gA5JNlRitlA5S/n
yvrTyO0h9MDXWJbyaVDZSvpUnGbOnQGxEvWRF717fdouDR56hQsJEno79djTCFUeWH5gLfbzKEUU
JIDJQ7rZ/7+0/5UFsg3KAHzg+l0dGr6kkLjlxwAP5QSiRSV8Hv1nHzhSMH++/kHnN9Aik4Bw0cKk
4B2/SnTbYKyUaVQYMiXdzb1Klts5Sj7v5L7Zkg1c5nw9PYDCkOLiDbnsw9XgRVPdhouhfSIUd37w
LJZfRNVWA3xgSGt+TuaPxtqSdru0JICoLdcDQi+AYU9jwj1ugERiME470/caQ5vdGIUQ7/ooXqho
UsxEEZEthfYBiftpmKmHY6jITXGUwhJ3FlrHT2FeOf70kh8wk3dLU7OTrezh0mKE3MkWhoHCVbs6
0nqlTYxZhkStGndl9pJqt7W4VZK4dE59jLG6Gyjm5H3YY0DfxBPqtTdzCSMeTXI05BRYjRur8dLK
/xht+TUf6h9o5daGUgfYomnprktkJzdKWym/xk170JQtq5ZLawOMDYghVOa5G1abWRy6OBZ6Hnma
BmIkbsnxkHff6hpe2GGQ5FAQtkhQwNStvikdpaqd86Q8Bnqe75rZUCrw7528n8YsOuRoVG0M4oXP
4pt4IsMyhMCy5uXNVpyWedqVRyxNQi+g+W0j+fOPdtP0pOihgSFe3gwmUIbVxhpNM4onEz8WdZT9
x75Dr8ksBcPd2FgXVsRCqIfJjzwOkVZhBJDtCU4HiysLleThpRzD+0R8UeuBV275lNItb5XpZvk7
Qlw7BYmTEPsbHCzsIus92g+uH6obtbJ3NNnJSUapkZIORT9+FHz41Zzy+Oy1hm8+9kY3fk+nJIqd
Mobu7A6TWhzaSolEp6OVEbtKlAhuH2v6XlXg0blSl1WajZW88TMBIPGznXycRYKqlW1WYd04Uzyp
n9AUqyEq1Fa487ErMnZqGw6jU9VQme1Jq1pYEigH/xE6WQ08AUa57tCsHd7izhxHL9X9oftc5Ho7
HOqyThS7QsSosY3BkqNdYPRL+TL3E/4YTDqgihLl3Y2ZW468szGizkaJnkV/ZvYlJ1Y5WGWok8VW
yo2elTe+mFGpbwbxJgfa6Bhza0x2FIaNbDc1QiS9JS7GhEN0b2JKsCHicp4AcmsvlCRwN6DrqJ2c
ni24P/EOBXpzZJpau0iVmyJrXcXaS6mChm1wi4K1N8P4CpL40zz4GwnR2WH9Hp6KF09LYLFrteMo
TyWzM1L9ODSBl1e6xBslckK/iDYy3bMTewlExWDxA6VbuBYXqKq4i/u51I+FmYOIQXgmrXlBZHbd
wrxv7wd/Y49uBDRWW9SqLAWsV6EfoXvYHaKeFsLATelKmmobyZtgfd1YWUtOslpZXOjAsMGdc9mu
W2WRaYTtILL7QIf3O06q4k6J1L9zB7kDRgHmj1Exqy9NBW2hz5XCK4dB3wuLc9D1X3JpToFuM6mc
hcRZLSnsutUe3y0QZbXkdtZelXZU7Dbm83IQ4DpMKkntOrUgQct0lCX1Ywu6saErSx+fc39ju25F
Wb1HMotyTeDnRGluWyqbRr5XtY0E8HyhsPSphtPcpNbBH093ICqvCDwUqnL04Y1CCJSlg5/cIHDm
KOlXKTI31uV7W+Z0nbDT4JjQSll2w7roEYo4/tRarB5JoTIHMPCMPPWkibss+iQnT5P6XZS/itSp
RTV3WmpWdT95OGE/BCoconTrxrz0+R9+zvpJ1OrBqAQNP0dR7lUfrU/9vrW+trI3xndDvtFoOc9I
gVaRdAB9WGwwGO3TwWbtJ7GhCQYW4qJ+Pya5YQclmEifbM4Dclof5SzgLuBK+dRr5eRUuKZ71/fH
WSbCb8DDCaETWoGo2q2KMrISJsBDDeOYcj/S7nKT7PXfI9AG4A4GP4cO2DLmHxJGc9GzsubGPJai
oDoJm90V03LLXebCzFGiAGNKPQahpvWR2hRNV2CWy5HaDZ6gvIECvheiB/UG40yXZ/o/HytURGij
ADYBnqeshX36COPXXkgYNlO81WTq6Dl+r2qhbznanm96Wn08XPhf4LMAaU9HDyPnUpJxNsBxuL/L
mzYCUxB9knxrYyeepcAQAD7GWW98uaFbIRInGWbbRA4lib6CSN6VW/7bFy75JRIwGToQ/Om9r/Nh
PUQscbNf1IhyDgXP7BrFFoMgtTsAya6f+sJN387+AWVi5M38UfC6Ltc4fnJzd31hnokp8JxWseHj
faEpSxK+uhVF1CYFI/AxzJ0Ee8C2Lcu+hvIuz9QXH85ptTdmtyrHx1jLn8txfKFJuKBe06Ta+CVn
1b2FHsZluaQeHIJrZoQeVMBiG9k68kahqSzlzU2VGsNhUvJkR+Ldw0D1Ja9qA+PGn2Tp5vpAXAoP
Gxz5X2ZEocxwusZCvSpjKye8MFjoqgaNWxqkgXls4EVv3cwojus53rfaxmefPRzesWAcgRQ2F9Tc
6vxr6kLUYqRLjt3PKrFBzfh3o2pnGxWni1/HmP5/lNW1GbH5o2CJIn4Snf6p+9LHDj2St2qrR7Ns
xdVdBrTtv4GWo/bDwkbtp1WzmUBKYVMq/Jq+XZ+m8+GiMcAzmAIGsGD0fU7//TEXM5wPrTuq06Mf
vWoUJaP5zcxvfG3j8XQ+ZCr1OfRtgOuhyLQGC/qTkCAjVo/H2UJTV+gwUxkdwf9GibUaVGqfgoOA
9kZ6c34CEXRBm+GXh4n8mtkyDUo4aIE8HiXtMxg3sg+k/p9yfdpI1i4MI2/hJRZtHYQal///wzQ1
nYitVmiMxwoKJpI/dmfmcPXB50vPUlRtJFTvh8jpqlCpbVHopOBJk3rdc0dDy09oU0zH3uU0/W5W
9mhyhjuVaneqnegO4jT2/vuX5+5bvRdu0x9A8dt95IWjXb6Nb+Wn8jZ3tl5+50uVH8VCQhuFOt9Z
WaUMxK7xh3g6wlK6H4B1lALuVPmW3vqloaZ2CalHpVNy9p4bzbgWaEtOx6aBwj48hSEA/txuEeD+
d/2A5b3/MdjqButMWBi4t0xHYw5Zno5Y1K4lBg9Kmv3N1Z91c98L5X1RHiJhY0VdGk2SjkVIY4Es
rrnEoiCqvZ+00zHUbyJDuMkTWweG9M+7H0DFf4Osdv+cFxCJxWo6Ur3dG2pkp8N0190H4W4Wtubt
wlYEMc5/qYct5O9VyjZCbrSMpJ6PSgxQN/quNLIjir8MZSPpuJABI55BFoDxCJAtsCKne7E22He5
3s1HoQYTZ+zNV7GF1OYW5PhojO/ydCNvO0eNoKr9MeLqrksGOUEohIhGN3umWnzunmYU2RzqUXgv
j8X9aJaHfLTlfiPy+yNwdRAsEvvABtHfPX8kQsjpIlEe5uPr60Nkew+f7gr7x2NkP1p2Zld2ZD+M
Lim+HTqVE+xukl2y/MEOvV+/KruxJRvC1O7p87f7l+LVMe1+9923v4T2ZMt2vecBvQ931LXtyJXt
Twe2m2u4zzv78/7+/vbvp7vQ/vvn7/UV+U5yvPZFq5u1tszRaAa+SLML+9G7u+s9eTftAD07lodH
yh1Yl0dr59/rrvWjuUdyU3Oix/aTcxjsW+D69kGxNy77y/P7YZRXl3Cc1KOuB8tvevTzbFeX+4xS
lkdtX09+1p/A5jXz560UY/mXrgYCeyN1YbYiJnCWvyE9P0yVhE9cHFMTj4RdUiYbV/L7nlvHQJIC
MjPYPKgtqw+DayomvlaIR8kunF84C/EfzP2c1P725Wdoi/ZR/bwxvxeOAeiB/w25nHsfbsosUvt5
sAipKt91JzmkruDQU3deXpcF+wMxDrvxsleFIT46f82jcgNoz9Z3HdqNoodIh17Y3C2y933YElY9
c+LhtD/5bavTXpriJDIkfpuYKjtNKI9iZn6aFjb28BVZOFcWOsc3BrcLf1pIpFmHpgIxo93VqKbN
g9cZAqDniOQaCK91RKDIBtJi0/J2ZM7WKNJ3Zd9vZDjny2Qx/OIy5NkIfO/9ZfRhPGsfdd+kquaj
LsyZZ0ZoMZijEh2uT9v5rJ1GWV0URWbptDHYAT12kPcG9hc7HL2YN9kUbixfHTZeD+cvb2YCcDkG
WArknTWojOKO2gNYFI9FfGv03VNfHPLspjF/Vc2DOvkbRZPz1PTd4RKi7HJtYJJwuibBpNZTHQfS
EUnkpr23yt7OSpzU3UnunVxSdkbz5/p4XqhRQfRWsA9FUgAowFq/I5vVtJUSnZD70bLVObPjRnKS
4lvzFraBjWBRfqd3t+bsKT62CdT/NLIbPys2JvbCy3lhnEPAoly/CIqujgBF60wKDJp0zO8F8zCr
Ep0LzGqm33gRwBdu8+dKz3eSsbs+AOdZ3BKWRBF4HV3MdQ8zTjsutc6UjnHDEy25S4QfLWbW0WMk
vF6PdL6UTiOtUvO+lFspHg1Guo3t7qcYvMji17xK3PDWR8f0erALyccSDQwPQooU4MTl13zYjmJv
tKi+813NtJsfLbY9Cju+hjFrLKGZ6iMc9ifgfLge9tI3Ml508umxq9QfTqNGFkp1mprLR9OAAWt5
Yftk4FHsO130UxA3BvTSN7JmASks/ikoCq2O8FqMkjk2C/mYwU8YBjdqbBXKQWXuMlKO6kHoEzvF
dOz6N54fQYs6wqLxRAVZIdc5/cayDfVpjlP5WIkPoHK7pNnl00vQDRuJ94WxJM7yeaSOtNdXl0Dl
A/Kq9Fo+jmXjmMXPEAfHOCqBKHIzWtotJjXXP+zCtbN82X8jrmYvzcd+1oyG2SsSO0kxSinsvH8F
gSQoTjVW+15w1cbCTdWwKYnaQmhBBHIL/tiOvxutuvOtfZvZQ4XLFcusiYx9Huj7VDYcTYHBFHrX
f/HFFQAmluNikeFk1Z3ORRFncqd3lXwsBS/2KbPEtZt7wPelCh3YyvYNRBG2lI8vHVWk9LjlUXVZ
2i+royqcpBL4T8+6C7U/uLo5oxXtRMUtKSaIf3jl47hQ252BoH9mHa5/8vk1u+hUsNrpI0IHWZON
Ja0e5q7uZF4vpobgUlN4s58mGwN74SLCII9MHsU41IGs1UU01NVsZqHPSojzZ3+cj9WsOEXUuYKe
IyQhMp0KbYNm4zC+NLKLXje1S3CiTOdqPvWwHmqBlsKx6H8j5DoQYRLcVLMVng+mHeW28tYIsnt9
TC+GXdS53rcZ0KpVVhH2lVw2tUCjBgbTVHuNMLmjnpHA3OjSa5mUX3TBk6N7xDk3UvpL0/kx8uqV
UUA4SYwk0I7FWNWoJQyNAzpw3jiyLk0n1wC6Knji4SS8GlYljZQ89kPtGPtAFRJkDtq/U3UjYCUR
9P1u+FTFxn5jTJfX7WlKT8oE7oR3Nrks8KfTrSnOGu10tuwxaGxx107PMiq9Vbwfii9ianjDnNjS
0/WY54PJK9vkrqPmvajzrgZzQjNCwPlmPqZyrOy6LtJvGsGoN1LCS1EA7ZArLdKYZztwCtVZKcJy
PsozD6EpwkgPif0tO67zW4Z+CODMxZUMZuYagztas5z6SSId/VjRfxSaNXlSb3KRan5Y2wCV4o1N
sFyWp/NFCviumPqfZHC15Rdr0ZqXHukJyBvIG34bwjtFH1IoqnbrsbAsuNNgOAGYpNYwy1mQ6w5T
mI+AT/HEPNaZaBsThYCRp378WQveZvNOiTcW4/lgnoZbrf+xEobMAmoOajJ2tHRyWJpOo32p/x3j
cRpo2Ygfsi6ZZpbaBqIBIq74nZbpfRjFs93JtmyEtmDcCYK2SFJ3j6r/fcDc7fr6X+7ns1FdWiwo
evBWWQsEGWapWwkZ4TFDRuDPFNzo38v0LUGM8nqc8x1AsW4hlcFCh+O1XptpE4WVgEfsca6DXxm8
G64EP9u4C87XI0FgvAKvoCBAUft0KCWcSkezyMyjlWaRA1aYb6J9DeWoHf6X7/kQapX36Flu6iUC
V3Skzdw21DLfRSMa1//DqH2IslqEQzDHfTHxQaafeW07Y6e7JT93aQF8HLPV8sM+oMn7gInJDDcX
ytzJABd0xoupp+g9xV+uf9ClXfUh2rrDuMgMFTr0JHoaaeNZnd+5wdw+T1Zwn9TTvLEeLvQaWBC0
wZHroNJ4JmOrzk0d9UplHqcpd2V0F/22eWgsaSfGpjv3t1bb7fFWvVHlzhFvkym1o07aS0X3w4r9
1/Jz0htvVuLbyrxXJJ4JdB/DRHrMFN2efNdASo1VsJ/g9hSq3Sc9ydvn6wN2IV1dFrJMiYs7mMtj
lWfMdYSQPQi941hobhEpN1GTeUnIbSi77eiq/k3XPCetkG4svXfI5enJYBrUZeiAkszxyl2t8DqN
9QnpJeXYTjVaVN9i6wAvPyues/KniKxQoH1Swz9y+Tdv24dB+dxbz33yzTDTu17QvObPnNzKOLl3
h8CEqhqLv68PzPmBAj4PeWISBa5vukmne70RFry7UCrHHr1blwY9BatY3AKmXRh+6B4mHGru40W/
f5UfBJUgwBKM9GOllHbeYLu84x1lfMUJt34ZHvOw3jiQz3cITTj07ExkXxB0f+e9fbgOrAKqWeDX
4LN6zCkEs/pWZlR2xOS7UFn9Rip5Tt6HE0C6jkwHbX9GcXXAqF2CpFekA3hM5F2Vz8AK5HwP6ow3
oyX/ArkZY7puUhPs05vMZwe1bbLXaMT50Y0ilwrKMml9q0r9dDvV2q/rc3yh0gRlATseioNAd8nR
TifZ7CTYfH5oHANTuhsE/b5u/WckJ+zC+irztMAV3tWb7uA3qYdScqbea8ptI5k7qX+Ut6Dr77ng
6Y5Yfs1CVQZ+v0CUTn/NIIyD5ftgXOSvIymIiXbEdwv5dgeyq9b9in5Lg2M9Gd3h+iicndCIN4IJ
Y7y5h9HUWZ3QnZ7IDWpm1nHu890UvhYZAkDFkzG/IMB9PdT5cj+NtT6fKzCk9IKIpSDv99X/Wz+O
hdu4obyvTHuL37QsrpPxXILBGQNrAOwFyMnpeMLgULM8bgmm6LumeMaHwxawfU9p7BSvW9X7s421
irZKDhSpD0rOeeuY63/bqbGhlqLJ8H3xIb4+iGdZCIGwWIVUvCgHsG5PP0uq9UlIrdA/pvpkV1zY
cvjD6rZ02C59zlJJIgIjR5jTKPoQxLhfRP7RkN3EcuEBZOGdWW6kORcXBNBcIF3vKtxrvkHN5w2p
QZgZqMOn+dDWdpA5Mf20PnWC538fOapkoLuApwPpWK10Me7UuBRinwdMjR6RK+W/lGzjTDm7NyiL
LfQTFE9JQ3mRnY6bDPlEF8tAOGp61riDVgi2MsjZzfUveVdJWK1tuPAgU2TUpQARraanjVM16cJU
OPpf6ifpRZXouDnd2xzY0+Td6p+1fgcTGWX9jbhnT2gZlQrqPNI7lBqJk9PPg5lVC7kiCkexvo+B
F0yaZjfJDwy4+za3Vd+VS9B/0saSPz+ieG2aHNQ8WmFxrPXhcdYTIq1Ugkd49nY//7Haxu67X4b0
ilnaRqzzU4MmB3VUDgwGl7Vy+oVV3MeJkM/h45C/jZH0YnYPYtK5QAERlFTdYcud+Zymu8SiwsQ/
DQof+uFpwK4Om3rGNuxR5XzKmp+dk4iPuL7BAEPaZb5vtd8Dsphd9xmqFra4UFeE9g5xtn209GJe
MX4ySoTULTZMTWdiS9HowuCDuaRosiRrvIxXS22eZt23oiF6NP37pAwoOmme0LyV/iuWqRvnwZnm
LRkXVVPWFdoCbJ81967X6G/7GIk85v1znH/3hy/zdD8hWe3rzW6QWNF/KsGOeKnAhM9/5/WjjCCo
+q0vFbS5ZtFWsMFpF3JHsAUHP9/ZZIOs+0UMmBtDXS0MsYXuNWVK/ChFYLWbnGp0OvrWxg47c21g
BFjiHCJ0D8C3r+vH8+RTPEWG5VGT2cxt66ZicrO8N0vUDAPhqS2qm64UXeObPxY2NRc5BP4CyDcL
MABKv4kZuG5eIlO5m2KvfUeSjwhQaW4Wbe3L5cA8PYUAMy8uInCHF5GuVf4EZNQ3wklMHrvQafJn
tai9anGU0H918nDwMwynNg6+C4sR8C9PVpo5tD7XxIowl6V0NszksbZuw/pF6p6i4LZt7mEEbJwD
58gGeinLXyAlsdElkTjdl+iZV8hM+/ljWPQemG07Sia75ksHWbPLoH6k3MAy9N1k+ir5+UM19v/8
sYwtqgu0dYCMQ2E5/QVdlBjl4FfaURAsJ5pAejTov9FJkNO9uQGXOR9YhIOXHhIkruVdsJrKQJ+S
WjYj7q1ca70oE0C6jJp87xcSNDK1UR/VbtOi5HJQZErJABYpx9XzYE7DOYvMRDhGpaQ44HUEwzFi
tdnNKbQDcWoap4VL9fX6JXZ+woPAAw4AroPtfLbDpELvpVIeBWpFZj07eRlpusND36w54YvGt5vJ
t+hIRmIj7gCbZVs+wBeWFh0TCFeUG4EgY2l0OrFUsjJVGmZ+gR+EhT2maNCAOg7vc8rtTp+zUfs0
y10BQWE7zxKUyvT6QCor77UW+bjr43GeUJqgPzFvACxJa2/9SBvCKM8NU0wfQ3GUdrkgjw4x6bqX
3Vb+cCEU5VW4uXT2gWWsCWf58H+kneeO49iypZ+IAL35S8qmk1SZWV1Vf4iy9N7z6edjXWBuiiJE
1Mw5DTTQCSi4XezYESvWAoRR+lZ0qnpF2UQTsLUv6bMr+mGNUfGWLYgxwasFyhtFApzqtPk+vHQz
AYRr0ITJKQdoUtPQZhYVlLul0z7qxCr4Dbl/5xw/4UTaYZOWxqGOk31e7Qwts8uy3w1J8aOiZVle
OWu3L71JlYfYAppAQt+bGZeUNvb9OklOomshx81VL+3bIdm4OU0436SycQxtp6CdWO9r4zFOhH9e
cWgCzakXFg0q/MvssONd1VrOjOTkig9qqjqpFW+StXLLzeGmuwV2WchzzEln/W/o/2H+PbXhDCC/
RVyjPviq7DTVxYIPp9FOVHV39/fw7UNiZm02JE0VmsYbvOw0mu3RLDpbdI95v3kPIYiFOUd7kZW1
SPE2CJ9sEoZPDyQW0ZjZJByrWqsvs1MFTY7tS222DeX0QpPr91Idqh2XVfAYtgEc900ybJShArFj
GFBYi1a2yd1Q+O6nwloteGneybfDAwYDH6it2b3ltcpQD+2QnahGsYsCgw71ujVouAi/+V1cbEd1
nUNU5jBdRQJMBc8RWGdJmBGkz4yWZqhXXaVnp7RDIkqrVPnoqTSqF13ikcqqvIPpedxegiBs9Chx
H/VU+JpJRnHsitr8s7IZppD05mtIo0z4KDhw549X0ew6ui3l7KS9GgflMcxJK9mt3f9RYJO3g2NW
2zR+rqF4b2u20yQweJ10HuW+v9mwDzs+F6GqNwo1O/Vjdigk3fYu5ZBvqrayLcQgI/2hsZBT2yCZ
d3/Ai0s+vY8gqxHR/JrdJ1YwwKoyevlJbOr3qhnCrVtAwSFro7oPU9GASXZMf9y3eePKGSz8j5xw
EqHmTfOuJlBrFcYxOwWkkOkACxE5zRvBKWk/2943dRN5T6Yo2oJ4I/bjEXLtyfVxqIi1pPxkuN8U
+V233u///k1AMPv92TmWBF/T01DNT7KxcT+HNUoadlk4abxno9w3NZ2D2c6kNW/qPuKVSWFutlIx
eu2hGxv5KfqTH/NzFNnmpmic5s1X/z8tTev3YTN2EgplsaXkJ806GeYxazd15PTVp+FV0DZSveJ/
F3bg1bimE/nBWiCPehdP41LjVy3YStrF/+4lb6sJiIWlmroOiZC40ad/X9spkLKLNHNgqfTNAElx
96cgYhK9V8hQnagvNveXa2HnXZmbhv1hWKYlDASBmBvRtA3fmjV4wNJ2AAkHNAXOBIIw5fr3LcE0
04DU/ymWS1uo3vThIXL/uMVRKhwdheoWIpj7I7qNPUhr8JznhUl6D475mUm4Itvai9js4CbH/DlA
FAhSpyeSzb/cN3hMMvMYQn+w1m20NJPoN8H5SaoPRs6ZWZmkJd2ObBAzffQFb6sip3d/ZGsWpr9/
WKvKF2GqM7FAO6OwTSIPsrOBJP59K0sb8H9YiAAWE73NfAXRElARBSuwXUpvsXpUKhoUD+Gwb5qV
MzXt5bmvoGiuw3BP/ERK6npAehgPVhRkxcnTdz4c/fFFTlK7N1YaXZbm7aOZ2cq00O1lVTWZYSPU
6YMvH+5P2ZIB+r5oa4HACSXtaUo/LExf60POg6c4mWblSMlzuh7rT1MxmypOELgNk1ckCJ6ZW4iR
e9XIU5Uno3lAjIVGL/3YbSJCfMXYicFZkg/t4PTb/mBV74GvbmU7jOzOKZuNJu0oqyRrHV8Li3f1
RXPPkYZFUvUGBQ6hPoiROO1FO/X/tOI/1wPIk8H5wPAhtqCpdLbvPSEj0JOM6tTvQvM97p7ytZrh
gnO/sjC7SsKkqSHOxoLSDY7Y/tHNx4B4Vgo9xHMu9zfL9FuzlaQzlmc5JUpIGeeiV72ox0We5PWp
gdLbIdfo824I40Mcgrb4d1NsSlpIYTqiHDoLKzq9JXL0q/o0dpKjys9SKG3HYX/fyMI+gAdjisTB
B3CIZ5sfu4M5GnV9SqDnjhKoeKLou5END0WXr0SBt2mFKWNqTUJKZKvIo858U9hVuFhkO05IhT1K
1X4w2Pzqq2K8GvQ9Jmq4iyAidwX1UAn63o/X2KRvxwq5Adl5OhABSkKueX3QVcixUV8pqhMfAsb1
dyy/ucKmV9ZEfG/3CO9m0K5/uWDZ8rP9iGxJEKI5XZ0kAe2ONIMSXN4L2VoG8NbV0zzCgMj+TVrv
c7rhGmkLOW3H+pSqod1Jb1l41EdnUBDUGFL6SY/3d8qCOTJg9KyCUed/8zpsXytKDR6iJqDWPwvN
jj6StnLE5q10xkJcK8XenmlIAf/X2k0ltgdC64dSfSr+eBdUEAx/997GayiPhWf5tZnZlpSgwEZk
ZahPevpzCGnJNR7L4quE3Ka7CQJCDVe16/DX/Zlc2IcKuiTksvgXZ2Lme7us6i0hUeuTuofG6FPz
tAYzug3bGNUHA7NDDV2o1UQhBmAsc3RHsvWNss82we7+OBb2+ZWZ6TM+XJxuFJdJiS7zKUCmV20f
p1yUm684qIWNMOGaeSnDBkML+mwsUpzk+ZC59SnO4e6A6aYjAeqmIOYvrpGvePeFlZlUaVC9BINC
+mdmrG7J85pB15yGMP01QvYUAp8rR2mjdWtv4oVAFya2v51fAIym7MT17NWDqHeqJzcn/+i95Mf2
p/iAyvW+foie6j/ul3ZlHpe2+pW9mVcSE1foQ1FqTvWuPhJ5vKnHfEuv3BFi3X/eF1eWpln+sC+k
TgzzWhGxpL5bXvFjtKJvvffveBSyRwDCyJGT4CJXOzPTaHqcEcY0py58dsOTpnivpbYVhAe9/KN3
8AZ5lBwt6RCOCbT22afUO9wf599umetggC+ANwBWXHhLwAlcD3QUXci3m6w5WWYMA7HdiYrte49y
tnO18zhuxjh1SsMefNi3zzU5uNx6WkOwTlvy3jfMnIksZ+4w9m3DLUCqtn5qlPjJrKtDVRZ0nIxf
R3FNkGfh2EMDoZNMA5XDRTDzmVkjVx0Nhc1JHg7+8DvNfTvPditTO93FN8P6YGT2uGhTGPzNqG9O
cffYGmAxJafXYKIRPyn9PvaOpf5f8Hrf5rRaNyaB57KnAITdBOmZHCZ6Agku2zZwFPRBkRdM/3O1
tfLKoh0IfSGxJBsJKJjv+HA8Rt3yk1hXmlMQWt87RBxNX/iRhP8N6hp91aKPARDxf03NfEwzGnEH
vro55TvCgnpTm3Ze7rJs13S2H29ouSnrTf91TXxlIdLjYOjK1AYDpBVNmdkQ21AaxZwhWmH2FETP
dZNuC9hCKOVswNNsu5FyON8gtS5Mb/27mFan+4s5jexmMT98wWz/CFVf6gHyrae4Lc+hXL9r/to6
Lp6DDyZm69iEptWlQKpOqD1sK8m3rfZJ1VfG8TcAvzeQ2RImTTFAR4kV5RB8q6DW//XDl2w6lWG4
L+wEINJje4hJH5NF/UJJvjrkv7Mfae/otPiiskkNuHfC36s4lLUJnl0niusHmdewtQY53bTS1ujW
5nd598LZSdsYyF+UI653kQQ5oYGKHtLxsq1G9Lf3/qY8/pT7XdPa4ffoKH+6v2kWT+YHg9PfP5zM
QIFqKdCnMT3Ex34nOp2y8qa7rfpNl9YHEzN33XSBiCqzNV0Z6ltcPAcefDMOCo15/UDq/qjF+kMa
OCq9RvQfvUSm9uTpNBX31VHMqeurra0KdBSjlGl2K5mWhbDx6ttm0U9cEM91JsMvtnldkJ646Bcp
eqcn0e7181DKKy+KRTcB2peUiwFgRRJne9uvoqZSBK89NfUncQAYYwXPbjAhtOTnsf+UkrgfyQEm
YrUvNfHQ+/ka48jSihM/AGulA4SgZfYk1CGeG3R57E5CV9qKt6/kzlbKn+qaNsySr5jEwRCooTVJ
m+MI0wr+ociSOqIU0iyk1n+MxbASdi1FAqhfQjsDTdNEIni9exWUXErZCPtTMRbbUHwy5G1fn/ve
3eT9dk3KeWmv0PhKKyePNEpqM/+aWI3gynrSn4SodTo/3Gv0vOLRizp9bEPDLqCoF4fN/fO59Bb4
aHTmcUuBMnycRD2vtd9+tDMMMFVf9OzIw+2+ob91jpnXJahEJm1CEwL9nO3MroXOP9OxZGSeUwaV
k5rloRHrN1rSN270Q02/prVdBNUpoJ0UXfC9Ln3Ng++Z0H7TA3M/wiCnl+m2l2InV9xdgaRb81oX
SPuIyVpkv7CJwYiTDACJYxg3LwlJ831UhViLRDw02Ub/gqam12+tIXaS+Ee9TX4G9JX/hjCvd3/6
hd2uJHamyZhP1kf7Mz8NAXdfATpjL4TysTCEV7P/d64DENJwgfFQwk+Q2J65ZqMMpFgriv40cgkg
6frNVF50rX5OspM/mnZFZ1jW/AEuvzVGbW2Cp808HyCM9FPBGrg22bjrkxU3WqPC5TCc4sbqHNkc
DiKSs3RnK+6bELQ/RAXmLK8W9kEhF1tfRJG7McJNP0rdypNj4YxrMEoxGWTdyfPPpqEVePXUSciX
qOLXIvstWs0ZKWenE+iR+yZaaw0SC34LtCNVemojpH3mr2/YlzW1q9uB0mPuSF5/UPNta3RO78f2
6MPK6j0A7Rvy74n6X1lYp/J747kPcbhGm3bbCsGQgXujrTBVJW8ET8y0MmOvGodTnZ5CiOga35aV
R6Pdm8Z2qHetYe1zCLCgPz9OfbJisBMhxpV+p5q3stuXbi3aTMGNUENHO0ucub7WlA2vEYfhVGWP
TU5slW+s1h4BXr7I7dZ4Hs0vhrdG97O0BanbUD0gngcyMDtjrjAOMFImI9pV+bZHatlvEOlBYmqk
VAC40iTBKNuRN9o5cvSuYa0l5BZWgAaMiSQOyVNWYJ7H14OsLw1NGU9F+B+kqk/Vd6bosQitwik6
aKrc3BFEJx9s2mVK4eA1cFR5v9o0/eVHP+6751uHA+Uh+WMoV1kHmmuvz6OpDGhqyuJ4anrgtHox
HmHrWKsI3nrVayOzSE2KUs1He2I8xfVDBm1UToVru8rEvWQFrDpkDPC3cGnPrjS/7TSlrEvxpIWe
kxmyHSf2n7h9+/cJoymadQMjzH09i+zMEMFVTSjEkz4Mj51sBLYCPdJ9GwsJJlrJuTV5b9K3Zc3P
hVACoaR7Ujz5zYPbH5B5C4TnOnyJUVsaidwUy3N8da2BeGkvoOhHhRog3ZQPv94Lch6iEuRiFSHO
we7GIdoaAMVX4valZYKhFgIJusUmsshrK35kaDGeSTxl/H4ZuXvge68ooH/P/WB7fx4XB/TB1GxA
o5XGYh1r4klSx207PKOlsDKYNQvT3z88c0wEo5WiULEgDkALi8y2lHgltr+9OMih/AXKU7liz80C
az8MZKPUEnHCxETICYrFcyaNKwNZQDRNVv6n4ZluyHlUEGRt0uQGpydt4cmzeBM1tvIgb9KH+jn9
lq+Yu5038l4qKQ2In0D8zHE+hl+1EoOSTx6iEHW5j5Fxvr/2t7PGTxNnkNEEbQEM9XplrEoQqrCK
lZM4gtWLy21Hh18CPuu+mdvdTCTFg2sqeHODzQsQfUmKNqtH9TTksNaIx5ruplF7CKI1PO2CIXwB
/UYTxRnPkpkPNYREbrtIUk9pXexCPTjnrvlHqeglqZP/7o9pYXF4xKFEBz8tjSrzainvtzRBs8U4
cVPavvgtx5Het7Cw2wCwgYmmfEjtFyWD69WpB1VLxzozTwY4veSpLoZL5Up47c6yq7BJaQIRvmtB
B+Kif7YQL1r5gNvZBJ2CB6LdZfJF8wpcQBtkP6qBdfKr56YRkRZ51ktSeMEK/nfFzrz21g+tV/mt
b50EP3TcILRbsL6ydWzjH/dn9DaanQaE+iizSTl9Hl32gyiXQxtZp9x6HuQHEgW2C9tvk36XPOlI
6/qn+/Zu+32n7TE9wGnSoEfMmK1gpmtpBGmNcNL8GrJd+VBJD2LWnUtTtJukdSCXgYOLrvJna7wA
/7cr4VfeKQQyMLIAoQ3+Pay7/qBpKT64YsusZSMWTeEkX4rYFr5otX10a8d7Sx/a5/JZ2N2fgIUJ
B80Fqw1VePQ45hOuQG4+Fcf9s5EJm1H4HjXKoRSKbeAOtHMBwVuFct/sJQzR0TiJo1M6pkx9PUBT
6zxX9opJaeTVGlBvETxSzq0h/OmQmr8/umVbk0/jacSGkq9t1WVTJr7Z6S+NqQ0PQVW9mxVShWVR
GrtQU+KVyZyc19WrcCJ/oUkArDxxMa+Ba3NljipvXWpQ8bebvEHPQN+3Zfuq6u5nvY3WrN0kXKZe
4aknhNIkcFZx5kq9PFfrCj6bl8b4ohv/tYX3qJV2bRTwspO6Uk1HbdYm9HaE2CS24oRSX2Mdr0cY
l25GOgZyjLIdIeEt6jOx5b5sXRLP8aA5mkWT2f01vD2i0zg5FFODGbWluR/volTKm6g2X4oS/mls
HjJDr/aZJ0oHsB2PSuOGT34k1PsoS79mpBwcqN1yW/NH/TWzCjQpqzNoJPfk6mO8KdpVyq2bS1ql
1MddNq07XIFzyIzRCVYAT4/5Ego13cDQfHlNAk1B8royFcrNBsMQFOhEtrgraz4ViSC1qK96yAA8
M97PY72HLLtFyrd+pyXGDl6VP8ORnKJar2U8bi5ThjhxmfHApVMYRobrha9KS/XbJkcBIIy7nVTS
uEjXn7kSI942KGCGpzThIe8GpnMW7miWl7tlrFovhljq3wav4a6RfNX6Yshj9aOoE5z00HnWlxGG
isJu3CDybAFfk+/6oYPDpAl8Iz74Y9buk9Ls1kRElqYB9R4ExREqIR04/f2Ddza9SkyaSVcKBtnx
CeGtzPbloduvrPOCGZ0bkL4EQMMUOmbToGfwUFSyS5O5UeePI8G/ZUtlBK4GEVtbH/VsHxmDuVWj
TnuRFKDSqZ57Tt0lzVYwQ2ObN3KMynO0xqd443MAdk4s3FN2ceJAm3m4qujzSAyj5JTIcnxRA1/a
e25cX1xPqhw/oNeRziB4Mc1ioC8LZoz7E3Nz0P6aR2p1ErkEfjyffh+C7Cb3aUMyEmuTtmKwjUY3
IKlZ/DMcUsfbmESOGsVfGV2a65UeiiCGNMz0zyjTdL/ihAC/DaTyMFSxSPuM33y/P7TbxzIGp8md
2gamZ+vsRR7pqdbEgRec9eqn2r91iDtDWrkL3nMZtTi/2LmCI6hrjGU3NyRay7gsNhndGHjY2U7z
fFTkisgMzqmilge5kL1dOdbqNtKr3A6GdE0C4ybemNmb3cgdcnY5z3ZGaTwW3SdEUSOaQDRytE6C
otv9Ob2l7MEaUQ2gZ3o7YDeYe6269uOKTPS5c1CmO1jbeNNuIMXdmJt4A/cmDOqCs+soin6Vfybn
RnK01OnWYNGTlauwgOhjincIZ+nKRYb+eisJEsqXDQ3S50QjKZeiDRy20KSo2g/4SX9EvmeuxCEL
i0pIZ0ydPVMj4fyYyI2qCkUTx2cleJJGtMLH8/tQ9Suzu7Rjr8zMnIFUVCoyR0mMaoO3pyvMSL1H
yQv2WbTNPNeJqX43innIJXPl2X3jhZjQj+ObRSHIksW9EQnRWUTVXusfw/hU9HDunalB2SgC6GG+
vb+Tlpbwo8XZRuqEqFY5nPG5HF4Eq9ygZOo9C/muROT+vqWFtSOjjYQ9KX2Dx+tsUg0BCUo5kJOz
WpJQb4N9EnxWku5llKvNfUsL68clA13nRCREjDUnqTDL0KpHOcrOQ2bAcqY5zGPQO+iLhUmIvJKT
0k2khTTFrRieNvz1gQDFDE7rL/EIcdNs/boyC+TOGKHsqepvRe8Mow0Du2HtZH9bJ0cpLuxS3EtB
fNBXefdu5/fa9mwlrbjukbGSsN2/+hAKxukhaTxn+G9ljDdwJTp+eMBOG1WjYjjnjk7DrDbDqMjO
gnSuNIhfK2/fu0+h9UjGmJwoTAlnTfh53+rfh/jtzP6v1enkfIhPhiHojTTLsnOLg4vey1ftR3QJ
T+2juoH51cn2oKqfsp34SOvuaXjKX8JtvB/P4if507Cvd9px7aje+vurafi7Bz98UDKlDuqmys5S
LWwEeHm0XnWS8iiJqLyMpYPE6df7c3DrHK4tzm600u9DTxyZ+La6eCJufnxOq10RbILuBXFEWi32
9w3eBCVEaWBROERTwh4akOs5r5M8bYlYsjPcQE4rCRvPlA9JuiITtGSFy4P/c6eRCZyeBh8m0qoK
0yqyMT8rrk2UJXxbxe/cZrOmcJP9ikIl6SwgjNcmXK9Pea77xVlwYU+iCNFuOtRcbUWplG1d8N+q
PhI3WY/ua6z0yX/0+yRO5Rn58f6MLpxRKpqQWNDr/fdRdf0h6eAGRC1afg7UjvfaJLX6QC8JtOtr
hBULs0p2gPqxRtDBW3q2dllOoZa0XH7OmsFOxf5cgkMLaRy5P6Bp5mbHkrcTSGHuY1Ie8x4RS00i
bWyT4mymcbsrfBHy52ZcEzBf2Pk0nFKUhbeOnODcSuWPRVQGQ3GmbL3T3O4BqopL+CgEw1dJML8P
8bgvvJXTdlv7JMj4aHT6qA/70u+8ocnMqjgPQnaMws9FSVasfEiE1k7L3ja0BiD4sc+dVBDevTI4
35/ZpQWkyZYtS00BjPvsWLSy0ftJKxVnt9Z2TV87bdtsayFbuSsXzUw5FlLjFK3mN5Y7ktOycrU4
+wIF3QKcnVCbuyHXf90fzoK7BLn8v3Zmt5PpB1oH3qE4a8ZRLkqa4d+kFBr0pyw+0Ze/Au+afm2+
Lc2Jam5qTqXfbbZ2XtMkka+V5bmv0vqiZqH+uckiy6FqiBZWJufbUArXSO6W3AygCR4cU6fgLX2U
EZNqLdSkPGuhfxBrDndha9JPcquR8gl2Lt5XzZjuhXiNu3JhcuHQpqwKQInKpzabXAmIgpnDinQe
tQwRR/OtLcxs06fRRaOhNahNw7EEKqH3l/T27E/FARmjvEPIoUxb68MBiQAhJLFQVefBKEFMSLH/
udL18HLfykIwN2m0EtBpZCdI5c48WVokohAkKoNLhuhQ+YP+oBVWsFEEzYOKR6w+ZUXXfw6Fhv5t
vRF2Ee/fw8pHTHfr9YbiI8gPoZoHrz6Vseux6pFZR7FkVWelLGQb4XVybqX1XYJ4+DgOIBuNduIP
cbXEyeIm28ZeaZGNDf+5gXNKIZGd5DVNbQbI1vV3ZBX07yRNqnNDJmILeKQ+jGFSrFz8Syv70cos
0mjNkqJVQHIRrtpuy5sF0rWhqrf3J/X2kE5j4eKdBNcgaphZcenmroKEOZWa4lGp3RAqJ/1nKPt7
z/M0x9ebFYjPra/DIIQYmASxzXm5njy5CBJFsDCoiQPC6r70U5bcjJb10ljxqrf3PA9inWKgDHBp
QiNcWyLDadDCWNbnqvzV9p8VVD6T99Jd8akLE3hlZXqNfDiAKZnfXimy+kzqDtUPGAptH51kWA4T
2U7ViLaQFLGn+6s23xuEIxSFKS1xH8M9P8/gDSUdf1ajlWdwMx1ihgWUwbGvrjyEb3zp3MxsbHKd
p2NfmADazQouKMiQEOXufrsomMrVxfB/D0N1pNMl+8c9Mrc7u3bHLu9jUsXl2dI/d+G+Ht778PP9
GZx8xUdf8tfENIdEopQa5g7NU6kMx5VXnY3om1yhfA+cFCH4Le0ssH7TXaNqNqLRK+v2V856bhbP
AVhl4jgg5X29W4oxKfPcHXDX6i48Be/yV/0teG4f3Kf0j+F4DxkZI9U2nOoYew9hv+JS5ntVpjED
t0WFnGTRVNa5tj4gdei6LmWVILa1n2nnH0NT3xSSttFVayV0ukGez43NvHUe+7KfeFJ9tmKSSDsR
pgB0BNOBtrMWRSt7FKLhoe/xTgc17Q19K8hp5Tt1U8IRqhmaG+xdyWqn7vVcjg9uURmmE0cB3XF6
gFr4Jm8rcTzIegzOR8n1KnaKsR3/3N8ncyfCKACAslKgGqmKzFmzeFd6eh2P7VkZ2nAvUP7ZR4P/
SBNSeHCHMl274xaWaDrYXLUk80AwzI5ckGedksRxd6YzUH4Oklp4r4bEOOpB529doa1wL/lIYlGs
WkeJcmGT5wo8vnrYOjzvZCcb5UOY5+QaBUE+hhgj9EpWO27mCQjmZSJk1OmyJ8rClV9vJU8Y1B7q
4u4cNq5l63L2qFll9TUepfIpVkLF7kkTbgs9C4407UgPJaIfK8DI2yM8ob+m8jrwL27ZmX9Pu1TJ
s0zuzkGndg+kfV4EqBS+qGVebwOhz05N4L4bnvIirUvp/S1FXh/kqYSE5yebzqt2Dn6P5SGmjq70
59CTi1MZu/1Ok5WB8pE/OsQo4i5SaAlsJKF9skaUfvWk9Q/AvPNt4uXd9zAO05eoVmQn7AToOWOt
I4GBiprSV4YddWhHxn6Bn81L4wElugLWpjZ6gf6wc2pLdW0eRJDMZq7m6OLwSQ9Ga9eKrXcQWv21
zIrWoeFzKxAf2l1So+yUptnKs3PheqAaC30v1M1TjD8H4KVeVMa+GPRn3/rRZPLGG1CC9T8jTXUw
I/ncu6Cx5B2B4CtfeP9YLhyTK9OzG4IiMRovA5K+qay9aJH7WurSl96KXqr2IRJIud83dxP/Ttud
0vvU905FHG766+1e5XDf9WLcn6UwROlL3YSQ+oKQdWJZsTOhdpQ6Owo5sBVP3a3Yvr3sr23P9rma
to1RGml/bo0Bxa6CxpxR3rTxvhG+J67hyJa7GVL4O9Qq2nfBzhBNB8i0Eq9BH5cm/e/rBjZaOkvm
oZsVimNb9CXrHTY2XagicUBLT99Q/QFxsRJ8LI2aK4qPJQNAUXo248ZgVUrVjhywUKD26GrSQSut
8t/3ETSPU45G4f1Er8z1upqKn1hmaPZnPdEurY/sr0qD4C/VgvrlfWUdF6aPIpwKqBN/he+c/v4h
UswMr6aIpA/noC4Oga/Zpfm5GI4qjTlDJ9iSNT5olXVK0eXzqTsz1sHy7cw4VMbPFOB3Wsb7+580
j8Xx3TxUSTpQxCIxN5/joS9dLS+C8ey5Kq/Tpq9gzQV+HAxcxPdN3S7nhJekn4LBc3nPX8cWmplK
OibjGRHZzg4I/rdupqSb+1YWgg6uItwR3DcA5UkCzOa41VLBC0rpHHltvY3joD7moprZual2+24Q
5MtA4R5SaM/beYVibOiJNzaw65obrR3bvRS7xlOYWN3OdEvpKUF8c2+IneH4ZYMioy81ysWCyHcl
4F2IC0mU4Fo0Ur10Wcy5Ndo8HszWDJXz4CUbMhbq1t801h+1sfV8p0G/NjihjW4fNBjBBoLF9Ms4
nbvSzteSiQuu7vpTppX8sE2pixuClvAp+oPupDt/cy6/h3awK9ZCnSmUub5C0fogjgaUAennDT2K
YnVRJympcub6s5Nt8SBtwt1P5cF9TJ3o9f7GWNjp2OLFhyuF6nbezjA2mejpErZq4vs0/4xIaWmt
wZduY8W/4iUTpJbtBzjoeuagSG39KkyUcxm9w9+3C4dqG3eINPprUze5pZupI5zTEC6figIzS4Gi
FGatZ8o5/qoLB2Nb7Idwn5Y7cmrCw5g53UGT7GSNbHrhDJMHheKaAgHomTmpZdgFbNJg1M6lpj8M
xaA6mhZZ239eKfzwpKg5oXTMOeO5IneB2kelea6lttwYUR3bQ1k+jXWwpmi/sCfYd38VbaA8IpK9
Xi5VbmO592TzHGpCsNGMoN6ojZpsrAxam/uDWpg5Ok5FAPtQvdFONrvMRKWqEz80zLNQqDpSJrKJ
Ama/pqG2OKDJl0NBCYJubsUQKqXOe8E8J5VSHlui0IBbpAn/q5E0udwf0Y0t4t5JmwW8AWkUyhvX
k2cIXh7nQWydK1nMLpHrZcpOkBFkt0ua81apRG/NAZahpqtAXzxtilkMFND+ZuaGIRDrx7aFXI7l
fjOUDrncfdckthKN56HYqfRp62Vhe6W75z9tW4GypLeCVr5ZS/Y/5477ko4gUMSztZQ6SwuqNvYu
QwbtBZJXf6LRWxMZWDAC6zikxLwA6TeYp+XMAkl3wTL9y2m74jvWfnm260XBkrj2+WUiDmftGrvx
gBMM5sNnT37rw91h1E2W0NfoX4bgPzzJUVNPwpcI/uwKTrkYgWr1qEVvuf+SeoMjl8+eLD72ulOa
1krQvPQhtBqwXXiZgD6ebU9RSqoqxBlfajU8+EFME01Z57TGGqkdBWtd9gvWyMPxDw9ByvHzpirB
lYQYZobwUrSjzcEEVNhuRB/a9u39U7doCKkWonAuEDBq1/OLz82jpnTDi2kKj+PYHaxk/BGakWN4
q2wI0xRd3THKX7Eb6goKDGa8dK9taUmsmjTZhpcg9M99/jUZ92L72sT7tv+hESiKuh1KyD7RyjGS
MwMtSonALlFfD3/rQny+P/Ibcga8DQkY1pJbnGK4NRt6mjTSUIltdBkI/vZBFaaKbVldbued/2CF
Vvqp71Huli2y1qGU0XusRf6xa7Xukan0HU+rVhuhb65hrg0JvPLUnjhx/05e6+N2t3KEhns1urhd
/IYA6Ckym+0gtrb8lpWKo2T7lLIy0WNrij5c66Mdrz2TbsO1iUWPBJVIzYnSrzSLeBEliP0aVbBL
pj/yhH0Jo0sR7X31mBnHSmYbCuBcxMi+vxwL/pg3IBkq+pPJZf6t234YOUxcnklWJboQP9vBpBSQ
/2n8NVzUgq/ihibcoA5CMDAfW+t7YqkBlbwEktk7RSry7GxNYXN/LDcQcLaWMVGWQ22LojLQ5+tl
zENDdTWziy+unKCcvSs10vd+fUy1vSKkkA0NTtzCmJH1tlQHm9J8bONfoC03JYAwVXhO3GjlnN/U
vf9+Epx3xHZT1lGdrarua7nm1oBgYz9+tVzz2GblT63baan1s8hbZ3BdWxgOg/Ibac86Gnb3p2Rp
4gljJyLrqSQ97zwThC7V28xPLmkPDljqEVHSPDh471tZ8GbwU0zwMEQPSSLOjnQYqmknJXVySRC3
UorgOIxvYxK+Csn/03jAntDEDgCWzN31CrfULltf1ZnONEM6+lh7/comWjoQ5CCh26CYxlhm12og
jZ0iB0FyKekccKpO/+n2DbzjQrrWs7d04gFf0uPG5HETzOPWKAZ+1BR5ehn2IkQunb6LhkOvX9zg
UyOfheGtEP/9tEOHB4iF4YFGmpMVA34dkwR4/CVqZQ3NzlawLUE5ivL7/Q1xk9HllCNDzZWNDIkk
zzdEbmXekKlhelGVtxomYUckoWi91zAWlp9KuVgZ1sINd2VuFlS6ZWiM8ZCmF1HLYPcYlHbT5PXv
YIAUP26t8kExPeHf9zw2SYJQg0E1V53Z1NtKcqURm6H0e2zinabmjjZegn+GQk/ROcp4nCuCBSSk
5k7NdRNBjav04gVOHVo7adj277SbpWQRRB7B91fuLzfSLFrAHP/8H86utEdSXNn+IiT25StLLrV1
U13Z2xfU0z3NZsA2YAy//h1a792pdPISzdWMNCOVlIHtsB2OOOcEOtfgPe8r1Z6s9Su7mJourciS
P1mlXSbZUIuPZt/KWF/8/jjluoyHHFVETk37wLhpRp7motNIXsuDjeR11Dlol8Y1qz+gdZUFor0d
RLKi7plJqa9dIorYnFwnrIqqe9Sb3jgF2QTJuxz9vlp3GA8c59WhDOScUDrXZ17R6qlnpRMKsAcu
xFi8KMOkAP854RDPi/a1ZgY58kbmoRhRbNTYEOeaWTwgtU0fTKS3P/QLR0MWbxyP96dsPcLVGbNQ
dEfjFx3pgmA9g99dodzEbYM/dulsN83Ryoz2gJhfRo6HFLNsiHEQ3OOXgIx7fn+buIdv2DpKWgiQ
V7Ks4hvFElh9Y+PdNkK2wTYiYZhHfzlPZSqdY82rmOnrdUcPoDuf749648zHjQJyC2Qv8ZS7uWs1
f/HZUHXp5PugT30WJU299Uze2WdbR8l7O8oFajqj2aEPe5dm7GDVl/aDbmuhl331V8lw8dewpxq+
dZa8t6f4/wB+ew7wTZfy8rsvXicI1QcPNUHmEd5zfwo3rhqkfgCmXJsmrJDNa8fpvDoHmihoU2aW
9ln4JSovPnouT2T4+76lzUmEYixyTJDSvuk+l4mmI22DQdniqZNO5KNQ7lYF5PV+Is39Baixfi8T
am6NDul4MKAQ80EmXVk4LRAIPIWGA7KIDXrOyyL0+Y/SfpvMMXRIleTNyXfqg99FXVbEEwLuKnRO
eJWGtfaQjxGibLOMh+Bp1smDK9DrzQG8xH+7PzU3Wpzr+Yo0C8J/rAUqgcpBPhR+UFQBDjwar2Td
CADSjkcItPNEP/dfwW9B57eChyD6frpvemtV3ls2r9ffGxe/zJy6S9vBj+jiHnpaxwtqP5o/HWjG
Ep0Vn0GD29lRWx4OStqqHIsiBviu12Z91hiFVdEu9UGL6EUTFe3vMvjpkrcqeL0/wq2j8Z0pNfwc
addybmJuHW5xXA3QpzPI9Oy7AHpai8kTqGOgmzhp9pRkd8aopl0kak6t1nc4k2X7aXHHcDaeKKOx
LL+S+tf9QW4uo4WDf321rc2/ruezttpxcQXv0iIrQ8o+dGCA1x90v0rMoHyZyLPO99IzWyZdrB0Q
fAA4o3fltUm8tEzqjjVNF+jjQzqNnVqnaULDYnZECjk/BsLJQ1TqtWMhF3kaiqI7sABdMCZrgTqp
W/5apmCMe2YPJ98Q5NRmVJxMXPGZUTTx/QnauiogwYQyDkAKuCet668VgZ4hoYhbKpOBAAmvac4+
AS8477Qc0ox8D+C8dfKszy1o/ICACRqsYs9fKFm0hqbycJbRv2Xer+fF+19Xdu1CiLTKDL9u+f3B
mD7VzTfinLMMQjzQmzyO3Q/h5zH1wVRJ78/jH0KWGmmgwQna2QF5j1bayjtrpG0wYxPRdFhoktWP
EGv6NFhBZJd+wszx01j/glyOKx8kf2VkDIOPC3mcHRLhqYxof3os9KNWoxvc9ABJdEhuP+RV2KA3
4f3v3Hr04heR/EZVA6UNVS2gsGUfBLrEd4pcHAsu8QQnIAqhidgSVdwkDwVuoVCakp0Gx5lfzGpu
jqU1BjGKc+beiq3rfTNt2JpgMK25bhXiYo/MGGuN0tSmecKMU8/CLD+33kOrRcur5c3oR/hS/7w/
CbcVzNVPQJIwUQ+EvIil+AnyVfOw+C1N9dI4AObeQTIi/0UKGvq58zensomY9L/X7aFuZaj5+fM0
TdFEF9zF2tccImk2y09U+91baKa0K+WydYSAGg4EBN6ekEhTPo+iz5Wry5GmE52+I24MIq2HmIPt
N8PZpBAmsWofYC2h2Yk2dv1OXuLP7a+uCVYClRTIcK1K3Nd7dPDHVvNbRqETukDAk8kGGcDKz8dv
AV4fTxNzs5VbsqBXJLz7JASDdFkgrP48VJVJw9nL6aNu9/kX2o4ousOhxJM0bTqttSyoeTdW/e3+
im5G238g4TjKQJ5QVQ3cSs8ZtXX4kTk/dI48uywLqxZB6JQnzSfLfSyyaOF2BDGpvS21bu2b+YIg
Mk59HeLvqhCXAQ27rpYm5utr/UhCH/9YqCTvJQj+nzH+Y0e5zIZa1l4VwI7b/Pay58Jf+2q8Evpt
4X4ENEESuKHh9y/BXtx9e2hjl6yi6KtQDaZXOdsY6VnrNdguJcCBUMDxil/NLqdgz4hyM/iSBMgm
4+w203zpQvHWZ8/55IeC07iqTg25WN8856lG9AdYV9whJNR27u71ar5eSLzVALoBWgVslJuFZA7L
7GGecDnZ5GA14k3oexJaG4klvMvQhQAZOVTksbmvNxdkvXUhecNSYy6iGiwU0tkhiB3nsnkqcsjt
eXPE9M9dtjO226jr2u7693cvYb2oJ6AdYdd1Hxf+II2jHRwrL7L2YFxb64gc3QrptEAPVQFrTWf5
Wpu3LO2dAC+ZYswizbEY2Kn5Lnb6dudhULh0cRwiAYPmdteD4lIbIVjLWdqipWo52M8UTdq9lVuX
47pi9EQr7dHMICYbtB93Tpw1MlKdBQKakByCWuGKKbq2zbJlZhJUrTQAeBU8f1z7nl64QAJWYQCG
pGRzF/cuZHOrvidJK0se+fPUn7ueQysYLbXD+190G9BjMnD82ChWAOOiJhwynHbOPOkstVrzE7Cq
r65oMf/ez86Zz63dnjy5d/KtF5E6B2t+DUahqovNcz0HjimgHDF1LBV9lXgFWjK49DxPKZLaJpvj
CYEuyiJRDX3ddkZjzmzZGfOWs4HQtSZNVwaZrXyANYK9gVoQnM0dEecRFwr4LiIHtOnbG+ttpAxR
h3em1k95t4GqoemW2kCHEtEt36WsECr8zifyO6fGw+LxiFvTU+kGkW7Poaybx17YUV54iF/04+yc
JN3DYW2NHWUbA5Up1EFuRBLHmgWs9ghLIWQS6kQPURcVtN2Z4a1hQ6F1zaWiZzZeCNfDrm2Chg3I
vKRuJo49NcNeD/6mNj1BOyC578BbZyMyZgCUrQtqgyJ7bctmulXKMeCpn2kJ02mkCz8lAw9lg1zZ
IrS3rtMg28zqZ7c43De+cfYDCR7o2D5gzAC/dG0bNYDOg0wjB/LsrXN/zt5OhLIxj8i4gFZlApqH
K3T9+zv3oabeSn0ZeQo+s2YCX7E8m+Q534MPbTjFlRnlRCzscaSOATP8qxXbH8e3+7O0+fNApANX
gMQYqsXXo+D9bI3LuPCUgBKjk2SGUDjabf0XRhB6IreOei9UBq+N9LpXEgoMbLrYPGIFGvagID79
W4LZSkkB2OU/VhRnY2PuG/MIKzy2w3+/ad7/tlpj0UsxoOMAVqFqxMEjWqRbv5n5wy/+G6f6ZwyB
GjPlesnIBDvLcPYzyCjlPAyqI633ztkNZMA6W8DcoZkAzno1ka61YzVVnYmtSYBFgJSNJZDNb8JS
AyAoDKCbDJXb9ojos7gI4R/ve8Tm5nlnXXE7Urb1xNCuNEVXnMiykPBzIUkswNOHLPR9U+uyK1ca
CA+410HgQQJHffy00i6zric9nM/VDxbTyFEzBTSyAf4gk0GhzGjqaxf55tkFvCy5b31rf1lQRgIe
BNcpWmRduz7QV53RgaKTzvwVzJcDEVW4zN2OlY0kwEp6BMDqT5Mj4POuzWhG24+mS/uUlQbIiEwc
Oss8oIvWo2OOhyDXnmhzgmDROXDHuFqsg+Nop/sj/fOyv5loKG+i3yJoy6hmXX+D6UFcyvB5n0LN
+xv1nx2g7HVNT+aAhGj2OCL9QVstdiYzNL2+DZnBnrTFOhU8PwjnzSj2UiObc48HDkJWyHYBBnP9
QUXm+p2EwnUK4tbilKEAnblYdhIe66huRv3OiDLzeTeDmWmIPtW05Ti7LPTnF4v/8PNXQ4dqys5C
7w1pjWHfXTp+UZkaAYIu1QYKsuRYh7ObNma3t2m29uf6Nvy/qVPDMKJrFWLxPh2y0G7fAn8JB/Nr
u3sMrbfX7eyBaIpGVdBsVeN9oVO7GEGETvFKQq8hM8mLMwSYwt6wk9nZmbztQf1jTHHQsumcxslh
rHV/B8G33L+ghmwhlXt/I2wdOGvpGGoZQK66qttJ1iFokPOQMryP9PancL4KAPcmedTrNzN/rLuv
9w3e7v4V7oh3JpAvSPv66nO+tMRiOmjhiqidReXUxr3DQgYaBODugX6qn6qRHZ26DB3gXv4tNRk6
vis8ZOXeActlqoRhf87zsu6Q2yLBBQFdxYewF+a/nVPwZiAjD9IbwknITipLlw+zoy+ui4TF+CrP
+Xl0D152NLRHi4i42MOR3uwyxZoSSZBaG+tZdyhQc6mRjdFklyEz9+DNt8Ww1QxeICuDAaunXvZe
G2RVFvg0ZRryMN7ksoh47EHmuhbiDWZ/nKwKlAY8NE+N33ZHUzO1xCejdeDz8IjbkoVI8Uxxsda+
77vU5gwA27W++oGOUyO2APKcdSEymhaRXf/iy5u7pwN3s/PXwb+zoMzxTCr0XKtgoS/xnqTtwcJ5
SZwQXV+frXxnOLeZtmtravw2MifnYw9rhIIQCjFtuxoitAaL6s5/1jsRcmQXh6oIcTowzzjdn82b
p4hiXbmItGFayLB4NHW0DOKU7pJFpUf3ivfrHrg6S2EFQCqUYnD0OJC5Uu4GBDm+yDBGvzku9FQ5
J6GBx3huUIjzdvbjpi0D9D5kJgyIsCn3kL5UbldUGjKX3owmwSyS2bMvnnpdP7GuegOkf+/ZurmE
CCzQAMpFoHNDArfoXI2BrFnqQEYDxPNfHv/EJiOhNfp/xtwzkn6ehrXmlkC8Ir2/grcv2XVy0WYI
9xSUbwHDuJ7cdoawWMOxhIWNnibdb3Ae4s4e3gqnS2WlPQvPfoDuzqu77Ml73txafyyvPCdwhpHK
VCLIpesaw6lzlg5MPw6QzdJ+8D44QpDufH+MW3seoBoDHbbQyg2Sr9dDrAoONSKO1ItO0NE8Z74V
FT4HTALVxJ39eLshsJtBhoHS3dqsRK2HiHEWtt8ZLCULWSLpMRdxzLDXC3nPiuKkXas5Yihdlkoz
zrSQsfj+hG24JBKifyQI8ehEnVLZcRohLm5Uj6XFWz9WYSf9cCJHSL/PhRW52UGyg9+8EO3zfbs3
3QZR5UL7S0T5qyoYtDqUs1MOtlcZfYnXEzeBlSkQaDsSIVqpU+0IsRcT1Wi3Au2/nuIJ8iXg2qIb
EogRiEcEuQC4C0nGnNNXyy5kwlv9bYE89WlGl9Ro0qfm0GjswDIdcZitv3Z2XjzXs2dBZIlMUIqx
xaHkPqQ6PY3vOMb65ddn2DoybHAUXKGppvKYloUJ3yIFkjYWTypeJCC3HDpIkX9ExnFEZ+vQHEVy
fzq33ASl8sCF1CqKqOq7xQH9oPYbihQIOhlGQodOwLDobOedcKN7ui4a9NXB/QESBG+k9TPehe5a
yztIDnU8NZ3HvCBf5NxHwEmvovVIJB0HWsWuFkDobIp1dGrO8+WlWEBfRNMov/xpuQ1WEfS0LqLI
/NbkA52gEYASM2Vf78/H7YGzfiiIp+gFgbhcvStrq6Eoujc8bepPi3zMLxkYc8YODf72+ocRRCer
BixkLlVqOIAEcgl8ZOfM7CMblqeqFNFY2A/IPsdBsaN5cHuywdiqzwdRG8NFS43rqW+zAIosNUeq
zgPkqGYnvcoQZu11ftg0g5IhiNFrIUgtlBQDto7Z6zwdIEAUL51fovhj6SeoHuyJLm9OH960qLMD
BYnk3fWIuAUJJ2kbPO3NhzLQIZh1KsDxIvmXfNiZvK0tieoP9DxAK0dRRjnkypKxvIJOVjqW2q9m
7bCAV/QU6hygCwNZc51+0dkezHPTKApBoAcB0wwu1/X4uqXLQT5Afsgbj1kGNVlRhpBd6yIL8Uzj
Hevx132nv+USY3vizvtfi676htIXvTO11oVDHo0z0eIvVmQf5kMdizCLu0hGkPFP+NH65EfZzgG0
tZjvTSvumU3uQJtFw2JqmfbJCdiPwhhiylkTes3UQvrC8neKXZsm0WACGSMcRQgbr+eXeyxvqzVX
w+qznRAcroMBtsQxb3ZJiOtPqUc61D8htgxRmtVZr02hE4qBEiISJLP8XiLwjir7YNZubDjnwncO
TH8N+F5HmxvN+vWwRUeEVXUU5wuCjWujNO+R/SyLPnWMuPvOLt1lvlQfsrMWeQm0bb+aWuzt6VZu
3SOANeIljCAc3VIUm35hDpbRsT4FAgPAmyE2/q2M6p9R4ciEdgzS6KAuXY+q4XnX2obsEYS+Vu13
2Z8IWAtBkYCjnRR5G9nFXsLpNtDHREIRDKUiJNBMVcnH1+rKnrmFHFruPHhfq248Gq8EasuQiPmM
5+PO/b9nbv37u0uyz8noZZndp3o/hxl6uggGEaS6/cGtZ8N8pMhp3N/3mwZRZkUpEPSJG/QUyTtP
G6nRo0LlLIfcr9F7Gy3Nj3XbNqdgkkPSDaiRZejZt3Oubt0WiN3WpA3qrHhoXw/V51YFzUEXM9uP
a6hY9Ifcq5q4ywcS3x/klmeudKhVEARlXfW1JgomZ56VQ0rmjiXDZLahl+PWuG9lK254b2X9indr
ZxmLUetBNaQuycKychK7eM3zi834zpptGsIlu+K8IBCrVt7cQTjBkI1DynUWmVoRW+JSGl+GYM/Q
xryhuWywUrmAUgfA7HpEJQ14PXiFSM2mWhK9HtsXL8vrHSDHhiMgyMLLHS08V5ywckAKkk1FLtCw
Aef8BXigdCnQF9MpjveXZ8MMEnQrPQ2yPGC6K6+hhrQBt6g3pKJsQ5TYQ8yaZYidtdm4WIDOBekU
7dHgDCq5U+h2NgdlM6aFi1bu2thWEZ363wLAx0MDeuATndx+59DYHBmSaIje1lSVyqqvq8Y0mFbA
ZvnXUHywmhet3HlybbgcLhHUeSH4CJ0Rfx32O9+GqGwvfYDf0l5HUYxMjhlrFMjOES0H4x7wtJ1p
3PA8C4APPMRRmYX4rOITgBIFs1k4Y9r2ATvMg7tAvwgCqfddYmuxsIcgTIzaKWrYiks42eJlbj2N
yBhBfivjT93iRNarwejBJ+3rfWNbr2XQt3Ck/UFqgsd1PYc9FXqRl86UBo0hX4qhceJA42YKnqRz
0vDSjAoWQLOTaeaB6KX5IExXHHgNjaz7X7I1bNSnwD1G8LOqMl1/CLMr1Ly9akqNwW2PtgbEOjdk
7A7tm+nWH2a4946HbmToAbdDXg4kbLC9IHd7bTLoad8HtiZSdylxdwKtGnOjLA8BrQfUPWn3Mg6t
HiO20F5w39DHJg+QTNBB59A9ba/P+UZ0ffU1ytWjIc0jxeSKVA46ja0uGxLhBloEWac2lrVVPozU
AsNu7McHQ+R7KKONOxcIIwQTwC2vUpyK+YANZdc0zZS2uGg97n/3+uehcaNl+L2w5VRk+l4D+c0B
v7OoHOSgSAZofw2LpECTKvGNXeqMn1aOEyT3vKe5+HLfwzaOC6RgwYtGvg5VX/XC7cAFaDO3k+kC
od02nQIZZjOyMnut1jdOPhvZMxCOQae/ZcNZnnAcdIyQaQXh8hG96VChe2iNr/dHs2EFZV0brCIH
hCCocF47rw8MHifmNKfc8Z4sDSzg3CaJNvR7KjYbpx5uWzS+BZ4SVF011alPQ75At21JK+FqD+iA
0ceMmmwn8Lq1soIeAngfbl38V9mLzJ1mBhlYkWplB7AmD+09aNnthMECsLV4vII0glzG9YSxItfy
PIO79TNLAgbOgudVETr77h0r68vw+m21GkIMBIgBYjtdMVQjLBWGHKZUn581q3hiHSQTl+p1LfqZ
IV2+tcXf2fRznPYEtG8dHBWr9R3ioyMYLkTlrWOXxLQz0stUomt9IoCAGmPD2rkEt6Zx5fm4SEpj
wRxl11q5KAwQXmXKZ4be2QPoxV00+L/ve/eGOwCUj4IJmi1BWVltKtULDZ3C0bQ81fMPlFbhuPx1
38DtcQdXAIcEv47mMXhmXHuDIUTF3TbXU+51U0Ir3UYOxZUfgfSL22ZtS4gWXYmcnGbnxt0y7COr
idcbEHi4eK4Ne71jkHopdcD+/ZDPB1eiTZkWST0qBXAKZE8Ve2O9UAvGSoGpikynys0q/ayebFEs
KZNjqE8ntxahnI/3Z3PdnYrLg2eEnCEOipUFpuzeGikqnAnNknbzqen/Kiw7qtExGy8op9sxteHk
a2cohH1QRYdUuJKXmWkrJyvgC1gb/kES8bpMbjyhjZ+nLef7o9pwQhstKpF+xgRCpVoJSZAP5n6p
Cz0VDQkib9SLmHO21xp5Y4FQOQOBGXsWj3o1u555BC1TAqmneTNFLUmXnEXenp7W6s7KAgENDy1e
+DzkwdSe0nXJtSHTLD1lTTIvH7Taj9CkCT3Fj5YFfdUmS0z9x/3Z21goSABCWR5yYVASUhcKuPCs
rh1NT0fpoFFS30Dpt5qWsHbZeagDfWexNlwQ5VUorUE1DJ1KVCmJzGC2zVxmpM0LR28y5nmHzHj0
gW2S7Z4Gx5YtyOSYDo5A5ApUgEw3mgHtM9dIkYkvSxn3sozKuvhAzcfp0/1ZvFV0gRQHZAjQJsAO
UGZVleqs2RgrTnozpZp9zORzoeVQ4uOhCwlNqv819yHU7SHdYhzstnsmIkv0ok2WiZ7HwnihuTjo
WfDl/kdtnGHvv0kV2xwd0Fo7Sc20pmWylLHMDpr7MNjHxr+M9rB3od4mK9f0GrJrSBpidVX2pCz8
BQXXWk8190TyJsyst5KTGCppXvNSaxeUX8GhPNwf48bmx/WAdl9rT9XbjtVlx+1p8FojHZq5CCdP
SJBZM2vnNNvwpCsr6yZ694T1Glt4S18Z6TquzgGLyxjQDmaJcnMOrWpH723LGhLqmEcTLx+w866t
NUh5FTUTRtobkImnkZk9g7Arh7jpdzxkY/Ov7yprfVatcivrofduXKZTUz3LbSMtuZc4lajRSaAS
0D8HnLUle+nsDX9E6sTEaROswG+1lMScqZ2cOTPSYOrjzM1foKRROW+G+G5o6D43pfddY+PhiPgR
/CIIBqIaiojrenQT92rSEuAZTCTUmHhbut9WO0StMZ8dJ5GdBslVyEjXT0EdPIlsT/t+oyyyxq9I
5OKyRcSsXhmVNxDXzxn2X/NrrvIvM0QY0dbkrA3uA/WscAYkqebWEZHToTL0H72co9wVZ9alEB68
lIfiib6CC35/Wm75njh2MSerzhW6/GD9r6dlJGjcxDwkD7qBxxaBTfsj91NjOhD/W1UVCVL/PgpV
9d9jEOagUXBAtslFQGu61/+G9PlTBb5ZFux92AZOZP0wAH4BMwwgnaSsFwHmIAd8DPOFx8uMvktV
PsdVSUPPG5N89MPZhvQKmY/9bs+zjWPEQ6iCPC/K54CLKOGKwSZiD/5kpuOI1rRCEwwodW2vyrG1
3UDOglwTZFhWQun1zE+TY7SAMpmpzT7LqYqdfkEqwzpk7Z6O2cYRsv4+IOrAid2exX1VWoVvNWba
LlZcN3kMHApEePKwhCwO9ZP7LrVtDVGybyJkxmP3elxNLi0okWDhmsr3DszBsyYHLfYgIQ0aSqQs
fmtT0f77SAJ9XiGxhULVHxT+tdHSdevC82YTcIfPTuvFgEono/Y8DePRbfeyPht4Q9wueJIifF7f
O6pIiM2LcUBveTM1tCXp0OBxhLqLm1vJos8xJA6izKUnt3zJyx8BrR7G6Rc1TpMFcZB52tnAW16E
xAhEA/D+BhFVmW3pTgZbzMVM/fkc9F8m8VZ5n+a9vhCbVmykLDwA1XDjKKeEIebAkwPkq/WKfDSE
fLZ40x0df/grC9w9GMkt/h1n0spyghge6hI39K3ZrZquxomVNj0y3/wY1Aegww9OXz9Ivf+Ul6+t
+EmDZBjtcAn0xCRDTBoP/+/FHttjbW6MHTsUOtEgMSM1oDaeW9pJtlVL7LRrjoGcIN/ThI58g8LU
/X1zSyQBguu9IWWS88yxWiJrGLIftQkIlbyO5xFN1wP5ZLX1p9l/heIIN86tiTZTC/nc9NpOz7SN
dw3kVRBo4F7G60Z9eFaeWCggh3a6tFmelEMnTlnF9aizQS24P9yNQ/a9KRUcg4bfpc4qaadNpz9p
krzV0De8b2Jr5VaeCpB4gHLi3akcCpC2p01p26neDs5rb6LE20yddpbopn6w96sAW/awhMgk4VUI
rqlir0UnNGfC7knF3CbcGWLXu1DHjvNhp9C1NXfvDa0f8i5SM0a9rnAeYO4YtFvaMpz89P7UbTkC
tjpQjDjhQChYv+CdBX/kREizd1IUgxjahHuAUO8Al7a2OQoA/9hQpgvNm6inN9yBAZnMNCr6c6DV
j0bWH2b9TE3gihf6EpB4lB8DRzyM/AMdL5N+4CDA3B/u1sq9/xRlQvVVWLwBegI3JEk6s4/WSS3R
LCXYu/U3JxaXFAJ59D0ATu56Ymenn/FmxMQSApWuFhJNF7PayctuniSIXZCCQ40EOhWKkcBlDGIA
npNmzUBIWBs94kzqILXpcRGDZC3Pk+8LnDDm8DToxDobAMFaGTgq3ejRJ98u9ngHmzOM2xlUWQgI
3+jnOkFrda3InFSOx3Z8FP2Tc9n12j0jymUIYblsZlAjTDsTXayWx6z4SLIq+u8W8d1glHxgOQJo
p4vASXlNw6b6bkPQUGg7Ic2mp7wzomSykE5ryhodMqBpcTQlOna8ogHPfbffOkdQh/3Poii7vBvz
Ni84xoG56u2fk7+HNd9aEKw4mo0FUB4x1PskC4Cz0QPupkXwkxsLMKHfFmvE0/X3/YFs2EE15c8Z
D13LG42TDFpWorRb2CmgLNWj2VCC9ow86eqSPYNLtjeurQzPmjJFQQrcT8D5FA/waD/wSi/ddNK/
mT1633gv3vTY9u0LKfLIhVZtPbsfS/dYuWHjeCd/OIuLXUPOKGn3NJg3B48k0xqioDmumicc7W6p
WkiypRmecE33qvEs9vhLMO+RPzbcBc11/zGkbK+Rjz4FygPu4uYhyq9Q2/738QccBZkbAImQblfr
6DWq+PqSretoypBWyK0DeJa9/hfO8s6I4vXOCiotcuam3HyavSeveYSWyvSv6ebQ+gWwBmlblMYB
S1GsQMB48DM6uuv2Ra0+xP6FtPjOvbUBBYCV9Smio+zi3uhZCjoUzoyER8pINT9NTnbRIC8WCwbE
l0daHRL3AVQA8WSiZ0P4/rFeamiBA5hVH+7P6sZxhcelCcwK7psVbXp9sVmA7M6dIF5qBBfPQV9t
98B2q2WbRtbudNChAWpPjbDmcpIT8wYPefczBKAs8zHrP94fx9ZuAh/gPybUcYw5rY0OJgILabbC
+DHSryMBNcXYwbHvGVrf0e9CrMIoJLguzEst/q0u/HgRl3xMxbhXC96zowYDWubq/jjCTn9eJudT
k88vtCz/FvpOVLq3OMr7xWl9InjWefB4cF1l2Bc+es/8vr88O0bUZ0M5TSQzOuqllY56M/jIonxo
svi+kXVKrisvSICiCoxXEOo4cOfrpfHGIXPJHCA3ifanCc49M3Lr2Up4twRRCVJFUebFqfCHvaTo
7ehWORGgU6GYhfhdTRIu1kDGoGutFM13o6L64KH4jL7G/3504LZCLRkvFWhpKoGFVUnLy2xupf70
wwNIbkI5onyqs/MwJaLbAzPepoPwXsQNCcUANJ5BMHo9l3rPmfBMaaUooIKNWZWJOZI+sUsvpmiO
sAxiJ6i59XcYxHmLf9cHtSqiGUjJUbMyrHSSSTWmHHyPljzkwV7D7dvbcLWDihKgCUjgqRr5Vg7B
3Q7FwZQDBRXh1Qxts9zYw+9vj+YfK8qmouXkgNFhWhAOEqHTH9dag8yhjTXvHEdbrodSMAr3EP5D
Jli53EnfsKqC2Flqa3rUQDy27Jwwc3esbA/nHytK3JRLxpxmwHBQQTtM9Qu30DLH4CFzd95Ae8NR
nFwrkOboIPKQwvvCsX0t2Gff+35/I215gLs2oUC+BDeeqqy3zEvpDBY2Uo+szWPVlOLDKgq0U0rb
OoyQvIAEKTILCBGUhemCcSLmMtjpGHzy8w8OSLavAZSTqCk+5ZrFwtKUcuftsbVpoQK5vtRwFukq
fshidKwEOs2kEMJNfP43xPSWBpLSYo7R7/pwfxq3fOK9MeWE8DPZk4pq8AnzmZbfbHoueJQ5Ow6x
NSRwGNZHNzS5kMi8Poc0MQwL2sHaqTlVnx2ZLAG6mz4ZbnEaUHm5P6ItW39qFmiNBpKaumQWYeWI
M8gGnbEU392uCXPrVzOIpKI7c7fhgnA9vAURZ+poILJug3dBhGnns+3Lyk3zbOHniaABVkVqvjOe
GxYI8hRrRRu6oCuNzVE7MDhVQ32Bsvqlw1URfS94wr8sr3UXulkYzWExxr+qv+/Poer2q8lVNBYV
M8ARkHm+HhmpMmjq9FK/HBwtMl61JXpIzT3xnj0jilO4ptAdRmCEnINQPkGVT0BoIgx24omb56I6
GOUUJ+iNJk1D6BdmH7ov5Jt99j8Dn158gLqEl5DHrgu9MoK6+OAnhRfaO5HZTULoj320H4QW3EpV
UgOaqQNivZkn4xI3IZI8tR0yO5zJwf/6conqvaeP6pSrNUhEeqhYA3eNGtD10iH75Psgt84XrTOg
6fdoNPqO29/ItKsmFL9nHhqmLpo1X5ZPWR1+rn98Pxjh4cwfRbi8At8WBs8QX2rDl+R0Ah4t/HXf
Of/QAt9HiKr99Ux7t++6WgONGYSeC6RPeNKE8fe3MumOflwe6+nBheUkj05ajBZxifNrT4J/b4KV
vaEbcmqI78wXSuSL73anUev3Wmqop7I6QmVrQM/ONVE0ny9mfij6IdH1s0/Zoc/Y2/253DT0h7oK
vBtgQMrecHjh2ItVLRejuKBxdzD87paDvUdh/yNcrK4YikoQPVm5q2hDf71iaNkum87P5stnK4y9
0Pg6R1/51/jrByN8k2ETGXn4On0royShYVSE8+OnS/8xOu3sxNUv732FsnJQJWwqXmnzZRVAcJ41
93HaUxzZms/3A1UWjpRGw5oWC4cOG2ENzVRrmkM+Pi3mXt+5m+zD6iOrGLMJjWp3lbm8ntOhRIwl
23K5VGfna3MyHiFZU/3VnBsaEvTl+uu+o/zBwt5M3j/mVCFCh01+UdeYPDGGY/T4LItYxoc2PnfR
0YuekilOLt+yD19+Gh6W8cenFPJrO876P6R913LkyLLkF8EMWrxmQpVkFYugeoGR7Ca01vj6ddD2
bleB2IKdc6dfxqZtKpAqMjLCw/0XLGE25HmY3CWBl4ijPzr8cCiUlvj5mVXBCT+SruEQoH8gw8dE
a2+NxQsEpqfcGDgtgc65nWlxbCPQ32SjE9TwM6G2a0MHJ1IJnC6Fs5MOffreqk9F9MlXLQEz4Hff
57rm/g0ScNto3/dXYnkWpqmYOseAt5wdpjIZUzye09GBjjEKlO2oc1aXgd2Zk3S1sO5bW9jQeGnh
3gKzAEavzUL5VOMgY+XGrJPKamIKjPosqYEJNbZQD9khMe9bW/CtyKICloGWfWDa5xBIhPNqW7TV
6AyhBFhxHaAOWmlv940sBVQTMS9aQtERh0zn7JAKdaOGrM+PTszEJElK0uRHrsH01QYgTE/SWJEa
hV9Vhoq0B6pH9IlmqqrL6zibxdmdAjtc1BoeszMAOjjDvSji1NFJjvIzYKyc2WyVcpeZ4biB4vQx
JAzEM/cR9J7XBIt/KQNgB+GBAcEtPMTALDoHvysxeD/ComGd1vvo+UsWv4CpGDcAEcePJKitsTv5
KPr7kXipg3YTMq5VoEahvDYSqZIadA524epJ/VH4mS5539I4Enblkbd01SMAxfsd9YupGXnm5MZR
jvkIJAuOeDi8chl53yHi6L9604WXQxSclXp69ChP6MXTz88rG2WOo5ym6Mr6z0m8CjQGD+ROVTqM
Tl9tm8dOIYnywjIm8ikBYFGkZNYyytMLfOZk0cUOFXO0qEy9bNN+uTKYZmrbtpw8Om4PunpIQXma
4QYu+EyPYNNqRR86KPKWfUp4gxfWGN9+IWum4Qoc8il4a0Dwbc7yGMps0Pg1MzrNtjJee1PPBitm
DHDG04vedmSN73Fxda8Nzi7kcQChhQouO6cvJJIDE1V3NGvhyiK9/2xA06fGtExBuNh+eR7AeUeG
e2AmtQrdk61OtMrA0BpkOzUwGq88/CfTv1Ziqragsw6IxfnbTgbtTs0kNT6NI+8qqB8/qmil3rJo
Ao/hadYVVG5m10pZu6FWtjiACQFjymhrTv8cO/e38C+SnZ81vTIy21ERwGC1zMOIREqdpxlFxtbC
lS1T3RzNfJ9upL3ZyYDP6thQtQUXUFz8LbtLD4HZ2Pe/5hcO9Odr0FOL8h2QyWh7vt3fApe3vKfk
rOMp4lfYIB1ZbcouMpj4W3Sf5M4Mmb9NYCpcR1JJXzE+XVXzJZ3oBkBBNaHx5k29Spb2oTAWrNP1
DOmb14CwDUshZRvF26aHeG/cET/lzMwfCZM/x+FKcWMpjkC6cmJRBcofIMfZdm/iEQR4PtbCDS+N
/JrnZ9lqnlWP+r4pPokXoYeYRsVCM8GqwHoIcc/mAY1qK05mcpnzaQBhxiRACLf6i98FS5TLQSyz
DlSrBPZUPJeaHmwqXxdLvfxPE5vTguMITbkf5Okg73K74IpajWIXe5zDqai/4hwJImmqlbh+6Ra9
NjK7JIai4PuwhRGtsnr5OSwJqPaT9nVl/yzdBldm5hdm1BYVLzIM9s+gUEV7q9vnJNz5/lmVDnFv
tIjBuM19mwsvFiBJEOMJKMciaTobWdYrUJcefc4ReEM7tt7Kz4uLM/fv9+dDqoFt7xs24x0k1EFd
XLFicEZbQc6bHivHKQTURwhAAYE3fnBdmYC+H9B14rXQUdBDJCF6ImotbibRCwLN7IY8NkLJ7WPS
acjsGAznj7s2HSPw68TQHSQDCL/ARFM3eDFDhwqCoqxaQMw5d2uI1yQdE/2B+mHz7gM3AbBfOeJe
kGsJRPKQ6G0Fmo61xlMIiOMXg6rjUouT2q6mAHpBm2NkkGmhaZ5ID2yLEMVIhFh8zrhUFfUBTTAV
0ACA1Vn5MKK/Rh6lGBryBfNadmXfm/dXbilKv146YebqqjZLtAQdJY5eA1pFFDuxkMRtR4rmiNS6
b2wpI3NjbIorruIGthOGgmlDzin3nG5WtNXjzWgGtvrX5Gn9MD7ypD4Oe9VkdX/XPIUkXknw/oKy
/xz0q500eyc0kBeQpWLaqexJZQwGtP/VgyTsi9jIx5PHGn1uq9DDjUuTLV7Rb6y3cqqL7nnwzQjJ
2VQ9afEa/+/kXX65uquPmp4bV9PiQ1O0yGQ4BtS84H/YkcbuC0+KlWtt6SK/OqXzWGGooK015DDj
DSQU9opvtJolIJWZVCsHdjFoR88qNAgQl/5+jmlQjYMsFhZaIlJLg4IIu+C53TRWAr8akmLP7kUb
1I52vA3P3WdO44Jsc2tNK28p+YAN9+87ZjMb5X6asW7COUmr16caKnk7dZ+OxKBq+XJ/cy+GpRN+
CQbxAkCTzO0qsn7cN0OWcg47GLLlxTYHtVhO187e69b9qh7ykSaXlSVdjFSujc6CM3cskmGQM87x
NwjOQG4nT1OMTohKVx9ap8zNeE34e9EZozsF5b+pKW/+ruc9H0rkdc4hrcpvM1AcVwb/nxIF/RzT
KxuzEMTz8irJOdhgBMqe5dRgUyfD65YMw0p0u3h1TaUzSIGAhk+aPW2xZqlUgRrEUWPLjT8lecdm
K/XM6fb7dbxVFNHR34r26vmE1Rl0t3u8Gp0sM8Aa4IdoU9nnMmFPENoKpJWzt2ZtNnWD7zWxkMFa
6Vqo9PAP7pRni2p6WWtwXfQnV+Oa3NqV22LHOvL4FpbUWK8RCfunIjTa9hOQrPtHa8k/orl1IuEC
gTPICm4N8eXg+TWiJyf4jjxiynVAuPAtY6F1L/839+G1rdmgMqReu7QpeWd8YBFTaAFhuC+hU6gG
MdeHcpuvpe2WNuC1wWk9r2ZRbgJJGTQYjMQWkmu2IL3Gf+/P39KWuDIxz4mqI9dm4DDknYaKiTHu
39td+qxyur+SBln0RteGZsFE3vXtAO5n3pGKccN4KoRun10e/QgfI9as8I69eGkuhd+QPpBX9v1i
JHNtfBZcqH0GXqcs5R1f244uFJOA8cQGIek5pUG+cqZXhzoLJFytr0C8jqFWkJmoaRZvvPzEVNt8
H2SPI9vTuDaDxq7W+rQWrxkZHfIToSdSnj8x1tV+ESuxSHj0DTsJNH2mJI+uKqAIscv8oX+CWHu6
6WvPUHMdhEmyOa71Ei1mJUEjikIyGOKhuzw7IHyVMS7OKPJxNS3rS5rTQYciuCFkWy60WHlfiZte
1LWTFqy8n5bKMyB1+Gd6dlQYfijrGu9WR/oyI1syxw2OZ7lnyKjHpslQF+3hYDen7kY5i3bmk3jL
73iW8PjDWIwl7kfQniJ7cP94LV2I/z4LoMPbExxKVdKh+sE6KEwR5PfPykpKYOn8TnhXUQFaSQHR
160Bjyny3u1KzkF7+GDlUJTOgTqk3hNyrysB8lIVGCASFr1VyPgAmDBb3iGT6tgTe8SiOvfp6sea
blGiPLt0TbFwaVC4PFD+BU0TdDpnBwgceXHkdRznuK7RRegh0jId3SRG10YTGwMJ6lOcr1JDTVM1
v4vRqQJSMcDNgG6b1vLq9OSuwrZDruINbicQ4gEA2qhO0rNLkpMRXXbZbi22XwxBkcEGbQzK6igp
ziy2AvQihkjjnIjsyv2hs2KFFCb1dPHx/jZc9AwoqUtQ4ZqwdPNEHSSfIt8vXM4JhveO+csom877
I1eb1MitEkAWsFuxRlnS4C3sdgW3ckkvrueV9dk4GbEaNDebrMu7JrPEj8J7idRNCTQSksNrap5L
LwxlakZG6Ia3PFjUbxeyDyr81RDwzgC4MuXRGqSRYnwVUgMaEqSKkC4yykMa2clXVRgXUChlyJtl
uS1tOFBHeN+pR1M6vt1fg4XtBYwN2h/hpMBKPG9Yr0aIOmYqNzhTFmEsQDkGreL7JpZO6I2N2T3X
DEkr82hJd8DiZnZMYoqMuJcrp2vsvjyE3qFndB+SpnnWmVnxwJX/6y+YHd20HPhmjACsyAbUvVqr
BHN2XIlGj+gMKiG16+3aQiBgOiNV15uilmyKagXBuTjTHI+ENBAreIvMthsIHqq+6dnBGYT2vQcn
OxOGK4v5i0QcrxBAYP/ZmMWdqgIMcTFipgdrsMK9v/E3lfH+4BH8sQCxfESOaSM+yORte2nIWiJ4
qewA86hmAh3zc65vt3jYSFwf90BwvB7ePz2SUYYmVm1H1AJyxMG9SzpS2b51Vun9LTbN3cxJXhue
l/uGGkAgaJgNTjNalXxUmo8ufY3llZfXmpVZsKiCdrprS+wiiFBC+rJoTlWi2mOInBvbMOb9If1/
JlObcLiAHIEy6XYyc/9/JrOhtX44PKRmZYHjhDwSzOabSppNYV7Of9YoCpa2KR5+gL1puL6h33Fr
NuxZaYCuKIAr8jbyHnl5rcvox9HNF+vKwjy454QezbciLCSkG6h6kK1Wz8jDEzZnTMJn7aAdelqT
r4T22LcBSXXe6Dc+fUJ15e8LYba1JVGOIslOGYF0a2n8n9zvve+bLTMT15KXBvi+1wzhkYKsX2yG
ZmZlB/fkbhJqGUcnNCKztBITiogkpR1hzJQi6Li/BZZuYrwe/99azJmEErXTgKsZR0f3bJGic+Md
OsiH8TiE/81mu7Y0c5CyUnJVoaEcnGDI1TTpGLK68UFvDtTXm4dS5QVRIprBrHjl7P4Eg/fme9qR
VxFOBG+SaPKP7fcnqFSQgiTE34DdHP+GRe/J6asxc6Mltf13/wJFPnJBqpdCTVOvdqswtMXrCnUc
NEmgfo8Wv9n3iGIlCK4/DpiL8imL7Oys6l15FIVLwnE6MBqg6YgGqmxWVnuhDAIGxX92Z5mxVJYa
tY5hl7cSILmqv65GaGLa+v/SzuTmrua7DTqh86D0jviuNtmtjrYm6nTkz4qZJW8JQhjQaqIciXfX
bDitKwQ8yBRZmJG+Hh6eCmsD2dpQH5+zFPeA7R5XXluLx+Xa4mxgo4dyD9fBYpGfUqkGGpR2MdKJ
G0lv9/5Bk45om10Z5dKiIaID/80EmUf18XYyGVaUC7EH1vbQ6kj9vQeR5W2gy95EdI2CZClfAIqd
f7ZmL50AeWGVjwY82xpyeO1U6A4o40E3pDWuip8ayvxITiR6oM9BSIho5XZUqj+4WtFxrKOzKm2s
QtmDovTEbZONRR7RJUnMyqTf6UH1SGydd8LTs3h81vSsgitcW9XpuP3+FuQhITcCgqP53R5W45hy
IkZ9CF+9s0K5La0t8GCRbxz+lU37Qw94z9jM93cK2La9clrO3Wh+vpvvjdVZ6tbE1n181GhL4t3p
6a/xYnwU9KW0eiemdmxoundZf2/+IleaojkkYFk01IN2QZqXP7pejWKNQS2gbsV0N0SJXmoxlOAA
3jEqt/W3EO/0dW3ssweW8XBZuYOyi1I5ew7klN1IKM1ZITsqxzYLYvxveWcJo6g8VPgHPbuetuLB
FkOWScQXb2MowuOzb7cNMwZ+PkL/GnkF3bUUlogddVk9tHXcjdrmnH1+M7q9kzYNUeka6GU6afOl
g7oCuBin+PcXmr9Ic9XvMmTgq9EYuU+BexoY0ycgCFg582uGpg175T/VEETlLpL9Tqs472KTgy7z
nGNCc27F0GI4fz2k2XyGspBhSEijKCnRX3eIRxpUgI3yDT2IkoGciiSR6KTucsow5I/9vOLblk7e
1IA+1UzU38uZlK3mxQnM56UH6cGDJPwVw4g0QUBF5tuFuhPLULEtUHEkVb7lPCMSx6f7H7G4p5Af
QA8uytZAZ8+cep3mbqxGNeeknhXtRqJ9vFSmVXvkZBmG93bcbs/KG7wOlHrvW+YWLjBtOnsoYIOy
Hntqts4JIyhjCQxhs43IAWmXzhgHzHeJBNNZODVkJdxbWm4NSRekXaZJ/8X030dqLEJYiXN2gg+1
MPJSfqdkpDk5EpRCUqrpxS6lwubZtleGunCLTXT8eGkA5gZqmZm/lyMpyEVIljvVIXyTyrfC+6q7
PSTmG7RwCKHe+l/3LU47d3ZYbwzOzpDEp5LaI9PmhF9cdlC4UpfVNdDfwjnFSxvN9ZCoFGV4pNv1
S3iWkbMCNpL2MLTGSIMRyNc1vpc1K7P9KcpZlfsBrIwV9bYPwTmyWUMg3BevgQxTl21cinbSPbO5
sbJflhLbUyoBOTrgp9EqNbusAtmHek4Ld6uC18VTLxq3zxIjiQwATIq+0UsogPZ/FYjnMTSunOzz
/houwK7gHbgf/rUpbJ3zWGPLcEk71jwwpPxZ+ZqwGJFhccqRfQWZow0YQmW4xni6b3YBEXFrdrau
o+gzqZrBLOTB5MHT+RTguoNmqp1dtkRF93SumJqOT0j8D+mRRaJD0sV9+6xFelGuhCe/nQQ+hp/4
aMCLipzH7OS0XldFeMzyiP82AfF3a1Wb6f+/PSi3vz87KMihC13cjBgsEOmyshEDnyK3SKVxl5YX
UQZvYXXQQr0YNtl4qNu1Pfb7oN7an002shBgBpvGBxbQ7KU/VdKTG+lu8hi5H+NHJD8oHVX+ZGQg
wLHeX+iFePfW9uxo5crQCoWEsccxRdGqrXLCZKf+pajsEnhpQ6zWagm/DzMsglsLKiGgtIRM063L
aPh6iKQCyXYhqmOgNtkWBGxKEwfipL8rXhio3yUEioAQwuhSXxJIXEayTMSCBbww8uPWt4ADCA9j
EuU5Gfyu/4zGbvjI2GT8kykeSI/vT9LaF8/eBOMAqnVNBjyohPAoW8m2AOx25O+kvoKA7Zrc08Ju
QEvMhN2d8J6/dLM4rs7VDK14TiC9iMVGDZ+Sxrw/oOlWnW34ieEfLU1Aa+PSnW34JlY7IR3aCQCT
ANEY06GoNowf6Ur+LMR6Fyc0y9byH9OPzo1CKg+3LwJHYKRms6hojdY0kDhwxqgMLT+JP/rWXxPg
XQgokFGDeuVE9g5dop/Hx1XgmHZi4rmBzztyBYh/vK1KEoiHBqxUUeyabQuSv6ocdbUxg+S1jK0m
OSdpQaTwaw1YtVB5waegsRadw0hHoyXkdqN7VdSAfj3hHfeQPxW00CVjE2zzXaUbKhmNVCTC0/11
Xag/wyR2Du5iyIGj5nBrkvHVoWEl1OmGc0YqJIYTKurcsafHSJf+i+ANKWjo8aD8yIKvek5miReT
ogRoMXeaGLcQMIz5H/aDpwkNqMoR1yfNq4z/+Ni9rBGcLzzbUIrEzAJuxKMrdT63wSBDpw+Bh+Nn
BEWsgQQ2WCh2yrFG5nZXG9u/xQbQewfvxpUH2LRN59v4yvLPzXm1wdD0m8QenwsO14LiPLfYDtSA
wG0aY6y7/ornWRsnPws/GH4E7SCDcbLfuV4cBX3jbROKXmP3oTRENB+6yB7WVuSTYq2YtniUrkc6
S47X6igmbgTb+amvCcjXdG8noKOTsr5BIWvd7DC/NHn5L/I9N4s7j5RrhO8QdYJhJdejD5HGD1K/
lyj7hOAiDleCi6UbEEklUKAiL4hWxLnCWFojs6ZqPeAp/a5vaauRP55k5poOfHTnf4zVGh5mycFf
GZyzbvEjp41+2+LKBYh/ID1PeMSw+wAsHdtu/+G+bGM8QNae7mtWZzsJWe6+LnpY7ZM9m9KqsRr5
vxoZuDnBWAIn/4spm+n4po5CAWAb/rlmxA306PSaC4nEO4VAVGaTsOo7l35XrhnzJh/ajGt3a1Jk
C5ebhDZH4Dtxi4KMdOZ2Yz/KcjZIBaej/Sb+bDaeiflci5umzT9zA9dW5ouYZ32M7lZYEQ8JEd97
HaKM78VrtkENfy17/+NIfxtDWzxIFEDXO3+fuz7jJ74MYxLpzdc6MOVu2w/oP6FnxuZQ4jYikusZ
2v6e5BUPtODuMM5/pmfRWl+NUpRJMB2h8wYURsFJ2LoZ6T79NUHypcvrxtQsQAhLjo0ZAaZ2wHuc
z8oFStjQ0/xCSXMVf7FwGtA8gocVZI8BH/wBElx58YaXvUwTMsEpTSiOUTOxHwOr0lnTyN6wfvrK
vbwQQd6Ymz7nytwgDK4yuBiarpf6QXn1jCql7p59aC62pEtP9nhZsbi4P0EzrSBlLoFBcea8myYP
iiRvMEAvJa1g8Ooh/AzO0KEl4qktH9lxX6WZXq3eGosbRkMaGU4AmAdxtmGaEFmuLup4R3/ltyOe
ECE9+qR3ugsyOue1hVxAf03JI3hokG6BI0qchbK1GjWDX+dAfCRGzuqRRt0m0GM2Ro9hZHixqqMB
2HGTfZ6D7DbPiC+cOQXBkQ/KqsHh4p0/buOMp1Vm10Bn5PuI1xX/0nFULKn8Lvh49uls+ydGgSO2
VlZpabImpjBQviC5AN2L233h54Azd1LDO8/6yJPW3kS0tVk4Lry8CnSHPvI7vVKQyF3VoVnorcPE
XZmen7aukEDojvtgOIMuG/11te6eW10jUkCEF7Y0jDckxagYkLc369ge7HSV0mDxxCNIB1kauPJ5
hO23w+89NF1pPK5egYTIrmTU5UhN0a95XhVxWDrw16ZmMy27AQC8I0w96/qruC08EjGEO7AInmxb
XIGh/DRhzx02OCnA3wNqUbx1ZtaQFVO8MsK1J71WH+yzsuv19kk4RsaTQq09RykFk+K5dC4XwXFK
QoyX1N4TJFovZ89ccT4L2ROw2//7ltlCK/0An8qowEmjEVQmuSmJWG5xLZOwtJV55DVFoPagBzvv
xmqlQokGdRScWnoMNZKklmf0CNtSI4iclWOzdMVf25rFMgPT8+6QsXBuOrpWtItIx8/AYYzB3Kcf
Ktlu7Zx+0xWrSzkx6drqzKW2KENUYccLzpSbHwi3d7fytn0isn4y9vuS8ObHOFLflmj15/6AlzYv
mIzwYpdBZgCs6+05Cdw6HZtIxitApW3rke4Sdm/3TSztEhAyINHIA5Mi/Txmr26ocgy4gK8wuHgA
WlYridDsw2Trr0TbC81e05MCNCqT2A6yP7PdyNeeqiQMhtKhz2t49l7Q2nuqQMXR2oQk+y9sUDxX
v1rylzE+hYr4g8WtzKa8NJ3X3zCLECtJ9D0uUAUnkzIG/UZRFUtWKozai1b4hVNH2fDkQVjnrwyN
gkbPGhfd3CLjK4feG9GkpxVtnUDDeUg5tG4Ug0CkCFEGkfOI/eQTEYiZrEW1hxQFU0HN1WN8HPfQ
TdEXy4UxckielH7FspjEpuwmilEyzeeIXpDj4Dd5S7pybN4AlG82I9c30N3TGMlR+Ep+yvI0PvFZ
CV2RoubzgqZDX2RUSGUBIQWgRh7+3R/ewkwpkcPk8txmxKRCb7qiAQnuh+ohkoTYzmMFIp+57P3h
JRRjaSNKGY3TOuXImLT1Vk15ZhPnqRKQmMuVluZ83EA0JY3ZzkhLtEkStPoD05z65QcLgSqWyF3X
uBSNtNFngqmqyKSsuyZtvHhj/Fs6eY6q7oIWLZfQ83DCp0IF+li6aMNA+IwwG3/nGppnev5Ksmyh
BHC9ZREv3p6+QZWrIUUt1PH3MvUvD6HunTmLA29DbMSWtHIQF4pxMIfSLhqccdp/QfnRK5pqYepi
dxr+Xm/NwyGyCyCGMvIqPWQk+8hyKha6HFPKZJa+clssjxZUjnDiyA6iV+92tJIYuIPcJ6IjtnrL
nMfsHD2L6OApCbvBnlIEUFVVh6Y/DmugtemX55fmRCL5fy3PbxAv45N8lALR0V75nEZEKC0+22et
VbWn831vt+gBEFtAoAA+FYo9t4NEs2ZSen0q4jH8qg2HpkU1f6WqsOzprmyItzaSfOADiYWN0jzs
QP4Btihff/zrmt6+pcTY2pdvW9k8q6tv08XBAcsocgA748k4/f2VK2eEkRk4bxSdXQAz9yduClx+
rdHVb88itgZpXUWYfntwjK3jA5l3//eXD/iVgVnkpEigJNRyGFBD27V8IP5esxalNhFlNiUno3DO
Gplo2b6rV4K2n2jz3thmV1OhJNiABUxnxuHw/mACRkW6AkCcjXXa74vN8bjliX5RQuLpa9fiUvQ0
4U//Z81mp673wjz0fFac+gEOw/c73iNENNC5s3mMd1b+/fKWPB23DqAdZ1vIyX916P+Zn8NFGS5n
hS7E0NtXbv8wPQBc/VGhw8OlBizRCld20aKTwYMNcT/ep0C/z6a6H7OK4wK41AgwxMNAoUNeG8PT
Fjw4f1y6MrlLc3ttbDa3UN4JvXGQBOcgGtFWofGjzb2tbNvpDpjvHawdPMpEPg+ey9szl7aRV7tN
LDoHpA53rEnt8x+7ofet/CQ+f1kB8gbprUmTa64dAOk0NJMq8JABaE6/zc+CpNDdIJ/a7mHz1hr+
o1rqRypExGmdSF9JKSxFiEDgTQRX0AHGF9wOMVaaRChaXnRC+bMYPobsKWE+Bt64P8YFpCreEFdm
ZlE2I0DKSK4EeK/XyWv6tD2FgDIV5PPJIz7Og0jInjmDd39Pa5Br0wRw0YEwuqaDta1BNeD+By3u
HmA2ABvlJpms2e7Jfb5g+UERHfadeYg7S242Ga+jtUFeqbkvG5Ih26vh2YjlvZ1fhS84LVN9yal1
VTaFT9a109RoIztfI2ETpuvt1z5CTWriRYOI6hzuB2VsJk8SmMqMylAIcxnNUaDx5v1gQhXogm7a
v95UR4kJpCq/jZRETyBRTU5oFw50kDo696d4qdKAOjB4iiYxQSBkpu+9urHchNE4z8fW0g8dPZT7
jKDcTsuXeJfspa0v04aunVh+6Sa7tjm7nlUJWdUaEtpwQQKyH6DHIu+4Yy4mthmxvsjeqAtq2Cy5
2Gf9eWXASwuAbiDASgBDAq515i6qWpwoCOBvmUsea6YQv6r+owAanz41wEsW9jkFGR7CLwa7ey1B
vnjHXluf3bFi0I6ZqA7T0A96edJeFBY9uUQN6Td4D+2Vsf7GPcFdIB04gWqRu55n6EawNHNMIItO
gj6VelNYYKVLfUWPwhYN26reh3q9Bn1avMuvjc5ioCYY0ipHeIuY/fnVPQBhRQ4PFdn87U6n00u2
3wv0SG2bPq+5i4VthWZ+1O4Rv4MHTZ6d4qgI3VCuEsnhv8Ee0nVWo4NLpmes+7M6ff/sBN+YmZ2Y
TPTiqO5zOAtpzK0xVDGnTBDSwRXrteBg8nBzWzJy5FhGDbTK8ye7J0e5NLaF5CAXSSau3EfrZNGS
+OQCoOnK0ZiO3Y0xXG5AeONcTCIKyFDeuoJoZKGhKXmdA00IT/cbDKzp/GbllvldUZnMQIQHOpPT
dTpvFOskNZVKT22d/iE6crpgJwdkxv+CTssKqHR4qQ1Rr3StPa8M70dl4tf4rgzPzp4USGEKqpnO
8eSjW+6YS70Rkk3gm4CbtvWHwv9JBupTeY9umMyMfPNT+4hFI8HzXINeEMgd9eSx0IND4QzNJgpe
QBwR8zTe+1bpkqpF20Slo7jAGN5T9pDFtN1rDhe+qAn19cQjZfzQ55ZU0CoAXZedX+TiVEIZAPrA
A0NCO/0oQE5SaabH450r2jn6b7cB0JnhPuH0jtcTGqF+SFIg7yTV6ARARfiaRMd+aqs/gKOfoGMH
hfCaeQHNCPICouEfxM+wWu05n47SvamcLtSrW0NzAxSKVaV1JHTaP1cFFWoQYe85kO3hY5SzxBiV
b6iP90/er2v6Z+eIPFCrE7WVOr83In9olWkBOdN/UJCrcj2yRjW3ZmPmvdoMhfcyh42daKEtLd/x
a2f6l1OejWJ2AYHidVALD8csGYiePtSAETxH2CKk2Lkf9yfsNw5mZmu25buhSKWWm2wRdPFJmS3E
hnQ+uiQnHC3MbsfRi5as9BEuTiHgKXgDT2oE82RCMshFVbMRjNZVYzYuxOwGLuqNrNuUCdBAfd0/
pz67RiX1G685DRbFDDQhw40B53S7KZMsTJS0xdKF4Ts7opGMR5vKMQ24CeaLapsARsjekv8E/D7/
yz6Uqg4xYSI2K8HkL589+4zZnAPPOKRsGnZTJT41GZSoSwzZNQLUc4qHRBHM+4v8UzD9dRivxj07
jKGUjWJfY77Fwqx9Immo2QbhphT1+gtyIMoYEVDVB1A4O6mBkWwixc6+uL9tp/t4YhvsHw4Iv+zl
/letrsYseK/8oMmUIJ62XhbbUfMocdT/9PInDUIlRNw0rx30azAlKalkPWJ2wbDiLn7X2bASEMee
Qj0FzW5zAYSUT6omyaXOqeRdICNHfEpPmkDrDC73TXJT0ttSSuJNIemNgV6OkGiPXPDSC+agwrMb
PbpSJORyOwjEW0J3kMWNtIqBWXKl0z04EUwiCJ9n/wdUx0Q+lfGRJZG3YY8FlM+puJFry+utONhG
0nulnSThsrJAS9c9uAkmCgto4uHlc3tcBLwqK0aue8eH4w4eq7GnI+TLhSI4hcJ7L7Pg2tmWvMm5
ocFAN07W3stmBZE6fwqg+xDKFCqa6Dg8vvC8ne3diHGVSmrQ/fQqWq/YIWpI1Dc8LK3MggJbQ4Ei
G2woCaMb0n0E6kmXDylgHijc48/9CZncw9Ux+vUps/lgAPcCyn5kHRZwcyHqSMQeAbJ2k5Uxz98A
c0PcdEFcXZ4CuBHaiIGhEtSDAfend09qkROQzhlSKZl1QpOd0NRgsXkfmnTFW8y80y/jsyDPC8ZW
zCqWdersKftwk8vIboPWDjidq02Z+c/yP7+sTZv/aqgcy6g1M2B5IxRz5CcIgZH4AinJ8iGJ1kip
Vud1Fpi7scb2mYT+yHTDGl5lFqydNrQHE06IfmshtSWjX+W9+Fmt+bYB3gKMB5wMEpOfB//1EINy
UKDlDWpaYMRVS7Y0MwTdNXRCgIzkPteoZxZHOXENwVUIqEv95L6v7DUhC9JSQOSdUDSkmEq1HW40
wS6GE4JIP/6uNKvEjcu5X/ePxxwP+bOWuF5ZpA1BEwNs7e1ajlGhhO7/oe7bluS2lWx/xeF37OH9
cmL2jpgqklXVN7WuLeuF0ZJaIEGCIAmABPj1Z5Xsmd1Nu11n+HYi/GD1BY0CMoFE5sq1LPrCfF2V
nyJt54PxUFETHfV2Pq/sF1tP/BNJfHZyndgehcfmfT8NIkvGdkQz/HLbuHw+yDgQb1ug1d4swhM5
DojH3jJx/Pv5/pU7oxyORiMfYl/QWX85XcOdSrQlplvLQuNOrNyDyPzkkvjbOmn2c1nO8QZwJJHj
oZv95d+ZplLOKGqAr3PMUC3as3uQaN7zt1HOvs8HBZkDkof5TVzUp/AwZ/zkFAMKZuAefdtk6Qmi
FYja64JcOM1+vtbWdvl8XqtAVgvXK30f84q9p4i3x6lQss4NkjuUfolnPGb8bv/HGfof38z/oU/i
/vfx5b/+E//+Jno7QjFPrf75r//SkFF9bOvH7pedHp8e9S/ixy/v1aOqpaq/yf88D/Y/v/yvl//E
WH/8rexRPb74Rw7WfmXf6qfRvnuSulU/Z4FZnX/y//Wbvzz9HOWD7Z/++es3oTt1Ho3Wovv1j2+d
vv/z17Ot/Mfz4f/43t0jx6/tRt091euff3qU6p+/okvmH0hDn2GYECGA+BJWfX76/TvBP5wYbb5A
h0NyE6T0v/7SiVFV//w1/AesBvnANEoRMns/BQSl0Odv4XfQnQeKf2hPA1J5FjX873m92Ix/b84v
neb3ou6UxGzOLvpvm4CJgg0YZBs+9Fo8iFmvbXXpiVMBIsZPS23AL0E/krGxOS07g9vdfpqDBPwI
7KaZTr3Dm1Osp/q4QM7bpuwCXvWld/4xE0jVe7hSAa9Y8/JoWTW8LGsIgjbzqbT7sgUSt/4tTPtL
NEh/+aGxhh6orSClBOGGlw46SOY7Fdf8pJzyoQq6HKinG1NG/tEfK7foS3Dmg/iqBUk80mNLDQ6d
aGxZsXhefXS1vCTt+fJ59POjA08CJnN07iHREq1CnjglwqaO055KMac5DVO0uvM6H/vgVEVzDDHg
psqUE318ZqR/GMPzzT9/zNXev/iz6/AmanzXDrY9zYNAxioMwXbdSH/vJsnbv/9Lf7G3z//SuqKl
XVtBzcxtT1U1fyW0PpRsmnZ6ib+39cVP9RMC8O/PBSsG/wJATz8XE9u7Vnoox3R0ZCiaE2lxuZdx
AxqPoGyzAbS2/Rh+8qw98NT9MZYnQE5y2lz1VeDlKkg+e1ZWB24OcNuiTHo316DJcwWFpuahVbXN
Oe+au0ogORx0XtbTIXMBfspmh4h3gEG797oboFxNgq8hgyzYMuE2ZO7nEpuPHRR057nHqkJBaMHT
TIISipGkBoxIm5xXEHV3w2RGlF3+hgNiehvNeKJDA2/P3GUA9VoCPgcUeWa/FJ9GFQBEqacOiShy
ZzUTV9avPjhWj0XIpgcyBQBG1cCzeN57d0FXRprQ6lYY0M2YAE1bXKMrBFcNhaqxa5orF4w+iTsn
RwZhh11veLQfKRxRVvpj1FblTgk+54KX7vvU768D2jVv5ibMR18lRWuV3Gm8HoPRgDMgBHdPrZ6S
jn4fXHDRD7JFy+IEFEEFfj9S/ZYscbFMuhAzklIVnbPRN3lS9x+hP/zZ7WSAVJW7o85ByG8QsAJ/
IKnLIxsbcdKi7zPqyP5oZHqUwjvinPg8WfWmbrynhtl5P4YRRLysobtS2P08BHqH5HCAl70+9l2d
7Njsf6SuOcBQvhLUHnZyEJhY+yURYLClAwpaajgsckHjgQZ1LtqY2t0YUVRANP3sKOg2ThL+MiJm
2Y3QPdwFSfB+HJW76+rhTlLw0wOQ66BiBKZHR5b3XriAGTDAD4joU+zCLlKree7UPPmkdASCXsu+
eMLxdryM+l3T2QNQQjhzICabYdGbHTJdkAgSnncFpYtoDz/4hI6Ur6hnpA8Nkgsh8Em7joB83fKw
zZgv992k8yRFxb6PzXHx/dxEwVvKlNkNjsk7dOXEwzfDcpuCXamxb1vXyUmFyl6MRKaqKj8jlboi
nLq7fqivK7ejuxj8BksyvyuJ99YAIYWWtfgNl8lbvFjAf9AS4HOVB68Bjamq3y3M3VtTz5lj2mPa
ep8i6nxgZX+F03nvT06/G3RukBLtxmvpvvfS7kTNd9SfblrP7HvTHtop73WYtQCHqe6rEyxZOI2n
pBxvPR/aJu2Xnjb7GmlP0Mcfqfue4kAXcwCBdggxkBCVFAdohc/GPZ8AIveG8opDrcG2OpfonkXH
Rxr2DwbHa+LsdQ/3o+K+7orI3aG0fMVlc/BN5pHbJGS7SB8AqrrTbXfTN0keVXdUH2jyjtbNyR+R
OlkyR4EmwHyh8qAVPl2jb/TwpumnQowGhHNfwsQ+BtVjr78TK5FPX8CLBmD2d0WcvHXvQf69VGgm
MpnpYbbefedI/K/Zp6Q/RiCWpN9ZN+7H6odZYsg4Fr36Dj1tZOezhYPZzZuKpL8y/F3ny6xMXbA1
7qa+2c08BG/DLojUXTfiBUTizIxQBWo8iEaMBZIlOUk/V/pLa7LYR3+rN16VTbKvH7C8qTTvTID0
yMB39XzXi2ZXIhHuIu9cNdBT9jK3Ak+8fU+GTHjOdeDhB5pylw7BVe2kGWn7K+bjAU1hwhMvhJz2
WlRILXwL+ZJbH+Ku8kAWL0toUCS8euNN0551WOE5zdSo8/NaclBZ13NUjMrsPeS1OHeARfFxkaRZ
iqxRwwqfe+/CATBG+r6PRQ6p9CzqwVrueJnxq2IYpqK30162FNX6z9xdcg3yjJTlQbQUbsWvbIqy
Su1lzRgBZ2evE++xHq91XWUMusc6dW5U5R4HZ/wUle0+6dAJXrW/jRbqxJGTh86N5eMhdKD7EY0Q
+an3ZGx3HdSnG+D7R3KsQKQ2kPuF5cBCvQtEupsdZDcYZHgWXQTzsA/Cx2V+H1Xh+Uy57YAAj4I3
zPsCjMaeI+0vYfiiecdqUGOOoH17Q7t5t9BvoUiKNBqzQKk9IIe7zqRZ6NSQ2yn3cXkHSeqDxx2w
vY/o4h1kWu6H87SHsMX7UHfYMBammT+CFZ05pzmSQyHc+ks3UmjAlQzNvaEvi76VXcZo8tmBzsOe
K9fu/MoWzTTdznxBfQiHxmJdt4BM3yfgun4MXN3OFLh+ZP7em4Cm16WrgMkE6uuqn+Iinj7YMvnh
exNKHxmaww4koBBgJBCvcqCuopJDP3PwcpH2qVxwALGxv8OddR2w9ruYRvdYQx7aG5qb0W9vXIlC
n3Lo4e8DmOAnmuNlUHFulD0zD6CNKUVW+WXMWLsyVHWYkqMaIAdZ2+EdK49J6nbvJ95MeQN5ikYr
lo0oVTT7s2ZMADJ0x7lOo3k4uKC5uAY6FMIeynRvEkv0jg+nqZWFKyXuyikvU/ZolQe9ERFV8jto
44MoS3D67Ij+xKfY/zCQ6AFKP1Wewm/d/nvfJoWwDHEBlDLZB6OCdj90xNyV4DBZUAm6DZAIsKT+
4XpzfB/phT9ideLht6V/M5Iph4LFXjgCU5FphwIU8TJNl5ul37s1faB+Ou6phpJNekfA9DS5zs0c
xOOOuQOUGNKHpUOno0dxnZ4bWab5UwNGCDHpUxSr8qtYkOSf2um96xp1HQgy3Cccf0ZZN7qvhpHd
2qhq9s4ESqVq6YfMqUb7tcKz/6G2opi74VZJdQf6m+atAldGZi3/PIelB4NGThAQKbAdGKSSlzRH
xRXMeUm/d+ZpwXEgvoL2Iwe6V9+Xcf9x9itkRuxo2z2L0dDBbN0gictjnPCefeOlFtToHDWrcYYk
bliZZN/ptLyOx3MzcpIS4DBSUJhyMeDenVqnmNrlCytpKHfTUHbHeSYhmjBnXCWevOq0g45f5T4g
lxHu9ehcjUFPbsmIhnh82ru47EVOq/R7PCJDRELOdt3QQ6LLwxOMWYQlvKvFIZ1tcoXAK8iGUnRQ
QyAUNUOcyDhCcDalg3cSYjpy4Y9vZDuhI7UTB9Opbyzt73AO3pgl/GgX96pz0Pzn1U1uOf+CxO+n
sVKfAToJ9nIBXjexIKD1Fdy68TwAApxBZy6C1lsnYhC/mSEGiWf/+KWEpgLdpcbFDpgeYqzKLuRt
m876G0Da0/vOTx8C7pGdCHBR9sFnmnpoPVD0HmQ2NyZsfQi4T49LxFzYWs+ujTDjPp7KNwtV+4Aj
DFlAA+M14cHRsgdBagtdCpciEvGqISMKKkYyfjDtiAjDnz4nrB26L6JMIpuBEQpNJBwkvlcSHxkU
BjhPmjwhTrubAk/qvPJChRgqHVL5ljQKcBK88L41MsKN5sV8fmo9/zbSXfV+6V0CUxg8QD9gMchF
MeeKNQd3qL4Bi1+neczoB610/9g56jE0/ZsK4o2K9OkpCht6ZAOYKwY+1fhUGgUC+aWbcT7srfbB
BxoqcTe62jzExr1SkxffN67Vu2pAe2a/THyvNd2T9roZctEJil5Ce+qnrr7qyhttkyP4RnNOgluX
hJ8DCo3KnQU9/Q5482bnTfOQJcEXT7HxFg8kRE3a5qSkOm8D1GOH22DsQLWOC21JD9ogKpBLknlw
Izj2SfJdW4ormfYobMQ7gfuyjdG07V9z+H4a/nBZYWoYB9b0q68PZG7A0TM8TO5XIfF1U7gp5O2d
7uAZkXfQOwuHD0Ez75fGfej9rPbR/Sb69yKM95ATAzX4/QCCIUH9a7kM997Ib934Zu4fhuk6snbf
IIoIvMdkvneWoWiTqUjDztvJ+rGBmAFqiVmov+m5i3cIsw/LQD4McNhOyxualOUOPWcZ9b7WS3cl
Kg1BgioAflKAWsqL+ugoBxcKm/4erbh877B0OYraGXLZBIWT8l3SO3laN5ALwhup/aznJy6vfVWx
vB7bPR3UjuDkmhx9jd6APUjIcnD/Xel2PIajSA/nmAphdAbI0a4npyHCWak4izPC+bWq22MQfOJu
DNKWoEClageh5R0ZAoTekI+OFq6yZTm09kOMI0KzN6wPrltc3u30oa3qr37ypM0N65jdtUPQHvqp
7tHwzu5Gc0tKhGEGetRRSkCC5pL7ypPZ0i/JrZG4UIElAO8vf+pjdE84MxLw4ezfjZ17HQBS/vPe
/F9l/z4Ijv9eZvVe5gv/dVt/G4UUP9Tf/tThSZzzbf8/5AvPudfX84X/NdJz1rFD7f737OM5xXj+
ld9ThuTfOULyLClIPPcfMWhagNSFcBb6Oc+lsT+ygiQ5pwyRFQwDZPMAW0zc/01a8GUhEH8INPZR
BHqsl0FOgPcR+MGrFq2a+mFJ7ddSf3r2Qf8i5/TayKsKF0BEjgo0RgYQCO2FeAiNyW7T0P46Mlus
CgaD/lKbxveOT+5b17/ErPXKtNf6rr2OvQ7vmCZ3Zn+5dcYUIPvUjr97yYsU+fNE3GujrwoSJfrl
ZVsnTe5OhYNQgdZjvm1Nzgm5ZyUhwRxmbOI2+WK6CY2/DoBvjU3fbxt9lT/1ynHBoSugxzWP8b4O
2JJFJHjYNvh5sZ5NPbZVPAeRaXLNm+hIO/WIB9IlZtHXVvycDn82+JLIOhhi9CP7ctiViHXrkV6o
Mr029KqwieXte/TyNbmk0ruTYae/+ax2zEZbWblmPMzDDB09qOIl2lwLpt3bMiEXui5em/vKO0MV
B3q0mHvlfRt6wEJouM0514DtMopKEzMPvVmsA9wCabGA8Esa969Mey0JWU+ykYGIm7zuhzelN9Fj
2Bun2GSHP3EKz0zF8RPRSxcyhKO17bdl5PQkmZeeNo2+rvirKVZ2HAG+aWZwyPgImFvWvN009k84
7rOZB23QGDFJ4Lo+4ymHBpVtw668vkxCz9agfs9n2Xe70R3YPljcbQfWmgKi85NoiDtYIDXsMFK8
pDgeGRtnvvL6qQGL14CoLZ9iKnetqcv9nOhh21b+bCF8ttyI/cuFzjjFk7Q9pBLpfOQQxo1TX7n9
wvkyU7ng1U5rnqFm2EHNGcDtbVu68vvI05oveKjnPbuRGg2tF1qLXnHMNSEUeo07hr63Nq+96ZaX
SI+PXX+Bh/K1sVfFsshfKidd0AQJ6puTaDh/hDijf6EY+drgqxt5iBIpzeyznEVR82WMHKRfUjle
gty8NvzqWl64Uw91ELG8lDV0n0RwtC4xl3JVuMP+nan6n+BtDRtrhdUudbAwXtuKrAwhrDJFKt52
//xsIntm5Qz676pjvITwT79zAI3zpu+bjPBntfbZyNALG1hVK5ZLHchdqIPvfnmpVfm1Bfde3ved
WhhpKxyzeM1l3PRfKpdd4lp4beyVa7plCOURH3p6oJ1AhnSURx7zPtu0KOsa5pRUHfdCDM5wNTh+
9xH1uvttQ68cqDMglE46DD3GKj4pP75yRhNvuzWdlQM1ra2CUWJwjgoSWEjHYOOsV65jZCBHjjsn
t+28R3cS0IcxEknblmR1tUkmRutEeNq7A0FWDK2feDzbj9sGP9vPM/tuS9J3jUZ6C+k0PNVLN7Xh
b7EAc/e26M1ZXW9xLFRfKaQNqkXtE/JQjZcAxa+Y+LrF0cZEm9LHyILYK0WBxODyEt/1a2Ov3KcP
K6anGFrNjAMTQPRNGfbDtsNqTUwgnFgbU/lQz/VN9I455mMQUu8CqP2vJw6Cjpf7WXZDXfspFOep
W92CpBaPCGeWm25OCMy/HNyjgcvs0FYoDCcGeKzuNzyILkm3vjbzlXOWYMRoEhVWSPw3HZKjEjwG
AF5uMXNQsL6ceUec1K9dDN7Xv6VVn1eVsylKASb65cjE6RmjflBhwU0CoLab4rnpio3beV6sZ+6p
xpkSTWArhj7iPEcZTCNVt21NVp7ZJrU7a37ezRawxoSqT5KmyaYHJ6iZXk58nmrueRSDxyrcsRD0
DNtuTZDEvhxZhx7CTuDc85mpPbTswC4ZNZd6814zwlXMCRxroKoJ682TwdkxDrYvmpJ5m60kK+dk
zBBmiVcBTgE2XWemDBiCetoUYqEN+eXChMDpTCbB6MKZ79pmfhoWEm2zlWTlnKwcy8kDsyD4Z0BW
kwZoj1/kJUXHVxZ93eKKguo8DVVU5dGATrLEddTe5UO1zYUASXzhQt5INXUspp6Qfr/091H/eZP/
rNu7Rp4silKooPs1MBJsRgsgin/JxtFX3knFjLrMIHADDSyz47Fdlo17uXLNEWIy85BiZE4gcVr5
X41G+mPbmqycEx0TtiXnG6IBVXpW2bDba3OpI+E1O1k5Zz8kfisEGvWEhv7NtIB1Bm1G22a+5gKt
ZBvxigwYXN3UgOBN2+7MeOWVsQfk7LRodDkKe9O37e1ySR7oleWIVz7pQAvDJKnCjAGfh2D7tqty
3e/aBTPQrnLEPZyYU+Sqa6hvZZus41w+eH6bpYPqEuAL4TELoEvzrW/rCw0cr63F+evP7snW+s5s
AlwKQ8XYu8qXHzuARradIGsKIAOgSBMbbKFoAaNLbvuh3Obka0U5A9JqNQa4bgLQiOm8qzYa3coN
3TYgI4B/VQ45qW/WXXYA6m1L+nhruKxKI6oUh9mZvtSHsgEJnD8DarXJRNZIFo5mdemYs1ELMuaL
J0oQsF+ifn/FStZQZh/NjFYMHQanXf8YA0J7U4ULkRvnvnLIFvimiaUYXg8LWrQrA10cQFO2Lcwq
gu2pcpJBIM4Mm3F4WEpwGxV+rMFEvWn8dV8Q42rwk74MC+4olNZn/KWmjcJtBrnmmA1Q3mFjoKJC
scYr5OQrcNDxbUU2b01jRR2nIYz2iE5a9rYB0JQl9rhpWaLVwSKmGCoSEr4PcNuxQqvsvoaWxEaD
Wd3xAOxM8TifDxZ+iAP7xpr+QvPea5buvTwPLfPBjubhYPG75Nh0y3BwoPO5KY3iRavTpeENkxHA
0jkQYb0tYlAmgcOPabPVkVYX/ehwi7ca/sBIAiDXWv2dDV7wbtOOhqsgXPdL73sziOkD90MI8kHX
RNm2kVdXPTrHvTk4n+Zele4rv5T7KAUIdNvgq8MlHkRNDFCieTsL4DRvATk/bBt5dbK0iaeQw8OR
2yTyvk2IW0SVvdQH+IohhqsrPwbeySs7HedTqqYb7TjdzYBCR75t6ivvjBygq7laoqJmI81G6PKd
7DyEG0dfuWfTuQzXKA4tOvX8kI5qOZWK2o3LvnLROO6VcVWNU7ycp70PKE1eRcxsnPvaR0my2Dkd
o6JJpT6OdAHmFYmEbZdRuHJQKF+SFPDDqEh0z+/SkC5Za5naNvdg5aH97PaDoFgZpRuSxUHI98Ds
BttOr2DlpSmdiANu1aiImprkvldGp9FPmvtNFrnmNO9LwMIDMIQVpanhq05Cr2sKsPW20VeuKmzl
mdmKqIBCb/cWTIf+CZqUl5jSX/HVdeeZgyh3MEt/XnejwYkymGNbxWbjyqx8tU7Q8xoGXVTMOon2
bFLJZ46Wl20XXrDy1ZEvlWl0GxWdPYtFNJV/Pw1Kvd227mtf5TxVgC1GhWhAINs5Db+dvfBS9/lr
677yVdIRf3BirAxnOoEKTjQAzaNCsnHya2eVZUAswfCJ54piIImb8YRujL3WAKfYtUkS1TCaeaje
DgSSIf2UzNveomuEU1LLxXNq7CrSqjQnjevuGm9KNoa8qysVLH6AfFOcYmFghg+h6Lwflajjbb7q
r3xVS13yzuAETtFYlJUinXZxWl+SAHvFZtZitEQ109grzN2vGnLDW0H2blvTbJO9/2wif/acNgxS
aXVIo2JRpZsDqhXtCHqEt53AP+WOn48eJW45igr2Pgb2YBanPcbUn75um/vK3KekAzWwQCMO120M
KS+QDhjXF9tWZg0ZipoBDboxh82Ek3dEEJbs0b3YbFuZNWYo9UbZVZMTFS56MO6MQouJpiF5t2ll
1qChARercBluD6g1hm9Y13z1zEK25bbXuJ6Bumkn2zg8m0yX+bM3oYdIXJLBeMXc1ywSocb5OOgJ
gV4Y3HvxWN+G0XyJh/m1wc9ff2aPZErnKJxkBMEqoPXbvl7QQSLFtjhvLVGFfhSXoMEWByQaFG+c
2iVHsD3522Bm4OR/OXm0BCdqmGDuSaTC/VQCpS0CV207xNaiYpOrodPkkRAMQ2X9lAYiOAjkYC9x
oby28itfpU4zAFOMTAZSpCDIn0J7mt2pv3Dxrbgl/ht04q2RPp2aU69tsPRSo3XdFQ16a31HH+MS
PbfxT73IUMoTmpKv0RHqHcaGeR8ahMkbL8c1efGMkLsnAvdXuWj2WdhY/mgD8Bls8ueflFbP7FYH
85knwA0L3cnmaqxCCuhln2R/P/r5FvwzYsf7ycT6bPR2aH0pgzAs2EQ6kBFow/bMQfPPTuqhzZrJ
jlmrZrotgPsTQChsNF4qOFirgETQEvXqHJhVb9uDZQ0QmsJS8BjQhsJNIIXlhDLYz0G4Ma+4BglB
dbCK5IIHC5GUo1ED9IpL2C8XzPgVJ/nJsPNsIypoxkA8sY0LG9oILyGSHEFmuLEa9NN3no3uqnKu
KcNV7yjefzc9uMdm2tkPf29Er8195eAqbMrJPWcVFYg+co/M6XFUdbwtgPsTDskZYMkEQRBTk20z
wuLxqYc4wDack7dm+zJxNM6hxfjSWjTogxYgPpRTQMy203WNRzKkbzo8F/FYpL16SBxZ3ywtuub+
fu3Dv3ZgZxWAAis41dHZKtGRNxj0cKGQmKYifTMN8cgunBKvbPBaRnRCcp55ILEofK9nmQzQ/ipm
l93//Ud4bfTz158ZJ/AIS9KVyO/Qdhh2HguqPRIBwbY8wxqaFJk5Mk6PaAsCQWCRrQ16ovkSvN82
99XFHMJMbGAQVUj0fV6joKaKZVTbYFWgGH25MujtHRtDQ2QxAOFw9x06mIY9Th6/3JaxX6OUXNSb
W4oDpxi4t3zSSRn8GNNkWzLAXcOUAuB8+snD6IAmp3ni9Z/rsLWbbNJdw5Sazp+nCWLGxTwZ837q
AvdNIGl7wa3+2iYhl/Vy5bknvCYm4F2XnqvuJwho7GO8vza9AMDR9XJ00HIQ6KlLKKarWZSnMnHF
ewUvIJts3v0TXAn9K73j8bQIR52Cfka2BbFdvMloQHv7cvYMXCZJ0Iu0kGAxuuMtR2OmbOLPWzzq
T9zvQQMq5qpKIC0v0TJEdJx+pGM/bwpAoLL3cu7SQdOXq/20iIOBnXpb8R3tzbTpJEOP/svRu1Is
OiFRikiwAfQn9Pm3ivriadvKrK5ZC7B2OmkP6x4R+wlwKMV3bKL83abh17ilKK6atI5tWoCPY1BZ
uLQQU0jL1G5K84DB6eXijE3FjaR9CRISBvGgjkf3MQBMm8r3SFO8HJ37pWHT2JWFdUcvqyPwqqRB
L7cdNmvwkkAfeiRjUaKoGQIZhZT1bvb9aePo57v92QUoQOogAvRdFn6jkAvgIJHpVZtu3NeVu9IG
DO7AvZRIJ3fju57F1Z1WZFsjHhjhXs6dt+hSos1YFlWPYD5yAv9OdTrYhhRA3P5y+LoqU55UU1kM
wgExkE/YI++4+rrN5Ff+OvrSUu11pKhnQPWiiXlFOKHytm30lb/GJhUlA6VFUaXc/Rj5os36Gbwa
m0ZfQ5mWvgHvmOKkKLk1uUa27TAr4m4749eAJt6Rkcm0hTiVbFsQyNjmPvYb/9u2ua+c1RrRmHN5
qWj91rutQHbwoeLLJZnks2H/+U37Jy7/BcR6CkygpJiGyXz2DNjVythZNr3H3TW8KYhZ7zUax1i3
LF4x9+yuLvm2NBJ4ol+ae8lnd5BiLos4JH3uWlPuzFJdUpF/bWFWvlpOUdeTZiJFMIU9CPkddpi9
cVvZCtpHL+cOYk9kMZeQFKpr6XIa2n5474NIzN8W1MQrZ6Vc+eBM8knhxo0/wNiViUHb0kCSa5tV
rvyVxdCoHJAvOINjoizwk/LBD+p6m0etMU9NqDsjK5w12o7DdWUtOwXUXHoGvrK1a9ATeCXSivRh
WUy4xK/ANhJ8SpL5IjL4HJj+hUtFK4ft+2aiVsxg56t0SCGpbJwDuo900QwV6D8iEcXLftMuRKvY
GMizpOWBIYWVIIQFMYeHphJxSfPmtXVaXbW1iBwUUBacyb7xr5wAxFIjsgrboss1jqgGjCgFVR09
yDmcgyvQsUYfBVI547Z3Q7Ry4CoVVpnEGQ5Ku2UB1cj5yHq58XhYS9Uo4gXInwl5EOBIy7Sdmm63
iHr5sW1jV/4b6LCqXTQ0g1TQQF26CmXGq4ZtOx2itfNWlkS1x8kh0AhewbI8HwYGWZNNc1/Dicoq
JSXxw/IQWog5IEdBoqdgGummFBcINl8enQ4Q/ZUETeOx8YjTZX2H2nDUjGaj1a9lxSdQS4KkCDwD
cR84u8mb9I3qG7rNKtdad4ufQoLO8caj1CogWd/SHmwMFd/Wsuqu0UUsHcAFRaLhaAbK934q9L5S
/iUxvVdOhPD89WfB9wB2ZKdsaHjsGVjoUEQHBbavNj5L1vzkotE4hGtDjvXQP9g57J7aeJa/bbPK
1Y071rotQf3WHtsRHgXRXzZfL7GOlm1X1lrhryLMmWQSNEcWiK468UBG7Q5pwGAbVNz9E8II8NZK
pU1zbEXKT2Ac8xqgxgebZpsWaI0xmlKQmRIXUBHjkvZOJF17K0rn+7bBV06LytLIm2Soj6Flzhu3
m6Y2A7Bm2dYCBT6cl4bpJ7JMp2psjqGfRtUegFjzicW6/LRt+tHL4UXn1wsYuZsjNT7YbC1Iy97I
idJtDa2Qp3w5/jKKTqFTnh7TLuK/RdRYEFAGdOPir7xWd1218AGjm076hSaIfjJZ1uCa3LY6q5uW
kFZ0MprZEexspLxKqYsmaMqB59t25Acr34UGaantImGajPADYT4/dDOikb+f/tlG/iJeW7MoxbFN
rB0UOTRJw70zz2CcFL2cu+ludmgH/czSH1IwxrmoqeiNa7a6grugZ0IlojqCGVlVh47y1gMimSj2
9u8/1Xlz/+JTrVFIXZomIXiC6TEaIYLosgG0h8aJt0UQaxhSPExEKAvyvMhdxjlfJjf42EbO4l/Y
k9dmv/JnpHpB3tQ2kDEWBlppYYNt0IMsL5Whz477V6uzcuhUDaEBwSM9JgubE+D6J3++h5OAh7VF
kcvPQatF58O2rVh59+gvTmKmrjriiNIn0i3qFq1VyzZLWiOTUA5qeK8JPU5JuRxmO1HQRbsB+b+c
fcmSnTgb5RMRIcS8hTvlbKft9LAhPAoJISQQAvT0fW51L35TdmU02wrXl1yBpG84w/d9D7/Z3Hmc
Bh3xM8QpssFlVc6Hoj6m6TzsvHe2RIh1Za2AdTSe39SkgMDk6u56E/N941z4Jf9+tvYu7QofhezC
YGhlDnQiYVVbnb5mi/i3T3WzkwtXjEHGJwYuBDdXzXAzvPFy5a80xv4Zav/hU93iq9ZslfhsYn6p
hTA/aNxxVPXXocX9FHUp9IHZVJtyhZimXUuaywW67UTE0Aaehgg6vr0r1vGoshy6Mbs+iS0mS6Bq
5gFBBp7ZID2sfAiqjjOyr3zYYrKs1D3E9Cjy+7FtljKfGCTo4L1lPu17+s3WN+NQOMoUnj6dw0vI
ewmSumTtPqrGv+x90nCOdJ9rjvrE/+z82H7VpOb7wE2wOv79ax5kUfga6raX1k4CovG6hd4kX/Od
idQWm8UyzwNmdHvhLorvLQ/T84x+/s53u7nIWwZTEpbS7LwK3t9dgfgljpJxX7dxC81aPNWdBvDr
bMerzHjBm/4cDEs673z6zU6HY20cOAjUXMDOzqoim4qvBB6r+0Y+/4JmDYzXCVwALyG2+GM4DfwJ
+By3M/omAa/xhVjvcrgIiaU7j2ualkwmr9nd/uUM3OKulPJpICM4BsB+rTkRlY8awsQNn/edOFvk
FQk9104PwTkXWX5LWsEPs6L7dB3hAPT7nsK8CirWOYqHlcjiKWqa+jnmbP1/4qr/n7KRQGP8Hr4N
a6n9ItpLPBa+GuQiH2gn+b5Z3hZpNeROzB3v9A32q/yShAJC41bt4+OFW6RVN87cyjxRF18vXSWK
xBwSG9T78vot0irTgS2cA9h5TKL1Ryfzuj+p2dF9lB/YL/++8hFjkV0xIb+IXIY/YaoioWmchC//
fZFcP48/XMxbrNXUoPMXC0zAXF1g+qvyNpKnQo5tcYO/Gb6WAPxlb20hV02mFu9T1P1dkfVvIDre
nnPZql1iROEWcAV19z5bBljr+RoDvTSVy7mdw30UvXALuMrrGZVnlqpLEQwWs+wObgI02Sf5GG6R
VgraEsqEobrYaM0bNFvmDPrvdk5fSb3+tvKbjRvC7AYYvTk7JxYeJaGdyAvmtvtkH8Mt1sp6lQGV
wPrLlEdzFUPvEI4kdf/83x/n3559c9N2hovYr0FzMSG4jNWYe+WAywdcbF/8TVat18K7luHpE7nA
PJCPsMuAbvy+ZtoWatXI3rYpbfNzHoj2Bfawk4f/gl9eOTP/vHP/ZZyar6pdEmA4Lismn2EVQXAA
ZjNjS5K7MUvrXQOOf1m/izXxAh7H/QV4PVJxNo5notd9lBGyBV0tYnY1tx7GvL0dFByPoJVfChix
9rtKcLLFXZkhS+G0sOB4i1r4nBasEW/zLlrf7fmAyBZ2NYoOss/I9M9RQO1bIUPozSbrPg0qsoVd
jbMkSxZxJOFmyuEdk045vH1k8Zo2wDVt+vfZD6ms328WHdQTREPj/tLydIL3XiLitFJNHacQQs0h
WQ+3gyw9jEblw3FSfbePTQlTvN//sIchZjvoLD97v8Zo0Gp7GQAH3bWryRaThTqin7SbUGvOJrtp
SJ48wRJhn7gwKTbXsV5y3fseHubMchceCzZN90rZdt90gmxBWU4lBdjlIcjguDM5bE279VKEV6uc
XZ/sFpQlauCaJpIWZwt/mJcxh+CtA0b/lUPpzyc2/Gh/f7NBFxmvc8sveSLh/QDF4bs41a9Zu/8t
+qbq7XI3hfB9qs9mwZQenZb5NAAt8W3fymwy6CHIFvjBY2VAAcVIaEjbX1on/Zt90Tf3cI2uMgUZ
nF+GcIVE5boWb0Vs/K4klGxBWTOJxwakjuKcuSEpZxM1w8E4p1/rjv+T5//hrNjCstTSLWEzqh5X
sQohPjOzq68XsMrZvZXDuJZZOo1r1cfrmJdrbZbxc6Pi0d/1E6MRPKrWPnoh7Vi7CtS9pjktbej9
931ru7nHo8UyF8uCXxp4Ik4l9O2b5ND7AP4n+/7AZtMXnRp7bRJ+SdvJ3/RAP9wNs+xeif6Xm3wL
7OKQwyk8RP8veeaaDyY0MKjL/BS2ZzQXerGrsUC2AC/iIBsXAO155hS6Yz4d+h8TZcG+ngtM1H/f
+cvUjZ3p+h5LtA7A6qzRhYl1n14L2apXmTmakkkPSEPsOp4SFbGbwKbLzqXZ7PwJClbzyAN+AVpk
PbesMw8Zh7jKro9nC/GCTdGwTG0kLuEYs3PYB/IggbQ47Ise/b7uUwsa4lLHVxn6oK+a0coTjH72
9eVhuv17dMuosrl24jKnBaznmGkADmz46l4Z8FxP7j8cK1uIV0uZoUPd1WcROhiEpiOFoBWHk5g/
dbVb3Dlh0uqP+5Zqs4t9Gs1+XlGETsFEz7ChDMuQQNNlV/Qt3KseIhhMNUtw1kUK86Iha960kMLe
1foi/4J7pW5RCfC8F9iDmHNN0bOGodtrpsB/uVi3aC/TKQlpHnxEA2bD3zOYvH0Kp3wfH4psAV6G
SdGMQgZnk6rxJhhrCUAZTNN3Hj1bnag+moQNPVImB9tBGIAW8YM1aj3ue6+bixtijYCewFz2IhRT
ZULz7DH07T5hX7IFeAUN90URF92Fmdq+4AfIL126rLtKUNjN/r59GexeczjQqcvQFPmTxlFUsVHP
P/57Zf5yb20Fo2BPPZC5Ec1FRcoULxAAmeJjNs9Ldpxr5+krLap/CD5/OCS2SK9uEZOKshy/IheJ
+zwmgACUcFG76gBkkZofFrStYlnymEt3qNncThfHg767TRL0tsqRuDR+R/JpEFVf1KGBWYKAHwua
LGK6G0Dd9kf4U4b5Q6qoh76lnaL2PsJPu7MousSHRjYh5OHrOLJpX01ixiwBQB9A6iUpDIy6m2Ya
bxMzj/IXfHx1d+LNUIiTC+oiW2GKycOutDCbcFXDAmStYEmx5dlJDS9kCLnPyAr9siQPucXEtkyJ
c/Ct00Yn8JrN4OIJN985C++MssiflBqC8SGYQQs7dOMUwLNsaog+B00u8ruWxXOK1Ew3NPwRgSCR
t1UKEzRThbggmqoVOWRBky7K4G+c14v70ZFeyHvXWN8/CrqgQij1vC7wIpU6tRGcQye4VK90Tq7r
1xQje+k8He3XTIY+b8uxaTAZcjYNxs8zaKf+xLqG5UeXZZD4W3Nph3v4ZncWvrOolw9ADNQaMoM0
7L7HCSI9SEqL4ZZAZit4Ljqpsl85aS05t8Es+u/hEMLPrKjrtPga6D4K7yEd4vprM6XJ+mpVeoYX
Gps5/F1N0DgFSaQ5JS+Ayk/Dx8lRC5pC2/bTYXSuro+yow3eYtYafvrvjfCX43NraB/lM9VZmkTH
TPP6hmCyAqMIv4+yBz7F75u41TM085c1OdokWQ5dm4iPfbjU+3KfLSwlrY2JKYf4fN+KVB8gSu/E
Oci6bmfBvEWmJB2EEnoRs5slNdA0AnQeA+YOLKMv+xZ/c6vDMjGHuMDQ3MiFmDuQschjq2DEviv6
FoFSR8VaB90QHqUOYHfrrjrdLpn5zgbVFoNCOztlDkNWuMI3I5wRQ/N+hV7jK+nVXz7MLYoVgHxB
dYj0bTAZxZ/Q7qNL+fjuv9fmL8nbFsSaN0nrtcLIqY2mIL+rxRLrpwQ2mn0lcTRE5QrF1tc4iOE/
kpV/uAa2mNaxwLAiXxrkor4gOEln6FWfaSqNP9b476oiqhXxKbOcDFUeRhitESuy+U7AiiyqAibn
L5LWbjiAAD7wo1Bwz3yMx57TCs4IGRyM9dR0vOSmUH0VZh2UNwrGiuFOh1rFj6yP6uxh8pAAOwVZ
4OXB0wJiqZT09mr3ncDemi8RTkE0keEsbYbCVhQXVAvzyjUNWLVqjOQOSzjw9dOMju0oy7ahM70B
/3E0Zy1ptsA01o7QnBdBviaPdgFuCM6gvVvYPY64cZjLuLEJ46XBv1geJTQKsgr6uBPLYZkNc2h4
aYKn+WEISDg98UAbU1deAWF/zlRN3FMDM3t1B0usNP6iWBNqXrYrk+qoUz926WGCk1ORVyISPsKf
DKmr7AydzPux6ZKuL+N5pG0Ku3GsxM+rPiesNxFGlDQYrT4v+OsMav8KciIjejTmZAvt2ZmtbQik
WKLIWgFq4uibvvFJAw/uFnhNtJiDuFx6rcmla5qWXDRH7AMvJghGpgksnk+yW1pX0iu7FRYlPnSX
NQp0eBCZy8dPlgAe+4PatIa9bAYpS39oQ5fql8yk8IyNYlyn0PiazHAOAqrzY5a1tZHQ5QKP8MbE
xdqfgdNi7Uuw1lLeR0s+Af1KmmhYq5rjc3sEEyieb3ymnHnAddhk71Yg/pPHhUiQBGOrQ3hsFPB7
N0vLlzdySfu10gPvYXsccUuO86qsvHMstWHF+nhcz7lF6xjXUzJcrVL5vEJCTRb4BY0DvTyD5UB3
VGo2/OChMmVu+7afWQXL1r5/psjbuwPSRaEPEb5Q+kDA3rRlIaN0fiX5+ssJEm3K+izxg1FRP8NM
lIe3sB0XH9VCp1dO13+0lv+wp/+lpkV1unatp8dx9In7SPKUNQ/DFTRzkzSe57yEfbhf32jtPDzN
dcqMOtRDtgDuBt5wcGiKGqKwOh0MfxoalvWs5MBXpvAgRVpyaDPwz9+uLKxTONXqWE6lzqG8cSEA
5mXHiMEN/GzjjHbvchjcxh+Itk49FzVV5DZfgp4+hyBguLnEW/EEUHcVTl8GMmEeWE7IfRHJo7n8
081RAgfnDgKHVbLQMLrQGG/7HY2sVCVsinn9DUa9MGnGLHqMHmI07Dy2jAQu6ibvbJ/APrhYljKa
soE82QEmQh62EHYanxWbB1dqLVxOYJCrVn8cxUzXsIRo6OoPAdNxizOghkXVOy8GfA7FqMbwUuAk
9ORYyylNvzFv+uIxioO8edKeR/mvuja0+Qq2KE6mZZr6ZCqt4llRegcX6Q8ZjRZ6LBTs0Xt0LHwM
iogMpuYEJ49ZvvRLwIIHC8qz3IdyI1uUmBYmrI0X6xGUCL9CyXVfCbfFeqlpCSKWI26XQraRlz7c
BcMiW5gXDJZzvuA7P8oaJtVHWLH/9836l123Vd0i8J1uugwPHAMYhYbLz31hr4Xc/zAfGHSfZNJ2
KxTJQZi5BZxwV9wtH6QPeBKi9mshnNYu6tGZ2NL3TofJzjbUFjCGAsUVgmOdYQbdR1W9TyKMbIFi
Td9zRwbEbcaz+OXovm78VryrhsV5ZDTCRvWNyN77eR8UgWzBYSq2BQpXBM7hdMVUleSvHPPpP+/q
DyfxlnMz1fWQrnTSN0PAF3aXQOSkDs+ZjaJE3a+0QbUL45RRkDud91n80MJ/Pj/joFvrnzONCGzG
pRIDb0qCXvkkyibwgX0IYtyWqgraNcpOWRo04ptR89qVGSXLGpXB2qX0tumnVoPp4+uCnARQe+23
ACSFnpY+BsDxc3b9XxaQh7nxz2iPDBLO5AXvHrImE+o2Yblmnyc1GThu635chnfEmEnqql2tjUWJ
H1GzbwGdQ1aXLaG9+BHMgZ19tRTTwj7UEEY0KJrjoBkq3a9D/dSHsVjuO7ugU16NocvtAZi2tn7W
Dr6RDz3xuQ8OSK9X8ZwZtGFdOS8MA9vDqtdkeJHDIJszXCKUvinyKU9KZl3n+gOgQrLD728mb278
EAOUH5KgMZ+olpF6zPuwMLyahzi191CXxCVfoaWS5z+6WIfmESwUQz51VjpKDi7sOJj3/bLk2VAp
2jA410c2b9fpxiGmMZje5nH4zcPHuzHlnBvBdbVGS026EirzNOvLJoeBw1AakFr0kdVzjTYA8pTk
7cCSERHyBPkSXMATuCStR5aDhfgkRuTajwX1Tl4K8NI1flAd9+vJjmEu73yec/kWID090wMyz96f
m2RNxodxiqBAVvIgSdw7XyTUysoWGa71Mlk805eGhEnwuQPkaVQlh5ZyhnprgeJmD3WNJYFxOPrR
8zgdoOIcDXMFq6M1iu5WIR0EW0i4Wtyai8oSccZoXrKxMn4MEih3qbxOeRVGEIn46qJxnj9MnOaY
t9SJcQPM+mBvy6s4pQv8C3FfRM1Nijsx/cJHKsUvS5DxixOk/z2Fo3wa4H+r0gZIxItY8KvC89rV
owxKAcNCYI9CleHvHlXBWY09MfdT/ouMrIkEEhRTw/PJ5JMKPgXeTomohsZH/nsIu9PgR0wy2R3g
e2FN1QhddMdIz2ZRd2ptrxssM7YxR1TqfbEcGgVs9HIXczRGhpPA6MSqI9gxNiJVMkUNVBuznHfz
TzjT2+nZAnc4fjaY0pKf/cCpPNFaR3VpZ2FKhsbSx0mA6uuCuL8Jm8gAFdPCXLRdUl0OiVuaA0ij
2OtkINgRKCu5/R6OWM4fRoxUM6xzF663CmofGbo+zUifc2MyuLhBXkC+hbjOcGyM/TaHLXlT0ELG
P5KagndNUaJFJhMnncK6M+QhOJ2c1+Jd3IYz+8Gu1uFnlhVN5ksWLY2pH5YrwuZ+tu0Kc5Nqieui
ZZ8m4Bf69iH2TUH5rVoHTKWqtGf98ILCFITX4yCWjDcHKETP/a0UbHXmIHrBhDnEck3nj2lARv8z
iGo2fBhdpgtR2gZySaScotj6t2gGgrx5kOARhqqSMyBQvsSBEyymBBiEcX1ycdsN9JIRsPXSM1yn
0rEuO/gSm19wANLrXDL4qloNrX3Yq+aljdecQkl2Ajz+M0ebL49OC6i/sqjgMdy6vhxVMTGkZkFs
iCnJCkfpTwlO3+J5oGpOP0drgGlNWTior+LZZjfHv9B5i/q3vBlz82npux5dyBg1+vRYEzT6vs7M
AeBRipVofpZ14gYYSRsNkmFJroVweJpZmi0Op+gQoePdupA4JJ2xMlBCGcAo4kslUfWFn9BxW8kx
i9s0/gUaB3bezdizopenrIWk1QkdvHF4NA6d3L5EbeT8KQHINHvXwLuRfMNrnea6zJc84V2J22Qu
3iyax8lyGhvr5A8vFhN8GWxjQ3ym1KhYlQG7ViLn1mgbGNgCozh4SpsoAD3CJp7cEB5jConBtAN4
JjBz/WMFRaZ522Zynp762iT0jKVh8XeZxx3qV5EnOfsAVugk2lKCR8Vc2Yydmm9yE3uzQPc/B5mq
hBCaxlFhY6foXGWTnNiHuAh7eyEDHedPo5xjFVSYFzftfJR2wXix0iAuubeTwcn0MAqM0eCuC9VQ
tBnQ6zww6Yu8K6HB0b6HCbFD0xjsC4pObDwv8iOQOqnv34IILiCnNSRFKvTdmmmPTns46uUOQnZB
QkpK1TidIWsfInGsoaQCWgDau2v3DQi3mKP+LZp5rg+NGcDdQgEDW98W9o2seQLREMgBWddL/BUW
4hKVpXeYq8wl/FUGnZaKIsbHMc+K8alrW9Grc0MEWjJnhfZbTo4hCwN+R3tFxvVpztHVUmhIrJT5
h8h7vCsweoAV4JC6WUlNDj0NOtEdVNpmSlVGX5UYSutR0r/VNh8zUdarX6k5+hmSMKq0Q8JU/iTN
zD7XQZ8giVgGS5efIX67r1E/UeF+xPNcQMZ3GUM1lzJYlL3ENJ+jCo13AIJKv9o5fyaYrncPrBi5
K0qUiNB/+MVr71Zz0pBIKz7gzCSUly7mRXAiNJ2m9Dyk2rWiBBORrt9WHKEDgKDtSm6Fyfz8Xkk/
uocYSAdLKmtankTIRjzOgLYEoh8n0ocFrZMRNrajzcKhipLIcjSwF9otL7gHRPBlytaMslLQrs7O
TBRR81MUUg3vh3yKenaO+6jJw8pI9FLvE2Jyllao3Fo3VjzUPb+sGDaQ4lC4UGlXmgCH0/McZA4n
cxybWL1BayCdbupiselbT1riMG/IOFB+FbWWqbEasCY5dKFZlF1VDdQ0V23D0HEus5BG8h16Y7j8
yz5pEvslWGbHfmpRx6NGc6Wbp7V0EJsUn4tWw0q2DGYpoo8h0veoKc3Qg+1e1vnkg75cmqmDPOzo
lW6x39BKWROU2fEq7pLUDekzVAij4h33iZEWb4KGBpI9qeEKYil5inipZ62+zeM6ES/ST4n6nlGu
6VrGKlpwUMhiCNPvULxG96ykPJX8I1tZPbCS5QGypXKBgIa56cZG1LzEtdbQlxFdGNKWqAsaYCNM
ai0+rXrlGTsnHJkvrTghOVxgpUuCEP4XMImdkHMN0FDA5FrqGs28CSAYpLxLeI8sJc5fIomj8aR9
ePUCVx4e8p+Ah2nb02LoPLRlPELO6nPni358i0dJWIPSX3bj3Uz6kb5JuzgPyiJd0rDMOjX1VVCg
xSgrIWEE/tzX8TLchIuU9ASGr+qRoru++GCzZhketBnZ+rn22dBO6MgGUWfLsCF9/BB47Im3ZBVa
RKU2hUefEq4GieSwfZFAtSMn7JlIcGk41SkkMTGPwdfGBCj7ObawONelJkmBf98JKAlekg6X1Ee/
1ll2u4i8Tz6h8bLE332PBQOiyiboPvZd5B6XADnMbY1RDyyVoLUw57dWjYP9FWpgfI8EUFF0IwD3
avpL7SIxfWo1TErfRSaWzbObg2jqyx5mdOtLy8fWXKAN2MxhmZM0618GAv2+H77LgVU6RoMDe6ak
EKyb37eFoSgBHJt1crMaMfPs0jEhYS7Gm2DqyrDWU/IznFqR4HoFFORlxiGC9YF8C0+wBktQ4y1g
Pxtzt3j0Pr4SdGberuAvJPcYeA2wsAPI+s3STzDniPjAiw+cc+G6CjXVkDwELfjvnyksosVTC8UK
ehoE9uFXNhrsyapN6iKBew108uCTFcY/Xd0HxdsVXo0Lyq05IMlFEfSrbyCImNv3vaS2+bYWA6Yg
JY76dn3KZiU77Da5WvXAglVMJRq0s/oULUg80UhKM3IjNNPmfiDNEp0Blmzb90mim64FGnCl3UXq
GP3bAKndy1Sgi/o01c6151HYIDClAzsmeN+A8Eh/tlALns64+SBGqsJrVwrXYoavMhR0PBDrBLkf
4qkuXpRWEj3eIU/0IeQAs35YVDzJG6yyxyYYfWZhwzClyMjeBuNsIVQ0tbUSR5eYoD04sH+y54CN
C70dHIuzi/CzlDBvWAr5GEnfelZ2HqfP+wWY36Tq1TD1uG1YPZY+FeN0RzCvTp/lwjvXVrXKpGWQ
wUfr4hnjxrRzhzmGEfsp9llCznrs8uxINDjy4wEN9ng+wiyzUffIOjN3m+UsTI8YwDJ2EhH25m3n
VVofk9gLFMYZD8197VoyGuzlnrd3vItnCbnTEOOBG7LaKT9Q1Mby0UFVeLyZGkwT4NEj+46VE54t
vWQKdimPS5Ln0X1HIJ11SNJA6JNYYJCTlehpeXKHur3tv7O0Qw98yiBL/hTKKF5R7MHEJX1iemyH
4zDawd2nM031TVwbi9M+nBy54fEQLvfo4cMFtEyFjYsvbc/1csq5d+p9i/0La03hQ3MeMDH2T6kb
Y42kChymxkFYhBbdA4gc1D+6FEusZDUFC6HiJllZHPiDS2uueBWkSVjII+vS5jXG+196ZFsZjwla
D3Bb9u0la1TqYc6EnPZCOuiY70PKbpU8ItztU9YBRwwNySk6pyrJ1xsZ+Pbzvq7ZBpwRNWyEesrc
XAZpwrPCpOZtMCm6r4W4lfLI2eJjjyP9MtBp/JlTvAStm/h537Nvhq5Iegh4eG13GkNyQDrwHMw7
ETH/kvAACdeFK0J7grkXCY/ZtI+BR7YeQUp3cwF8gjzVCvdNMZUS1OJdC7LV7uAeLX4xL+kx7JCF
Fah4j7Gc98n5kPg6gf2fxm04A/bcLVF69GlDP7SU1nU5pkzu+xK3yh2DD7KCzjo9AmDA46OPaXbp
Z5+9JqT+j5/DH5qLW1sTkURtz4KmvembOknZMU79tciPh/omgT4zKeEgJNjBpjTAObl2PgH/0vKf
vGhRlYueJY8cJ4+FEBOydL9UsS6GtQziYY2Qs+Rw9DrEU5fjH4w6ZvWZYtahS9FqCi0E2QTsISgy
Nd4yx8MG5+AIsT0ByvFrELS/jMK3+gVDhrKCiWW+KTJUmieHye9yGetw/tUTG7aYRHZmX7P9X46O
kyIpZlfrsbbjw0Lme5Z1+068rYpB2NIUGdx17BCep6hM651xN/hsMUOLGJg5NA+HCh2n8MeuPRdt
DiG4CLJ4kRhnFPYIMSq+E85DN3FHcBegf4llWFN8h509BYbsO5W3/GgPU8WFIjE71tA8GO66+JVB
6l8uw60jRS3NEi0QbDhycWc+ptNp1wpvKdH9LPIATZP1aNpz/anYJ7xCtkxoniYUBB2EXQpUTgwN
zX1YoC0JGkzcEa0XBM7Cb7Y7RM2+L23LfvYhWgSrQ1zMPRt+M0/77KnJlviMPqJJ0xyBI3uH7l0v
9sGFt5TnpG1UYerrQnxfoBm9kzy05TqTDNK8U4GwpEf3opz0vgHtluOMvrOs0+vjNgn8XG6zed+2
2LKbcW8QBp8uLMM7h4tg3xh1S2aWUYCRw/Vp0TvS7/J97otky2IehMybfkXY4qn/NL4yivzn0//D
1btlL0NPeQBmAVG7SBwy8ku36TFXP+qYnoD0vBeYTS4UDehsfhH6ZYqGqh9JibFBpYN9jgxky3Fu
V4l2yvU1TEd7m+/7Zsj1KPyfnIiCSI50DkFzVX10++QxyJbQnPCsRfsLUTNyyLJDtnOiTzbJPpop
3MYadxV7nEVZ7EvctnYRkFTOPapnrMFb+a19Bdb3l7tky1s2I+wz0ATC550cGbusryH4/hgXLMbi
9xdG6piEmcHDerQIPqJ/s+OOQtgru/V/vgN3tQ+Mrt8BkE/Td7rLEQ5hN8CnWXA+9dendUBL/wr3
vDBE3STyysmMsGvK4iGXNh+Gdg/HCHE3yI4eUoENRic4QO2lQ//M7ClrEHezyZrZkrpvEHedD7UF
0mgPWQZxN5hmzM0i2fWIO/ovAFJCW3+XthAibzaa4fB//OcrC2ip1ira5eCBuJscltV0mJjHE0f+
0OvDK8fz3/bEJtVMtFtrCl/sY30mn3fdT0mxpRCvcRtAJgdB5+6Q8jfNLto24m52WgweQGsXxG3b
c/c+CfckmQi72WmK2tFJjPGPnh3ocrvP5glxN3tN1qGfxghxV3+B0Fs/7Ttw8s1eW+YuAIP6/y7v
rPCF7dsT+WavCRbCB4Iiri7O+mO8y+4ay7DZavkoVplDWe3o9MEmpQ321KGIu9low+AS0V8fl+Ac
Q8awS8gIcTcbLTJt5osYce2nxpbNHiQ8om42WmRYKvvrx+Cbg5EV3YXISootdzcaF1vbqcfTujNo
o2mzb1Ns2bohVGsx4dJ43u/+bpeGKh52s9NcLto57/GwaVACwFnv+3C35FylwxUSowg7AKqU3qd8
TxGDx91sNAYgQlcv17j5Dbd9SSHEvStn2FJy7dzEjRgQ2a2Pql8OEdsl34Bn3uw2STUvPHzljiMB
nOXEdhV0iLvZbZZOM2gEiAv94RLQhYcmyd7sW4zNhqujGNphqG+P9NjdZId9QTf7DayHPvPwPDiG
8de6eUy13fexbWm26K5BbEMh8PCZPpGd23hLr4VdadQbBc5oLDCOOi4785wtsXbWsLwn17WtlwPV
ZdTsO3y3lNqGd9PUdYibn9PDLkV9YEg2+22EzaUeJRYhYcfuZ/B/2Duz5catLF2/Sofv4ca0sYGI
roo4AEiK1JwppZR5g5BS0sY8z0/fH21Xl5PVtk/x6lwc36VFgiCxh7XXWv/3T+cNhVOPhAxpo+7V
XHalc5eGxPNCp1PlbBcv3eQdH1lK9q/bTGde9mSimSaNUibggg3dZldnzoZTpSyn+txUCRcdv4vO
T89hM/G8TuZY58XWSlc7U+FqvZfnpEyEdyoZq+mysabjrba301V33nA9VYpNuKjSD8RFqRnOdWCd
d5o6VYTFZQ8t53jZaaN25XlHqdNm9qK0tVHawMuje+tenTcHTrury1kOhiu4aD76i9oMZ7ll8bRO
YkallDsPFtf1FCKirXMOUI/LnuxiZh7XNElyWdpMgzPXAXEys2Kv7urU5aLy1rg/y/qJOz3ZvLye
7tLmOFyTG++leTpr8zp1KdDqAV/PiDt1D9XzmYP1tK5ZrL21GB4XFb4XfJx1o6cFTcC2ToaGnCPD
93g7PJ930ZMokWZRzaBt5/iT2g/eeUHGaQVTSiN1Vn1kWb0WdHiet1ifFi7rPJ3XY2p+UwyfxvpL
cVa9VaAj/TGnZOi0woGD4rCfb3v3oZ8fzvtpT+ZV77YF5kP8CsLY6F0gz6FucbsnM8uCKtg3x43A
dId9h1yxoRfovDs+mV88tbnVPO7YDEY/O281tE82LjnZYB0jLhrdixv7vLFwqtTuusLstONvm6hg
rKnUnLfLniq0a7rK62RhLEzlTml7S52XWjtVVpp62Zpux/3221j3tbezntepoNKYF7SQKVfNlsNK
M9eZseG/VPAnmA7yuCiI9Mpd7pYz06ynhfOBVg+Ms7juqB0648qxzos4TqvkTUqjPuLOY2wk7tPz
zh6n9fFpkFWSM4E3Ve57Zaife92TSSZFH+OoyXXztzT30/fzhsLJLMtTd4ymdFo2dFVvzrzVU4mm
Y5tRhYcrz2ubBfV5i8ypPrOVqHbE8aJF9rmRL3V6Xih3Ks8UcrQkPadEHF126Sqootk4TGfe9El6
8UgcTqacmzZ3xk20OeuZ/dJA87tihkzVbGYKpIzdvVgjGWx8Z8+78smW1o8RIjU8YjZxVKT0Hoy0
wqOU+auZcbzMv5QZhXeqpJybzNLGbun26Cln7ZAnlaeJ0EoMvQq9akV45ototUWIfkpz8fOyPVRE
FpISTSACXPXFp+N16jYGaO52O+dR1154hWWKK2eMNMZaac7TsLH7TKNxSzZUNbsb9EsODeV9Xw9u
70fQaev21l3lNNzMdRQjfuhQtx2ORvCVFsooQxREi4Q2ZGKTz1UqQ7ONlykNJronzV3mKHPejao1
poei6jDy8yHNFBg4RHmU6xliHORHy66Bv430DDeiLg70aGmqEIhDUWwKpc3deLDd2RtvCsTsQ3aT
Tbjw/BWH8Q9+5tNGBHSYlYVGpto4Y97tyWimt43ZnXn2O+1GqDVazOkjqTamlw42AMklsg8oOMe/
agT7g9s/FcZiKpGua6/Upsy1uGQ2pk4fLmXFgDhvlJ+spJpR4rphWclmwZ8OynuWojOKXv784sc8
yP82xk8WVJnS52rg/bApxyKaNvU8qHIfo6s3Afmv6i/n0v/+Mac9QjC1UFNl+OoJN0dBMWRqyf1h
aayziPLCO20WcphglolcgS6Z2oawYB1tVorUe/jzn+kPHvJp05CcHVGvfR1vLD3LwE0ug5QgGGbd
/ovc+B88h9P2IRh+rWtKO6E/3kuGrTW3kfWsJhXZfo8QFAXZn3+RP/qc4///3WIMZTVCNVqg1IKe
AtfJ7KX2MEuWfaRiXflXDMQ/+hjzx4+ZaixVuzWuN5TB0NHmaHVmFMd6tWLAt0C0Oe/bnEwNG4l+
W4zRfIuUcqmyYux9WzPQB1X9lSoMvP+O/wvdr2Ue/9cvH/qfP/hGdH//L/79vaqXNlFxf/LPv9/W
7+Xnvn1/769f6v86vvV/XvrjG/9+nXxvWV4/+tNX/fAmrv/b54cv/csP/9jQHNov98N7u3x674a8
/+UD1Ht1fOX/7R//4/2Xqzws9fvffvpeDWV/vJpKqvKn3/60f/vbT8fq6n/+/vK//e3mpeBtu/il
ZHX59Ur/ePn7S9f/7SfjZ4P6P5bdpkknsieOLSHT+/EvmvWzSU+/Qe3LBa4h9SMzq6xQN/Iu3iZt
lKX858DbP2ZROlTk/Mn+Wdq2a+qGIbmabdEE8I/7uvt1+fr1ifAz/Pbv/yiH4q5CTtrx7l+gCv9c
5gQGYXgdWFxNpzef6ov747gUWT3msfcSYwSEmr/WkRQ6lWMGqWEl2mPbmBr6dFQsweioyQhKMHur
D8BdKMQyVb0vYuxqQyGMUQ9GRNQveM8V5q7U6NA75L3ptvumQc+8ASGSjLdR0Yjx0GmrB5AIog5y
23jM1+kqWhtXO1jziOKrbLJsvIxGM0/C2hn6EHucygsG8suVb5Vpqu9JsrAFTwJSnhCV6B96I+rv
q2hhq7F0iEXoxbzLBLgLmJQKduT2qI/+KnRB3xMyTpDV7LKYB6047YqXHA2ifrM2q1lfuN6odb6j
cOgB4oQEKUhNY/xwW102GwAVCCqqNOmsiyGK5zqUlQVMJR1GV7twokzsKi8GUCi91t7VchyHDaEK
da0GgV93keIVrTYiz2vTr40hQSmiRudqTiar88UYiffSKLVLIUrH9DGqWRycUdNm8nE6F49uV9jQ
EjqjPlROk3o+1FYPY4OsmfXNOMTNt9VJihc0EmMeuOiRdyo6BlJCLcUnb51WsKs5noooxOzs0UqN
9N1WhapCraqT61p3i3usEIfa11f9iFoEJ9BeodjXqHGVICCGJmq0IO8c7VGLOM5wNZcMh4cFHiPG
zKXYxRXNGQGIIgBMjpEZWxAOUbNxert/tVM70oOaiOyzbqSz8vXEjDRYjnPpBF5ljsVmlYWMLsaF
2hiSVMTnwu5KqEvKbun1tMzeX3kuALc8Lfu6rFXxrZbQAP3G6nXNJ0doBaM2zxMyxZjCcqHauELL
6Y3bkmVwH2FGsGCpKuwhTLJSuzUFffEBoHFO5wYj63LKFPEmQKgk3mdsnDRIj8AjAHV1/HosoHSc
NEM15r7Td5kWrFlZJIFyh/gORWn6ao1J0u2Vbcj30fXsNVjAH7yCqyqfWwt6Nqp9LS7CSY+jbIPA
fbqsu7V6xaA5tTaAeap7PUF2E2iLSN4Hp3ZuLBx+8w295eTUTTALa7iMbjuGdquKNw353xKM6Ek7
HgborMCyJvkIpiGb6YkfCV2jzO2rS1H1xlMuJH6ptrVWWETacxm0mEai8oyG7HPddmL0k9ip6p01
RJfOKLpXa6qyOFCZHT3rqZrA0fbOsvqwqMi/oN2yPnS9gzTp6rEc/GxFOujPAB9SP4O6Ge8mPWnf
Em/MuDsPiZ7fLXnUBmPWg18YI0pRvuEM6qPVMw3w8GimtHetBQ80QVJ1FUVIvHfK8tZ4PyVZlAVY
HiNucxTJqtDLYFXsqnZsP68Vqyc4rc50t9Fo63DTeqfPNna2AgrDBe4tT/Er9VHNT9W27Ws3D7IW
rVfbVDNEPg4fB8Oeyo8Ia6sRkElpvkXSSrPPCf51H1Im00fc6B3O9JlWsd55dpQEQ+kaz0BJ5bMY
prEK2sxwv7QJPRObCbrDN5veiTunaufYX5GTfyRxaibbiIDmhXWqhPFQlPHge9L2rh0VqXcL2dX8
KapNfheHIZmDqBDFoWj0daWcMGt+pPFY9miWsj1Zxnrp/Ul42rdVE9p97eKC8UUhI30GB6uPSLvB
e1LqYPXu1ghalpIKjXTfezEoADhUxUVZkEn61Fums3zNxyhrDq6lyz2rBlpZUcnRCUTFacTHDkE+
yQjXvhtLDrrc0szrfmRdz5crh14sfo2q+9rIEm3cuVnivRrm5JZb5SD+9712am+N2gPLBDK13EZx
nRUQqFrLZzjGrGklH+Yna2XH7Ctaf+eukbICyGRd5ivRLz3803khHSPAA1507VhPYYf/5YOo5qgK
xr5RtwmpEDcAe9J+KrV8kT5YM7Fu0gZKbLDmuX1fpyXd6GMiTBOzabYcPxVdCdDP1WUdoLM1mS/H
Q16Qlm3/kLqS46DrdJntL52hbnIB+vT43KurwXG7hKFUNG9sBrIME0PgYy2qFJ87ocCbHamA4ohA
sJcB7B6Lmt/XUvU+6JnYCT0NQiqvSYzOz40ulc+mi2D21Za21l8DTJvivWJ8TvsOMwqmW1WkVpA1
0skRYzX2lyaCcLcBVGtml5O9jE/SnPHPjmHPuFv6JePcz/U6/e5MCcpuPzKZblfEhp3xZc6K1Axm
VEz0CuVUGO/rNkpR67PBNCGNvP0ThK552hXHYz3icU9oSMO1KaK8ravxSmXQGSDuqPhbWsAa5BvU
5r3qp+VjhqnQBnZcNEhLxrUpviG9NS8MeIjDTWloRvY8c1vWQw6SN2NU6MIKSzEPZNyUa7039Qwm
bRLOLgF6d++scrV9dwI5GTLXroqnsrds2Pkw2h46ubCoWAyJBPmpIdns84YzZ9S7kedXxjp/RHRy
zz6E4BWzZSuaOWURYGF81aWwzo0yip8qujVfkYf7OiKibxLTnbu2b2V9AYih/RzFTa1dgSBkycub
sXyu+aQVRf8IqMQKjagbpo/UXJevntWIt0IVQBOmxnaulPAs3Udsk4CRQwZl/Hr+/bfi7T+Mon+I
vP80Kv9/MN7+03D7/5Sqyn+It3n5r+G2af+MHYljua6waf+yj40jv4bbhNSONCUD1XYErzlG9L9F
25r9s2ULSa8yQlabWPh34bZmuD/rlkscTpjsHv9k/Tvx9i/dFf8Mt11Ok3wMyQnuUbd047ThuIp1
Bq8NJCs1QR+3AEGK3McUly6onWvl+h1AfPF56ZJUhJS9+v2sMfUCs/GWN6U5csC6xy1eGrQJ8gjV
nJ/bNZ5uFzFq3/rEpjHanOLpqYV7bwddn043du/E7mU+9PRt2Yi8bd8oWu37eKRg+Z6WerM/FGWZ
QlWWwgPgs0DUyrPB+5wyJ1tfmq4+By7Yp3FDRCOsHYus8p70RCtZYY3BfqhAHrZbO4ujD5Xpqgjp
VifZb+TD5AU6Rh1f0NU31QbzBT5BJnX6IEU5YUwJIaoKqzzP0SdEAzahY6vPaTizyNsBZ9SqCdy6
gQOblEb/BYS2mg/1RMgFSlIm0JVUJegIl/M0If7L2nwn9XKk12uCr7sW/qSZabIpaist/61iLA9S
mMLhq4Nth/nMfv/juYmen9XEmnKf6KW8zXQ5PQFV8eq/yHD9mC3g6q4nXdP1DJtko/Uv9l9AQXoY
qsbtNGaWRZRuN8VFWw1dfDGqNUn+omzr/IJp/t3wxJiOscmo5AOPXSGnDsRlsWZRlAyvjuO1+IxZ
Wf5cerJ4STw8Si4wXK3ig1eV4Fpk50B+MZ0YL695WXHWjuekvqywFij9tY+nr2nr2hAIeWhN954j
hDeqZ6UWr4SAa6i7ORto1u1V7+rwUZfIvaRy3k++03ULHA8nYuyp2SNCsBorX/ykneeD1c4lO1nB
gdQvC1Vfe0Tk/Z3VG9WTay9E6+ADrClcbelu1pUwPMi1ZibztU5UpMGHG+5DRIYSnVBrW8fzxmq1
W92tW6SlSUdoS29MfZG31rQcJHLUOtTqwjK2hHLDm0557HlhbGWBAFO/0ntuj/FFl+jOxbC2CztG
IgDmCZGL9x50MifUeopDWPXZikBLA0TTb5puXuclNNnoEMgFlbmkZZDGhrilRqIRIa0mMWmdrcVr
1qxsfqrpSXd1s6MR9Vv1LHeeXoi7uSw775DAfQffs/IT+IB6sldsclS5dUBAu9joyQyJC9nRJhB2
VUApwCjwxYjVMgUDkEgjcLSWoL2LtajY5guB76d1NWyinpzIl5+jGm7or+7I0PcFABod94VDB2jP
8+N8yLzL1sxdM6CZd3iKLQ+0xMLOWQb4Cs/yAEUA5oxg9l+tU5wX+7TVhoeKg7fycRkZQJnkmfW0
jiYslagdwNybqev0m7jooL5ndsHxLY3drPXnrpn6Q69xjMfEzJs/13TrJ6D2awA8+tDrhGhW6c67
Gcsr3JHGNAIL5zZTwdBZlDxYZSahOuRFGcaWNWv7mMRxHKq1Tupd2jhxHUisoZIgnRq93AxGqqd+
UyXGl0yNzfsE2vg9tqHa+KNGqobZuDrNoVZtsW9NbRBBhpesE7L0rRe9LuSV6yUgZdeWML5bxY2Z
mmV5qJM2NbYuR4sDsClbD7plFU+Wu86PoBbrQ6FPPUnnfnqfpTk8QWmQZihtcK+BcOC/hUTwmenn
azEUQS0gzG5yc2zvHHCAbjDla1lSw15S08fbY4zDniTULcYZ9neH3/gJdFz1ScSqXS9YV0D9m62R
ucGC8FHbrZyWNV80hPOwkBWPJDcTV4Z6UrWA4SCQgULuimFbWy7oETtbkgG3wBJYrz5MbUAHepJt
+0m6+95Zm4+cVab0YUhNRtj0on1cXW02NiXQ7gcjzuZ3jk2WiSzE6fZiNjS184RsRbCwKb7zKDMZ
RouaOt/LNDKn7jJW1CsWJ7qviFlTyCA1zcJesWpdQPfdDDPOSfo2HM3KfXXNIb/WFvA8lwNuZR+x
mdi3du5M7/Fa1e1Go77DcaLNofmpY4YKzm5eroFjWdljvA7tNeSt+WMoWPn8WSui57oYydQzRhI3
VEbNWrUak/nZg4r0CRwkL2MmWco3By9ZMBuv5a3SMb8Jc9C+cpuTWC637lKr76Wy6ycrzjgZ9XIF
ztVqZu6Fq2vBECMLxCBc3QImhbWOxrbSK+9T5AJe8ksJsIqxPQ/cLtWPJgT23TxG7JEZLCI7endW
4aS+Y3Ki80ncgeG289G96k2L+sv3ci6zPtCaJi04Sg6C10wAUK5i0yHx0EFj8+NmbijK5QU4dV+p
1a52VlUCrweDtfZuEA99VfmrLrTx0AyGIPTXzIY6Bodx02eNkNK3MYC9RFG84j5ht/W9udRHDQVr
wRi6pZncgl6ZaoB9SPbnNFESNQQMxqPptnuhYWXynjjKEls40Qs5SGA8vnFkOQWxC1kMhhDYSMvJ
0jKEXESKcVd2Vn3jLeMgQ6crAZv5eK8Zuzwji0cJr3LqQ2wREIRRDKMgnKIEiswQu/qXqeuN9zZq
3DdRwB+ntgAmjYSs9jyPKfAoO9KSD/CBFsRJKPTDIekSDBRrfsgFuGNH8od+HDHAnBxBTkGmSm3W
ADFWR4yDcn2lewQimRXrapPbDRgpN0ka4JJrtJJ5mJsZRkJOyd0fUccC1vI89oBkWUvQO0r73qae
/dVb+/6W68mnqm3172UE1dn34q4m9qE9FCqr6VJ+zDtj6gMDMpIIa6U3EMb54WlB4nD3lEpNs6Hb
KZGE9jhOiHv1NAInVxWi2SS2bb3GTmGauN8sE4EcUDbQYnpPzjauygCLJiItcgm2fgkgXnxRep98
7hnwbRAtIrtvM5PVv8716Na0lUuLg7RFFC5xwnOKs3z6WqtRHNExa1yFyxQh0rCLGv+Wmenlu15s
q5CtMLuboPiw9SxeJYIki/s7sAJElZ5j5N8Lq6zJwxEsfTTjUD5no4re3EzPSdmmyn3GPZCnTw5V
d0KK4Jy2oZ86b3kM5TTAB3Hh1Or1pbnJoV0+gBt3Xno1qK9Fz6zzy65nZ8LBrum3Qk91UBRqjecg
0TTdAkHhEdGMYzk+F2XkPFNKgGHhxRk8iNXPycLmlxBz6wlaBUdugoRRrz4gZUqDrawzb2am2beq
ltZ3IScYpjG7LjxIZ41VmOKqmIUF0IfxqnZl3rKzT3F717le+jxyFCj9OsnSC8B0cXyltVkEYX+M
yyyYG8rEW0kSL994mTuuQRdB26MHwM3qAIIpPHQUC6txJcAHSHC/udZfImCo66dFWZEdzBpZm0+4
K3hYB01T+VnAxTRvJq2bm4sWaB0jsrTNueXMUdFQMAejsHtjDEgeCeO1jBogk75uqkVAAyTIJDxz
mqUUR3BjaoIpGkwJkpXb0NX6lCUElodG1MUSsa+7CrsN8Odi2g5oJ3n0Be3kyWsi4ti+wLTAmoOq
Ihd4ldeGY5LbLUx6KIgdx6i405xlqhdYaTY5HSsXguN/noMunEh98WCsACKcqd0t67BmV+7gaREg
dNif8ZvZwoDYkiBL5V3WxsJ5ozrE93GjMoGQki8sjRi9oGouyfzOmT4E61R6Jtlnt0q2NWpBvFSa
mW8BNW7hQIOseAGoJ4cmecRCPRZ5mDZuOnxZIQlWjwnATXOL77YePQxpgRsRC8OaOFsCEtgWkArT
hmx9QeUToKflwDUxpACSl6wcQVSQxMDqY39KJduohiFpG87ZmsW1zxJZdY9L22NzF3TxsV/CoglD
bgxd2fgIxRDlr8qmHafrTjbHekStuRn0xXjm+LuP7LbRbwfgjFlQGPSG38Pij8zPZgdI/7ogAW3C
E17GL5626ky/7Ggfmy3QX113WovAiFLbepriefnojLYrAp1OJ5ejXmPmF6WywGUa9QA2i5aJy8ZZ
EtfvMhJtvmG1bIel22kPGhE2cLFUX51NQvuKQZjXm+oqdSQ1m4lDho6xU0ZOCkKhFdT48TxD06qb
sO0G27hoYjtfN24FZ2vvCXpADsbUxDquGUlbbbDYBWo/MG1Zo3pJJne1lxVKfAHD7bbpcyve9FE6
ZpulJTAPE4wC6kNqFSrZpF6tPiA2s/XGLugU/Fq79pMuimS9WDpRmBvqGgT4i5H3d7N7dAqqLtOx
UDZ7t4z4ItqYcFiADskxO4oLi6q/nX+aDIGWGf7j28rpVz1repM853Wr7lVVRuQ9KxLlvmN17YwZ
xDy9mToZ8ruoslmwhRnL5phcGha+ejWAvT+afJQM7feWIRH7hjZj0YrLHj2d4Ng4UuhLzvnbFe28
H0nYP8621X8RbIOpv6xNmVCWThzpV0k33SMh61KggI5+BKhauRtonHkTf9JLcWukMnNDHd+UB711
iq8r8ZLje+wQWkhxgIbaJtZiphCNE6+rTF3l13MMF63qIrIJow6BaG+K1P3eRFLdw2yeozCtocf4
TpsVnM7InLEppVSDmCLG3P9aH///qbOfjp0kf1yq9qu+m06q1cd3/JY+8362JMkzMmEkG4Q8ghF+
S595Px8TV+hPaOI2aavhL/9InxnyZ0mWwqZOoVOyhsr5P9VqzXR+9nQJyZE3SSFclCb/RrnaIC9H
XuWfGQqszlFlS8M2heUYxw6007yL2yudpHtNc9s6wye22g6MfJxJ+Jq5MemwvTNIfjISlnur4THu
eL4nOne4m2rU/iGQwcUIK4OcdKj4EfRrZjo1MO/YWrIdSY4IDp9mPlwRFWTeQe878LruDJfqUc7I
c/bW2qqnZDDm7sIBCBVde5PKX/SJTHdQjrHh+YU2ui+WVdCCF3vDXTS79osEjbrJIpigiayIbCcH
dmMWZ1/hC3MOEVHx6oEtC/AdckO2//RGU17yHMHn98lOftCPYlzYA566zoh1WoKEa2NDv79r86TE
B8XoN7Y+E4DZcPN9q03jO85LFKkWHmviY0ykYSSAkMDXSTL4w6DZD+ZcN7dtwck/zJtK3VPndC8L
LxG71VnnGwl0nJNr2hPKDR1bSTxaNwSYOLC5zey86U331TPVkche0pcHp/OuUxOseQldflvZa7lZ
opTDgj00845jToHHUBMZB10MPVYnTuXedjJKXo1SJ6kj8wdRl/G+jGf14Km6zuE5u+oClq27Wdgy
Him9874Wf4KNcKOP1q2/Fm2WBQvZHZ/HO9Bc7NgBtnYjIjxP7KlA5zvSRNkjrqBbzPQwxMDYiGyJ
4lil5TjLAPzbUv9sLvs6KXY8NC1cra57zPrGuI0j4zqpssfEEhknAxeBuTknit28jS6JLQnaq2gs
3toRFxqNbO6FYRX4eWtdHl87kzYTeGHBG8hU5n7MvbExGmA2u26cD53kac1wiG2/qr14P0Qt+Ffb
1D57zhgDVTbsEHuCbFOXTrXz4nhlUR2aYFh0AVSVUji9v8uWbAB6o4QK4tTdOAAB4ZfH9FZkKSD1
2th31iJDd7SuSyrdoZN5y5XXODcCw59LitCjD2xaw1K2NXc9+rXryJzqhzKVxU1U9ekbfEGnp/g1
FPscL/TdbC3JJrLj5otT5vqntWzqoPHc+Dut+cj+VivdlWUlwr7U05vGgaC9aCZJojm5w42m29PA
LwNcIxqo7Rn1s6K4WrOiJkgA5Ut2JdXJ0rF5pXTIBk1m1jyEgo3ONR00dYJKmtMuJfMq7h5s4Rqf
oB9j85qqZmcmy6OZeDCQWTw4DVTxAr69PAyFMC7xia5DOvu+TRbqT1oJ1Kco9aYFRHsORLR2snDK
6/nWLWd62sguhDql1iD3dPzr9eK210S55fxvXUd48d52qlxvSq1RAefU7nJN9DX268Kz3yplWwFp
Esp2GJhfNhSQt4bsno3WUJuqyTDOlkt5nRqqD6TlfFGm68yXGJDhlzp5ae9u8dYyDkrXyGvhO1nv
YWw+EGIDT/Vi8ghECvMzNo64HSQ0Uy8NjzxOovybO5t5EKW8rW/LlrEz9wGFQ+bWDJwu0sWtG8OJ
4kQ1hcgSsGdVJTkerW3TPXzRJnQilT9NzmAdkJbYl9lMR67RZdahMqKNLts3IPWvEKjlXbMQTBWa
SIKuXmgFwjO8+zIXKW2zrccC6dEXUVxoU6lwU6WZdxpeOyOLx+MEE30VtpWsXILmMrbDTglMjIDN
vmT2QokNPGlAZ79zDYs218M012kJipPG+CQ7TwIj5leDYZ+N0rhaBWZQ9DaCZ/YV/hHx/dwpbNUM
lSvfmowq5ECxtarhej7maSu9viBm33M+uNVWCPgRA+6CY4uxMwjKsmT5whn10Bhm4PAZV3oybrxI
vtrHUNCOt7W0t2mvm0FjLxcUC28UCO9grPLPvdXPlDDWoMqbUMf8gr/uaO/bFoDY9aa6yJ3Zd+Xy
3U4+6xErmyu+NqsRYCayNdpxV43mtWu22zJdybziBYFDXYXRZ512fmHjJlZYl6jkdxXlomhtd2vc
7Je0JjLDTKQ1fUkqj14gepMtOm7WW4L1TYlfgufFLBijGWj08xg9OSqSzjVFme5A7aUh/iZmzLTo
k5XOLAfmRcb2Q5R8NeV0BdnLHW2k/kxy9YElzTNgBY+Rz95l++lkJjEZ0wwGrxyc5d4qJgsIbm1t
zCK+R8FdUi8qbxvLuiJL8zkrsi1esrtWS3GtL3TzQui5fZPnIn7DbWJdD0k2GfdGyxYba1kXHq08
HgE5tx7NL9mjlDImLz+x7EnLoMbg0BNA69i6baek2AKo1jZ9VpNLU1JsRO99mGVT7MbC0zHGM65K
W32vHRYRB+ilP2IgQdvMOuy9eXqlLai/jmJamah4WXtaNaNbZ67KsJGgsnBGO8yuVwYznrEbykKc
+VP7wEIInHxqTBxMuolMIrzjCu+72rutJPKsoR/iMNPcijqKqjdVRPsYlTPmbj++RWt1bSTzXrrZ
8ApWlBnh3RbWal5Ek9dulV19FnrEORy1GyHLS586YI+P/fwid7KAlsOAVXNLSL2dUu3GmPX1OpcS
Y7l8useA4eBhnx7MJctHPqundBxVOI/yMCzgMaPuXlfWVTOZLIt4u0Bgx5ah1YuniY6AkLhhugBt
X17jryxfJtsTh9xryl3U06/ve96cbK1jUmHqB+NrjPNO7bBsd1aiho0sPAKgkYQrJz7zyilomBdN
kj3Hg659neR6zd4BS3zgIOVHlWe/J9ySU+rmvm8GTE2sZApKYcALxLmQHkB3o/TB2IhJzyd/kDm1
9dj9asxKBJqMPk+5Z+LGwnpHxdWm+jBSsqnaDgMH6h13jklvAtUB4M1sRUm9PuGXMAVUt26zdYXw
Laibrh2rHpbkPPurcVrTQ961+3HSvhrQJrFjoKfC7bbxDFIk7ax7sRbmDb0YV//N3nksSY5kS/Zf
3h4lMMDAtg44D84jNyYRFRHgnOPr58CzppnIa5Ge1Sy6a9VJPd0dgN2rR1WJDZab3BDaXksW7hSG
9kPvsrwOl/GB1P2H3iKedKwE39/q3GX2TuvLYIq89CeB7PTxSNiBMjsGvXjZU35VHtJhcIKIwykV
H7PNMa6DGan1+bmNa3wtGUevataoxxHmuyvyH0slxq4ml/0wV9XZpsUEk0P9apNiDk1VsrSnNnHT
q7zZ2VVqxgFsFIW4btRU1xUsxGnJJhGsvQZY4ocNEfQfyhUT5ZjtckwZ0wJnqH1tEA9R694mRLwy
v9Zivmoip71rHafZpV0ktpyDkQuVZu9TNy2/QoPFmk/t+vyMy9IbfbtR4QekTbMhdo1VahzmLeXH
2nxFqxHcJu/YxotlrfvkSr8YKKkbyx3NIFkoTZ21gf/f48TQDiL1KKfUQmrIVGtpAakshPDGfKb6
BjiDmgZKE7BG5pQTQznWNvJRUZr3LIjhsbSQv9BY3FuVpA2tdmyk6nFSN6E9LXcdnRDmIS/qhR6P
zC6uabWof+nTGK1bQHFMHb3naTRRIxmxbZ8N0j05C7hXGsI56ghS4rWjpeY+R7LecdQmHt9J3pK8
G8DvxSL27SDFGYxIvrVzzREny+xN3Fn1borzlrav+G6JUPHYh37ighGHNJmm4i7sOr0KIDHd4UVM
rpbsq05Riq1p9nhamqad9vqQlDfN3M/nXgiNrT4OQTof/Lakn2if0MwkviZQqoPmsUK6Fp1gO5qX
7oOSlAbRIJjNOfrn1DyzC+CCsbpCfAxeHb1k0PHwcNlkXVVORNHERg4dKxgnDJsvU0ttezMSRJUF
s6A2cosempgnvc9jyrPKsijO3KsbOuEJRtACLUZ9QCRBhNvMrqQVahk6tsgU3eiqo3lDJvrOcNra
YgVh1x4llGzYH7Ko4SOh5WDSHqY2QZ6VwpMghRNSQs/Fbtv1dgpbzTktPc0Qb+lUCUldpBtrfmMp
xwr6qGh/TVPltjB3OZXamFLC6Ojw2DHuBolbhUx5yqh6xiemsk1NknzPAl+4MMBRyBYJstf6lLrK
n0Cim+EIXj8MjzUeEeOG8ZLHNA2k6XhVzH0dgvTNaT3wmG2GD5ocCm2tepDxfZR7eXUyI80qaQWD
7KTCPBPUlQzxdKJroerPIzUU1Bnk/LtMIZEPZwoxzLALg6aASzaTMv6eiyE8mkQOf2bsbAO2YMO9
0jrrCLpk30W5y6asX+Idn4/mJ07r+mqwMThppecFMNHR3QQh/BSHbpA5kc/X8kj/F1Wq0WKvpKtO
pab2jH3n1syHnZEK+6go+T2Q2hSYSVve8tioMEcyw+ZR80amZbW1+5ocgZxvT+r1O4eO44c+JtDH
l6WHPWrI38rS/VBt61IDO7wUk1n7ueY0QS9LcWeoOnpUuv1Ip8G0aar8eemjcpsruD9Vn7w89Pyk
H+9gXALYCzoXMu0s0kbxcs2n1hB+QvDiRrTZy2hX1W6Op3S7eLXw6cC4p4bjvcm9E3OB8l2PXCgq
xvdG2n13pb0lfOiFPpmbcU5eVT9LCeA7UbBK3wgf9XtXR3dRiWhCJ8JHBnXfpUer6P5M9PKQ2/PV
suTWYUjadzvhA5g8P++WQEbwrTYGbfoXjkldrSq29kLf6EPd6rtoELc9tSXIZcVJeeM30Sn2pqJK
6YaipUf2mOyw9fyOlveHdKmvRW1gFhm0xkfxvJ5Ue1aOcdfRzUkVVffjETpj1ekpxbp7ZRKX75cD
x/dygriBCw7r4X4ps7fZc38xj48HM1VHuzbRD+gCp6vWtymWXx+CRXzI659ErQ0s6o7CpOvQNOk2
6nfcfAd/1O1fWbecoz6bNrU3BChYcqepZL8wYISZ+9nNvB/WfHQN83322OoPY/w+R+0EVRkf50W9
Z27yp4QgOQu9+MXW48i6dRNykwzyOSTgv8xfptDQt70c9mCmH5qKsoClc7Rp7JjMbX1cdf4SVWLk
DetunEoOLBSN5aOTfB3jIuF1U8MxFr089hMKXq3TnmMvJnAjL9lYNZ22eMd1UW5mRtWN62ZfTazt
yg4G3OSGTmtCcp4y/cp16P6jkWSjISAXm1wMaEPmw+gkz0Vq3bfJsK8tq7mPEZx9x+Vddu2j48VH
g9Otu6AW8ONA5A6AS/ZYae2hi9nCOljME+NR5+iuT+FNkk4vE8VVz8TjbbNYBQ49C6YHnw/CS0fS
KVodB5W2j5fm4Cz2oWnqbN15byaHsoWxLfa6MZ6HTh0aNZ/cvmOaT58zQ/cJHd4KStkLr3g03Kpl
SZOd4DADQeXRlaeLU1eJPRVaR7PVnhXuGB8U7XuSrdyCnph7XXYn0PVtaHgPdEC2h2jmAuc5X1Nt
KLe1SK0NF76fzQ3ErubeDnZ9y+YEOLl9S9r4C6h0AzlcAY6n6iY2ZX+lj9SL8RR/x5Rpnr3KKA50
rgZNxB0jGQqanjFrBoAi3h1SVIW7vWB7rLc2gZfly4Qlw5emITfxOKWBqbr8ni2zwYKgOscNj9+m
gxZCELxFwn6023rrJvT12e21G6snK7V2NE15D30YsanQqJqeK92fqL6YTG+fDzDH7HVOSyVP9Pig
4K0QOXF6rHSo5c2MrSGtx27heyuJuBFNGNRafYYkljtwiHzPouNemf2JdRZzN3vJw4J4NimNZfZw
sGjY2dfQ08aYU8dXWp+LjN5azTs5abVlw8SFEqMWyrS4MaF9G9071iG3K0Br4Abn5KwSR47fhMLJ
xPUoaswOctK1a625acr6Kh/rdDPOzHSrkCmFG6Se5xdSfRV4TfTK3cAPuZwmuiBR6DkN7dteHb62
pck3tt23PLIxsABeyzvu11hxmmC0yBTuVuOrY2rXhpU+UDq2ywqbXruHrHKOTe0+6wY1IEv+YPCG
S6859gbTWsEZXXAkNQitcfp+tZWwHSxNEGxlSWbzZdwxgpecIeoPN1q24Rw+NSOjeJwl9k6EGmqY
hojZ6vVhKI3vItcOi1gw48Q+9FG8SRpoaENX61+w4mTT8BQ7w3UoeOltzQk6sx8irGwbN3G3bYHE
iKJdb2Kn/hrq4jSm4y8goOtsVLtOTIGdLa9Nlb0LD/FWoa43lc0qhqL4Xhvv3NDcFlZ3nov6euTM
4VAlVJXyZVpUt0lF/Jrk6e1A55fs2zOE9g0mZIckFO4dlmKJ0aT0STuKEJ/Zep8beUsh+E0xG9NG
EHTMHT/r/KYTtHCnL/ixdvrax9WX72zQjpOd71UfUyUPF39UarzSPdLnapvlrqExEk698RyqMugA
kBnmOlSndLpOlt7ZgAY8unr+Dj7t0V2v79qxxYkd67mfmtapswqxE0ZoQkHlH5mgmcYa2k1PW7R7
FFHCMlXIdzlxoKyrcNxlksV2ETMKzkPVnKpc8rZEReSz0Pvs+QiC2Bud/Wi3B86D72mr6b6Imi34
hAo4klb+0Hr3eZI9F6r3xjePMYqjbCxnMAeAMDgcuKo8LpUdTKiVfJgHF9N1pj/i9M4zpE/gsrnX
aJhvUAL7VQXfAcwQKmpUSMe7URPqoY3c2dzR5hWXZ5mgktJ+mMjnJQdu5POwLWcrR1s85VUW5f5Q
R3XECFdW7w1n9WwXc4dtGbloFCwdNZKEkHbWDzY756FchvGh1l0KzWi1mrjOOT05m9YFftiEGR0V
V0ulLe3WDpvqfTRDgbO9mTUavdiI8KTLx/RmSUbtoYYPfLMWaAC/ycq69o05mt881Q7M2YSfxbs0
ZBcPHch9wo+lGz8b0yphtgriZQPq6Ng+9qlFHdK65mP0pqTgG1FJq6n3RbQ47THxSrqs+NixFvdp
27PCp9dpP82YpwwSNO5HNMJbMaVh5FPgYP+/UOr/lj//J1L9f+XZ/z+k1IGo/p3W9kTf6D+6Qi+/
/P/aQh2PLlMChj3DFWhmf+PUNf0PIQVk+Po/AGCDzqS/SW2rLxTHJz9tSceQwuCn2t++UPsPgeyN
/PaXYxS/9H8gtBmXYL2/62wO9xu8wsZvF6qnQxf8M99c6ctsOckPkLW0CbHOtCs6mOV8TQ+hTX0g
9sblo3LK+cYsck9cccRLMn+MvehGwz7/40TGlK53X3UHEKleEgTHX9GYVs84VSN9axg9pJxu1dDC
Uagbxdb2hu6jBCWjLnoE6gAniUIgJ1FzYkutob+tOo0FK4F4eMci12GZoKQs78xMNv3BqBuKjWeo
vncxtnKGkZob8Sr6REX7ph28iEPXOvwCSsZHD7FOD8ZE2PVzQaUibIVG0dezqRkpgguHwJ2c07EO
hozise3gdNgt/aKshLl1wE1Q0Uua5I72LIYVHvVKsZts2oofcHA10u9CbFEKjc2+0sOQDsqKhcMu
ccpOMnrOrs3RoG0+NRD/dVXQUd4WpmV6W1rS3I+g7fHdgPYThf6sRAPW001mzn0Nb9l82/Qt4KBl
OnRWd5zLAQd7mMQNk6ulruAOC+XL2ukx2FjU+npG4Xq7pUaTKFbYa2i/SpUT8i00u3q22onaHfok
e4sWVqbuzWIaYX/vmKb4wq+FG05fjXGyK0K20A5kcrIa5+qLh66++OmqQQBXc4v+kpwMkPAdq023
3sWHp3O/dnfzxZ83Uh3+6F5ce9bFwYe7CTffcHH2acbq8vMujr+ZgtwrDlnRsAmHip0BeCP+QGtW
4U9/cQ32FwchNjfchDYo4oTe4zGEl/VSf7WD2+I9vPgQ8UCwpHMu/sTl4lVs69Z7xtiTb4ZyjjVO
BjmWxuVib2RaUzS7VgNUX5ag2lruOfamotpzRcphwwMrZegvucXiCUtrn0hzzJTp6qvEp6G/Gi6W
d9DH1XiJU485yVj9mLZJ2APC5GrTVBfLprm6N+3abhlJcBIsQeup1eB5MXt2q+9ziev4m0hFzKAg
jeW9EeexuS1Xt2jmhuM5jNgkbtXFTmqiqrTbGY/x27T6TRMsm0yBUe58GxdD6rx6U0MPVRjEG2Yx
dlgbo6+ZiCDGxdQ6VDbHJOe32fVifE0jOzwOf/lhL97Y3zbZi2U2urhnL0ZanjmYahPY1SP7umGX
gRGXNNKuBtz+YsYlWgtg52LR7TAvYNft7OyXuXp4ta4rOwy4KXqmubp8s9nMMfyu3l8mbMdALlst
wW652oO9i1XYjbH/BsvFQtyBIDyaF2OxvVTdZ7O4HiczOUBZL6sL2UP5ASO8mJPdi1F5ZvBpfaVW
A/PUddozojS25nGI1XemO169m80kJG5zWU3QhTC7ddcx5fdLr0XXMqu0gsVklnxPq4s6uhiqCRDj
3euqPH8I5xbLNbqYvV+S1Yg9QIB/9Ks7m28MRm0CM9zyUHBHoRgnVNXJudi6zSm0n8lkqeGKS3ey
fXkxgeerH1yuzvDxYhIXq1+8vFjH5cVGHl8s5dXFXu5crObYNrGdY+GQe6qAMaNbqy89inMPi/rF
rn55rP0XpvmfNaTq38A030X8TzER6y///YA3/3B5fkqe4abr2dJdwwV/kzQ6sIzNEROTDYgNEvXa
ZfEXSiOMP0zPphAdkgbYxrH/nvtg/0FCCw9/V9ou3QYWWeH/wfPdvMS//MvzXTq6Ya0p6asr7V84
GmNOFYkFCfJERB3cfrBw60A5mrUodhZOiZ3hso/3h2hhGtmIUbruFntt+T3S5AC2OLbTn/RpI6BH
DBOsBSt8Sb41KfayrcsaA+NNUmRk5tSMk9yVDWvbuG4qoDfFpFGK6QoiFy37JjIbDTRmDJeMvbtb
QwtMDaucse+RoFKgOcneAmrW10f+yMMSqbn0LYYEYHwrG8tzaZUxFs++Cfuj08ZGdIfll+Gw6pKU
k72NKc0nJcBljuRB8Mq5Iu05R+S2e2rHEW0B7/s6hAJ/0iFeDbtJVNifJg7KGGYmOZ/ZLg/5pjTs
BEUcjOinduLkoYdHsLf8EbL1+9rAAhKKKYl2tSnrJ1kI1J8a2+czBVAxUgzwoyAGwpING6imfcSM
WGn+HHYk/8iq1aBIq3L8iOsGQRdOpjG3k64XBdvoJWMklq34YfHR9OiqfQhDuCRZvY+0nLr7KaHe
m7egn9zbvBgS6QtLuahPtCb3u7Zy6k/s8g58ZdpSndykROgA9PXVS1ebebmfeqFj+5M0rm6tZShv
wH0T1w8BKS104EFbAINB930nmxVpaE1LkpbhrgiHqUnhMHgo5xf06ngdJ0b/jZxvZGerSeruFukq
QVk1mqznYyDJ8+jVnKgO/ZAjzJnLyEIKGwMQIlTkjJpHY/kcYF8xOXm6vfqZlTYZ+4l39A3VpbNY
uEX5r9KysJYhlCWFy36odnDQTG2abbBSm/G+M7ok9JfY6dId7cEq8fOBmW5DoXt+Z02OApAuveR9
mY0WBjvFXYMjYBjxHred+aucK+cjMSxh7afFrO+kEAOsfGdbCDeei16F1M2kXaN35QHRJvaVO1hV
Fug0yXbw+GnG+dSVhEZ4dVryDNcuTELvmOo2zNm9+KazK+apc3Fr1O6fuiryZysZ+8d+MEtvh8ks
BMXMU5YM2TS5XwmlrK/JiHrtGw3Y1EZVc/Spi167Ab8mWMMDDOHMPQyT4a/V4G/DYphvANgIWFmt
ufq1Vk3moROx+gFZi3iqZOFXUc/GQ2e5JLcMJtApur367LTC/IlBUd+NfqhPbdzIZ6Xs4l0355Ye
5mQIqUdusJHtSqs2km3DA/Kk22RzsjOzLYxmUg9nN+gGJ+N7yfU4wjqU8Tsw/qztUPgQuuLGAMoh
sg9Jr+SRhUAx5l7KaS2xAdfbhN/qau4CpGPX/eALEVeYLjy4ByfMcLTRre4EiSWyu7gpTIp9wUui
AEg8+iwjd3gz3bh7ZscTPlJoFuf0+zaYGpQ799/25aPuRN3ehPlo3PHpFnx1REeiTdV8NolFtZwx
cSDRkpp/VBMnbPOd1qQOrBk1DYNc61jfGEM63A0Ndbqk50DuEHcWi1+dWXbnjl1YivNBsqeJ3FA5
vGAs41jz12P5yELsKdY7ABJba011VUwNWXbt5UAvkoTDPbcsxgjSALr51v09AYADMg70v2eD4TIo
cAYzEaCZHlrdjknNy1AXd+M6XxBJ5NgbjeJhiV1tHUGWdRrxLoMJoAwrqcu4Ml5Gl/gyxliXkca+
jDdmvXB3zC9jTzLXBjNQfxmICGUZaopGpLtrQJI5hq7TU/57kuLoxVjlXkYs23Gjo8a5cbquL0NY
FbtutOf7z3BWMSrOfyJLGO/mZXwzLqOct051Xlkx4KUuPkC/vAx+KX7B26jCLLFJ0UIqHgrrmFhc
RkZrnR7DyyC5XIZKNSojZEu1DpvhOnfG6wQaqkS9ECeo7viqc7GodVYdnTm64ZEbo0fCSIgrIxqs
3xnb/z0i/c8alftvjkh90xdf8T+uQdbf8NchSeeUxInGWwFhw3FWmPf3Icnw/mCR4doEUlECb+O0
/tsZSeOMxI/x04JMLRDltfbwryUITn4s/zC6BGRJ/rMIA/0PTkk0bP8Lbew6vDBoYzRB/jbxr0mM
SdPHGH+ql9mS+j269JYj9Ij0HusnfCuoIZk8RYzvG1AzUIJ3093njDOmMe164mds63EwH0EmQTXT
gOe85wMpYpblN8BkudpDtzxW87TTm/xU5ue6U1dlP/QbewrFKyHEpvEgtI+ssw9Gp1CFSbfq+0F7
KcUXQ3eAFlcbh8Ixfav91OoGp2OeHotGZoEjmtovE73bwdPDnnZb2rx9HGaBabvfqikYbMaN27cx
vlWzTIJeMRA2aHYEqSSZ6W1l2x8z4B4vt3w7uZnc5sFaHmJiweB9uKNC9oXDeKrJ9JVutFlvidYA
DSXSUtvkXRfUPYyHjvUUCoWYL+BR1dQHrev3jZEHTpvtI0s/1wS8qOHX4AwN3tZ2wcmzYrnhV5m7
iJPJNUBNCXJXNEdTccPiGscdACy5oLK0A6+/7bcJI54owiAaUQUZmJloWZZAsrWZrxukOnc/GGcC
N//pI3MrF0C65tn1viJAUVy8PPUW7wEZ/IYHAiQT9t59i/ScpP01B4PnZbLtgylYe0+6G+5QhhkI
6XYlV9Hso++oHZFaICqskVuWk7zgIN7VSH3EKhxckgg2Yq7wZxpOfa3HPCniJDxp+ZUhP6Dn3oh3
x+JqaO8YvoljCNAMRq8EQErNrVl1nCOE8an6pdhnetyfbVO2Nz1bB7OwXnox4Eu0AML4kK1mU1s5
lmhLf6oJa3JC9SI4gwvybijdfLXBjMp2vMl7zsQb6bSn2VruvI6autg9FyWElOYdsxAzZxZa50lO
giClzLw2B7kFCtvJUXIqnrYMBWdGUHTb/nstIPWXsjmx/6IxtDqafEl50P4ICkk9N99LL/dRLnYC
LzWLaeQRDcJlEy79xlTutZ0lyDA81iuUT5XKNZgJoIqki1w6CW6ycC8G/F0zz5vCPTi9vuVT9hO6
nUU2BlAhm6jXgtFNgiW97znVs5SfNxOuJNed91rlItnFt8pJtk467PJB3BvAV7r7KIl41JvR8EEM
Aw19UJpHHZ8qXhmY0BqJUzvFg/QTM8i0eFe0f7YliTPbSH8h+W1jyOk4q2xbkjR3RxxdcWR+Q1Ah
8mvWzpUrNn2C9Nb/Wl21dnHf40syIuyZhU7RHhS4mbODKqL5QL/zQz9Ze1JlbmUlfAuLlSnjZqMV
PWCe/jCWryomoQp8M8ks4IIh4DjT7vTpJunQtnRkMi6lNpnYTv5oy2usvxkcV7JK1fdjngZVyS4G
j/aOOL9iOnbWQ9qy7s9z2e+6/l6wf9T1fGd0p0mOj32dHJf2vuTij4emC+ykuEoIi4qjGUz/1hjC
bQxI0YMQw7DiHSJ0AJ9ONNqDr8hKM+Jq2wD7qsQ+MhcSZaDdlek7reZrvhZTRrTph6dJYW+wuBrc
peBb9VkggjgjXxETPhiadp4+2af4GKG2ecSVRrQlXi72Z8ZzDgVac5lXsM1zzcly+VbaT5GWmwGY
u7IeBhuaPblPErIKhpvBir3zYoo3HvF8tQt/EOEn7fNUw7fPpU0ESe3oW4TGK9ZobAJPGEBwVUbk
hc3RyZXjXdOkCLMYEzu8nYTaOsjfyWGQksiEEU+zqU+7SHEDXBS6GV6BVStL77vl1XM/PFTMceQd
jopdKfQt3zuEWx14gPUnL14KiSU7Vb6TDz9Os5wWV7tapkc9IqJgr/fSvZdm9dR2cYBx/33lCaJQ
O6QCeL/MC5uE4Jp7PAj5cuWKRgaGjG4aK+5uOmupMXTHpBtZ0Z1m4MZnvXUHo/mLnmNCVbp7HT4A
L7X+3vKsaaB5f4HTJr5WsNQP03ZbD7jyzZIIKMnRuSuj2zy37g3cXoVlERY5jvG5SdKbRuXzLy/R
fR31X+Xt9bjYQYV3cVdhG7gh8mHYCKqmT6nR72gy0A+1FP0WNSDdkLD8UOeR8PEv8t4RnXasR92E
+GkH68qsounVbuJ2DyPfPJuF8E0QMl/n2Pw9jJ7xKvQ2PTQTbO9gt+TGlEb61hS4BLAXn5QFxRgW
KuhUJrdD26p9O+b9hn/gTpbDQTJ75ZUIz1rbhEeWLxUBEF4MWNT3p2xw+mdlsYtEIyNvBsOFT2YW
CmfX8YUfXDIvCkLz4OJw67ygq/qoKtPOc8Z7K/O4IqPrehLPSlNb4jzhOsvQIS5PvHgz710jH1qc
7ns0y7thccdjthhsPeUrp1bF3I9BZzfRGR1WP5h78FOWevEp6so5hfjolo1r9wKzrwc0zhdr2aQk
WXE9ReLZsBQ8WX+eZXSYvOW1axponenPuMO3x79A7ox4IpvQPoLUH0XnxmSK8QEjaQcYAbeShxLl
z1rn210W78KoD+CgXvVifCst47UieIwwexj1YjiS9HWXV81OK9vXxhn3UdNEgY1bODCE7pIcWR/K
8HZinoIk2rfOsj5emNix4NtWPUa+1LRDjrQdJZic41jrDoseYpDvz91kuz+56zXnrCraQC+74qVS
qDPzTNdWbbXmlvm3hXPPvJnnaheb3V7abXffaWYV5IAst2DRamEFEIFw6Z3qnwpZRlSAxeEvW9YR
weRF0wi/iuRcbloboKXk1EAGH22lmBuqY8WyPLCq2fHtvjLuCiU5EMVJe12MqbNv5Czv3SYllgSL
Y/+iKltGR/Iuq3s8aOUMF53w8J8HMz6kbQzPRsUEUBeRJkYWOhm3UJektiJW5CgqCL2To7G44pOg
93hDxFN+SmuuI0g7zTlzVbe3KfWa7xKtC404765Yw009t7DW+kXqZelgesE9jboI9Ftr/VvJl2E7
9GCkQcRaKdwRpMouo+H5eiIuJ7uSvWTIStLuyD3R2rIEmnfpEpn5psOsw9Ju3udaupw7MwzvjZEH
Ryfm4pr+UTgT+WfjPaXOeLY4Xrz0xCIcOzlC4KUw3GVkm1cE8o2PWhtN75JXf2NHPJDGRJmBl1A2
77atfV8us3vttVN5z0tRxziZHpxMDUGesLpHNXpJZ+GhZGPFs/IeswcvYPmzx4Kwz4RzrBRGay93
1R0PY/CGyGxJzzIV50H9nFamdtOLsvgkGKJ4iZyyvLLGzubSIyWln13+vmKZQ/iwikwVbHo4hKJn
ZuvxKq7qvSeqADvqFgUqByN3tI1pETfPYq4JNCt9DrPmdRaa2nsqtLkkUdaSZttaifhFgkh5wjsd
b5vCmp+Iuys/csOzXtjlqW1ZpuOh1TkpZyJqA9BDtTPQBp8dtvarW804eDahcXU9aikfF2er2dWi
nZeG914irM3CcuxaNnV/Ls0heSDc5E+giVNTdK+IGaAP9wsWvSh8qgnx2+pqSK8xBh9pPS45wgnn
oCwiUUMV3Xb0n0BDAM+4imQe1qFco150JSf5xPph9Be9vtbUyACk3HjdLYL2xfF3vapIRTwDzhGu
Y9TTY1NOvlwPJJwND5iE1bHCEH4VhxzYs/jPMAYcrRL7TfTOSzLolt/g7R0S605hzDvZg7xK0p+M
zzKgTxyLVtvd6QlPYpXERQCml24TEgQszXglMpCjbRIm5y6q/dCAIw4H7wFtzOc2eAYmAaI0x3vb
0l+LobvrsPWdurZnOsCfE4rC2Hs1nvlBvpfr3GIwpIROehJIyZsYT5xtj+n1YINLwc8xMHlymoLI
4Ytieye2P7h+UpdDMbwIZsJ83uQTIipRLi9hPDXXOXFsx66LvOTO8doKkVa234kV1YEZKXVswMa3
I0ozPOdcwOpaZX3kIWsRAAUSuuOib6/TrO9v0jhO9ixLE0S1uky5MvIV46mLIGwcUhHLbDVM1wT5
bthqDdjxBrHNuxi7H1lxxtW8dKXBe9I2X8M4sYjLqlIPcr7fwdiU0Wfb1bzbZnTCWtC2V92APWPB
LtMTDtMcKq1RJP6kuhWf7ZY1+3KwiFLBrL6k25qwTzTw7wSAtOlrB4K47DYs4N4Zilducvogyw9y
FDPr8b+iUzev6eESquN/36j40cfXP65T1l/9e51imKtHm8ZmC1VHZwXyd/e2+YdETDJ0YlGgm9ff
8pfixO+RFpompd/8rI2Z/2/LFOcPCYhie/zYyqqwjflPdinAKf+0S3GM9WVJUj6A8/kP6uWfiRLS
snpZC/vUa2nN9s4VKh+5CmiMO7qKwx9gQK7h4nC7PH0yvTK6j9Ua0EAwDPOCqlMsAOniPXkitOQB
J1dl7+LcnNPz0pN6cC6LpH4wnAWvgB0mnrdLZM19CoeY1kGTpHlc7dqmMDA5iN7r/FCLOapxz0hi
Mwir0OLOhElnTmee8zBjVtKMLcFUYwonl2BqJNrA1jkwxnQQGESBph2PfOLtCIUoi7sorsghIjWJ
tCip79sYEHtP/iDMRciWoZfFjPsWll/k3J5upkYr9BtiKYUaN7wq/aqwtfQN6cXLD2nWCfvNLbLo
I+yqJdCmjtR1vS4MDE0kfqE1e2VzUxGPGzSZeu6ZIkE7c+U0LeeZxRLaq8kfsWL8M8Byny/NDTNC
qb01ja0wj4Ve+JDk2D8bnxdakRtddH2dXaG45xYZuGFu3hbso6MHXZthOTeJEkX1NcVW8l2TCsRz
ma5HOQWszWX4GEYeM6WlNbIg5YfO3d3M+QHJfxq/OAMK6tTTpvyMamf+Ac+VNXE5vYlPD9jSvpWk
FR9aVSX46UyVx7u2tfprNy+W5BZZBuREaw3jtm5jBf5pkywRJGEh5meXypfvxBBpdZ8pO8IhSwIt
yX8GJ+anOvZ4FmpokzoP1YMu/w9757EjOZJ22VdJzHpYII16MYtx0kV4aC02RIgMamVURj79HGa2
yMwugRpggP8HplHoRSoPdyeNZve799wxva6WKT9MKNxEXECDMSrqMMlHIjFv56nsdLCyrlWqXZq6
8YrDaJjWEijHWF/z+aVV8wlhpWaAR/SkA8GUFKokzBIn4P15CPsTUwqOKrSEzL1oZ2MDDERy8vGX
xkcyINPbL33oVlHDxwslig2ebRXuVlm18E77eEqM0LSoejyJDdPttswDHe10SJ2y2OP788hJ9M5w
XFSWJUcnwq3CoBBEZNiB5ZJ4ad2hOLgSOO8JlvnptZ+WTw6zEwkjxhSYG4Zbfy6GKzebAKCXWLYD
vXGas5m81IVWIimg6ZOZIpxQXuDQ4gxFqFUjG0lSYzfCo7+d5cz2prZneWCGM17H2GsvYbTYochn
pV14XTtcT3VluIHqRAXSiLnXg6Fp1QHivs1nVnFnbLu51PbWODR4PSJZ3IoaG+gm4VF+0rTCulbC
bV7jKnaeI64wGeDFB57SFRNRihkcNtHsKtbmzUI9TnNi40LLQ49oM7sz08cwnnZ5rp1l+IQenchO
7tSMH9fL+cQZWLRRx15XJETW7/uB/ZD6wK+WRXSpRT3RjRKUPCMwfOiQbaa2H99ZHCxz2NIC1EL7
V5nJFjMOG574XKYwUXK/YDshK+UZe1Nve4VMZDDSfhGG6MhZJp2l97fwfUYj6NlZOXDwYy0TC53B
cqnLkxwBaag/GzmxlYPnk0coDCGwPXahuqoytrh4jb1RVtvK76cOTznBaL88xT/dGrDPnVYxdZtA
pVg74t86KSRlTtau8UEWFYFy+fABc+r5XRRzljTOzamzp+mhpEEJd47lSdeA/dUkhb5Pq46OerIr
VtwGzigwaXUubIv7GgoYqcJKgKZ6tfy4qx78fqic56Ww6vzOE8WE8m0MtTz38z6V505EKyxUqkQa
BduJoRquZELzDSayrMYwk08lWXSD83Mkbed1QL9c+Vute4BDYe05cYBYqPXyJeHL3YB91CABIchB
ViJHNRbaLZEnBRS3IDDtlBk+cOJN4YzUkW8E/9A54yB59HLHu0mqFsDYCF5IpiaQDOV5g7b3B706
AJDtniHni6CUwkd4M5chHCc2/Okw+t4G65yxV6VfPCTYIi8Z2Vdoh7XuE1ghLWX2jGphg1onpGm0
S7D9FEdJQUbRqZw9xD8wUg3w2k07K/tlpCsn6CcmleUwLVB0OqCuyVif+azq2ka1y3yXSxvsmF/Y
/ZYzkBlGY0n8lZAmU/eqcyU5NeHvLDgfe/wOxr2dl0ROQYrVcTkcm0H/dOh9uXMb0zUZPqC4ccg1
T/ykqR6KOXPKU3Jq9j4y3TdiZK18SWIW5ONAULj9AJnd1edNWkOZyjEtAqN3XfL9VLNnAeNuc35O
MU8QFSY/U+E7sGnOOVeysOIPRu3Zq+04APQcRavRGZpSBZQ/y7Qo5AYRoTlxyWy6WLhjgMEQYruV
dtW1cudmn2KVmjf14FQXTr4oPbQqCy6EwO0571KY+4hIeuydF+nSVSFEAXJI5dzvM9ER+pSY3hUm
N4xtfkl03QZesTWrQffxkeeZT+iJyCW5sNkzd1pZl8TZGRws/tjuC7PxXuxh0cN2wvqw0bk7r8uu
dc/Iijo3vQRZGHS5H0tGGoK9bepV2kEnRP/Cnho01YC0sou0aW62JKBypj7eGjyKkv51dHS+/EOV
8LjZZOhIy3uXADe7iPJ4cndzyQZ8H6XpfIphVpyVjW27mywmXj5jW/mcFyue991SSe56IujUvfz/
rfT3rTQjuz/bS9++InF+OXyFJvr6P7/87+79a9XR/PPltfr4coei2L9WXz5evwD0T15/3HN/+2e/
b7oZOXoGG1vfs8GNmx6Q8X8OMTXD+s3+xhw3OGOavv7jFNP9zbF0h9Gnb8OxFmItd//XFFP/DRQP
m2UPe4kj/lbDz7dt9b+NXo7Nvhs0k2MYUJ08tvG/GLkXBZCmBNusg98odlB1dVGEBAba6iArYyzv
LRvb0RuGUcr0NolmyvHNNAZRbzPhJom5+eED/p3GoV+MZw5zCIu3vdrO8LEBXF+PCT/0bQkTy7fm
pKgUdlFTF4++rc40MqMOYjM+c88l6SewXm4GPa/aBwWwZTzJDT91vcCA6utQ8TBRJkgXh1+1Rmg5
c5fdlUbhPhpjTj6brSZObyugh4MERxMZMwTev3gXPx9mHAe7L1/M+tVxIhd8v7+8CwcDHUgIjD7J
aqry2kECAsmaUsIbNOc6fdfGzusT7DHlCEgVALDfHVS3mFoRQoCKKm2rnEU4PPf8v2oIXi/yHyBZ
LK4WHkKCAN56qGPA/stPF/tl4bujyQG+z4RagqbEnnbMMR4X+7kH9Yv8nci1FyRyLdgbQW9jvLvC
r6f8nU3Ky702KB3X/y/6wf4w3/FTCuSuLvnv12Kwn/7IH/5D/xWDIg6H3T8+0mMRfO3T6ieXhFj/
yj9sEoLUx/qN4oPA2WCthYrfbRImZlKf2Ad1BpysddaYfx3sGeb85hoeuDRCza5lApf69wIj3N9M
DC1cHIyl9XWN+TtHe8NkrfrhesPPhX/DZe7MD2Nw4fm/HO3NeDRFQ8YR2G28b5vmzlIak5JqhPCw
lzagDc/2XNzbdIZA+a8uGxztp1PW5k9r4eaLwkn4Th8BVoDWF6QNvbwVZF7Ty3HQnA23UxfkVY9H
O0sePYdWsDF984Acg2W3jlWPHZ9R8rbEQpD19h2vRS9QlZ2IWe4GSPIQbfxTbIlPg2yvsE46wewl
0GeVUFts5XfmgH3OVNJ6KIm2MuClBCGEu1Dq24i26WEP/rBP7rJSRESFDdURxeqL+hZiKmDMxGCL
DA278G7B89B0VizsHzRKtwKwFO1FXLklDnfZX2ksBmxLZ1WKvUemDITBaLfxg6jZpdwZWjcVAfZP
AACiHLz0ozahMB7XHj7oyfgitM2IAQwWWUO7SxfO/WSc1+Rmz3oHmnM4sLkZHwfLnP2tk7kUqOT4
zzcNKOAKy6YSKKTNEF8nlj2dkxFm7MAujvW2MaEUCXP2ym0DHvVuMfx2uDBVNewFmoKGeOjF51Y9
KdgcUIZq7AbnU2HseW3m2vWyhjqTTTwDyZ10cs5iquMzLpotR2e+vyZrYQ9I/0TTB84SHJ0PLTLy
NCEjZ2kYDwmqymztErdhNNC61im+022Dl7PVkXdlftcSA8TxJW99rW926bgs164B+k3X0keW1uRc
JOR5ZQo8OchKR1S4bSxGee3MyePRI0xc3id6SbyCzH0CAtqN/X4OtcoyEZa+3bx/y+v1p4G3/4Ir
lIVW+McL1M3XZnhDnf9Sf37pk69fAnb1P0Xb1r/+fbGiL8WxTEoL+R//Dyn7n4vVGl6zoEfiiDeF
icWdVeQfKqT5m4u8SNsF3A72BMRJ/71W2b9h5BJ0UngmkEk2Dn9nqXLddSn693Zo3XTgHUOMxM2F
qumYvzwaicoaDgiRHfwOFZpxPcfnvphhVHHsaquzUWqwXUhCw1KeCCSpI2uEfErWcgge7GshCe5J
ykkWaiAyQOJraUm82AQ/6R1x6nDI5tkPcr8ub+cSnRaMdUb1Sd7NKcbDtRClIBBH1RE9LWVorp0p
1bf6lNmgSQV/Ovcj/ufhHAspvVaLbgKlGb71rrjfOliguhGKydwlxvxCHuahTV2/PBnGzpgfPVe2
89GYoXaFo1bHTtimoFCEUWOYGm3lpEGT0cC0EYuMXixmBE04gXOg346tS7NZFknrObz/eNwou2Tu
klR2eu7TRldhUx4wcyxM3liHUHEprRPui87iR4DetJm/UvnhPyxplj612ALnXaz8/iL3KjaWnl8Y
nzVTcxwbrqxBMFm1czKpCfQKCd0CxIbh1fidYPcHZhMzM1ssjQ1iPBm9vknrNFLYK7zmjuGglLwl
FgyYT/iaN9RFL7dTmiKqVJUdEfCns2w7Sd5MaBiF5mxN8m3eXm8GibZh9i9dOhblxncq9wo5lBD2
4Ig0BHoEiBwEmN/gDKG0I2AJsbRNikfpVfpS3tROnDLRTXuHtrdiooSOxI15hvd4Gfb6gns+GIyU
Q66ReIMKzMqXxk5SHAkYABgiQHXPybIbJUfmj0vZTukBqOXYnZBmZg7fDVmb4nsSebKNh8WfKRWb
a4Y5Pvwk4NnQEQDudTmZN6nZ9OiNOAT2DF6teWvH/YJvysZSfJYX/tCfpU6mlbvEccAZG47U4YoK
s8LNnXM4bwtXy968mZPzNuHnaMNB85tsw163NVawA7y8ODPbLCwVNPegamkNBAWC1hSUpqkPZ3MG
YzlA5279DeRzzr1tQ3LjoJUT+q87ZmQ9Rh7URPEX2tk0aj8m0Gk0J+TFapHqsqPMJ+0xLZHLdknq
2hgFYbinTF3ZvdykA7D8e7sQlHSopp+n5xIecBMQaOrTO6qlp+w8r6LuqCZ3LE9hzYjxIlaFP12C
zSKMBtqp83bNUoH1H4fcjJ564efWJz+3BlAToqgRdlxABB8pC0hp8iT9fW1PYwXtXp+p6kvQa9Kt
mikfC5sk7tMTI/PAzDA1G5YQ+EtbXNiydL1L0lfscpJKaeYRumiNoQzjCQ9If7Y/KTvqp9BCP863
UKM5jeg5IDFkqLKody1oHnQWG0HooMjIZfhtiqQOPNDU8jyOUNiDgrBBeSEUefIdVutefNQ02TWE
7KKhv/Ix+CFAAItKdjZPzBiS9Yzxu9ULwP0J5Ir+pNbogQIluv6uMOs8PZgWbULnKHZddiAX18Ge
MVh5VlW3SE469iL04NBIaVPJQv3FEYlq9PbV0kzAdjqbfil3MGQENdEAmmqbCdp13VlKboq6SK1b
C/F1ZdZbyg47NXsPlp/z4/Dt85fgUnnHSK0ucqYn2TPZFPnZzpH9Oeekb8Kqm+tHzHi8OqQwfoGS
T4mrT6e/hlusJGNLwyuWwTbV+V38Xiw3CRIM34TV+ts28opiZzE4uRR2j96PAu9eJOOif5CNr9tD
Oed0/kxRlkh0STf9ytjXvchnPlfCG0P9SBGm/OwhVkSHzrLkJ9q2Tc2bAbYuJ9Bi45/tLG7WpKB6
yOjowLGJfn5ENS0vQWHDIWAx0pldDFEjM5CzNq00zUJL3ERF1SapHbo5uH8VKEW10ohTeyHdoJuD
552IYeXcFKkt0xNSU0R4lipSD5NuJe2ZUab5XYMVK99PNlmEk1Gmqg54YGgNQBTLfKLmNje1Qyxq
AhIAtwyN9Avy8tkw59hn+0oNSwCpqyeYoJcjxn1699LJoivIgSd+M8LgIr2i9HgK4mjQ75LEtk+c
SMAqi2st8iFwddH5iJHyQw7wGkCfO3O2kUZPxhiMOvVGkTWA/q3Noj8TeOyqwPDnstrBkasvhmkQ
oJE8u78jMemnAecHSHfcAeWEuSsZLoY0ATgU9TK7jJJacotShqsCcFe9E5CaIfdhKNOsTtuI/gUC
Mrq4a3n5HBG4spPdMszilGJZCnhcgyof3n7JQMdGGWUsLeqKDJJC5ss05FPMu/hfIx9LA0S3Rn+x
qMoFx7KMy1vDklkHkbCwYFi0kBEUn1BVCVIncIB1IKEO2euc9W4xnoVTibMidXxt6wNLPvWyST5q
fdw9wtISTzoLYLahTiB5sLoeTJtT+wYPnHaIXMJ1tAxtRSrLe6NvM2qvjNzkKeOVbhfmkZacyCyr
W4Yms6ZrVkDClaILLMVE5cZGzPGWfhPbCCleFU7QCtP9EFFV6zuFLfN6dKvurslseDorLWR1CjR0
wGTe5F2yDejlQSeXixW2annANR64DHgkBsciQwzuxaDWYk6UJLpCRVS/5YSziL3gjeDRbK5baDRU
RNGmrAla0aeAwbc3UuOR6Lh8L6oohQMmrfTKsZhy7uOeokm4qSk2H9PS3yCwpvdF6sPnrry0ZXBI
l9i49XwCTHvTN+qLujDj86lrOfU0Ii9xgeKJevFS3X9bBru4ExTBndLRYD5QejPkHO2K+gNxrqR/
sUgTIn41wDEeoSptd45foLMX0rYeCZZnLZ00seC2RkQ71FLnvDN4oiP+sz46aMIeu/cUAZz+SFVz
sepV46tNkXmOdSD52c7b3rEKwDZ6r241UlNrD0VJ1Y1mZeNVK7CJbuGsxl9te4jnYzGPyTN1F+S6
NBKaEB3ZS7EVnGdMeHbvIPIO+gpUHoFxbhKpWVf9pHSQA7QCgEnEKgrtxFQevTGjlWGEjAuI2MzG
8YQvPI6OwKI0BndTs3ghDfP5FstgZB2iAitK3fSMA4uWmzbQ1wfqBp5/Q7+AU03PKXDR0wFWAyNp
WmhUIJc58/ZyaoEdaVQUqx0QbxVx2o5bd2dLYm6hSertXIurOt8ZHBFvLL+CSzXneXSFDJUwra4o
Ytt4tdO17ENSXMU8bWk70GLzU+qJKkOyf6rkwsz4cVSsAX+ztOmyYmMwkrPv53MfhI8FgdvEZcc0
ijsZtqNZBu24VIiaTcp0LAEgRjRBTtVrWgxteWIN5jeCQ+dNyAqe+wLx0nrI6gy7OA0lxL0yPtEh
XBsbuF+rulhnlflEb2LHzEcCUfyaMR6E9TkM5FmddL6p7aJ7N4tV+ZtrNT65dccDxPJNHMMzEiVE
b7tkp5rif2w3qhmymqSDU17JTkvfPau0nw0vo5+6Y9cAC4Illp12rGfNVjGm7DZc/pY45awsr+Oy
pFQCnmeUwfSm7TIozNa5jrvEfRbQB9l26U7yoSfoMmGbjcu9gf3vfgHCboWM0xin60mn2xs9kg2D
GWbDIKYmHkP+WHO2VkXsMRyaB5O6ZUx+NLmCV8XNgEGSpxsW7y095ATaBx5sSDv6SE+cq+cXyjdZ
x1odYg47tqRA3plLtvRRHFvvjbIBMcV2PT71Lbm2zZwZzfvUy0hugFMRPJC9qJet5BEH+VAb8HJ3
LaGwYFZNWQWRnFnRUNu1x9rqI+ems7vkTfrl+DJTRXtFV2C+XNtOV4JjWKYJuz/gMi1kyjOwYQdd
eT37PSAkuPh46RNdAgBGlI7OAE9WLNyDox87G/fCPiJyBwofa8cQoqLH1/igbarjsCxlgTFN2Tv1
a/rXRMy0C4G9dajyWmJ11msD60qX00myiWZzOu/RooqdY+bdbUa5yTvPCY4lhAOmB6eRw6MysvZN
jAoBJ+P5/FAPUrSBTkTotqsLoCYI2XO7Mdsxf8yWiiORlnHpBANb1WuLxpmL2TW95zJ3kJ5Mskr2
XvTe+OzifqEoqW6LOFy0mDTs2LJ1aYnt5QFPqeSNVnXsBxp0Dzwf8xpcGW2rfy27NKU1wczeus7v
n7Dy4rQpKEPNg8G1szO4ZpwJ+eXqpqRE6IUDDi6uypuGS1ta3ZOfUemr44vj1ngaxpTEa2pygNtE
lNcwPrXK/D6nLeEedJb2pvuj2ZCXTO2nRXgxDfKx4LKflbdkoI6T4UZihaS7hA3POT6M8nOZlHoE
OLW8ARwp8E67tJoMCW7hHRdWeXSrShEBKEb6wr0skmhP3ZoWmTp9fCrIMb7oZN/dwGXvx6jOSAZv
5xnlSHuADTSBJxmP2y3d7c49zWhyuvCRyzB+N4XvHQe8c4hrRKc/Qfgn8ZaqU+ODk1hDQBBGRXad
0ITpBqIe7XUBA5GZYFWxN1BP+YUKyDOHT1EYF+iDcxm4fl8/WvbAfr0xIj/edroZv3f5aMi91SX5
JdtiIS4GDOpseYZUN7dR3tfLrTVxnqKZogc8XDi95AoRcydCwbJNTIVSIPaRThMx5KjZ5ZzyUHW2
0eon3qQrFzf0WraK21IAiz/HDkkcC9OS5d3gzurWP6QS/VmRk2Y3hYkatncQ90WxMLv2auJmFGiK
xxQ8wFXceIzU+fDwPP0/Gwr8d9PUDPdPRbWLNP4qf5wqfvvz/1DRbKx8yFOo6gCiXGOd2v0TH2E4
ECVWmx8alm+6+k9mPttwDTx2NMaaNqObf8loiG8EI5HY2Pc5iG1AJ/5GMJKj908yGtBeZolIdqQz
dcs2OU/w+z9M8VJkpjRG16IxQIyngP/rFVa4cLKfWml/MLLIcOsgq7sHrZlhSNdd2+tHUAORtjcN
01iCBBBSfkXT/FgcsaTZ1gdGlLS9mjz82nh+FxborKlgqU5t9Fg0NE1tlKOqd1v1mFZVhmO8r1hz
2P81ScDuAv+CLuv4bRJGE58RLl6OnugBvepOBK8wGt3TWa/0YhcZJVxnHOPSXeytzx7QP2GD0cjz
uZdjd7AZDd9jonFGdokRKS2RgYXeLtysNLzHcNUYyhMIOKPU3diAjMqag4cHKts2FPrGTPYyDWcH
+XWcgLPrOWswjzK4r1W7gtQx4BejBaFwqD3qC9ZOMYsDqdub2z6j8eXF6wVZhMJGl7xw6sE04PcO
mZNuSifJSSyOYO9Ip9nRBziu4bHNESM3nJ7BVcz0RO6GcRy7YHK88WZ2ST8Typkp1yMAllzlQ0ff
jDlozVldEzILlWg57MH9jMjI6PpA8r7ujJDGUXEDta7c9TzWTyNHp0ymn8HIGhqHylrzs4t+hioQ
mLNTvkOcZefUI0HgcuJ8VKrcp7VLCkz8lp29lDDwSb0iTEEfrVPol3oj5UkEPRMKoS9wuySzDh/R
qCPrIi/oNgQjCIQqREcA6TX1XTB6y2Unkmmbz73apzXzH5kI5yZtrObdEj7jI4mUBZ0E+MHcG8lh
4f6qULDc5WEpSvsDqdU3cAtNDm3Unq7RDWHFBuWNGSkzz0jEbWkOMGaZVtBzd5hEzGflTFHPNte0
4/oO7YlcyTr1H17iVioiY3E9ebQL9B7rO42asxlRpOp05uuUrWg07CJ+t1w0S5LPO9n3zcoScPhi
NQFmcL0v8nqnd1Z9B3EtO7Vawoh27pzRYn2++P3nQBB+4zfYSucI33pSpCfxGt6qNBAQMkWZ0ltK
hZU3nKFZEutIiuots+XdLKXcemTiw6GhqQtarPc+SerSTEUy3m+xkxvjaB/yaSHFb6t9LJB3E+S1
Q0aNDIEY7aEv9AdaRc09W7EOXRXiIUJfsdfb4Uw1fmhMa+Er7/lAa/hedO4D+sy2hiPcYdjDr4QA
TnSDI7cu1TZHfelU9bTMzlvrFKcp8GWitfGaK/W+YiH70NhLZsQ4GO+LW0xsbmBNS4f6u25zonIb
NQID0exnAepjERaT+xHrBG0dMGmbhGhK6GAaym1iG95gXC6tyoIkWuth6QVBhpzSN8gVw6mK/L1T
xmc+MDDCvzZpgjp+7Ov46Pvxi9W6t1MGcHFKixff7lGZ4FEhqA9YbrP4uUnKayG8E+pMzUNmZDTf
DvK4uBSn9412GSfRIYuKR0J62aaMSTdSHcepAkzpfW6U7GgbuGvN9KyV/eW05AFw11N0ueLAzpk0
QF3e4xShrXLo608nM0ATM04jOW6zWChXzcepcW6yiQBtMdIzmsTKIRfdTvQe4j/FhgWlFvGQjU9l
k4nT2ds1DrWQkeKEj+OWAgCnZmCBnn/Iiv7FBCu3y6g/9DKZn7eLXlwgXF/F0JtDYzS1jRE5/lkn
aSWaXIHYY3fehV5BqGgG+0Z2xmMx6busNnUaaixij35/yLIV6FXbJx1TwExFz4ljvVU+O5km8/Ww
sNRjr8CmonFGu3jR7S09d8l5leYBexROHo6eHWLKHMBXmCFzW3lcMRZ8CsSRUwJhcSuy4wBwnygm
aTQmn6ce+28CEVeNlrGENGkSDu7ybpveDZ2GLeES6kcmd3oqGMEQVFn1JPpXQ5olWgJ9QhyMqGew
MCoqVQDuxC6OvUbXQyTus15Z216U9bbLtewZEhfBr/itnBjajBMhs5IcBtZgymi4TLPW8A8lulCY
9GNzsCd536nho3Tq8zxPT6sGrYwKnYcSLnkH4YSanki7UP3sbrjkiqDXMDSz8dqkQt33ugIQYFGb
NS3n9brQT9TcD5Ggm4fkdU5hX8IdtSncaJ9a1j4n63RwEqy8MFUCyyTrbvshJU9cna12NQ7jB4bK
4xy3F6bRnnSLjoJYWdesb+WFu/Cee48sTZZiTsEa9IG/8t7Wq0/RzUeibVDmGrpECFGN6ezvpTEX
iJPadUHhAOlSpE6Nbu2ytY7N2PVvYFa2TVSqgAMiyEE6/ygkLsjgLO17Xc9IBF4dxE3/TvM24w7f
L04tYj4bb2rrTd+JXa7HN8vgm+sxOixH/0NTy2XfF9Y1IuzRmdzzhRM1mB0vwop74NGecw6K4L15
75Vu9+2nvppe+5qLEbZBUeMsykadb8CfTItuIChKm9rVtfpdfTfPJq7ZBVAmF+PBQlRAcHd7HLaJ
Ibimdl3dt+rdNeWCUFP0wsCRuxhls8Byc80BnPLipetzbPIKz73zhpxWgL4kUi0Q+zR7NdrbqXMt
vLIGNadrPHHqT6R3FxcwY5LVEzx8dwhDwMEunCbxlIUZP2zHzumbmzj9Zi2mymP1GcNyWF3H6rsH
GXMVvGaMnbVQ1b7re6WRFu6qAzS4Udzz5XFsuUAp0Y/6nPhX+KLVdUeD/RvneQC6Dc8KwWBpxH96
K107r+0DJkRHbErg2LtWtktsP5JhLJzAjNHqcZZaXEPXBW4xoW1rzZwYN1hZHXfUUyrX1rbOkpUZ
Er5uQUx6imZILCHGhnvdKDF8XaY6VjzjZKDF91lVTNX6kCQo5fU8+GxRkV4K54FhhTrLsskjoRel
dH3eMKmKwjS1S7XB6h239GIUuY0b1QQjsQekh4bJYdkohrCITDmfl0LHBtXRtgyfKCzKBmQ7WeKl
ss1NlDSuQXkoPvINXloTr6dXuKwL+cKD5iKJpKTvJNIliyxDTu96LmcCoWbHZE/1yPckKjjgPleG
fOl5EKT3RtzV7i0n/z4Gh29hsUstLlQUGDr7tCHjebKs5opdJPsYN4ZG7J0530iL7JQuDIdzKgOa
pBr33Qjlk6WgiHtS19KOwGtN+pxeTbmn+qe+LlV5wpiICs2kZVsWKMWHbllpmkP9oRb9zouxs+3G
Tpuyy8Uzi9nbplJ67q6ffFSUdISRihOb0Qd1MZl6rErR3UQl5Vqcqx0DdHPbFPQcUQliMURR4B2p
DEmnfYUJndSMn/Xd0WTQeoj8oiWeHtGdzO1tGWHClrncavReeBAbfczyI1nDYErY0YTc6WUZNoAg
Ee41R2Ao37R0MNNos7FrI5kv5Yx7ZhfpZV6cGE0lrIdk6oEiVBOSAf77pfO3q7W95kMbPfIfJon3
qSZM3BJ7A6etOfKJ6QaQbEUpcedRPFwCZtoNNrZhqZrlET2xeR6KbGCvZtaF9Jn4dbbYT3lGBjvS
YiRnVQ6k9lR/AmOURGrXa2fKd+sTUtLWGTnr6bBYajrROre9IY7HpHrWBnvDEC3s+biPzrK4RPo9
cXDpuzrqHssW73IdE3Re6FJtkNAkSIrdaSOeY0ucn3rUAQRuRLOzmTpwJ+hsBoPuFYFXN9Y5/RvF
a5+5w5FeCYAjytXPtCGWnxUJhQJOlV19LejT+JQNWtAGR4T25uEcpgRMG93HBjD9tgY5TYG610L/
rr2BLU8qsOCU2a71be8dw33jQ6Jh8ozCck0yB6CEUb7xRHlrPAdU1VBEgVa33hWxrvyN0yoDRqmh
y9T0VCtV48HseEqeyBQ8gp3Mb1pN4BQezXywpZ9BIdUW5imDyrZpzJKoxblzEnuWvpvb0YMvUT3x
wCkCC2XwyZrBTvhUyQVlEyUPjV6q0Cv6U3/o+tAsGOvQ/sXBhC4yMNjf2GzVaI6PfhfJEEsVvUoc
ngJvRrVXbf+189p4Bxahvp6m9gpmXnkW00TPacykx9njKZ7D+AyM0gUrQeIS2QUZ/B4jwX00kfAm
pq+B4nd2Fol+PsbR2caNbhyN2Af306bpeynXI6xb1udlheViHUOFzH2L2zam+kNMlqKjamweeSds
Tmd/oAauHGfOkHAzqA1eLogkNWsvJNa5fFR71B8V8k4wmv99x9If+il/cl3+d9NgMBr9mbHp7rVa
Xqv0Z3P3+le+yzCWTgZylTcYS/kuKG4sS/8CVJk4q5FB8IKj0/hILf8wM0HwRhwx+DWcTsTFyLfx
D/7T240Q4zqGwAGNj9N0+Ef+jhDzswzjGYaL2dc1HR+FSPdJcv4sw0BOFnGvFdmGVuUcPK7f1ru0
rVS8/+FT+R3X9irn/OCa4nUI/ziYr8ixYUN1V8PxD3LP7GN1KKOBE0UGyXqTmdPwTndS/ShcZwr/
/LX+8z25ZNuEQ2DVoTPYR0T78bVyQQqmhRSySWbhbqumxZYUDcV32ZGLNf5KB08xM7r5UhGFgCDS
d//rf/xsWV0/OYQyHe82iDFTx0T786vQaO2X7HR4R7QrXNtdS/eTT6PhZe4tCenUTi//4n39x2eI
Lk/yFaiZD7rdXpO2P78viyVHgoLIEH0xjqcpaXLIxemKg1KHP/8Q/+rFfvkQW51ZyWyuflrDm9W+
wGF6n8emjslJxe335eMPP8v/+MZ8weIOzRY5kDmJw+X+4ztLUI2qgaYUukVa7TprWA9jnAl/8Sq/
85Yg6GNp9tYYA1XSP7+KUc5OLxKqmj2OT6f5SvqQuQsQnvxD8Oef3u+9IXN9LfCE1to5/ctLpYU5
zGqi3qGnQdfmzQTc0NNf3FS/9yps+ZBRiWVzqf9y8xYlwuU8z4hWjWVwbOPZboBrPf75ezHXr/qn
e5dvB+O4QDZeSwfcX74docHP1nXmfRQ8UGcmO+WsjdZNA1yotOGCbNylH7vzBivyayy1bD7LB4IV
e9U2bJnKhYnOHSmCpQ6qblUvIzVEHpvBqjif0V+JZEFVwetVIzahAIJI3bMvUkBZ2pqZRYSnUYOZ
acSfxBaBcvQ4yYC5j5n/f9g7k+a4kTSJ/pWxuaMMCOzXRC4kRVISN0m8wERSwg4EgAgs8evnIavG
WqXqVlldx2YOOky1lGQmMhb/3J9/DeqwJ8PZuoVJWr8Z7+LS7vvLojCMrpFHwy+Z5wMa+/Vbsv3G
P78jW16HDxgvO5Xmf/54WQ2YoVoeeDJCHBBF1gDhIuzqjx38obtgQrmCVOMcx4Wmagpoivj9r3+A
f/PJI9xjc7VdDwT0zz+AGqcgcmZ83IvNnFAw5sH3M1t/8xT/my+My+jgnLLhYvjzEpcRfJ/wwlY7
3es1EZPw3+H4mdALq+D117/QX1ZTljQbP1vIr0VOYbMD/7gClIGvCt/HT+4xMnwLlwlmP9cqQ3Jw
cIt7TJniD6LmP1l0PJtvp4tPzUF8/elDBGWLJ3Qj5zgbaI4Q0URqO1r/Zpv4+ZMSduh5ngi9yKet
w7N/epXCbcmKOmBxB4ltds/NHQQGkKMp2v/6HfzrC0V8RAxS2JDE9lj8+R0cqmAEubpZcqDXXjlE
+HehNy73//xVfj8w4MHm0ds+xx/28W5p+zxHcceOu7hEMWS5dyPKDv7xqwh81nwwm9ObJ/DPr9LM
Dm0RAn/LOhM07TDNMrKorQ+/fpXtrf/xWww8Chy6vyGYQV6Qwfvzq5QxBtGsgKaFvC4/YkJs9pYW
65vTvAlyX0wixOHXrwhb4OfX5MxGbI2tbnvZYOO9//j+tYjV/sykCVcGN0vuY0CAMJ60lj5EEuPv
ZaTj4JM3TcxSqDTEFMJKo1oqKkR/Mo3UHvnVWtQXOdsXHG+KCKJ9H2QRxgA4Ps2h8Fza7se5VAi5
ullfxphwNLcQMTAm6Ybqu0H+8zA8qkEgonhDie/AlMsudtVICa7dZvWVX3mAlV1ZYn+DvQCKcCmF
9V7QKyiT1oSeShgtzffkqb1ndAokeL3mot/V2Tbtwt8xXwyiDVwCZAOWvBYGzHCo5378tjoSALU1
i2Cl028mww0o262T2KHqb7ewaWIGTx3EaJnW+WdiZYE5QEJnHOhF9CDu696BYM74Gd2mzB0AWeuG
lNrFA4a3K6OzzSLfso89U00LhKybIkmN9rT4RNFNnh8ZVA32TWQ8erkh1vSPsa0JDZZq9jKEHCpP
UQMGpy2hoGZtoM2VHdM/wgQObz3wd66B/IQbNzI0bSGTYnV8irTbHrRfVi/zg2EjahKvCeaC8Ds+
ALjQVCaNe4E109pj57TLfRdPS3iRjS7RnFi27ivCm6apMJqCF5U3+fxkdU36Newmo3bK4qu9Axu1
3sV1YL0tlUNqUDdN/8Bcz7NeZGCbB48jCSM2zDDNBZVN8z0GSXo+JczvBoR23mCaseLeeuwpqfch
YxfOZxWM+bNFhV2XSGogv/RgK8ACjioET1DOc1gdcZMzHu1x3KKli2b2kp725OgYIGzleNp6zeCU
WexUHj1tTc+qnWz5HFaN8g7W5KX5say5Gpy0ke56tIIN3wjL2bWOFiFuahFHk64YVuZSnLCnEoWK
bSt8tjpnJGYYlAaDEwpktI8r172rbUpmkrYMevXmFZZY341N6lqXESXR9ILYiFxASG1VA0CqzAfe
d6f8JNjk7FdIJ7V6XIduHC9gHnA5F1RxOHuA9OFnikGoC6MtprxvrLVwL6m+5o0FfdBPl80KWHRX
NhNt674NV5VcUNUANYHLH34PGuQl3jPXK1+hOsGwoOClDMFYdm5xRZ2IKq97rTNq+fJgki+jNTYl
bOlBG6zvuLchIvGNl2+9LQsky2weAhRLs2yAO5Dl+JHmvD3Ad6cJcA42IwXqKoO7yqnBtlJUiRyQ
99ob9/3a9I9UsXk9/C3cUO9oL4nSnYwNU2XfLRgaD1PGGbjzZNHcBNyjxpscoa9pD7EXzpl3Gulh
D3Bcc6G1FmCFdNVI3Jk1mZOCeqEWpxMGwqvYw7uzz7jqjZg+TPeMvCIuG5yb+gNLDuMDMQ0ocARF
JSL65rLxhy8jCrdS34ZCc5FBw/BLv4NeEsRZVF3kQ1uY6gnUMS7ZZV5I7031NmWUJcRdGyNuCaPy
YEzVg+mdxACV+J1hDLdgRTM13bAUWe9CDFPLQUoB6ScTdkQ5tl6Yi6yKLHA0gbWYG8q/6Uhxa3ia
cz05yCgBgE6AdjSkelwTYqDpW0c8LWicVON8CM1udCyGcIyIfAGDOPYpngUGoN9mQ4tQ4mKcGt+p
anMDkxF3GdtjP4KuBhaIqX5VrHBFUcibfUFsA38a7lt0pMCyiwP5jfLWWjq2bN+d/fmA5As2sAAR
1iZ9FwExFbMbfwCPQNymV/CL2OUd1mw5ls09JRjRfGcHGdcYgKD9cgr8tMc3LjwETMDB/ZIEyPIf
KcAz6ZVs55ReCVtmH8qgbt5zI7daTtNpcc+/EaApacrgyUBDQHnX1ai9ibOOHQkcN4C1MJfgIaG7
whQ5gmuHgmu5oD5cyPufCUOFaeJ0Qf1N9X2IIWsWAFFrk+J6ZdFpiyu3i9IXMtorgQhuEriUMU5Z
iYTH/mLhFEaFK3PwTcjeGujM1NuXyoH8izHMmm6sOYW6psYC91eVRcirzJzi+hiyqjypUNFzbZeD
eCDJwB1SOhNVQUOfcZXA2eRtNeMm+CrZOrfkgyhwr2Plfoa4DX0bvmuPqbvocPmO3ITwR2hW69Bx
zJNFTsyFbpvnM85MNb/jywGJpsTJe4NZuWCQrm3AwgjyyLs57JRg18nIpVVxIH6wc5WfPWqkX9II
KM9Y9zY/9DccCNPwyI9Jm/PQ0HTAA2SVmNzyNaDwvbFD/Q6tmMxK44Q92H5CUS2wAZGTveKv6b0z
9ht+c2SekyDIGzwpgQYvOeUKMEXZ2yK714tHGNJtsqhNwoFkJc2UdWXfMIjEGU7xhMv8MLIwfMi+
Et1VVLcdXSmy1xUpMwCQcGlifOAmh6d1uULGmq5B5brlu4iFB7FbeGt56Cgw8p99UVSeTYeBX82X
DSZU9wgwluiatr0+PfRAjdLD3Dd+eiubRbUwQivG9MzRw35hD2+XMfroZwSBXrDtB8N3OI9anVq3
8psLnH79AjF0lcWFGZ01ovaTef7OYm1xLtCu8sehytKeTzWYmWyOUUriiA5Nb+dTc0U0Fps4S+qc
r1B6V6XhqXiQkbA3Dv54VWK8hm9LxmdOcg2ka0d/UsuGytnJpWnB1S4GbgiZ+Ay5+1+0nhcXbM2T
cZNG+FpclrPNMNK3aKuGYD3PJ+ZBrKFFz23w0ELpjggeEy3DWoree+XHaE+Y6DiUrTR642hqY+pD
evS/W4wZaXmYOLbAijLsWydddSjeCPXd95VlNkoiBnuPoWMNPJOsFOk7ApDgcvnuV5tfglI64jRj
fIOyvIGWEYqoG3Oa1Ns7a1CSZnVmd2/ckRG/qqGbHSRIF95fqj6emsbwHSECw3iu9GvLHNkbDD6F
wvJP3qD6azezkLjjHC7pgVyvq4kHuuuTplnh/dgTU9uLeAi+R3xo9s7vwSwdFKXQNjkFkULHTREN
lu8OkIQvqUUG8GHJF0aNYGszimVwcq27KfNxoMwc/T7ROO2/ElKS7XWFsZVEmN1GLGuui5vBpatZ
JB5lvKcumDEPNz4AoiQG+EwLa537c6LlSGfbQPwD9nvOeHhcCvtzyfg/TkK2Us6fyyCaI8DsEMUh
7dx7r2nc4TLz3BDYzICMv68HAkvHsCFKsBsng9NXjSFG787SfNP9Lvcf6qDsXiCQzuWpz1KDwsSK
Spl6ZRQOdt8KwoOIoyX6GLboOscgm8bw1m9L9kCnWuqDq0FQJYTC+yuDuxIAA67YhwBmUsaQvmq/
TipseX/Ugi2JjZioQQVuUvD7eJt7Cc40ZbAjha0cEXr3TfcDYc+2qLduprxxAEngB/o8zNVidpTV
Aj0iVBaDco7g7OycgJQRN4ycrYjrPzOeNozGj9rlId+LSa92ErU5Y4h6JOG9heI6kE8wk5/IxWTA
yoOyfjdxt4mO/iiJl1CWs3B76Yr146+vUj8hA7jrcjEU2LdsXI42NXo/3RFtmm5mx0DQsxSHniuP
L0eegOdN1+suG1LQfrmyYthJqWf2oCp7UhGVWT8YRy2c5aHJVccVQ/e6J4Nv/FO0NICsvYBc1Ifa
9p32zptGhkg5NzZzxHRcCnxTpfiiOqudsB2xGn7kqg2PvAG/uXlVAqiVBC/CB4dM5yVG8iDcRwyS
nuABLU+lcdP4PVBSxz7RpJIFJyvFvAgxxaMgqxlAv3359Xv0s6iCbCewWG5NYcgq/oZz/PGyibte
pllL8DZqHefRCjCkgXoWYLCa0n6svVU//PoFfxaMzi8Yka0MQRMJd5t2/PiC01ri7l/xLjDVrV+N
NTR7Lh2ckzuj/miF/Y/yzb95LcgiNhMSDyH+bFX98bVSkow9x2uI7ZVyjxg88HGSQz3FwCr/qbSC
y2wzy8KpcJBb6QT5068Vkz4awYqBD4jk57io1huSNsPfvHd/VQYCW0C24eSwTX3C7b//oKyUEKf6
YNoimbkuvzclJWRDI+fLX39C/+5V8BYykOI7A9bjp0+oiRhkQtugawgH6YVT0CPk2G1z+vWrOH/9
cLZ/H0klpPgEPOhPL4P3qor9kTy4Cx4ayxMC8sIR0dlSz1lQMJcOHV09atreiscIp2V0V3KVMweu
7AoL1Lp64pqdqQ8INjtreJk7WRUCm2mWf/7h8p10IN04FOPyx0/vuxtLy+MyzfseqjuX5tbL0erC
v5mm/Lu3PRIhfX5wVACo/vQEOVM8CSUJuAcj1xDOtXKAmCsxxf+NMv2XN95Fj+YpZcjGwA3r95+f
oqoNJyhmGbSMQCkQ0Dm+iKKPrMRggu7+Rqb764sx3NxGbdsIwhY/D6RyoxGufJxTCEjDwdTYJGsd
PQ0COvCvH6i/SHWsXxQW+47t4e1B8P7zr0VnXVgwktKERDK9g7M+0yvelO8LSBw3aVDEO6Vj+/Dr
F/3Lh7Ytmli7Udm3EY7/03uZRYMWY8TwoMAwsPeAYB0FMb3fX+UfwT7+b47One2B+M9MkNNX8/W/
7tVQyD9lGLa/9Ae2CPoZmztCsL2xiLH2/e/w3PV+Y/QSOwzXtnlUEPHR/DE8d53ffKQHRlVMth1n
G4//7+ic/7QRjBk0buMyxxfuP5mcb1XdP8jHzJd5/ZBBbMCWgFT989ASl1EQpjLjaunXEMjhL7S3
EyfDmC4ksIjLlUXOEFuXjC9H7hWA+parMPCHi6HTE0AF8ocZQEDh3oyTqN75PZCMozOTSgsYfHB9
X5by/QgKDI96m6GeckcADyLqmiaF0M4+YBsvL4nrUw4fj4AYTgadDqlnsrMLJTSRqpBKHvzWZuyO
50/q/x/a/956Vv/zM7v/1nSvA6yt1//6e6QN/9IfD7JD4xhLSMytUES/Y/x+d4HQ1+psxzMYW3z0
TPb/lcXxfwNXg2EC4B33PUhc/3qQLWeDbsdML3jyHaYY/j/Eb53TNn8ahQTR9gQ72/+xX2/4nB8P
H1PUTpa10N1VMLUGs5mhbnJTKFbZfYf7Dv9ixLXfchtpaiIi8eyke3sQ4oukQ2W7NsxZRk4aG9+O
Y2iVkh4N8stJxe24w7lX0x3SGFOcYIWHHzxyhl8D9ND7vLIs++BWhOEOM1NhvPtc0TZ+PV/hHZk/
+9L3AYhyOwkQtEoHSYCqKOpo9xni+rWXlSiLE8anbMe8XXyyvHZwoWvU9eNI2jk7YCmXXhKkGQRg
d1qMdVwtM+SXGpMo5dI50bYkC0zwmucp9RJ+rKJ3XRVUFuOfrn7DOVXx3e66/Ibc/+ZsrgI6JVFT
hysEEMaThE2pnR0ikCWHdiU9uEPeSR9pOSNn5PlGX0x+VJBYLojq7+xR1Q9jN0M6szyIMuQNrfZZ
e9ivIYw64mQrAYN1WWV7pNcATOu81HO8a8nDa5gXc/+pd+NBHug1o2fMIZzLn8ptN2IHXbpMzP11
xQWGBT8RivgwZu94/jy3gjGuV5XLBJuIUELkdY2zR0LlJUKyRN9XuzLvG6CELW061EbuVCYqpiFO
Fz50tl8XuNeAAu1iVqU7ZXtemvTSwGS2Urswx3hlcABsSEdqxzy0YzSjBl8cC7ALvDGi1PcIhlg9
Kd2x4QhU/nMRTgQpKQ2JnvwpH6eT6EqSrek4vlZeFFA3FQJlNwM92XSdT08TV/2IByRlbeRAJz7m
nee9hXrqHTpfMlszdmLIQcZwcmi5Y9ZQHqCh4ycXWkcBWRWMWB9zhTRK4Lr1rPSymSM4G0lVzIW6
qcCcODT+ZNwfmq63t7riyD4i7kv3NDW+9YxbeiVYFoQmPfkzsJzKjXp6nxAAwZGnCh6Nm8UBzgZ7
tdUNd0auJ6M2FN15NYiGXUlqddhNlFRBDyY8jNaV/i58eWcVrP9dElvO+hgpZ7Sy6aybMUNAQ2vP
elp91tbADW1C21Yb7j+vZwUuPqtx3VmZM2eVjlEJih2ASNQ7eVbynLOqF58Vvv6s9smz8leeVUDU
RxTB4KwOWu3qi88uIld2bwjM+3T/bcrieFYZwdLW9uOEAG6S6axH1oJGsSfdB2K+tc/6pT5rmW1X
YMlvZ/ACgpBYLwEuZJjA7uoNCH1c2K29O8BqC7LdTN3YibTCPN9KqcPpnazoFNovlQ6pskHCs1gV
dDS7h3lcZ/ve64kVQ5cpSwMHLh3el3ySvIwT6hISh3L9LzU5uuygm94ZYcIUwUvjNTLfQ8UCOp1B
dgCFVc71E6D9YGZwNCww7jY0khmaNbpeg3HG06zA42A1p9zVYd//5k1VE90wGwNvDuje86ic6xbr
fWxx1cBKJz11HNLc1V/X3DP3VI+EKsFfA6oOvJAsbpwe4PEhmHocK+RgCL7VXeR9DOcOEsisZHcH
O98hURbnLFCcZHCzDRiXr5m9O8v3TBhFBe7E17uoS5gOhctHuoNZhPiFUE70KeuYDPg0Td8V1SAW
6Icmu5hXO2qHhAnQhK4H3jg94nHxPwIXG19NEenPDu611xyAsDrO/jK/EMJaNdc4e2C9ZbrbpS/Z
wpjlwq0CMe5xMGJo10HBz2AybpPHWtdTftUaj/dNFmX3Pcv4BqBN1xhl3MjUV1PMJDKxLBFju5VA
ovky9ut7noPROxXaY5RbEZe6yQWEpb3FdCxMwGug58d0x75XkR9XrEyyj9fvEq9ufqK1mLgZgu0S
JVNUNwAdcHbI0zTZ9VUFOxAmQZx66S0IyOqRpH07MHISLMIxDucPNQmYDTSzXYZzldGIlTERAz4w
uV/qcBWwDAJHfvECXCqHeW2R4phwjP0d4xx57ZtAMSEhlkUaCHaPl8BKXcL9OtjDk9NDwzkwhtgw
AaKYwXaU4T0kpWHcrHvOekPQtLotZJN+74i3h5BgM/PQZWqcT73Dw3cRuFOzFUHnGTKqoxvo6yHM
iWLRKMMDe1AMD81ZCLo5k5x3BO27k9vTT7ELy+1Hreqx5vcqVQFTS1s+0cRZhiC3fSFgO6Wyng5V
6tY1YnO0fnQG3/4CfqkvD44I4Xr405omhUyn18Kz7OyqX1aXtNgSx8z93MUfkzzX4ePi5gQ/xRqC
wHFpKSBPuwj3orPGmC17Qerfpa6em0Neroo/rc6GU22rkMF03KIcimIMEgVWLiBQuJAyLKQ9Eb00
s8XcdBoDSVVjHZ4W347CvSpl9CA6sDY7Pa+U9nhIfyBVivKlZrduk5ls3Zg0qek+jMJJU/J+jvs4
SeNGdM/X43ueC5u+cX8c95EsVuZ7vCMvnHJ8mj9DtXyp27l5wU0YElobBZvwCqiMhGbrWg/56OWf
GUPGbwBMZohFHBmChIgqP4Tfr5TLgdSz2U/z6LIMOL8nVe31/rXNMMreabQPGsPtAGUsjmbDsw9k
eTdyn28PTeFY/j1oYNp17NbJzc7KKMrej0s/NtfwNbKGQaVjfatIVnRHqQgaHvHwykuTRTOwe8/J
giSanfgz37TuPW2CPk2WNIeNSUnpx3sBoiRKSvZuKKFLqT+kYdqr00JtYpEsigMXdv2sjUEJ1Y2d
VBlr1KCYKx7cnCgx5bUO6Rc9tUwuPenyP08LEwF36DQ+qgJ6a3usliUnlQcg9HpGWpMXI+5Edz9D
QDGEW03a3kJAWL+QQ26mE8Nv890d8IbtvLGIloPfz2lzPS5RsOxhH5hrTGDyDY6A9amilfkhWzNJ
U5aa4xcJNsbbCVGv3xiXQWo1o+y/pIsVN0e2aPea8iHq2YF5wn/h/1lcTECUv7qDjnz60yycLAP2
AZ7RyCa+Mq62fNIORZ+4SpDmawomdFIsLCjJXINxg6czlO9cAgDi0Bd9emX7U+8eeoB8lIOY4m3O
KAPcmWJs7seh7p+xeZRvGXp9tbenkNvdQpHbcz9nQK8aWscfNYyHbx3i0IdyLuiMjYwdPwxhXF0x
5dZfOdKmfH7OPLyyOw8fOxksgPs6J5w4DMnyqfAL57sYVnOP7dlczHDp+Yl7SzxPZMPuoDJgMQLJ
RtfiSvj3FXIUFUvemMUv8C+yTyuJkq+hpn4wWfTYvkjDYp3oao2vlRtw2ErzlNwDx04AIjwpNwtT
EC/p8hLbOEZuRcWmqlGBQGjVeKCNjK7ncG3Mbs1K0pFUEswNqKBQvgQ0kQ0J4LTQ3alBy4fMWmZy
jgsJkzZbog8DVjq6LsWg6X83Jr5f29ovknA066XDsk+SJKrmT6xrNqzgpYbohshOttUybsiw1R2J
s+Lb8YcD9j7rk6gmMBV9UNTVIWxIyRDgGfz5OKxSfZNiHJ49qxwZUMxgpw5zDpdt5wllfUqXZn4N
QKw9INtHMAOVwntRcPB/XBHvIc6YUnfHWAXmwpiUeBDBwDgj0TZaKdixJQCo6Ksp3HEnL1COSX51
F9I3XrwT84rPtXCGiioOq1LxhSoHl9Mz0K58Z8KqwLpFZwDrPS4NENurFzUUk0rrIaVUmEoRy5NX
/JUUdGdpwfDivGXBoGrJ/LOBZ+4B4sfq3Sw1lpGLITZ0EvZWPcMpC6bgE4LXSFLJn6iVjSaO78nE
iFns4Gw2cjdRE/ZtWaYgPqS47+w9yFuPo+sas7tYgVt+VTwlFBe5CxuQVJP9TCUYt8Ipl2PA6tCM
WIvSkPydJB8/HwqGg5/5nOUHpyr8L0NkoXtoDTOFxuf6c4pUIXBScfM6KHqgn/Im66NjaKzcvOO+
2TV7bmUgxtsqnb8ZG/4NP5Jjl4mECJEd+broi5TyF/9AZpN0K3E8Kl5EZpPUG7j+dfto8bhUUoCy
tklTOxEzwL4O8iOJq2bdT2m/jcVEM/IYqVpAYrCbIU86X9lqFyCpWjtPs9YQ9qnhEIsiW/hoCGfn
+9onuHka1wUDjuOo6FiWZI2YiOFi3sPqijGbe1ZP4bQweri1fMxZp5q+jptwKSdxLLPI6ZJ+sVKq
2XyWsr3SK86ueqI5+ahbAhtJODn1eKgCBqM7yo6K4L52gefsXdJO1i6cCdxeMCVkm6Lgh6Ht3AVT
eWpMRbyflO0GN3SboL1UxEnhUtKvWB7KCerQzgY7y5kcdwZtfewsLvaTpW1PHGjGByBvXQVXg8TY
zq0lflyvcmSwr6VklWU069/GpnFxWWezdbc0HHFP4wCuarcGuopv9NqtS+Jg0ujYcOP4rRwsSbdc
uN2RkQ5lesReGNRJzvxwvaqw/BUXtaemx76uqFWRAUrWrotHIa5EDn/g0cZIZR9kUc09ef265iCb
+yX+wdoBt8P3BUqbGdeo34eQuBHFSJeyq1Lj1J36mkfrOAQTo996ikowhG7N8+udqZNjDeR1z/2w
T/eTn6IYDHoi2jnl6NmnxoEgdJWTLuf209QVVMs+LPNL8qrZ5uBb+u42neuhvDBRJiFiNlRxXLD/
Fxnf742aSaBjVZfMQ8FXjmeypuq3/6rOxM3oTN8UvjWqD1lkzxD2grgXb4iIUh5x9rXNLQQN0wKr
zuoeKJDLTunUjSlP5Zn6Kc8EUH5ASBBMFgeXBpGNEqq0rwbQwVRj7UmVgZ+0Z+Ocwm173zPHjN0r
EKycffBv+dF7MrJdfWuFhTL7xfRwSum4AiAZ+6un99mZZWqZjWvqnRmnk+Dp/4h6SSqkqpnQH0me
hc4e+13anTw7TUO9j8HloisxpI6ONAqM8+W8dOH8fpWrPd3SBqSbdw5rRP0x7uRQPKQYXQiaY0Kc
v0w+rjwcEg7px7vJcOm8Bm3qe/iCq3E5TitL/Cqn4VwAToR2FtL3jy7lu+mD/p0c20a6ZDvWPXhP
5iDTcIHTa5EHHii8d8sZQdusjDKuK9VvaNrfMbVnZC13efzNfROo/EKUGG4OolZASOLa5D2NWYUz
HoKgjcuXStKMFoX4Ma9kN27UPBF1RO14i5tjRMBIXQ8uox92VOJCJ7VmLs0VvZ7lKXAbbpuRZ6BA
uGdArwDQgzOlnFuHllniN3AEYdgeRgWnLqGmKcAbVjV6vGSD1zxpuCSCu96ljuFOhy2QYNc3sjmF
lUsy05+xvyXT71BhMwEYpuvTQKTHwH1tRYte9+AbGczJM5p4gmZ1hy+s/Dq3mQ8Ob5S1Tla9IY2H
M96Ych1Qx4Gsx9to4x/bC5y53TrV+jlSEKnMwtj8JM7YZKqpQCjjepYdUA/IylnesaTNrbfeMwfH
W5diPfb2q6h7PhkTyYfA7mJQLrOj7B2SZLseSkRCClArLBNJcYY8e4WpPyATwDnz6yW4RI6DHgd6
NcgSujyaLxHh0ZSLDvTognIsXKdceD8XBK+f4gn/0M4EG3Q6JSDy7BRe9bKeodR9GeFHhtjPzLye
iumK+gNa1CvB+8xquaGtqzPmGmcGeDNvgGWyF00cPxOuJaFpnIDTinOGZVvlZvMe4Pu98eUHpx2H
A2jt6YzZHooNub1u9G0ytfjnZTBApOUEv3AUraYZkwZwwUqXN3yZtu7QdVrUfFtD2dE15Jph5CDV
2Y5qoNm2OZzuwKIBedlZEoQo8X3tQFJ24Ymu5d3kTUOvLhHtomYdEt14lTxWcSPV0Q60j2hL18Ao
7xnampo0C2PqA+6jan7VkRGQC+pQD+43y0L124d931rv8sGmudMnSI8y0WIYbB+crvH7Q+QuAV3C
xJrB8sP4pDOx4yqMwXf0dL/ihAYS4FlHj1YFzBUY9Ioj+FlLswNgbb6oQzet91PfBfKKu+BkDl7F
BY5QvkYpP3ktZv7hVKrQOF+h2MTTXZ3ZTXTh5anv8WEHWXjXVva6fBuxHnNCHWrNrfLdDB66OyEO
2Fxhmj7z2Xm4JOcsF5WcI/2aA1ydb2xJq8nngckgrtCQTmy8ypzaM0EvwSwExirAkGv/kpbDmj4r
EVT6oUqp8KM72k65Jex0F2DD27XdqMqVCQxDZzoTwRE9+JmJysQAfsnfRMFsFlIgZ9/gvkMH0vu8
ir2Fh0rFBUn5Ajzr+4xHo7tjQ0oxGzYAleSebVIdPFP3VyXteo+oREt5miKXopZdBGjVpgALRSwE
j+tZVK1y/e+BuAvS5Am+GHL+9Gj2V9rSKt+rfKEWcl7y+psNHOib7ArnCeAdWWgMM3Q+uL3H8bDo
gb2yuC6lhLxagdOOndZYlx5Aajp1LRVeh1INzhV1h3hrZhmlwKMcD1Dk4mLTOhGfdzz65SXnZId7
OKsYUK/70YrAcc5jPyuY17oGwcH7zRm2r7DR8Zw5zZ5Sogp30+qMAoN6UY9IRHb/mU7l/M0qaz8G
KVVZ9zLv4o4BgWzEYW3VRkSs+GJftoTIP0yCf4mwgaVuSh1lMxjJ2eLPThUHhM3F/9CKDqQRI4EI
umTmphAh8rl+6/DJP40mnq19UUcy2k0W3XOsKyO0jiFMi+8Oaii/QpiDkWlgICECCFoL90w0Mmx1
9O299q7CWARPl+RmlGJmPZTrPHwGJQktKaonAYlHUTrkqNV55ZqWHYuwru6qdskpgYtyC+xQ0FNV
Cdw00cYPp71SYuTuAKJCIWvjyN3bMsqO86hSBoBzxG18wc0KlFWa8LlbZp9eykwM36ZQB2rf21P1
cQ1tlR0iE5bvaSzFv5YXzE53aRX679PN9XVYUd3vPK4pHSCyMv+mOCjeIYrwHk1qmO9VvBLoZWkj
3TRZo//BKjKJPdUsKWtvyfeZEUFTFkfMDnrdYaXcQMtWN39q8Kdw05CeuYkZ7MNDXwzHTIvEhyDp
U3J3ZMqjw30KggAzpioBQWANd1+I0s2Y0m3ZfN+qBL8xcC32KVLRfu1ZLq6BprOJF7rlPjNlPf2O
OPy4baWWpZ48zsTrvgcswlzFWucHqMJxfhnXFlUI1IZS1Cwc9t3Es8L5Zoktiix56fIbt6nC5z3u
omsXKE9z7Gh/Rr4VMmLKwgN6KXDW90kd18V3v7VpSaCJnkGOL31UFs8tOS2Xs4OtupR2yMpSV165
L7ygJyKBVuIcBtbA/GrQWcdBmZaDXUcjJAuzCpnKGdqkeEt6CvmyrJ7sHWY3Wx1BYowpeEfhejtp
ZZz3mZKBiEenCTkiR4zed/AUkD+4+gb3oKqDpzBs3fS4TE324A52z7NUGrjLxNSWF3fgFLgDOmYI
+XQTl3JdRdq+ypFXNqKoOz/F3HWY96WquJ5SZ7yVugFEGgYd/B4EYKg/YYdNIxsVUzFdi/Rh8JxU
I+C6zpq4cEuoMIgZjNxyPIw+yqXTHiwgsszI9SOWwgwdOLzA1B+AHav7/HNM3thKQMcEF4aKb3mM
yFeNiS36HlknWJsqUVOpG/pKtbjnFhdegZHNvMPolf6yt1NJuTWctYB78lSCDSyD1oCe6d2h/DKa
Tn0v+wlWit3U01vomYYApxpVDLXNod+qQTkC+hB1+o4i3dh6F/AG3mL/J1LQe6r8jH/Y/kg9daVO
noRHcj3y8133EdX0OOlT8+Qxj5IJ2x50q2WiARaUi9GJPQtqMMaNa7YjhZnfTc3YfQVj2Ff71e7H
JyCkBBtsWXev/z+8/72tj+PYr6b314XK9c+0hvPf+X1OL4LfIjCRIQ68javwg+FE2L/Ffrg1aDkO
jiB7ywr+YTjxAxAPtM6QA/AEfrctJfsHq8F3f4O0uU3xscCd/7l/gMwUGyLhXzN6MJ2cFDw3EFvJ
Nj/CuRfvB4OglwKezaQv/4e9c1luW9my7a/cqD5OAIl341aDJEiKkqi3LLuDkGQZ73cCSODr74D3
rjgWt64VrlY1qnNinwjbIMFEYuVac465cZGd+Ju6BJYNe9sSz5rHW3mzoD+gXMbDfavUt1zvwjXg
NvxbM9WyEUxGzGwvs2Vxjt2kIGQSVR6TnUrztEAMkSyDPmkG/5oRxdSdK2VoE15vRz3+csuv//rA
v3ITTHeRnf76RSw0MwuVFHMR6m6xCBt+FRt4HTp1tKEDT9gc+/s5auJ+BzTBmul4MkFduVmefE/A
OJy7hd68JTVMhDV4Oho0SZ1EJPC6ybLl2XMTM8OuowdZtKDhQ4tqeK76/FwJw0w3UkXyVid1w14t
grnkTNkT8zW43yJea56XR3vNdVSz74ScsGTqnK9XKVIGcjObitZUP+qHsaA8BedActiKLWMU1340
Fo/WlLAD+J1OGyKeoVqtokrmrzW2xCEYI1flmzifmDuMegWOuk3kgF+EnDKTQZmT2gGUX5wHyTSg
9y4wG9FAc1DWrq2MwLB10kb1dWxKIOs+Q9B21bnYGLddRJrw0lIcLhQdthvHyxEllB1VLcf8ZYI5
VF2H7LpwjG6Pq0obt8xL24uS2ts7QOMO6x2lFDNSB8jUdy9xm0Mz+/Y5yTv4Q9O0bM9ye2i/pm5K
wxywhMlN0hoAn9h+Snftm/68b3hPfbXnUV7jMzH7bU4yGJhO6o4jBUWPzqEvx3gjtJnoHHIVdTpX
QM0ZZUwRpgsnNNKrIhkYxQyw3b+T0kBHFcuj+QNdNnOlocrHe7hbA6RnMxZvkWjSGN5rm0C/0tKj
QUUgrjAji4tmdAi6IAaFJ2DkEzODaYlGdlMdDhfdjvvMjMzx1nXwqK1oyk/mVjH0uQJdz4jMGGdG
YRyIhbkxm8S+8DrbgPkdVh5tw6Ivoq3RWvZjWQnvNRnDyVk78eCrM2JmwBmgT2ZExb8hvrlFqXx+
tpgcBZ+X6dUMJFSSD6YTD8AsyrMuNI1idqfydGjPmzadf4y1Yhn7oUc7nbNX1W1ZgojmcyamhBIN
RCSPNanAganr/ldsabzD8oWaQlRUBl+ZJByAlWNqW3dCop9wFvyplk0gLl1m6D2UfebzWCViRGRL
ga+tyYjNz1h4U4dOJbN3mkVI5uLqqNI1Nq3xi2dZ7Ri0hYeLj5l5tdaoir+EtCFuDVPN470puvQp
zSviYRjVjLAusQYiYsdPv6qxNBJjUpaIfyZN6UDPq7r+oTW98dprsazXM8OOfUEh5e04DeU/Siha
lwsh6d4hyCAD+DvwHAAhBqCgonPA8+NLwfH2QEJwOu8isNKMSL2v0vW8bo9PKrxHUMuvHGssu5Fw
gte81pHcMXftZh5sbE0HUadUE51e40Gm/jFeqFsHY6dhlH2C+T7IfRwrrDx+XRfkIwAbT9ZdBBlP
dhnFVooTCQe1HeKx6rXQNQPI2+YE8Lc2DZysNGTWkaG5P+BZGekZETHxxiP9hQauBvgvIIveo0Jv
SbUnL9haEnV0gQWvq5oOXBTMsjBorbx7EXbWfbHLiEYsPKrwEA1lk+0Ya2kNkHkLjN2QM05f8yoS
91JbBBWTM/b9xhWRBjnDXSi+gtnLC1OyCsMohpLUF1Z0U5lGt6Q4dAxJxq4ixIMJ/8TIl6kYsCmN
RbOZvVZ+ydhTSR+jnIVXGPZ4NzQ7dp1AJsNonut0uIIuUf4h4v8T9uqE2ZdkopbeOiofTOzbSFdQ
eeTRbezLlCz7GP3FGiV4DxlVn2rS28GhMmRp/KU9TaOOY6lpMgFoQdPHKzSdiXEdhQbHoLiARAT9
1kB46zCunQF6DBbMuYwAmy1Y1eiYtHMj91prhdwhd3S9i8LPYLf5bT4+Cwyi957ZWQyomPF/Fz0H
bMyWME8ZKKZj8R1q2mK6qgBVejODCC4GzhdAn/Dng0YSB7q31CmsDcaw6TwahVdsRk9XzxkW1ctE
SWaD7MgWSi9BNiKrmlQHLBYMDxKnY9DrS3HnYxg8H5t8eognxuwscsKqq67yrtw4EzciVN0PcOni
hZ6qardoG+yl2UDw/BotlEvHhAPGYhMxefxliHYgyNmxe95UcXRF5ALviGq0ScZ0WF1oJ8h3uvBq
2T1PHJlw8PQ+6QueifB/3da1xOsjXfmQgLunAUquLIt9cO1pzxmJGOqKfmGz9aZBfmvIsexXE0Hr
aKjiLFFMhOzslSgfCutyoLMKqa0L041He/0+CSf+dF7IwTswxWDIw3TYuKa/uYxLIuYJaNEmb1pr
QtKDoZQZoO6zxDbuyMkV6XjSzbiWLDu7EG3lX4+cg+5VocdyQ/xVeD21DSDgzIyJzDSasvX+G0rs
3+LJ8Ka8Mohd4jLlf/5/Ndv/A8MZSSr8pUjbPMvn//NW0tWdjs/F2//9j12flG/PxNB13XP/Toy9
/L2/amMNzalDWYw9RUcUv1Sj/6XGxrZBUqzL6wU+PP/hLhXf39UxAlfHsxnH6ci138uxDWpqIVyB
WhsxN4ikPyiO3/sDCBRGJU7pJPAIeCjGxYl+VTXhNBghDTNdAyvhdBLmMPwJfRfylxgFa+0DhZqh
rX65TR/UstyNXyrZvy5LGbugkbAG6T9tML+U5IOeIkuqkisNGdoGkhGBLVZ/5o3ZK5K1T8wWxvv6
/+fFYIeIhb7C6945TYyelsEIbPyrITFbgPl1M7C5lxgzE5li7hIc89HQd8lhMsbuLFdmCyLdccZx
zV8Q0fb3X3051px+d0sHruYJCDomH+p9FT8aXeRYU3yVlBEaOk4tpIJ3yHDiFYI7TBO16EbCJBwy
hNYpETTN2vCZnaEZ8uJzkWrIbx0HrcYnP8lJXPnP22QJLBts1aRjUo6+/1xxNTbGIAgAqJsYrSUd
nx9x2hsjEky0bxta4cXDpFByItcVJq1MXypzNVF5fEL+eQ+J+uuDcNJx+dEwKiLgfv9BOGpYS1Ds
lW7l4qWy++pFEXu7CYVKDmAwjS9oSt1reBzVo045+cly4Wn8x8+DMQ5WnIn5D8PX+6sXutU5ducf
06iNHxNHyRfYaDFCIfEZ2m95tv59nPv7exImwfHYQaHkn3ibGKCSfKqFR/SO+gO5IM3eKHpj9/vl
9tHXsYHf2Z7legjeTx7woYKdH4XmMQqtGvZ3pB7IPNID2Uj58PsrffR16NAg9sLyp//DV5iRYJhq
U3aleIBum85prjxY1J+sjY++judbbFgGNjzHPblnfWZnAlneVUmmHQ0xOy6YzjTWbVrJ6fzPvw+0
IRfAlckmfPqcVmQkG2GSXVntDC9IxlG7LqKekeB/4zIkg7CRWyw35+Sxk/44udAvrtAtzeRcE5/R
MRz47OH+YA+02UlMcynE2HuWDfmXDReoczvgWb4yeqtvV4nGQB27fDOUW0Zb8X1pFvKOvppNspCS
QgRd6hUeVQ8j1UUNysn4j7+1DVUHH5DOG+gfHqA5dyobAPmxk5ybs2jW94OWqeD3F/ngLcM+C/gR
B6FlwQN9/6Vr/OYtGpWjEPg20z7smTGVX+I8e1F++wns74PVD5QKspdLk8uFj/b+WgidmWba6jiG
WXQGI35CKR3Zn707ln/lZMugA8Q6sfBvGUTOvL9KWqLn0HNx9KdBHIqOUyvZwfGG1cXYx9K7dRMK
KxDVBD5QhAAxmNe4lzBz6FpxAqPbnof3DVidO5FGVJFIbcnKJf3t1u798pOtZ/kwpx8W66EDqRXb
GLXK+w9r9aJuBPFKjmi1q7mC34MjfDF+IOUiMU7f66Nu3/7+J//g3cGL49/XFO+vKWNd9am0jiku
eLoZUhMkanMEqT3mdbFZO5yCc+kOnErz6cLpHO3m9x/go3XgmvQz6bbDdREnD1oPLiFhVzm6SNmC
QWu7SxXHySeL7aMagscGs4bh6IBef9LSfnmcu8pojFLqR4oM0wzIiBT9JoWZ+GAQ+UGwYC2pEgqz
YJ6FBQFQZOt4JZoI+nSbwgSEteq1gsnb77+78cEDR9aR4S3uw6VuPXkIZkOktQ+onDXs4WSq4ltD
JvkLikdB5FebPDYQJ0CvdCbu88JWT6q0jSBOhoT/8v3rwdLKHTlCS0CPPV9wJBo/2W1/Vpani5K2
Ms5IniLX8k4WCPAJf+x8nZjT1DiALxe0b7JhOHRDZ+0rlLJ3PYG8Xx3mn+dtOyZfTIheEepcJqlA
uF0RAF2t96KxqwNYqfr+97fwo+XjeyYGNUpjutYnH8+p+07nvHDUWpsMAbJA8Pl4/eXvL/LBz+QK
gS8YFyi/1ulLNJoMHAfRcERvO2Rgkaz4ocCds0o4ylvbkkTIs99f8KMS3EUWzzdiwXrgm98/lvU8
MNVm6qX0Xp6TFUt6dZZa31qHrvBIioJPg9NS3xCiKUiWiaH2CPiGuxC0kPnJIv3gDvNgCh4eUAt4
sE/qO1gwlRl77THnYB3MSf9DFyr/pHT4qJZmesH5xoePySHy5PvCYDTDLO6ORStsRtEorOK2a3ch
YQcbo2+yhrzLcNE8EJiIxXyScVC2rf7Jbf/gbcGn4Ixnw1nWzdP3Xytbl+Foexxjjg+FML7Wc/9G
G+YF1SdEv3nXueZnb6iPbi/7m8kb0Mdz/nMl/LIzZbXndHZVH82RtFGtpr0fppifLIOmMQr7M6tE
DUtE8AXgsS/aslGa/Q29zACS1LdoKTp+v/Q+/DzLbsRqtyk3TrckjGYDYWVILqP2jJWNGWay3U++
9T8v4hu8kTnJLyWAxZH8XXWl4TImFaE5FkrEDwmxSPc/DZd/+k0wuxqQrNkYvAW/+v4iFXEvRWOT
iQq17tUcHZCNNnKk319k+aTvt0cu4lkmDyvQVfaG9xcpNUTntjMeJVPWu1rO8iyc5zJap4ONVu33
1/rgdcGxxHR9ehyWzTZ0UiAA/01HK26PLoGh04pA3+gmVnbyaHZKzcGo4BSVbVguXo+a+bFj1VdA
fRgX69mFgfqy2Wju4JMPKxWKsRE9SxZ0Zld/xkX/x/bF/caFrMOHxWnMJz7dM2ybsNFQHFs6jflm
SjVaf7o/JOe2jYML81vUHw190KC5+X5hrhzcqfwvIlBUrgTX/uGaXj4O5wUXkzPdG/80AjAzVe7F
zXR0Fgg31Wi2mfVE/+TXOV0JXGSxSNsMZ9nI+PLvV8Lk4cLE03UkRhrA35iOlw4oEmsq0+Pvl8Fp
yfbzQsvxlzqGQcuC7P/1aEL3yfCJNzk6Bb18/KJZL1eKumHXjvFNi9XxurRH7U36jX8Q0tG//v7y
xvLc/LrkT67vn/y4iRtFjqjQO1pdd8lro7xuxNhf6/p42UAYCppoih+Qj9NnneZDHVXDdvKUsWcy
JmggC0YAn/y+n9yRxdv+6x1R05zg1m2POLh0ZPOG8Z0wkvxmhH+7yIyQDhmWHWQorVbYUv90M1vu
B8AQEwCNwKm25Cv8evW+xM6Y2N3RLQyojdh1gKTZxSf7zEdfcdlhmGbblo+z//1FwhnF9Dw3x2iq
Z+JBrHLH2xoHdWpsSWeKn9Cu1DirVLFDLax/cvGPnmdgS7QP6KLSSPBOfvJcK3H/yebYITlhsaFP
vCg6fECeX1URN1z25VroVURt4CW3qWoTVFRAiGwahZXhf/KkfbgCYf7wOHMadqlJ3t8MMy2ljVWB
Q0vkn89DQe2eDAC11mGq4UUj/QVVg3vmlxaEX98pNj0JilsvTG+rTPQXVVE3z588FKdnt2URULhA
9qFMYixx8kaTWBorx5RHOUyathFV3H3FKwA7b6asJB4Z3t5l1UxdEyhaQhh8KgkPlpHmeGdMyNXW
Wo17AHiON9grDZnlhRnqWMEgaRrDwSqa7O2TT7w8FKePMXs0GyNbIiXPyTbCG0SvVFUcB7eMZtAI
FrBhT589frkR4coqzyRxb23UxQ3UD11e94QsvZnzyDGY37RwNr//QKc1wXIHlzMartrFWHn6JkU9
qyKYtUdDa2Zkyr0+7pxlMv/Z4lkex9PvDQjDA4oNlYo99P3iATNapiJZvrdZ4t5hT09J9TRzCqwM
3XeYFdVZCfCLCRFE5oZBMlPATd2Y+TEhSx55Zzn2f9pE5cuDbOcoyCAfhvvph/Jki9Pa8y+hq/gX
UWnlN8jI42/JXI93f3yb/QVtZNNC5dB0unu7cWhlYa5dVrh/zqyCGGaVNdonXcflHp7cY3qOEKKY
RjKLsZZXyC9FrUuBHvbCuwSQa+1DeBubkubxTZbhLyXSvcz3v/9S/9wd4fD4zH2oxQR168n1yjnE
ujwOl10iuie9rSUK93Jk+IzeGh6hqUetdU4zshnZkMbpezmgK/zkJcTWc/qtKczgAKER4pzsMzt5
/605PaHZ7etLE4FRvAbN2USByfzhCXOC/2SjsXkAqcUkPs6owF4tdBf6GsWL7K4VDSwmlSAs7cu0
CMnJLnyXjNw5jP3+rPAj8pmEUc3aF13r3PkwNbl+AAbZ4SzvJTe1b22gJmAWowH/v1RHY66zuya1
m1fGAnhPYbFAd8UxQug5NHGr2FhKi4fALlztpS/77GZI2oypOW/IV9np0RHW5vSKZQqFI7HtHaKH
JHf3aiLr9ywqMtVdSjBy47bp7eJ1IjxMW0taogDHzaK/7dDzhms/55ixMnoR9lvdjQh3QJWefXeB
LUBHHgzttoGcUa4HZMYD0JIkPcvSavwKpnzKNgm6ngqkZUa6nTuY5jfDjARyXsrJfKFGelcJWe7N
mosL8OtLtstBpQgtgIeY/V6WTLHgVacxjN2pYbxOKKnBXrbza2TdwegBW082gKO85FVmeqkQY/Ai
2cStxSsF9+RUItr3tGld4UktdsWAVpZIxiHOSBhPPBexKnRNR1u7mtl7+9ZChnYZepAEQNeoRG3D
XvPVtc8Ie2eGHX8cdIbs9x0JZT9KpLVL6NqIFn+AuIk5KowQXenLvkzqyVhEuPHb+ViYTcb7VTpN
htAbw8+mdXLFD5jlBEWGsJHzBwlagpaWZWX3YrBb3FADDAqS2ioKcIQD0Kkb3JlYq2VEoCTekDbc
oAhpb0h15M0pnFzcOGMujCNZDkCoh3BwinVhd0aOgA8X5d7gx/1KKljk4Z6PO06rxAmE61RILPda
3sfdyvUT463T6OiGs6a+VTCk5kOpVziRIitsXyvItPOxSaayWIOuBGeQRbK6k+AeiLG3vNRaSWAF
xtpJDPt6kiK7jeaGFaRP+cKZbmoslaGvXH9dwRqJNs1Qs6r9sO4Id+5g46xG20wVTpDSgBPUorda
xTUN1fWgAGJi4TcmP4j8sGiDuNAs8wIncQohukqjZ0vSqsKuV7p3lTOpe3MSTrG1kjQetsy9oAar
VGX3uuo8Xox6tmBAk264HsJxuAFfg5ao581PNILyxXdyZWpj2w6+CIo5Gc4Jd6p3Zl7xlI5Dt68i
MzbPQpt/Zo1ExUGIUacPjjsZxSrs0ZMgSTEuXNPSzkldgCbrdsYcrwqv7p0zwKDyHhBdcqVk2OFb
i7HHQNru5aMEvLHQg8EuBv08WuwhUQNhv4aP+nc6zf/Cuf6D1tsvb6B/6Bjun1MYHZ18Ln8VMfz8
S3+JGFz7X7yLFhEvPWdL57H/Lw2D4/7r5xSb0zlwOIod6qC/JQyW8S+dNh0dKIbYf8Pm/hb4ms6/
KHSNpZextBn4F/9ExPCzifPv9zNHchqlnIbhxcAt5qh+cmQxi9iYIs6xu7KwxkUGi2mUWjS/aMra
fJFNtZzXeTIDopsx1WZyWnnN6AbWGCJXjx3xUPWVCiK3SwNfFfVZpxeRc1HLjGgtIkXV09SL9At/
ZrxytQjnutPoX1NSzF5IiIWQZE4FfSUMFEM0toGJ1yD45fe4/uu7/Cr+Za72vpvHlyQxneAih5EJ
qhDLOzkVhqLRXTx/xg6hWgaBtKsfuLkukdpuGBokdc4I12z0SHCIHDls8zo8BylbBmqe8lfoQ2Ql
9rp5gzUNvrby3Uc/nqM7gsVIiwCubpKnYsfe1sKnDSLKF/tRmMONh9+tXPW23RIpSquYBvGshmvD
U85LCK4Zi0uCPTlS4UW9WHr6sOSGYCEPi7h9cSwl96qIzC2loves4DMjZpWjYWyHhn5JizcNw7cq
xvTgI2+bbc1muzSK8k1ZXvJDVl0uz2RU4I+cxghPZCf64gZJHwwX2EYX9RhGl6C8kXbKYZmHZYIu
UarAYOU9r35/nOu7jLOMtemNJn6tstJ/atKoDNx8khuvM4APWEtswIqo1j4KIKsOBtuL7T5obGxP
Vj6KdJvlc91hb0m7YhWFuoDM4qZIAtOieET3hKN6Er4ChTrCS5hgHOFiLc9cNF7B4Oj+PuqNmMAf
U67rdtL2OMTTayTVFX7DKNkWup7+4A2poTmLwyMnu9ZcWRFnO7t3xaVAlbNh4KQuDV4N97mbQFqZ
9XafhVl2PWIC2WQdo9ymGsyUjVd9lVQU+ooghYLEE5U/zUjbzie9ty4HEEbbKTWbR6svjC0wA0Tg
nDM3dTJHyCI5ylBUpPo2oWWXrbK2br77zoi1iTf9hgUzrHHMAECYkWhscq2nCEn19qBBO8XU0lW7
KQ/JB+2F3KI5756lh+QeC7+vtwFNVHAExVjtS1N1ZxyfmhtZC5NxfqNoiUdAx+voOzuRdsjdikDy
2UDOWOryvNQKaxvX5JWkZW48cvjqoDyQRIfzblinuV58yyzp3nTuNP0ooMgRXppNyV2NcBYdZTL1
0MosuamNabiYUV71h7LSp69g6mYcqh75owmGpAXvIDk+mmGxLcqInQCAxmyJV2kO4QXa8mrDk/CC
yB1fVjGla9OskZ4PMfBwbbq2Hc17Mz15GWNKloZfBfagto0daoHdRc1VNGRBPXPLwqZPr0ePYCuH
Gdh5o4wA+ky7g6Z3kJFxW3cW+TjF/N2prDNov0Fd1f1FCgBhWxYQLyIK5Uygwyav9csojEPoC2Ja
UugGevSmGXdNrR1n1wuKnCznaYhvVJ48IpK4b532ECbmvRbFd1lS3Iq42ae9TYoRnsGUQ2qfXJpI
DjnmdNSaSPoLycMEzYF9rb0ndumZxJnH1lUNia9LTi+QjCwydnn4MPn2xs6Gl9i07pFofpvIC7h0
cINdaS192sSWJlCh9PsE/BskoFJHJrQXgK8Pg1YD5TP2FqyNuX0DDZai2NYOCCGdlRyojOauXQOP
utd9Ale4BWYIqh17OmwOuCmMGRfrXHtvTflF5VuckVQQjx1ltb3XKSZo4WDJBmcB+0CaAZOl19xx
UvoUjrzs0eKc5VWR7UuvvOdAaR9aZdd7GafNqxlr5SYtomyrDHuTZdMVpOUnLY29NzgAGrZ4+wBS
/X60EyvQbeo/wx4CUebRF9hsJB8P/toUYtXk8WHAoGelXzBQSroBfbBYXiGMESFPeNNcf7MHJMyL
AjTK0jcOFbdpYeLp99nepXOcYCUwsooQ6BcPru3dx94xTuL71CTKssjK7xz2YSA2okFEFl5KF+Kv
NLR12qPjR15cOsUu0Xs0oBYhCDZqqkFs+lj/hmcQ2Y5+6WKsnLzhYpScqAdnHIKJEB1+XAhS3j6G
K7nVyXwO6ri7lbPapDomgK7qAgGrodIk2niweQAaL5vWDsiRXtsJ7j7Xp9bsm/ko2KnGtLqhN4AZ
tGKuCkts4zrJEyHET6ImE8Tnt0pa8wuKlSDxy5s+Lq6y1rgxej/d6B6kQCAbK13zL1KtwwASDjDp
64kVCH8O0uRVampXPNR3GqFLmDTGVYRabp34Z0aWj2RguCTqoM7uZlEEcrCvBg9xS1LXVyPq5lrr
v9ZjeQw9e83p5RnqwHqclFpzbnV3k56czx5n1MYn5ly3LwFsk4fROrfogs7zsD6WaPb6VHu0zfLC
GIkW4+hMStlwk/GycLC3b3R3Cggm03G9mGewjLDiASLTa7ExUCzDQgxKpfbSfhCScJkccBEQpd4P
7JaEiZRKfy+N9kIV9qWqnRTn3BvPV7xRESLl2VTuebg0L+0ozYKYDf7Cd2JMdY2X7TIdjsKqEnp5
XVZS3c+eox1Kx7rNbeKS/MLSV7LkInNqThvQoxFrfWTRaIXPskZbYrms0Uh6+3SGRNJVTgj3SDcP
iV5OuwEv5qqD2SbN53p0Uo4/A0gvrKBr3yevvUnC7DzxtEs3mrBNscGAbUvL7ZA10Z0GnbolRUXN
zxhtb8OqeDSkczWbhfmo3FyBEww9jLzdOvPy7TC6K5phB8/iBuV20PnptqA1tCpSdUmnUTaPHrlB
q8Hi1+m05BoQJY+yQP0zHa0o38CHeHQ198GaaIcNML3AX34V2GjY9OJsaxegKlxVFlcg2FFlmt03
12mvcecSYDLV66l1DtHMi2hmCGDIR68JfdZf+ty3M5uV8LbwJr43xnLIWXhYyUjno4V2tXJr6/tQ
ug/VlC8urHrYAIl4IRdjzRhYbpIibdadVGeYvHBMYK9cU0ne9cRD1SS8l01y3WX1HQ2Ah7xLzkPN
Wk8uSp+4pOFi58eyvev1bp+rdKMKnzoFHk5c3k8N3lEDmzcLxN/FY3zI7BibK8yNlEk5h2r7gU/8
1e+5Z2F1Jlp9m42A6OZBfyJcZJMl1WHK8HuG9SVt80NrFUuyzVeVJre1Bkqn9gIDp+4ujOQtQe5Q
n8bGWsd18i328o6577Bo7N1D5E7nRo+Bo6AvUEsW/KQV4Y5Ox76JQ2fdzsa6xgQC9m4TFQkErMJe
K7eEaEaUuKvhTq9ZqCtrPCPjowmatLlIvZ5IKzYupwF16VDhg2xqr4VVvrQ6xpnJKpMdILh+o6WN
s6onZYKPuYvaUhAOFdZc0NkSNnGeaTr+Z0c8Es0F27Kn8T/IYZN4Y73Xw2ixnYj10I1LbOiwH3QS
jPWksbZWgZaun3WKf8uJdpWRPii7KTdO3m773ghgnwXwZnMybeCRpcLoyN2JTLpDhtgnBRZXQY0d
wFJ5kgZxeHl+0PLyxoqpxDj9829L95vfFhAZFFIvrBBYAGCOaVQVm8FJmq2NtWhVJRHuldomnIQN
0jBE4DcNECRPf8Rec8MY95Kp0bipXHwqHNC59034pmp7oxXTTZWMMKlaV9vlWrpF4MsNVmyF6cZm
S4qn8qnokuQwmtTdrK1zw546sm6iaB9F3hnYHn09tO0WN721ikkB7Of4h7H4OaKyfcy0/rp2xSMY
jX0UlmsiKNg5aHHJZVE6WXFO5g/5m757xWRzDYYwwwUlGX3Z+iXjaG9rFvU3ZBr6She6v9Zbonsr
gH4r8vGKVVVYuEnIwGUltzezTB5TuDM6+3OUECrkNPg2CvZa90sT6mDVsETvYqGyTV7p+05lDy7j
UxAyKsgKFqoxyUcnny4tQQsCSlnuDl+caF4XhX0ten+fNOqB2TTvcW1XSfv75JzjLUq3QzdZq2Gc
meCoc3LM3prOGzYQMZeS7FyE8qvZUd3AfjqHuTauO3CcG7zYe5Mgoee6DwO35TMMjXDWfTt9KxuU
EmM6P/NZn70xerI6nV4ToUBGZRUrYWpwG8vhBVPajTnFF22HuURjy9yA2wSZoGwC/YyWfKHIFclB
m41N6EVn0jIuEl0H+9rsukJdlERprq0mui+dKd7VdgLCYclfbpFujNZ0iU4Q05NvBBGzd2rofu0U
bK6RtenMWy9qD63rbAwHlDGNp9gKnIxtB+opG316b2ayX6dZuplt84eh+yujGC5SFQeOmO4JL5qC
BvoV/MTHFtFwnjWU82y5PZ7EvsOmbmngVDM17MBjxffEB+klWnnblBskZtV+9HmuIU70nBMLLGlu
0RFv0Ge7HMThthqEf1bag3PTUG0HrXLB84WVoc6w9JVneuwWWwEAmVi02XyrpS2+eFU8MVQd3Xlf
VtHeRQjPHkKfKsXWuzKUHl6lnUVbWasaQjpUp2uH2PLDVzt3zCeIholcqosyXwH7Sq45SBHIV6qG
w2sXDxHxmpOLFIeO/70zFJzihpwDpa8M8y3jgMGekRigcgDl/RidfjlG4O1cjuXGWQUOLRjr2lBb
u0FQqdoBzsYYVudDlWh7zfAs7HUplCgJO7uZpXaEWcG0QJUZmaxY2m5pnpjb0FVUi1VTOk+JQB9o
Zw7mXWa9FZ0QkpVKv3O3k+s136HHNRfkMZZM8HwRPjhtM7wKIicPnszqJxRszmbEUQUCIJ/UAf/3
AAzDdau1OxrlXiRleJdC8tgmvmbuiTmC3qLmxUbltgDYluA7b5/gJ2VD8xtv3RSV+iExJF4VC85C
uOFBqWkMKp+clclqppbtrnW+h72lriknen+NxNA6RtqccF5RnX1QWcJuhTvtHrAoWZOGI/fEklmP
IwiI5wou2Folxdtc+u7dXM4yEF2Gg5Zp81Ga5lkeZ49eAmy7kYm+U11Xa+vGq0RgVnEFUGhUu7bp
PQ5W1bBLu27pKWj+frQ1DG/wa7Q7CabWXxMkBmyQM+W0AhhmH8K6F/EOA2T7kPhe/DbOw/AtdZR5
1trFsAWYTKVsNdrl3BfapR72vApD2C6xb1TbyJ9xWHK236khjp9zdnREVc5EvUa2r7sfPDe7zjo3
PTMquzv3+0htJxg5Z+1oyxUIBbUfPcAiPDfVlyYqxmdsPl86xbqvxvOII9QO9rs9rXoCZl50ptGY
jjs/zjgk9WBm4E34oCdbZ4LCkNMgsfr0FdpMem5VFnGStUnRiL3J2mDqgXdopuG1o4Mupt9QH4Zu
aC4bgpo2SFWv+NjqHo6Es2sN4lxcokLW2C2OjckRrsL4N0KBOcqyd3istdHdd9Egzysok9u56+YX
zdLyDUrC+KkaDLXjDZPfNKRFfk0x25w5QM9oRJXitguN4rLpGV6v/NSNH+C5xnsSfHy0E06T6uvJ
iVEcTd3/Y+9MllvXsiT7LzlHGQ56DGpCggQbUSQlqrmawNTcix44OOjx9bkYkVYV8Soqw2pe03ft
SSIJAmdvd1/uMnK59uOUAzQk9WuVWyxeVZDYKr1bO+Douanxu0zt7BeTg/fTx3LeztEYPdSSXXQT
J/MbueH4Fo3uFNS57Z6tjh7hxIO8Jc2u3YC8vqtEqtC4M4iGc00MHbDCi09BOHdtQMBbpabszcKm
doGYVZ7d2Cawj1v3bAF8AzI9Dg+JuywfueBJ5yS9fU2gm4VGLuajBcX/7Nfz8sHzAd6k7VVOkNdW
D5UzR8kwQNCfKM/zSK4vdfXTt5IjJGfWB6y61cX2gfZVrWm8NIKjXGJ08ihmNd90l/wnn2vSUghX
QRIZFk2uHQKbcBHAFNFuMBwZUqDcudI5M2dA9KLvLihtC+V90Y2brBL6lqM62za6DfFt8rNdP3tA
ELOmr9edLuSnNiCM8SjVNy0BuSB2+dFgVjF10eS89ly9fJu9aDmWojY3wtaio2t0Z8SkZ4eezNCP
hokzDocKsO5ipUB0PS9ui2hoJyxCcQIzENcxvyJeuvdkWdDSBj89qrrqXuSkWwcgKx5Yxyp5Xnov
28AC4ADpAXhw/QUUN5e9uNGz5zdEsiF/QWq+h490rcGbVBcPEPbz97yTQ49xtnahN1r6tk6amNN8
12uPFLglQPAa5j94WgnfbrcG6uoZ8bHMVatvxwkO1Gmu0TpXXTNDgaa4oWkDXaGJlKrOX1LcP5D7
fL84N5A4J7DB9xHQ5At5T9FN6CLmxOBuMYh6ynNupVwounUtN0gyC6WGIr9zwekEmgN/4lqZOLBJ
azMwe7gWA9XmnH+caW42blQXB2k08hu9VexJjEIgB+R9xt7PQ4GSVyJi+WMFDeOphJ795nVdf6ly
xS0KertxgvRmb3sn+wUCWSTH3Fqi53xYqpBQZftuwGv41lLdCWuVAqbVmu5rysvoezSk8dVjsXmW
XqodYHV2+pobHyXzngYVYOWwlpXbpkinVwBwMBMigHgnVh0Q3oxReCdyLcyUyEb3ygjH1z48RLjP
lqblr0iwxdxkUaF2gx+TJZ/TLmLWG/10h3Tt34qSmsZuctv0Uun3Mg/LxRIWKHKD8WaYeya3Yqyi
veWX3KL0uEVrtdOYLm32ys+eMY0hSW77gs3duyE+cAhozL6HHZEa25Hot41ETh0yT1lYl0Dk/Ve0
T1LyhSm2C3txB9W7mbhhSDng6qywWtJy2jQM1HVkbAheG8cRqXs39QWw9LkaQ6M1rY8IJ/UvSxv6
kHe7OoBCtIF9DREsUe605Q9xwnY/VSI6I8ZZrxoHlDMKaEzvAz9/XQJ737cgkcqVkNJ8aRvWxlsf
v8pNFsIJR2S4eg0t01kXeB6hhIs14p0WChAqmEpw2NNBbqvnpoCFjnIE/qxK5vmsFqmd0sqZvlEF
6bi1l/o5nYAXBMUUG489TbqXeC6NoBrdNl+jvkNRhEtqYG/SKn+F/J3cGs3X9lAd+pc7BnA/T9yR
wInEzbuX9T/xMMMt60EHQy6kJ3gMYFiR9hDZEHhDdQFlJHdarC8bv14YJ4Rsw6bfxZN1xzDVNF5G
faQ/5o50j9akUwKQxal6QGA3joCvdT5RYWAtaBkh9AbSop6x+OEO9hP3kk10LcyTaU/qRhJTvtSx
zsboHtk/LB1bOAT0VNuInCWW15dwq7reWs6jG7ns1hL4tdVYL6EyqAbwLc5XFXb/oF1yqCzshF8Y
6qLj4Az1kQFTbY2qk8+jr4nDVDSGYLFh2le2ZvXBlOa8HnJrOkL/YKDprPs8BypiLdqSq4Le6k2C
RfCZ/oGYM7+W9jdZm86bqjUnpJmlfbVJwO862GCwLXpgHmx8P6MFLMWJbLxbnuykxGU6Vtk70Ohq
k/iNAtCC8rSyrDsJZLindwfuIfaGcmojNFl03+GMjXNmxBDVaTawiwcRDcL5ZpHRtC3vXumzlar6
7Omyd1c02VK+6Wm1+oVbNvtmXVUwyldJckxl270SevWuoBFYCbey+l4yWf0pjVZuOYr0L2MJbL8o
fOvX0PY0mcPEKJ5bMBK7ySzdfRMLFrAiy7VTBcH93BZ9/xhZNXV1dtZD8LCSc203JkXjYBSUjsKe
F7o8s2Xiyup84zP1MqMKC7APyQoPYLchOzG8sBajwKdL43YDGthcY74gedWDLY21Ptmn3JWOOWee
F66PnxbY9tliuxRGmd89aZ3f3ZZ2YPkyWZq8ltxqkkAQ1eFLVibV1fNRG3QWlgExHz7hWg0bdv/V
D+JBE47VXNIvUIh5o/Ua35226X19BX+kfCgqlvXgY6+qZ/sl7LG4dYnUN1blGwfUwHZedTRTb9y2
ql+SvHe33OxUSDEYxQHWnLcBeIj4yx49owBkz+NBDM2mp/r3UDed+uZzNRnJoIC7I8HlrtP0i+NP
C45x19gKiGeBC8f4VI06w5PlAnNkPLA5q1FFzWlGXaIo1y6ZvtwISt1UFk1P4JTKja1h88HcoNsx
c5WEM1zbywt2QcdhqBiBsqQ2vcjQCC1PrYzB0/bAbfOd1lKpJGpPPikefvgoXBUUXlx9lNSAf3CT
GR8sZ15O8K/NY8Jc85BW1vISgxVcda4jP/JEGe8k95012b3hi950caui9geXEsvZGhy/ZKXyYFhI
Zysd39wAzBhNqadj+CisqDwP2WR+zn28g3g+HQzF31rkNTnLeGibPYvo6eJUHqalomUDuGaPlxcM
2Fn5EDFhLRBALpmtcweySnmEWiJHNIGq2/AYk99a5Qwv3IVYdjCihoxWnK7gcs4C0g4ZQyo6KvMn
L+YCKBB8JkSR3FRUHUxzuoNd0W0d7MRg4uuifgX4IX47LotEo0agm6Ji3jLejie1LKTi50iturKt
DpMyjgUgIy4T5820lLsjqW9u51xEFwCXkpNvakVhY0IHXOMlKR/7FtXBqLVHGjCc79jRQX0kyatf
s/dSkY1ioXehXbLGY+RCWs99zkpt8lbnPYYPL57B6wL0a1cOHzYr75l90MKhy5OmHlDE+Br7rDXj
nE6Tqctge/d7U68VtrTqRL9MwNpfexpaZR4h/GAk7uBUgt9nfu/FGRbv/FZlyCgTB6+V6/GyMWBl
Qd5QMFH1KnTV6DxPRryXJmQhhPiFSXS5s/oDwy1f4khB117opLBmfc8h4zCb0weEn/vfXnTaNc68
c5HJxzGrNuxsH8xa/4iq6kjN0Woyij0+LXzE1TUb1WnJlpK3wix2nh9d4165r8KE+pdg41vHngaL
Vjn7jJOns9LHSX/j2KkI7Fmse7qn0WmwjNmavlXadGPYYKwv6tCBfLsuXKf8Xlg3H5YMMuXKcNQw
YvByra90Gj2i/LHvrrUprcPWIn8LDhGu3pZd2HyYNFNhlW3l28itL1wSG+hQ6plv9LZ2FLssUNH8
6r5qkuNTx1ca6lVvI36S8mWZ3YKLWrVzdoMj7o+s4qPsYXJo+PBhxe+7mmIBmtrKD7RtZuqiVdDE
bLSf3kF4n6xHndky7MAC73zmtp46FuNPBuaJ5UJNARRWwT4cTcjxok2KK74M65GRlGWv8ucqFE60
PNIkmIeTWx54YA1vtAxQTYICHyx5xyqfyXyPjSh61RtHbJ3RRzDs8JeJVa6zdlkZPV8xosTjVrQV
Dyn4R/KK2b8ed0QwoZs2KudNqtHUxlKEmZctm4m4Rx84d1l2LeKxY72sd+rF88xl3eGBO85mOz8w
LVpUhLMVrRiVoXUmY//uIxv+5HXCfowGsO5Dn+36qYjMCalI9GtzKecjq+BKD2y7tvflUlAkxdK7
OumaJpp1Z7cPPKrHF8pD1UOL7+bT0fqWHR+nDH9ti679aWQ3YSB0kjfqmiHTzS7+OrqB7L2PxhxW
ugV5qMWCEa+HVJocwfQ45UbRM6EMo8fzlsYzINY6pw4WLPMontm9DS99NdAb5WelYwKL9KuHGeZd
TXfCZESHJja1hloJS5Vb5PuKqgs02OfCG7IDjDPr5IL5QOvPtT20gB5VaRJPSIYN64RqCTmTRkcc
ORoOMisuD7QsyGI9m6I7R7kN+rOcjZTsg0X5WeJSI4UWSWmaViX1a7E4OZ1z3IgHGLhXMQkBKbij
Q9JYfHHiwGjtWVxr8Oji2uCtqHUOaIk+K39bFkA32N7WmIIsvAOFb6jA6Tz3oEv3VhQeCyqqC7JH
xVx6TO0m3UaaQIdiuk3nzuIBq+shWCf3j6Hy9LIUFJ3RbiXNs9nzBVwPJijs1nWKIyCtFL2oa86Z
5A6I6DZsSeRrgZOnQMDGgteHnojqz8tLR2u4DlGFgJzEjbbx3HG+VUAxXpwoinczZoqV53vdFjdk
9KiLSO6i5JoY9QcI6Te7oQim9hJvhUl9eC7FUu90zq7v1lIbFyp4uoCz1/DRJpoRAijWHmTV0gyW
w95bS+kXl6VL0mcgH/I6eMuXkbK127Dukyyfclu3AD/NhbnSMBVimnSq+klw1Hyqqty5NFbuUiBe
Ni7sEtf/HlO72GdzPSB7WwKRgXuY1ujaH5DEcEntLHmlC2recjvAkasIO1ChQ7FHYS7EIyfhnOAx
JTgP/OEg+5LRRSrxJQGLBQi5dAShGRzqYage57Lx9kiF8ZbKpy+qmp7B4dZUbzAvsl3ldzT3a6kX
Na+/NwFvtV6ytvDEbpTw/7T5AorBSIx176W/Tdm0R82l54kJfD55ZUp9bhp7NxRz/Snx+v46o+qc
qEph/Ul1PdoGytgqgUz3bGpuY616iFGfDPiMTw3TL31jpXOdjIqd07IotTaMjMHS9eZql4y5twGB
Yv/m8sfogff7tY2reMeQn7Bq0vwt8+jOz9Jlh1EZbhVBDXc7aEuyNf0Kca2QIlo1CXKQjZM6Wnlz
mTxWfhcFLMqdK+A9NEwGuyV06Z5Yp7mZjfR62IQAMDaz/CtEbO9ZYolLWXn1pc8SUmBzUZ/gZpmA
En20/Tu2c8+Mj8Iw5iyrsLP+obcheaMoa6YsJl+gPvqj5m3qonxZ2Hy9sY1jddbU1kPMSLmqFtls
6hFXUEHxzxqx031IzaI7Z6M2bKUisup1dv8dNYBLMCcPq8XIq4dhqaM9uGAUSUNxl/Xd7omsePVo
zpTEQTXB6VdWYlhRzebgAikRKgwOcuPSCEx//hU3+xykfmE+1ZJCck3CZgS83by646bBkrCOZHdx
onFa9ZgUdCnBCGBp2tS9axnrwhnoobF93jKOJ9GRvjY36GeoAzh93fRYWENxdIZuDnozzXAw3Efm
uOOnmtZ0UFCG39gt4oyJ8ZXjcDpWfqLOwpVpyGSbvyyL2Z1ne8zW06yXvwRTXhjXS/MetYn35qSa
82OV6n6eqK0VxrRp7U22CKpEFC9K1i9jW9JAYVZnj2zOQS8H97HXF433uLFOhtVNWzj4zXFuay1E
kjcAQA71hZ0/r1WYkwCJh8y/Z68cvYKCnMI81wFMcArTwra22s+sGowF/d6PfpI4cXfCpEtmZTp9
ZDJ5Zc/6ECNZ4j8cT6gY487vRNlzaavxwYiNKV7fc6wQSPzU/NEx3AWs+E/+UFrsWyxaQTqbXY00
7ro5wTr70A8cLil1Q20ZbWr7HGSum4BjLGEF3AEL0Vde0vnCUzydfmq8Opee8d0LRKEDsbcpsYNX
pK+wP/7uSs4eyTLfBn3G0UIQid9jHsmPtJso6QxcJE7dfNCk1YQRNk8Wn5aRPOUw1nyG5o1ALj5N
gGNxrJe1/WOnCTq+zXnukZ1a9jhg9to4nokrvVH7pnApBYg59KCQW9ZUcc+naQLxl1wdXxOt/XdR
oHsg4+/W0f3P//yPu0OULTssMbIqOkHkv7InulKfyO5RbEHfR7weNVXV+zQzuMF0SGFUJGtqY+Ev
2NTMag+e1ye0vypceP8m/v7P0Sf+DjJ9ptBNHU8iodm/BkfSVMRTrY9OaCeTuc6TpNukZpuFf7PE
/n+39n9YfLD/9yrl9Wf5Vf+kJPr+jqK7f/b3/+PvTm2hu/8D0hm2WWJwYJfvkOD/qkzWDazaxIqQ
+cACYOL+X05tYQGbc/g3i0SxSW6NOOB/ObWBzRHk0nFXww+CyQws4v8BN/c3ntz/vkRhi2LxJBsG
FoGLwySm98+ZIsMtoKZPgENzlZGqcB3Oh3eFwS0XXJByGC/VaAPQoWmQWwH/zc1q78oSwXuemBxW
Sz8Wl0aLjY2NpPCtNYW2azDcrvKupZ+AmoNs0/CAug4GOPB4Gm4cOa1tT7R4/w9v+r9yZP9zRPJv
LwW0gm6Ct7F5Rfb93/8hFNaju8DZTNpdQxL8x1Sts51FXe/NEbGZyrtuU6Rzzndtto+0TWbvtR05
nJ0c90pNeRpygxePM8j5R680d1asmh3oN/mLxkmxSSON/aCZpjtLVejz+C5+ja0+fnO7T0P6Wuo9
prrpqvd1+m/Cbn+Jo/79hdmQBblGSFKynfvLC2M7p2exq3bKzcoAjk35qc/AmSQPnd08zfU+MnQV
6oD/OZ62yZY2qpxgtHAODmWnaPWsSP9NmvL/fLNtCywK50IQZrpp/zXlqPcZwxtoZvf+G5SPGTAm
JXOioxk9yuk1nAlVEv73H/G/+KW2TUKB+DtXP7eyf34j6FfrO1eT3a7kg/6VdpLKuHQRgnaurnEu
lNj2O22EbPBvbuT/6vfeGd/kgcGzWH9FgkUZ1g2OR90OmzFXNtvzw6jVL+SQuTr0uv1gWrj+9y+V
XN8/B2hBs9iAGIliW5zFOb2J+139H65neonYES7FuHOr6VBTHkO5UhzrB+K83U/fZea3qyLxC8dB
ve0qPQrZY8ubovblQfcnywnKTkdDFaPFpN63zovmWZjLUlhYeApTX4VS8hEHC3K99zIgIGNTTKdn
sszNoeza79ZJpmOVONRdJioP6IdVOwphI1ppW71962k16wgh7mkzncP7wHGLLA+vdtaNHwWzbZjT
YfNZ5LQW3O1/eWnF7cpsjfi1cysAEVY52A9GRf+p3mEbRrTz7jMgjR0rbZFy02o2tV4lDs8VTXsM
lWbtUaQbZ3heqoEVJmcA++jZdvHJt87amJIi3kapgYACcrK2K+Zh/NCMvLUDmGeqXDWl2zxRoVJ9
ikSbkBRVNFlrhBEevHU1pWd/YOep+qk7I9t3N43t0wqiRHLEa9Bs20wKuiDpzokgi2wIUrqHGR3r
qCcL0UPGb3vC2+QYP5i69G1UoXC1yTggh1DGF0WRest19W41WDXwjDUpZm0ac6+NNydveBT6W2G0
1LYrE0N+ZkKjJgoiAzNRDgAmI7kOPRZqZKLZZT7jXWgFXRRjkw8Vm/Hqd2sUOHaTpiCa4WI/7fn8
seAYh8qqujMYuwgIlWcR6+jqrMvXi11jGc2FfYiTLGI9kVlIq6V99EvboKd1mgMcNxr7Yid/yFwr
HjddzCGuT0ROtW8GNtdvHbTdiHpnGoLMDzARxsPI2TFHpt/4JLo3i9IuRC7wfWj9Amo4DisUfhgS
RCAra5gPhnU3BdftQZuSr5ldJJ1ARBy0ZOsjD5gmN94lc3POlmRE+3Gon3S7Zqtvd99tvVi8atcL
emN8NnFRxltJ/wqWuoHBkg74m2f48XPGP12ECdFxUt5wYirDAC1TBkp/6byAjznZusQ3gR7DimZa
yy1MABA3r1ZmWI9R1k8Xsg0tY2rf3UBBY+Rn45kgXuORwXwl+Q7SiFnzafhztI8pp9lQ+4iHpsVJ
3KkcLKZtNNbOnhbtGX+b+UWQFJeQWwCJbrXxrCzTP/mSKLMraTS8+xpCKP21E6IzZRdw9+4Wq2J6
doDDc5DDXE6HT4AwF20oFJvOsyW1j8oYNCy8y7D2qiHdKanrbTDN82+XVSAtevlH6jcRPdUX+Mt7
q631teFab43enNtGezUmOtomf+gDAPHJrSwUltSq6Z59Na8tful3M+f+Ti95IO3oMMbiJ2c/+Y0N
pTn3vYsRxkZgPAGQUs5a4J/bmb2LFF2Bw/MyMGJ3qmvFVruXOYGo6pIJ19wLT2OvSLpienakZ2wo
CObb0w5OoM2LvWUaL96hBqUAcflutitJVYm7aieBNAngHbHcoDeYdsjRLAJlTBUMCZ5NG+56yKVz
lWAey6en5I6uMXrPX/EFUmtX74uA+Hb0kKUe0HRl+dTWRI75QOJ8ecMr5qxbK/0aJqVf8GuUzm5o
TZ2f2tmHboT9ahAixrzvJexbUPPapfAfB5F11zYtKszxUXyuekz4Q8zar7Jf0Lumi7loDwZ7/21r
afN5RMs8WCxFuuHd0iLc6sI6olhrlGBZdfqHtdytLU0z5GzghF5mLxvXsm189rKlyFDivMBuuzS1
fcMwGW2s/m6jrZZHz2VjJLwi2RqDKEPBU+ublWd5dsyeHbmP3MziLKf/tOwLfNeQZ6rsxoXr4kgr
l52n8KzTtdF0jzSpx4FPGyNdlq6pH6isuDOxOYWhU9eNSc1Lj2kL1G/2xMp+eoFPXz/oTp3vmAn9
dYHDlqow98h9jQ16nwJ4SCpBEQMdxSSaRnowiAzeWf0Yoigyv0YscDemXS6bpTKQzfAcqCdL6S5p
FrvfJwNfevyZXjbJw1jP7YMYIJZ0S2k9so6Yw5YATt0tb+Xc3/xuMNFdqgP6AU+hpezxINPySReU
WPZmLLMtKfZ0k7V4Zp0Kl5eFr2LTYsb6xbOELWAza3t/4NnZiYoFRZVSTKSMi/TlKWqpLe6Ta9kB
yN94is2Ol1dxWFLJsksw/veIHE8skxqKm7qCdQvPrTWVJm9V6zKn9xqf0iRHjiw2C+5NrEXiu8jZ
8ZKYap+8e+8xB9YX1U3oyGkeUTYQ2+Q1/Hwr0PJWQwc9vCI8iT9lkPvakAQxhqYMk3JCevUifWMn
dwWSF+eaZoojD0N1We1HaIPZ/IvFCQmDitum2fxJR88OHLJpFTUjNjme7hjP058+Sq85Pri+wSBu
uYzYXkRC2WaB+lWOXApd4XThjFB+QTGPNnP/NcpI2yOXDZu+PWCkGpEYvC+jJjhkDs24N2lwOiRO
Y6PtR+NRUiS+wQ3Q2H+i0nEutdMMt5KnaZB1NEiOIo4eYo9I/1IRMgIHlG+81rzqo+a8ZxNOSToK
mU8SGhlj2WWPGFeXdZPfa874T/hV6SGgGnM1z7EWViCFdmniU9qn+Rfpae+1ikMy9Z9eMWTHxuIZ
PlhF2BYuaonnete0ACQfk9Bc4yjB6upjNlhjYxs/un6Eyh3hdsBC/JLm6oZXKjCk+nSNgRPJsvzI
UT0TQ4mvXkyswCXA38Ca3ww4Q/C+ygA/Y3MqlXICGBPxuhEFPyAHDEJC6t4p4+78hfg2tjVjHdui
3CWyc/dlZiWfOvEUcqZTu458rwia0Xk1Rf6LN3ddu5nzWugm1RmckZSHvyYvwc27zZxxax27kxWl
nzGnK8RTaa/jVH/KHVIuMO43EfCbs2Nr9ZZF2lvn4K+NjOTcCgD9I3m1MHXknyEWW+y+NMx2yUGL
5JHM5DqGp6KhZz4VHk9RY9/iAWp18lhe+g4+4apoKiZw55HncEeK9Oa43Jqj/6tr0Ma1xOM9iO31
4tRBKuevmVr4xHGnratz5hy7N2+428A9jDWlFdIW6T5ERezsjJIuuNSfL27X5Q8+zl3CPbX/kbX+
c+u3zTv90UTw3V9Kk2+0ZLu7RLX+1fBlqLDPrCg/fhX3ZkBTs9dqSK2XWp+MIBm6Zbv4ychXKGHm
y3UroLpeBbUxD/RyuAkZI8fZ4HSfXqOmOObSYmdrZ7eFje8yKMGFjSWnEB09CNL/6RODxScb1jo2
vgxf04+a6eeEmyoj9MGl6F68nDIlCkpo5UQjuDbFB4VSs3Pm/Fwzjh+HebKudifOkeqyMCFQ6XOi
R151rSeyefm+T7UmNLpl75QjptwvSrjHgG/AlohrFMR0JwUJ6YnA8xgD8CZyiS3pfNWUxFtpYXjR
u75cTTFLWCZmHz911ZvdnpQSsmR1KqaW3gNhHtjEe6GQ3zDBzVsccSAie5td8sEikNrWl2QidFBw
KG6r9LPhjQliCCRmM/vPPQPHpqKMCL5nln44IIFICqpAqoUG80oJhOz5D76vI8TvjpkhthNiEFPX
rls2xhuMOI9LQummZCu9GSTmHfm7qi504JxYmaRbMsvqwJocGhj9OqthmpyH2nmY6hwPFVU+zxhJ
cUm3okez9EmYTxgJLEmVu6YlSciWFvtvQtK19mnfsHCY81d15porW3tMnJI+11nskUY2LeeVFSQY
/5kTxbhBSUfEUOkToFDUpVHm9a/KaMuQrlUAwDNUT/oA62WfGU67KmLxnGNJTnqTmDCR01e2D8Rr
9K0xdhgwWv27H82DO6XFu1DlkcZAZ5cS1OVt8FcVTqwfBb3FnUO3ehFeQpbjy6YF12pov+DJi0dK
zI8ynsr7gR4Ls6kEgSlr3+Qc4bQw+1syKJMXk7r1waenVC3sytuXSdXhiJBGZQ4R0ugoFuMwQNbb
cM+7aSQBtxIzk93UgSVsL4zu3aLTuLCCJ5tprOK7OolXRttCtUbkNkYDJgbNB+ssIxfuVg0WjRJR
b06GxzZ7ikZuexQXEtoNtBqV3N/NfvHNxjIYBwpsIxOzVfO6AKntvENWVNlpjNNz0j2Btw366VNa
RJyIdE5wKWBNeeK5pUx3N8xHKQh8kiFYiXv9PGdOO9ZfuXeq9SgOeebcA+67jgZbhtnAtl4azIGU
wcQcfb1LlL4MCIZ8k62906snU3LnKdVe84dQZDe+ZAadym8L1bj7dDY/2SY/Oha2HJw6nvxwJl3s
PPOXJImFISsPHesy6fXO4Or8afu2hZtfOY9RjJExE0BPFjzZYyafKaF/5vYHxatKFmtPybWXU/Ns
FzzFPRzssus7+kbc0lh5Rs6NwWdntQzRuU9y+SelJbDHOXJy/ZbBh+wYGM6JgFoZEHTGouKS25xG
377rKXKl3QEAhpEwf8+a+WD7kXvVuLWtBt1J8Jk3NfOLqOXDOJMXIOJXBNkstH0SdfHDTGtqtDgo
/EM9aTjHLeBxOAoDt/PkpjA4+07l1K1rvD8UKupXOArjGWyad0ZcGYM0aX9sjH0kkPgoTJhKYUZt
btD1L+3SOruoNBhWlJYfaSh2f43I4XydZ0+uvFEM70VB3FdEmv9cTu+Na/m/9DoZb43DSSHqCdrm
ZOSv0hwk5+KEjuDMAYTWEsdCc9S9tZsjbAKC049jBYQHIvnZRO+j2hUO35NKSnT+un3AcGJd+eqr
AB8kapOuZevZTrr9WGvxqVlksTXd5CMzyuW59MdsDy9wuVI8ZSRERWzjE1qlV3MZNUnO6DXOG1tp
xjcGTOTqjp0ZbEVtbrSAUGtMmM4ecVIaeDL3ZdRUz7reOwdDmxH0nXzmkYEk2LojWvM9wYI/+1RO
cxygeKiLu9AaInKzXQvD5I7h6dljnFo+cScDRoUz7ceoEQ/AFOSudxd5TTX+SByrGB873enSlZtO
wydOcDvElsV0Q8MbA3JT5fuG+Xubt82HmHJrVQ9Jc4zMOX4w7djZpGhBv2ev9b8NiQN8pEWbM18H
GmqdiMqiRhKr0EoMVb9SFJZe9PgeywNt4awNMXMUMOjDfqcUG7Yps0p+ye4WakYX+WbUi36bS0HY
LlNJ8WgaWnlJDaf89KtqCfQUBXAxNeuS5npxwCFiYm5y3egxr0zN3JLvSnkaRyNMnJR+3Sofj27r
4ypU9eTvolkOGMRBAlA8yL05SIG1b2FaGPs+ijDIlumXqzo34HocHjPTeCM14n6WzPlUEeXWb13H
74hLqhgeWeVGOlLSUO05dYBBYAc68twr6EUfdav8LFgstekyYnbqKBYxcxKMOm/HB0ZsA+aQCVSI
jsPtXMJlown83S7blehsiragBsUrr1f9ehF5gx9ZTm+pV8Un08vMrdYbt4RWJpzuqniLzO5QsJfc
8Pa/xkR5N+XkrNwIzvscDT2WtiXbFZLpnfO6ve8JHhb7crgHQKwxC+0CfpBjLFeKrGhB8UtxXTCm
9gDfHjnRzlc0+azf0BT8NDD/bQeXT4WUsh82fuKeing+UvRH9s4aq/19HA/sebHOXKTzPQuEnyrR
lvhCosV/FHc74uzOa5lY9hefYr0e3PyDCTxBqFU0XEG/cHP424YZCoXfw204obLpnHHPj0ljkOgj
WERq4ZR0Xbszqcy9qKHQnjStsN54DjTPY2VQXxgj/gZzCwwmHEY4Sivs0XfLFeSAn9nXWzhirTWS
wvDzM7N7vv5P9s6jSXIrvaL/RWuhA95EKLRImPRZlWWzaoMoC+89fr0OuslRVw9FDneKkDaMGTar
MwuJxHvvfveeyyFH/RgHcbhVa6XZBarUrlRLMGyaqQobh4xJoWAtHkTB9G9opzAOEp1Xngi9kYOy
n90VPGWxaqH2eWmTHLN5lkhwjOzXctNAlGS1SQn9NfG0jdV5fJ8XMyvnBvJhAa1ez5HPTr/PA4mw
IEmopA/a+++Kfj/17X01D8J2CK36sQ1C0rBqg7AhFd1Jg+odOnkVFw6agLYXVFHwxGnqn3zyWHtV
nWaP89KxNbPyqZtb6aSXfQZPtdeIecyZRuwupWBmEIRrfxQyVyRy+KQbvnnkQF3GjlRb7UES0ql2
+aALmU7Edn6r1QQ93pdpSG7m0dxjnNCuq3HqMdNHuVtJJdpP60vHKgryfYg9Hb0J6HhjTemxDzHq
iY2iUlsX5MNblsS+J2WtdK+nQ/mUTIF59gVz2iRSKR/mMccb7PttD0faQE+Ya9jpGBJ8jGPtXLT3
Vptk61SjKIriY1CPGUQ6dvRdaC3t77LJ5itl5xmWp6lTh7cJ+vdq0CcgaXSP34TBxNhE0EuYMIa6
pif+dYzqpTq4ULQ9+qtyqiap9ohgBhpmpjp2Z9xPnyANRpfubqD6hJqK6yyTkiMJZ7I1mCVeR1zl
wFsz81ySNd4OjS6/SpUYbIVB0txJlWdv1HLpRLmlcQbwVj4JWCdOYjyqTHfa7jS1pkpgqWzv2y7y
D5izr2KjTe8VjB+HTGwnw/bBu6WrTkvNcxrK0RawSb7WDCqrVwh5xTbRrcxVyTtBgxlCLIxTiRDM
Uf++izWMAGI1+0xVOjU4DgqFczUUs9usYbldtx21ZkHe8yljRp7XWgQEz2qIpBBzNN7aiecC1pq2
fConPyiuqXNqiSoameFhcjHOvoH5AJk/L5/AzJruWCvmi2FJGFVHjgxrP8wtk2d3r3sq05FT3pEJ
UkcUcido4M4Laittu3CiyhHbtxuq0rTRddQR1nW284pFaaAexOIPOv/fmmvfFXxbs//40oj2fez6
L9SofSlbW38US1VZ8+tf9eVvbv7z+x8HH8VCBvvyf9zvbWfn7qOebj7Iibe/D3+X//Jf/cPfBtV3
U0ln2lvBZVz+NsLXX3BjKuO1P516f9TFP//Eb1Nv/RvzSqqimFPDkVaWAfaPqbf5Des6YWBdhhFm
AvyHpfl7xZryTWTgxJhcFBkC6zJv4Pep9zedma4p0pFo0YglMsf+/Rf/bTTMNeNCc8n+YFS8DLV/
GnorImcBjaE7iF9G6ZxRvk7WigSLulKmTi92+Ub3m3lPDwZ2a2GevJ+uyR+80ldkJ2Lo91fihbga
Mkz6ZbL40wyvlai0ZwzkpLlJU29YaZSBqGKUeJkhvupoun9V+fEVSvbjBXXKlSHvIiUZv9bezKhp
5J9jJ6TlcI1qCAItpiLsczLZ4QGpqMlx9LIKoKS2hIc//2X/6LJSbWCx0cZPoPxK3fcHiay4Hjk5
8HMq1Eq1ntaqRKOQIxZJkP7Fpf2jVzPhLCsKuFlNsn6ZiuMcbnMV/FMpIZ88Cn6dMxocTM7jQ9lV
/fWf/25/dF3pY+dXI0W9TLy/fpCRNIVwvQoyaHG25kEtOG1iXNQk1rZ+YWS2WcYKYVH+8eev+8vo
ebmBVD5MJH36hXQ+36+v2+tUCiQEC3qd4PpcVcTDW92OdeXNr9PGnthI/b1h9/dXNHQRtxIWE1n/
1W0g52ZDcINHrpgPtIkuKw4w5n6vlXJ4K4nzjH1v6P6qAUVdLuCX76SqqECzFZlGrKUP5JfvJK1f
BUkw2etbAQ//BNKWA6EqMxvoeJK8DwYApbAQfGtj+LJWeVIb6hxCO/FOGMVgsAmuUe1cafp0Mwly
Sm+WZCofUjv391qskF4sIxq37HZKRBnfflcclKYJEjuRuvx1gJlgMXqW1WsBI/i4HuVGyu7VNEFz
MHM8FauGgDb0MLNiCSf82BsMPfLpiv1yfxMi+oJYM2PwSNwR1KXWqebj8SvLnSAXkeIkcQo1XIwM
RnsUH2sTi1/jy1jhjU62hagAZtdXuFX2JlUwc+yN9dRCQ2g1DV6FQRcsifRiiuN+PZWqTiBaycTe
Hse4R8bviKSsjJ4e2Datx0tco66vIylKbrRZbfRzb5WaN6g1EJQy1BMAtMOMdbLKrYrzTdqHLvPf
lM1tGRvDOkILgeCmZFByTKFKYk/AOffcA20MbZDXrMSoFMpT0Tcx+qwvpNqSW02eg2VvyhiNm8sh
yizdD6XEWMZqGh06LObvxKPmkdbhBoQsdzMEyJM2jbJKDsdUt+Kstx9hg1fThVEXv4O3mMi1MGLB
36guZhYt7v1NvNBrHpQwwKkE0jvJtwS/SraAwtBMTzH5XnZyU69JF0sJGQQx626M7KQlAVGrGrGB
g3Q8Nnn4kGTMP0FeyZrvO1TgBuV5zhJR2E9VTELKDruGEf8KSTOpLkBnBxp7QT+Ep54kOrXHAl3k
yXCioE2trhK5J9zCDFmNvbAloO6kEaFrWypIXfAczDvRcib87Qnj6ygKd5k4TOoxDPslFgH8Hzt0
pCWCoa4YrmbBAZyyJlxgVbW4zsUR/ArJokw3IQqbk6RNT3IQUZllGrWcHoYKlsmanuK+eq+KJXVr
h2MiBsQxsH5iADXxhegn0lFR8CYydZJuVXP0Fc9MI1JmGLEFA1RcFo7DZRZlxnQlfMDKkTUaiZ/4
gtWM0ztRDhwIW3UCgq4wPrtUZeuGkSBBJ5Lmge+jZeJaFlvcohx7BmY4RrXg/AJG7yslClpUJl2d
LmFvDXdgvLTYbuhTH2yD0JO5ivxcuA3MYbiUSlTddCqrNBzfBpJVbfUladM08Y+pUetPCl3T62yW
tMTGcjWVgItiCo9B4RBdKZtOXKXFiLlTnUlzrzKd6nomSGPB1w/56jbUpfmexM/0JpBKeLHqJH2C
CjO8VbKFdbjiPbVuEYvpdUDF22uN4PqeTH75Msi+1hPAqDvSWlTZoO53k0+SM9OFsw40SVkVhqa8
BQb9S9DUcvUWhCT5LKqUuJ4ZxpC7SGInjcN7Jm7oN0nySZ8l4Z5UNbUXdvMztDlmL/C9enHKnqsI
FoRCqMvXxXzLnDN+kjrc0yvRMNR3hVE5Rv/BaHcNIyK4zKGK/5u5rvZEXKsI7apLQlBcWuxTbDSK
5QOJPlwjBLo12NUNQ3FnYIv9kARFBC9OSoXKgXlTBuTYSMkBDZ/bmr23PyN7KyUWEkRHPjiLAqPG
nXwFM5SVo/RhYYruBI1Zl+OrGGIYYPXapTQTSVyhCwS6U/sQo1ZNZRk35DRhQ4RgD7jfVTV7bnqm
Na6YSBFI5LgIcBYbodC6izWPGXWTZ8Xej6cqO5rMw7LVIIQYNWopmBjCZkTvl1DQTZN0yEwZv9YW
ZEBJqaupR4Ob1czWY8fgWQN3I8jk6bqsuzraKtCv6t2YdfK8mtXRGHZqkZG0buTB0r2Rb5vvUJTH
6QLFjiCaTOL9qLSJ79/VBDZnT88lOI1JnCv9rU6DW0zSaoZYENUsSKtsQG6ApjBgnxCIfqRuFGpq
ixtRMBnewocIgw+rJIB+H5T0nhyICpv+RgXLWntIDYKyb2NIp6iBYxq+S2rT14cau1CGTmeqJPar
qrScUZmG6poMaKnueeYaEV/EojRZqIm/bsYEu06B2wpHpD2G5Vi5k9b59TsDKDHf4xvJsKKTppsv
TWdScd0GfsCpnU1J1N5wDu/kKxw75GpTGZDca02TtbDyiQCYQF6UyTiQDI+6xg4GpQpedTwodMjB
CG4QJTq889t+6JXC6foGhFgZDdFtQRGEsil59iUrrZfvAxqzP8MyDJFRomjfUpOFBaYQhHeStM1G
MpdhNmbOMF4DK1INW5p0vnpypnWwB/O0QvnXeSkv0TRyhhYYpH1hEnFcofnz0RpwBGGF+dXYrFv8
crXTxI321kb8DAaYyuAOYSZkC0obnoSJUgo70nM/tIWhNt+aKS94AkVN9TqErOZugrq38GClINsQ
NKejbRhzf4FU+T3gr8A3O28gSHuhhnpksKkjYCtxR6d6Iw5zugWpVjZX0wy8nA1ABBDU131zJLhW
dwerK5r5SG5Rkm6VMTRJmywIBLM08NY1BGYbO6ckQ3ahCzD2BHwwFLc90R9z4aJaIDuiEbN+lUgk
73pD7bNjkUsNcn+ltdljVAezfuHx3TGjIT2H2F1CgbcHxtvvAVWCF1BF1ovW6sIpABvER9nq0kmh
M+KCRU2fNhoJMNB1tZLrbkjeSvHaoBiw3NDNCw08yczayX0hYgjN0jQzVG1DXJNIyuVG5TmPB58v
EKaVdFouq2COBHj1iuI/tNvgGW16OkacxdJV37P/AQAbCs9yqcvHJsVcwx4vVEdW9SVWqvj6/M40
uDkUSZjJxwrEA2FdNTQET9dwytpCFpj14yB0reA1UaPor3icrHxtCJOfbhDDdQFhY55pvNObiqeo
mYxLrhDyFKy0uPK9MJmawBNALZOj8Sc8CxXfpOIuAs7cHWpmq+GerAMPmpUgsGw6YQMYHdQkmwk7
UAO+GW0hcDBiEEYEw5GI6l5Unlb+itlIDIwUtxktViKmSHdoUj9kr9YE2FAsTHytFZavhjQj7QSG
PLEntabjPPVm7dY+ixF7nSxZsgTTFOL4xHYNGwvHP1i4TpnACNOUob8PAO/Je4OhgelgGErgf8ZK
0ddrWccKg4YeRvFjZillgt7L5TPfrEiPUzflFnvQNaN4FSwNZErA5BtZHmZKYtO2J74AWqCEKW9a
I3LiMJQ/e7i2J3jS41NT5dkNsVVLGW6iDLqAIwtWZtkMhDk9tUO7fF0DdU+ajHwrba3+SaE174nR
oPhSq7KId4FGh2eZCC6brVBULrjZNeRE9v+XoQ6nzJY13jTsszK61gy9eC9l0zjrU6sm0F+y5IUg
PCEviP9sS7pxEpIDG4TxKqyBw0G11xj+T1MCjiYpx/apaRgkrmQC9pPLoyFp1z1cmmbFPlnFJVA0
8gvR7fkxpbidlrHJiN7NKsbnIeUVg6pM1IajWlsGQNK5as5hUxtveDDiWwuWlLYyFLaorFMl2nKb
+vN1lOWEz/ymFjezWCANRBahVRtYkvBqcsds/VpsZhsJGnaWwGkfAMKU4HZtOutaHWQN4KSSTYC7
16zu4VZpErNxZOY/MDLaKlZWUlST9sqJiDPKHwXD1Tlv0IrWtJq+YkcaPswFz/RV7DfKhYle82iw
WD36YU8MJ8LA40o8zw96P0tPCJe4jpRIouytCIMHgq2MzIOaqZxtySp+IknpCdWGvT+/KjOcb9eS
SvG5G1UgOooUmftIiBg3aXnEvNuXi3wL6YWReApCeUFdpjwDLDICw2qikXCvZbkWkjyTWvB3cajc
lT4zg1Wpcgbbx+FI0isJc47DtZAqo80UtNY8P5TjqzYKsUDOTEtOfRZmxHsUuUUdz7KF02holBsM
HUcDi032SbSmLPekQudklxN4O8h0sxZ81WP8r99P839LSjxGb3XRFJ/trxLgF53wCsfCbVt/fLTH
l/LX//J/oVioIUz8iVhYZAW/9M8JmeUHfmiFqvpNU1A2eOzwzcXpjpLzQytUlW8yQyXZIBtDiImu
pH9ohYIkfUPlIgJDqIbFjWKsf4iFgiR/4/HwvbJHZFe2KFG/qIN/phaqX7UfU2KV1kmvSOQJeX+o
ckgXP4l4hARlJDtdWZWwATAwkqgE+mvON92Ma4rCE+66oaM4V5UA8om5SDY7KbNbOW+Y58S1OG/p
PH4iPD6i/gV1wDOWeTTyIyFp8m8655Shz4prngRZaFtMEo4wgpgxgQTGj641QXc30Hn4kEoDOn6v
tOlzWefZoWD6QvcRDyehy+oZWpc6Hi0K3mYnxpV2hGI9X6bQUG+7NIFFRvkhge3wvgrE4lEYCLFw
lCk1YpWsg4wY4iUPCC0tMQf/MdKK/G0x8gr2T5/9H4ii8nLB/lvrWS6ohs5j8vmZhDgU+RdVNGSi
OKUZAzwCyNLdDJljR9okjbHsDeYZP6f03hI4cvVZJfM3tDAXKNJuqhu+r8kjDuThc2a/uqEel6lP
hmUw56AX3da41wCq4irfYf7RlE0ycJj68zf/VdH9/t5VTVfRxYxFi/5VpwKoFqTVBBdGyUewU5bm
r3N5ImYoRKZbUbnzF0Eb6asC+M8vuLyhn+4+atpCCBxoLJz9IaqLVxmahNQUK6VTzxMLXW1o5Uod
zZ3YMQgO80M6p6c0lXe1Pz3Kfu82bO8A6m3+/EIs8ZNfPkSUHI0ZKIrvUpH89X3JdTMO3PAa2w1g
hhzJip2QjP5fCIN/+Cq4LTRd4bIzS/j6KqXQVI1hQNGNBK091LVUu6C8+r/4UJU/uMiorMswAK1V
pJ7368soSjJHamwxJI9NWjCgcYEaJLcNJzYd/AfmhpK8iuRqehT1WnyoNV2AA8wA+aVW5uozFJH7
Il5BsQmq4FiN2zlENs2SD0lOG84Ksy+5czeCZe9CDtgc/Ip+I9KhM/jKsaOvlHjCmMVujGh4C4Q0
v1RIdbtJ49Rma37qBpFcoG/mHVuImTYrTgESsWOxl4ELxyNO5lzRwx9a8P+vV/+GN/+n2/2fCnhu
h6idP+r0JX//edH6/lO/5zoZZNH+YvEck5eZB9/LH6uW9o2ZF8HNZVIgajL6/T9WLdX4Zi5317Jm
MUXgNPaPRUvVvpFb/J7VZTb1PQ36N9YsMnFfvp4EfVm0RJF3YdAazF/36x0dEV+XIigVMmVxl0S1
EMrkOKAKRo3Dggc+AHkrmSmukvGh96EBWGoQjOusSv1tOFcipQILw0oKmpPVwDsLAewgrBVbDhTS
VTYWFoTuNDiAe+mPgdnC0pcRhI/s7gH9z7p6BEzgapoBLD2wkERy0KO7MQLaY6LF8sAs2fqhFQz7
xUm+JnmR7OK6beG9FPMTdS60HPSa2WyBUk/7oGfyzo1+m2N4PY789FoxagUfZA+RN2iC+tL62uhG
SFGeXJbnVMM6aI05nHJcJCYHwTBYG9MQu3whUeTVDs5tPVkcQcNIW1eywlkY9u14jks4GgYzTIiH
mBtQd9U1/RflDnvxsE6DXPEy2ejfhnTsvFpRP2p6AV3aNEV63FTKsRIr3ukscIhUKTkgpe6PEuDU
nZRWSbniYG9sOcAbGURQE5gzrXMwKtImvADuF14ppWsdadGc+owggCZF025sMrVdGdIoPM0Q8V6z
Liaa3ypgLfDKW08Be+QdCMfytulQnGD9p4RVkvQTM16wSfIetBRdN03YTRv68PJtWPhgOvJcWbe1
mG9wgpT3Q81hoyP3cQyU2dg3ocbTHTNKv6FulNG/HKXaHkiCZCOazds0sYSTQru2tdKzYg28BXtN
EeN7jZgd4C1iCkHJBkYb9NnG6TTtswgqfd/XS2LFL+YzxkqyDLkcrfQSfEjRYSEyK6FeW8wM9v0c
IVooCcJ/0qde2o/5xgBRDJ4or+9Bmw6O3zBTkGRJxqLRgBIOTPjopo+zRhGkO7L5qeyoVYpQRL2J
rs3+qhypjajxFjW4DU+g6tYNg7zXwSDaIBeFxqVjdmSMxqMlZ5UHQqiwEzx2VFlUxo4EnHrMG1+z
mVQDQgGm4pCHBG6RaXjyqVvahlnVbkoOyyt9sGj060U8+Yp5p+p49QcqJgXbEv3QTfXUdNtO712C
l+qloN9uU7dCQIIqkPO9b+XsCsWGmpysMGkpVJtYuoRpOK8nVP63oFcnXJMKArw5wHhrCANvTfab
FXpYFK6DtCYrkrL/HHIjcmXMs7g6EJFtayrTBeiouF3R8T8nPkvENV2WwPAPerfS0vEZlIdI80E4
vuZo03f9PDwnglQT5UmVk1T3+zToM1snpLvGMy9dUTvou01KD9+gZ71blKFILw6XqGVwSeBh1Ow8
z8oNyFmcptxo2rhqGKUY5MfS7qEarJlNsyyaNGZ1F8hz873c16Xj9+rgNaT9xHEkE4kDERGhJqcj
JZfCbAhjqYb/yFeVLp7YTM8MMB7ALRmgWATF1QEV4o2npu9qVOObFCLMamrHyCNJk1z7Xec7KkjI
CsD62J0qDrEddMplpJYXVfKgy+O4Ucyhu2qV3vioyJTtoeWqNgpxQwBEhm2iVAzcbUDk+G9UTtju
EAjyUe7arF9lwdBUzqhb+SlMqngfYij1V2JSrwvKCnGowk9GGT6GZTG/Vwa1UYi0+rQuoRDZBHhH
rzFRMyViZR8SnaqOxd+3hsLR7vI0G/Zy0uLfkSDGpcl9Iqha6URDXC9Roi4bdrRG99ZVhFlpRnzu
kseKr/qpAA8R27GQz2da/o4opSo9WDRasJQBp5FHvID2ANfHTQ01vxtBA5VQP4N8HfpJU8KUHl3W
m5C4ngCuA9v2uPBVW43HXVr1tEdHbElcqLEP8HX1PXpgfCd3uocz1jwEA3FSA8uY08rcuvC24vWo
+44PDrNxeorbtzj/ukOA+xijs6quZYA7jpX0b0qF/9/q4myrdBOClyR3q5GzzSocGQKlRgNkK+UM
EdUxMVM97t0+ytYFNQkeSM83Pamf8EBvgRVdYAedVDG8Zc9O7g+IVIeOry8CHUKRTVqPepKkfOmx
tx7x3QYH7B28WUWpNyJEA5dABIOpYAykTQnzcB/PzWmyOuVCeitwg1TNdiGmhJUy0g6WRMb0HFUZ
UONJHznidCkzmR75H+bTk5xWF6ufTslgXZktD6i6r9/buqq9lrR7wYPR5WkxeHFijKdZUFUiNlG/
TQGLtwaWkkk1zwqAIE8Whtd8EPzHlmGoA8ETN0Q+zyzbFuU6QwSpy0Rahv7RqVs/Zm0UGDreBL4c
XNFZDDmd4pVzytAS0T45dBg2MBuwADMABwy/USNLvC3xZr5kcxGj2UBTh90e+aj7OSbGiDx21nfp
4+QngHVMaV6bOrlCOld9nJRGcelKTmaE7jr8gkahbyW5VGABl6WHxhRhs28VY0+NhQY1JpWvrDQT
z3UZUq/OHMS8UoNkSm292clmPO2AgfoPRc8EcR/RHnvNGeRNGoaUQw+LmF6M58CQlFuBw+d6GGeo
7Uheq8ooja21JGLMVgufKtBr1qqCpfOU0KFGN4E/4kLMta1RsbrwXDb5B25ObkzRiQtt3GvyqF8l
kzgNdpBKAOnG2XjJ5fS6h7bbe2yrZqZqjKuOfMR+BdFyyq+HeeoelER8bAq+USPMXBJmaWGuZoIn
cYc1pqjLwAXMo9xTwFRsgqrXQsQoUzFWiUpHRkV2gwOJBW2dRjb9Ui7Dl6BU6j0NGv5RJ/h9AmDZ
3zC6GLdSk1QOxwyQ75kJXKoAd0GqYhTeeI/E9yRxNFlXANWfgsqX9kFoCoStJ+YTQDGZ+QLYDzL/
MJP9p/9EUOjmlVOQsFQPhnZX+bNndeFaAP66KZgvDGaMr89IrWDXq9QNCH0oSqQLad9JOpUCvhbZ
DrU58TnudOpzay5VdvJCVsxjKbGxghrvuVyPG/JI06nwy3A9B+YM9lKq7+Le7FhCpElewbbFWy6J
1TWaJzwG+IqaM/JlJ2yJJ4ZiEWwWzwhJCQGJBeuDVdykwiIIPNyrwm0SkvuOCl8XIBfo5QPGzeqp
JpkiHlIkj49UqTqGw34+Qogujdkr0kDxwS4azwwzmUhIYwRvPQ8iwg5GhbFSj817tWg+a0X4LFro
04OFaZysMF1tLPugltsSo7pStqID/6haQ+q2TrVqEN5XMvOBWaEQI9KTszJkaU2Kh+BhGxa3qtpA
weTI4FXkuW80pJlVZUaU+A6YM7qWbpepJlFNUxMlUplMXa82tl7LB36lCfqjyl4SN6noe1lAQxgN
PvGHmc0GNhVZ2XZoLI6hJwSBmE67fBJE4/t5vs8phHB7ps4oHzjG84SYNJ+NESWH3GInBimMraq2
lrInIycpYUQRaYKZ+h5CpmUr9C94Pk9x0tbXTUpPL/uUc61WXqqXp7oOP+TCcsGq3VSi9ZGn8000
qm9KIq8FEEgbGMzygQruO9CY2zQ1rn3Yae5I1goZn/bfnBYVYuo8OdHGawwGwKqC0eVBmNi1xp5+
EJ1UDdfylM7k6xmkxAnjEQffaUzqMdSbm2msJEz/UTGUW4iUmXAujFYj8pJEbwY72LPMDPAOrBPJ
SQZfYNHkKTgLQUNrmkikgRbelDokJbv1M0TsmQGD01XEkhLal10yUPOVpU3wrXRrQX1C5tf35kwl
GKteEDgMHIbzIHbB5FmpKDihXseUlfGfMBCzamk6ikMpbGjQijZmOXNaCFNW1wy9YCsEqUDAg4o6
u+ja+aSmffQB1iLgyIXsHml1cQr9oLfhnmnXKpgpF4xZtoLUN4s8jBUA0+xyqI1ep4BvuZ6gKikl
qzIkRRqBXWWZfsxZGaKb+bmb+jG6fc4HrEU8f1h7lWoft/JArDwYjxkl6NMQXfRC5UKA6BS2OVw2
9tqUSfjdaCtdZjA3n2LpupxYXGPZvEln3IB5d8mzAC660d1m0Sy6RjdnG13xa88kJxMEmrHLs3bY
hQp9kgMhgDM+/0OqVtd61TEE1YOKnvJauakSHEI0wTYODUnhUa8AE6oDDFkjTrN1HRvBVsOqsy5E
a8ZfrftXjM3lYyiNsldlOhwFkr2rKTaqc5xxe8/yMGw72rDYWYzHXovOhtYTl2kXp305p0fGfzj4
xdyKXQgjWeK1Uc+Qqx3fKcSRNkNHZo10lFwspYFMOqNOyA/k2A3w9k0DMDQco3uDeB9T4sC6IfmS
PHZjmshu6/eB6g6D2NzV0Ag4PjCpWv6CzDiQ4OEfSRScIcTRIj7qeelONSpvKPFEEGZJBwib1Xao
5pdAUYlVCCp3Wx8I/YFpC0OhoBQudUGfQpYB8Gh86t1N+t53cz9zYE2RSk1oDFVfGxwj4+B6ponX
5QmX3Wja3HohIjaoeeiyRNbG17qXUJhbgduOCH/1XpZZ8ai1GoV+7chzaEUZwAp8ATPUQfOVh7Ey
pQWSlNwyWhOdAbyP184LNs+YE4a96h03A5ufrp3E3YzmB/exxHxOqKzatuTPXUMEc5SDpHTVsGrg
OfNgWX4X0Av+OF5lOONv66BkTyhHjXnJuDH2VINBgGWDcewUqvKUepruzBmnjdGNwisA9IlZZBN9
Um1nXnRhohtebMa7fy+0bJmBU9ARaVK4fLsautN8ZaNZg0RZjvgimfGw/3cokqDmdFVbiYqFmldZ
GBfBIp/KWD8BqfFthgkBu4XozLEzPuE0mq6/q1J/S6D7v+hNX2Yw//O4aR291i9p+1L/rN0tP/JD
uhM0uGuGZiKNiYamYDpl4vNDu1v+SNcVerARnA3m2IvR9zd7Oh3ZkqaZGGQRu3GoL9Oo3+zpyx+J
YNo49Wumjiwo/Z2BE5inr7K3hlC8APuWd7jIhBgmv+rR/owhUyuLT4nN5HbelnfZjYRpA1ApfMlV
6ejue7LjlGHPB2nDI4y87jrZGHtrP31oh/693ZbXzSm/S7fCVfoev0uOtknveDoab8NDSzT/pXFF
O99ONoPhDR0V22CjutZ+3vbv1C7St1fZwQ6kwLna6S/htfpJWPsIrenFCp0u3cDzlB+AHRyaHbYK
17pqndTDlWqn2+RBPpMWdf1zvCWPdgOOxE2vKRY71yhBnWPeUWAPXs22vPyqOA/3VB3wJ815Ppjr
8dA9tNvqRrhS3uQd2UEPV+NBXycn9kFrgqEbkrA7wwtt/TO+Lna8y5OyNzb+Q3Yj4OB9Mz8FVhCT
7L4dbDqwCSmdcRjfHXNX7XxetF3VV5ZHB+19MF5Vu9K6fu2O0Y6Q0y44hdfTzrqaHriEB36HT9nN
PX+Lm2un24A09vmVsUKy8NJb/07eFmveoN3Yd9RLuJlbHsSdcmCsZ4seGJA7f5d74OZs1WEBXw8f
ue/VpOYu2qbYgU7wBLfddEf/DORnJez9Z2OTrCnLSZ3xzMrBacX3cJQA1mwxIzmJSPpj04VH5Kzg
NZX2Sm6jnG7pH7Jzb9xzUijHA8cSvOhP7e2UO4pqY+DWLvMh2/AE2rP3hOG+rTYwPmy2Q1saubks
8TbcGl62KdYMO3b5XfMsnDDZXfMKjxyzESzccAtIyuSyJ+torTvGjbKpsJm8B5YtPCb7/or+8s/p
CAOmf+RIuRof8a3d1lf0qEjs5KmNEzcWb5Qw0EY8RZ7kik65pvfW617M3bRrc9uxdDfbS1fCLfdn
zzqZX0XZxvCkVXHk5x0QP6vA0/fw10TP4BNZp075RDhyVZ3766his7ZSTlw0moh1Z4S9QnWEI92N
+HdyT0BAiuzy0HtYAXATvnJqcKp16ECuD47Xmb2Cdn8Te/Mq9YxN+u61dwGC4YOcQxvjeMNlesb8
jQvL9W127q7s0r9EQ/W6es6O8z732ito5RQB4z7k+8ZtJNojqxv6+dWSRgaUmyBPghbjsHvpjJpv
8qcgU9difaY+TgfUSXtUaMg4tqvrt8bjbD26+aZyVEROB/u6ct+fp1vtntpJE8h2tuffaQnxLbtI
7eatc4jg36O7SPamLtju25Ns64tT9ZBVTt6jlYDb0lYNAAqLcOiqnTbi26hidOPWBfmxVmksegFU
/5iLND/uAve/qDuz3cqRLMv+Sn1AM8DBaCQf+5K8k3Q1zy+E5HJxnmd+fS96ZGfLFZHulQ3UQ6KA
AiqjIinykmbHztl7bQYCGPaPwbfyrr+akGAUvgSsMR3rQwFy6jU7xpfmHdQYXe5n6za4sFiWuu18
LM7FrtsSuGje177eeu1lf1t5YH01Y9teDqd5Q4dtOZkPYst26mae5GTJarQtgVBD+0kaNPLMEISn
CNTt5JFEB9gpKGPM9CSXO1FZ3rAz7hBuXhKbek/6u9ZvhvJ6GDCeDxuySmxrk5zKK/HOJi59Gmmt
qx9BhEfTwcpO2Wt8C55mR4YSbZB6N30o3uyqtf9IQeNs4KOl14rPN32gWUlQFhG6PF/1qSUsQTxK
j+js/HvVPCo+Wvp0V80pivjNshfS1+0TYR44CpRNLPdEz2WYj5szBv/tM4Xbhp7/Te3agDhI9zsz
NOAuvsoxipwHHh+NZO1xJmM1LV84MmuEIYxeFnwLiAEytsZtv+zz6Irkww5Urk+Hkv+fZ3FGJH1x
X+eH/LF/jBfo2TiF94RWqM1m3KknIqjcF0vuAHG1D2m0lfKhQ4pPOwLq3Z4ITLWDJkf71iPNcXnq
HVB/O7hEpPQ4rzzr+RY6l70fb8db64F3yi14uS+6GwwISDw52jTH7jr1bi1g7i791sIlY3Ae3yP6
fc51qHjjY/uoXqtQELaq7vfKFgAd9koXOJhX3CtX9k27f3c8BO45B7hNW50U8WoB1u/d/gmwGOrV
dmsG40kLb4qtcYmYiwN68WL19zQ6CZmy0LElbjko7vQNb/4O+Q4K2UPsZS5gmJvRn30ZzK51Srya
F/mO/54n8h2uI8vclOOWjwMESXRs/L466c5JvqEv3iBo8wcibKMDywaaRbeQjwBAN8aupmuvAcum
40lk12nM6VDST6k31uDR9pSb/JnEcw7Een6Ce1M8aZdN96KBUe3cPjxvPwxUHXX1zWzunUszPeuP
uXMu1J1HsMuGj4pAtsm9H3wfHyyDsoSEUTfZTBATH8PlnWESXo0KrhxtJLK/Twy3WNuJ3NlMFutq
yj+47rddopMzn8oNWbBXbFhAoL/hcV7s4kHEYivT/JHz5wgMz0tvgzV4nSQ2v9jRcU6O/WH0Krd+
s2/sCxpwsded6pRqeaO/8b+6U3YkRuESDJmHJnZjHrgUPypxdH52TmunRTC+rw6SzUW8RIf+DQH8
eNa/GVfjXpyZkLKxddMcuirPiblBzGdeaXvQKZ6+5V5Hlxgui4SakQPNRt3jNwgwOIMjguTGu1rF
LhZqa9ybUPjSXc1JPj4GnMPLfWc+jmCS3nukc3C3iX3yCzIL4BFO29LaHaMjLxlv83AiS48ZTb+P
vVd7H02AzLbk2o7yGHRXannkqD913ruKQEbs/kdq9v8gpyhaq1+V47e0I6L/+t8fTfzt9XNF/uNf
+7MkN+w/VPDDhrU6+nDZ6f/UgGnyD4HMa9V54SZF5PWPalzR9T/Qheg6Jbdhk+blUEP/oxxXhPwD
MBdjeKyiWMrW/7p/Y5iu4VD9aZpuSv4TUMkq7TZm9xT/X8izIm5NG6E6J0Kp4SMP1ZE5HcoOYgmF
1fXPOuMatjUFqtt5ZKhLWjMZmqCoBKHZVheGxjHxXOZ9nXtN1eAHN4TAseIaDPQuhEAbfo2Fxwkd
6OXI729SIZrhvMCAArtcrZxmv+Sky6cmx/qjjsYfhomGscTxYilGrAeYdjBFwGMB/WEp+tJ75FnM
7WvGsHnE8JbraLu9CYr6dYGNe/JMkI7yRW2hrhI/zV2HO6AowFSBCQbzdGk4xlQBLSkECqKxydPu
Hr2ntNxaFw47mY18/TIvQUTu0gK2460K1ya90eOlyt9apbWuYeZK9drspbCPYNzbyTOm0irQp05k
rOZDVZf7bGgG+65fg1BaBkd2mXoO84TsLQ+7KtnjAxsX8gLQ7OeHRDLPOg1l1+ieMSwWMnGDNyZZ
vC5HXmhupmwZwwtGNbCpXG6vnJ9ptirLcZzqrvpu2GSlUVgPBN2/ZlFJjxw2yIgsWiyag5+LLMdW
36dRraXXlRYlzUtkWnF7EUvFJh5XVnSB8spI7A+7b7t+r5Fo036fU0uj9iMZJyYBtkWNoOheptpa
Fnpw8YiYcaNmovHjdeR9Lvsk5Cf5IOGO1nVcLJqyBQNX8rPVuRAGwnZG/3AjR2Gwbc9GIiU3OATA
UZn04u3iQdDlRlRekzvQXmb9UBoXgwMq+EnpnS42qBxjskrIDJBa+yImrQ2eFj2a6oe6G8vyiq4O
BhSn3i1tfIeuEt7kaKQPYZV2hxB+8+aHs3WW1bsGMmyimz88qXbIMBbA0Y8X9zpKCTljQBl6UTmS
+ZPXoYL5LWQktpmmNT4rLC3j0QhF0D9Dg8o4qegcD0zViOnRQlpc+ZZ9JXrbs/qhwGzXZk5+l03l
mk+D/weG9bJAfOiqLT8qYiz031hTLIbNtmc4HJBaE526S9IAdif6ZfK5DmD+Hxwzbph4MW2MSROc
0ka9GhUHyBJJThKEjyrjmLIpRBcPGsqoY5PZoNCCLvDNKTX1izQhoPAy0zGOPDI06J+J8tJ9BOBx
75bdnBs7qGDDlo+LlFv0Ibuk6g2iy/DCpWCs+J+Tk0HsParYoclGV5uBgDl6uaizoi7Sab9hh+ab
7VDjK0/xMLfD24z8fYSu1Dr2QcVHZO6VKhvjUz1Xpf7RqGpabjUF5sNRjnWSrBk5PZXWZEAIuGza
quz2tM3yG0y2qPQ7gC4ab11NDN4yt4krejTmvoobZCLfZ8CX0M9K+cychpi7JDUqoO89q8YF2Mbl
uIZcCFrbPM/NaOPPYP6a2mCoF9NilsqeikmqlsAMyYv3Q7vEQ+P0jAubXknOGY5xoNXSliSHYOlA
iYKPAhAGYQP8qlqFAF71scyfhnzVstHGTGEaNcNVOeeMt4wkkWgQQHphkTPM4gm9+vI9KIU8W0PN
3QGDx3tJULaP6UTe5JH9tATmfBO0ZCAcYm6aURSm1O2ot+kuTxXpB+oykGRZs3TyhyjUQJZaMuKL
td1SDiPCPQjPm1xpKdGdiVMqo+34WxiMyiNS0vCScazmpbKN/Ww25huzsLNdhSR/Vwf9fM7wL78L
k3y8bokd1I+B1X5IVeKZCyAobWtlgYexOODCrdHmlNFpmCR0jVZ7Qw8KkhxnFeJaSTvJ7U67Q3qz
AMEohvBDZSDKrFqXGQk2DObieZJ+Q2hGduxlA+ojtjlDScabO+SFHIHzbEJRVerpeTfkFp0IPagv
I4g1vhwDGGKa2sD2IFx4+t43w33XyAFs8zgUT6JQ6zs+fr1BH4aXntaqAksQ8ec7UEznIm4B+Nlm
Ab6Tgcgpw7z8MkbRop1nZTf6zH0ZT9r4Wy6tOrGuecwTAEInfWlBe0YUVziiBpDE4aYIGVkwmg6H
2J1wv7tFrWnVvtIlLh32+dCrJl3WO2sQ4gabnGRBtKKnQrVQmQ22gkpZEyCY2+a5UUeO07aU23Gy
4ptKGK1fZ5O6HyzlONvYdSKjulPTqb4YhTMGl3OrpPsG/6drVDljtLEx5zOav5L/u9vHOrONjRo0
9b6fC3o5o2reN1r8JuqqOGpTeI6REs9kNprdA11lwVuvipMlelq8dnaHFGCh+T80aKhQf05l2RHj
FZCjrUvXZGJHZGZfnjnLWgUYlZ4/E9tsHTHiKzdYl1OvK8ryUg1gMOqMo5+dGH8OxPLBr1VT+cgW
XcXkUCdY3iqlFNew5Or0UM2A0VEBSGDF04BPSU1iFMD9B6i0SwcrYFHXwXOg6VfWmLa3oiazKokb
mM9KXLhGXF1YWXdqtLo/JFEVoyQvc/WD4MV8w7wO7lqLh7kW0YOiYJzHIeJNRS4OZDFSKbTtscZF
yLGNA8tq8AfzTFQh+nbmB3eTU9Lmx6ClG0E8uNLiwLSCA500Kc9g5GyLgvmrN7SZWR0qUrro1VXq
sOnj7rJoxXRGfWPvWVCdc8aOyi6HDfpABaTIl5oAzvB9IgvagU5e1DdEhJJMVWGq9ZxYKXDUJUH3
uOa1BV4jgV57pl2CwBuUoK8qj4hNOoG2SaG2z0MKkhtmZKP1nDna8BYxvq28do7mfYy33kMEpsII
1z7Q/8czTTwl/56y3V/YvXzM4Ec9503E+lwycGc6kLt9gPjyzKggcAedo3mDGiNvmsyIBYbchE1h
qTUkTSV1gSpWW8aTuOfmCXNSNdtPfBrKDIzEMAHcG6glkEOAoqTMfJgY+SmHrFqX7V4LLQkuOsaJ
bDHa+DZFyH44w8VldylEUO/Cpqq/mVOh+2WMAXUB3/pCFnHOoViVJDbLweFHBjy2TRgHIk8RlR9U
1aWOlCr0hW0FLjLlEPpbNmOd18Sajxnz94QJSL9xOedIDnA9r4rifEZ7uXEKov9KfSg5CCqWtlU0
qCqki8KEpGomb1m0LKgI48JxOy06ec2DMZ4bq/2wgoYnNmR3j+9Okha3zJaLZxsQ3NOsDOJpCqLu
ZnJMDIOhtYAcU2f70W7abj8MKe3PvnxfQKrs66TJaNmp9qnSCoyPcqSVZi/Zez7CD+vRUpAwTVe0
dkgD1Usjv2wGNfIY4/deG7bxzTAK5DKRomHpyPN7GNfL0dRN7TGyqvsMrgnlsa0yy1qG79jQ0Bxm
1veSt2FHqwB9kukoGzQrKGrT4YY6oWU3jZlk1bVjIl6p7SsdX+khWazwhFOMd9aeYP4tanBKy/Y7
CksikfgA6MEIUd8Aoy2NIwCF3Gv7Pn8URq5gcFCz3VBm0dtIFbmPZtgyG0gH6X1rFtlOtHlxUY7o
LMayyO5gGGCX5BQykXSIBWzXTRWlqVXMEfSKhlEaWbzkUzMGT92iS2k+cXArqMswYrlmon8UMcxt
7MEEJLWEPvsj5EmCPmMLWh04EnZ/zBq9r1cQAKp0oWoomoKiAUrTAbA3cKwit7V2U4cYwI+2TV6w
G6BAQegQ6DQ04cDxclYdwXghnu4p0MWTojfmBzCP7E2v+/FEsDGVIhmGLzN6UQ81QFC6TaIyoCfy
s3oFNYTZVYJo8UDNqdBGA8jKSlMP16Dio8gb5RJSzrVk7I0CU9jU7DTy4PwcctaNBa2bvFzMpbQ4
sKWEWTngKAlWE7Lew8fM+oIRgL7QUMvUhpcQBGBhwYxI+vRUJzp9qiqHuTiNFkoEZVA2dpSnpif0
LPMCK1pW4qKlYsRN42ydVTfczazpBjpsgwMgL+t4AVA4vZuWkRVLIYagOkPcBKm4tplzK+pM+Egq
kuPQxBZzEFO04DVUThxjMmnu3AqczL1F3u+mjVJteuxbGvJ6UeIVUdKMMUWmRhAjCwNaeGZeGaQH
7OpQyG+mPqrGj3zcK5sl+CDmlKTQfAnfLEhl7SFUQ93yU0zTiC3NeeWEStarNIZdCFGPxnCZZIBj
ScWkDW+08bB1MBc/K4lNAZjJ5i6cWr5C2POUKJapfggbui1pickBnJrxGPZm/DYkWuyXACyYUrfF
ZS9YmjTZEGFrSJCsTRcpl/3Sh5cICwvhYh50HqEQrdXrOKvgODX7UinJ1IsSy/QTM0Jd1WkG0wYj
tS4Imhxfka4CWaul+IZLkRTxAlJLAA4iaC4z1sNDE9Ti3AauclfYTvFMuAGldCW6vNxMWOtvKry9
27rIsjMwHuqLXEXsRRLIAxGjNM/YeoJ3UXW0zaFH3NpGM16rS0YHG1zS3HmTboZ8lmbs9x09pXLp
2a+i2rlPB0i7BgjOveis/lGkNt7/SqteTLVXD7MI0m9zYSXnNZqvY9eW465SZlpo6NSOtbSX2cMf
9xhpWnBoumG+nQMl+S7hBrizY/RnNW1RrJ5d8A1OJzQ8s4VSm0/pjcaayL4To8Z2OCiRUelkvGRT
+1o6lYPUAO2QPjk0IDX7YEq1P89kHh4Lx0xJ7uMRIOnN6ltb5MFL1wFmAHvOWXvs4/Moj9nHFZzT
FyZvsgIMPwvIcN60OD/Bq+em8QJ0JT+TaMjOEyPUcPWUt+2y8l0BxZRbB2m73LJ8z6BjEmh8YxbE
Ry1EPKn1SF2oaJvsAXvYaLgY2pFsF9CZrJzjIMs3xEon1IHs1xbMA1nOIwV8H6bCxdKD4CEcpXMd
hrKs2GerhQlDEXGupnFCUQ0nbTPZqtzDKiSqtNPx03lWAxa1bkrxRADFeF9pYBJdMZmm7oe1Zj9o
BA8OvFKTg17BrJjDLnWcvC2l5Tj7pKbGH508NQ4Clsy0VTnjtTtK5feshSQUqO14NRSAXzdDbX+o
djI8EyGhEhG72H1yWWomrSSbQp+5DcHSG2sO3roaycJdrpBlmEw6UTJpPYaPZMxVx5SS9oqeBxzt
eJKKO+qhah4Ms04tZgLhvB8hEdJZzU10bDnihRxUxCzJU5ib4qiYBL9uxtoZzyHwqaANab6lu2Yx
gKkGrQ0htTbfZagykE3LZPQTfWAjdDp8tqMVKB62EPW7XGDSZiX9/smx+CetNqS4h0WyjAQ9UMMf
KjkOfBa2Pp/T0+lo8IY1FD52y8wtzEEJNwRyQRFFYHI/NQJhatEVNLycEIZ0Huff+k4zj200dJve
krdx0A8e1gLlm9qiUlxmBqT5Yky3URKLcwpUko6qnLlarqsXShIn11q2FDt9NAzoOIV16hUx3Vpd
kV5wpxzElDx9liz3rVeFc+M2LXYu5nlGejFjzvbxW1Y+22rCsMV2QgCQ83yqu7q0sBWzsrhlEoMi
LxF4yRKURNwWmeNHM85VlyNXdoX6OG3dKShN9aRZAU3BVMtng1pgMqxjv0SLetNkzkDLrSbr/oxG
B4NtImkjRM5Tj2uT+kExbhvYieEVQCKYHj5v1kgMGLEwQn4X+QLcqg/zZLXaN3VHPrzdVDCaUEqV
D8QqSnvfp2mU9EQ6YN57IuDTblTeQhkoOz0fIoZByHZxzmRE8JhXLYdx5MMWAj83GUYOMp2D4vEM
sP0MeFuNuWqEnu7cnCr7Y0zAG7ygdw1gV6sdi5NfQmBozocgt644OYjkHjMngxJBWGh7EAiU7G3U
l5BGA861wTXioaAkKIZWwQHoBdm+Swf91ovD3HwvOCvXHmECIL41dme0kEWeDOTOcLJFJQEQCOSS
qWO9CyyLf46FSDWuozypsn2iDUrvc23y2C3SiP2wH7ozMUZdvB1ztpqberSGZRuneh7sVL4m8zS0
SLTPmjSdCfJJAyPa0x/KrbOsFFq/M6aFZuRm6aH/3yi2ycVbBTasZ3Oj4Y4m4TwcQqfNuyuCcZHL
G3YazQRXW+BZ00gt8n3X6jBXk7hycgSwBjAhObd6uYdZIIPzTCXrkplOkkz3TaYZ8WtXJL1BtZWA
TU0tTolXDpJix1s6hInu/2qtmbzzyQo289Iy3w1TBHEY5Ek/TuEpXZpzDXmXqJ+UIL+UBGfyPyzE
EYWKDoOm0Eup2gBNgN8NXku9vlUmyVAWZeYNUnLLTSq+GGo/9OaDZd0E5QSd3JgYz5RD6/a6fhEm
7bVeWg90LEf6nGF1Qz853kytbXhZv1aAc7WzMgbivrYs7b4PAw1aoN1h1sCUz3v2ZC9i9DRMMW4E
h3ZvL0bzTHhUjw+tlA952/auw5l52gglWfGnnbbNhNAY3xTvdTDdT3aOorWxn3gJgRQljOz0DgnM
sMZamM5QEnKDh3IAPrqp1VTnSYAhiFheXew2j81CETIkFQPlGjHG2ClI88WS+zVxq7toapW9NTSr
S4yqrAAykKbjriVMDohZnbuVCe05yNFPaE7X+7TItSuzrQMXqBiw9HwKIwpnbGgHsx0QCsS6CgXe
TA3O9AKpLNHUr60R2VuTZ+alkCtnx7XAM6inBUTePsqsM4Jjwj04D7iuSkSUsp7dtKCkYrkGmOQs
+9ehHWi7QQ3TgwQtcojmSr/rUkI8ZltGFy3ntGbD4phdZYvNflabrGlV2Z+0vq+fhQpEUiVb7EDZ
j2Wv4nIvI5TOfWQWhpfznZ2FcT19IN4u0Ri0fOwyToddUGnyLUoGMoKn7CEbuvBxqBTpcQCxvhlB
Yr2peUwbk6f7ZLXUIkO7ZlvPIUyaSRsuNC2bfYbXKunlVeHnxo/0mMFxbSVE/lzaYksW7iNJH3Oy
67SaOXpTk9Q7E/l1o/Sy2rcy/i7SQh7ieiZJjB5VOlj3WhFVnpYqLN+kP9McBTLtTMGHGGC3a1Fu
v5WmneC7Kq9qPX+fK0PScib1eFnMx16idgUVoDE7pYoHyxacDVZTXVn59Eqpr7gFCb7u2rLZlEDn
rkD2257UaNF6ltVfU5e9kQuLhCNw2JGm5AqNMwIhLSbofomKp6VMG8S3Quv8Kq7q27SLR2LHkym7
Wcr5WuvRSSpTr/oA76pD3jNfF5AFNmWgat6cxRq+gfQ2iXIYTSRvNl4AXXiXRi2GllRFq2rczN18
P6P9Bl7F8KMrnxQsOWdJTrqEpoZ7kH/I6Y3xudAmrDT9fAzQhvs4tAOU15XYBVrRnQ1TU54IpJ6O
mkkLaKTePdS6wnmoWsepSCd3DsFCF/HYbUP0n99rp6PEQ9K+toXtZiNrSXiF0XyLG6ZZNY2vIyQm
xBE4vUqU+C7IjgxHBTVYIpzdwIzNCwdt8gYJ71Fv5RPr6vDcV0C7siE4kL6D9rlPGM73NaHJeLlb
sh0Ips50xTOjKqPjmBsFjVnNHN1OH4xLEnxXHKKBfYmTlSAkioZP5Gl8Lzg9AxmfGUEgLwwE3F61
xNPegbfiLUP2iHmVfZYAxns1g+pNyyb3mDYVRyvKqVzyBreJWdyjUn8KG97MNAYRmWHS3khLe8z1
BfU02hBOcsAIyUmd6ZChXCVjQ5WPWqZ9g1hXe2kuOboJme+oD3IcTYV5DkpQeXcAc2802JJuNeK4
WKLyvkr5Saee6Zer0dvDetnqRzkkNm2XOnxc0ox6cOrbbWxBtVzSBLsEYSbPA+NEHyj/xNPNCVUB
PthxoEzMawiZyO9ipVkg8VSM0/M5fOeASv2hZ9oGsBjxYp2oeI9Z2o8j/eANYTaYh4L6QWsqzbVC
mtmQsPgo7Rr7poYVY2NYygRT3JQs9/1uiBtEFFGHzYt54Tz6xRif97nsjzQML6cu6t2pyFoy3RPz
jN+w+A74KqDngBUeomZ0L/q+PR+TLL2LSgoQEj04G5CBNmKStJUPpaPCLjEu3+uzGnv4UWzaKAyS
PNTDIxRKo+d2NQVnZ1Pxxh4sYb5MtJXJ+ahK4ZLG0TZYIycVQzO0e1Ix4Php01sEzgjRAYnXiR8Q
oGB4faoQaKYXQqLHtHTjOOFnfgzoq56Vs0RqBW/8mjE3sh4lxtmz9tVQ3owOCqdYeaWbseZcpzsO
QNpJh/JxTxgWSYcDyV5VE9F6jWuN444yIdqinMSUqk2EAFk3+GKQ4iCCLs84qHXbRbMIymljtGcU
SGS3b2qRJSi9qwoBJClYfiJxGJnMzXwhCEYPhAZklnErfR+yD4e4pxk0GSR8lvwJTGmqcTsviM83
SaYTBz+THR+pmbov4Egy1FCKD3WOY7rt6nwWt5pyyXosd/PM5kuBSooaIZtH+g+KR4yRef1JT/A3
RJGfWcDmCuMQjrGyG4QqoCyvZvhPjIwapyWxGDOKEn3YcyrbpnOvMc+df5cE+7Mu1wYZqyIC0DQN
UIQjdOsLjCMYzRE3cJ640M9EfcxlrE9ns7lov8N+/Cw4sLkNOKrYTJAnqyZe8/Wff7qjwMaoXkFF
8g2Gp5ZfDhZBCUxUgucBBydWUB4qMHbTWcVM0hz+1Kj8S0K29jM+4Mf1Ie8YOv64VY0s1wfx6fpj
bTuUV06Mn15BQxvQeSVZPUanAFvNKLa2YjnVE3KJZDiRo6hdqUtFdwE0U+AxP1cipF+V6py0rsf2
8D8ioDn9t0BL/0EyGxyEnz6LvzArTq8QK0EWtp81Nj/+nT81NtL4w+TttZC7q7xa6iqY+QexQv6B
fAUpjWGs4nX1UxK5Qt44shyLNgWKGsv5jKxQdPUPet8mbCbJm0pY8b/FWdLQz38myugryMlc+U98
WKh9zC8imyWpsyLF5+oWSCqOSk1qkaShT5RFD8hv6Zj2tW0tvaTuupyFaUleR4Y2H3UdzYdPT+5v
FpQvn9/6p8BsX+8KWJH4C+UHF2Kr2FY8u3oZtnsw2YtnIQDYW1VmhW4uIgSPdhh8qyex/Mlc+Zef
3rqEfOLqALPGeWBbKy1etTRY7j9/eazYUOKMpaR/Hj0wEV5IT52+I83ZNiHUyV/f55f1bL2Yya0i
8sDcjjHoy8WquSHmD+uPlyli9uaofzUqNqD/n4vgK5Tc1uqe+PmOoqFoIBEolQeGQaPnmwweFGjj
9tdX+UGN+unBWVyAn8pZ7wW91pfXh32ZIQCbHy2JSyA6xRhunPo6EtslfKgllQnKQKfHCVH2u8U0
EeLoG0YKXloii14pJdrs9YbGfmm4dg/dxKapS1NPg/ME0a5U02O3XAaK8H79h//4Rb/84faKwSJ0
VQVotmrfPq+1LLONEnay9zKzVBz8tTHWTUhY9SNDe0HCow63lzO1+moEy3KalNK5i2gLG5t6KIPc
wxNPJgtV2uTNs+IYbpU702NsYMbfiKSwn0QZBddODvQcpQ75MojtF4wk7WTcdZCN7yIIKJuxH8BM
NKlM4b9A7b8w8tYx/KRWkXrmi1K4uk4vYlMyMbQwDIa2Q8pRgxbfaERvwgPG8k9q9UMzIYLZG02/
qpM7ZhK+SWwtZV/VcsSepYn49TdP8Osnw9uiwat3kA4yi/uxsHzarEqcMgrhOL2XF8TsKGrQ+03s
/G7v/8uHaRl8K7hjDRYFB5DLzz9TFwNh0ToN5KpKk99BhraO7Zh7TwRIDdRG7q/vChbQzwsB2y5f
pkFzl1X7L+grqQAA76MGFoxlY3PrOTqMsuYMVCEIrnlrPfjo9m8e5d/cJOc4gy0ApxM4Pnacz++i
A6hZWKBKPCvtr9qmSvddBKpgNJyrYo6z39ziX5afdS8y0Xtim9LYf76UU2o1c3BAGwIw2lCZCaqo
etby7dcP8msxw2ogicdjkRMscqypX385IoPikdXPi61kfpAJiWBMwSqy3NDT2XcweM4VyH6UyqGe
5mTeWfm2iAWzUSgv8zEJwugNdCyZtz/+sH/Lvfffq1L+03CQuski9q8Neve3//UAaDgu/uvQroyt
9nPJ8uPf/YdTT8KGxECJPVNguoMZ/c+aRZEmaTGmWCG4krWTEe0/tcEaITN8ouD5hE1dA07rn9Jg
zfqDUwIDbLYJ9guTUuffUAb//P5iBsTtx8ptmkJyMqA5+vPXoti6PoaEi62Akq0ez4QgB/6nB/M3
lciXo81fLvHlIMB3qgHQ5RJwr5mwTbu4UnyUG7e/vszP3/3/vROWUJVnwha01mafllCM+2nYqYye
g2zclig9ynL2UtN5ABH9m9pK+7trsc8BT2O9FmzXP18LFUcDJmMOPHsYziKtA9XN9IojFMLjHUmD
ZF8PHJjDnYjSY5zPFx399jk09uvTJeRppyryN7f/c7335+0ja1Q1liPqvq91kJYILSuXCdh7pNxU
RraPxtAnGuQsXH/Yxr4Ps+ni10/8d5dc361PT1ysEzdVHQMvV8NHuF83FTihqejdoseMwVTJnJzz
X1/y717Xz3e5vmufLkn2hGQKxF1WcHISNTqSFbD/9SW+FPF/PkkodkQ74ZA15NcXKbHmARkHg3g7
KK8WtXgpbLFXuJapGycJaX6Q/VmL745u4JUqxO+uvxZL/6+Y+vP6TDrYUFR8s8bXT7IRZk8mahNg
pnqpRHOJApXQvwwGmnNuM0Kmu3xMTOdmXIfduX3P7nb560ewkgT/+icICT4H4YjKZOnnx+yQ9hka
Qx54c45lcUme9SY/B+8Pd8W+LyAkASTZqP0IZMU4Ck1nKqHHR8gfaLoCv6h78h/4ffjweBXOM6c/
S3GWD2q6HyrMNn159es/eP3e/vLIqJh1UzLJXc3LP70WdVMVEqEXP9ksTx1y4UxB/oWoxRidW1Sx
Z44wT4Xavv36sn+3stnkN9G9WXs3XwmFeWDxwY0Fb2MxvjlNflWVg9/I6ObXlzH+7q1HOKrj5xYa
28KXRdoABLOGZQdYaO/KtLqiY0Uyw2L4VVdu1YRw8kEcEQdv1VQ5X5eYBPiVMyvn+uyc40W4rgoE
ttjqlHjxJiu8lilaXaymnYKEw5hZj+ZpZydoL8ts71T1ZRUuHvNvhIM5UbsGSvDB5+IzMda/vjf9
R2fr62/HgFC1BfohXf36uS2RbadKZznEHVHHW/mVPg1ntIVOsg1wDkoPtjKoHWPYLnF3mCTWwC4F
IB76Tp4cEyItlDJ+nqY1lijwK+IqR0yVvH4TbPFqHrYC2B3NbZwsTPqtJt8X1rDNGoMVUhIdntzM
De8lsc5LimUyxRyrzTvdyvaTPviTAZO4DXekkZA1Pvjrk1Rjkph1Vlbch1o7ojIa/ak29w1PNOQ/
j5zxwqzrywAIDcyryGgPyZSfz7qy7afohqzYlrHdAjIs7xnnJG4a5ucOKlkU4Ks89nlCvLheUEBU
5is/72dScltxEU6Mv2UG9ak7yy37HaMG/YQJjQQ+iyg5LpNOjj3KUWS8CJP3xdxvTbV51UV8jJPi
amDo7CpRc2lqOty0eTfIaGeO+VnZZjtwVLfkrbwqlcH5q5ku9JHPlpEqg50bK+0u4zozGSGkdwOS
/k3D/D9xBIPd0FcYAfZhd2nbyqFPQcrT2GUz2pUhgvNq8GNLf4wTflFpPyTrvoB0w5kdsDeu7BPf
3JnGKW1s4EiBvy4kpfyIeLbrurs+62qutkbhi/rl/9B2Zs1xI1mW/itt8+5m2JeHeYl9I4MMbpJe
YKIowrE7HDt+fX9QVdtUqnIyu21sHsqyUkoGIxCAu997z/kOGmG1Tkr+yHY/UB0eyhrPENvewffU
zUyLC/LwDbCSJzEM5zwRO12Ky/JaVT/v47m5hplkvgHpr80viI1PxQCTwHcnzJzOc8Ln6GN5amqG
0VGyLsT8EtnuHQXfcRQAapP+ro27Nf3EiwpHsMnhJS29A+khj8uqIxJjH5v2XZBD8PHwH6fuIc7i
Fajs21D2AI8Vxg49jLglsJAG/fI/pNAl22aDejkPn0hRe2lyuR1bPbJgcoMMZnGhhN2rDmv4orE3
myM9pLURkTqVypNoh12Zget0off4/ZlQhLXZTBtybo7koa70MG+QKW4DnyFi3N0iJ10HNdZ2vriK
lok9oTdFkECqMzIRbkIfmzKZlj8IrEEZZ2AjtfSxa5zT8lVLACmJx8EqEK+ib4+DM2zNJY0dak9e
x/umEjsnHnfgWMGwISrBuH1sh/jG4fiUTWib5+jXPdB67GRO/DllM+RSosYkDSorfvIkgBRySpeN
1bOeAxPPipmeXHMASyf3jEdXpB2siaj/2jAcdnDPFtwnfVEcXDN6Kazxb1aoP1vkQ88K0IfR1sKR
98e9heE5nMvWCmEM6qsfkIZbjvvOtf5m2/8NKf6PbR8IteObnGDhhf12tEkj2EX0rMPNEGafALyQ
uODHz6uH3J02jemckqk4kJOWrKaq29aifMjK+Muyp4JufpM9d1KDCtwL2jd/zC+R4aKqmjZ/vVz/
Voj+17uEIE8SNAft35nZ8FplWURBuCGFDJu2iZx4Cucfg+sc0mVcxD9FaJ5Mr3snHOoOks7eT0vc
SigE/+at/Nk5CTgwbVYOSrQZfzukWLB6cjv3EMgM8pa0AErL+b3Lpn1bFBvPJ4fYbs/lUH9PMC3X
PouFI7Z//R7+9N74l7ewnKP+5Tg69oUoGhA5G9ceiXWOMSFV6jta9Oe//j1/dnMARHbwsjFb5R75
7Sbs85qY89ZGFzPkXxHN3nl4mCjrDshkfj0jZR9t8RNuCHxb17b8MumrE4qdzSoURvooIPvpMLxU
GlBIx2Mru/Nfv8U/Ozazf9PE8un58H9+uxYeCjNyzcwQEzMpwxNUWHD+jWBOlw0rD7+ZCWC1E+GL
iNGMF2xvf/0G/qQmg3VDq4ndA0K1+dslQjpjy3okoq4wv42N3AaR9QN805akxL8p//6k7qGfZZv0
1x2OZb9Q7P/yrQsFITDL63BjpagXgLSm1iaFmaesaW8rhxX5219/NGjc/37A5VcuAwzqfjppv11c
NMhj0Sb8SuVwEGPj6Fx3Heh4txx0tYl6Ht7jdvnLpepM5njX2TR/oyE7LHfERFHGYOs02YAEHKyr
s3Vwp/zgefllDpEgzvrYtPEX9AE7VRn7DgJujfMhRbU/8jOEV219TkEA4O4Cr7gsjVJViCfm57RX
m6s5pWtGr5ckY/OT7qlFx5DELki55NQUuO10+likUHl691B76beJqmoa/VfMwRfNm15+vh373QQd
q1U2KjLnhCkPfRkCN4c9bpRfltMYQXDbsunObg01IG+XZPG7MU0R1GIYmaJtzykQ9fyJkM99QJm9
PCVdyN83+mqwYoa5c1gOS0h81/BBv8SO2IiKiqVNT7HMPvsgo+0bMJAfb3U4P3Qljs0s7XcebcQe
fZ/JOXg5aREmtm17YANQqiMpcDOKG0zwvWvGe3a7kzONPxyrPc/xeL+s35N28PADUY1us4Jxkolz
E2bs0WpcLUeRqA8udhof8/HOk+U3wn4Yoyfruope0YJi+QwutCHWU++ul9Mo8pN1o7gLwuQx5vRZ
c+r1q5hTTXiZyF/MtTwN0LKXa9i39dUo4ls4jWvTCvfLzyUzB0N2VGN0D8hK72i534kBck2dfI5c
vyrtzkXwrPuJSg+VcAiMAfxMwoZvZahHouwxw6gQeuFt9sOtbjk/4RMYjGm/HGTIIXhFVA24hGiA
RmCkiP2XiHokCtsrto37PunPTsaGD+N2udfisIcqXFxcb7x3i+vsp7dUc+huvnkAOeqheFh6RkHE
scod9qayT0PRYxyTJ5tdCDHbRibZ4zwlBHAN55LiFOHSY0nBmoaLxElz2fhhifDwNCv5tPRClnvE
Gyc8RvOmH1ieuAeXLZYszuPkZ5epmfeOUXC/DtvQaY8eq2sL9po42RVw6b2WMLT5bjQiTK/wkLSJ
J7/iAsH8sJP8gBf3YMIkHIdnHumXv14RlkSZP1a8gPk9+okM2phoEvzwx52HOQK6yckNubTiaakH
LKc7z5wql9ugTJ0DWtsn35/3ZGPuUa+uAM3f/vo9/NuCy1ugaenRNbQtFsKlav2XZbAyakMb9ohG
FG5kX7br3HIYs+cHFBN/s9dT6f7754WsAAnBAFJGLvdvn9csQyxxAvWw46YnMYfTSk4YVJNG3nxj
3tgzx/jGAXrjym3NOpzW5mstx29MVm9qqsliXIytSlx6UMQUMgjQhnfPSdBqxd7aqSg5WRvMlK1p
6jmpC09c0iw5gUztVm2wHHOWi0uRplS8R79/MCeKAoT2eEb3gwflnmbX7HEKG+dx76lpPwyozaoi
O0RRdyZu+oSh/A6j1cnF09Bg96T+uCEf3Rca64zHHTUN0Uq2MDeDmsM/2arAW8sNEqdVU/iA7WX8
lgazXGGovy/N6X5olwoUv+iKcKhxNZasgnNxcbR3N7Q4Tu0EKmj10OqC+NQx2mqXokKxXiL5ZY3l
Xi0pHK3ops3oyQC0An4ZnRC+Bz59O1FRk2Yq2GzXViFvncW4cTLyg+O07wISKmZee5UFNio89RAg
het5fPG6nZpYkLqYeRvRR0+kUoFN4huIa3EpsvittakIqRzLHgZkVPdbVoJTDOl6SGA1BeVD61LU
Qe4/SYo1DEAPQ9UjwMOg2cTxrW4NrPU7O2Ova4ML5r8n8m1PtMwe8cDvMKxcasM+4Wy9C6incxFu
l+eiscUWxcsBguGG2+w0UezbHo8odUbn9rtWyZNKh12m49uyzPoKmSWyRb+Fp60Jj3WU2Px68TA9
JAAvsVQla5/kCbfOD63FpjjrgwcydtU12OiD9slS7rIFp2va+x++18abLnCRZzawe2VtH5gE4wgg
hy4OPrscEEdDtiCmLXnKcflmzXhvB1hjsKc1RvkdA/tTQhyYneePHmsL1vXLUninLMozhZQy2nep
cxJ2CkgGGUnwJzXlj23rv8JFvzWwSwmPBA/fFSxYQfFA/uzLUmITnAwTyydWbGF7saJZZCgJL9uq
KN565Dd02OO7YdgGBM4XFTwaENQGdfIq7L5hTN0u5+3chEOO1Juo3Dk6V6Z9ouV/gm783DScTup5
vEcXAavI98t1WtsA/IP0a1j2cmenDIAZkZyXnV6X8d+cnf9k5QgMaIR+yJkQychvvfqW9lYxNQbY
4HDgdMTFZOP1lkfQAWlGd+KvV8V//3XEpdCi5oGm8QlK8Y+ropF4crQXl4fIu/NyPpFUzUFZfl/u
dDUOf/Pr/mQjcBb5SmAiYaED6v3W+pwC/gyACgJBFv2cAht3HSLh2djTs1kTdffNmOTTEGSXRELR
Q2s+hunjr8/8/2EK+P9C+lzezo8KQQdtmJb4s3++vUVF9Id/4bSWtNNj91NPt58N+Ij/Go8t/+V/
9y//4+evV3me1M///b9+VF3ZLq+Gcar810GfS0H4f58RrnkNKJ7/5AaV/3H7qbr3PPnx+yv8Y1Jo
+WCCPFLCmPp5yJWWLvA/xE2mwzDQCRCFBCZVByOB/zMnNKEOGYiNQGy6zLUNbsd/IoQskucszgYM
jV2LYj3w/idzQlQufzxy+BZvAC2dwxSawp92yG93GnUEUdg63yeEEMbIKgeXNfXQKjI/hfCcg6Ox
FDa22huKhcGZjWZT4065KpLB30y/H6/gbYmIJCG83OGSCF8zJ3m3McJH+Jr6hnkHoe8+BfAG+yHW
/kQb7k/fTqeTS17F5tcrjvjBNqLL36fMQiwOaFyvtB9Ub3IpkPAalmQ9dGp8jV3VXmrXzm7OoN2L
Z2IKXQWV4qdTsEVzrXGlqdl7iaScXsce5wVCvw9nMnnFhhXz2CzmVUX2+N3gSZtHiZ+lT15SUOfl
XV6CBYxgl8ikyK74iz/StPVBERSk4Oa2dSSDxzjYefNRxJF4S8BBXyswP0R5+tUb8nf/nvDOct9J
0R+LKfHvu1Y1n+RLvtNVIAmTnxQDr2hktvssuuGjJg3tTJJzTgw4b5mogPY6jsL9hIPgH5Ik87GW
pO8+sQGLOim76mDGKfjrY8jS90gr5jr9epdoM7OrYdX+/TCpD/bddz+bF8Qy4iGWiGZTjWibSwPn
fyxa99NJSdsLO0fPawn6+dqZhXHAhpld3RAvuGUubCCfVxh995NvFdCbqfkQhhBIL5qakJWcoLcX
2+AypwXRKl7bDzsyVf37eHnjrcX7naKlQ1BP2XXAw4pLnzvufvYsPong7bu+Ms4opY1sPXl5xpFW
ot7tZQ5mkkltuTJrf9jYuIM+io7XHLJf9iNXpPBQli+PY7Kx0hXAteXipjKg/T8WglREvP+fqZ+/
443lN9rDB5bvd91gprRqtzoul7W0W59mNx+5nLjAdl28z7FRMlngl/oq9j6DYNKfwB3I5K74QvJJ
+nhamg8yNLx7x8VJOgntfINuwlUM+nt85wOSFGNY982Qr/hPX43IeDDziA5uX1fW0ccqHK+6oc6f
dN3625SY2atI6uxstlGy9/thiVXuMG+SOq43WaSNq9tOwVYh9SAn1sBG7oUV3hB7gO7ge1S7PLb3
NSKzraHG6ExqJK33Evukb3X6a5KNw9pzxuQY2hniatfuN9JvcUiDw0I4jyeA6UnJ/NW1qujgd4H9
YRsLG6edKmUBB22rbRFpd2MDlqJXrhQ1aND+TAc3X/t9SIcsHsN57RB4uqLF2FwHbviggtA3haOp
lqmWu/edzHusjcF+U10w3FL6LVsdW7KGpzPJ73HPgzDPnj7jAzfJr56G2xSDp+au79406INtOTp1
v866ut9UtRHfN9hXTj7C/51Z4In3Glx8q9j0QCBag0VgNoV5WPmSW6sNHzrCMjd1CkjAM2rrLqPD
eY97ABZlZNkE7vQtyfAGnm2WDbnWGrdM3MLPlkzDa8SOcbBP7Dnd+gMYbWRx9tUoMVQbmCh3ddAZ
azBEsImxK5EMEoyc1rvMfi/4tbtpzN1jV1Q/Oh/Wv8lSSUejH91TXrjuFkbWvZfYYlPG0QI1aZ4p
jOjPDFmpoaxF9hZqAMRV/nVn9zwSBLm5GysBYyDIxll3Jak6vXBeqzqsHmRnmvepVyUvGcwYTtrC
eW8a5cSI0I2WIsCQZFPWLZzmxiLGJYwD+2gq86UBQfUW5j5eIuWd7JlxDtpW+ewnZbX1RBtwwxER
OGMGPSTzMBEOWsr25JA7xVlU4CTNgLdGbdU+dJ7sDroI8HNEhTsj0+LUgnA8O7dmKu6ABEU3I5uh
UEWqh89kdIi4vQFWUJOKeacIMMVAEiQ5BPfop26raiUFmUfShPrpkajZNUl46ITCYh/w7GP7F2m0
M8a2WVkwrt6atLSOZlsWsHQ4VetR+tumM/Q9179b4STIIaAW6VVOCZrxOqhf4gGegjfi3MWtET+A
DBNrGUF3wJE8fsX5mpwlQCee6g4DQxYb6CBqA68JoULSYn4BuShbGZWliTP14+9zR93sahLGiWds
qTHEl2yOZnuFPUnwqIxVdpoJ5rqbXagXlrasI30pj4MeGmJdIhhkRtSH27oYwy16u0PsKB7vqO1/
9E53R8QG1qqWzxsI95yPeJDCJu+BdE3hQUX5+KtNVMElLuyt7iZ9l9UVXwdGFwpL1dvmWZKheiae
oABtqS1uKNOtbxLn2oFDCbxmY5xw6kfDURu996YZW20FARg/xETBXg/quenL5KgrVbw0GFRe8WsH
52mMjeWRsO99GcORUM5knVpyqN2VF3st1cQg3Mckachrn4V7hJNWXqIJ/hySiX5rWUz6cImX+Fci
f2vNZn4flRiXAtnU+4I3shVhwNoKY2iDNMs66t6n0VnbOIqi8IoKt2VqGwM7WXYq9rv0aEknJSkj
vmHsnO5jdwjPhCxmH92Ay6yC0cVUs3yOipz12SRFQtlW8TM2pxJZSEgjb5mLRqlTAdiZq4cib56K
eCJcrvIi+NQkxv+0dVyE1OJT2qxZ8JtDGBXWOSg98WiARyQ/QCj/5PELCQTs62uoMuMjpTFCtRLI
V8sbvwpIGWeDEhWmqNOVO3BxxWNOnPtlilnU4BTWK/JtBm7HpLrZhgWoXJukJVkqia5tVT+OiHj3
lpJ3hufUj4mPV76OBHe7bmkL8/o7VxQPnRjpPfRljw6ZojBLxbCPZHFV0n3NJn98QKWKXb3t8VbU
TP8kclUHv68z28Udz+q0jmtu4iZwiDoiApR8vuLq6/qhsdkAksJ6lmm5IY7lnRPstIkADO6q0P0W
4m07522AukEbgoeWDD1slOFa+fmTDbJlpzVzxcodjVMxCcbyUA/WRtg25HlL/8xKU27NAQBr1Tmk
f6isf5/7sfqWpUOV4O5KkNS45ngUReRcm1LYa98ZwxuWZZqjUGdWSEjnTx3qkx6M/sl0m+haW4m4
B5tGs6K24l0f29OmqNnnvCGwaTYFsLWTWh+sSuhtT5j3Vg42QNnJs3dq6EiISQIskdKf6u1kUwfn
bfPisbndFelY0yXAvnVEsDIRrlgJa+CpsWjwF16NILo0XoKx8H5M5giinoPv2vUZcDQhjKcJjuK+
m9p6lwT+uLMrEnSCPoCSQDTMpifICuIX5sSOR/pku+2dnOFNQDvztg39vVOalkSMVcVd7hDXWJOB
sw/7prwXgnUiSBrvxW6Lt1Rbw3Y2rZqRvQN3umjV3nVHYKJEiGyD3HPWaW5rApmIh/PE8DjWGN3t
ENYwmwN959jPgDCxxMWVOx+qUky72SHXvp/IYAlKzYMm++TcM7rC5zV0h8Bsg73CU78XTm18TDLz
9mlD289o7GnLZ4o2cdLBbLHy+YEQte9lVtc/Ykgr2NH0N3TfRNHhyX+cOa/s7XB0LtVEsmXTB/fK
lVeBsAtdvAQV3JTGE5yGa8vombCcuF5X3RTs2RhoME4+Y4c+FM0PcnKcrzm7249IYnYuVc/dVRGW
dSzLITB3RjTBf3IzAQA9o3m/WqIYFs5nN5zDoNK48nL7gSdWHc0ZOVKgtD2sarOFr+w32cU1ZHUf
9WAc19Pkjs99KxhdqlkwV6oklG2WlK4xzbVZ9eldkQ/zOSAOCTa3Aq6vkmauVl1v1jfX0eVjEQrx
1bRJPVnTSI72g93gE2dXAe/jWOX00NOOu3U8ogUzSzt6dyFlHjgTNq9uZKBZ8Jp5OoqkcV6oid1r
EnrI+FO33jOhTGGQpjkdx1QFAQoVZRx8QbYQu1ELzF6GJTwSD88koTqM/+fCV+9AcPwPNor56CZ9
T3qeF8sHr7fmfVtx50kTmlIOsOB1GJHpEKw4EPHa4yKMiVE7llGYPgBHUAV5qw0UuSSw0zuZuXe4
BiTT3mY+yaKWWE0ZnuGbtcDXUSrdBGp3k9nFzuucgESs4nuWqniD6b4/ByPuNF+2ZEt7QEPh+YEZ
iN0vY4NtZhAm3kU7WKMW+tD80TaGM8L9O7FIs09fuihztqOgOilmBbbPD74DfJ23te67Q6xlf3Fi
I7/0cfs96woo/ybY8LHnNB6TQ8l6N8mPvnXo/hX9zZ/VPsggO/NeXzH94f4cslPcMXvouwK/uKzJ
NyuwP5Bnx8irSe4cax7eM09n9zlIjk8zVObjEMfJJbRSTKIlYyAGIjEKJoYYHH8eGbx8m0zQ9MhY
GJvxvG7mFA0fXWfv5MMnOJV1CxDedqxN0tUQlBpyYShKNzp2KpA9gH6V7jJQ+b35Grl0GZmJEMSw
wOpcq7302fTB2gkZv5TBofAdQuEkaRdhwZgyfI108ZyN0xPCswKoHk3SNJmey6rcGCD6lhTclxFV
07ohTeerwop7rorUf7CnCMI6oY4rtGWvc9d/xctRPnSuT3agZ+Kj5VG4UyplN+8+EuVW26ww38eC
uNCxC3uarugPDE2LfgA8uUvtWb8YMAIvKZ/tWHHe3dVz+kSL4ejLDkBKNmRf8oSJZjrOVzoINq5V
/T4lxnu5nKUSYT/rkV0SaAOBXaU8pQW05NHNvokMbVJruk+QNz9HbNjk9l0rY/xaLS1sbxweCrci
R9hvcKSQ4Xby2iDazR4oCdvEnR9JPn4ZTavOFG8mjtwVJ8DL0AXw/PvMZ7mp023YZNadndK5rGen
OmUxp8nWUC7h5QENC0fle8BPiMUECXaGg/ecfPOtAXB1q7xYHWcLG7lsu4vt9tUPgMZTRsgdtKPU
JRMpZJPDfzSOzyL2A2K9+vAbzjqiLeGBbPs8PtWGRbUf2j9AimCZpuOMCWMX5NVd5hbuNazLfp9y
Fl7TBvqcAEIdh8kmR1Ck04rMXGsXRVAWxq48p174rXL6p1kTDYym+y5JwjOzwc/B7X7Ysbcr6+yE
vbMnYBgOfesiYCgj4hLZN+nk3Msw2ue0gYSdntN6ZGUzimILZqLa0SF8LXNxFmH60iRquHPUIlCO
UqzlVvXpZemu09aHi6orDgO5yUwqOfhx9x1u/I3slMZALvtta5pvtRG+JZxvMdzXB1C/Z5WxzQVk
nq9IcD2BMl7R9uf4PqDq7tkkM24IWHFkMgYjkNQwc/bxOHyBd7UphInOjbIwxuK9QiRNad1V+8jx
r5UAWmExPl/REcdK1ebFJrDIliE0D5JCM39yg5OVlZKHaDKkj4rxVcVu8QjZodsLjPu4JkGiYLo2
GEMXuSAriwgKtu1XwWBYdfl4sozuJ/05hFNq+pqXDrMI2djPRIy9FbaYH3HmfK0azXI1NF9MUT9W
rvmzcIq3Ogzfhyn+TJ3gApoVSgrcPTv8JEPyGCjO3VZuEXBStKBeHXmbu/a7rOrhPMwzd5uyCSjN
QbG1nv6iBAF4vmlm1xY/J2dFI7r4RYUQUNj+JmcQz0GTLIcs96wVBLzwwI4H278ppr0DqoVAc6hz
HYIzV+x7VZzGxt4DtjqR2UxVJxDkETJQEhi45u00q6yez2lUf+ViPrUA+Kuiui8DOSJmY4Ru52yr
HdI47a0LKegIZDo/5LMk8q+svGtJzENOnbZKB/MptBBlmTUpEIkqMU8ZalclpGz76pZxNo89m2m1
R9lE9F8LraAKi1PQE/XHoJBRCmfLgay60NOnUSav+QwyapJoebv4u5fabCIGzr1i2NNsil78dsjX
DkFj+P7gM/S+OnCOfxSzuON52PMqN7TZVyvRzRZ1770Dj64d9QCpIH9L4+bWKzbKqDpjqiWzue6Y
Ecwvao6n1YRbfxNndDMaRz4CQAE9lE2v1ihPRh5dESwu0czGPs+IIQqz8CjjLFoH+EdRYMbPdkmM
k+F1X72oOVMPw5cBqQqmzJQHxVK2H62YpOrG5+6VIGz3lQJUN8+5/11rMCkZiOp164ugWYvMUjc0
CS80Cc19kwvzJOPcWDNzdUh0aceUJN5ssK6FqbEzdZXRLt5+aGSg0TYWfWJWZCVpQM4l41tUGaWC
G5c5+dscxvoYBPWc3JDPlE++lvJHhAXuK50xhiVlZz2Elii6K5uJ252CDkEhMee1tRrjJJ63KL8E
skIfFOmaoNUo445h+cYH1uGpMDuTKA2VNl9x+GKgGQEAruAcGScsnMNel15hr1zw32VYU3y3Fq28
IgmGs9/YNsFVxHznx9RNwW25TY9usZRmDLt8CkFf0MBr4JaGBlksUNUdfT9YdWzdW77ZnLOCG2ab
wqkjaqa0bHlVBsF2qXLJsyS3l8Dyri0Y0OWcD3dNQTZfqe0Cc9iYAZNFIRJy6Kugw2aj9h9pCc7G
3WS2KDYqHbcSjYnOYX1M/bPKc4JrMDvr+56M1QnxZRmPe1UpWkxxC/eWNh5PzHen48RyDnPgW5sw
bWcMjJlRe/tWjMY9FigkthNc/L10DH1yyRZ+MlE2zKTr+ZELwqub6mMwOAwJDMqEAqRF8WQ7Qxye
7bhyAK4HSv6khPO6fWnYA3NXyB8m9O3W0Cm+/kzqF4Uiyjtj/32PLP7yWzmHYY/8d/CCkyNncuBX
+UAbnQTRtDEuIykoXy1/rOVlqlz9wd2rEbP0ho+8iFB0yZl9NOTw6IRN0izDXyBVrnLoxGZ6iAC1
e3TapzntH4hibPhRCVTHgrlwGJMZfhTxivN0GOWUcnNWlfHDKkEWEW3kmoCicpkQQRXZdv88Khrh
htFM4T5O+KYOVuv5ej+5ym4/Oq+olXgsKGzPlguXdB0nBrw+mx5QRde9W9mE3bf7fO4/yrSMHyDc
IfxUBX+f9DalKcS9+cEZApqK9ns9c6nYuMKw20/EBbrE0SbQwHBTctlB34D0CUykwTT7ufveUWSY
iOBrexw+ImrTdVjmuHvDIjTLr8wJtHtLYKKPdzovfdTZkfM5EaMcrmm3y/qStdB/8GRJfmlEWqS+
D0eV/pzLthh3btqo/Jq7moSdoPLNM5zE2dnObIXyZuW+dVWRYZP5IgwTXFFS4K+AGuI2u7qaczZ8
0fvOvJvnbnzF9jVHT3pI+24jgviWJoEFc5D2r1dtikHQtLEm/QEaQ9FSbhgIcAZhZn/fgW81V1bT
6C/opNi+Kd3z15lle5OGzSzeinge/DccJmmxyxisEJBZ9RnMNKsijb1Q3AVWuCStKj8NSYLJLH1H
n+mls5b7g0Rr9b2ImxJKao+WdT9iFz0FMI4z4mZBHr0mYyUAoGYQzI+Y6mNsF3mq1y5fy8tcuez5
IJNcolC79IsBnOp77/btvRh6YR+KJLYU/eSsRpUUxbm/SvpKcpCqy8cgjkndcn2TZFaAKZ118Lmj
zjFzxg0qBJqJQUDfdrMUJbswbw9NLc6z4UWrITdmDcaOhZ0eKnQ6GVfJfsqL4IHqPFkpQq6LVSeH
loZ5NSkeLwc679vQRCMRcEMGQjpsJJj/gf5N3u05u5V0dKu2vlh1ram2Ug9N6zobrUbTejSdnMC7
FAINSGTye6oCACflZNffSd4GyWixU8KPAz1Dhpb0vJ9RDxyII1fFToTrnAgFww/z99wtHQLFiGb/
kK7v2Vcrq2IC1SypPrFwm1dRG8hy4I+lKOIAFO1sf55p5ZVpfTMWvR8UKXvKzrR/lcdRVSVX5TgE
m3aDCHti62saeiQvAJcxWhoGaTTTaQgr+ej0lr+RDrf7yq78OFgXsS3yLfKHFLpUo0NjTUSoz3wy
HvLhWNRhAXS1zOYFVKNEGO4a+NDt51ihWCw1C4XvDsmG5w88XDRtiGYnOX6e2h3Acu/Kka4hdLgt
L2bVpbuWaeKa081+lqp9Zt23uWht+rNx67IBV4ejPPSnLexwj9C4PH816/xu5uCj4YBHi6b/6Jij
3ghSJ9fVTEhWVY/lI1czoRU5fREVEDA/mh79qsfKn9MDiJTVrkVn/6ChCqmgat/YaolOo6MvJ6gF
qSe+ETACZb01oYZF9YfuWCwU08E2dArSkRomL2m1ITtnOI+c4jb9ACVQefZToXWxTpzg6JDvjo3T
ykgUINeNMAk4gdNazhzbZAWjHp9BbIwbWcNAohbQQAW6uCGtIat3s+rCrxOpy+vcNEA0Oxwe+P7s
59kdgGB4wfMcOzXDNloCVUwUtWAZo8G29ce+BfBUguhmry7XtanVKh0NUqy6mDdBnkajsTNwo7Ii
lgnHWF3N5X2S6OQN5wXXw1INLpG6rJ/d3i3u5BS/FLWT7PxJvYaUmEMEa3sQ/toBwwtWPp3c4j6I
fMwjFFSe4ogbmYDatKVWGU6K9YxhfutU5vig/Kw/zXhQH1o6Afu2dbcyjkBkm/nZ74ZHF0GOSt0H
Z1YHSl7U30a1rZ3UQUgkHjjd6zUxKiEibP0YRTbrAOhFenNuodaU7v26lgGyVbrJdigY5fkVDeL0
iEAZkZA0rx18V1Dpntplzhyvy9miXnCy9xnl+64cx/LJ6EETKnIQ1kM0WXv6lcaaUvbcjUa2L1NU
AND3ZkDqrees6gYJXiBnh5iu0DI28QQDuovj9AHA5k0BENjHhkJBnHtnULUcT6zpGJv5VlDeHKsk
fXOcAqsazAbqGI7kEaeWUwi9uWPlrF5p9g7fraSiCmiVpsRK3oSS2RnK3Dc7QBs15tZXclv0um1c
ZPVDRd9vMJq9p+Mtubg7Vc/WcUISAXCd3clYBHMDALA6Gw6Ng7NIpXb3M/SjDzOTHKlLCGv1ki6d
2+o1owN+HBo3uEdWQRUxy/wCJUYsHVO1sRtEv8Ied/CUrI3lcvYJTWv+YGX6T/bOZDdyJEvXr9Ko
PROk0YzDohfXZ9es0BBSbAhJIXGeZz79/aiIqit5KiVkAnfRQKOygMhASnTSjWbn/OcfwvVkhcM3
t7Ze0GgumNy413jGXWClvNeyZqYllpdVbfZEVHegtWnQDBuRBTetwQxNyf4GoTDRPQ1qmmnEQhkS
lHMuQ9DyRo4PzjDFJ2ZG6pwZyWdTkK/EvpWdO8YE6u4QB8BXSvRIzVSsG0jsw6b0wU6xTwRLBrAT
LeNFNRIRB7FqaTvyCszrZ6LBte0HvF5QbuHBME6ngcgcuLr2jSbtgcMeDgQDRKp2jFbu81jYW2kC
wYxqB16skZgsf0T4KG7DSrvq4pc4EydVRi5qy5wNj9SJyR+Fdepn1XXUgogZRrhzDW1tQIfHJZqW
neyM1LoQpOAc18JJ9mNuijMMyS9T0T1GEZTE6DzWKIxKV67oII51PTqTZtOtxki7ED755Wkz0myY
6aONHf9Y+AzJo+F7E2Yd0j6VbjWMPRll248CB2Bsh3am3u6iPL8hy2jXRe0mTRrjCS/POz8Mmhvs
uVdgWxSqsfukrG5Yp2xAVWPdVzh2YlGFdhNa6CLwZgJ+geGfqZbsxMHOlAovGCs5TyM/ZKQxTkeE
fOCclwznfsB80OtwJW/httW2Ae6C0yWG4RJv5EiSNCqHk6HSyerr3A1+tNDGEVlhPSTUqQrdi7Qd
+nNhheeWSm4c39kHkQxJikj3k92KZSu7Hc6Jj25U0LWmgbsmK+JMJRFttl3d5E0A1T9eeTH+9VSA
Mf6iC9zsn2qsEzufjL/Eh02a61lw7jUCgnB069vlFis+uBDNpavnx7VBJG3Y7yY0RWGU7MywOYvy
wjquSfbCKzaCUmh0RPxFBjo1TOwl3kWLPGOIAeVnheKENAqee+A0W/idhNEmfQrPT9tMiAiaNn6O
OiKR8vLY7STBOk4WrSKNnEo9Y/knASiGozPdi4ZHY4jnLFJMkT0zVz/MmPlnFwTh0mMys2COmpAm
imlsmRKHAuooNhUs4gXDjR43Wd/cdz0pnq7RQNowUGavys5W2aoU8sRqG+OslhxeIhATSU7Ka/tx
aTRKBeGqr8Ym3dgwYSZgqdLI82OR8sa5gWQP1kdX0gNnMEe9c7pK7bxP4hpeKEykmA+W9KBzBefM
1KlviYpvHWr+ZQDjaOcQRjCbzXM0MU9lC5UTgotSLhkM8xkrkWhLYsJo8DJvOzgBem2o8OeyInkX
Sy3toiWqxayzHnwynlPHVXlCEoJzkqD6WJJDcRlKbzsB6NNQxERTxa3ctogZjlqihLZ9PRw3ZnUW
GuqW8+0Yv3d75s6HuEXqZGXgebyL84ZF0Mv0sjF786LscCXn8XdLJ/ZOSBpbl224o0MBYO3IiPSK
bVBWpNsXj6KZEZOoMZZ67izl5GirUFX7xu5PtKY6gYZxqk/mPm+SW44jpu7Et6WYTCY9PKW2z4Er
KLYXo+c5P6VTqmzZWg2RHgz81HMvzfA0crPoBIzVPfUBdY+CsMQ5taMwXHmdkj8tk2IuLNOX2CW1
mPlZin1PSPlu186lQYm87Ef6bdhFLlHzhXPWA/ydpE6e/qLH/3/gX/5Pc2F5tVD7a4blaV7lT0/5
W0Ll60/89l55JUdiDzazIzFXUiaUxV+USs2wyTtHZkD+kxIzuRK25b9T0tUfWAjAw7TlbI0yJzb+
m1Kp/4FGHbsfHVeWX4Yt/+aWXvyStENL/UubNGkdcIVxSMOfjX3dUoaNbO0wk9EBoNKy0X+oWklt
lFJ4pmeFjMZ4idNVWe59pM4MGf0mxbq3GUxlIrlkVgUxbT6NVUKGdAiHX1+2pp+14wUbfFV4J9B3
rBLKTGUSrA4mXr2kDN7iYdFCTWquI3TjEMcKRsLS21uGGNDUYytrw62xytotv2MihH8twc2GCugJ
mH4PNFhRrumA65ig4VTlEEztF2FHkdIR/TEZkVWitHEIkgBUharSUg+Q9HQx+m2r7jjGErEu8sHM
Lyw7hOBvOXjcPITprOKXisn4EkCOeDA3paZf4vMdJxAEfZ1Uc1FrHoOvhnzjYZTVC4qrutq2UnTV
lTIrt2D7xdLqvLDS5F4rc83eExlZVzs9hf6xyhzLf4jSvi2XIKlFskitLCIG3XfY4NXkVTF/TySj
bLSSfbXOSswhkxFYjtFRt8mEcPJzu2P4whSmiOYEOdQDO2QVZnKZR/jxLp2ubK0VlaoqtiEFAmWh
I4A4JbGNNM8t502cxBoDIZyx72onHk9Nz9B93Lir4aUARm2fpN/GGfl1dBnHRlj71xpO81jqO6b3
BCm4jvBnZ5JxUyg9dEFX/WisKR10ZwofUj0w5ZFJnqLzXKKLiu6YeE/olQvs2o/1jt+0buvczddB
Z3cmxIlSXnZ9Ujgb6VTDYyrg9IISejGIoin1b1rOfG0tjU4CwScNAu2QSTppIn4AG7BSsNyXWLlW
oLqmo36oLMyuyLTxzVU1+N01IikZb7CynydXlW9f2MIb5AKaZj2uRyceaPUwMp/5AKQDdsJpmmWs
d91VCHcS0oCdKX2Jo3x1Xtlw12GkKbeE6Fa3k4u7f0IKCfKdLAnI4YnNCjVQWebZNgtHZ2PoYeJS
JJUjMgg9FPW6rstkOm0yB3IGMaOOsRgZjtE0hZkbn0WtUcSbDo7JTdHqxSkeFF50lCrsgheASKF/
bteh8Fe+kwHYNcA9PxKnLS3gf2N60bsCBoheS14evdRMCyYFcqkVuGTyLS16kkd6iExq2yWC71v3
JQJNhEfVJmTGSIBmkCffErvHhY6ITJcRCnUvSb6WpNIdLNubgDhjQu90d0CFpOqmqraQKJySiInC
1maPZzIr8ZgaoUJhWH4fVnqBhCfJXTkthfJKc4/JnY25s4g7vkKB83K9ats2YioIiEQiUJQEhIbD
mQz3fa4C0luqqb8pJZSvrRYJklWCHPmLMw1luSx5MgTaA0uCC9kWiXqpNwAKJUycQGhMxguA7rAl
SwKWcMkZBWqPVoDZk+tZTNSiIH3XbMD+FUbQ9gAlp62ctfC8Xl7HBG7027BVfXIWanobrHwvTskk
6D3qUZEaer2JtEAFd1U9ocDLB8ZhCF6ZfYJbpsYDz7rvL4bckpdR01D59j2JBFdu2XWQrQb0oFnm
PBjkkBZ72afS4rGnZbyKHEm2SEj4SLb28cQ1N11mWowZCE4iwr0w4gkTuXrIKtQ/hANsUJUbyUY0
ZWIDiAlY+qspdUTxQ6Q5HQWYvXkhir7ON/iJoHaWA6qQRTlo4cNUKXWZAl1i5D9YrU2UTtHDnIr8
8gWfD8GQMZLFdyIjDHTM1D7wSUuMPqlXI1nS+oAob9tWuHcUL/m1RAKanEW9Vgwn0iaFYG3ZTIuW
dkRI6aaMZUc2gV+5LgLOyCe31LXaMaAaKaQ4jRLNHukNC0vctoVtPxDhGbffa81Wzcbk0VDsDKSl
XilvcE3C1ghA3fUWJd2eSAc0u8pXGvO0IdevAEeZdKgssiKMmTDjmklJ4rELTBpfMA9ovEYVxyZ6
1KA31rpW1PkK/CkNVnK0NcEWNU1ixfgEV+nKDRvzOXNyJhWLNEjg4CyDYXTBbQmmcAqoQEFcjhd0
LC2sci+tZ8dn4EoYUYtmgqFGsc30i/i5imjQ7sjB+DSYZadh2ACmWA0ZHxFaqUdwUoZdgGwVmRSL
MalgSOVJbAbfA0b29rKt63B6suJcv6mdCsBqMaoOS/ClC4WM7aWzYdIjbmhHucv7JB03dlw2+qqP
ZBfsIjJ5/RWnYIzwqWOye9Epxx63WGQOollJ6CJYoiSG8LIVbvtW/1PVVlBcg05h612IforXA/33
TMUf1HQW1QHkNRmRaQE7iTp+m7ecbUvbNMWldEK7HxYxQL4PzqhNxlaRqIVYjUZKnZgkCGMdSgpL
fBdjiSKIqvWjkGzRxM2BQhZBGzg1SThw9Jvn0NdGavMYy1v8mz0A3mwD7cNpHmCjZgO4G29YtjI6
cDomViXBZrdREg2mwIKFWAa5MPlyi30SGaaeICeDaTKsiQoMxlM45DZ5tUGQogSu29o5qrWxt7YS
h1W+uAniEjguiQTtsJaceDU8Dwp1iWaPnOiantIo2pgoHTBbmOSmMZAmA6fA6Lb47AwjJ0YLiL1n
6frsTRgh2cFpwojb+lE2lOannaEX7XmfVb1VLkwt9KrvhTALddIYeOKdirbSrONAi5r4wiHnNlu5
kJNsciHA+bqLwoLCdl1CuO/umzwmLnseVKPKplIakaHAIrM53EJgzG/Ks62ixmTGyH+QkFyFx0nd
a/jZqCoh1xIzuXJNCKx9bQjDPeXB2RP6DZk9FnZLoBdSlSHqfqC2SdxFFnj+eAwr1MIPhMogvh6x
Pu0eoKSnqBcar9iR/JZ0J4PFa7z39KjHKNJFIHYRpwWyRlT6jKfilkScYwzpJNHymtPjax9nU3OX
6jV3KnWG4d8HMneuqrTN7i2Bd+kNAzUaxQyRg9wWk16EWNuokQjSIetKthSR6CvREce3N5w+1K6T
hFP6W+/mKtUWfVqG1c6RAUdB1wQkpcEU6+EQs+n/UsT9bzP0L0X/8Ne90PKheP6v2+fq5/Pbdmj+
md/dEHHzlgUURUtjGhZWvTQ2v7shof7gvXElECadEmjif5qhuU/Ce5QBr5JkPmFJ+Z9uCFkahBLW
JKY4DDVxrPs7ArNXj7Y3PmD8/GwZ7fAB5mkwDpfvhZN+aglcZBA0Dzps71hSTC48OK73eOPKo45U
xh8FySpsVZVJJxGA94duTKIXPU36MHsEBV6LoEPTcms1RPN0KE305NwqGvkgnVwct46eFgsnpKDE
IkvA4ocISaoO4OF51MbMWuIxT79DZG9PNDQuQ844reywOtlVhqt9b8scYCXKx23QSvUIt0p7kORd
UYvjpSCRKSyVBeU5Sbpxj51Hv4otEd68+VJ/d5H/lbXpRR5mTf3f/3r1Un73nBx6Vrzg8HvAXVfO
MsF3svsxSso4M1+gLAgEVZhN1kk59FvVVqSd+klaLTIjRQWgshI2gNU+qZFobtzRSHlfwG4frrQw
MvRFZIvuFm81cpzAjyt4fAGC8xx7CuZVHTltVQWJgwAdXlZw/i+cHD+8Dxs/VIVZjKu71mwv8MY+
wCSDh/lW/sLEOfiWet5zYOLdkxQRiJalYYTm5z+rYpBgU7659bvA+kZrOC6bEc7SaBd4sDW+8egl
XnfkqQZHsVQ/6aJe7B0/qI7jrJMXhOJFTAry8OjzL+HA+oDvDpUmCIHAH1Kn8JodYt589orjzGQk
84IVUnqSYW13Qg3B/KnpxIkRm/nq88sZs7vB++/cxcod5SUvBkkRxoGoGNMf+GfCfoasdKfF6iZI
Jjypi6jZNQSkHnt9r4PKI5nsC0Zi0ZBuPv8A5nvt52zf7M62m7M9uY3TknPwZaVRPUDFyZ/DKdEN
KGgK2y0EoeXP3MvEy5R4JebHdbeHHk08ZNnp42NK98BkOlTjQ2+UUOlSZD4nySDOFenBBDpOSUmY
b5esJ+QEVIBQTTn4CS4/7jBiz9a5YWu3Ki82fZDYySoklRcuVx3Y9y7hs5DoOnh+wPD5A8VKea15
DmS6NnGKL5yNxIHfD6Jx9iZHYb2GNBeY5uDmJeI5PwiaJ7OrOOlyYY1HI6q/u2oo+4AuMMw3uRnq
L4GORw0aiIEBc2F49VkCM/4qgFYeUJrUPLi4z0d0ntBIiTAp2u+WpjdnwdzqbQblXFpOrW6HYOjP
+KsK5hRDfTajHLJ5UJ0aKg+vB8e5tG1p7z//gv+0oBkqsY4xcCK2wJKvKvM3C5pXJPe7Sj0W+GQt
lJdM6xmtANo2iHnCmmzx+eVmxfL7Bc31+MdgGzPmRX2gJS4j3RbmWD62ME3vlOcTaxqjucsSsuGR
v7niwYxde9cBiwUUNeMy9upvAmpXtRAdu5Kw/e4kR7nDBIBB5I4pQuyvKinph1OX+ZjulOYS23Hc
G9qYseU0ivqSuMDuWthCaIuy8ftrfPFXROhMJWos26wgsTGkqDSzg7eF/AMNQfsCK989zybvIrOr
OP/C1+TPK8twQBml/mpbTB71+30klaEchhT7NBcpTexDnRp5WAtCd4JjwnAWNcfLF4/+gyeP05/O
WY6Rig6/8v0lg5C+lQb+SU8qZ+/GzbSCZ+PTeQBSf/4lH1oT8N4Y8y7JN4wMnffm4O44qxmOV/XT
6HZ3lM1kwxVNndwbmYdxTsDAGW2eceybLSodD13hgm4x+RFWUXw6SoZVX3yeQ1dbPs/rgtOVAL8l
T/7g88QuE7hAuI85HL17hvcpsZuurC5EVKGyHDqUQnOHad9EXg/Vn8hD7S7I6v5ORBYUDahj51oa
gbYSUeBdab56aIZurNYElrPzNEHxlBkZSVP+lJUZg1O3AbttS8m1Urv64nucq7WDV4iq+1Xg7+II
y6J9/0USyO6UiWY9JDEJH5BLB+unXsPZqnjHz9HVYIiTORlFToLb4LrgtXkeKsclwBbohfh4IgLL
ysBBvghj8FuEQ2sjDEJnpbiLh545xstogVFAqJ0GColJXCGGrM9if5R3E8FKt7hTiXNNazuxiIwd
iVnhZRw0ubYgtLGDDk0WZoiAwLcNUsbybCfGFs5xQaj2GgrwVRJP9pE2CXUsSeo7MRKbmGQD0r27
cBWyVPS5yPHwwm/qlYuyKPviCb46y747VXEEYYqlY31uSHI9Diops2vqvvbFQyUC/V62lYUiKJB9
DbBAeDTalbGyV4Y7EPKbWwPiAAbQTOgS+P6VH61Q94AIk+qLPjT5botGfaPJqb/VMbygZVGYSN8x
F8L7Z/CZtmkEH1++vmH/2+r86/XL+Ote51uP5f7D2z7n9Qd+NTqm/gfkRV3SRVC14JfMFverzxHO
H/QXpBxY+FT/9uL/PfTRmBXNUyCkDCwKk6AFaqzfYx9N/MF/bSv8pS1Mng2apL/T6ZjOvLDeLDya
MEtineUo3RC6QdbL+1c37wIPmbl91cSBIjkP0uxC9z13XxZ9dStEI2dtX0Jh4OSX2TQ6p72hhkc9
wwkI3MlcEdAXr/zWrM+QXw73AhPqqxFr5WuVm8Wm7etxr5Ikup1G41oz/AkjIz9YDvjgXnoJojmg
OcDvUQPGJZFy3Fgl/56RiLs3Wwlu2OFIZ4aBc5Q23twIJCEEjQh7IH1VACgTHNp0d7FTkuEdBUFh
r8LMZgZApFy78uXEdDyxzPpcVLmDLkNV1sKDdj3LWt1kgZ9qwxFXFJOzQWBlJ0s9cWP8lXoy1qAp
hjsy4YuYPcDMR/jTsrhkNmUF+0Zv21uE/GEK2WiUlylBZls+Sn2KkBOXuNwzLlA14OMhjX6F00+x
t4YQgWicNQZotM4ulkX+qimMoxoAZOuZ4Zm0Ahh/0HZTvRguevvONduLhgxvmCAD07DypTR/qABJ
o98jna+dR2hf0GbqNdnfE41F3zU3sGKWKm6Jlx/sha5XV3rg/dQ86IKMqu8KEm72bdGJ80oyp7bj
YFGZNdz1yHoU+uCc1E15xKM6dwJ5NbhlsZZduwnKnkmJF/gQVhTkyMIh5x5WKKzG4UFPm5/WrKAi
J8e4H1R9jzfkHqD7iJ0Jbo7vJd96DO22qhzyn5luXVlZ9SIn44ad8MpT+m7sDEjM1aYmoGeZafyp
FLVctaEpKWFDfvXk5dUGgV+Bn5sn1pUmv1lFel2lRnkSif5BYaxE2qu3K3EJbIq2hcaAl2+XMv44
JsQyXgzUq3XUj/AhSY63FkZPljaTNv2F8c2ypApjZEpCvRYMEL4wTUGHHOdbxMfwltt9aTbRLR5q
49FgWwyDmFN0d12SWO1PgqyumCrBB7nH+rBVy6arJSZpmHxDU6zFmqbSmQ3A0QZ6wZzwo1TlOQsE
JhS0oTe2hMBrcCcGfDy6E6OM6gdNt7OLuvMJETdbf68CYTDoKvCNWTQIBckvna3Y6vSWkO+SKpT6
zK/DVVEUjAUd+6JtJ2ufySzDVKRU+6ghx9SsivrSSbTkJRqimDFCUvI0vNLOq1XuJI95BzOUoU35
lCDzMze1hhmireEexdTCBxUMnf0ME18b+tBeDEke3PemaYY0wbFxDXe4PCM7zz9RhQOykcxRm6Cx
V7VS/pkxws9d6BgDJUDbCD93mDrXZAoadCWLukNRDT+9WyicGq8Z3aD6mEn0YKFgrUXdRTckVFvH
utZRSOt2f+OTSHicZZ46E1kWn7qJHr+kkJbWoh1ziQygHW/iBEX/WuKwfd1kk4/5pxFs0lC4jLKQ
wHQQI28SD3VKKbcNM8uVad0zo09xMHBktiPlxvRws7Dl94Ct+sI0C/Om6Fs2EMd/NEIURvj887kJ
SkzKqMT62+62EqvRJaJ8+dR3aP0ng7AhTmNtjwAUTtsQaMcmgEZLqdSkxwRdN4/5QH25GIRST5mA
IQOzVfbmisxXRuwOwgUQ7NLehkbYneVhFTunIs+NG2xl4KHISNO2qa7OEjdqz1LCwbDkqzzzYqhg
XwGbzCzU0d0An1d7zIeiYyjYrbMoTSQZOeYLZ9SbwaZHIIL8Ba41Uz0dUpJPrHTnonZXYbibAFeh
5Ej7e+H7a5mmyHuaXQXcX6S7fMB31BBRtjMnVg69cIxg1+/2Xd7jOWS9aOR8HpuDDplySBg+14PT
bpghaTun6aMNSWAeZoblsnY74sDT0rjApnPJ8IFHwD10g3XbDD3AORPnb1OtdKC4h26Kwo3XFTD5
2tHbDHZarxq9aaDO1v0ukrW39pzSuvV1enLNTKZrnwS69QBD7dQs4+hWC/tgD89dg/EX+kc9MQVH
sXC1My2pxkstdIr7cLSwZAg49dioiTKYgUDB2dBY35pKy3Ce1bNbiOTZY2BY01U4mN5Kt5hnQv1C
hJg63oWLW+PKynRvz+BtevrfkqsZ9z//+190EAg5ZhDYhpYiqJCogP66BPs/j+Nz+LYC+/Dnf1Vk
gt/0uwKzKaVIYITG+woZ63TEvyswYhoNyiuSV5C0OYY+e6v9LsDcPwj0wvPTsGDMmDRuf6v+Mt53
TszBJCkaulBzgUgGqn3gJTpAvmNW2vwYs6GwOGwTq6yWdeXrJhP32LYN/ECxtNz3meZcmyXaBIQK
aVE5lPbKTzzGWl1SVD/yGnoSYglim+1Vldg6a7bUA2n/gzX3P424NSM6f714CK9rqud3Bfz8A79W
izT/wFUWIzwbW1vsC2dq1q/VY1p/SI43XF3mdB7DnJG6f68e5w8qacthzG4SJ0XO3X9WjyEYbswg
BCcZYC2DhwOS1qekrXelO8agDh0FTrQS1N/hXw8whFBpCSJRRy4aRxObHgupdTxozfbN07j41Qq8
Bfnfw3H8WsZl/MN1SByQ+qsd/Bs4LqjjXKDKkxxFSXlHiDgBF1neYXHQBt0CXWi6+vyCh6/E/F4x
EJI2oDavoDroSIbJLnGYxVNtKGuUtgPERnQszRHJ89EXl5p/1f9rfl7vjWZqvj36IHqxg0uNI9YR
GfSiRcsY4wdNdrH0oeNff35DB+DT62WkIUGrafFdwZjqfY9lWKPPnJzMDIDEAvDOw/sF3nR1BRsE
UnyS589ek3b4rbbC3AyG3W4So87uYErZG2lMyRce7h88Ydauzv94wFLIg4VTm7NUCSbcIoKQ2AFg
elDd66Z+8FuQmM9v/sNrKWkqsmhZS/MM8O14ws8QiGZYri1qy7XPi7Jvr5GMwDWykdd+gaIYH6xV
SjFrJkS6c4DcATreh9U45n1hoSOPzCOjcr1rdA7Ousq1/FThpXwRT6o8CvRmwGLL8DB40Skxwkyg
GtYiRNd6h4I+F1GHPiMZNxL9zBcQ/gdrjiONxSY44EjTm3HYN+8T7OpuMkiiX5Qpg3cUL4hTRN6u
Pn/sH13F4inMiBIUr0M6p55BcQpIKFvY5UzJIpn1OrYthFKfX+Y9aPy6sllB7GaWqVtCOQfHV+ji
F42PsrVADNGQzkWzEuHT/ZSPUbU3sUTC58SQ7nqe2l59fumP3ip01+Rt2Dh7EYEwr7w3D1LIoo8a
H2aHXsEIW0SNhSmir6f2prM941xB2Ab/7PAuai1MKhe+W9W7DEvPeoGXSf7cKRg/n3+mD546q842
yJ0Q1AivqO+bjwQrr7TyGKmAkyrvMi7iYVXUTnr9+VU+WOVEJTJYYQykQxieP8Wbq2iB2WfSjdj3
DSThfYoZ0gKjIWlDJlXTRvI+/zr1/5oezG882CdZrwaVGDdncAy8v6JXJjrZnj6RUlUFi66qfVj7
Sq0+v6/5txxexQXwhRAAlizn8f7b++pFaNiT7zI9jS19XUwJ0qdcczb/4CoMAUDp5oNtrizfXmVK
GaIPaYkPJ0r/CyNPwjWy/PKL2LoPtj2AP8skb5NN2rEP3nJN4AFXpJwsWNnKrREAMhA6kK96TbP/
/g0xtrYFb4JuIKE92PTszCgYdcLqS+05BXKW1WceBkyfP7b5sRx8OQj8KV1YcFgSHG5b+lClKQ0W
V6lxr0l1uGgYOuPxiPC7EldYEoZIzJwLHJe+2DA/eJRECMCA597w+zncyhyoSaVW4Lwm+wimuKpT
ON0dqpcq0744rObD6PAmMYixZjhUt7HMfr827DS2m4GjnCY23yQwpfH3yJaB7rdIV8RRWbdfjcA+
WPNYhDjQ1qh4OBUONlDl4kjaJDAGzNGEQ1fTxtZmZHxxXx89Qsn2jOqA7RoOwPv7woAA1WA/j1Oz
ztzlngw2eBrg49C25hcv8UfrBCwZSilkCjg5By+xTwhWZ/WahDpj+XtsOsU+1dt+O09gTyIz1ZZC
i5PravIxLimk/sXlP7pTLKZxhzaBDyGTvb/TPG9khnJmZmDgjmKTjnZKIHhzmhh+8cVD/WixKIB4
nBUQZ0h18N5lPX5rrupmZmF/PnjZtxHi3iquphfLiyBhwAD9/BWcP/v71WkznOV0MRkYovs4eLRt
xg7pdMBbvQc+F8WeOEZbr9Z//yoO4/e5PnEsYi7eP8EhhgLpeZmcfYqZaNeN2OSJZ39Bufnz90Q/
ZSkFxQsInQnI+6vg1wwk5xez8Kq0riI9cJ/avG9+JuQFbj+/odeG4fC5sXfN9DC6dmEfrAkBkjjH
DSPgy3sb9Ahsp12ZuOKaq9DocInquxZvGKcnayNVnVmvFX9MVkaJkGOlyS78MXn8Fmyh8hjIVo+R
/Pp0Zasyq6rbAu3BHK1S2vhoGi0QkWmm6X3cB4BoupU0HV6SVXg6woaLV6LpehMAVyt/ukGW4OUd
QNtf2Ly3w6LJhbpmHiNxwcramKlpKNNk04ShevQso3kxORnPFazm7/hOIVcuCj46H1pY/bEyMnkd
ZIq6vkncrN74fOp7ZJltuhZZqIh11Hzu0yr9I6TdQbxibcMiRbKnTXipSET7ramGcKUnqXS+oCl9
sHiNebLJvJ9qETDz/ReeDJEdBsAaiw5D89O0LX44o+Htv/iq//yGGFBGKD1gILGHH5ztcRHkKE+V
uYjwfzuOTJHtnMINUEkm9Ver6oNLmfRP8HHc+X08WFRRGepVrkKM7YY02cZWDHXXGxUChG4k0uXz
+/qg1rWh1zFDpA2nazAPjoksEQFsbroobE3sp75V2PvESeFeVEPRp6D4CRYvtpt6hBHqBBhFjhh/
mgGCfGx2ossSg9kvHvWfkCuQM54k2JzinDRhgr3/QtvClE1OnQuRQiRHSFHqGrEkYTQaUkVGT1ni
nJbYY5QosyOs9BhvD2d1R1jFAq/7ZhaXMD5i6pHRjCWg9Jfl4OjjF3vmnzdpPuWcVkBfaBMReLBJ
547I62ygbPFQyj7WpTGs4gKfejp/8dyPBuZnKMOeP/+6PtjcYKgB/igUexJG4ftHYwdJCFWHNKgi
V+ZJGrUI4vXQ2E1NrH2Re/3R/ZH6RkyjTSIbHIz3l8IqLqLJynCeDehm0V9ZyG+GSzy+nkcVndl9
Pn3xRD+6OWBZICcouuCfBwsfGYZC/j1jJm1f7upCiduEv1zie8NQ8+8/SDAnmLhUFK565SK+6XSy
rMVtLa9fPfPhcuNpt1S9WZxoJU5D/+BSLGUILCB0vGvvH6TDkTd1OXXL1Bj9jikqqwPfKQi7X5V8
Hz3AeS1KyGYgIvLg6OundIzGjmZKjrq5yTlcG3wDHCYhdKjxF7f10bY78wi44IxZH/aKgU2MY+ax
IfV2AZUJId6Grtl6/PzhfXAVwekqWIIgPChZ3z88w0+NzqjZnoLSSM9jyGk7IjcwHvwHl+E+MLOC
BQ5m/v4yrt5HGPKwHAawjX0WCPMEVwp99/evQmlCZQKVydAPCbVsZMBgBJ8w76+7y8EVI5m0rvji
xZ03noOihCQUISGw0ocCDL6/F9XrOe6IMAJo5zkUZfriGe2FEdonuQae8vktfbDk2IXM+eSFKGwe
ThmiiRnZYHIxDhjzzsCnZuNiJratAnIBP7/UR0uBMotmFIib2cnBhjRIzbGi3lILW/ehE+DftcEF
vdt8fpUPnp5p0DLpoE7wNg9RRVUbhLgiTFk4iW7v0FK2+yEd5FXZOOnSJ+7pC8T0gPU8A138f87E
YeXBFj3k3Q5ubY88LcCmIiON2c5i8Z1IzuZIA5W+nApj+oljgnHFiD5Hxue33a7n823//m2jmABP
MEC+aPnfL5rJtAbPo8RblJgx78pI4MsUaeIWGRPBml7Tf/EqfPSY2TmIe+d1gIt0cJDhLYGz/cRd
QwfN9hWcpI3bB8FNQyYARlNKu/z8/j5Yp4xFdNOC3j2Tfw824aobQMRfwWKtbje4mhorY2ZBgLfd
/YMrAaEJ8BJGb68k8zcnSxhJ3bOTgVJZDzAGUkQ7ulGXHSdt13/xRnx0UwIeNEIJwlTZh99/ab6L
o5oveadx+7qokbbPrI3p1HKGr0Y189d/sKdwcLkQzRQ6GXhj768ETcSNMF6zFpXo4gtOhSvH1sZV
AvWkm+WxmLDjPbzrO+qzzx/nB289OBdAF2w1Fuhh4Q0fv4d3wp6JEYpzwzOAFg2Z+Yvl8cFynGev
Jp+cwoM/vb8/cA3XQdXMNkaqNBES051dUv36RvBce/3f36ABMdgsQREYRh8CGaU50ZgJ9kzLjwrO
AizTFAK+5RjpPRRWK/1imXz0CBm3zONE5l50j+9vLpkmxG9w9dCol8M3XF6TbQ9r5os3+qOr2Bxe
DDORNsnDw41iKylExrrHVPYm9iwybaMve4MPLyJ05jDUiGyWBxUOApq8Lj360Bw78FOraNVZhWni
+vM199F7BfQPxMrd2H86abKccbhWOgrXFNuBeIMMcShltEJ+pf2D5Q0ggjsGe+985rz/bgKJQ7xb
UdBPuDbTKhOvGbWa+gIzno/Gw9eXKh6Ah5EcQOvBbltVuK5PqLkguuQoGis8rp3azjed+X/ZO7Pd
uJGtzb5L3/OA83BLJnPSLFmDfUPIdokzGZyDfPperNN/w0oJSrivGygUCihXRTIY3BGx97e/tSwH
msStjaOIy1bFrWmuYXT+/XRyeuN4wL5F/Dh5xpge3nhQRz7hMlefCtHFr+ng6TdAfaK/vkK4HHsM
UliEerQaJ2cEcLFxOiMM85PRnYNOSceHpB6KHULu+MxTfQyJDEUNXiMVt8bfkx1lavSEth98/0pl
bJJgMlZrnaaxXrHXc3rApqsBK3x76oZnjiifjMy9hQMxAYRFqp18z3TgLjamwoZPO0+0A5yWPWCa
5z5yB0UTBucgRePupBu6QSjl/O275ELIAYxaDaV0CkXv1yuuqBm6NJItfaqnwXox2/c5SOe5Rn74
9VAfv3VPpciIKJkzLE1JJ986fdCtVaNXI9c6OLd5NfUHaD9/v79wuaDuRLmUm/WHJjcyrSKTBQ+E
Y4UXWLOF/ZqnnVMefPIsa9cnCtA1rlClfT9ttPfPBGaO43hR9Xu7wesB4oj613HLY+kTRSi+c20/
raRYdl1isI/DLewANTT6kR6DuY2DrjOXw9cvZ90Q30cUhtJpoSLztiYkTiIK3oVTOZEsp6Xfql4L
7COuZtz2X80onW+mXBTbEWnpX29kDEplks2Mag3B+f0sRjHep3ErSXJiZfADsx+kzqMS//z60T55
Vxwz0KXgxY9CCxnWuzKeNiu4B+p0uKqFFDR8uMbGknW3+X8ZhZDM9Yk73+koorZBdPWM0lY4lPDa
0DGUxXJmlI87GUL/tQ2aY+KavzyZMcAkSpL3cKeonSwhacsloGNgCTTXmM6E3k/SdkTDtb+ZIw0n
bO8k9k6UzkC6sMYR/sL4SDHECxUnHzqfNIJ2kOwA39PJtMMOmskq/S1/c1X1VrcQs90VSlKEdmut
rsWVvpms2fzrPPEarVH9rX3cnOdOw6YNGkdyXvaNaSj3Zu2o/JL0XNT6eJJkFL4HEj7UTJnM96sn
bqOIhm2+Qcz07Wcac6pj3i1tHRT02wRskOmZV/zJcqWNg0zpOijbwskrnt3ei0XDK4bOqF5NhbFs
Eyubz1RVPhuFw9CaUODWZpxWVXSl74HQrSRspzQe+RkvQzSc+/I+SUavgdgCX+yhvKBU9H7ycFep
ZqtfqxgAS4BGufbBXirx0LU9dBMnjavnMseiD9Q3HA41Ln5j841BBpZz3RVWTuWZKPfJ50OmYZWL
kXsixXuyZOYWHyuTndCPuVzem6WT7mq76R/MHsDH1/Hgk6HYfMjdreHA4xj9/tFN2hPVVkfgkZV9
gg0mtrr2XHRb7L7bMx/CZ0ORhkKPglSQK9XJUDjdVv+tw9Hp3/wELtftZnyLN+OIV9OZTfyTz8Fa
z+kkAzmUkeZ4/1jYSUMd7agsqlrU7ptFZteJ4mCCOdrQyqHN/P3XQOGURCsxb70Wnrwxz+QG4mol
HcVNZIUZNlt7W53bM7HudAaZM2jm1EwNkherQ8H7p5p6C1BpyyjzQCGo6RN7o7px+g2bob8VEhqq
pq4SBdL9vCq81N8PZc+U/bq8oOpN1Q4hvQoBqMNu7evVp51+3+swpIJpZqW2ANn7JHhj0rCM+cgw
qw0ZgJtdPmQglArspoxgaJ1w8fRA5gJv10zDGi56XFQMd+N2U+rn+oU/zi6/hS2erLzFd3WaQdEh
MiyqQwXXqoo6wBMd79MRUFrtGf1fLpdVKMf8IlxCmgHv+fRF2lWflymyDDpLsqNnJx1eusW5ev7H
yUV0tJo/oMKmzH5q+gHLvinpuVg9oG35Q8OY57kxq5evX+Eng7Akbdo8OZBZrMz3C2VuhkQMnWr6
dIZXmyTXu8C00vlvJ2xdHywPbbVK4Hs+2d5sMfWVnJiw3HCb0OZce2FhL3duFPM0bpAS1NbGbW5W
BF/qu++fRu/GcqKoDekRxfOvGlnjD3g8xY/FrrEcWnRHvPXCk4+5iLxXY9KaVyOtQSCj3KPROkHD
NgJiKCs64kA/3RLwrGavToVzxOGwdb5NQ1bjo1UJABT4NCqHeKlFvHdS0d8O2ujg+9dRDzpwBq4u
qwqnKGCoo/FrxjFgCWkbVvYVJshQmZbZGIKKT6UjOaZilCXL1hk2rT41l4k1gT1s7KT/brQR57yy
kEO8F9MIeYk9xN0XgABeu8Ercn8cS7zLJT7F1rZSi3wlm7h0n+3dCCf8ANqyHt9IbwCFNjvz02ji
iB/0Vm3dJHy43bbAvFnf4oyyCF9T56U9qGYBUExCMn+u+yF5cOcUkwEP97Crsm2Mb6rba69i0k18
m1Z3FQBPWlnuJEeXKHQt2V9xIMh/TG7fyC2WiCZUSvjF3lWTRcS9JNXr7JDlSYGfACe7eBe5OLpt
DVd6ip+DboPjpImq3PTSrtzVrD0Zdzqaq/iRxj9smlt67YAseWNxUUoK+Rtw9SV00Wao4UwoSisC
226mV6EK7cmYp5V2nEReA3ut8r6ZlrS7Q9LVy6/EsNHddZ7EPo/w1t5ZSZHfmmOLDya0hvKFYwsG
d1NGK0Mwg+2y/T4XtAZZKfhLP3aL5kpXDPNJr6sObJdl508q/8w670eMF+D3tAjG3WbYLn02tpsR
pCl7NdLmYtOXS87BgGYeyIr1RGt1qopG8dNGt39GoGuexiht632MMWnij04tZ87IVvO7AqAXgbiz
FrxQDYBr9BSpMtTLLHp2mnmEPa2J5N4ZB/dW4AB5yObBO6SJ2R5Bo7aBgXbOx8PX+DErkf1ECr+z
fXSoULoUo5/agIa4jBJQ2kwN/uejAmzQ0Uq5w33P+61KJ6ezr8THPEhdINwEwVb5yd6GbZoaeQIK
QFMMgYvkAxc4L5nuW2tcxKYRnDj9zmma8kj2DCdEW1vTY9x+c5V+wdF5Grs6w0ud//7XOMqi3C2R
Ky8rD+6F3/Reti9UQYsJSw+fuQg/b0y/cFP83cvC+UkbFBRoOAQRfGeRJc+SZEO1iSYbV1XUNu6G
/ruW54I0TwK1XlIW0ZyJIQkpVyyXrZuW8gYdhf2awFUtNpNXWc22xwyvD+ue3lrfbCrXpsHTzaYb
q2sN45tVaEsS2C7tjiibix7Df0goIOugNoAws3OnukMn0X2nI8tVd/RPrH16hjVG3zOjUwG3LckE
MVdp8xc6YF2Bb3pjLQH2RPNz0c0NoL4qrzP3R7OAdNY8/BUv6Y3DXF8gP6yo1nXj9zZZEjAEDvZ8
Aa5zoxbklkg6OtvG9mVQ5XgfY5AiAWzZ+KUYmZui7Ovc9CisQV82PS7dtl+KFeGjmhyf0esUksMX
HR/TBm5QCsauantEFAumNJcW/hTaPkuH6rJuWjyVxj7j5YEA+lGWtvpA/O9+iJ72241r4PeKyA8I
pDUJ8V2Mc+dtcZprvNBIdNXlWtXmbRB7U3+TzZllBVLtqthHP8q/tOjueErSPL4dZzvtcfvUlwFf
VNokyXu7MyBuegjfMOjbxqZTvEKFiW8xW7Cgn5QqZlSRLJiTWM2wl5y5HhSBiBIT3P3i1kAuPNCJ
YR+nxk1fNjrgzWLB+xpXzgq3HWyFpg3sdiXel05XzOAiezHASm7dIs6Cxaumb3MbjXexNtAr6iSt
az415ji7fmb12o9IM7UfMCH78TjQo2682nbFVfgwRgalTuF60dXM9zsFGO3p3xVtHCvif6o7AbLP
3Aq72cpvyaexNhuj7dJtbik2k625ZeQ3XoFni5NkODK4+eDu9I7bjd8UnpeHk5bN1623jMvGGjmO
BrWmNjKEWWJe4+YnvqWLowINQURjHYGMj/8g4Voa6LDG9JDPErXGM9aBTXJo+tZ8XIkZorWPg2qU
b3PcYi8ZJdZyzPNxAtjoRfRsrIUmPeTT6DCV4T6PNY6mcJ/1ItVNg9HQ8qORWB7Avkp3D1YPtGgD
00f9MS1EARo8Z/enkiDf5/lk8Y8wI70HuiF1ue1Idi9EGRN5b1qP8ysNnMkjXBsQ35PhFmYY80GR
Cy+KtA2WRWQs4LJI7RD9sXO/pFTNnUED5YEuPzoaiprnQYMFGSVDfIK90LJt8TPFS2jYuWhxAC+b
DXePpRzSQ9q7tKPSCd2RnDWTkdSst2h4FileiX+qjPJdM+XpXa+l0xKyhbUrewJew+g13oOr5lgH
d7MtFfJCyWJttJiQEZqEvDshUw0v+nwQeM7XBryb2HOWEVCjplzkUkClEEszFHsrS7y7JRrx+1Lz
prmGVQiZqXfo9oXchVEtYniQUnVn37LQFxlUuCHUvyDcgrU3yeKP17NE5XcFrqKObpZIm7Dv7YfI
eTPBBCrbQQpXvdHQxmZhR5+J+YPG2L7Ysayd/kYFFU3swL4F60c7yTCYW2wcx1ITl9kgtTFM3Sag
reyXTodhGpqDMjQ7vcUZGU37YmVXSqHP2j1Ga5a+U/Io0Q9ceerhkCxOIbZakk5w/LIungLFK6bX
VvTTcDNng3Evlgi8jy/LxHT3dSHpzMcbk6XKjdiqvg8wvN6+PhB/uEZo6xUNrQBFfK5rp2UvI887
wvlMM8M84QitY7mfm3F+49hTfPv1UOvt6M9sKKfVtbiyXlpQ/1N5eH9apd8e3Yix0B6O1NRH+2Vv
7NZgrZs4P21bOxqOadzph07MCz7NQxV+Pf6nj4pogQTfKoQ81RBAokrypMQcwE0Xb9v0lvHYRIbc
uEXbnCl7fLhm8KhU47nSr82LHGjfP2qSV7WO8Y0JKZ4CsKKZ864RvfzLFAUTSss+jlFktjBVOtWw
KLZaRVi8YsvT1XmIh1+LKMzsEU1hRvP13H3y7tBzrvkCZExUG06yIQvOAUsPv9svclP19dJAHEtr
OvbOiW0AXy3TbbaAkR8yBw6sFbm/vh7/swn9t5iD5EEnAXQyfpMpTsURDl25GzW7eY5EOFmUUb8e
5bMVQu8LWQv6h5AgndzvBQw4blKTiYFrjfWGVLrVvwCw4BR5f71CSM5TzKACgZTqwxWx7c0hbysX
aUfqZeFCVeDK7iz3n68f6OO0raOsDpqr+BJd0Pt1qOEAPUZknHA/Rlytj67cwNTuz0zbx7yItvaF
oIjnL/pgTy3c0tRFfRAzjNIV0w33byc0irjcsh0AXW47eBeykwMnjVFeYx6rAGXJcwUPjmw6uN04
kmiOU8qrXnWmGLLGlPcxh0o+jd3UjVFlkEh+PwF420Na4QDtm4utvsajpWxxyjC3Q8QR3aVRDdjw
kJwTgnw27RryoFUqRKbWPLn/R9481Gypa6TTqqAr185wmRhn4tmno9B4R0mOWj/N8O+fTebD1BM5
TVAOpbvtyulZVeW5gsXHFAMNqiRmaKSm9YjHeT8IG1rqxjb7AyJ+z096bXipahDdWpc7dzU2P/99
qP/vY/W/1v3uizb4eBb9nx4K6x//PyZWNiZWa5GNFkC+YrbO/2mC183/rA3aALVQzRr/9Un4H3KJ
9h9S17gnsEXQQk9M+79N8Lr2HzAo7B3Ov7XcdSP+iy74dZX98YUhlSCPttplkShfK7cnX5iLL7jW
mjb4CoKZK8FQ1sVRNNAQSeqY5Oab9NsfE3P73//3nx3xJ+v+vyOuFTtGZQs8TfYKDLKTdnHiIAdK
bqj1rkQR+PUQ/8okPzwV5RVuXYQPJIfvl/3aTjtGnhsHYpMdlgFc1cZ+i47pPvVvpP8PT0oT66/W
P2KQfjgz9rqXnYy9dpfyzlaXAuu0pD8XmijaKoqDqP2VdDdFZGDdKy6EzYk5VjBHvV6zyeV85iR4
qrHUVxHBarbBeYIITTnn/TOnAyQAUhrc6Xtjk0f1Tmm1a1CIF7YRWgbXwUzc6YW1c+0z6s51ibx7
YBJka2++gcfTWvY/GRj7hDqeZz0PapNIySUempwjwmIcv9WGMW2wzLHOvOAPq5YhPfS/TDGcUMLb
ybOOllsiM8YwWcw/OynHo5O5PZ73yu2oOo8txbf7rsRK5+t3+8mw9JwjEcRCFuOR09M2qQnKvil4
+XqJSf1Mmv4zh1EQgko9gIHcGN7RnBzl19ejfvhgEOZhcYI/NDdcTF1O5hfBi9LkM3f4QgEiFgxa
XzzPhQt09+txTvYKFtBaMOaEhlaVwtnpedSOC7vtmgo35q4go6xtJbQBqpUXwOLPTOS67bxfMjQ5
Ij0DU0gWH3nw+/dnxyOtHw1uCRUqonS5lpAxzXNV6o/ztg7CuYZKLuL9U707HdBFrSGIBQWSblMw
7EE3yfHMLv7pk2AjqBuIAcA2ncTPEm/9dhiNLFhv61tllMKXCww9evI2X7+ez0ZaVbA0ZlIn49Tw
fs7iDHUq3zjLIFED4nbQ10XAx3fmgT6bNTrA2Ko43rIDsfH82eDtkL0zdVFnoDmTb47VPjSFODPE
6YGTlYa+ZW24YVPERuN00pRJG4QqeTNjB8A0jwz9Ft/pej+29cOilpjBTZRbZm0YN/Ct8n2LwifQ
q0G919tRo0bXWz1mVHN95od98ux8ZEwvrTlISU+nGIesbiE9keMNWjlrVi+atmXtRvd//Sb19RbL
WRvmLM0576e4VMjudLFLUs7CyYR0eacUvtme85X9uAtyeuWcwPZOtRi91Mk4PQWFvksBOwP8/tnS
2ATmPfumeoW1UcnOhbpagzqt7e9WiY1GUttp6+vN0B1TS80vm7hJ92YmrUNjimBwBuOtH7BWRn0B
WFwd1N9fz8rHbYT8BbUwj2+JOuLq9fnnwrO5gRRYPDEr80MhfzvRdRHod7Px+PUw/+6/J7GHXgQL
oRDnYZvP9v04GolGD2pVHlgjSUIxTtupKeW1W0eZAqy5G5ug7XBy8GddTjamc+1+AM6IbWIc72aF
BoVQLZozsffjzsLRkIrjeugDZn66s5Si09V5wKuR/G0AmSa+lR4skH4/WIce5Pm+Qq17ZhO1eNDT
iUAMzhpUOWOiEHw/EbZSQqzLNLKLJlCYyS18KFrHqO7P5DlOvyq09OzRhEh2TpwITg9Emabo9PXy
YgWeoDdegs/bMOndmVFOd6/TUdZf8UdLAkjlyCirhG+3bvRNYsROUAC/vtBHowkpGA5n3tjp7J2O
t/77P8ZLVC+Nx5GnstorU7tYmiftb+PEv0OQYycZzWmfNNH7IexaHVrMZbEMQSdTLX5JJaQGBXvm
g1jDwJ/rgGFMslB8D9AV6f4/CRN6ng95Vql8EFY8XXaUOyCRCfl9BK1+jQdq99p1HQAozNXpErrt
MDX0l3pYujM/5DQA/Ps7ECqQUaFJ/8PjymLWqs4FmQjzezdWVuu70UBcwtG219UxzLz6zJr5N6B/
eHQOIkTJVZJ0GvBd2iEttRpzvFwHuTNFCVh4kJUf2dBtgKFmD3h/WxvYn+amMcaNbWAVJvPkNl8N
EUAN4w++N5w7ZInNt76JzjRRfLLGVvkB8ZvrGYYQJ2vMWkzuRubEz4um7hcFipxe+I6tMIrkXza5
6f/O/h9jrd/XH+u5cQHl6hlhcW7SAPHzbxvfS6T0Zx5pXbMfZvyPYU5OMapdTsm0cHKfIH9dxpU4
wqwP6Ny4mb30ftaxj+3r4dVpcRD4ep1/EoZWU+g1xbXeUk7f9ZLmGIkaECItW8EutrXzixZa4bkl
9eFrYltB7qpxGVof89RPhs0Rn/RU51hTJpCxy3I/c+3zrZoGGGFv2yx+rKcYgF11HIdkV3jJmcD0
4SLI0Z23ufaA0aOyYlHfv8lYKVu5uGYbyDj+7fTmdWEUD2qtpv5QJjda239TB33TpQi127+0ENBP
xz5ZsX09emreUbZvjV/TWOA4j/Go656JFKcayg/DnCxWTUx1M5FGCBqslR1n2Duw+HpSLL6ti6NN
FSsH3ENh/2BgYgINoko2Wjfuvl5RHwLWOtFkJl1KIrRunV4wcJDt1LTjVdMdcAsX5ZgqSqho2YNR
4J9al38dIBlvjQMo2PhaaWZ6/2JdJ5pzQ1o4R9uYapvOTkqqf6wp29pKEsRfP92nk7xagZJIJ3fF
Rer9cIkyjh1OtOske/tEpMfEGu86Lz1WZnOnZd6VsFtUOItzKdJI98Xs6v7cnovRpyejdUU5eJzw
d7oA6ZN+/ysAT04kSrUmWJLKHL71nU6MWpTOuVHyxmyfKmOYxAOkzrrZymIU1v3X0/AhbKxZYHJt
JO+4H6NPfD9+1Ull6XsOhfkyXTLLsT/ayY+vx/hkITlsQJj8kdAgHXjyjHWGIEiXahsA5vtuWUMQ
iwRWnXdvq/VLH51zdfj0kf4YTn//SFNOGS+JcSDPcN/2l7w5ynF4+PqR1i/wXZxfp+2PMU6mDbvj
hGQD6Bt2VpoAJ8TwlRPCRV0pFGfzfZxUTsfjYkyKm3hLHooDzcm3scIMk9XP02+xwA9kN+MvYw2I
8N8w854LXysUqOKdTUEXbmFUP9RcPelftQcLVfkCmAa8RpdZduC6mbhx42gAGhm7FvDSTKuco5hH
kPHUWa3lQV8ceV1MmvIyV6pzYSxQA390NO0lG7s365tSWAuntiQb39pJa9+0zh32NCa2t+AiSwEK
M9VvInVs80dPWyCjK9qwXE7Su3eyzA07R3Ee6aQr7yY9mdzLVO8md983CAwuOjCkd61a4+StdXbk
28son9RJHzmLLO58AyO6PEic1UK10aO3lB31JS5igeu15lxnjiV8Je/F3szzN8vqFvPQ5RKmmBg1
bQ7iZIkbaGm4jyOlUPNwLuLY3s06d8Og4iDf7KLK4GrUejke3C7oW1T7x4qk7xSOlpqQ9eyS8UUV
HoKILqouG8/L0gAP3yE6jH1q3OZ9ti30PrmgzBgdGy0fEfUhztOb1n5WlXxp99asqZcqfjx3EDuM
zZwtDyA7++sGztphWpJOxyeKksmQbKMmq6KD1nlgQ/U6CaepSvq9Ukf19LOzirkM+qGetuNaVy2N
FLbn2Ou3fZSLIcSJw8ALzZEb2mGW4SEGgPVo9bKbyEWlwtpI1/LKw+hWy4WWC9XPG52eirwMIaMM
6YqJlD6yqOR2KufjZGawSKvBb1y12ZUid17suujeWrU3QoRsVxqAksARyyZR5+a2lAIBG3BqH03g
m2uXHO2THM8HNalAZDflTljzUVcnBaWIaf8WOOJnaDmhYWZLscF/G8HI4ogu0M3YuMaeJb+FsqXe
8b76G5mmqnblNctPS0WgqPLSMPiPUVD6GHzVfs5R2vCqN2MEw6Zm7m29JpRqpQ/iLEGnUps6oi7V
fKat46djpPb3DE//S0wqRBhV6w9MoYGOtS0OKU1xWoDV90EX+hu2Ni0ShCmBbZunoYghlTseCOP8
MZMxzE1RH9xRmUnVmvdR8o83d/QPqkhNX6RV38w175iIpPnNbHxbDFpKpmUWR0eUY8AfUtA2zdOx
XXd6BbndheCPWhE6p5vU62auJfUcLENSh5VUtW2mjTdrB2XQ2bOG1SOX+mK6KGQTAj/7VhjN2Pl8
cHFgxWu+axz9BjD3j4qeSr+zyiGQUfPLUNssbNJCXNE5vhw5M+U3IHqM35McVFqNoKMeo/bHUmQX
ZOS0KfD6KvZeHASQOI3dFP3yWFovAjP8QZsea5ZHdae7iaxDdxqqbVWkwz7pPB11XF7lD5NCpcan
yqk/DCqgB71Adj9s7MRD6ZB8X3T9FdQ8B1hNbekaxG6eV99/y8lpXXR0VDx2Ee03cBDoQQIfnh97
Ylozpok/KM12UGz9V5cqNhbynXcoY6JCGMvSV3PtqhWIkwp0a8lUoO6x/nHG9KIrrGOVxNtpFuHS
d3xAuRkmri3LcCysPvZVHRWQodVl4Pb1U4yf9oYGG93X0LtpiFHDtOxKrrAu//207Mwk2ZtuF1aL
d0iQl6Ip/4GubwsMcdOzMxRLuh3NCjzK8Ix4c6NmKcNlm0Ir+t9DGXc1txMoYXYITyS05bAXwz4z
JF77tT+p6HtHfOQDiXISR7T9KGzjuZkwLqqq7oU4toHHoo5oS+Mjt9yW6yWOc24fmKkQviicpx4m
9nVmExZi28r8ZkHchJTR1n5q6jSx++s3ICWbo9may5WaI8rdphmeGb67cGPCu6L7BU7vlxtbd4ta
FHs3s+PS7+Ev3wizj0KccrU2RCv8YMS86c4yE5iVC7pVNF7LFvZjcy+hefG+DZS99ayrt7pWFAGk
lPznsjgE0jn67XZaBj96tJ/UKi72i5FcmVV02SfKU2WZL1k9BsLN8G113VvbqGTodMY+npfm1srH
5r5R6PjxPOjtc6VMaRA3smE9xZhGHKxGa8tji93NXemRGdRkBBch8Rp6QRz2ByCBzz0SmQDcd1aE
ZYXO+Rhxo9l5dCBD5kZxtyjDm1mKQQ2zOZ2Tb1VfzbeGmsudopTKZWwDO98tXelc0PWUgItxFxc5
emkCXdePfHLxpevWygZyZSA6Et1JhoANfxJ/0bRf3SCf1VHa4kglwQyHcYp+ec4sMRGT6rJbLOu2
MErBVR28DjLSK3XKtT3n2Y0i5YaLwsbN5yMOLH7RirCvKmi/Jbq2OQkG0ck9MnS19702ssj7DaBC
MRVUn3G7hl+qFlVr3nexYfzTagiyaRcAnAFXGXOIK0NNrsiN7LqoCxdnCoBPRc016Im0I5cnPDsA
0F4fCkwlOnwzrBjglt3ct3M7HIukxQMIKDfsrMnNXoBfzsWxg2Om+aYFcy0pZUavtScLPmg+UYDw
entoIZTERvvkydw6ohIz/EHFkTlwq6rwLrDIX4KG1ARNBpmaBX2HlJIGtNQnQYrTc7Lskylevrnj
UPOAoukfl5Y+Sh/Go8yCjs6p0IudZR/Fg7PhzPMrVo3qF3p0LNNqTbwQqV7JPguy5b0J3kt6812s
K9N+wTbzulDGzNl0EcSeoItm4xqYBOJ3LZZzS4gBmbFp51yHk+diQoylXc59Ebdp6czqBvuv7FHJ
W+RmJTCxfeEBnq/JIACkUa023euNM3RBG3vxdbY0qI5bMe2kZy0eW4ol443euSjVJ63Shs2Yeo0V
IMR8XqXeWYYA0BH2xoCaPqGtkZe9rhws0TxIF7xz6lj9rjCXZitsRXOYvWkKMVKfrku7BFVe0aGR
qt6zkfXNlXCUvUQVn2xkYpU7vKL0gD8V32iyrrG7IVIrBrR2DUA9qFoY8Vu1Kh87K6PM0UwCWGDj
ZVd9CVgli+P4JdZrDihYLRJDy2YveuinPhL67+Y8A2jv3Gxvx8Y+cekdQPgrdrBrq41aeZNLckje
RWa0c8b6QrP65r7GSXEzcy3f9ImZ7zGeTy4rdzr0iWpoJBXjcFnK7202gEko2iRs8rsycr9Voupu
vMh5huMZ+3FlbBdLdOQAJWa8LWlIxczH8iVemAY42GO+E2wIAUEsuu5y09mby3jjlXRk5Fa9KeeB
AyHtV6ovUITfGwiIMeHj4/FrjruK7xXmfdboBTJ0RT2ac91euHrSvRSzvI8L7c6I5LMyG7vJQbe+
LwpiTNGHSHdxgxdVbL/m02KMYYTOvfRzVctujZTdpY8O7WKOt2lfdxFKZ1hOMH6q9ueUVM1zT//9
veCke9N0VR9M3SK+DYu4mJWxhOszifs0RQKl9/3OyHtnU9cif8PZZDdErXwRwikhlqekZZvCfKIj
VW6wnH51hvSfslzkZaLLWIReakXH1hmuUmBLO03yEHWlq9skT58Mo65BzAzlZpIKLOMRzM0wFRfx
2vISF5m+s8BR+ebI+ZtOwutYVS/7Vg9R9bKTOd300CxJs8lSKeGWw++iG/DVbhH5A3d5ax2btEAv
4ptycI92mofCtbdcQwObqrU51MquzzgAFI1RX06aUe3H2hu3+H13e1x+KzZet914igPWfuK73yhi
WT/AoE7s2xm635jrzZVT2AVFm7yhb06W/c7LuclOomCn1inyjhfonWugZW20s6UN9RknTpnVpHZp
WmwAwEu1xOGhn+PA4Rbya4jxv5msSQ/MJpl+tBFHHyuNf9q6HEEsxTEn5Q59bv2jauYkHNV4KS+b
tp2gFaoz4PYoyQ/toA1XDWYtiJ56eeO1VbxxoWXW28yzwYHh1QFznvZaSmFkBlF+w7UVmr1tTAo+
ZkoAdWTbwghaoupNNxLlgFmkF45Zg9+EEztJT6s5YbTE2SR0mrQO9bxUKf72Gc4U3c9qprTZR+lz
DhHUz7Az3c70qBR+noxiW7SDuQd9CiiVZTD6dS6fcCXPfbNWrjGdfKv1ob3L7L4qtsbkFTdpyr64
74mbiJgHzHMDrSfhsrFxNok3fDjV6zJ5XnPkfhzFF+Oii+pSVvq81Jzkjarc51bq3XvRKsbgOhnL
zaC5YxGkUV/me28aWhkYTlM1ju+xSfZXedk7FKQi6fUbMPX8tlnDWvy+JU9jbKmtjNomnVXvIKVR
6EchzFm9NTUbJqiysjb3o1liL9NmvbJJgDuEQ4FJ8zNO67oZxBZQ0CFTvM6nUrPiRF2HNqTKw4/I
Vo3oWa/LMd1h1Z7IXeka8s0YHPHa2FEb+/C3qgJUo1Y9Zu4Sl+Ek5/mRRH5u7OxZGKSQx6oTvCsj
uaUXon/w7Hj4PgC8AxlAdnC+XIxqHL5PsRuXu4xWiCc4keOMMUwhjZ9pijUot4ua4Csyw7jh3OFM
Twl9sGGE4FPHBJcOgCdsGaroJhGw5PxYSCfF1qaz4+vamFVrQ1ASBCJoXuw8/aWoE20v2+l+qurl
oFSNxYmu/aftc0xlLXpTfQzP2UapbbfGscyrxnuu+ZHDBenmogoUYXi7PLc8Wvncod/LJe1pROC6
pAsrzkP26MhmDXrXs9lPV9TYgTVnF5Wi9ZuoavTO15Sqb2EUjvmvqf3f7J3Jjt1ItmV/5eHNGWDf
AJWT23d+vZdLmhAuycXezEhj//W1qMiXGfJIhCpqVIMCEsiMDMnpl5c0O3bO3msnzXNmDelFNVPJ
yQqd46A7N6VP3brjM0J1IL57FT8Z0WOWNafMl5y3c9aSea38eM3+sWN/U316lWQi5+5bltSPTb5z
4hOMJvvCCTw5sWn2xAhyWMVMZN57BaffMQE5QYK0E1SHFMeHt06ygXOZoS0C3tBA+x7hhBpW8yWe
CEbdEfm37UNnFhtu9LXM4jOY1K0yp7PTvLjB52mO1nNjkWflTPKaZI1T3jeN7ceHvFoPHRYLnrZr
m3ryXgkgQPMdF5QfB9sij7rPPxc5VX0yW5yobub4pQk3hq/W7nieIDlv0tyjA5c39S7N3S/0NYz1
0E8uUI5GXJTOLmlttjcthzc/xM3HXfKHtlthBM/WxtgOqyIz9/04m2+aqUC3gqYTB2vHCZsnTAUr
r+B1mxg49c0ZaKPzgMS//jDY9bM6k1jeXBDbl+yRip9OdgA5aZXRuhfbaVVprvHxbRIIK4VtXf06
TwSLuB8ZOxUPqbUj1S2+xfAwIR/uSOUmvmzVUdOlxheMESsfsOvKb+e1ydIqMCrlQq2J9Fq1sKaA
nPms6biEsz5bmwNFIHcocEoLKqtbHb1orstt1vgVCWCK3EuwThnZS6Q73k8mPqGd28i0vak845Ta
9udonsavQVIWG2kbREImWGHSNQ8kZ5hA+K+iMOitIE0dVg39dnEJC3KHdsZYpluYbBleRFsiRion
fU2KOqZv48QIelKTX5j6rNx2deA+tdN4LrokDVeBUJ/GwjwGTQzjLHO7cdjKhCf+akwW1sQufaoR
kaFDD9w37Tp7TFMvbc1h6wCpPw3oTGF4DxhHXi0hnJVgR94WvCdPlJ7JQxupnVf6brKN09g72had
pnkwndsQq1qzK2HUYRYjkXB8cn3cOXS4aoj/YTxsdKC3ZtI+YRdV/pfOMuNLjv6aRkfmrQlKtNb2
7EFtJCqAZU7s0kDExrHzjBvMHtZOps1pkP21bwiVjkV06gylrp3pboXEpTR1oS42Xjv3KtkA2bII
kZSDk3Y8OF5xgQAxt5s2MXikZuHdqLrpGCf06tWKh3xcTxTUp0BUNm2DAkUdPQOicvHejre9KFgV
MV9w3Ark97JMy/xehLP5GMXMfdaWnjXE7tJ4kUWeXkYjMMVtIcyJ2q4d42MX1o0d4x/usI0GcdPN
p97T5sVBQhVuF+iZoEZIecrKZN4UfTHmu4ImhVxFcyGe0iIajjMR7C8ydXJx0aktjfWSqmRvE98u
htsp7pN8P9tTMJ0slTxRNE3GNjKGuV0Rzu1+hzxeDVtdcAzsDTvfdPRFj5Gw26/YgYYnzVb/rTSb
guRxGWM4i2qafO5kbVj12tsyz8VRmKq95kZr7Qp+y0tcG6G5jaw8OcQz7qN1XLTSIdEQjcsRvpu1
nRZhe7jLdTDWYkdXWlXeg2oBNo8USTOG03olO8Vx89NAYidHK8MdteKIpGFTcj+7BH2PtUvjmR/B
RLYgpnk/47YZ96lSnPw9kaV31EzuM93uO0fP4lBUjnOeTO3djhUnH6tzjA2b5pCfEryST3nPM0Xj
wZJ6iewJXQ5gVe5t7Xqiv36AFKUGPn/R2HNtvA4DuhjDdOOyWvXj4OHi5t2fDn9vXrCgRxatEsAj
4gCQxP88kyDTfk5TiZ1Xtw0htB1e12rtR0/x+It5zvt50nIhxnWQEPBrIqd8Nzq0R6y5bs9ggnlB
uw6AgK4rK38pUv+FU+mwYczUIg1yfwV8eD+g+HFdDyU4A+gfLNmfP2CK1DsxSnRsfQXx3CTc9VpN
Uv1i/Px+krRcxUO5Bt0iWBAX725j0hokVpfcxtT1146w1kll17sZYq2o/P7Y9uavsreXwcofBz0/
rrhMJQN4Q4jn3s2u2rSfHDkwJRTVrTGdI+2u/fRXzp7306TlIow8IdQwUV8kvz/fPCpJgVZuEQFm
R/rKnLKIageaxm729x9D0pQInab544A9+flCqrTdyl4kFi5N4sSI97kommvRifohi/Pj377Ywklj
ugmVxEXl//PFclJt7bBsuVjPaZCig7qaIEJs8s6vZrnvVQncQI+JMWgjbiGygHc30AzyKUE8ztP3
MboV8c5vnuNqq9gWRENDPNuF3tHH3/m3PyCLHB8RERN6//cfMGuiJDFjzkElgRWbVNfmyxjbw1oU
pdzEMjd+cUP/wzuG1BEbA7a95T179ylTurBNOfGYREWS0481yapyfwXO/M8X8QGnoSG0/5SS4BGR
pYeMVyywaD20NWlsTvpLzPl/eOIhAyLiQJ4HI+S9L6Njdgqbg1snwtuqfxDDNzd9aMoPf/0F/Xhx
3r29XIZVEJ/Jks/4bmxq+nEF72as13bJLCwvPuhseC3ZyAa/PDl5fodcZ+eYpVyVXbwKmvBQ5P7F
DjCDDeGzLbjNhnbhbcjoLhj0339+eBGRgjIYDxARvltb0rbSdUe9QL/Jqg5K0JPvJwVKGf3N2kFB
dPjr2/FenLSMjvGb4YCDl4+74N3qaQ2BI23FWxLqfB8l07oMw2veRCunmw7D1O6mtPnSFuXHv77s
n79rQoXY+xYjA2+8924dyNj96yJoePFVtcfsuxnbdO1p/yFuw+3/xaVcD/sCb2WEqeDnJWcUdWH3
S2eiou8LQsNESWI1nKt/sQ8tb9rPzxUbAppPcG2Qbfj2fr6OYJ4VacU66tT5hjnspu0UA+R5O5Dj
PbXWUhv/ao1bJAU/XZPCwYHJu1CVEOW8p9KB/3UaI2Bn7wgDWU2jtW9Tgr85/DALN5+1VXzSUh8S
Bhe1yUm1oEvntA95zrDyr+/ynz69C9kNeTfS9t/jOH/+9L1h6alY9Bxexqd17uVgrpkFrpyGA1p5
EL+yw/zpuV2u57FKYBAJKKPePbcegyziVGzGAtvyrj3Pq3qDju/lV77IPxUXXGZZXRdJ+ZKJ8O51
FD6tA58Tw5p+t1hh4AjWSJIelGc8UYRm69DuN399I391RfvnGxkJJ6xspnRrv/zWlPgFSsgEDlMG
o90BLvnF1/ZeOYcwcHGa8ipSZizr+/K9/kEDiQipbpOQHVjJ7mT58dXRwCQ4ndIYkcnBxneeKGOX
gu368Tn/lm3ySVb8538tf+erVFOTJWn7w9j373/av8nra/Wm3/+hn/4OGbj/vO7mtX396R+2oIXa
6b57a6aHN92Vv//85E0uf/L/9F/+19uPn/I0qbd//PdX2dE04qclmRR/9D+ykP3hq15+/j//3vIB
/vHfl+zLW5O9/ulv/G6ZNAJyfilgcavzKrMvLTv578HBhmX9hh1qsUUuYjAyqVjC/mmaDH8jq2ZB
BvNFASxEEfQv06T7G/UPmkjkxcviZwHu/BumSRKKflprANwuCRpwzlBOW/yq7rv1LZxKFx/WjFPA
ATEdGH6k10UZ+sY6rjP6KgiWOxzbg4DlawSxnayIGyjuWJFhoLpp3fq70BmaXeXHcbWLu9nsV8gG
HPBNc8xMv8CNP9KrKswLPKWATHgZdA/wHVivJ6FpJkddMnMuc7Jm35OIm+60ytADlRgUok0f9o2/
ipPQeCPyIIjWqkuqM60DCWMAaszJHLrRZBEO2oL/w4LmEeie96yyjQhlju28lE5rvFRtTdfSVUn+
FHL+e/OFDI6hIYKlnWBuq0HlB7q/YDQi4YZr2EMzoyYo348NSQ9PA4YaiEtWOHxi17RPfYFScOXn
3TLXjoP+c0JjJqHWnopuH4MgN7fxRGNtpbSMvsfa6Z/HwPC8M2pPTN9Dg0gLTX/mrzNp62bVeBMh
Ya2pw8dAk7BJ2jz15caonOZhKkznlX1IHXXk5+bJg1H9Woy2MQOsKY2LQNDQ4cyM7Jex7DKxz3TJ
oHeiSdPgX0zcYNXlTn9O6ias2b7s7lNuJ8O5qBtaY4aVhqCI+kDdzYw6xEpW89JrDLp8n6uAMZyi
n+nk3vAQz214Tuag/VRbjqrXeR9aALvCLKOPHLZhTRzF7OOZJAvoxisS61pHWeCAaY4mXHFQkm59
9HreZsid9uwUVvExgG9Usq22gTz1fLjH1q0W3lbrgHDrJoXewEpLxAW2yzR70w96vIVY7/mr0NPu
mz9Gr2IiJ3GVFHkr1liEB7rqovRvBwULYkPJrp/GMJq/9ebENLEL3W5PHGdUnbNEtWpvD0hs/TCB
bKKajPF0lZXOQ+xl4k3oSX5LjXZApoBKmR5ynwJH86f81vBlwjx9splP6dwd7UNZlM4hhred8vzF
jM9n1YnjpAxGXHRnfLbxwZteoqxHtxaqbBJrE+DdyxQyIV3btWG3OyTjybNu06bZJZYdPFXtGMqd
8sbGQU9pTJ+sxaxAl5PkKvrxjbo6tswYO+LskmtTWPLWq+KlJyng5my9dA4/0zsxI9qTQTFsCw5W
/c1k9U65FlnQ2KuusCa96uuuDkGgFGW6C+ZBnMQwdP0uzPnBDISiuVynyqenRiBKWKwzm2xPuhpz
DKqqC6BO1oWGQ8lxIn4aHbP6bpk5+dVO4Ew14+vO+Ni2EYGPA2w7/Ji6DSwoOJ4td5MxRB8l4yZs
/ZPofNRCg8VzWOsH2UzoeEQUfIJI1I/gjiLgU2bRGN0uxtTxvUlqU2+qGR7IyrMr445DGSLQ2AKC
1rqJp9dKiGUoZ0gmjO2MPJFJk2G85qnjMkmy24Efx1kC81rp34R1OCJ65GHeBTExyTtt0v5dT2kZ
ELPidgeAYXO1wWEu1Y5OnHyKpkWcOLlUhyensfLvvm7i2zyk5lhXNfgcKGx0oB4ijHGvYWyzBK0g
0AOsS0NzDja+RbcXuWKR6Ye+LbpsR46a6u7a1HavqMb84D70i4wzYDOBxw9YXMJt7+p4184uxD0K
7dpcaZqXYl2HuvlYVUlz8vUw8QJJQRuxq81r1pBNuA0NJjOrOQqzL3Gn2k89QTa8tB3PAF+dHDaF
P3q8cf5gfg37yQiWSVREq8C2i2aTIy36UJa9+bECIMQYKO4i+YjisYYNRl9B5bfD0DrTLS19wrLL
oS6zTWIHVbeBUGbNO13OVYjZsYxum5ghLO1hmcAmEyQlZ/cOtmt6o5OmxqQ3mDMR0z1M5NlDJr4a
daNulBZ+uE540z5ryb3aGG3uyRMyQfUBbZiokf14qodw5mjuDNq0Ll07PYS1FWhFq2J+i1hnU2nK
PBqSY0A/PRk6dyebkqTVYGqLo4oK+amJUvM+LkHdnkU2CouzfoY2PIxD+2nKe7865CxeN9Okk/lO
zOHQ7COJYiAZEwF/TAk2PrMqmmTXMAl98Mdx1Cth9szPWdMHhH44bOzxNmjb2DyawcgUa91poW69
GbnKLi0FWahdWOg7gy+yZPzNujapPGeCk+mu2xuW7A9/v2i7yb42Usvv7fuS7Kcq7hZJ72PbvL21
N6/q/Z/8f7B4Wxo1f8G6qLvXVlK9lf+1Z2N8+6mKW/7q70XcUqhZeKuW0MUFU7y4l36v4bzfEA/Q
7lowUgvV2+Ig8T/ci99+/Gn+FVNNK4RW9K8SzuDnQR3kr1lUcfAjKO/+Tg33rnFJE5YCbjmiEhrC
b/j+1F0UFRobMaEbTsHqGcjunH3SBOPbTJwq/Q7DKuONY03Wk2JJC2AT14JZtLDa5qZUSTBsKh8X
O7KcYWbuH3hpsI17v/gYZTVZoKM5KLHqIqP7CiXeePVqzyzPrplqtZrBXujNzNu12Erd8AkkeOyv
3ZDe8y6bQv9j63TIdAEqTIxKGM5tDbASyJ3ddDy6TLjFpQsMp16pGiHK8Q/f5t3vJ+Y/Ajp+rm35
olwadkCUlgBbTOD2u9Nk4s6jpzxeS2JGToTmGh8s/JvHkQriUuaGtceJzqoXVzJ5+esrv2ut/bhy
BHSLMcByjn3PO0qtzmXMb4DXTPx15zNq4RSvbv76Ij+YN3/oE6ANXh66BcGO1zEEmPHzKQ/CKmo7
H3ZEl1vJonlg/pvNhXdvGuSPOUcPOH9/DloYofdGb/b3uSFSipzU6Lpiq4fZb7LN2KlCVgjhsSKt
NIzoi2voDG0R0SEavXOCCqkrbaQeFfP4YIWFoGO7HrSL1JST87MV9RL4XtPWOA0RXLiUwV5fbrp2
aL1dmzjdJmDQ/Fgwb/02qbKWGzMlTHV4KODQPXRIWj81dZBeizS1vzdy9OGcJuY0nzg+ma+OGcD+
TW2U5yumk/GmlggCV9NUqy/RrGEWgrmkKgLTXp8q+NP5xpiw5G+bcjbzG/TN0bxxZQVgUje9SLa1
a9afmJW7iKd12LyFfo/WZizm0N4Wc5zVK8mQCzlUQiLjWk6dbx7cGijofczTfhclhBnBYSGRcusq
2/poo9ON17HRgSfESSvfKuCe46Ef6vFxFq3poqGPUOFoeBvGBiB3Fm0SE0LsmdylbGR2VvaSAW3D
NFfBnwKBCax7BIH8hSjecqLsSrX+RfvM+rnHFJqsSthz2Gt+HE7N96h3Y5ZZUepvMkzlyasb475H
r6EoTRAYD2XPZEzVq44P/GlIixG2sXOtRGluhrpQxIikyf/fg+hQHL/9479Z5P/wXv+pgXD8+la+
im8/NRCWv/HPBoLl/EYz21nYP/9sIfzP5mNAXaI9SJuApDDmEiBI/rX7+D47k+f/m9T0793Hd34j
wJC8lAX9An7c+zt7zzsyw9I0oEmHZNy36cMyPFs6wn9oNCFB6jK/dGH5glF8NoI021XBaF8NRICf
wToPdzrKiZWexShv3ZQROS6Qvjqn5FbvAoQ718DsU/JHKKDOfRd1wEP1+CUJ+/w5E9a0g/M9/Cp3
6sfC/++Fc/mtoaEzO6Vt7OJJD5aX4w+/tedDgQtwf5D7XSBqdoy4W5tRXh5LohWehy4YnovQrY8E
cCdXHcfNvnHHlih0OK8e4d5hYa4TVLZ3MxDw5ySJ1bOpnfAOCaLxKqGhfzZ0472OhZh+9d7+3Ehc
fnUinZaWESg9esQ/vI5/+NU5Ag4ZMgMcYJMTnmWrcsgbbS7PoZV7T1HnzA/TTC54LIB+xqaf3Q7s
gt1qyIrmg182xT5zau8G1SVGrlE1e0jhxq2ZVMnwiyYkc1Nu40+3mREENkCwd8tgkKf059ts2loH
Zmf6m8QZ0DObFETyFb95Wn0L/CZWd0HTS1DenbbF1daWsnd2b5h8DWpoTETKedptMeD5EUYnzh/O
ysigWGzmjqPC56qMK+uaBoZdPAv0d6Qaeol3sQ2nC9d1zJj16IyBlIe8Z61/on1km1TfUJ3Q8Gaw
klejr5WxqRPwsqdF0hUepzyhdzSpHsGUEmHuXRxt4ZRMObB7L2UcaIxSsAyAXI7YYRaNCj2WMZWP
dirNhwpVxTMKSTPeSs6IWLxAbj4CrQitg+Wm4bQdQd/OB8U28ezOefToAqQn/Dpv5k+ZMORbolX/
OOc2+jYrbKdLMafdLinrQzXa8SbWedytSp5cc4MguX4q2yw4wcWN7hwjafa+MvQrIR7Ozo4n/8kg
OOTZGxz3rlVx91ppbR7LODTfMGhJUobSpBpWvl83+tzpEvpDL+qP2ayGQ9Oi7tr2Q+o/F22YXDJ/
WESbgZjuSzMLH8Y2MB68VlYfMYo1H/3aa88I2vyDGJ30a09PY2AGXMwfZ1W51wne/lZihfxsRjh9
92naJCdy18zLYOb+Dv1N+pgiJr0nKs2b6RAW9iEVsr1VbR6fGKLP50w16a03ABdZtUlhbwK8Y3Lt
mfGEMt8qd91k5TcBXe4bYMrWtZpdagRvLONi0wVV8+wOyjsHiT1e89hvNmbQdSuwKeKsTIMQP+AE
3iY1YHkEYT5/kkLZDz70xG4Tic47Z10w3mBcs9s1GUj1PhxykKP1VHX7KG/dvd9DYFFp2lXr0RDq
Q0zyMXM3nDIcHc1ajdvR8Yzmxqil9O8z0tBfApSJB4W94NyBsFoZrRm+Do0cbntphXcLQVnvxjmf
0nPcuub0QPRA9phip9iqpg1v8iHqHodAmx8B3M+IYmilHtGR9mIP3sU+jEGjjoEGCUzzNJMfZhaF
D3gfm2ClxtB+m/s8ijhR4vAwecvSdVK0nJyHITTzVVJl9c5Mw/h1lLV9YrydI3fTVnlGix3vZWth
Jpicob00btw+CDcG/tg2A71cxkWHzBfiUkS4SNdqCBAqRehKo4NemGBHoQzy2kYRlheo+s0LSxwz
taaRR2K38gczNq1zg+h3G8awi6CdT7gRW6Yn/iZ2Bj/cNGEVoO4saQg91CpKv4/kFTpb1eLN2HSz
1xi3cC9RRrXJUN/I0UkeZOf152kecdJSmSVbI6ZbgzgzwtMikwocuO1tWq3t+74Jps9p1qkvku9h
n+u0+lob2t6KQFgvMJ7prYAqjve9Gp0YUdnYfAVsUnzBbpfcU9mN7m7iFp6q0XSupgrg9MdEbR6q
NotvW7whN7pW062a/HBXEytySdImJ2SkpezE/tBgGgmSFuWp3+8731JfXAI3ZlLdhynfITWeP8bQ
u5Z6tHxyRoEIxi+hImAWDikfU7so78Pac56YsuF/ycA8u81cZlsK3/7cDLk6OPYQP8naKod1iIsZ
Sxw2SzvT+r6VcXidvLh91ZkZXkpEbd+QWasDa198SLK5xEziG2eUMgarHmawz3WvUL93OA6DPVj8
qD+USCjcjWu1aX0IVK62ZB+iooGiDNXZV1DSUMBmd74mGWJdBt1wjDMvNDG+ecMzHlxhrgurr7jB
cho2fgY5XJFa90pogflMlwlJql2b3gUjYLxvOdqcXPTg54EEa/pSLYkZtUdzb02shNPtNLDnHtNB
qY+mP9aPfENhtPIz7Akr0Iq63E2AaR9KRhXnASfLpi6FcUf6hnyyDHwPvZ0Y96IMURk6eRWeYwPN
q5R99yUj00JtRuaipxH7Kr6bJNqy9Fs4T9ukOyZJadyyCmmmmHNV5hhqxuRT0th0FnOMOtB9Mvdk
DInaCRsNMYFgBf4ntxXGVqMKuCojn5gUJMOHqNXOninBrNbILpMbJFe1vxFD2N/mbiFORpPlzd7G
iJRstIvzcvQqF466r7x95yRVtCZGwT5WZpnw2WtLfTBc6aDdnV1nvKU5UD1ipSFqA66yfpZFVt3X
jmpPc9rThW4Ii2R7lH26t5CDX6VdxU9TTbYGWyVADBTixQUHc3Gda6levDQhsYHdTzyT+4d2GHFe
fwjagRPGVOhjx3dM3RS0+sV325Fnwkow0nZyHZehxQmvSe6zya/CTVcY4WHMKrGta49EOmGLh5aI
AK7YldfWGfRj2UfOG/lxHfknJUljhmlMb5ERi3yVj32mufVIFhsXE1cXi/QunUtrJ8IkOlnBSBiO
mS5h6EjNzE0JyPMmsZRxmekhntso1g9Iuak2OIGniF39ortAnY17jOG1JbYodvMdEymGPOk4Gv62
UF52pTlY7sui7m4aI3e3Buaua91IcZa4/i8O+uYbzyHyYD2gqX5yiKeYzwUWwhuUiNap8CfzqUOL
725k1iRPgTMPEw2cNnnQQa+3g9PTRgnd4RvC11lelDdwWK5jEaWr2hTejkzC5k4NlnUUHdUTnfnY
2aKPtKoj+n8XtyZe3/ikx0oISBuDPtAWxRDRxgqsC+8/y9BMQtBTY2bBLvAz9zyFo/2hkUl+xhwh
D7HbNi/YnHrzmPUGsaVhVaA+ZG3HgVEX1ZPpauM45maf7Hprzj/wP7sbxYa4C9vEMtdVhR/WCef+
DNBXHq0OXdUqdzo2ZKAUMbuFIcubUQbuIxD47BQ7uToX8xIONMXQ3taIabKz32vMKlRLx6ny3D0c
kflYMbrDoW8P89eBouAJp7v6HJsJY+OQ9/5IvOGwTSmtTQylrjyxY4wHVaKr3TZ1OiPvZgHeVubo
PCATjs9GrbztUFveLsOYcCdJmTxwW40eGTC7ATZ/907x223b2C6QR3Q+Y8tCJ8EF3lJ0p8Vs7I3M
Mo70DqM9MQzJztQVgmc9lY+qQ8m7qwiv/k4rJN/Bma0fQw/dvdFJ99LURXZT0Gj/XCTauZCrIG5d
duir7KmTMUjpngtUwmOCZfffssZSZxlxKseyMZxKr26rbVzE8V0NyOxcx/m4izLLszaInzMLj7CL
A2Tu5ltG5MkXS7QkdFhC7lxVGDdWISgmJmTOLOSh1DsYy5m3ScYw+xgASb2zs8LApRDYiNzjzHwd
Y8vGM0VEQLd2fZYCYRXBQRW6Ps9OW9xUce0ehCsx2UdOc14Yq18Nf1rajLE8GT6qyJUhevsJt2kb
rkmiqMxH4FriajLaummb2f/sVcP8SQyq9885Y3Z1sImz2o5Gn3xv0k7f2hhfNlnelTdp62QfmFcl
F6T56pmTGzY8xjmHfvbdY09wn7vH99QcgzbRZ5dAoKPXa1Nw+Iir+yIjZ2/ha/Q3tTTibTPKNDjP
OSEXvMTjtF+Ijw+EBQdfcp0H+S4nqOqLl2bqtpsMayspDT6D3Ru/js0Y7B1PqnMpDVMunn5ST4o+
ayiWsvSVU1HmrsM86D+RLtpcuqJ2dj0sJPAVYVd/MmNdnAmQlcG6rqLiOELyPpugFqiYW/e2bKoa
C7Mou2vplsRjeUksIRa4VXqdnTK6M1NcipupQmVOTZ3w7tpBe9MloWp2kxPVH9IpLA6wubprSH4P
AZvCzJ1L5zXVsXai8dHPw/wFsyari0q1+QVDf3H00hq1EZ++nWPzIcNnfR0KnSdbK7CzU0Zb8CSs
St/Hqs7QP9fzYzkr44smRbffRrFKGDWSpOHgsx7MT3UoI3GQsq6zR2vC5a2nNPvsm119sbsCbodr
jNV9kDvW8MRwzLx1eyZ8REpWjF4N7KNfDdDqCqtyFX2VgzFQcBdOcCah0ZFXaYb1BQO5hC1A5vLZ
HLJ0jznIYiYDzuQVPdcYb0lq6I+dWbcM6oPuNSc36Kyzsf8keHlBmvSIKA4pyPhd2wrzyFF0fJQB
j+5ilam+pJo3zpZJc2elFsoY1xLffYxS52poqodeWQSWlEZt3adW2p4Rd0kqUBcG2so2QjAg01S5
e9V5DquB7T+OeP8yBpHu+Lk25by3vKkqmGzHyXHgiCqvuU2BukniwJQbnoFUnH3KXjgPqJZIJBMR
B3uNn3CddDEZCLKeyfJu7PIyNTihD7lt9J+FH4uvFWcGa+VbZfi5CEe1t1Qk3+B6iI+YwuS1sx2Q
kgl2ldsstIddxN/+EMPHAMOhfPi9VWuWpxbIE0Fag6i2VhHW97Zf5cF+7rL40E0gF9aTDsQXB8HG
ndt0lI3pVN2rLBu/OdaonvJR2884x4gWiROzD9b85p3eh3lkfc8SXG+CwyCJNDSNvjLFdrEyT4bz
iuHQ5amBn7Olcepsy0DbD6WTSLk3MRsjr9ZkmyRNxS4jO+OKzcDe684jIdiuW7k19Ry+drVLZ9mb
6xwPSa+xPuX4dm7iNncf6rLOdr7hqjuSnuiDU8PZHqc0ime0CK4SWM2qCT+O9IiHCi3j1q2bJlwX
WniPIVnp/aZO/c5fVwmWdSDZZcgZu7dpzjhuts2FX6rHpi9zZ+fXNW4o6C1xyTgSscB65r+I62sd
A89kOqY3smBXXRGXC4vXRjySbhIj705sWvoDW3l0w8DFpWPtuMauxlV07uzaeq1dTA+j7Uwf7G4K
nvxMJddoVvWJ3Ch1O3jJdDLiacxWkWjGS64J/qqUiDjERRODBMSNuIWsAbzJkJZn6fcG/vBivLP8
AiJKTXDPwGizZdIuJ88/E3IWfmQazfHONuzoZpy9+UPN4f5Q1LK565os+NqnU/Nca2lE2yhKZhsT
lYViw4FSRHJP/hI2XvGS+tN8HpKiP+hWWycNteVjA5MlWYVuHD8ieig+EnKnFjd5pzdmU8l71FLG
UfVue/SqMnS3Va3pIIm0Z4nMUWRcO1XXH0jmtJZNwhX1ig5bsJN0/bL7EVpxRohxRJeirauPvjEs
qEKHLn4Yu/O9H3TNDWVh/8WqInRGOVKF+4Tdk61mFEdnCnhX/zd7Z7IcN7Jm6XepdSENg8MBLLoW
AGLkTIoixQ2MIiXMMxzT0/cHpiorpTuk5bLL2uwuriwlBiOAgP/DOd+hAXgmzal8IhVL3y8D7jUH
D9++yufqQU31Bh1IVtqVJN48eAwCwDFq+XzRCFba9FAxbBr4RK+tVeIXc4r5YDNd0neL1oJCqBPm
OOctrcfxo2ZxXNAD3lDusYJBJslFO2khcSvDV2dQ0xUajfTG0Hr6ttTJ8WMbdguAKNWGVrtOFDGa
IcCU/CLOxjr3W4f4PbNz55OaJuoqYyxM60Yjjet+cfvJu0AF0yCPjLbAVMXqvfkWIwtJ74dRQifA
CGzH9Q4Tmb6czK5czYvSZpt+q6YcUQD+l6jDwIijNjpKjb/6VmQxIVIy4eEVpBYhwb7eatXi61rU
uc//iXS53sIz4awA8IgO3tw0T20kiIj6z0LGjo6BVe2WTs5XTtk6tziJBLaz1Lbv/7PsbAWbgPOo
NyADj4UX33ZodG6wSHUPUqj+obcMoECR1v0+m/2hQfyxb0SU+OeN+C9//K//nWt0c5v7/+s9+oN6
f/1JM/nx93+ERqBlxMWDipg1gXSgN//3/oL4Bxe3DfnUHqsD6Wwi1R/Lc9P8zfwIZ2J57poOAQt/
LM+934jjczcKNIEq6Hcd8+/sL+wP8uj/zKid35WyhOkIjFmwmn9lAwq3hVAzyGfaayU/Je3YOghN
2izTu0u3KmPnW6xPHa3UUK19071gSdbMZQdiq1yODDbpaLoVYLrUZy8nbbEsXSMJCkF8nHfoBbOX
IGosazCvrbldKnPP8aTwGcNYEEVQAmTvcbm16LqQcmVVqEWD7LMreoBYhjQolnmdzankRyss0gBD
lpqCMN+3xNckyE56V36NoyRb8r1bI6gc9hN4OapvJ++2Q6gveFQU0krkDiunh/IJv3WLebrxSKxw
a8mkFrnWnMZ7ZQNJI8kN8xjfSC3PHBpSLVYFDQ5St5CxQ9unYbFdy/PWHNnvWcXs5qq2+dLtlwXJ
YUNEnajQUJl9aYNUdDsdiyqJDVh8O1hKNd5clotClXXg1B2W7oY7hJmJ2wzU2/HaEnZYYyevQRQ9
lH2WN98hS5R1aK12Sdqijsu+/QpmKGmvZRzXtN/oZKsKj2+X235qLqY8bNuX8aVs3Wb10U257onW
yc2/L7VgisBfij11QS/GFlybEub7i1kQJUjGTf0UGcOc+G6njacEwcLg4/OGhd8RC3yr2pGUxtkT
6oErZqvH3kkH66IFIJIv27FgXc2lq2jJmV22DKroIjMV93CrVIXSO4/RVrLGLrBY+qTXrN2BYb75
bg9b+9y4XVeg0tPNJiwYqCS4/5ehOpd6z+M1MfiLcUTlzXKjttzAWTIoK6ACYnW2EW49ufpIdqNA
nssi2jaawQJ1XJKOk0TJ4HeTh/quqmU+j4E+sPelaptxbHvDyhs22oV36YzQrJ6MohROqCHUa3ZU
02T8Fatm2pCnYiPZJjVzizGZ/QtIJeKFihG2cWMq90Y2eWpngelqxJkhS0nfp4/QRUf+nsBo2MQx
xhN9DmA9OhIH7aGGJjfwIJuYJ6ovIlAPYz7hLp4HjAAfGt8a/itKkVDFqXVTeVt2ZEchjJwv4/QJ
1498yZrTwcMiEZE7uZResxxyVyOPck4yTKUGo0yhOpgk60d8JcjeLcrSanQ2Yx8Rl0Y8xrd8aefP
3Lh8jJO+xWEyfcbXr7nTcNMlOT8ajSb/MRujzqPTWwjVZOXWfKGFb/tdrczoMEFcESFQyuEFpyJt
bLSKl1WfnM8YDracxRn+XNFx/B5dDMLTJRQb5fh9AygAK6tO+GWiJAP19SMStPiIB7U7Frq+Vw7W
Gra6C7rUYWGQAtoiWVTYBSGjw5Y36gLxeC4+QkiRxU0GBoctnLSCRlSTlCnHL63gKeM7+lJMx0aH
TnPZbQmnDnZY92UG+UvyaS+saL4ZdKDCgdkAbwIrNJVE6RSz21fnAd2y2vO0WiwoLaY9PLCyMIur
Kh5Q+UCvoRcD/FnZTEpMmYlMocgrM0xVUP6d9WnIPS251wbM1KAF2ikCBrWYzOeV382iFVexxdfU
8HsIdW1oRSYcZ5Js7fiAFSdBPOqMua6PoZh0ozvNfBxAZ0hyTAG0Ga280GKNOjCv7ba/WlTiahd8
bzHCT6ImtpZ82RbHsubUxDRrpt65K+ETY2Xx9oDMxG9YgZLxZfaiDqrBhFwywLptaE8VO2mT0rtg
Sj9Kmrd5AcmUCKcxvnqmdNf8VGXsXkrpQ7HSM1AkANMe1829nMYlWbrD5m2e6HKKy7iPseqbcuy6
Q1MgYZfls9mC9w28UassTPiJsS6J/iDhGMJzvTDpqNYAwPnwlPVkll2OymzUfZWyJDglCUgqX/KF
SR7KZLSgFq8F0+zZSufWt2oPyCOcF+XtkfOYgAgGxEv3cdnrTkAe6nDnGr2dBp2KFHPxUsvmA5Lt
CK1NNpXX0diabogu0Xx1SdNE649nG1qHnpTXQN+QdxVyzVkbYYFL/ZT8GIXPzdoYXZ6uymu7xXgN
WUNKcmNbKy+JhS7ya8JJV87Tnt2H8pG1mTfM4yMCCrWinA7MAaLbzQ4A68irp+XEoaCjcpZD+62X
snmG9LAue6CcztXYLs1VzPG03Rq6fi7j0i7YeFPcH9c8WmHjAURiYIk4FogAR6+JMpyHCn6HWsb7
RAH+iYOsAZu2X5dhfNXqsnmPiZDOr1Bwt3KfqQo9TARyB06lztLKH+U0ccvEfUQjHwn9PC11huO7
5gCAS1n2UeuDoK8or4kJdX0k0DIFF+HaaUhInXHBHn6h93Ls6cXFoMkWGPFpsY+qBp8eJzhyYXAF
sR4Ax0pxQZlRfhb0vTOS1hXTGarl8egi9CXdOcmosOu0qWecffzpGGuLfiH6Spi72rG6IphrrVuP
eg/F8V62fSIDkrysw4h8oz5zb80qbL1ZYgTpJvmwLS3pUmc9eZdR0bqBpgYgnkW0BYN3JrJ0q2lG
0lCrqDvHFhuUdq35keVUXHve6JLHqC3Va6n65tOk9dLdzaOMWtwfZlpZV8gKud3SGIHH4yITLQkB
kETaMepN80ZIuAF+32ZGdlMk+Vqfsi0TNKAUSe54qFhfrFrlJHoIO/1mc8H5bMvMMp8Bogr1WLme
h0pWZnUVdJqXmGd3FKN+qBx6wWM1OABCcpbnBEcL9gq7Abpbo92hFLSGdyQnEluvHBwifSbdW69Y
YZhfk3aOH1pL1ESkJ4b+Fs1JVAZpoVTBNqgtaUaK3Lk3Rwv1fTR1JB0Axuw+ycnQ3zuh1Oh3Sexw
iXVrfWP4hSbasZmE488EIetDMXCwdGAE8qnq0JHhDbYuaK1RXi39Uo2+ZlsMrwkTNWlw+SCAngjw
elkqxis2Ln3CdWv0xw7GDPQo2FcEtWeEppN437CPmdqYHOVqRNjHeoqNDyKWtf1adjELuUhPhlek
GawdOyt50saqvocZsphocXLkdEVTj1cMOhzAsc5AwSW8GJheOgztEFYctqc+Q/U/2nZy2TtD9J38
a/1ZUQg2hwX+zgFOpcoJnUfY79cuO7DTwP7gGyYDCazGbqPPejr13xPbqyPG6rD7OeSacmZxnCfm
l7kwSxK45JbqDdhXVc7BZOCth0hJwZn/PasuDQGGK+AyTNjQ1JLh8rNoxRtbm/FXScZga6KL9Nym
2MQLen9HJ03X2rdjZ/zd1ySphx7EtEzyvIjB/EWPtMloRrdPHZ8Ba3khrMY9rLk275ZoXnd5webn
T+3ZPxHG0nP9SZhD08PrEUBLgMD2gvLX16tURKXOre7no3pF52AEfMZqZ2SrBytgIH57NoDFqYqQ
ZpxAN//+1X8Vx/LqDiImZKsYFBHH/iJbBdO9bH5WCulagj/AaxXM5qaQ+6MD/Sdv0f6Ht+ghvDU3
4PqmdPvVcZ0NDcAtnuu+NgKQYN8O87O3dBAr+VgjBP/7rwX/QOpETTGZ+PmWQU3Qx2R3S19Rf21M
mhJQq6dfKlCEf4XO/5AO/9SwoljDH7z5OoVlM+H8+cU0o0UwOjcEx5NRHbBEATEylfp67Np2YCZb
TLuGAjxs56w9O6VFvjcSrV1iQUUFpcNzYXLF0zy3wyt2r+W8apCz/kL69Y9XmN/RcaREdUAL/2ss
1hjHVg0RU/oZ6xsoO2lxFFoW7T8+9v8/b/kPw+IW+uMO/AfJ6IWaXtPhJ8Xo9g9+H7gI9zexWQIY
kiDI3PSdP8wKQv5mE4hnOEzk4Y9gPPhj3mLpvxn8E0nVB6qBNF4eGH2thuT//IfJ/AZtJzI+nNKM
XRjF/A2vgmH9emtw14JlBAQBsgau/sd//5N+cckdJUqmuaGBl6/yEcJ5Cnd5PhPzkSrDw9fZ1Rud
MbIrQmTRt08z6069RWYSddASxjlOy6CKcwDZcJoxoUmKRBYwi4LsPkbtRtsB0eiXadLMga0SYw46
BPLRlcpl3oJSrfrqmFr1/NaRQ28FWqSDa+5ysurDAq/ZudaTlWkA9sY7ANDxvZu6DTydwoQi6IkG
pqyrFGc1JGc4d03DXIP9Hun2ljM2lm8AHzzRJBE+bzSdfqVFEBOOVV8klx1wXhhpwkziUMwivS1N
Z61OExz+JGC4242kC9TuErpVNPDkX9IbfR2u1yF3r2fMF1cmR6/NG+xEdpdFS/olnpmo7kS3TOMR
ErI5+zY/NqF9+Yw7XK/Yb/B/q4HpaTC2pVju12iGeZm3mvUQsVVS7x74QntXxFXhnPEoafYZbixi
LlIUZb/bBDJhu9QI3nInEgzhmeE31xSYtY2EDkRekOiM8a/ViOEQfjqTHc5171itk7EecpVYlG2J
p2a8gNZwbEQ6RLdD11oKPUM5nBnouAi9LPakc9tW4muvauOmnCJ4vxjEGD44XgYF2YQrU/Iphyn9
50NkGMVl32HJommE2RmmYzetfuNagMbWuXlLmOv58IMd8QyceDoWUdfStS3NtW0tr0JWTriWfIy+
NdgoCZmtF13x5OQFCg/YumsAixh4OPpVe6fgnYJKFHCWULqmO2OhPS7oBUCcrnIMmdMXHpKTJugm
d0Oa5xRah6yeu7+Ikf7I9vnz05+6xCb/GJQK3gcQH79UJ6JOPG6TVeGQwKkYa6k8mEDxW9+TOmLO
HN0YqxuGhz7l6kh11eueX1WVPNqT1VxUWe3cNQ4ct9UlJT2qIE8u26dHYzuHf3om/ZMT+AO58g+/
K7weXLcmLvdf7Tdi2PQaBWa9mOl+Cp/eivLbKO1dl6udUdrSTU2ABGe96JBC9i/zuurzhdXAftxZ
bT8SjoAdzofERAs3E7f0XQ4y/u7NNoZYMrqPSFcEytscoFdWdsBASJ2oLxKzQh6VsIXN3CtrctgD
82XcV0kJjWzqVY430fUg9tvZXQMQ7aUcPcm0bqSWxc1tII1iMRp9Lm1N+7awVL9rhVuAS/YYWGGu
wm3NRM50AxjDMb9YFMUHVW5A4EQrhvIvasNfyTZcaYKN4eZYeLywxchfVNSZMTsIcU0F+Cy17+uy
G59Viy43SU0SmQo2XjiCg6pDDdFKwJWkYjivVNz9rQM78yTHdHiMDKwnFJLLhUu3tXfaIcd8+5eU
i+1X+eWKUzYbJgMyrjvGpJ9rE2+sMArD9A9X4HhPCVdjh+Rw3ddKNw9eBWBe53ziwpv0c//+bvtn
3wxUkcbmuAL4DfXml9f2usQtIV0iU7HlCdiVe2QzRjlG7MInVxuNa6vEZI0qrET01w87hY4vWL2a
YMx13em59y0qY+1SLGa504nsPc+5yP/CsmVyxv7yCVG36Xw4ru7qm2nj59/SzaoZOGqiwsLNOFI2
9ynz4eihwZFFGtDSb6Ry0Lj+uhBtVUDHQyNjAT53sOPFG4sWuMAzBo9+C/HQrrHT9jvwt+VRwthG
9luoQ8zw7M5g6Psj7PZvFVz/rzlAN2/Hv66kdgMS5+ZnfMf2L36UUs5vwJM2WyWi1R8Gm9+Nn5ZJ
dDneG3hTPCp06Fl/1FKGICWdxZRH56EjBdiwHj9qKes3mgNuTbge5ubpwZT1d2opU//ZYOHgaKSi
4zigrJNQnn7NRc2Qr+iDZHovdap7yf7nwrU59/ZAv+1bs7HZTCCsQhXH1qfZmUwecj/JAUXWftc3
Vs9IFpvzUcdxsIRjvmqsoKHDoecZbrtMmN0z9ZAKp8XBGVoBHzYT1AkMKIO6m81gIBKCntUgcCKG
yX+XRsbLYpXahV4helAOQgZfuEP17uje8pCldnkxq8naA+MGjWFYtj85s1b65SyTsyU750ttldaJ
Ibu6bXLSPwjaGS70lbQ3qx0Qm0Yj/kL4CVb2vWis8db1ECyludHtdRh3oV603vNgILz3XQ8weJZp
464U4zP+CnUASbpLNaDH6VSwJst6HA4OKBAXnIKcPXUqKhmfQVH0O6us9c9xY4xX0VQ1T41dGjuv
HQi6SMZbDgrjwpDdealIPGGym4TW0rygoji3JjiEToJ0iJHNPpcRIufGdhC3jIa61uxoJTq9lZ8b
YWqPcrU+pybLIVTKjY8ivgoirOIgUxiB+jFJcEfWWzeL1IvvZcQQvizIf+4adJihjEXjM8EzP1tm
87035vQCNe63KbFxKbmEnETWl9rWXgxD+7z2y/s0yZOoyq+LmV6rjq0P+ulnkJ9ky9Hhh65c+fGy
uBOr/kabDPd3jadzH08d3t3+GhDqGogh/ybiFIkfhv39mKv+GilyHzKOZMjZJ0MI9TP244L5CB6w
5QH+AnLbVUV3E15Sy18HbT3QmXeoAsEdjFbdq6MoqvHRcVw9YNbZ2Ye2shvjEbPk1JxawKGLP0M4
2enZbLAGyKsYHRRw9NKnkTBeOsRRbqj3sg7UUpsvTjSM087SW0+/qcSidQcGoZRimoe7dfIydZ14
YriGmppfrpzhfTAwf87OTQlt9QR3tBxNf5oBKt5k9bDifdXXWHzpqYTJo2kXhq0ykwiGchiEygfD
1b80EqN1QxyLbnyHgfGSVnXxYtddIyd/Snr1jAJpGHwacrsBaqLYAj7YteN0n1i/lXIlechOever
qafzrC6qWRt0dTc6oB2ioB21JPOuUXRrXfMwqDmux4d5nEm8Wv2UXqpd71fJzk8FLAJXkoMMwPLZ
KYqKenmeFsYsZuuMCaRsdDfoqe3knKoifzEwo7CZITRLFImvo2MeHxpBkI/ljzE9DaxpQYvgFOM0
BWUh9BWN5qogxNiORlaC782eFSG3b2NQEiPa2YcyJWXCcFhvp83wonr3jZmmRBjrvCaVHftCwk/j
AsHRNePs1e3yo16a2RnygbfLPabUjiiQbjNIPCcuK8TUbO3QplQNY/IvgLcbJ0cbvkLpgLIziHT1
aWtj8B8Dw/metpavRDQ8uKOdkDkzy3tVJ5uHpASXHluNl/mJxUTzotHSNmxb5O3B5gMHbwNeTU7Z
HTkeiA9795gYWXaxGKn2FtslURG5aR7jcUzHsC/4dDMvRhSJsJFEg9giCaPrL9t5iIOWAMFAzk5/
MSeNfkwbXCKkGKhDwyojSLMBaAWYXsNrrJc2WrSENrWLLvC62ME6pdn1OI79Pu+Ys2dmtYfZVF1W
JjzIw5Jo9qFs54kveY5n185vrC3teoisFQ2PcnAXs6kkOdC3YUemnAlzNp88PIw3ab1G31jaEbQz
N0lxX3qtTvNrGQdpTKVx6HjEwDN2X/te4AOIPLk8gy94mwsXzQ3692aXTEk3hDi0E4K+xkL/PIKn
fDcRFOWhmxJ36xtaURenSNNRrGcmnOeGZ5EzuTP6MFiB9PVyXNOzKNjqQyAziCGxHKdvsE5v4LpE
4GTMNRSPemTZt+0agVBBuKh3xqPWMWA+oHtE1JdiGm+AFms1JosC0Pop8oqxgPrdr3Z2ZS9ALcGD
b/Ong94ksaDmjOsKf7xMMnOXDWjlnhHGOsPNUkjU+kM2FOJlWGO9SVmqUPQjriDk446tzQogeyaQ
+WZFLG9d2Z2bj9dJW8YRegb6xre0ir6MYP7DSLh8QURruX7Kw/mQFeJaGBq7R8JECENwa5w25cD3
2f0UG3kasFE9zhm+QElumNi4xg0SQdVbV2rKHr3RQs/eQNWxCC83UHPPjYUwu22vHdPFp+3pt8PQ
3wE6WUI8uqSTmYW6XXBSHBKIV2GR9ezzuQcgxWhZrx/bgRfjCVOd2BwO+6K3iD4iKmHpxy/CRKOq
HOeMvQEQvJGGAhw6h+nNlA6HRSN2oh/afW5Pl/G4dDdYDcajbQ83cQurKDPRaqNtz1L3XS9txKSY
IuMhZUmGomNDU6FfW5plN8TLPVw+HsTC7g7AubyDgIHrrGV/0pBrM1LYYT7YoUe4rQbxZSSm0PXA
NDsNn6ozkVjcdq/oaV9Mr7o37OTOsc1QeHUYO1MPUKcw2GohhzBHzlJiX/Yxgi86xzF0ZDufUwSf
r17kxSHgzEYE9VQdSOm6qoHNUF2dE42vnWWjvqvsN3fYANJIpQkhSsh2yMi2GKQXZh1rP5ww2amC
hXtZD0v/6ky5fYWPISAbbAqneXiNtGRid66jqh00N4ybWN3FTpletkLzSOdasLfaWO28DYxe1lax
yZLH7QYqe4xM+TZwqErkddBqWjTneZwQ3El7T3jAYs6XlpfpOJN5nDrJUZTGOWtXJ5hTxcZCKO+W
0WzzlTC4xdt1VhsjgNXF1YTqN6im3g4J3uhDCEhx2LB5PoDk9vtC3/Ftv1rs/FCp6fs6ug82egVO
KrKaZnEo3OJF77PHmOiTq4lD8xb68OWyuOWJmQQVBdLhnbR6vDJ13YVzlkfHyrC72yaxga7XbrFn
e6wOyDLAORWMKKp6lLt+I1YVeMYyd6pCUci3qXST01p12i36XMQnylVEmA3Vay/0aJ9Uee1rM48y
VWyzNKvOwqG0szMLIhS/U3FDrgsmIVyTPsun/hvinKepL6NwwssF7QjsW30cLPHVzdHnKlTnW6YR
XMQJGBKVZjpiH8J6eZZD8hXt4iXzwveEvJn7LnOOhjU+E0XlBOmySsI41SegKBj00maO9+ba1Act
KjVSstiEimxDeamiRZ8L+X7I2ums8+17hxBecboI91y5dXsJRw4RZbuqryXmaMTBmssXO9IRZkXG
GwtA0oDZMARTS0qitmW1bOO0a1mP3xTyMUl8JTZA96LUelaHXf55nlOax7i9FnJ9x/Z1V1bTypAw
BnBWt0nIdhNJEknpfm7p2l7zAHjYcpmCVP7+LvC5rhyOiSyymw7HCN4Dr2LUaazDsZuq/tLUy3fV
VChxhBIheVZfNmRTGOXcyctqWr5t9dp+0xB8Gal4fOAlFA7Z5Ppr5OGOjMhEp4yHTNbm+zlKlx0u
0pHMSGVd2r3tHLW+cc+OnC/XhOeIwzcPoUw+XTpEnZxs/CWHauBGQMV7tzjGJwaqccDBiApiwgdC
yxAl9ZOGnNgvuJ0C+hu+up7dhmC99kQ1mmiybaq5UnjPTJzWXdOojEcjXKtkuDH6sT5MTR8PBPZU
iKfUVF1KM7nVNFtS+s4DZifkB5bq2wNYDIylUcpjRWTlxQrkDY+a+3XFFOBrGmtT1WKES3BOP1S5
Q6BKm4sAu2mW0SOB77cp9S7NtPxSOEUIT3M6LtAe9mvGbz8M9Abk8YCtw/qAJNEiWZABOq1Rnz2t
whsOLSK0622p61OS8xxHb3jL/Lc/xFpP/Nnofqsib35OnewC9Gp5IFNBPQyyv8YQxoXKCPsppPmo
I/j/HsdJes4IuWTayekTadpXoSLvlSiz5TIu3LeqzbwA5QK5hkg0yFwFDYOX0SE/eVyqg2iJQaUr
K/ejmxqfnJIHtB3PCmSuR10oWkyTFg7ae87Hr8Qe5wdjaoxQS7z4IdqE+Gaz2KdmHhCyYV/fOWqJ
MJrBYsfzY+0ie6l9JB6n1HJuo3gZb6uKrwOWKe9Gg3/mG8pMD1PdkFFBQ1XuFuZ3gkjMD3maYDpY
PzJAStLdWg5Ez4wrry3gyIEMo1Bte3rpVfbewEQYcT3zbFQriFokcqFPdkbwb16JHRzFAA39QwY3
GzZAzVIhM7rrJfK0MywMeryuQl/Qsc19RDA4eU+OnulPaW66Z6WTBahBdqBfYOTKqLM8EIo23LSr
qV1lCP6OGUZONHq473AnuFr3bIxpfGs5a3JaNIl/PPNQHTLPdJMnI3Xhg88Tb6NQ74aeZ18I/9U3
h17r7Vw1dc/Zot4TWfbfKxRMJ2yriAHjQjFN5/R+N5R6l07h7Is1S/YVs6svWdwhwMgXrz6ZsCUz
AudG54GtUc1gIKpPsaaPYAHwF0IE7ZpnlTBypGoX+SN5D8it0/qr7BSOOW181zxbezILc/uJfHeO
cvXMG+Yl8S0zBrg5WWtrGYHylCiXa5XqPQvoCdFlJyau65quAbaOW09qn8Ww3jlb8A64UCfA/muf
RGTE1xwXKC6rPEdXYhJChYcIjM6408hYsvyWGB31OHEoPnR51D1XxDOc3MX+PqGmPVGSZiFst/XJ
dbZr33jDOzwEGWZyfC9RxUCHsgr9qBmzBHP1IRLNl3cppuRUI6XbOc0EEIRC/LagpCVczNH5xBEK
G3tcOTliUxuIVv49KUR5UGzGOTMMsz5Z2PZu1gmwFiRNnsPzqB6ZKY0g/2qTnGEnmZD/1kq+sXXI
QzFom8FKFp+dvN+QjSpR8SegflpzraeDQBHb4+MH1Pqhlc0jIhLFbooyDd1uTM4SEbvTVb1Ey/JO
0mUyXdR5LbN9PxZJEkCIfSHbaN6lBmLEHfPj5tqp2+6keRJdl9tt3mBtGdn9QMNoka0V2luJ/N6v
oEcFZSLsy5z5/CcnXQm9IHC1sS6drrC/VEUzJ/ulWxHdgLfzvnNh8uasu+SDDhAfA7fsv3UpVNAN
eqTBCUfVRBhUt16xntwsazWfny/IpEK0E7Ey6iF9gfDjFqh8DJ64QvEJtJsEzWPfViIP/DIbrXte
3WL5zCSDwYBYJZ6UCVq4dkIdVIbgu6eTUcBCAAOxfB7K6euI+I45jEuIhksqTyhS727E3mc8rnM/
BumkycDoG3zeBMOfNDFadzwXjDPLMZfYjWVl9UDaSRjbpjpbeJMBQTBIm1oWbiM24yMfx2ttV9qx
n42KSGGevCWOS98krJdbuNBOXm/Avk2H9oArXh2YoEtUPrkVjE03IxeiznGTIbqLElY6fbY6R6Z7
4xk+Tjv6Sac1FALtxiNlEg6k1/YmX5EgfHAVbJrAaNlPsJtiAjXz9jW+CGnfhkBv1KNMC20+aWgY
69sWR99NX6ALv0K9JuR9FjuoPUddedwPeVkmu6bn7PkyrQhaTilw/wreZgnnNak6dzjiAonPxqwb
OjGQ6LIuDFPOAWLyvj314BFt3ffS3Bl9ZwUBTN7Nor7Ueka2r4nMPTmRYlm/lyJVmo9Fxl0QUC9O
fejnKClSCsV2YFJEkhAoMmvtmOHlUBruWReBoKMYjK3XZUG/dbmgXL9dzfhWZAWhTtYGYpuaN4NU
SV8T6sJtRyswleALNiCM7FZMp3tuGnpAh2L/pJzxZLLmuU+WqK/pMpxiDWmJ6BqcDEQWwqCLxR6p
n0ifXWlBkV31PaC8uOpuKual19OYurvJq1N52XodzZeuPa+d+g4Cba4+Y01Pjm2iG8Mbz7KS7XcU
J4+R4M5DurxMNyWe2pPjmat+j+x6oDhNcqRcyZy6c8DgEk9UhjVXZCIklRQbuxfBWC7MnJFC5h4W
t5uOtSuvZlfTr9C6r6TeNBVHVTPne6vPl6Bfy09m2xG42MIZ++TU86ta2ypyGKjF1oEHbzyecU7H
/b6eM5XfxjVpuC+dUS/FV5T5tLkRiuC3KrGTAyXAfFMWdczFHmrgcAxa6sWv2RZ9bhwOcDp5syeX
i4h5DiBNMt9hdSdO9mISfFsLJGyec7S6BkQE2UXHyay1iwrH7Qv80e+pS4/iFDxoOGB5Hkpc612a
Ehu6ptcYqF/mRfNAIcEt80tm82zT13nXC3wRyBHGPXSk7MG2mvI1N6IsiPRWmvcuqWFWGCNx3wNU
Tr+KmC15YfPo1PT1WdrLW22rMeAmJT55rmKUr6kRCjk/stVuAl3F50YnnbWQkFZJzpz9yJytd8up
LqhO+RMD5fdGVt6BdkZqO8F13eV9+ck12+lTX2fkrtupLm4raJFU0eazx6SdzsamobeaRFx4Zhkz
nsdVCRiEnhIqXTKQ+arKnSS69kjjzTnuRW0wlc4ja6tzPssriLN6OPQ4vqSG6D8nNTYL2fXP1LBM
5z82Jn9rK/S/1Paks0T818ujh2/LW/KtKL71f5bioP//7/2RLX8zWQW5cChNMoiFyyro9/0RWhxT
t0xWR5g2XVNsKsMf3ifN+s0xuNzbdt+mBUQ6/scCSTN0/p1gkGkLS/yu4fkbG6RtHfs/61oXGYHN
vhWxo+OYQmdt+vMysloUOWYeUWZ00jRrNW1kHE1WOCyz9xfr2Z9lPz9eCiEAzyv+J7el2J+Ja5WY
ylKYbgRJFwm9o3k0k1Sdf0t3tr2KY7FcRWfOyzjur8rCtm6XEUYbYnPXKiFa92TJabF7+NNV/mfC
hn/42BzUVXATPKQYXIVNXfknCZPSeQ+IReKAz2k9lpFlkPXVp/t//yq/7P0/3gwKOhYfmNPIjPk1
CwO5/f9l70yW40aybfsr1+4cZegczRSIjmQEe4mkJjCRktB3jh5f/xaY+W4pQiyG5bysalKpUiIA
OLw5Z++14bFmReQ79vSj7vY1e50ROUSXdBxnTTzRNm0LMmSnbI/ncdXlKketclUS0qyyJZjhNFTq
gWPDw+e/7LjruPww3HLEFSBz19GYWScalDZqRO6oOoL5XKNB0eYPZSgInnXApDCSqAI0cXzmzb4P
kOOxiuEP9oEGCINLipMBBCNwIL0yCH23SBzKEUp50arLekKtfSucvFoNVj1gV0qGi97tceVp1jVs
o3FLZnx0EVl4rEMRnouhWRq9J98QWjrouIh38ZnxUI4HgxwoLLRNwaG8UKZpVboTxCVNVyCUdYsi
VOs5x7AWRTfFYP3Q2mGkl9/jdE6UyVdNY9g7CXxB9F+ctvEF/CztBkQCJh9KBrUdWC8YzZQrxMrz
fa/34+IQ7CuPxpi5DhqyJn1pxPq5CJo/P1fuigARpgVThzN7cleDBbCnQf1PjOJMmi78tm0dmsPq
84G0zC8n71QQgqajBqSFLRbV4e8f0ow72BKxAchBqPOaPSdmrhDQV1Ua5DixZTwzCX30rhiYaCId
/vOHtJutVV3ZcM6XxDz8wrTWPDWfOPcvbb3Pb+2jB+ggw7QMpn0mC+P41mjApGpF8ian+KUtoEKh
QkRWrD+/in4s5H7/FC0TISU8T5VXZZ48Qa2r2ihReYIUgopr0mnHG9tp8YPHjrltK1ul+RGTh9XZ
qZ9ljn0TJJq+mS1K2MOhD9ZRbw8XVfpA6AA9Bbqqt1Hujn7cKGJX68k3x3DjVRnC3De1YF5j1m2u
0GWqa8AFPX3CuiJvy7EuHOD8Z+a/Yy3RX7cGVZTp3FIZIObJB0+qdTl2wA/8NjMIHbBp1epzmq1w
Sup+hwCDwk23JInGZ0bJB6+OTDTMyjiTUcovytrfRyUwLoqt8Ij9aDKinYvcmvpSUp4Z+x9Moiy7
grYCeBHkJcuf/7aIDCh1ZEHAt9+jQGG9msbtDFJuVaBFI3oeI1LAhHbmoh89U0S3qorYF939u4bq
t4tWolV7lsdoObIT80qJfq+4TgpHS693Mtbip86Yso1jF/HF5yP1g4fKuswWg84Kn8NpIFHKNzIP
E9FKEw1wqr7KSL+27s58Dx984C7LIsIcFgk2UScrk9OamWvYKpOxwNlGz3bc2bU6rSp8eWeG54kO
n1mLrRtDBJeByRhBQn/8AhFMsgFpKxJxpfatQvYR0aWwFCXZDpKyj1U2D5hrmo2Ce+t2kuS+5hnb
d3Q82yJ2sm2FAPZi1DMOlE5xLpDx9HH/9eMggUE/R0yun4wuNzBrnBf8uLmjSzZALzkEtBHOfCn6
ucss4+238UTHBeFIq5oe+l6wEVOnkbBbYZgFN/maqgH1YRE0exWn7GOd4VqCxJjTfIq6u3icYC7K
4G2EZ+jFsWlcSFfrNlhvXnj4FKycIbyDCUJJ2E7ytTGkoIWTHMxM5/78fHAuO+qjhejdscd3xlzN
pw9r+fg+mJhxydYzEEvHWeOurX+MVuZ+5cON1VVsd69tUMTsd/QUjBP9MOEPjUZXppvYZ1XoNF4q
CnRgtfh4yaLR7HANld9ecjgM7SErGkXFty+02u/ox4+sPzPljRQM65OlRLnmzzBOPdHhQfbrxUr5
+f29rza/L7TcH04mAAwsFEzZiyfg9/dELz2HFToRZNItHvy4HF64q2w9xpF7yaajXHGM6ckrUeWa
881wH1NUjxFsrull+TkmzzMT0QcP3EYlivvIYnCiaj3+QY1eh0h3J+S0Tjl+zYTxS6EO7E31TBqP
iUrkzAM4ll0uH6tJEhopqJyADYtF+fh6eZviheRbBnA6+mOv7VPL6vyODGK/63K5TdlPejPBPT61
/XRdLok0ELDOTIL6sm06fg98Ecz5bF+ZfInEPP4Z4LZgj7El8gx9CexW0/Cx7azWZ7fd0d4qCJXX
ZnHQs6a8UmaYbHiVpd+S77Ouxib3wirRvlc6sbtVlaeXsaxb0FKm+4iegWgnYf7EYbb//Nmdzqmc
QkHn00dbYPGwOk6+cU2URjUHLRI5OVkbt1DeshCPYQqY6cxb+vBKAio3sWeCU8/JZqat60r2cGzo
mRW/UtJWtkklZ59EFuXMlZbnfPQeAJUvJ0Wd1YKB8b6p/23emiqysAWZrjTxNLH7djG6ltgQEQB1
IKYm+/kD/GOsazbYE4fht2yksd4cv3QNgnON+oyNTDPrW7r8ke9m5raErZC1585Jf97Zu+2HYDji
uC1NP/mw3KrGszwwVwXWTPfD6Uu51kqsyGom5F3qZPOVFqXnwobfD9ZHD5QPjE+M4zCmO7a9J4Nk
RDbYtnidwY81K0ftHvt8PJS96aHAvkri4TK1kcREw55t3ZmP6o9Rw+ekG6xx3DFDxzo5qmST6CZ3
mIn7wfi+NoKKnlJDTJVtDefe5B8Pl0shnBDC5JJUTpZZ5rdhkwRVWwO5Y3uBxHrVS0qQ0VjZ64Jw
uFWaIGsYqrrdfD583i0dx8/WNvkEecA6exvsmsdX7SEqiQBkkx9zJtti+kvoNhbhJWkf4RY6mg+w
k+6DUd1UYWvuaxnQvwbLd0Ey95czv+WPeRS7DM+Au6dchJvoZCw7cV/PI+/QH9tRWel2Q1vPrTv0
CdTWffjo1RKTpt5U1iYv2GeqxQKm6M6o6P9cz0DYuExHyN9QF/NGjh+JOgCcB1cG8JXN9S1TSXWw
YEZtJKetleGGP1IBNiqSQ7zS0Y3eWEHVbNsB0jSFA/E25sb2/cH8twb6vw7D7T+XQB+jn/+z/Z6/
Hivol7/z7/gK5PMmKy/eWrbJyzb6rxKoolnwnzj3MwUzDRv07/+vBkroBaUHqpMEWCyS+UXY/reG
nj96T5MmbYDpZrH2/jMNvclQ+ffXtZRu2BstJ2cbmpRg9308lCracdOYZXcQkCgCKFPigG2R4s7I
bdpNtUjgMdyYWty6j3bvNoE/NrX7iFB5+DEj42pwiDkoWCsH91WDROrJQPoxrpQqcS9Yxo2nPoh1
dWvUqrlyo3i+L2Fl5L6K1Da6JHfFVuCg59BCBvyLXzoQbt8klPd+O+vj0G4Yx019iJVIVcGyI+nx
JbXJdokUu7PSAI8InjnnmxsDgvCQCQwIH2xIBjgUS+xfCcjTHNrrkDe+lYOGxeU0NCHEtsBcWy7S
Ft+RCvmCEyZdKCyo7YI1BEjZgotF/ehxSkG4I2sH1X2pBm/NnOHfGfTUdkHpwLJbA3EogxUAX8S3
k0MLHAY6+nJrqvN+01jQMiE7DgBIRNr0NcSVwa78tu+TYg39rn+s1Na8bvEKmF5dzwIuUteb7lLQ
QKcghcSxANVlROUIuy6BpYvPSVGdqcW45+ZP5D4Spj3kZv00VIQwspfCbLa2yBno/UomsbaeKz0r
UJ30dQg8WdrXsQIfFWhHhZBSHWie7SY7YSKdkM+jFUGXPO4QsxLzE/Su7vfmDKJJi0z49nSiMxrq
chox2JWAlnq7TFR/qqBcrGFQI9tzctVmG0+gX7ZyRmV+bKdkUrWvDfpVwyNtqedvzdg0dpqkqseo
mWw017UeXGZDMrbkD+Zp6KcEWEJ80MlPUJ20uYRKpGWrTEUaQpvbnZ11U7bYMUzMhq0XKwEgx/9O
au1fkTxLQfM/z2p/hsG9V0D/ntLsf1mGY3KY0lhcdJcDxb+nNPE+OQG0gyLNLpbJ5O+ujqb/Cyoa
G2gV9AGm/WXr//eMZv8LHxH/dNkbanQU8B/9g57OyXYBrMPybyL5B/gBfAXrlA+QtGPYGXkEt2aQ
31GDo3wmmgsNpxWmxbBScSDfCq3RS9yVKvayJrf78ioukuRVOF0+XRAEgRDzt+d3+9d8+p+T2P76
UdQh6HPZ/Jc91PEsm+dFrepjdpinCZtApoiXapgyd2WZQfoNEujwxaWj/ixEp/0ztsbfl6YIwsOg
YSFOz77ZoFMwt5NDQREImm0h9gNdXE/RYxTUkxa9fn6ny538vp4sj5+9oU3xidoeu+HjOzXy0QDr
lRwcnAy2F0Uyf0vquPjGQbde0bW3f3x+vePt71+39/v1TtYvI1GQWnE9TZ8juh9qdQHdRwWgy//8
/EqnK+X7nek8QPqZOqSuk412FEsiGWaASFnRHhKkIBcJUOQzbJDloPDH46MGQ/Y1ngBqeMePT0G9
0lkNkmzWL+AxifZLouDaT9BpL/SgrV+72hpWEr3imbtbDpd/XJgqHqnaxFjR+Ti+cJPOakFA9SHU
0RkSHWsSYJsOeP9JELhH5tRfjRlRnXlqoVJKyvqftS7/fo+utgxRU/CdnHwhri0npDFcPy3VNYSx
YctaLs8U7D4YnBpYJOzYNleBOnB8k6lwMDuU0SF2YvHWqZOy1bD+3Y1pGh30Sra3n4+Y9wPRyUPV
OBHS3VmOTJzPjq+ncxalFhIeklGWV3KslOcy1uPbEsPEnQNA7cXFF7adLADlEILUZkNFk86MOhTT
5vOf8sFnwue4/IfPkpb8yevtKaurahAeWjLC/Ram3iogddXrCG8984w/uBLNh6XKbnDWZ845vudO
KmmRBzbRIW34bIxxQl1ztjYDSNHd5/d0cup+HzMGTWiEAuhFCUM8ebwG/MKwT4092OPyS8uj/GZX
qfMKenfuLgc7tL7akEErv4vy9DvRAiMQUfBkd5//jA++HJMFhzt1qIS7xsmjJQJFFJWl7fWqmzJP
NPbkV1FnHqo5rUhTmGcip8P86zxl+QU+suYMEuGDMU2TSKXWgbyAtXV5H78dyvM5SuzeMPZlmDq7
pRmLNyiyMctPchNwTj5TbvjooZscfS060WgAWGePr9e54OMptu7BGddAMIGO5qi4XZAKaW13z0Nv
jHus6N1TrDjajiwS40kmbed9/tCXV3vyZR39ipNRxkQf2F2l70VWsbSjqah/NVNcbzvE816RTP12
Kt1q2xpudGbUfbAMUFxajMcMOM5LJzM0ikRsWLO2b8d8vkxbXey0PtTP1bE++Io4lmnAamgYcUQ7
WUbbQQZqVWl72Cwtqu9e37ZRrvoNSRWXnz9J7aNLYaKmgsT2jCb0Mr5/G0B2OPeKoCTsFjOuCAjl
tgSWGLUbs40N12OtCQ+T2gwXsT7pYBCbdC8SmNyo+oP66xTJ6SDM2rge2b1Hni4k9LvPf+JHLxsJ
EZU1myIizbvjX+jA6afQMe6hyUz7YVG1aIWbkcIxWNuJ/L772ZbhzwAF3rnBvvybj4cZXTTaW9RK
2TrhIzu+MkcwBUIrSM0pTm+CLE44+5jd2uqtZqsKIqQie8JwbJXZAlTM7tQWia42TAXWDVkEXkUz
4cwO4YMPUFMpHNAWMmmb0go6/k0GDvLSccRVL0toiVPaHcgrcx/ivMIWjYziXtp2t3O1qV9hMtQ2
cSf6r5+/kA8WNnRTNIcXxtU7Me74N+BXBBxR2FeKETeHUpvtvR4GwbVopLKSwi7u3XiMd5g93Esj
LqSfF0ZxC2q59s/8kD8H7/uTWOrLADfQ1p78kG40cJabVwGmyh+BJRYF8nixyGGMvIcmVNtucxG2
st5RgYh/uRr0EKeqi5UWGfNFpFqWV/SmvKbjbJ77sD4YPFQs309JKNz+qOdryFJ4fsaV0ONQ8bF/
iFU3TeaF3o3doc6/B+qcrdlf4foa0SLkXaDj2lW7q6BsMYSWRj99P/O4lrXoZDwvrVHY8fwsONUn
jys0KVumkDGxn3eBZ9h5dTvHjVxVLdsOXM/Z/eQ2kp5Q8z3SR9yHTuleBH053RFZGBlnNiV/rpxA
cZh6kL9ouMPFUm/+bebJskRF+GxcOdmQbiVaH82To4bCayRhci7b6nEKYkzLxE1cz6SMnRk8H15+
QeMJd5n7Fsj675fv6BfZzaBf0XUktS5ysWRpnZoCyB0x9RdDd4eJQ90OWvNC+d48s46cFHGX3Qt3
z4UBgWl0Ak8X0rgwOzWztSuiC2vwcG287SFCI3TP1LuMXvA3bSSdGVIn83GqxgFdmuzCTqhE6Tyf
VU4Uw5mp5c95FmkvDwNdn8GO9XRmQcGFL21OiAwp5+/4jhmq8xSWnpWGZuMbrQWXxWZ3t7MC2a0+
H5p/LqsCQcYymfAoaC2cjAWkvWaKqfPK0arkvh2iCVuZnr5+fpEPnjlXodKK+MPhuZ9ulkTcVno9
R1cYhukJyVxJfWaJmHuzzU3GeMC3HMTY+KBskOFAXdCO0Glb2hh9NwYFhzYE5XD9+a/64LGzyiCn
XLB0VEJOFpksqCCN8aN4MgRXllp+jSkv3gQjEkNilkCglvhW+WDPzOLLIz2eDIBosW1lFKK3RRhy
PP7TlnioIlcuHQyUGZ0BR7Z+NcBgXkcd0JhVNgQhg20IMZ98fscngoNl7HPEXTY3bN1ZW09vuXVc
h3D66Epi69gbNfKAHKe1Tzj41wbPq99aWr3O5/Eu7Gvrahik2AhlQkzCKcKrFJneyjpfZC7QDmyz
viEqa76b6Wke8rrvMZmHb5IuHE5y45JI44QWFc4FKRtlbfE/z2wT/tyCw28xaOUvGwX2aiebUVtC
wiUi9VKvl28jk9JZzVFgbKWo3XJt6HN45sjx58eyXNBhyHDuWIhPx2+O4ZLrs2mRvOhSgO4crOlp
XZyZHj+4K75IWm70opeDzclF1BhylZKIy1zRgtveNvPAqwtY9RPkucmj46g8fD4q/lzLbfZ4EL74
OJcJefnz35aDIh0kGw552U4kZ7lAdNdZpFkbRWBW/fxK9vtC9/vYpzTFbpcyIe+NGzROvrma1LAx
yaw1kjqzJTNIgKxpQrV4UgsLbyeNPlglFkEqT3rFrOUR4SXhAQ9GX1xY6CQO+qCx2xVKY+zUIZ31
XTPpRHLNRAN0686akhsAj3FOMK1jbSH4jcFF3kzlj66c85/KqDb1w2TqKVSZrgpArNeZ8XWQWbrv
Keu/NTXm0pWtRdV3bTTt1mt1qx3wT0RiwNbmZG+yItfXq4KoG+CKaMk1WaMzko6ohcmvdzqZWXLM
xdo1ZyX0yybL3tpQn/f0ErC+F44hwacQwYD4fXR1jc4tGTi2Ojt4kiqje+Pjl7/qbB6vMLf2Pf/f
IZUI5bvsV1MVIygMxKuIdZPknoOp+qspRv3OgCyEIbSS5HuGuqa9gmPOwpWSzjPZCpwkvielpSOc
VNTgG659ughlQX7rKhjU5KqAN3bXZRksDds2lUfO/nq0JfgavFICYmMkhc4kroOuAT6gRh9pOYWB
C+AAqxkPr6Rh1VYdvOzOLXw9qZWfknPPF9w4UNSj0XIZwdWk9Wu7yFoNBcL0nr4sn/SuK/qVizq5
3iRRWNfr2gzwsepG4uJlbhMbXoVFZp3HJk38MiJVYmTPiGUqUmjBBovkAuEu+CtEOBAyosYTaiOt
DSvpkXSG3VAx53jVUeSFuKNmPbZOUJ0YAayKQFdR4GyJigmmSoPjzV01hjPsGgwsudfWEew66P5w
JUUtghsAeLD6UZ7BcEmVWL81ESlFW5n0w2WbkB3sadNUh7h2YsvBIyj5PTXt4nBNeBmoR5cgxOCq
d9MMNG0TEUetpM4bTPiYcBT44CCeweYT8giY6CufAcqgURVQAlwhwcYZ0pwujMbIX9hR6XizsQu+
orJbXkmBUhb31ZRedLotvzIpjiMkqNF4zAsteo4akgfw/2ARsgrWWWJ9a/Negra0weKUpLrl8zTi
mSIZZClQFfi/O3RyD4NqKi9OZCzUujSqE7+ysuEqc+pMbIkTDFRPtn2dQqiRREMg6irxiaGfhmzQ
dHCCMMsptqfa6fRWWdj+vJo8SZ0EKTKO4fVjmKiAcIQepobYJRlqrlRfU2D2eA2Dp7sCzVLG2zCx
2ZaTB1cXWKxHOB4TbVDaezJnk5RDV8rJm3CsDIN6TnQ2mOdgMWmWLrkjYJdfraTHDI+OJPpmz4Im
pTZhriVYrg/35qDO216Niwx3XpJ8ZSDjfwyLMLup2AjCzilzgNUhQWd7wg0HchxACtUXWimM3Yg0
qfQCQTT5ep4wgnvqWBDXWKXkypW85H4dO2rwapKmUK2NlIbaKpRNKVZDnSstUZJV+xI4TtLekAk5
3ItR1zNiVuKeLiMPMtwohgNFlXiTgc4ezl+vHdTKWWVA2FM/GDooOLI22DplszMCK6kcNV+1cd+l
FzJXS/p7jWXna5ZK962iG2iuyRx27LVb2bmzT6dKAZFSk3PgJRmxl8qcMOeYdChfw9qM2AJRC3+b
7VQnDaZ2Hg2Cf10PmxDxOiBRlXyLPFuX5JhafQMnJATegDi8ebCs2JarTFIb8FrNIW4uxVLSrTMC
adjMVsvmOo717kvcpSL1taEsEorcCTuSTium6zlX5i+G0zDthL2e78KkxBTvdoPyy45NMRHrZcWE
CIpRgUdLtiyNX7bXPuARc/ZSvekPpGKih62rsryzjIaEa3t0hycU8cOL0KV+4EkJnTAwJ/nCC+jv
l2TDBzhqioE7uOgnPw8LtVyTAWQma8dKXHIYjLFxvdHVIkI7w9h+QCNGiPoMSxiampHoe+wG84vb
sfXCF5kFnWf0rgYgQWiA7BxZqSEJuwNA2L535nw1mawp/gA17YdwhvhgJAUiz4k7rHZCwUGDTrx6
auJZf+1VwMGjnXfWmuSC/IvNsRWPqXS/kmM6XBOGQLJjiPrFWheNasElMhdaFszuOF6pWhCkmxah
/p0aiSrzoMjyZlxcCUgPK5MzWBw22kxv21ZuS0eHG9aC9N7FrpE86RBdf1KBDW4zumegLtTRui8D
gZ+xnmebdhp77H2W8OZWxH7H9pZtPeicfphZJdFSBOFqVtX616CyO9wx6/aweHTMgevKyaxuFbdN
ikuUQVmuqo7M3stGiOHZHRpLrBcKQHahUgR6hgFBsijfVddeTAIUHinBkfI4KbbAdt8Z0TYbCD4E
kOUmhPIURfaFUG+3hKkfWDeqQnq53+VVCLYVgKGGNMF2Oj93ciA7ZjdpezYt1OkTZaygnkzKAugV
kVyimgOZeuY4lD9HOjXQjUtWXH+aTdn5thRuDzuCSOwZZXuvMeHdxAO9lJ/C6rudxlrToZxQi+5y
bA099WnIl7VvaqVzI80yzjxoYkzpRgqdy1RyuA5shuYSVIoBIzcFCvCSSiuG19yQyVAbBnktqEmV
+yLLERdMup7+AOPXTj5p326HndhE7ClNQuz8wsi7e47bM1HgrZEpfoUW+q2x+nHYmLbsm8MwicmA
aeVau6LOGs2joWoaTGiZeIvmILxuifR+G2KZ1l5fdOkdrmvltUTv1FNGKcx81SiVJFy2c7PK18wM
Ey6F4ZoJx00eDKsdr3NmeZpY7NdZFLoWo7gMwkbxSJ9WL1VOI/NlENiD8kRc6phC4gI0cxGAKaiB
CCNF8QYRKOZBY/5hT0igaHMLARO3FVGVZQqtyg0wgY2MKNz0SZEZpGJj0wJLwND0xiwpNS/CjeKu
UTB0X60yYE/R13FF/Ywu1DqzhHxuai0JQDphw14UXdFTrEqLHBKIDQC+2fZ4C9+GPCd7uBN0Bx1y
7zOEJ0ClrLs+sDVmwDxMyeyacsJBjIIn6Adgh4Ax4HynqgMSFjgQISxsiBxDPEdKHO2n0HIe5jmc
HiaqrY8Ggg9xoRQLNY5jF9rhXA0IRXHasRfEUPTVVasmEnyVQYkfn/H0U8ihrVZtb4jHsYnGR5zT
BpZkXDOFN+vB4nlXq+AmUmONONW8a4P7WsgQMa0AQsgOSyw+XmNuyIlpnKr3C5sc1M2ysT4o7BUq
f0yKZe0pZX9n4xH5litEcLSkZx3AgzbrSsvaaMtenjllGEjH9RZZ1jXww37eBLWbqriyDfUblAg5
rqIRpdIaspo44HLuH2eh5vUF4Iim2tUQG+/AYNtbJpm42CZoZmdS7yyA2YFOxBsgITP4CYsgv68y
GygAmZodCUeoT1fqMLNOGkyfg9/ESm75ZoK0G9OaXbkbyCsgiM1s0DTE5mk6s8Xt3F9wrirHH4Mm
TwnrhRLhTeRdaQd04nq4qVzy8PwCh4e1UruZVJ1pDsRDAfntSxXxtzYpS77p96SWvfQRBAnPxGCS
XzlQYgi1aWNCLrp+IrKOmJ7vbTzmMdVi3gnFDad5ZaPrqr7bDGEBmKKl3APJnXcSA5rAj42Br8YY
YCYjuBejua1BUUGPCHtWkxpm3S/RU4leq3isn6p40A50jedvozOmYEsK49Ihz036lT5M924ukdoT
491trTG1Bxjxc80maOqnrUXJNNgZffPYlwmR4eAoNT9O2XJtDakr64INGBFzPKI7eH9xsqti4exZ
dVEVc1pr2H8IoCu6sUsQ4IJnEX15X82yfyzMUCVAzFJn9LlD2r7mkDheJgIg7nOGVrYq3BaGlzJ2
ZbFy62KBnw0sLeQxA5Xxib+ur+jABMAOqDQvHScQJ8ze5vhDZi2DIjKb8TCH3My6apr+xaCqiA9X
C/Uf40QkrQ9Us9pUNUxw3zXa4EGZRJn5YTOl1zSis1/43lUQj+jAnskU66M10emJ7odaWYjLOBnH
AVHdNA47aacOdEod4qgHpMSVPgVt0vuUDCncznTH1loZFQAZX+kEvvkoUqc96mW433kfiJSEpQBl
2wwwaSXqJPxJScvufVZgC2xeq4zPULQ7IsIHNfiVaeTSCQMorlcwK70s/YjrqCXq8IK3MKyZ5Ytw
HeE0+upKPvAma/IbB7xO6OdDa27jZo443lkpKblRthxw9Fkf7o0m1qi5UmWCxe2MAGTd3jrMqeo6
PvvCZoDVP5l+lHbhayQbNfTNqtStlRuh7vAaM+Rf5wIfwylWJKRn4eq/hS4zQxkNOeusOPpAcEsl
xj0J9iTDOheRo1AXrv1S8E8OE3l199BftNss4IF5hb5YHiDmuM9NxwSyqZqWpLV+LOEHVCS1KuRC
dsoz6qUJViN4VWMzGKT+kMmjPNYEhfNEOxvJ2wT/mH+TyOJlg6qhxHbh0C0m0mwG8Jmwj1ujtO/6
jZKL4lJI2rUbKTp20wQGIqjM2bEu+0GTLXgDWqI/yApy2Noqx9n12y5yv5m6LJo1FRnQcaqrlDeh
DN3SR6YYD16iyup6Zv5XvLGLOWmWozK9tNKoDT9rR7KrhjJxHiWeR7nRIj388l5c+a8W+H+X1uhn
qrnv7c/8e0ZP5mcBl/ldabf8lb91c47zL5pB6OVs1aH+qbpU9f6WArtL3qugGrVArFlwlz/6/8I5
G5UwvREXLBLeEGcpyv9bCkxUk+1wngA6T5/yH0mBBcmxR/VgDd8X6hALswZ6YJ0W4nH9LR1g+Bss
LUDMxpiKqVZ7pWiZNYr2lpNlvm41ev2cBn85CPAfVVsqG2C2d2Ng7xKgXeBMqmZjwgnxik6fLphr
wguUsoMNN8leB2m0HYoaXu0UDqS1acarPuPnnkzqO900fCuTOIWbCQqpEN3eiU0KBOyofVZsnBv9
cwFOx3OD4btWDaiB0z78ZY9Ov64nwt71of7F4SZbh4kVea1h+TNikG1fZQ+FrYgNCmiqJk03jWvJ
cc7Dg8eupGEmpl6SRRX5JF244VQLnTRh6xnbhKFEjvPUwoplXgxJdd1m6Gnpmmnp29RW7X7i/L7h
j6kG9uN0RwUu5OTSJNkuiA3WGaYUyx8CUtO6OL62K+2asPL24AwNZNu4uuwh120Np9ZXWOB9S6nx
wBtD1Vx1QoltTIV1uY0MKSDldsZKqq16WDhrmKC+ANtMoCilFmQVJfwFZEzixHPd6zKMQr9jtxLC
NtJfnBTCvlY2CQw9thSxCYGJ/FHKNuHwTN/4YDZy3pi5Kb6Q5/4FeYDO3kcNDxySc3hFjv4dBjc1
PIoZ5irGPP4tG6DDgZDSa29I++ZSjNmLOljTD2HXzR5cl3XRaNb0XNZK80qx5Ls6T2Ab0spE0Gwb
tVDBBY/9Np2nDsqLjXmFAKfB9lFJcbQQinvjZhHkMlES4FSy5MKzrB9bnZCaymKzjjHPb9A0P89U
vi6cVOtWkFLlFcuG9SOUDmccaaU/Ytkh6W7rvtPvIgJYlQPlvaTdtaPeegN4mnwfDK2SrDlapYCs
BCfefgx66Y+E3a7QHYFwH8O62PWlElRPnJDTZNdNenEfhfQuacO1g6cO9CXJhmvBaQtj3xUdYFZ9
XIsen1NB6J5Ha8fxVek8WUs4oEMtQzE41FfZk94O5Sqfqq9N4DYrQ04PSm2aD6i40ysbcjNMwRr0
IQfNKeh8Fa3B9FSphlk/9xw3DgLY7q6VfbsW5MA/jcoQb/Aw22/OmCTVipTR+cFq0uCS8064Il99
elKDodmMQ94+JENb7HOcNY8qcaUAwu2ioWIsnCtdCj6PxOlpRdb6fVrK7GaklP1sTHyyWVeqe+rE
ibGOuykpb/SJI4Vf5Ea8KQZHeSpza7ztCl1hA6vXUKocCpPUK0nV3FL3LXeVaO6kHH+pGGWQnJfA
0ltOF5bTZQgWNI1AW6O7pF5FDS/Kb7IgeGZvu1Kone2U4aYu7W41Atu7IJ4n3tUy/9mNuBotl+Sb
ulcxyZqul1PgXxkFye8FLQffLMzxcWlbFNQKGtbXNdHWmy5ZkGtxeA1I6kegGu3PhQOw6WIKKzCL
zTRQ+itTo/76JW0sJ4r3MlSoT19XYHsFIdikaibTusEzFLsbTi86KN5mqLqvyKau5sAy3gyZpj/w
AFjPoiys26CJzMu61rwWseE8K8LvQlCPLiEG1InnbFfXZr5jx6pnHp4v+47MgLe2ZVeQ4NHzkexv
KVq468ykRgIvq//a0Gi6LpR79kWThevNrlYm8+Ohq2nfZ6ia9xjco5fEbQMyBGaA/nEeHqh3Z/Wa
AgI8WalY1wRVtvUaDv+G5J/9OMT7NrCvnI4IWIwErzrncrqXHFWbAtFg1cEqG2MY6/JhDDNt1bjq
naBVEFSkCg1VO/uGqFNOwONIHEudXpb1Sw3KIDZEj4kza6+KqXZuJTXgdRdV/Q2lUxK3cyP5mttq
Bx9YLRpPDYjcrbQEwljb0gFUUyjlpTrSEQ1sm5KfVpYxDt0lR4RUSWHejVUDU001BsogixymiCPj
V78UZeA9QjHop7tlzvRtwWbTtGE4z9oV7wsQmqWWFzFZEJ6oOccBPiwfwcltbPJlb5xMKXZQH8Yf
ukizzdA01q0bThpVlPihMd2J0stUPhpEhVJtHeii4u8EZGovUXQy3OX/j70zWY4bSbf0q1yrTW8a
aRgck1lXLwIxcKZEUiKlDYySKMc8Oebn6jfoF+sPlKouI0hjXOXumrVVLTKNKTkBOBzu/3/Od3ro
hcxfihKxaRAk0eq3WaOVN70aHfJ/6gdd87Lztk7cjSvlD9YpSM+lRtmeN44UpQRQn5+b5MbW821r
4MxelAJFQZKN56fruc/uJccuogpsuabQQf1Fn5oPEgnHWo3AWoEzrpomvLBjOYH65uznSUlpIKT8
TPTBDrNPsS7HdhcaQ7aBgTFctwZoFTP9RLy13NVFH6+auh63nki9reJbeUelGFwbGl2F33Bdpu4t
dbaHuR/SW8iBNUTwob/Iejs/ET35nAvNYtuR1bRmDzIROAWRvEl2BmkBV3LsrpRP7oxRm965n1T+
SmCQP20xpp9HsDJOsm5oglDwHdNDjwsdJos8DpdAC4B1CisCNSoAf3GtfcR+SRBSSxfPSsLrNDSu
UpftB2VwKGciAcHk9s256YRjsJwRab2zUrVpeNeNMzm34gFaQGDFvVbXN0QocoBfOcokrv7M6iOB
ecUikNhbmZMBqzhyQ939rGUy3VEi702AppHXwpGvCK7wy+sC3IjJFoOq82eWbptenRlj/2kNzOda
saEElWxFaJ60yJDujda0d4OKToACXJpu/ZFq9BAAlr20SvLhSN/gC+hclimrTTyti0auKV8QuxSf
glwlqiL26F0axTbB+ynjez6rj30vN+Tb08/xyUIAWv8BXGrQTASmyNbZTHp7peaQ/I0wOicK87QA
Dksw5Ur1zfeO8OtL2fvjLTHxH9iK3sQ9kEYgk86JhlB7TSLcEivJ185ZZzA8Yb4OrFxemH6vy8i4
rchZIuSbfVrEMc0k0+wT0OFoTaFnos/S+beDmXMvB//J5iR52ZHkyqFLfB9h8wHdc5uPWtMR5uqF
Lf7ONLlAV6CjJu1EP5jR2ucgmmy6jI33puowy7WrssRldtk0ksSo1hvL9EoopGOXsIFzTrGWPSYu
YM92oOMWk0BwKqYo6e9Tf6A1MQGbhgf25weiuzLn//9rOUR9p6/YxGDqnl0u//lv/zWG3O6pvHrM
n9ThX7X3N6v//fxjYElLduLev2yejyYfu6dmunlSXfbrt/j9X/5Xf/j7gHM3VU///Mf3siva5W+T
cVm8PPsg6nrvvBT83//TPv3Hj/9x2pdx8/TqD/4+NZl/CV8g1cFuxGKHUoS/8/epyfvLoVFE4dTn
xITrerFd/uvUpP9F8inCMtQtsN04bP371CT+QumK65E/apBcxAnqT+xG9rMM4qWSwEEgYQIaAQ2A
qABx/f6pKcmQEmX1RD0/lO3dGEqfslk3l053RwlBz2PQ/47WfHH0pIi/dvTLzBslOR81p3Qq+qIF
SGkBafsx1loa8j2uKrv8QWiMEuqS+HDt0xw2Cdwv6p/aRVyMzW3dNi4HltAvPvRmT4uMQsY3nRf4
3mM9yjDsgdU77WKaJAtzHG/4gmub+JbO40+/9UJ/xa8ccfxBY81+IfXGGK5kToXEA5V413cztLC8
Njp7PQ85Wij8++lHOEvNaSU964msiH7aRI0hrDU3xUivJ71KrDti4o30wTSauLuSpW+cYMPIv9pR
TmGFbzilvyBqh+lnxLL4kXoIQeGz10VfRU1I0wpwan/haQOLkeOTlbAKU/yEi1nTsfuLARx4vSYt
ItXXbEft+eNEvYSWiJJYF93W64zPhMRTSid0ZKmzZ5VpRZj/aTBuHXO0yO3J5HDPoUCk51NKOvNG
by3xOavhCq9LAwwmLahyhqMu7Wo4nalvRadombT20vIoNH/LDYi4D9DADLWq6kirAt70yKHmiOyC
4lE/+Stcc1O3oTNiz1tHNqkKjMqCyZwYtsyDpSBfrHvLqH+EriQDqLOy6oJd+BAHswLm7LNhB72R
0eINNMNq7zQWSD5Hs8N+ilZCOV/RHoZVKkbKd+E46uK7a45SLPZ/RAg+jQB5HvlR4wQ2IqF0TQgv
BGHXrCO1S/B8pKtZIJBfuW2XcM9tjhiB3kbdNQ99yEF/6HkYpOM8NKta71pa14Kk5E1idMWXxsvM
InBx+xJ7pUxaa4rcuM8FNNp4ZdDbOx2kP2vQTclpX0Hx9eDjmTwzVOTksOxMg0kBWVxpcuW4mvcD
PQSTLvNhEQMsj8jyaGhrgLkF9OueswOHOSrc2Yd1PsyP1cjWK5j00EevUkaKxT6Ol75nJcavnmaO
N0aju4+qIkFo5TkkRJIkYYakQXU6zY8J8DpHPNmHj4nhE6noUEv7HNcttDXPHAsqDeyYbuqqVw+J
lhcf6fdJ/LylSp+S2szqNYiM+JscY3E7DR4fkKFvxhPiqUkZa5RPcdyDW7lTMZr6E+5O9XNImoIr
g1L0iRij/DP/pfuh0uMm2rh9197iJbAucj8pKNsZVmSiWiGcbIUaKKezJoQk6BIJypeE8JYl2qip
4NsPWUd7I6rMn2yXypvCWliMjRJ4b3Ua/nzk06G9l5NDZpWtWjvZZkaa8TymOrvSsCItx7tWfU9n
V7/OlHRcyO9okYI+m52rYUzksG3qFMq8yhU9hU5DGBiiz31EkZdoG6rDDWgf0SbnppHTatNGFWaI
IWIqPfRX/TAg3mg6c9xiojKg2m8WkEIKJ0YnrmbR9g0qypmNo54iZ6KVp+efZiOB1qTsIvNOpWza
i1TT9G+ZX/QWVUzXJbeAc+pHBoVmDzmMLpZdGu61SXfm3gw94DkSg/Q5iGrnWznV1PK7mj+3atMI
DnbnR1eqDqtbekCLtJrU6E+y19sbEl2t87GsMyJszdTYlmQJdCs3j7qHOB+AEhVyKuqzqohrtc2V
sr9kSesSL1VjOA7IXMs/dmmujVxxDprfqr0a1X+t15eU2apyXeiZdlVbbkpGCx2vW47JFPJNvoi3
XVEtrTu7zc+5bhJDcLmjLWAo9CLof8HCewnH20vbzdMvXeMVn2uNlE94RP2gr/3B0YdNLzOoj7aR
xBccu9BiOATOtoF0iFRZWaWec4yyTPlNs5A90BKKXHfthlrzPW1yUl/cztWGld8k2dOYRwA8oKaE
V0gsWEvneAL83XXDB0uimiFSiN96ZTplAkI7iqLvpjvSr6YG1DZovhaaudPVRrWiUO6wEaaL7m44
YXo7U4VNu5qGBE450Q3pT7Nyui9YN2WGaEXNaSCl7qNUcWzrDvArkPg2kp270qreBN1swSbPvHIy
SUy17E/s1a0bZgoCIhq01g8/LIeF21RED1JmaI1GnXpAKEr1OVu0SGz/EUCY6UhFIVnUSvlQ0+U2
Fw3TkNmTuzNEib6p+6V1IifqM0xJdswwxumftGiABY8akVS7yKW6Z+UUlCxUVDmd0jLge5CzyX5W
WvHPtrciTrqSHIwWNVah8uGshM4cUWVBroUvEeVWSLjYkgeBoItIC7Rd6lnn1TxrvlJNHzgRLEow
qpacu2GbyoGYlgK1mF3xHRztppuD9llPNnjehGZ5kZlVDr1R+rveiAvqWYmmnlVp7ZjRr0PMhHmU
06Lz4KqmOcsWMRvqBXrQhZGFtNOeVW+WCEu6fc9quFwfchL54ESPO+9ZNdeSlK0uF151yAmssj4Z
i9BOYR66GxwrRenhZ1xZ+yzPY1FCF8ZfWHCMaWkUn6MHhFxPjwRpXwEY7C7Hp+Gtxim3uVXPYkAO
CAgDu0UjCN8TuWABiOWRiDAOanREqWWVU2p+Q1uHzBATEJJD7rn5kcOo8ZOWcXJjtLH71DzLFHMV
kj7wLF4k+xdRUbVoGiuja366FTpH71nyOFRO8qF/FkKynZnD1TwTmchtb3u1jpSaL6Qy0++IlhFT
9payobAtEsuQ2F1/i38bqB+61uSqBdtPchExrehIFp2mcDVr2HTP8k1zXKSc3qLqVGqg6zUsWs/B
7tKLdtF/8tUjo4SZHyJszOf2MpJVW+2y0vbzc7/zBFT8tBg/Dp4//8DKQpsUSEK8RjTmXFtmxV6p
LBpVBGi7EMm5thJPFVHZRERb0XhtCGgfIHJ7RAHttKhPnKTIo1VkTOiuOifRb1vOUOVZFxmVvysJ
7TuPdV0SQQce7hpd80QFmTlkscpI4ypBjHBZxbPDWpu7qOpyh6rwKu49g69BNNR1EM1u+8UMOdQ3
ZdJ/iit38AJKjcmuyOeBVBRmDNtQSiMfmpStw5oFr8CE5lbDuerM7guCDo/I8lIO5yZ7CpddVoFI
yBl8r1yqKUmxk6jc73OCOjgV+p12kYymhqx2msrHxueizprCqE7HVLce3bZpbmQxYrTpW0F2iSLr
7ra2J0mtsTTVEvaoRQ7vVTORYjJWYjvQPLDPedbDJ6MR/k9/KpoCgj9WpI014r7aCdGBrYMa33+1
kw5N09xqMR+BsDXPgEEOXySHbo3NVFXc1awzt3bbogX1CuEhdsjGaZMNVXKSafrG1Qq3W02O5pzq
rZk94W9N7jrKkPpJarXa/Yic9T6sTf/cUT3SoDYzKLPyLe+oekmHrkibzcOZ7MRSDOhkfm5w2mUn
KT3tKakc9gZVnRX+msQkO8TlR/rFVoq42UVOOmkLvSoC8jEYCC/RPnQ3uYxcSqiaM194A6ks634O
lb7mwAxm3+9mvV+R0RvmW5WThGZFdetsbVVW9qoCFviBDAeTTJqh4ASPC4rtvl/HY7uidePA1avJ
Y/il7P6j5uN/t4hemoLvnZMvH388ykf1/bHZOyMvf+jXGdnW/xIuKRKo3HUkj9aCxPiNWbf+WpDg
woVUDa8bTPO/T8iaYfzFf8tCiw0GYIa12J9+NxY10+ZoDXLbg4GMkJhZ9Sdn5H23AuxfTu9ws/gN
PUp7tPD3T8heFXaseRH7yygbT2eP/aeQ7THExr6bxeM0by6ddX5poCTLNR+MQhHAGNFcBb1dn0d6
/anv+vvOHjfIb5FCCTUdMREcXhZDLbUHwf0GW4Knbn/A0cpRRcixDloaqtcRWV87H+nYr+IRdSBq
Lh9+FRJekkNejULGPTUKBx8GTxfj5/4oSSpZ2miuUguOcKXpCoSessQRUsG+BYmbZxqUVqg/ej6Y
FgotB6OwuckMNAUIx0YRzIuIjv4ICcQXsafuaCd978asOXJp+waTZVD4lyYzdyEQsq1bLv37401c
SPXPfxj/c5qlhOimqUA4tVwbgCC3bjVpG1szp4tSpzLx4rV541Yu/ev/rNQs4xFbKxgJzRdgrUMS
Ct0zasdO3RIh5z642IXXDEc8jkzbIyO9fmgWjBs4CzjFQdC4B1cWkpFDuBl198KOxrNpFmlgVrS3
3r+et0YxbRiH1MAwzhzSJfp0SJzY69ogqiN6LEjMQo3JSIjXkYFevVqw3U3eYapliBDMw5lOP62X
c+TTRlh0Pd2Qpju/L+3Ao829xR9g/lRtm5+8f3VvPC2baAjIkzY+Hdtafv5idujYQecSv0nQmqIA
ilqM20YQ01DUdAfeH+pgIjItWDuYhRxNvQXsd/CO1Yg/JTkzKW6/Kj1JJU40M7vI7/PwD2k80Nws
Fip8b5xhoMG9MlXZUFaqcayyQO+mc7b2NnfSd8+oVZWndRplR27iG1cmkE0SvsGtxPV7MBFrNQgP
5i36JyCCakPxqaAmEtXZeZ/1GopAcCPHKJEH05JLNKnVstqi6xQW8Lr9B2cVzsKfJLvNHRztFE33
bVrb6o8vzOQGupR/F7nMq0cWGbJWbDQYhJrQqdRzcUqtO9lEYU1nZbCaI6/AWxe1LBnUiy2myaEZ
TnjLQkwLO+BFpGrnVtkm86X2N64KNI3jQtfCpGrziX8556nkxFOFSyEgc5ejcaFRl2zMKShb+HV6
mxqb9yf+G1fFt4WpyPOCrHl4VZQ2O7rUTHwAyUnAcoYC2ajGP/tQMiF4RHz4+f/yhfYOvsz+VNIF
nJw0qKvYQR6M35xmTLl9/1oO1otlFEzYBkhbm8YDdMT9e9c6voLYh9LZa5DRmPzjRkmyhFrLCo9c
0FtDwYEi2wYPN3P9cCjTkO48uFkwzpkTwHoZb5VB3JhvTgnqsH9LyI5/s56vijsHSp23Ca/u8gRf
rILd3HdZxYmazr68q7pwPO9xq6yqaTjGjn89FyzXWboorPPMvcP9U6hzaO5klPPNkuz5e6fjPBCX
7t+4IPJpOI+z+1wua/+CIqt0hxZ2aeAkmrqcyZkyrkxIIvJKp5pwBMHw1jXhJwWPw9QAz3uwFA2o
xeEdLrjJTOlU1eP+Ui/JT33/Gb0xiudgAqX2BFfhudf08hnlFGuI5WzzYGiqZkMM9xcxESj5Nwbh
RWJny0ynLL9/3+i7JlFoMIiGdGMDU0Ncy7YejpBl35jZnvNilIOnY1YyjcF/5oSxDdGJV2W4HFpi
CjKolbfvX9DroeiZoTf04CYx4w7JHfagjdDjibaw8YQAEvZtHCa02e8zr9OOPKE3xnLgijGzgeYa
dOr2b56fLo0kgY7bo41/nrpucUH2c/zI/l4cWRteTwYB5o9vk4mbn7EO7uAQmiTFlgy1cE43djPB
uTdxZLx/85aJ+2Iry7IgqIWyblP54nR1SNkrEtrsoAFw8JCs3V+a1GYf0CB47XnvSZLZUlPLvCMz
8PWYHAzATC0UMaAZh3lM6NdzcyhlFlSGZdGb0xuMvba9zmApBsJCDv/+NT7H3+xfJE1VUA0oUmEF
gCnYf2qLZcaIKM0HsiPNN3Ctypc7xyeVGE/b5H3WBkLwFs9A16wmIhmnzZRU+hdTVeoBr1+PHCrp
pElF3cS54/j0uAQyGm1lOOmYsfFSZrNtIEY5q5FwqZv3f/3Xcw7fPDvY5TwK2PIwQqhJlJQGaSLB
MOfEnGZzryp26nP4TcvCzD4yId4ajSgB34CQxNbrMMpMNQSNNthfgiFB+rLN4c59agSN4qBBPxwd
Ge2NqQBGQ6fS60NDZDu7/2TIek5IWucDKKxUrUZButSm6DOoraRzl3itrfHYUr78lQeTwdAZDA00
HX2Wwf0hqW4BHEjx1qI1A2nkPE2zjhhZj9aEGmGJE8Pt+8/vrWvk9cXQwI5F54C1P2CHDUihyGUp
HAhW7aR174/xZZ3FdEcz4iHeH+2N58fNpHwD4c93WQ73R7Oy3nK1hlAayTEFOmerqjttqtPTRMTW
EczLW2Mt30OIRJQwOHjvj+VV+LSmIcM86KlxEznETOa9TM6yXM2b9y/rjadGwNVyPH2mWS41q5ef
xiIqMJWFVKRnv6rWdZ26n0xP6ZtSeJif6ENvMhKqj3zEXj85qA4wB6zlBVzevf1BcY12cxzrvAuO
UpcIicKNrQ/GqR8j7PYBRG7/9CJxPi279uW0SszBwTqlmZqsI489WjeMw85D7kIvCfXxBTnD+lkC
TOaDZtb2+v1RXz9FGKGww20sA/zDITxJiUlQoWXUhpS83VzzJavTOsfiAQbh/aE8btj+u8f6Raqg
YI9jmphW9m8o3jAXjm6VEwBTdATrTSL/QKIrYGy8hcXnjFiq21TB1VnFU9eVRxab13OIGgDzFa7s
c+nmYLHJYj6GcZWiO2ia9rLMcjvAEh5Rf56H5Eqzs+QutJFQHBn21Yd80Q/hCeb9R63LyrN/0QSK
TFNRJnzu/Nw/HfE0XdCL847c2rdGYQ0VFgc+U3cPl7W5n81Jr2MO6OCG1m7aNIEvve7IDH01Vxbi
MhEK3EHfJifi4Ba27dj0Bo3mwGgmKLnsyEAPYLSIo2H+O0NRTuGwSIYn2o7924amp2lzu8u5oME5
oe01roU+5RsdM/Pu/Wn5xr1jh0UrlbWM5cVefv7ibJST/e7GtBkDwKqLO5XVZh02WfmHhV7qa9w9
k/oQ059C1OE+BLNzl+QFotACbTceX4KYvzqehljl/et5NdGfx8FuCYtRAOA6uHUSaYayJRYbvzbj
aqW8sNfw9mHwS0eiu4luMNW2Nafqz2c6Z1lKKXSeXQpBB4t0ahEN7BQTcl/br8+aUEse7dRCpvr+
5b35uNgPLac+NH2HOTASsljjOjh/OIEgLHOruC8DjXrYkWnxXK7bW664jzB3eZlIcISwd3g9iC1K
qB9w/5G4ehOYAnmXRUjZczs7hb2La5TqTTGYK6/2up3rF+aRl+CtS33xGxxi9vxsVG5H6HowdJrT
B17nFPedmO0jW8xjwxysy3Cix0nxctGRHsfL3Pc+WTiHj9Sk3h5kWT5why3b//23zOz7GUnestfC
xtpsPZ3AZS3XfP3IY3tr9i8aTriETH8KK/vjFE3cp11Nnqed0KYcxGjcLJImylLs+MSqdOvwAt7F
sVPGm5cHiI9Fkd0efZb9YafOLn29ZFj4PHQjozmZ7zPZWR/fn/xvrcAYNjgZUT9HFmnuD4M0UKNk
yf4uxOq3AiSO+9VtqbOIwQqP8VJfXxMvM7EweA3ZBQnd2h+MRivqaJtr0qqhhQoSVRDu4qb88zea
cdhEcoq3KKC/OsJbyChEyYJlgY1KaOMLubMxcR3Zz72+dxzdHcS6rIkQag9PUsSyi8oUcBssNYET
mdW07iPAJp5R5kfWqGUy7y8dbKlMZh9tPcqI4uDOZdPYaw5nySACkr9NSq3eVVAUriPHKE8gH6oj
BaoDmCsrPdlYSwgcjF/O1ARi7z+qBDHPZGrdSKQ5ga/XVQZz4DHj/N9wtvKb9iOUFP2+wCFVgpJw
M/Ozm0yde8qeQatu/3COkrXMPp0uI7US+iAHrwJxnElUlT359W6tbWO0yzudasbHyEKR+f5QTJOD
O+3xuglOjvSk+a5i4dy/8LBeRKNh7AZZWWislFOh9f41NF2hHgqr0pMMkcJQY9uZhSZC5EOuN8/X
TY+9Yif4dCADpA57V6djGj8mk2qKNc6mEnf4XNpXGSetG5t2n00gvE5KU1MNxrjBk2M9iCRtnfOx
zgGy1I3lIN5rxlp+0vg+PbdHYtyBRJSw3bM2Ziv6FrbGWALGR+FS6DwafzS74SouqffdhOS9tAm+
7DEMP+d65p8o0kVHnKxJGoNc8rEeAT7iZR1IW5nd2MMDX04WEIEY9bX1LTSnHGY4ck0kp1OUai5K
OKkZmVoZXpNTgsNZr/Jz+CJMgq41nKRZIXqyrEsVJ+ES3OdAotnUFvyZi7xPQ5ltfL/JCURJbLtA
0EwaQpf8GG00i2fkG2REhEF0Gb9bHhZQSnxRPdirpBh7UEYSZVKMbnHOk3trtCJRr8Z4Cp0bYjJ8
QrXCprA/4HLy3W09OZY6bXnAZtDC2zY2TiUmnUsXhYW6qfSTeocc2vGv0hnzP6mR/VhdhGldT9fD
3GTaJ03mROqGSAj7O28qLXttxIZ+1ssFvqWN81w8EQwzPSVlp0E1MoYEl6JWW+KMBS7TLx2RJs0p
dvihQzdahs1GDeQ2PkQScXqQg7YJA1eG8odgU+UhTpOp0FdJLQp5bg2jjOWaamAU32vo2cyVZFEu
V70QzfS9mCwa7ahWYch/5W1Lw3VY20V4G4ZE/p4ZduW5W5Wao/klHw1sKNBwGudxbCI9I4uoivOI
RKGWqMdNWigP+FLUjPoNxhAoUUJrlHNdpCbqzRz+hUucWeH/bECAPgGyU0h50R7KE6vTo4wNYQVi
ZEhRq26NqtKu8Try7ajUEI93VteERpApQbSoOfV281THof7FsiLlos7hdwO+UgFSmsnhqLcoyIih
mxwMd9Tz9Pm+AXGNMRfN/mKuGlziGHM2L6uJRJ0HTWpxvhriWQgwey4pix1Vxg6+jywlNkS0uxt3
TjFLR/pofTd6ok5WNhrwAs6c1BAW+mPiMQ/L5Fq1ifFdxzJEpHI/zdZuSDUgMWHhNae23g0KjoSr
j0EkVCmCVBW2s0ZeXNvbotLNJ5lYbYJvzXQJh+IgDpsDP8NATnDafiEi1RKXcvIYeJodh4hf5qyH
fFebyg0kJ+OuGqCErEtR+sOZW9mcuZoordIz0ux1QsuHQn4fSo4pGzSHkJUQvbdg2hK7/RSzGe4C
vJ+4qqzUYRdEBbi+VUWpT5cusLE2qAeimim+zq1vrxqM3elVRV6U2sKws6dVlnuRvu61Pg8vowqp
ZiDD1lNnSd0h3Zcx3ok5hbN1P8dOwcNI8NMDgihoeietIT6x8Ef3FRDJG9ZuM4Ws5TjJJ+A8BcuN
V+vzycCa+bPRRfvF7vNmPKdokHyhxBnn55M+oA8jR2vJF0/Y368Jm8ifdDM0PkX9oralhYVq0ZZm
r+2oogMPHMawdL72ZR/rH2FgGOo+B9t2ozca4XqzQfFo0CCcnbMOFdekOXXZqZZXfnliA6hCdu4a
9W3V9imGyFzzfvZT6JenUzt29c5POhO1cmToX4j1suUODGOm7ZDryCdrMBAQd57yh9Pcr20sXEUC
yCJix+htjRj864UsBt84E4Nu3zuRTvFW64T5kOgc2L2Fj6fVvOyjF59NUvfOYSHm80VFuGixVnaZ
ahtyda0ycAA1kfhKcoCDjr9U1gfgLpGxTmuV94uOXnibHI1/9y2kn1+jQi7RblrdErLIWuIOeFDz
aQyUlswfs5mS2tdGV/pXDwRO+gkdUmqcZwok2skkIpZ8EKMWzJIOi19gdKmW7lhLenObe6pCIzeF
s2OsedkmO1DWmMuHzBjTb1Vfm/dOVnrhVhj4Y4PEyggf1WO+Ac0GEnxPAO9syfom1CCv3GWp1fj3
sD9iuXPBvrF2lxxFVnlpmTeAaHWBwyAUybkR+laNzaLBkqOTAZasXVBM0brx0o4QbtSaxbUsoCfc
Q2q0zF3qZ9584Uq0XJ+itqLGO1SY+1jT+ixfp/QJPSZiglEA6wl277YHobdrJmb5F8y3aCpB23Vn
QpPjcCpmHt7G92JdbdDKpCHeRCS9J0U+zuXPhnb/xJmpzx8H5OpPNfD35vuYDgaqpB4twSbWytRY
Qaet2SRUuWN/ZtnILPCk+Fn9j4YqlTopc0uOCPc58AUxCE+8f93Y6uPKlFkT3pu1U8e3mtfpBpPd
c6Z1rMPbJjgolf1NilY2us3RcAoIiwYcRehsncg3Xu8W+R2i4RJVtiLmglkyQ4e8bKJhSM8UGvDs
RErho3abPTGFq5jzTHNfaCTPgIJBow9RNJ0to//a+rT1H+1WKomvssrVdwtiEq9QHEb2VZ1L70mU
8AhWg+63MIDQbcCfToxpPp2cnpC3sCxtsQudNiXRdHQ87nBQlGNcf2ZnRPwcpGSUlyejkxniTqST
blw3ObXEe6dLlbwdudMdIUP1kIF/m2tjS38xInVWTlYUeFaX3Q9g06ebqcdJv+byk/ob7dYWM1o6
ie7Ujs1aP8W7PA9BWXT4so3Jtc5sBcbmoYpmanKmgUIa7ac3nyf6PHgn6LMpno+GX9TklPYwCVkk
9P6kmcA2rQ0vNqprNTUDS1A18MwDJVpezFWkd4X2Nc9TbdgZUY1FRdMZ4UIgAHe3nCsz4zLFTEy8
MckczgoSQGJu0aHgBMklYYIf4Lyl5ufesTBkNF1JQg393PZ75ev9cCXkVFJtcVNhqNvIRECyytVg
ttsWZpfxAcVy4u30VviPWqvrimCZYSgQrlU+Tv2xg7S04fNERZQAdDTEQRo6E1nZgMw9/bGSMBIe
6lLyKTUWzMbzZvqPNK//NfPofzdlrMPJ9t9qicXK+tt4ujhg//mPs0fQ7Oo/TlX2WPx4qY1d/thv
+ygamr98dvnQc1BPwNrncPnbPkqn/i9ESgjaaGFxAFv6j7/to5qOSRTBAP5RWpDLYWhpGf9LHcsP
kYlxDuVH1B0pZbl/Io/dPwnZFKgE581FR6KTMf3qtG4P8GjGwZ6vE2U+pTnq9qiv8+0szWvYhOzL
W2zj9E/ilZ8o41fV5f/PnX+gBHpv8pw/FUt6xtO/SU3P//2vWSOQRqN15Lli532W6/1r0lgWP6GG
SbWeqUNQAgWC33OG6EPEnos4jJlE2rXDj/41Y8TiRnaWxh4ddE699MH+fsQhChD6ypQLKEXDD/No
Ax2cnfH7TwCVv9ljERrmw2gkI/4sMFGFdj9PQ1Pf+GE7aKeRKh3qCCkA0o+w7EwPqHEuqx+dZ+UN
h6yCncaXFzfxw69SyUu58n6t5tevxuvGK4caHb3XQRXPlG5ZhWn3Y1wqJhtLCyl52cCW+8AYu8o9
UjM8KHSREkHPG70KYY8OFRtvaVy96AD089jgF6X0FEtDrgXhrJ/Bn1ZHandvjUJlkjeeBp9FDtD+
KFE0pVgzi4TTITvjNE/UaQbY5+r9O3fQZHu+FsShNNiWkrX3TOd6cS2eXvoSly7xBkaebHsQV1f+
GHUnhWPL8zTS/I0eVU9CyenI5e0/MvQVS4aPtaiVESrourdc/ouB65pTwiBKzqqDzHYwrYZTchLS
rTE1x+J6Dsprv4YieI9Wg+Ccciicm4sR79oMzgTDYhF0Lby+aK4fB23+qVv5sdLuqwujz8BbvSQz
eEur+2B24IzKgMcY0YrK9X0ran3jCfU0YVIK3n90ywR4UTVEeY2fa+kBU1SiwnsoVU6AeKK1iOIV
emFSwZM43xRiEBu8SkNA67k495twOtLFfzUrPSqiNLiRidItYmLuP7ZQEFg8Zlic06GBrD2DsfkJ
d5a+6PsX9+Y4CLA5slGaf6Vj6X0awk7COLOIygc7BHsu4yr59v4oz33Bg3vINxBJE/+jGP9cKH0x
C20OvGZrclASCQZczM0ZZs8egKRM76pGXGayXGeJ2ClQwnXdnDBdTlKnP5318nLyOzZWTXllOfOH
93+vt67e8PAnEPlOS9M9mEM92X5l5LP/TMhpOjVsjuVpHx6bQG/MVCQSKLmYSSS1HtovoGnlXi+4
x/nQDN5KNyh5r2wgMmWQQV4+Fp736jVk6lCv57V3lw+JdTB1hB+mmpeE8FEBYG2RiH81eu9cefYZ
+QDyyBr99mCoIqn1Ut8+dClgIzNIaGGwQeTFST7r7UcjLvEkppplbkKzro9Npdevo8lbSEYhn0g+
yYcxRiGEl2YweB17f6ivksh7UIZ35pfDEKSWQw12p7UPsT+tRmWuQd/M61xPT3LlOyvwpwpzEr/t
VCSfIw0z7Z/OJ1olbBtR76FpMBbQ48vFFrMVeX8e/tgOBAgYo0FHUU7o8PujvJ5Pzw0ZnFcWXy0a
J/ujGFClaQ25VB0gsE/nYxVh3dNEXeg7RCNHs1sPO64sgIxHE4PHy2rAjd8fz6I/WCMbjleVjoH5
rO8dhFrlHKU/RVMKKkuWlA8JGNQkoO4pPWrVkOL0KBHeugmH8kjD6PVLS4PERATHDp6m26EDoQVJ
6+UNl5+nfqdOgD9348k4wTb/G0/z5UAHO4MyIdONGgVVzhroY8k2YWMYzbHV4bBJ9Hx7+TpT4kKR
ghzhYNJk41CXgHqhYuOJvmmhl6uVBmn8Z1NYFDTa0HI+g23o4pOW0/B0Sj+iGbFnpro8csFvTSx0
zmggDJgVxuGDLo3MnWLw1avU1eb1xNK4zaXbrv2qP+aFwH3GrNn7JCwfBB7foiaB+3MoJdGVpRWJ
RRG9kAMRaaCIsfGLxlc562Qh4SL+P/bOZDtyJNuuv1JLc9RC3wwFwHsn6eyDMcGiMyLQdwZD+/Xa
8FBJmalXVXrSRAPNqpgMOhwwmN3m3LNT13vRzTXdjyhzDYE+gVrloMLG8ocWae5rWjJEgc8ZE6gS
53XcXVbkjDK49ZUgv62+mBXonXtPIK1fcSQIF6ncj7S4cxyvow/ZzL12dEqqLv5UpboSUBSY8kdl
1JCw96KgJppMKWdQNbadKLHUWqJqhwOvZdJNwGlaCbXZWmQY1epynzSrU0ufcU2BsgxCbj2073Iz
TLYcwlFMxq50PWX1xs/SH7GCl1DIjHxsn4zaW+LQ1UqZcAkUfHYds/fAEcoKry4dFO4AdIb+R0iJ
S5Y74bmiPQ5ZYX0nNjLKcy4Koe9K20lhQbSl5cy+aQxjgfYV+3Ia35SmE2xZkjjFputOYKQRF4+J
MszCOyGaN0X2kTUVkw/0npJ88BgjKgeP8qanTUoSYCbszm7oKrHoD7h2yk+zNeSlKYv00XEbugrg
bOohzAQZVNCmZjOHeaEtz7mXt/FORbnrBH1T5d8HWZY/hMD7gWJ7rjVhN1PdD4Yx8i5YlkQfaZlp
BAJ9HcV+z4uXHvWksd2DVlC93Lg0oO0wpXOVhuboDcnRjoz0g76uKk44yzKKGsxypos3EBKKb+po
ttgrxoXy0RkUOZ3Q5bat4/uYqnKDaYAdI2zR8XjBOMO8xF5a0a0pRQzfAbekLOybKbPDzI2Q4c1F
zUA2BAQoCpoRf+Lf2WFkhFFpAahE0ZKNFxdpc8I+f36jY4PUK0IWAExiisx9jJt/5FOeLnHv0MBl
aqHISxwDG1rtWCK4NrOzWdJPT4moUvr72uw+ZG7rPVLWm6wtBtpLjrmpGUMwFKPeFLXvjE063WVO
rSA8wHJSTBWRlRt3fHBBbRfvv1G8x73mIXCSsnlUGNdRgtmwxbnD3DDFrw+xzUtlLHSvxjITWFRT
B/d2DSaUhYd5ZTxUb9PU4VWjxVJ9xk7KFhtM/xVt502F7cRH06yVyj1Vg93hVZdxaqUHkpvK3pcK
5iPBmPRFuaNTpF4cRc2uo5bJ5I5SpidChMWQKXIE7feJ1hUj30jBvzyGP8o4lqYhEGfQB7NUax4x
i6X2mPzEsCBaG27dhFdmRbrl9w3tgGDJ+/YwFXV9Rk62eH7tDUa0DlrZUZgPDRZAni7VfotO21l8
m/5L6tuxu/5Zxksx6akzbl/fajLipZvMKWzwx8r31F51Ezc8auTo3LAXbuFWJ+GACgq45uJ1D6R2
tbdpnJZ2LGa11K9bB/McHAgQFmJwi+eErGKzCaEBNnnYVXQnyTVTSuERZCg9sKfUVegJyeUT8yLr
vZg1E/916u+HNDZ0HA2qJstDTVWaD2rRo/eBF9DSvZtRViSh1FdLvsLVeBMWYes7mx6td6oF+KAj
MzKNs0FQVaKHx4Aqw66pNL4PEf4C27ZZOHkMD3syfNzV7GuVug67ck7UvU4SUm2aTMQZXye3QV6Z
+uT5ncjadktQ4DAeRYUFtyheamA5ILITDGExOcHIMG3vO602vxVen/2qpR3hhwCuqQ/itnUMPym1
8lvu0YjGHlhvEqzw8Q3YScYNkg2djwFP4yia8kCRdSl3dZJbTzHDMXZQ4CphBfbSZObkj1ltBAOY
4OKEf0k7P0tbYyIDto5szZ2uY7OLoAnjV41mrlDFph/AdICPmNIHZXG0GDeNKl3yt9FGmZnvyQGI
aTdt2ouGp4igoJfyp5NFlvgok8aSra8NQsOuyZoFb1lPaN9fJhjRBwVpwvcxzhgHmSKroueCS2p+
TKjiV+w6qxVEldZq2gQCyS+mQsJARGmF5CVjbO4YL1Pz9neo+P8LgP9l9S//58XjrfhZfSV/e8aP
Jfkpqr9RQv7bf63kp/iS6dffzvzf7o/VwfWP/S4OOg7eCFRJSJtgoFPW0/9RHLRvhoSE3BQcmFmx
13LUPwrKhvN3lP2UnPF/Y7weneUfqoPe36kcEE8xOET1gOLh/0V10CU8JF8l82HiiQErhKR/DsZF
G+HCo3bzvh6BUvrx0rwzZqdeZd9bJ/Zz7arZjXqtB3oiMNSnC+5ptLdQyVhw0Wb1+ofb+h9UBKm6
/jGKW4vnzLNSrCQ9cJjO/IvQR4KlWNSktvfMdc0wm5zmpZ4rb+dgM36t2FXYXCR2M92Cz0qLxuXf
5J9/yQZvn89MBaV1iusUJv+SwVutLkRqLvZeLUY3lKXLB+bIrE4oJ4u3UXMI/LBhLN7+9df+a07E
51Kf4aEy1EHZkBj2z48BM/IpRZ0X7RmnwxM1ywAfNVnmvQq1lW9mLr2dx0SvGoz2xIOwhXFOp2p4
EBR8Tv/mWlhcf3kG6zXQ5rCghrrkRX++lmbobMmQorcv8q54w5wXlmet6uO9uuiUc1oIXTjDxhoh
QaeeWnx22e3wWAvctine3Fj9d1f0lzzi981BbkYGTF2AsvifL2jCu4CxXDPau71jndxs4rO6dX0i
5/4/eBJEKOTbq90JqcRfV0DnxZaH+3l8oNldvGmKLN4yZZguNf5jb3U1W49L0fV7wyrsiS7rzM3B
stD7hdn9v3kX/oNFoTPMxujwqltnKPovD6Ji1uj3g5i8lCXfetZJYagOKCAeEW9jbU2XShP80E2K
t9Qu6Z2iqGJ5mAlH7L9eFYyo/C/LAqcUy0HuDz7dQkX/56cw0+cl7pDKPjFzC+JhLM1ToycSgQGI
MSZJwBAQInnTZZkoT2Gr702qn0/1dMnTon0nf1geTNHPfei2ZvpoRsVZeH3xZibC8Mf1K5oGXkwF
ls1hJc3HmZW4xQrQeJVN2Z4H0Xo7DDpvn9IZJDPry0lSxZKgynqa1O5X7dTFL2Qybqg1rsDbkE2N
K8Vzqh0sOCu6+6ExuxxjLKc1Z7l6Hqn6PIergfN2YOro/vZCMS7EEhucTLuiU1OvZWyqR12fsQ32
xg+eAVmjSJ8wC3TD20bRYxs4dALT4dv9t8h01anUDxqulXFCA9/PZtoN6W0hrbfIKBBW+DruM1tE
aeYL9gSXXu/Gx9ufU70s27cU4cPb/Sz1nL0nFzx55EduOCouNxlt8GnpNQAcaJ325F6sBmXilszd
Kh4se/zry6QOFYQq16VI+S+Yh7NGcLFia1930TrCDdK3DYZ4fa8Z+alCpI4PunYVQ69ecfw+O+uz
olDMPzdA23wmhrVLpymmd03fM7htxBU+oFevtfmdZFE9Yt7EYswIp0N+ojGU+Wa5M58xzvShognV
z8YxR9ov6wHy+6KZamFh4P1FuUDJywtmGMTU5ey2+86ONBJwMV4sbSB6Robmy76LsKTKFJy3oC7S
bden4k1ZiuJNxfTtLS4L9TqRRCLqrzpvd7vznalyPehopotaQPEInIS3+/Zy3R77kLP3BLdHaLQm
c1jrn/u94pZ6Uq9qMrMsAGitt0udyPtjB4KgbZZf+MhgQBnZPKLf6zLRpwVC6e0O/H41l/VEqVzm
OX11cJRdNYJegnlXfAKcT+XvV3dO0aGFS9x5YnP7Sg4Qnksccw7fVnpOZ+6UT7Z1mtcruq2M23on
fMdWHbdO1S80ygfYdUV82d/3XSil64Yz7rzs5CXEhWE9wrwFSIaPA112MUR06Sq5nMCz8eWaZF1M
69ayVAiAg259yQYz4zRYj0HZ50jgaJ+nG0wuugs+ZkwHyS5/JqipL9YCUPsWOswZPv6+sdS7pXDE
x+2ZK3biXLty8Vq8/SP1Svbv7rw1srh9gBrzCDKBpFibjfEu18uF/Ky+HwGLbkS3tK81Rczr7eve
rpDDYNgaCpy92xbSrQeiB2QV53ajbUiG0467gd9TpfrTenjeln+M3HS33G5IPOJjFlL6A4ywrtcC
Ljf5WtvzrPsFsVvIW2z+MBZ1uiTIVsqwMbPx3tJqfpniD4bvLU0IpZD6RQFs2GBeD+Rmc7sSkMfe
7vbS3h4k3q3V66ClxpdaTdbp9jPRp+i+bm8JfqasjmgcS3KwwVwvxlDx6U0z3aaIN3e8oc7k3Me6
p/wQ+ALHvkM5qfeLwZt/gmpk90Tltxn6ytyWcmFoZVJACd72iqq3ne9ALMyDV5p54muVgVS5Wkh6
0t7b3W5LjSJp592WPcLXcf0z6rrPdKm97tNsO1XZGP/9bjKVMURbgDLF221vxkqf3eS2VhzoNtzu
2/snWkHUuIZqYzbnbzmkEaw42R8in8OWZzPq8XzJQBlkFD1QKAe/36Ca1+0iOumGt9tkDtl80dYD
38qU/C3Wkhiaq9oMvE4YFQcw+szv3e1M+B2mYZRdvAnDOZr6oF/nXJV701XzN8cka8Jwr1qDuowP
lZwVqP16/mfRDTyVnqOfQ33hOm/B5+3+IM/j26FkJcS57XR1K/m1rO44cNeXVEst/i6nnnodO4rc
W10UvDtu53BWrzt2g44yYUtA3ovznl0nYVMm7UOCfDH4/fVx4VWvt2jDcke4KBBVu+3t4UWJOfVh
nve8HbjhR0NI+i+oPoHJ1kLTFQg0kSa69aJGYZJEvf4ATG1+XOWuzRaYI8W2aDK77e87HM/CbjfM
evSHLm0UMLC3O7H8Pl3X/X/Jevad2/XcYhwpXXcHzoQXdv2yAubI2+2FLbWVpNsALgwSt+aerncz
XyNH7jh9qdSRF3dweW9zx73kBiVBc91cmdJj+QJ7rb4VBbSPzLWpJ9DDDLp1c0KX4O1ukTbqVu5z
m+E649dTlt7n60O6hZkglrnlcQaz1r89Wze28DJEq2+HfTdzt9t+4hn8Thxul9vjncQ/QRh51VM3
xZXXI4Nua9MLWyyxwI+vxyV+zR4jKvUsCr914/Rot3N+Aa4XBVNpundqJPPNZOrzDks3ru73Pv97
Z5J18fb7SNVcShVqVFwV8PGPYk1ZkJaxftajltZoxICP4jVn1cq/qk6q9zKQ5jBd6zJdD4HbebEm
P/UaVJiDw4E8eO25i0YljNEtYmIcj+fRHbprUS/moeEaB8Wa1oqqyyjKehgoGT7q+AlwOqhFPF3+
d0Lmv5Teic8xZ3OJz+lU0c7562QPikdXr0WcH25J4zDWzVvMMAZrXzNY+yrEIESqnMzrnhfnC+fW
baeN3JlXDKtz1o43YW76r0PW26jlH1oC63UxMYN5jEYiQ4L9l4i1N+QE+w+xcQ036Mpxi7+xUzin
22WqsprnrXR6KoImrizX22lyW7heVa9R/YjROGNKLEa7xKU/bmvpk5RyU41U5z/93qdTLVnf6nHh
57fr/08VW17+PQniX8r0/kSQ+Keyv/WS/gda4v8RHMQ60PrPCzJ3kPPG9I81F4QN/yi6GNbf6Rwz
Yr9OgjuMJrFgf8v4DP3v69AqORVFY41s5g9FFw8VH3kvllNrA98j2fmfRRfN+TvakFWoxD/CiYhU
7T8hydI1+8/JFHBMJC2ovBhlouLh3q7jj51d2CKk+ADtfLTnFKbRu7fLuUNxs43yqH5LKnUcfb7D
uElcU2ynwrUOCRNll9TrbaJIHRtwzpcXW6budsoVcWw1deFQaLRz58His+wYCPnSMcxkMrFxjKlj
HxBhzyFS/4D+00nYI7r/Uv+pe/MHtspQsWkXLtWGiyOGqQc3tEeEFerUgGVVITi4U0tcZB4LPr3p
tQAqyoMBBSycQR5DSYFGHxdrKJQDrh3n4aTSj/BtTfml6N57X+fbeOnhRiXaYaY272PGRqXdVDaT
YjfHBvm8n6CO3iyeiIFHEbHmInpp288Zfk8+pda+17MJC1qbz2+157jMt55R30tmvrYYfLygXd7F
TQWrd9k3UbtHRR16gtoWHi5BD3xgM8AE8PHOfqhwMgfRvISJTo8tte9MJX+NlA0hi2+WhfegFel7
gjNPa0zBWKSgDswwtpvvSHUlxtJgAzND/6l2XfKB3UgVqtKa9+C9lbCEnBGwrRiU2h3MqiMvmDx3
Q1W23M9lbviwC/KnSiQnKNpfAi3TKfdcZaOACA8gFuM/2qtfhjQJAq0fNKuOiao8NuWLlcHCKbdM
vt55EhZcMY6fwhr7HaWM+MkF9tfm3bGR71V+jGZQT1mHyQq6VOhzY30YpfaNFcXIizucdE8+VXp1
bkYGSo1B13dMnl2Wav4pHC8Lja46eMME86qervE473MJ39uJ8uPYJxCCl/JHmvZfsWk9AJs40c5j
QIgxwyBLlYhpmvGXxdoKMrM6YLawpTI907xYjG1t9tl+gpgHq5GAPptWiQxWBH5TiewhU2OSx3go
jgUu2nrlmKRJgOoYe30SdrHtmOgtMmYRoijN92rT3TPURJu3aL+iXvuqajNkhz4YeX/MHLL+yMPe
QtBl9yEClQEGyZc+z38CBHmk8/6L3iX2/bHE9lVLf5oCPqM+UV1h+MxqkHxUXfrqmvI1z7r7uFGf
cWGHRM1wFq45Gp0uJgrcydg4UXKol/YIN/Da9enCjFNsfw6muJrD8G3waEzCokZOPzIq54kXrzZC
g/EyULP0QOA4ZJH8EUt8JB2Fl95+Tmm7XVoGfXzQIGjt1F7bZ7H+lSeGfkwUQR45EZ80dUMnUSmO
bW59okLfiBJwV88E13zwFrDn6WWJTygtAqfrwJu5/qzto9xbeQE/7Nk6QrvYNf0RuuxCw3CY4IEx
OOfy8he+jX0/JaVDJXaYzQTlIkgvo+08ie/aOoQ8ulrLg6Z/WAzhZKjnqng3umcoTCEcZj8zS19P
uXZe+SBHtUcPFo6907wPrv0jKWhb+TUhDb/E0GYDVz5WmV1Ead98H+W4GuSJqlY0ujbMo/mMUWUx
Iyi11aNZY+JgfnIBIc/HQSwY9hrgs60vK6OFlm5Ndp1s9aFOXXKdaFKT79B0bl4Cs5NXj6rdmdWD
o1FU+oApjDQsSc0oPXqi1coaPljZOPtopi6E6NCI8hPTiMCw6OXHeogsG5QlYK+Ei5KxcRVN6T5A
u0sFeaIyPAJHQdGPhS0u4lldeaS/JQh0mZE6+K7M3GSXtKbxXuTFpFMRURtBac+wv2JS3zQQVbYY
my4bBnZnVAXS8G0Rt7hyi8y0aU8WbRfYsZENYceYOJjVXimy7bJKKMNO7yc8u5sYZk8lDRWst1HU
l0W3AKp2wt0lhRl/lNA1ornghXetAMUj1BLbHKq7SCBV5S234Jt9Y0ip+Oyw26uy4gFDS+Wupsv4
QsUoDhjoyXSSwPnZ0BpCfNORHzXEiXAdajU8zCHTsf/hmWazl81UPmhy4NVh/kdYTeB6077SxVEp
E+/YLtt57AI55SdpjXdM6mKWDgzabqBDsIkO3X7Isg30Vm58fRmNjka7t8sNnjuGpEoTlRt22nkf
L0eMwwGPxFsAruUdFLKMaR/5kqYplIEhol2fbryocc7jwA/67udiFnvHLck/7WRfps5+FD0VQssN
STKwwnJykI+pz/QoujpllBv6kdFRgf4diXFn9IP13cE+DbAn2Hp42HK78BYd7Lh/sxPwylghBGZ6
7JYmhKEa+dPAKwlY58lOozu3ibegFZ5JrslFsel6ieekPE/zBF0QhKEdT49FrZQHsyhOpaBNn8Lw
CaBGDj7ahh1Pc9fXfYO3Y/czKopfjNRrPrZq6T4Z5ibUwE7sjXim2w1XQxTAOqZm3jQT794CtM+N
kvIylvOWGcxfAh98PLaZDepCmpr3bvJhmHO3jev0VHbNRdLpZkAUPRx282m26+MHGqfDZnA9VG/T
uWmWJ8bOcLFvEKYIUXLoYGQhIepiR7l3VPFLneXFMcriAe5UGU7msus04W4Qg5wHq793BEPRIvdm
C7JAnb545vQZjQ8gnRKYVAqlg1LbJmgYvOUs7DLsqyHEkA2EX+UOP+AOv5lZBvAV1+aDnNBNKCXT
OMlkbB1G+TbN3L5KZzouybDcR0q5R90Rn21j3jKUdJFWvE6eMgGlTOWltJDLkCq+LMknOqBNmfbb
YRkPzPBoOGpDe2yaYzRlH4gT0T0gzYGi4Edt7x00mZ1ckrWNwx1onPQJUgv78c522JcntWTmrY6D
tLG9k5InvxxjYSZWuRai3rs1C6nRNuNUhPg9BBgz47ACweVAvTzf5en81ugtDHTQrKq2j53yI47E
XVMn+zbiBYHXMSvVzwy2wFiWGwyYQJLyqWmdvxuW3NsW72JUPQD45TVUY3frMg9wMKxpZ7T1fu6m
7Zh4V5k7oZleuuic4CnTtC1Fp5ytns3Ye+mYxkbVQXzzOpjRJlLtnRzfW6PbMyBcvPWNyin44FEA
3pUSg+JI2es6WHHFCwwcaS3Hflfbz6FUvsDqcPSfGVdTf0IzOekwucwu8q0JdnJE3p8qr/TzI/DM
jr6rcrd8a0bvXRvV4pl3ksFNh1Oujoe72lJ3cWH/sjMDPhchTeuN7L4wSjgqp6BKxFOadOADOysB
AtS8K3h8Blakbdx5rHZWbUbE0FUYC7ZCd2ZwjPnCTrkvM4Ov/N2ON3pO9euxTBnZGiwYECmAtDpd
4svY1O+Wm973KLpDC3o9S40GaqKr+GH2p0FyZKj1J3YUp0a6916OK0+bNtSQMrGnFmIvAa0yC/Eo
O9imEBCDcAP9NqYDcE3xvSnAw8atFm+8cdj0zo7BvzQY1HtTMrXs4C+wRw4bvWZjtPfSPfiSb0tp
PxYaht5KbX547XUAQtXrCUTiWW7myHnERWcMVUNlZ+gYW4Xf4su877aZHTkhMhDYU3NgZqwf6Dl2
bd/T0t4B2ujC1FJbYqJSvNZgVxyfVvLy1bg1tX5euuFsTAPSphYmJtqWMdR0Jb/rqrEI28Z8Aa8I
16HBCIAZ2I9F75Zfacrf7GkdwbG6y1hDG9FfwCy+LjMY18w7Okt7KAA/+pmOK6GG23abhtkcnw3M
UofG3jLEH1qo4SyzwKO9dJTHZbal7zGTCBpleSnXAX5lPrWSUfEqEn1QMxsfpdq7Etkn4USIwoeD
kCIsqMn7peOd3Sk5Z6mHuyhOYZX73pfTV9Nl90n16PXWNUqBFjuM5k1amJTuJur7TeZyPI2RsF8s
DVj2YjOu2JmMN8diD13npGXLnZ7F6AEHkKQi0mEkUZ+11Gd8Uh5AC20nGKcLpmL+ROLq6ypq9Qav
Er8jvwviVVtiAQFzlV1imhAs5ddQ0h4ne0DaJ6lc2fG+6zK6FvUYDHDm/M6yqQwN+bzX3OnVUHuS
udI1fRyhXzwO2aTMd0KPDsbYvxIIHvu6rLfwAxHltPMRQA4xwTtWRx4MaUt/qDrzy0qVI2WcfVSV
V6/CXKAvItRr6UZaUHTnF4t/xGjNuMEISvpM2Zi+YgF7QoJ5bKb+PTeUwIbyt8DnDSyh/RpF+jOe
1C011zcwLOc+YRiy0tJvZjfdmfPAu+3tZx6LHe1lMRNxfI+cbSrICUzC2zqzOV/VjcTUI8hI7jZF
Ub23EELf8DuRZ/AVe7N0pqAtekah1Ycl5UROnRaqYUZOGBvju90Y3yvIyKHjpfcouT/bJd2IqnxN
2mkOstIDGKP96KWHqL51jt3w0OKtHTkCiHSrBqrShmNjgjlNxDMGEdtMIDZbdKLTxmkei9bdjovT
Uioaf8UL9n59pNdsEZjXSlTsPi0+Y+P18Ogn/VNlCIpel/EjSmxQLFZiBWIqgaZO1VbgdGtEcmtX
NRJHl+TDcIYV1dIRJZqfpkPRP/ZcMnxrfnYX4xqL+oX0XqOoFTj4s0TeloLXtixahGK5szXr+Gns
my0A6qcxizeD7mysMdvUvfGj6sSeyvOzHTXfGgL3AjZP35EjVUXQwtotzK2QxWtUn+FUPTqexSi5
5YTpwEiuKdcQh97Rtaf3l8JO7CPnTrQt1MXFzr7nYGQ2phZBmlaS9im2h55M4dI7XvIVJ6mKIDct
kp+x0S93GeTd2FfrSjuwopR6I7OeB0xAAnlnNA7JEHmbOXX1l07Tm4uqLeoZ116wiugjg0JN+/eV
6R3gD6oeCod5bTGTPEfLcteWhLhmg9aMAf96SzyfkFGzgFM91kLbGTv6QkimrUbdjtTyIzNBhQbY
SDsgrkSMarXTvnXSYieGFTmVVK+aIhQSuli/FhON7o4Zhh2z8gOoJyfdVVHj+shwuoOZ9zVtNk17
jAxl3EeRbe2jdki492VrbJPENV4NrEzGAKuDFsR1POtP1hJlFp9fk+YoFJpeIo4yJtWxNMI3w8TY
MNbZ5osBZUqEewSHhp3XZ46WvN052VKE41rm6HLZYyaRaA+VHY3HsnLTcquO+fyDWTkngPA7HdiB
6kPcJTMQ1lg5LrIi95BmUHcipmCQ6ttZ9Xomy5wJAu5SHiz8TL51jUM3eMFjJ6Q7UT/RYxt/RcRT
YepZzq4yhmivYov6AINy/pFbHkmvWmK/W1fQADvU917gZGRBNd+sPudZvHI4m2UH1W3CxjGm78B6
+Iz7zt551pxf2ciPzIEnm3YZ1L2runIKOammn6blNt/kMFheoOe2AWJshVvTxTobxqQ2fr2KSJBz
p3u1NfWwJFWHulayZQ5YS6MKJf9tGdjnPISTjF3Otufm35UV/SU1huDZa71KEckZLJ2pNAcTxpgR
pWeKMFEe5It1b+vSuU56mb2ooFu3WN7o2c5TG2Xb6Gr0Atu+PtV0ps4lBmYhYt0TjfW89Rf6kwxA
mvyZUa3lo2M26vfYSvqPxNFV9lQoUI8Ojhap745lcY1x+3BosNVMkBHd7p1WwjLPZmNPb4UktrRS
6wc4wWH209YYYbrSsTi0VipOUEbzo6XU2TkjPPom83E+ZD0CCiVNY4Fs2bOVoNb16GjwqSBXUT5u
i1pYhOt1a7yTP9V4BXDIALM+pEg6ZbQcLM9+1PBtwQ3Ce5r6+lOPxK4V0RHdQrxLNMBsNq5qSKRz
3G0OMpKyRKnQUwFAtOG6AU6d86lJc7aRaOD099Fkg6RM6H+46TiEJPLDiw3gFNcJA9Nbh7y+Cm3p
WOQekOk9qagBfkLNDjEeDjOZ7URP9VglO5W7MlvzEDa8A7s8knGBL01PshOPSgSJG6i2cBstLLsE
GyXXGT9dWb8Pg6ddFHUyiQOqU0EzGuPICjJgIcPc87JHbVmcOxCdT7VZ4syBHdPUDTtpLLLf122L
+lSMvXM3ObItQ4Fo6Dmumu95xcANvYNEHso068zA0OdmhReK9NSqulVsZM6WirZc7JrJvFqRnEeq
RO50R3PLm/y5KO0zEbK2qWaFamtp6GBa00G2R62pW8iLMtrZiG/ywGiq5gc0d2qewAljnii6vaCv
xOOoEmrrOrkUwUg/fCRNOVf+0hcLux8EJviWUxuFuCsB+MHu+lXp2gYMLH/3GMUCkrriFOfFMYd9
pscHiVoD0xK1vxv1xt0Y2qC/GOayhh6LOxxGUyuoKTrRfMT/CZFyljfdHRp2BK/I8M56E+mCLUTz
tgxfEJVauMZQVJHyQFFmAwWZBK1XN0PcYxMCC/WqtX0adiPZcGbbjS/beuPZw1ZJjF3fjue618cn
HRWx6vcMvXw5Bd0ZC78ThYQ5hx2ITJuWI4f4gfSq/WmlXbJd3C6DxzbEIihSK7mDcTmdcMuiXILw
d2iZs6jjoz2jcHCthuCnjMVj4Rn695gczPPbHpsyckiTty3DMEpjx85yMTzAonsz+/Y1rzsKizJ+
1AYN2o+i22G71IFRk9BT7mBkwM6g1WuC1W08S323MO704dESPzPYxwCBUxx19lpSm/S7oSnJfizE
h11m9MXlyxBpv9hGgpFbSVhKHq7cD2i1CSxqqjXmGLZq982dHX5ljr7JSCs2duECRcwy1lJNg7C2
A8XEkYmQzSpQ+UVjVJ5b50OvzWcqSdouEi1458K4jBMjIepY75gNCbq8VvbpaL1Bok3CeDHlI3Wm
C/Ya25Taaqa+GIvmnGsrv07sf0xeUO9VLLM949LRPipIQtiCsShZZh4k2p5mO/AmuQrm6w71umQe
twlcwO8RM0R0NE0bm/TBeU2FvXE77DN69WWmPu9PrvsAXTbGU6r8Kkz9XjXrBvV01Yc9BECTgcxt
Y6n1l8VaadiVQ2xLHtR8wEyqjTZuaYSjMz6j6JG7lb3zhAjKxXl6Ore5/l4txlcn7U+ZvXaRE6hR
vUmXwdgVzntd0IFgKIOakyyxoM+ZV9GsT4ynuImp84ony908lUA5KQBgXhJQRVz8VtUopmTgoeUY
1tTGrLhGBWNvhq7ZT02z4atuLXaEiO5LKdUtefPbNDuc66U5oAPIjt5YlchDppKCq/nktFVE2VS8
jH3/EHl9Qm+cghfmWalKvpAWurpJ5+Jn0g1wP6XzNKhttsfDxzlTb9jXdLqxRSHIc10DTU0VXZhB
z3zNEz8xviv3S11XFwrETxNRv29jHscSsZ4hABznhuJ2mzreRqoaWfK4p6djfuvrgaygeSvsZEte
1IbSLX+O/42981iOHEvb860otEcH3IFZSItEAumT3m4QRbIIbw/81etBz7SmujUzionQ4l9o1x3l
kiRwzve9NknHHfqrbsvNlKo3pK4oTzgzy8PohlaxMyzlDeTg1Jdg1XQiPjt67y32NO3VQd41c/VV
9z0V2OHIiFYV3zJKgbfU76nUXigwSreVQeq/adI3m0Qi2bVOnAUgKk9jAmquRs1dpBLlBfy8XChf
bIJiRHpv5gWKMMvut400ztU8vVt5fnARmsTcKxJbQfUIGq9sZKEeQyvpdihOTE/OEvIIMuMgyFat
TIlhUg9Fdal6y9i6mbVdJPI0I1S3qtbwnQs9xNR44rRcgOVMr7PIImwr7jnrF/2ioMTAvuKMd1Ov
UdClssXG7hzMS2X6bAb4UPsu4ytcHO5csqqa/C6sE8efIv0R2whZzYRDvvciHvfqqFpXo0Q9RmTS
nN5QopJuBhzVGwdmjeibL6eV4rAomXyYlyF74yKfTlUVfyxKmLyZS+RcQxnuifFGRqdYrCfNSo/Q
Lx/VzZGtKGyy0E9CJ/G0nmJVIzN4Jxw5n+laUAKcgVszr85hTw/uUvs4Qn9MDYAdsIcCJAUx5hrz
pRMUdE/jT51zucmzV+SgQQU95A14ZRBMrCdaSH5jpfpx3IuLbvGe1pPmSzP7IoUyKInyIjCi3Nio
bnIje2razjrQTeSZGkC1lhn+qCj8kKihVNjjQuMpURQcUnEnwaO771Q2r0vmxmfXTrdzZGvoQ7lU
mDA2Bq1AOz3RNlRJH0sCjKQmQLU5omM23ERb6PFslNYfQlL4CKd7Wkbjc7CTk5KmRy2192lO/1nG
XEX3gVXJfTwWG5GFzTkhCP46qhoNAS7So1rnqHbVcNlCacwbsvArPHouh1rKF7kWWNfnpl8O2IZy
ptZe7DX3XGIK25t1nh0RTuHHq02cLHX2OIfFi2JM37BYfLnLjaWXpCfjTdPq+NUFYOr7fNoaRcuo
P6oPFDQ8Ta2CzaaMD2ZDYtQUnsJSu4jW2qWQWBtYv1NijkcuRgkGTFLCymsGnTDqbWqyitiwG2lm
gDiq7inXCCnTF/EiF9qeoxGXOh3D2hE65FHBOTb0tfQapXkLYbe3A0GFl4yvJKisGjdjYaUbRzC3
Gc9V+ibH70ZCdig8+rG2ENC0JOJnF1nvbTdhqDHX7C4NAqsE8MUa+oRHqTiKmhdWj67GsDxS+/6j
Uts3dYJWKMLaRxrkjdG1GXJ+rI01b5Y8NoM0QiPpsmFSpo1dq1c2IeMZY0Ok+QScbYTU7oYmxU7K
9yFNiBKMEN6RWtWo6qmLzGJfd5wOiwPUkNGlvYkxARJ56AstGK2Gfudl7xZr8i1Zf16MhGjL2n8t
pkLb5kKD6Uqm40R8/S5GYvRko5PhmtPirUIl9Q2xqJ89bMcgld1KcQ4KFZmWHiJxijXC6uqFPtnq
jsS7MZv8AvkdAiKTBSavHhu+C+cl0zjANetRy/h8c8qVt1DKkml0bfON5rkTg/ptqZ/p0I4fHfxh
IOyMf/xWtQhMl1XoXikAvWsFqSa2cZP+HjJZF8+ZHqIIXNt4reGB/ER9v5Bl5br9D2R0M5o6d3w2
AGTTxgGk7qw7VY/2S2dT/l7twFQhNWjMnlyu9olzXNXuVSvxEGhkG8I/nrDAVZtkNL6tJSDIUEfp
1VTZtoyjV71NA5ptYBb16G4pIBunSTs20XIfMoKYagzvDEUSFd8RDnMQbex5xIrtBInHe66am4ZD
3q7LneEIlGI47N2Jbt40PEVjccL3yvq5WD1B+8WeCNSDW3NXZ6rMP7lQaHZ2zRr5o9xVCei6rChl
d/UGfAYaTw0Lkg5HkOG+Wu7ZhTzLgpQLkWltu9astlWeDxvdHh9BgIG7+npPjNtG074Y/PdFrFzK
mt0+tfOvSI4XK29fCGLg1TNcilFvYYS8gSc50ziQiSPcEjZzLhkKi5ecbFMthEghlor9vU+eCy0P
jGWOtkmnhfdOVn9SJHwvR94y1VIPptUBPiYnFyNhqkWvmLVDr9bq76JCjjArmOi4QjxNTVaqbAb0
F9GMdD25FCjl+syqaBTCiKpJ86RGfb/NDbQMA97VcpzfLbVoX5KlG3ajAvhnAwptmRn33ay8TTTI
lXEDRCdGRLXK6LW0xaOXPJrFFwL5a0cSkDvH3I7TY2ziaFbHh4qkoFbvvsE64TPVkBcrnJ9GJ03e
kQveziyrRJxsEIb62aCwDjnNyem6k173t+XyFqmLVzsF2gFtgz/9DthuR2ztDke3vypjdJ7F0Gh3
kwZ4V9kzp7N0AiMfDxgc4p0xy20xJNduIN53oO67cLqrrLma8doiV7iBHjjUqRZMlfGpNJz7ETUU
5aCeV9ej29ANI+8GXTJnIukoo/7GKJvtYDwXPWJIiD/XfCjt6tjN6jGO11HAHEOPO5sNUKUFmhvR
UV4VFI44hoeTtEfUP/NOM/BRavKcVmHALYs9sJcH0sw8ZdirTsEQybOXOLtujj9nLMYdvmO1IiOF
b5/KGUfN+qMEy0denu96UwQmIeBwiPe6bF7imdbaLPJjolkHETdbLsj424g4ZddszMnKDuz4m7aw
/GVB0hR10aG15ovUEt4szBL4tF5UZThmGtBKcce4OQYpLPFEkuemoD+AjuzIVB67QvrqEPk1CbXK
wt5gsFu0GrSBfupb9I0W1vhFMUBxiw6YXQSF3hbbSqqxJ4ZkXy4oAchCceSy00J5LEiQCBfs/nnx
Q+Tmy2DPN2Bu+XYC27fK09A2+3KVR4smvlNkiXE3VufJt1UctElazz/1kNUpnM3vKS69fOEbJep7
1c0eFnF0y2475/pDUg7XEdKEg71lo6qlj6Og89MsQxZR7aAaEccPCnu0w5M9cz/6ZZNdjbxZniTj
KQdkDOAKnGJG5lHMpe/0OXuotnxKBqekzR7cfHnAIrZPegeevHAv6eI050bt0yuSpOWmGqbTpC+M
OuHXL6q6f+LH+0uaxO9CNfJRVpyUNhfV+Wsdc+3S4Z2VPBo04IqbmaRCQprLPvsq7TZ/aaYRIDUp
Z/s8DfXABBiTYeyPOVSv/3/5JGsY2D/UnKj5VuUddkfh4Plf3XJ/9h8lWLXRYWrlBvme/IHkl5+0
BiaYb/KizO6bQlG+gO2dx7yv5IPTGWMAcSm7rbJY2c/fP8x/JM38l2rKX8WU//PfqjP/K+ou1/yT
f627PP+UVRdXfxJern/ib25X3f2NtDkSmbCs8iMinewP4aVuE3i3OioNapbwsq3xWn+4XXXnN6Ki
KJtBCUku+yqu/N9ZeIaKYHN99nCnrv2P4j/RXfLb+QC/PEQOqlAD6Q0fEj8u2Kv9FyuhtDEUqZON
OQRtHHdydMzIIvUzJNWvmgk/MQ/5OVf1zu+q/qgazTvJqIfQGvaNZKcUaozaLhvQ9q+7AQw7f0fe
IVacHhqDCSKts3PLgkxEOcyo2V0HNXmc7aS7AUAL7M5IPdf+chp2hAL5QjvmQVh0t22SH4YufY/W
OSoLdbnJzX56Ljv0Q44hWuQX7XM4WtvYXk+TEBiwHBBfljH8pmFuYxNGJk92liJvrcwePSvWBq9k
koetQ9RSxycyxg5hpaXEN8ufwlje52HyM+RI67IeNMrw3UzWGCDM8khA/Uiz/IbiuwLpuEKmSdUl
Z4XyaGVJWSQyxF3NqLDeqr+DF59QNqaIDq71Zgxp/T7XyEnZ4GFvEbBtGGUGzxYzN25jeXMYOplX
GIN5Axl3l/XZ99Cbr0MaJl42ygetVdE2dgn6sJbkZW1K4OpT3EJK9DoSwr3p7URsTbf+nAfS47Xx
wYlpH03muNkUBQAulAI7h3hfrJY6P87UeClPIfnDHKpRTHpIlt8JW7S+azCXFXP93PbpPZaI2CPA
vApIyPVGU7E/lSm8VWzrONkOZepN3G+cNTfY6OYGK4RZbJH2cTIuhVROPNWbXnNUkPxqL4v8mqeT
pxnr0NEaJAcnykPWuvhtwkhdpeXljt6xZ8WMTmZWPTTtAt9DuFWST6onJkP7VsJaR25ujfuBYgRi
nufwOXEILiQsPwrYaYyDPo/HHh2xj38C0WWO/HJmofdSMTXbjAwAy5I4NcLvRjMuVl+jCy3bbbtm
LE0iu0mSRocqjQN9sO3AZS4IlFBQLtG4lwTV7JzA4YjOPsZFC4c391ewQwD8elCDKtKUu3IZ7k0i
JoImR7ioVSmfq4lfM3KwQHMYEjNES5B9AmijfW1z90lV8oudxzORGeqKsurT1SyLA2Kzfjv36duI
nxF5VTP4qlE/82jwnOmYv+rRZn1l/SEO5cNI+wuuPPZN8FI/Qc7gppcclTMjDg95R0yZV/SkH7Oo
aSCfU8UyjpxGSmveEUsHMUV8CQQCE3js5J+jRtJuSePJGugltlCNJyDYJwIchm03FvuiyXlR43hr
RwS92On06ZbZecCCuIlDoQY1ECRzyNFGHg2s0EAc6x+4DHe6pNe66fMSpslgH3QESo1p7TNmAqN2
Ic5vMBI0fs2+E3d3zB+B676n60zfNOkn3o6hN1zMqe1tbBKjn6ewKLQNlOceT4656XENPRj6UO8N
FoGzpViobNy68NtllIGuRvFBi3NKGIbhPbfqMZiJOXod3fZB9PMZQ2/o4SpCzVhG4lqTRe/Nkyg/
qx7AqMcuth0LIz2YFCtQuJFtplWI4hRuuWVCvSHg5ZItEbpzZ9qzQFFgZyv17egqJ17/k8zdr8Ue
HtN0fF5L2NrVilpMys/EGlwQfTX01Si8YXyhS0c/msN8khXvvCXmnjM19arZMfhHQJZll6mbWYzj
TlZGcdFnw7OJ4vYS9DBFNe4rZbglW/uaVtS+aSSk7PuRfTOKxlMvnKPMFH1bU/OwX1z13BcIOKxO
R4mH+Ch1DKAJZ+1t0530Iyv14qiuRLs2TVsYmOlMOwPgVUF8j7RRnKSS4Bz0AME8lA/Czt+y9p56
jn05Kjpga88zZMLgDBFagCyfH8P8sFRruFivDd3zbOnyokT6sRwXf+nLI8i2xKppOLj7xLSg9TDH
oE90wRlf2N6oLfWnmqWNhwA1u2RWfKMQCuUNeScRBcexX2PGClQ7uhmLH3pWqltR9WxZ2XzNZxMN
cl9/JVEnd60WG57ZiT2Kj31ckePXqduKdXSthSC2yDqO0eLZWnKFBXxeRGL5ZDwdMyU7EEkOndjW
20FBO0YSPuhh93O2nWnbRPmJIJbwoFslhB1QmUcKvJcNpV+q/dZq+kvSOU84DQCQwpOVjV9goN4S
uV4mOuQwTnypI/VnK/MnohUWmh5bERCuUgJ15kVgxZO2SWLg+2QIs2DuoPlKtngpDRJxpqbfxzGC
X6PtURv24705qG9TsgQVJR2eW7U/MlWBaNF4+UeqGAIsfNnFdSHwUPS9JTZSvo0tNW3XYHBEIOPw
kDthG8ztIoKUzra1OoHgmlJZXmkXeXGsPiceDNskUii5MSDJ/LJj+Z9ENUBVTtRiVnH6kaTREJjQ
8/xGO6a9bIKTaEKAlxgZDD5iozgQvZvtpdqNhwVadZtgJnsWuIveZrcs7tRM+O48oKUWNyIKZiGw
dLiTx9n7AE2MuiGTj7QYjODiL2UtukOF8iGI8Y9x91G4AIrLcZ7ZCKToeES8HL67EjeCXaPYjdSx
2JoNkLxbHSdIeyLpfo7SMs7EoI2sWIKddBY/CKDYDaUtDoWmqA9N1L3os8VlZt+HZMF342C8mGgy
kPQoF/Ly2OL0pjyOWld6RqNBuEquyxwZ7gEwIpgVtG8Z5FgV3VDUcIxd9dCjgaYwAr5ZyzaibPZJ
KLatLSl8W4CZqnMBI5YmoPm5eIb/PiOa2JR67hUNG+0o3WAONRnkQ2J40qn3Mztm4ZrVpi9GBh+S
n+pwGm86Sgnibn0prQjXpU3IK4tvY/lpanNpVme1x4USgXdA2NQgQ4wUD5FuvM8VJaAUNxR5exgT
umRN80nmk2doqGOWVEGRlW6sdAbwGuwNBZt+HmtXDTlPSQuRyBVQMWYME5eNzHeVfi5VB13EjOhv
AAaO9qa4jcrkM9fr0yKtbW31wKMTUtaIt8Eutjb4SxH2+zCpj1WDS8ORHpFzQW9ZRwVT5g5yhh95
SQRvAnK9Dc3lPiuB/auh2mQIzHAoLk8YYFQ+yYiON+77fdPDqSBA25ozN1o3Wzd9ydct1I/Itk6a
yoUm5+UbDfolaao0ECM0VikJ1YsOeN9ueLIRmyWVR0IY7mfMPhXS9MLcDzK8EHX00cp7es4fatPa
ZjLc1sYDloK3oY5eykrbIYcMBreFeMjPRaQc7Ea9NvTRTHQqbSnR1LfTCJ5Rq0kwycYAjJ+/q8x5
FTl3FQdEZiHct9ufphqesL9Q5FCdJYKcUe93SgJ+mqHOSOpdJsavYSz8xBqPgzm8Lc3eVaNd1USM
5S3goHs2sivFoO/DrJ9ldFZNZEnLXTW5p57SZRN+2iFRsI3bs6U2vMED1eMap1k1oaMwGW7mqL/0
VEpZzYhDie54ovQYmuryQ2/0PflliA4u3VKH6EcodXUdGK265K+ZVeu7zHiw7c4xz7Nlb7vFvTRN
dVMZ7R0uzoBD5MKCAnHg3IqJzN723pCwFmoxIZXKb3J6KjZKo1/UZAZTpA9hVLhRGnUlOu34gKtr
YlILrfwlSfKLyaQKhH2ydfs5MeOnuiSjg7CuyJ8ho3MUh3nS31b0rMCZ5duhQuyNl2E/9wZFW58D
FU1oHTfLRKEaKQabdnIPfek+dxbTCwb449yqwaQDnfWGcjcY2lNTv9qTdZ4s95MnKWGmB08iiG0z
WDFa8TyP/DEeP8p4cX2nzgI9N81LOdfGjvbY/TLp1zRVb0dr8UnFizctORCbsB8xGtk/rQTghCwR
IjWg1CmT9bA+8xrwWA7u28SwlHKfqaVyJnzbW9BB2tauRnXNKZpgoDCH+zIZ0HPLG+ScXqT3p4yL
EDU7Wq2Be6CfxCEkZo3ivLdhuHHz+jpH7cVQnAcXCDNrjVcz7DYaxx4XB0WsvV4/9ctHZv1IhfJz
MU6JIoDOfQvV2nrs3c2z2Mulv1RNb9xRmfI1VckFyzD4rBAo1WYf7Ys38ulIbriKMfHpTjrq5oDQ
rf52tepuiga/ql/11P4Zo7ou0vIU0UNyjTSxicfwpiZVDcMq5ojiqDRo8fQuibcZwrdsCoNEAxhO
7E2yWF8lELpH4PtBoeoFe5sNUjjKS14ru0RffBqK923bvmfkrra1tdIFUyAQkPpOS9OnwtWQF+NB
gUQRLTPponDY4IiAEJOUcJAW4nhhOfoKMnt2OrBSEdffSkrIBVA4Pyb1HooTS5zGaZ7YQ7e1O1R9
2ui0/C+KiNx5DOv4rS5WD9vQnyNNv6JGfx4WgjQnoxyPsEShB8z9zA6OTycblq1hpB9dbT5UCrBb
2WU/Yp2B0nCqZjdoxC4M88rMYlQsYHN7pX0dwuatyFDKM8FHniTXw7PH9LMgPwCH2wTLW1V2sPRO
v0kc64PMiHuVnqmt1ju3bcpKSkxevZkreaOjfMHzdaUujLzElAi7pUXJgIlN+CGBq5tUulAHTfSm
WBwDioQtsp14hFwTFgDmtOxQn+cBTXXwVhiT4HzJ1CFKu8QJpxKESzDIi0aDXdygQSqR061/W3+T
cRJHXGBI7ds44IczbFpFEImgh/XG6TMQObM/gZUtGIiiuzztvGnU70unpiXJ9cNE1mCao4//9Kdh
a7d5uwRhXmnebOMqARfO6qAdw/JiJzrbRJMaW9sh228aZug2q3I97Br2QzKYiIJJi+R8OMw6xEka
Ma2s2T9diN0GsWd4TqoCc6VRK/rJ7MsyqIsagAAFA8rcWjvQaMi41DT5e+hMxcFSEtza0ye1YJ6j
psFMP2uS2a+V4pxhcwNX6kdLFBhfiCidi/c4VJ19hQyEczod0cbpw3uRjM9hWh4U02J3j4wjSiiF
dnFzk6vGWR94zKdSX52wKI05q9CjgkEQJVor5tkSnHC2Vj32Wg1mO9O1yOynxBTZ1IVis35oIZcf
SkCq6JzARr78Q8uhpadsyHcuy/Uu6kBTSK6kj5BiSPcwGkx+vorxx2sp/9qovH2cHuEpjcLLLA08
B81ieaSLtsx1+nMfIqbFx6lN2okqoavJk+jI+Af5VFeU6I9Q7faWviF/dezmbRnEJUA8pKEvYjSD
IYVCxLua+7SoTIx0cP4i7P3S7Dd6H+3pxzuRvwpyj76g1pQJrippvUqUJ00zrimjWqGXR1yLP2ko
8hNzOLqJsR8KjKvNR26FT5N0bgeKsUBkg97RjzYOqqHHc9SjGkkG+R66CeExxUebjVe0Qad8fsO6
Qf3PfIdl9Waas1dqyc511uwFQ5tVCa9wkyMQ8J1DZ6OR4BptFQggZTxTOnBrFJlXy/42Gl7USqKk
yK0TpgnAcraRQTIr6sT88+0cQ39JqV/uNe2253vt9eGalolVgzFpOS7DOh2PpFhZs48MgNRgtgwe
kUUJchRinmbrHxJitkm1a4O2hw6/y6AaCAMLn56/r46Epb5pPPS/r1lSlIGWY72skDHCaWwXo3a8
ySHSkyXvmoxc8zo1mYEZ8rKXNrQBdgSy/fxwgRTq3XOTNndxne6qsXfJv878iAdsnDFCNTOZEWgt
JUbAEASVxHttX6v9yRncfWlydMYIDWmwRx2Pw80iYrXQsiBE34K/466dk5/LXDxo0xgjz12+3QQK
ME5+uGUL03dEsE+Wkb0EKle6rtj3ejubdxwX6o0ojonsiZMtNeMrs5fQK4vywbUS4qPLhsSNuV3P
F/ItWUSObbQX08s8npWumCFTq4n+s5EKhU2vFmJnFll4B/Gt+xILnF/kGcoma0zOsZ20cqOjRyHt
oyYguJcR7HhmRwcZlbyfS40Wa0TB+v8R/G4+fP2P/66ZYOv/BsFPPv5SZbP+/r/j9+I3zaR2GLG0
SVEM//kHfk84AkFntM8SI8Mv6eIf+D0tNwxBDsHxjq4aK0T/B3qvQQeQ2OfQtk5zwPqr/wl6D6vw
C3SPoYlX17BMwyBOE+z+r7GEcsZEFrf4J6aB+9Ht5NT7DibfW1JX2we7Jdbql+/LP+G+VkLpH4QT
bhuVpuc184EvAQbsr/Hlgqs+s4aYdXlCvdpqpoLBVvkYSmzQ//5fgoL487+FjE41XbFG8PPFuaa6
8ha/FFoQupensNRM5PWMD8HPa4AW9aF2DehOKpOboSw9pOAkGPvcrGq6MI5TREDEUFC0FjcK6W5x
lyWaF2pptO+TZHF3YUlJ46ZqmLfviLmtr1D7OpkzY4R4FjnmQ985ghMPEzs0WW/lxtmdyOo7xIg2
UExode/6uFC16nPSWuScohrtCD/jYvFz0NWpgkBNqKEPiDyX+bbIUFdvc9MBwyOKqTCv4ASEVlTs
CLrfKZysF07l6bMnlevUJktt/yjSqTIvzhLZt5Ch4aWGLfnERzEkXik0JJNCl/U8bUPbXRB+MiTI
bm24yvLqJk/V8FItU2a4zI0Q9ZsYnTzaSytsUQFtRo2b+SwKuzU8RULib7UYsSkwwMRYTg6z6n5G
0aDlb6USd4bXjkqRNqdp7lEqTioEUrWWPhbayUH5huRRTJUDYGdm2gLvGOmWFPNWJcoPzzZ3UGlO
u7xC44N4LFnb5DgI62p8beJ0bC7k3JTlozNW8wiGUQlBLHraqIP6bI9ThiapJiRa4pFPQoJCfWdk
7SbzXRUVwIk1KWWLVCdErm4EsmpG1/DRorSLeUwLJa7tmw4tUyHvSGJqbFykMGo9RlwkvLAShWnO
dYcFTtjLLYJ0rcyQg6SGXdwsvd2r96Esm+KFKKV0kf5cxzo4CVXu8kdOsidYi9s583zHF6C7Gsmk
shclgdOmpPVH1HGF16bBLgaZrmtibu5to5d4aRPFvAkJhpQBYoDhd+Nvi41n5iFqBjkXQd3qWBj4
OZKgYRBDRoFZ0lK8aiXo+LZLZ6XFfsjamesUgDAKRrtoP7nZ5eJ3xN7T7arWRvRMYhcGhQ1/m8oS
QiU3FmVlUrGSDzpKHMDVATclrUwloJDNXMyo4yLwoHKHBl96Jh1eFlcke2OUS7FVmwguuyxAoG3E
wfw0DSo6tyXgnfE1amKsj6MsRHXVEFAb53yYmvyUzENsMDoSS4A42Fzi6SE1OrolQyxQ/NZ8Msjh
4K3Qr5aSkbdFmNhoCd90cGJtwXczdZ8CnaN2AoWpf6pVbmbkb/RzdJLEoo+e1LWWgIleEHAukumQ
sO2ox1oBHF2neAD/5djCN3SErODyaDXiIt2FdIdw6hQLeZ3Apo6UYygGIkMcO9p2YVxrO0mqX7nK
rstpJfDrvQ7Vbm5mlITFNkzEjORcjwVACxWRFdltjcyCAm20N7apKPfQrpYaRF0JXYjD1FV9A7e/
e5u5tSv3NVDcY6ZFenQJeZGdnWj0XnuIUP/Q6EmkmJk+V1U4WXvymuop9gyzFE36NpWKkiMHJGWu
u1hOGSLdnchkw6zMhr2lxhXJDVIx1fKMNFbqM62LanxAnpw3OC/C+KskehkHySIK3KwkG6yqsjha
9/jc2E5ULDwkWj7EDCI1aTCNUzanbJkcAvGWUWBvL3oxENNeAk1RFtlPDzyVI9NbjGDtCcAflGqj
dXnElmlOLkf0m055wWqvrF0zXUBycSveh6gWCewgAW6u3uMSqEl/04CGXZ7LkcYKQ0ZYqpOyharS
VB0kreoWpx+/IuwEsnFoHggprPgYGhEmpC8YM2KS8WvSY1k0T//5VPRvFQt/0jb8SwXEf0Fdg6G6
FoFO/3ouQqfT/bfLjx9t97P8Vd7w9z/4twFJsQx0DGKttkJB8Pu488eEtP4S9zfDgqbb1NroFgPM
3yUOmvMbl4UjkFLpzu9/7B8zEr/EkKETbsxfbP2HAoc/z0hCOJZgRsOwR5A3ucFrD+WvY0QTEmKf
IYDdisxFsGRaZKyUQYbUL1G6gZwZzc+q4b2LFCqeq/KxL2eUd2RCehm1CR73Hu5HiruxdGCn+OXb
+U/GKePP2dq/fzhmQJ0CMAqAHNteP/wvM86YN5Na4rQDEiXcqiNZbS9aFaR1/oibWvHVHD9ltzav
5MttXbe3WWmv2T7V87yo88HOKSnmxW9r50lDJABOMpI2GV3caCGmNsrJZetDsR7bt3iYoBBGO/dF
hnGnbY002FLmTjm6g0iM4lYSpKcYhhYbgwPLrNTL7JumeqoXAj7+H79U/wVfF7yLv/x0/48y1WsS
/WyTH7++J7//ib+9JZqJaIc3xOXd4Qf9e3Pf3/LX1vg13Hm8I7bJaiA05tw/3hHjNxYFizXDJQIe
XSAbxt8bMc3fEOrQBsZKQq6bzVj+H+0Rf8kFXCP3dd0UBNQ6gp0GxdGfH0Q7l7qZ9iGpqWlST7tZ
RYiIYqFS3cOSq7Nzpc2mJNNlSLL40nd2h1GlI6DhkEYT0hUQ0dLyJt1qH+2e8Xd9nqPxxsWdQSqy
APgB8Oob1SGKSysxhpm6rucIJfVMpbQYqTZDSEEUcZDpdpvu7dlMhVeraYWRpJSgEnNUKXj4ExQ/
G8eSSBJdDIA4NhQiKMlrxuvKk1+RCtPLzEB6Eyvv3IwWkfw9GRkbIez5YpKu+p6lCZIjo9DxHJUW
yWSwbWY4bsyRTO5N5kR2vSeaJyb0LBtRM6UhhYSeMaZUqczWRD1FnNojoo8kxqFsDIRC+BadE4iA
msya92Zp5q+unelXEw2S5iNriG7apXN/xGixXquoc74w97kthJLoMU20ciU/+l6zXkOdf/Il0hrm
+dQcp+Iy67lbHDGYoswoK51Qip4z1SEEp5yrB2NJLfSf9TLqPniEK0mTsp0FyWgMKZ2K3mGOgBl+
EOSaLheR4rp3oacxOtArUJeA0/1yzLGIyxspQzU/6GnvgElbZHxQHApiUZHD/1pGIUU7jQs+S9wQ
ranPcLoDsmKa/chwCde48sgCCqXWQzYf7QyntVlQt38SABbCb65NHoiIu/hKi5IyeKw4xAEnPW3t
WW2LTwmu3G7TMcFrzujR6x7aa/xgpSMwLDpO1J5SHDK4Pi3+TOAYYYOWqBCQzyStwDOWfYE0dtL4
XDshrQnQt6G6DPuB8hUPSoK+Z0wSattlfK90ifxm33/qkojMrVgyYxDW7kB9s3ImD/1YlQnfoaxB
+6URP6QsOAc31qIbL3o1UVoCqF1g/YSDvkc4j6FmSHuVHBuO6Xoz5JaLU0IfpY5hpphep5I2XA9u
vvzEuQ+e6Bgdvd0kYyx3TW4JPpuG4CbQjcr5X+yd2XLcSLqkX6VfAD2BLQK4mYtcmSSTiyRKFG9g
lERiXwI78PTng0rdxUVNjmzsmJ0xm5uq6lKxwUxsEf67f17QidTP5FR9UT9EVh58DwZ884oSmG8x
OaNsx8AspEGoczxv1YzcNAvAU/UkY021nQodAAXB2/MlEAFO/3gCB8joppjvHcOtLnsbqi9emhpr
RdqXXrsRdYAVmt0c0yLGA0l5arU1VKmYhReITxdw70oEULlWVowD9zZLw2AZCDhqX+WlVZy5Xhei
+Xd51Xz0AWborR0aw2PfWumVNmzai6I6FT+I/1rzLoxJzTGRSbxb+uzkdStb/7ZUKmMGVpkqPpSZ
DSknGrL8UhNRZbSVWXDh25hAPPXvXsjYeKKXza31sonLhtlasySciBCRGg3XwThmN0MURtjBrWju
bpIyC792yXJm/CyJ4XDUomYI283wWXQdul/VMCE6DqYObiObMigWnaE++hizb7A9euE2UMn0GXeC
HV32eVPjPJc0wH8g7FYHG1sYEocW2/UTx4r0sKdx1223IeoL79pkqJnFANMN4b4kmFqAmTFQV7lB
7MUPck5lCu+B8KffERzS/oiJrijbat7FRYi/LizT5RP6sQG33imxdOUIAcfGsGyHYCypshWL6SqA
e2wHcjcpo/9qCFV+zR02FdTwLD1gzETDYdOOMWkkGGdLBKWD8YfC38jLDCrNt8Zr6zOMNDN7eN8t
WuwA1Uh1GOrTh8Cf0M/laDkB+4BImkCzgBts+hRxnV11A1bQJuM9rAOns4EpSi8ZtgpfRXSJZBMd
amxrKNKEfj/EmEehYgRztysszSNZO7x2GPQYpIhC3eRH7OlFeUZmlFyRnpKw24KmIFcESyDJdx7e
UH8LjKC4iz2KNlZdHI7FutW++tAERjDjQ5GR3BBNQKcFOR9/jWPgF+u6WXwGPjfaJ4d8B/FvcMOn
QW6ZzTYNPTdZh07F+JKHKZIyr4yuXk0a1W/VGjn2ltHM4JvQosoMpkys/DP5aDg1qhUuxhv+Mq3F
KKrPEP58Y40OzAXYxwLXTVbk7teoXfIxeFHSbhOSfz+d04DBGJ1Rzo/Rjxml85JPvrLxBXtwcIYG
c9dnkp8CMVpi//kx0FR30c0zOyvLnNXBbVL2rEFspY/JaGUX7ijdG+j189ess+rvkcGTkClYKX+Y
TWcgTZdCfB7LBKOF3dTlIxjgaD/OqiSaNs93sWmB0AxMRnRRUCIeVTqpyw2zJwx7OB7MD1M7m1+k
C4uCaXPJ0H7gp28DUArIBb6FxyKmhjhlUX1qApCB2xeTGR6yBFtIhGHz0rFyhheJYNG/6ms075XQ
EcayNurNg9sprhlG2bgvZm4aeABUVNnM9Xr5KQ0NsKOQT1W/yggyMTZIwqrbOGNNdLB3U3GMMh19
b0YjJbijK9vBaJJN3nVIzJrhSyxt+6Jp2yrEz+oNE4ppUuS+ySsem8w9JVltxA/OrdmdkZHL6ZKY
c3esVpYcOu88ZMOdnsvQ6MnP8uQMik8yi8mckrGheUqluJlOOpCzYoA9kgvzMBluJq5BiHjmWjl1
hoDCPqlA07CrI+NXjzItLGZkIOfE/A40bxh+mDTI6PMyCxiX8OiFtzzS7BVvcEUF9vKTEyz7KbK/
MQxLhrUtphxAGGU1CIxk/4NgM4+tCA4NfLToC8EQw4Es2xTJpxZr3pJsSUSCa2YIKTtHJAAUBGCC
L8ZvLdw60dxAb+lweMANGwqaCcuu9FQJXjDrHQ/NNKPwEfgOobgHnWp+eWPZ2e0nQrQDGU3fdVq0
STRO75y4RzA9tsiy6UXDA6LetXbu1cc4Dcv6GGDg8w8R/C+GwTlLixGHFW0E2S4aqk4BxE7Y1RO2
LUNGkk4Wfitro/Y3UTsuVKjEzds1fEp+USvqguFkDDqH4sl8DJlDdVgdslP4iFN6RZ8P4aaadTTl
Eo1umV9XE7sfIi2zOsnIW8qdpvIvY0g1U3NmzzI2P0NlteJ9qBVrYC5kd7zx+qTwVoWLBWHBb2kA
AP5gmrdjYIyUQnpd8CgohZeA2RLIOsyIoYXlgSCtZM1czJsW5aTdebpX7UmR1SlMPgY83XoS/eK9
qBPdXiY8eLKzKLG6B4P189GjMuFOFZNQBJimNN6ZNQQs8kM0G2yHIi4sJqImXcqlK0N3A3oj9vjS
+vKiAgFgb2neFNAmpBuG5wQ+2Mwqwzanlccam5hopfQ3ngmw/NwenxhPFRE7azhQvXfZqo7b3MTb
XW4dFh16z8Q/ZNANX63bLqOPR22LlKU7ZY4sv+mesLeyw+CzKiH5Bhug0WPG4qNvaUTvcgbVmtmx
ybwO2wMpgDq4gUvq84+2oz+VDovpXTepFlfsMDgNmVRzlLT9xckHxsTRY2HJJF1nPV6wFa/I6ayF
c6lX9BK77TI/dEKs8TRarhoth4XmmkvvFI4nX3GtRPTFMCsFq0aGqVi3dk0dZuFiUlr1OhXRld3V
YXco3DJekK9TV55RxUKT/BSBV1jPg5EUJz4Md7VOeX07DHS7tDjqsYbSUGaetqAVl4AlQ5vJ7Lbv
FEp9Upow6Q3BWaB4RGJedAB/QIzk/yzbiE7jT2/hslKdWU0FnX1DM6nNkEQDFAn6D773dK2wiG6i
8iGs4szf6oCW3G+0GzpTjc/UYG8xUVVAjSxhEQM6fjF4RborkXqxXc8uDoIeVzom5myj3NDCA1GM
thFsYUe3FnbBpvdvoGpCiklTO6aItZ4C99qt4Vq02Corvsu1Q4Nsc1OOyHKsDGpSZr/aeZcdfPhQ
/lJBIKg/1cle/M///R9ls6c/9P9ccMhXklgNgtN/ltg2Zfqj/Mf/+senexDLUZw/0w/+/fO/NATb
/KenbEJEjmTrL/4uzjOXP5H0/LLzY0buOczSfmkI9OZZIP9dH8eUxS5hSRn90hCWP0KdI8fG/oYc
mZB/oiEsOsXT2aBnox94iAieYDDpCu9FjsgSPs50NyuvCRcnzs0Iapere6MU27IM9zK+p3IpGKIm
gNU5ZtD3qsHN56ULqCgvfgNGtU/VtAiek+3X/Aa6QskgdknsZVPCfRmO08Gt042nr+PuLpeUSkhM
rMZfycD/hiv5/6DD4D/eEv8TpTGXU/GfL/Lj/VRS4flMGlt+4q/L2nH/ScUAACqJVsuYncvwVzUB
fyLo3bMFVy2zbjShf1/WholuZktKCUjUMQ6iEf7f1/XyZ8ynpSPIalNY54k/isg9F5CXA6O9oUYv
KpyJxv1CGjNwbVt2igmSVXG0T5hYn3cSeoqb2t8D2C0nT76a32jCz8fey+FQrBl6255p0jj4sybh
iSTsjFCD2Lj7qMEMplMmTqsARtlfXo9nz9x/oHlclWj4DQ6I5W78e5L/6zCo9izFPR/nwDLpf3KY
KDNmTT8TEWnty63qNbG/ABKWzcc6Y9eVwlNuCjIYGOiI+nj9RTnCh3vns77+br2fvQ/StCQf92VN
Sj1q0Y1wbFc51SzfkkwALUj3cxLQZ1uW7o+m69mvlxnBZXgdeJqinhBCUdfbok6rK4nKdgeoig2Y
WQWwHQHw3wITTB9TZVUfdJ+7H9o+TdZz2abncWNQryPKzDzDu29KEPApuocfeHCKyFKHfY/WU4OB
W2tS9Clp67xY520mgMIEdB3IWPFLDJLKINyxDK6K4W6upyuCd8GFrDI6cbOoRKBhuqcMi+QNhHKy
8R4qoklJ9P837LTxX4Yd1ppPrqRXWvvHh+IhvM+ePlB+/sSviZRp/pMxphB4cpZcK4ntfz1RDFpL
6I5EaHd8akZ++m/+9aY05T+lL3D5KCl4enAf/vuJwgMFAZn+E2rn6J38Q9fOi6GP4m6TRHclv4YS
9KouL9Int14ZFPFIR+a1BFh3K2s7u2HrkOEydEC4rJ3Wo+6IPO7+yTf07nPF/XlUZHCWDzw0Gb29
eIyxxZxiXfjXPeoHeksef9RTGL9TlPr84fXrIL5tSkWk2eSp/fyjabzEHvr2NUlL53ZSdcPWHXbs
6u2P8vyp8ddRlBCsapkTstx48VE6L9A18ud13kUZVlMrdK4dL+5xAQ3iRBTq7u3DLY/Cvx+Vvw5n
Ci4pnxWUZb2YIEIkiZq4V9duHvjnYrQ/WtrMLzCWR+98rt99e+rvA9kvVlCy8K1ODOoahB04ZXDY
K1Eb6TtP/t9dfcs6kBZVZynceXGKJJjrPIrkNdtu/wP/Ea6OcZgZAswQOSc/oZHCkWH0zpPe/O1h
FZNO7kjmvi/dXGyvSSNn3nWT2/VmcGrILroF3wzixd7NJfyIrvaDbYGWDUK8kbsk0OGZb+fFCWIH
FlA7oMjBzWasrFbnnQ4RnY4bpDWmUm+f7t/+pj/z+DZvR1u8uLom6IfCN+R1mFLpSE/J7KxRedQ6
F1786AIzu2J/Vx3ePuhvTj0MB4vrC6CE7778eqY5Yp83Wtd2PcBGx7i+iSG7nL99kN/cN3ADeAJI
jwcjg8PndycSCh7fTlzD9U95V7rEqzkF35M6rm/s2p1O3z4cbppXd45yFAfjScxIESPk8wNWdO7W
dRWfoxYrd4tyNNz6iZeVp7WXeyUf0WfOnIEE6za9ZXbJ1iQ/jZqobZOUjRD6EXACBXRzTrSftKkD
NhhlKlH7eqaTZJPUUXAu9QzeZSiJSq1x+MkP0FszaDxE2a9gY7XGSqMbgUGn1e5GMfC7qZ2cwBIO
pfox6pu2g2flCbJnhs1KIsQ7Z+L7rewvY1/3Ba75FgWtgvqJsmUeMFXYqPuCWDYwsrixNuj9QHNb
TREPN/B4zvDDvq5ITVoI+XF675pJPK6dRelbl0qae1gH9k0wOEhKk+HbH2pb2yNFPpVNEYFZ59eL
njbvU/6FRV9vDd+gwfl2J81qUe51gUDt6iqnn6oB3EMuGIMY5zJoH5yo0NAfzdb4HnbW+Egmwzl4
RQvEzR1Q7tYeCsVHvkf/YI0ooAdzJhu45o4Lz6Quy/xQTlH7SdiplezCog0OhVDUB1QNuLQVmGXN
NCQth2jPhI8RQCib9JEYAdOwkHV5uI11O5fn1hAvEySeaMS6I+p2ViGm9YeajES6ISVG6lumCbC8
zhko6/Jc666AH4iE549zuXEYG8lVDVKKiCfAh4927OqrkPnABUWAugWWqrJPRSJJkJSe4d3wjgEt
S7aLJG4lh6+eMXTnnocTbaPttL6ae3pCtfDD+8hXYGmSJCrMvazH9JZpdZHs4tTtwV+T/T4nQdCn
WyLkNXbPmTKoPaTrtNqAwx/STeQP4N0iQai0kpLQhfJqbW5Q4Ir72OzxX9ikNIj+z0P1DX0WxZox
72KLc+jzYB/B9KvzI2Zqc6IKTu+cht9d4o0xmfNKpeuwqKfvYqA8Y5U31MnaI5xNVXVUfMxRMiYr
5XiL5qcHWwMuMIOLMu2s7KiHgRhM7g7lsPFSb/gILqI913ZpP6IkyOkqdQk3WCGxg5K6KJOJKe3N
m7TIZ0qEJipQmCmaGbF/jKTtvgDjFq38ITCNXUIzKVBtZ3CwtxHsQjYDoDqu5xaXJO/CgltM1AO1
0v1gBQjBZU8rCsYA4meQsR+RpSgJ0bQc7WA5ct802gUI5sgYvFymBX0Bgd2N3+PRdG6ACTd3Q6vj
jwpnI0wvBFW5tozOvh/0lN04KnevoerF3/wx93pSwn7D5Ngv00M5cjVT5RqNF3rk1tvHhVMeurw0
xjWftfoWW4tBZmam/E2IIPzKb9B8KdBk5VoWszrtrRwiPFUD/h1EV4wzU1+Txq98ak03sHunrwGN
wNGWEBk2/zb0ARopQ4hjlor6LnZmkl44/pIHovmg1wKz6D+ZkAq/y9QIvnqFpwFuM1+4qxrT+Tza
IKVWKQW4l0kR9nSYQ4gkIVuWKbY8hxcjAaxkvPIMl84Qo1Dx18CIoqPVQFhfI+S5cqWWedyO0HoN
2gdiOnpHYVP3ZoTKvSnBFH7CQsQ1OIru89gkZLqmBtv6ykQ35BOMehJU4jnDZ+TW4FpPcBP3jPAX
17WJPrrPfd9u1sXQR0dhx5L4keHh7y0bVPl1ipkaL54OzWSH+3LpMOgo74h4LI+bqW5Cf2MRlWkZ
w1nDFcOX7Bqn7wR11TVMwkSuW63cnlKmbecyC1yNhh/6uDiKlDjp0GfXKdc9er9XoR9BXXevmiEH
yQhNa74xQ4wWp30ypIcerdM7jjzJq7u8q0uij44VL+iIwjB5AukSpJUiluXm8blH9QbpCh7HDDnF
MFf15yLtPZdce07sQvdJ6Z+6eY23pBSNdQGajunfhMc43xjU+1inBhp2c4yZ0Ymda3TJN7eyKoDt
bVEE2+X+GFdsukHHYc/Wy2svrHmAWsO08YY5zra9oawz047VY0E9gwOqJAExbQ8MpxwmbQvoRldr
miL67MSNe3FmFIlFyNUO5dfazaZzpxIeXSWz7It1Z0vjR58azWdw9767a8ZpboEzCthveQ6psMj6
B3gj5gMLc4fOnQLI5rqiK2M4dEEYJTSjkN7eUgLjXFdWFMFcLy1HmJ+9uBGfmOYnGKcnilZOtDeG
7RYQAhp6ZZcsfw0U43EVAcrOGC5nmN4VVXQ/XJrdJtrs6nQ8kWgQYM1UkjKtGFAYTmx6zoyt9Gp1
kTVjCPcOoz9SNqU7QIDhwcXbvkoze90zwf5CN4UaN1brL4YGKAurXiVdexagt3MIUgq0mjnLNeaQ
O6OKIK8kbbp2tMSKxt5a2UUh7xkTpsUWRwYzAIeuXL32wwHrTS3bIFtjzqaYgLk7jt+xbUwCgjJd
zHeJE4Vbp+skF6WgKBuxIAu+g1PDjjBkTG+joOYugoyiabry4G9tJ/CTQAR9wrBrhqDUb2FkItqr
chtkuRsPtP4QzKQHkF63HpID+w364mLKYcm5cv1vVRp0dKqhwzirKM9CvU6MiBe+pJpRHwUO2xbn
OIIMAk3JOwu79ZTACCikAZmj7KPTkZcCGQU3TcZDDh/kC75D7yDxxgJvMWR9K1g04DYUUxisXWp3
CGWFMdGxwgjoNMpthzfR5Wwy+oUeVLtwJE11Z+mhR4oifbWbyASHnBNH8pBTNn6ElUufF+N6DY9s
PduL16IxJ+PSkhlzca+xSYbiz2QJwXgJUF8T9A726A4bDNgLVn4wYQpGa7BLSd3jOAHpreiIGTaY
GszHsbOJ6FsB1kbm8Ja3tzD9j1fxZBPCZS8fzYhEY2WcDGaSf5SG3Xkn9QRPcK1jT/FDQB2s/rR2
hYhuiAAyvHbc2c/3oD/IRHe8Topd1tZdyymOBmdTiZb3W1NTh/y9J8tYxnQBBVa1HUy/ERj1Q002
z9e2wt0/0+hGMRq+uvRyStJzHELFaY9frT+Ms0Oszfdz2q8G4AkFl0NYPTR80Rik3QiDftkxd1rH
xljBh3JcRCS7m8zzrpLMmiVrFmJxJuYwKsCrkNm4odmhEemQl4nJm5Yp45zdpLOPqY6OT4MntGU6
TPahBW/J2xmfRteU9Vku+74Fw+jTGzdncXLbsaXN/trF/DcI4G86qv8nKtw+O7b/rHBf3Vfd/T8u
HoZ/UMRVPDyb4rDl/ZfUjf+T+JeJHdpj6802DInpLxcosvc/iTkhxdqm+OnD/Fvq5k8UIhYmZt9a
5Fq1KOS/ZjgGWpd0FAI1ZmkEb7yifzLEeb4N9ZSP8AzIXPA3H7ac/0KBGChDMEbeleeNZylq4HEJ
PhamY72jcS+Kyd+Kys/DEKYwTeQApChXvdgXcsmWRsbWhWRkld3YRLc2Tt2WF3VVFF/YRzhfytaw
DraZiy86kvKdjenrT+lLQmyk2RxUPl8xingqwBmlXzdu4YbHQszt3kzBU+Tj8OHJBfCu3rZ8Rp9I
Hjoj+TNOq/dCNYqEagmNhyzXfIDIxqSBe0HnfUfNea5N/XUUxZAbVc9c/r581CdaogHDFndWzOps
SV6QRQKK4RHXMUjCbf78A5F/FGLRRDzUiueHSjvNZV13dJNNSffdZ9+1Eznq5Tvyy+9ODiMJX5oO
MohvvTg5+HDcCddLdCTT2G5BgwtyPOxk3v4w5qJ1PL8EfQzUnH/ODjMIRkTPvjiS2DSpsl88hn5Z
HRsb82NpY0ApAwvsD5WDdSNp7eg6SqsmOF09+9ItPFf/z69FZdqOtcxMTQa1PBGenkAKVRzCh0Cf
okZ1p5GXu5tuVtk7EuZz5efnZfJz9iuJQDCltZc/f3KZ+FORByN2yCN2hx+DctXKl9W1W0HSnyxC
/m9/ub85hXTec53wqLJN9yVRsuM7r2NfRnBvnI42B6SAvBn1/u2j/ObSVwjASPlc+suI8PlnCmqc
YVZeJ0ewa8F+9Mkn6nx6GPCqvnOTvfo8TAo835W8walC51DPj5SntQkrLsmPbZFSr8KBSbD5jfnO
E+PVSXK4EBC0PEewEHmlzC6zxNRTFU+MOY83kirvHzKs2hWeF++6nKm3ffsLfP2xUOiX2A7OQq69
l0rwZNrNUGNKwHEZI2wkJewc28u3f3oUYj/ovfARFN/j8u56eulRNzdo9NP8OFqueZgTu1+XFfUD
bx/l9f3sLIdRcFa5pRXA1eeHIToKq1QF+bGS1LXgzAXuZOnxR1yUPgyw0LqkzuEad2/zWPV1eRlY
bJ7KuZx2b/8ir79UHB/czZaQanl6vbhWYvZnpRkV0RHzP/3wnfEjMOLxj88cH5D4B4YP3l5sEZ5/
WMIaJTBHbjA/INgYFBjMJiX1/+VRXnyUsglZcNtTdMTI7a8ji4RFCI7mnaO8vuqB43Jzse5wyMYs
voCn18dkCEf1ECiPanD1iRH0zQ5ZLT74pTFtUpiox7dP0KvHBq8wXi/cXx4WdUW67NnxROkNXqkE
yYrclB/p8O0DwIdD+zmVeGX+9GXmLNN1Ji2mKZnmuy8OZqQ1PlKjKo8SlM5Z2yIpiT7LLt/+SK+v
OY5CtIgbeXlyuC8mFnY6jX0bjuURFipt6XkcoDkiTb19lNdfHEchSqdYvHI/v1y0eVGRVAZ9ZkdN
IqkiRWx0+Zme6RZaT8T0w3cmIsvj+9kLmjCUiQZEtBBzB7zt5+dJJTZ+1Dmtjor8Cs2ies4oMZVd
QK/Y7F2EavZ+TEYnj+z7sGS//VlfX5QsQFhns81G0eHV/PzgIfvQ0h6VPuJroUoiHTPYqllRJ1+j
KLPvokyg5b99yFdfL6sdRq88wphOc9gX97RFzLbRYd4cw9FFAhJZeMWmjm7QwHTfuV5+dyiICqx/
XcmD5OWag0RG7BZ0orH2MYcHfGMCL6M97Meeito//lSsa4g48iRksL7QM57e3cPUER1AgjrOo3IO
TqOGfQ7O5BAaQXD79qFenTNWHOxK+FDc1oybXnyBjBBrEi51d2S41GwyTtTpMDIMmT2jPXHM1ntn
5fabbxHLGbsuFqqAAe3lrnyypgrJaLiR33RHw+IDNYjEFP1BWyOwrU7e/miv7oXloyG7EAbA0sC2
5fmhuPxqjNRdd2QVZN6TTYB+FfZ0o7tquCjmmoaW0u+x8eSh+84JfPVsWQ7NghD7E+YnlnPPDz3P
VkolkEmLHSjVnXZs8w7a8nzx9gd8PnNlffriKC/OndQx5C6GZ0c7F187pxi3lhP7J7lRBuByM5Ce
Af1Ybx/zt+ePISjbDPxjtvfixWOjk880qPHJvJ8V30Bwk6jeGsEUvrMm+O2RPAtHBLFmFicvtoLS
msPexlJ9BETM5MaObSZpub1Opfne8uO3h+IZjYWFWDW4luenq2AM2k8wWY/z0JcHE3/3rQjEDLbI
Kd45Zy8Mnz9PGuNkgt2+B84Ag8zzYzWW7KGmWP3RMwidMQ7zkouZLNQpzJrwiLHLKk5Gwn3MOGKf
pA7ylfWgdF1c6jo1r7EAZNY7D9HfXK24/dhG+Yp4D6+O579SJTCU8TLsj9NQwgtjxgpGOQ7eeTX9
7igMszGesA+mg+HF+Zzj2Wipb+Gh1sN8MnQ3Mv4wne3b1+dvnmfs5xFHkHV4Gb3008YROYbJcoej
NfC6jXkN7gU5Afhrmb7tKLj+4+cZEX3cLmKRLXA5LZfWk+fZMPlRY7RiPg6Ja60TThQGOQM0sWlV
mz/9aIuJmZWEiQEFu/CLq3SCG11SxSSOiah5bOXEGkySAOgYG0MPimYz6vveM768foguphcWEx5P
a8e1XlwbocoDbZmhf3S60Z+Oiek28d5oSWMcZtujOajpKde5or0yLY8Zgot65+J8/ZBjd2ctqhPr
GoxYywl/8gV3kSW0SUsp5I4aAwv2/Msppyspb8yeskJApg5oR4Dt7xz39eXKUoqtq8KUpfCdvVge
Up0doFKVwXHmKtsWKVOuugyid95Rr4+yvB1QMrCXoK29fBpAV5xGWXrBMUjB309EIbcqLt8ToZAJ
+ZaerQsVy2g8weZyU+DHe/GqcOEQZpxo61L3fGHXoxqXmBNkIMJeENxAfyOSWoTAyKoS3Kot5zSv
i5Ky06RiYrxLME6QPzbzZtjOwSxku7LqzKN/jB402mOazkYQsZ1BQOGV2PM2bp1E6Ox2OGKi6Prg
syELoPjdZDvZSVpRSrCpe6Zo+xzqFq0wutLNphtjc9w4YqAI0PfLxL2jyCkHaBTk85esAMN5lXYx
95gVV408K4ImJm0UjmlVfgSsQqpTVGR1dzXBoeQ+TnvGPnZPAvMq6trIv0wTt3l0AdoA7PczIzqn
rbRyDlbhd+01xYOV3sxumDMX0zITcGQgY1FL1zW3YT4rRUmT8EIsEgF0vHG08UTIhhEnoAnp9edA
YKpzIcbsc9tCitomKFTxJzm5Me8UVs33o03Pz0WUNlV8GTE/nLZxMXt3DbLSF8NCwNovLgJo2nIo
YfGlQ9B9ATeTGucUmiXqgDuGAAtJlCAwrxP4QZoUvqe8y9npjWEneFTd285kepuIXm5G+wV8p00w
dlSBaVUBX2Y6VdLflfSWWvWl77SH3kmW1oJ6SLxdYBnjR6MntMksRye3NdMT7Aydystt4/CqYspi
k7QN/SC+ryJBrEgLl7Bmi5J7MFoSaGAJmqXLY8wNaO9p0HwLBkt+aIcRYZDlZB+fi9YpAc5Xjv9A
0AmkojcvkK64ZdewDwgP4dmQRuUcjaJ3h106q8Hkt2hYJ24jhAp1mdsGaQSc2J36xvsQRiSA8o5e
LPwX2iMANdvxujT88puki/ebrMsKLi29HTSENUOYXqd1bI1k2AmK3o3IcdHDjE/FOjFi1yv3GZF+
ypd6WFiELmTU7WYYQ+6Obs5MHAIL5XrXuCm2BUaWitk9Yl06bz0B2+uUKplGHtLWxhiF887rnFXs
9/SyFi3hrw0VBEa2aWZcGbBR2rQ9k5nyGdBmdd3dTZOpm50/DDYYxtSuMbJYdjWcNr6hm6W0zR2L
M88diHtqw+VyT/omj89I6cKjd6XRknilpL2othT3RtWxY7w8rMvGowwrb3RgHVoX0tHeTYLKuJd9
DgWiUiQVN6UlymzfN7HfrkGgyGumCBHBqxjBlzEqtkL3IH1oXgyrq7Lez13QVgc4qn62moj/Z2Cl
gWWtq3aIxClvSojdsideiglAxEz4O4HzHK7y4r5guHHZ1HVLC8DoUWWdjJoS1xVjh7r4PJu9DH7M
sN9DKk1NawD2noWkqjFw5VF3qGZCnaj2sOaa+yrTbvsh5W6fzo2KXc4+xf7SnreVjW6wSqIxqOpN
MevmB8auhsuiSKhUDKqdgIkko9PZtSdaL4bHMDAoFUZno0+VVgdcEad1YZkPkel+bWt1GfrwXGTl
fpwG7ETYSAD9MhrdKrehOBZUwK4trG7jo8NTqWNf5EZIajC2627ftM3FbNH72zhcSkvbRJVYly1M
M7Vy5zS5mViiAOuCod911T5n6LzFXx/TzDDDuQ3C6iLQ5rCDW+cAepvKXVI6oFdN4vvmGOnrJDBa
KGuzB3pbX8bUBa075rgnXlcWF0GMXAdp+XEM62WYLo8JuT04pq7xISdif8gsnwKgoNj2DJBpdrS/
TVE/bFJlnNtu28BGLKqdi5K1bztqY+yJkdNkjzAX0J1u8fWdKC+pdl4b25+AQJz7PU0y46SDQzwn
yQkLWpAhpnU1O/gmuhYL2dSnZ8Kl+ph/DYS4oaGcrtfmMiuIflb4aLeOLKqjY+Z3du5C1U6ma61A
RRi92+xGmnbPEDrC22BIgKmN021jYvUILYFNiV31qYyyYl/rBHtB/kCKY5cNQXDitDKYIn9d6ZH0
ep2TCTsxO1uTnpQ4s+JlcDeUH6s2hEvcJW1XXg154s8nLZDR7NqRNVYJQ8emccpz0u9OZRZSFleH
uU33ZB15INenYCi+j3Mxj1dTTeHBRhjAXKEYi7gYHqZ6KvvHNJ6s/oOfEjIETO7MqO8oJfa+wmRo
PdDmlGPYEJU7z5+mYg7AbwsD//GpNoVXf89KMmJXosTCC14Oysq2qbrMP82nzuYpaYnsA4TCWO1h
PNgU+iUYWk7MxGTL1iMbubsWP0D5mGvKAMx1xLs28Tb5hFLWrWGn0NwQKuc7WfnYv6fWwgm3shFL
fLUg3kJO1TOBQNVp3NonUP+I7RLuLKmcriKXNgXCt72EnTvK2z4zuuGct9dSkhWB8t4Y+OguYFT7
9RahisJWRZbycx5RfQg6ryl/+JRyYE1vjXk88/OGxr2xlJguCFJiNUKWAEEcMb8Xq9adMQ/5Ua44
bZaI2C0VwnnEellTfpK7OPU6VqQZDXL0OfJKt6HT+q4u1mBSItAaQgnA13Ycb6zJoyFEY025ohGZ
WkxPdzRmEuM2nE9OG0XfdT6kMOB73irn2vQLXoMeL2qMSVj5Llq3wFvgkSxuNnwvLN4mb3SI7DVh
Bd63CcxNmXd4O8ZwYi42GpEjr/C7zfWJH9OAW0Dj0WkLLZt65n0dzNQH12MkhiWca9rjOV6eEFGc
Ege5ya3aNA5YiuSwFrW9uMx6iStibnXWOkAuRr/ZIICZIa3EOuEFJnPXvQZcsnQtm13xofKRfHgz
i3S6jHKWbZtSu43zoSvAxVzVOqM6YY5Jd20SG3Dwisd6U174lQ0vv60HX20cV0v6NczBDPaDwpkH
rjnqjevcrkgv51pUd6wK5BVYF4B/BUQX8JTh2MXbjEX+Hat8kZ9qbkk29JadtD+6SOhzByi90rBH
M2ve87LA/9R2adpDEkxjCsNg6LvFftQWtkP8OoGzT3uWoOu+LwV1aXYK1IY3c7E0N4LWOTE8DHU7
R5mUnWWqzwA2NrqV4ozRGGFh30Dp29U8uR6nHlTRgf88/hg6Tfu5qaux7nE6/xdpZ9YjN65k4V8k
QPvymmtV2Sm37fZ2XwR329ZO7euvn491gRmnUkghPf1idDdgJqkgGTxx4hyZS0T1WKZ7eGl4mWIA
NSKwGFtEjWXWufJBGFXlHZ1p4l6oQqhniMtoDccEV0vZvBlFVv6wZKL53GN/gqJ7HCF9QCSUGJXq
bNPhXBUa1tWaOobFqZyFMZ+RrlG7s573yNzTSNzm6P7kCCjWAzqKz16rRJ9j1CvNnYGq/Ecxq7EL
WQ/HhzMd9d6PGFEKaSEJm5iwCCg117AWvwObVOIJiaEC0g68MlxnwjbZ6ia9ea0BuCFp7XGo6pSU
rEVBCbwea7G4j3wR2SFGSiVeTZMm3nGRBcdcb6dpZ3aDsbv/Mr7Bb15HhbZG8kfRcVk6JalP6wL5
Bt/hGnuuLREfIY87h0oKnt4f6gZfkEMh0ADAALL4X/3d356jAOiaVsJm9T02DRL5anqZXBO0Jp9p
PESE9LHmIPAiBgQ0kY2cNviCtoBNnFC6IRZ65I9INX1FckX7luJLswGb3LxD5ShUam0V2J4JLl67
ajV25Wg4ka/NetU8oXlkB+8QsMH6+P76rQ0k4V8ag3gHUhq5fs73GGbQg9jG+LQY1bOOscHRmJL6
fH+UtYDgWe3CJLFUWtcWi1a2TaRgpxD7cFbCJw8aAplmgvlAZm8BJGsBQThYlFABKqhDXE8ogzHH
Nh5i31LrD23mcUyIFPcMs/tGeffrH8yLuKPPjr0F/no9WFJETu1aU+yLJjPfqfAf/52bEVfHSd8C
6lc/FHiW6mjycy2pHiITWYFYHeAk1iRcsjXG9J8Vz4n6v+/PaXUgwFcqHRwbQPXXc8rMOBZGa8Z+
AE2cpwZGiZ8NdfDaPwhxyRWAwQSc7Ep+2e9AUsatYAolSfwc6v8XR4rSHYoZkvSjkA6dyNTB0G0B
rqMUtwCs5koE+oxxnI9hF6pFkaYjL+VGHx9dNQqrjsPeh/fAV1qM0rTRxG2K/a9bj+PbrMIYOrfT
bIPwc7uPdCmbwFkH+sPXWUCO6BGXo+r1zqUrMnUfQJSBpwrjFPxPf/jzXA+1QKgwQ+/dcpocKtqd
dqlU4b6jOCU2ju+VYJPlO8iEQKnAtosN5IZYophi8C5lojjPVUcfX8CTdwPqvl026AXUQIkBok1f
lpaR/qGJMKtDv+yjATmpXOfJT3vOSBuSl3x+NBIMw+Li8+CkSO3XRSQ4vaOnXe6FvpKFav1OwBHM
L5R4zdP9cVau9qtxFic3+mu5Fyl55Lc6Pjy9UI5a81Nxim7nBNZ8amDKP36KG9BCqJzT/ygPh+sd
m46tG8sE3HcnE11wqfL4YsDwiJ8GC//x+9NbiQyail2inC5mA+2P68EmfUiUlMYbP84dzXe0NnXI
ksfy1/1hbkMDuNhgCLR8bM197fj8LX8A/FS9mmzVb8Is+TbHfXWyEIzCvFuZ+/3/bywJCv82Fj2D
dHkhsO/3eDG9h1Nq0oKiDscMMcKNT3W7ehJWtjiS8PbWSCCuh8IMMwnCccTPPjeCzwAD2on6qvNo
scVlFHIUylR8p5tiRG6XhlnHeeL3adw4R80evO5DDZut33vp7Bob23h1UnwqqL0WVJTlYaEGGv1A
nUEWgR4g2PTY7FutszeOJJmLXEHzLkQvrlhuJsn4WnbO6hLvR5Ez8YM+RpNvhEYiDWit/qlW3eJt
5w7JW5oZFN80ixH0Q8vdYOMnrAQlDeGQ2lxDlqyX3uxWk4AD0bPio+1Ay6jQZyyUuyIpvmgh4jmH
+2EpY+FmwvR7yoyTBG3ZtYs5fTlEaDz4ZmfgLtugyFjaeAqYZpq82LJPJRSN/lTjEbQxz5UP6qIZ
TEmHDFf+cx2lcR/HXpZHiZ9MWXbwKi0+doM+bUTp2ij0o8Nlg75k33BwLHdM1bxqEz+G8/jFVhN6
oPiPeAjcX0d5sC/XUaPuKJeRkucycAKgjsAaWUfFGOaPdmuWH/HxDfZ2wKurBP/1NgZcCxMSKPae
x1sE2s318uXONMzhoMR+2UC4nVylP2WN4r208AU+3p+b/BI3c+MQRt1GGr8sXz1CzEmVmEHso9ra
0WXkhnBHL2Wvq5+LxOkPydxvFfxWZyc/GFmVLdmk17MbQOOzWIkT3+o185TzknxxlBF/QsNpNk7L
tR1ANZMEHu0M8jj9eqg6buFt0PHod3GbfbQjTB8q9DJfhhbj3V6zEgvPrdLDcdjpj/cXdnWWDgMz
UeAQZ5HRjcDipuUFiT9qdvMfw2sTOgYamnEoLgTtVnV8NURdDH8swtPihLueaBTl1eQyhu92SDoG
JVqt0ZymR4GP3htbnc1v92e3Gja/jSfP2t9uPPRwALbAvfx8mEyq8dnPsEOhPh+T5IXCVf5WS7N8
g9GxtqI6X9MzdCq4uJZcj2mILELQWSKbQTC9CZLIpUs+6sS3IDLULe0fqehyszF+H20ROsBOVLcS
PfGRNSzNwygqlO17Jfgr6ZLxLH1JqCkCBE+t2zm7xjHEF9pGtjKLhWiYRCWk9r5KnqRJBuUS5/EC
vDYHxIX9fhhAPEXmiB9VSg/rrqW1jQUoQrzphE3RkBJWMbyvLT34q4vL8Ckv8QIfa3U+onJNL+vj
EYA+mxSe4qAyvcUZ5brNYEvFTn/SugiPggQDc6GlAMTwGLr0PAjnHy77ckPCZTUIEOGC1MbDHB2M
6yCAmhAEXUchvLOo9dBN/Bk5JvWITrWycXas3S68x8iyJL0ehuD1SJWr4HbdcnYYI8WhPhDJwZ6w
Z72/jGsnFOAWZdvX1GTJF2iLJhVNNyV+AXHGVyO7+Zih+vBWN4f8w+y03hsDRdknxJ/DR2mWMrLo
PObbuUBe3mIl0XZUy0ZoiZ960rq6matjqGNFCuek2ogV+VctLxkIJTqKaLLl6IZE7SpdTBqe+vNY
/8w9QrVtqvlnUxn6N7C/6RxF7vStcIv8JzXPZoMjuLqHkFPSaR2DyG3p8jD77bBCtqvi/wSpX/Mm
OCvoJdPKMidetNdpa/yYlnH7hbZ9/ACrQfsxIoc8CdTjS7czPtaqQvU3wtjp2+Mfni4UC44IPC17
yc9Mp6kGOiZFwlIS8LTWNHw8y7n9Tid2D1SXif9QVWg+KGiTbSzIWszRyqNy96J+Yi2zs8FI6cxU
ocM5RTA4+yihlxXRaOpk2GmirXtQDIvCr6Zi533I6LHvNrbW2u1hIPQEk8uANLpMOhQjiHgMNImv
z6n2roJa8Yn+ouSijUp4aHClOntRb0wbWdXaHQmHn94VIES5p6/DwKuSEfStTPxMmBhNWgX2Bztq
ecq7HqT82RBoSdz/xmuHlQmWzFuKtB9VzOsRwykaUypaiV8bWkWLbY6H1SEbpd2rE2c4t9wfbm1Z
USHk0SZJ8GQe18P1c6DmbuZxZUU1yhXjUP3TpKFUCY7Qrx2GwfsV8dL6fH/U1WWlW1JKkhm2/aqy
89vuolums2OaJP0ObVoEysMsp2ROzfUsGyS7k9Fpzaf7Q66tq6RtSxSYlHW5rmObFFNCB6jf4Sz8
zonCcTqUddhH0NHN9P0fDGbRmSZLHlQrF2ETh/i+TpgT+71VZ5+tDnbgqcBz75/aSSmg3x/slrXK
qcxgUvOEzku03K6/4eihA43uIkSvgneMkqQDtfghPFKRnfe2hj1aZmrvY1yND06iR4dpdij/hA1C
2MoYbRVh1g5uSHncELCmABsWESVhqs6J85Taa5d+Q9u+9dMiApwk33F95GKqd2gNYwltUHd9a7kU
ATaujtvOKbkgnFU04nJTcYZfLwiqwnVlKfwE1FrNvac16vh27hH5SKp4fodSkBLv5wj9Dq013yqx
o+3USHbsWwNuC/c/ztq5CUOaOhBPMoBauRN+i/Q+TCIkTOrUR3nBPQFcFSh5zGH1pivd6dR1kfev
OebZpUTWfisu1tJR2RUMV0I3IGkv4qKpMZXLlDTzRQ47FdM3xfzaukn3VWmtpN7bU9Ocjb5DJh5l
nxZvYVGNFuRfOqk3DrW1U4bXFCgG3SAE6iImkgEr2HTuUl9DCAD/cHwbK5RBGkrQM2bO3anFgeMX
TnDqvJH7rY3sSIk7njmcqMvCQsu8hMJ5Jjk+mrMLS6FKD+vW/ICnANpKdTQU+85qpy3IfO28oaNY
ljyle40pU8XfPrw5IudhIrPt4yidvdXGathjG1596PXYOdyPsbU50sNJiJGYMdXFs0Ox5yiGykG5
AXK7tAEUeGlr9jO8X+VNk0efE4Hkyv0x16f3f2MuMt3GcqEFliL1VZCxN8MUfoBLIN4ERZk/3x9p
7a4AtaRm7VDDo/n2eiELKH6VCtvAD4oKkfdBT6f5XImuQ59GF7hoDFiSb2Q7q2PSjEi/O31uUOKv
xwwQWtOsqUz9QVCO35nt3Ck7djjdU+gxH4ve2br2184JEkqZXLlEzBKjHZW4q7BpTv0xhrcW5KWJ
YJIIqiddT+03g4PtKzJCeYdATL1VfFuNHzIqYBWZbS91NHGyUMNeJ36UsH4pVIRfE5zkC7t7r8Q4
rE35Fs6x+lBGL+J/R1ysr/CcDC/vJPWFDn/WJPU6NGUVYNKt1y9O0yLo4YhvuT56Z73t53McdfrG
kbT2VHMp/5Dd06vD2Xz9icFsIcOWhJWeC+sce2q5c+2g34AbVz+rbEx7ZSWAOl6Pks2RMVd5k/qR
cNBXBtvfNantHvDdiN72UNZPfTvhVKBMcG/v75vVHfrb0PKr/3YA2ZHLAyrQKGZQHVZ2np1FnyoX
zuNOdSSJ+P5oq8spVQfkpoFAsPiiiO30tdlkmT8pc+Ds3L4nsyqrYdxCN9amJaWrKTbAUnCWNRq9
BZDXYvkwc0ut2CW2NbaQf7UcQKFW4cTfn9fqcGTj1IQQS6Uz5noVkcGa4yR0iVSbisMuFln1BRJs
80uxgy77g5iUeryUpmWlZmnsiGpWpIhZ4ajrMoyK4Osj8zxGGzG5OiWc9yTNl/LJskmezoCmCL04
81tqGurejODGng0RtR+HxnGbjQRo7SglFaQTnh4mGy3Y6wVUkIWDvVhnflcY6cfWbKdvNarjX5Fl
Md19A4TwBygTDzb0YDUaf3irLpKNQGgCZYsZ/yBHccjx8/Lcey1cxAxqOoL9k/lXFTTT08OBIqWW
ecwAwLtcHNfzbK0AaUZBsoVLNNZ7aIdmFA/hp+1cpdE33hdrGS6W0K+PcZdL31w8MDixA7vWQX/q
TNC30dvNS2xm2XM1ielsh7V+arFEfpvAPEOQrlYrjLYa52umNWIjmla+r0fZhkiyaOXkHXI9bxuH
qowTNPOT3hzL5w5NL28X5CpcUay/jb9bUTf/ub/UK/cVekMSnqeri7Ba7Mla0LDQzwM5HTjrP1oR
0rNSx+oxV3vjHS1fwQkCPAqB90ddOeGALWW/KntTpYHteqJNVHpFN6p8YDFPGJRGTgtHctDd9Hh/
oDXsiRMOf1lAHimzs8itaEJ0lELUuT/Wk5ketdqjAGfrRfZpbguey1D6k6cEybekt5IjaUN+QMSU
DmtUVy5B1lRPthiVv+7/qrXvLKtmCPnzaodiej39GSnjihd07kN+wgGy6nGWxKiyOtNIoz7TjFp+
uz/gWpKAdbIE/0we0jfNmHowYDGEuqBPBoSxjGi9/VzqE50O6iC7KlR01jqjowUGVqzKiv2tKqnY
mPZarHFUknpSj+ESWNxr1JegB2FD7wOrzn/H1fzdVbLpSTF752MJX/9EuG1JLMhIWkCfiGbJaj0G
WrTQL5Z6TDNTGag6+y4Sex+6ULXnNyXwfb33wBTQj8u+pJSk0KEVXYjGJIKW8+f7i7/2tUkHgbLp
K6SovzhDy4HGEmtkV6cYJzgHexSWebR4Hv50atG3bzAcR+Lt/pgruRJfGuyLLkqe7UsNK+x78RQy
7cxvlKz/pCez8hxkhvtcxPFbZ+rLA7YFylNES+Dp/sBr3xhMiF4/QBSEdxbvp3G0JqNuw9x39L44
0sSlnNUpptc4UyvaT5Tkmz7X+UZgvXYPLr8y7EcATSAR2kaXCWiGUGOrWLlvJHHxBcA3hjTuDJ/r
uRjOKGNWezeejtD3UQI0UYy2UXVCUNEpEThuo6NbF+a5KGngu78Yq6ePpUtxNtJuYJzF6RMUSsy5
rea+cGkj6JXWO0DNG+I9ynv1Htcp8xIYdAr18RQeTL2hECqmHV2gAQq+Uw0EHCUbd+taNPI04TVN
GoEYzeInTclUDvhQ5j6lZgdr0Z52VFank42IsYqlet1PQttYiLVdKEsP8kXNn0vMQmsLFDc9PfeV
qdROVl3pzx60mWfa+KvTaMEbwILNRtJzDFB2LIdpK0DWwtLiSqVAT0px8yzL4gE7DirPvm0iOHEY
Omp1u94waCWA0z6fPSzqLwTXHkNwTDUHwG+bBswdB0uN50davSRNPf2KRohTu7F2ix9Bi+3WTtWH
7Mf9oJGxeh3L7Dr5ypEVR2TIFzcy4kC1mQTQRLtSRTSZjgntE/4P5ryxU29TV7p9ZU2T0xGgc1mF
QP4TXRVZX2srkLuJf7W4CMuueNEyh5bFh2dFtyBEQRl2DLYIu2ruPFoWbAi9eKxjdhoV1Xw2w7ga
Hk4tWDfEpFROARLIJXcDdePcRCuUSnwKf9MIivyAwMKWDN3t+cqNosHsoXJIYnEDE+lGw2yBGCiC
FzEUMLd0D1BJ4g5LSiP6nCsip4sOqVKKWgg399/vL+fthmJ8GwRHEnB1aWF09SB1yS2gh8WpD9vK
+cuje2k+Cr1Xw6+lUiMVatN+/G+jODHXS9s2zXFQiunhjvVXp/JXjilGstYyca4iqhKxMqS+E0/Z
MUtt/B3RJC8w/Fa0CdZT5bJZqkzfyGZujzAuNQgIkkjNHlmmT+jT4HoLIO4H9agHezTR5vA4Nm4+
nZFwLhAr683ycVYog8J2NXl38dmX7AeBJGSpY0ju12Y2/wASnPdOb/VnMzOqtzzO46+V13sbn3ll
phDgKdJRbJHCVIvUQVFCu+w6gM9uEGq+iwecrfcp3t4YXmALSztUprobqcPKuSBzUrJFjSuVEvV1
aCEYOc8FrVY+LasjssiCR+7Z83j77bRUHzbeH2szpLAhGZUceObS1KQCESgCN+eBaQ8G7cKCHqfZ
HZVPbtMOPog7Bg33t87K/KhConNoWhyvELyu51dAp7BLL8h8TW9V+3lu1Wo4tpRgys9oPtQPX7cO
jyr44oh1ALkuq/yzmXTWhLKvj+pxccAzO/D7HK+7EDjrbFKp+HR/divrCTCv8qaALgdGvch3p9FN
Bc4GdMMmdvY0t4aBaYI+/RR204z7ln7WraPw9mpFZ1EKgkiGF95Bi4xPySIMLOZO+DRX6MqhHIN3
AeIdu9yeECjvO++Nl2HutRGlK7ckEAEHMKgEJJ1lPQa8AqsGexY+B5D+CWPn4J+qiqbn+6u5OgrK
W4iAwqa/UVbS6tDsEij6uJsVxTEyGhwylGErTVz5Zqwd7Tusn6TkLSIS5VZRmdVYQM/gTXwyYzhH
iH5biX6adTfST40+aenGNrgdFA4sXYFoK/E4oR/lehsYUVjHXeMJP2pj64MTzeZHA+GBn3MUWB+z
orOtw6NrSZcSrz6IopLqvmxVSoTUolWNwu8wxjh2JS3iQd8qG7WUtWkh3QryTqUO3cBFNIrQNJPI
dhkFQ459o2d0gudFQAduDVw868bpD2YlqRzSoo6EY/HtkilwWjTES9/G1uUStTRkGsW0cQ3cbjH+
flPePryroJ+r19+qVRQqbXVa+UMmkheBpPcxCHtceupch3LbxOPXIHQDbSNEbk9KOSzwCWrPdMcs
661lAF9zNLzSR0Slf2eFifZCeRxRABtbeeXx8IBqhFaUASMGcshiIeOON5weRpVf2/2/XZl3Z/zH
tqivt/sZcULq+uw05ANvoqOiPXzy+qH2k64Sxg74u/o6NaB/x/tRsRKFpNYecqNwT28V2aZAmGEG
qOXrOi1lPQb1LzhZ/tKzUvgj3kEbH+p2OE5gcHxdGseBRi/WbipMhDfSefCjIvw2Vq6zV9TmvW31
7r7Npq1GwNvc9/W8f83BwIaXmm85VkYq+hajrxWKDWctwEY6UJM2PXJ9e29Fn+NtX4ZVXmFD7Q1b
pfjbzcBhSQsV9T0uVlCd683gCuj9Iq0mdjjiz8Ktv7Ta/BlDb+wdrOGdKNXq9ODX5FKD7ii5LgAM
PMyuR+wsg5aLylMuUe3Q+j6aR0VH2iISLvfbrD2aMbyO5rDtYDqwvosTTMPduUf8SbnEma4+8UBr
aUOL2/mJC9/GYoHzYWPEm30O6EzC9/oQ1Ck4LVY0Hju1yCpenMi5zfZhLBSl3YWB7vyo1Wi0NvbG
zR5kNO5t+WhicuTS16tJIdaASSE7aHps5bFUUt6b3bRFOlybE7kBwqdsLDa9DOLfKnbjUIfSuTX2
h3FG4sOdtAOmYsqLkonh0SSBCcn2N/a7FMVfXjlZZCUCneTErzCZeIHNkx0nbdA3yujyI1zBAoyC
1KZ8z5H43LSpctoHvYUek98Br/xdQBpFyzVOanvX5mEg/sHxPVWzXYMaS/imM4Kx2DlprXtb6nZr
C0seS8GL5UOqb7GwkYIzUjrCqwd2DIpjp2NJc0DqweoviWd3fxAsUDTJZzlHgRXlr/ntM3pNb3WO
1fOaF5CtdVXFaqMtRNtu3D5rs+JGkCQ6MjHKEtfjDPWUT3BtINVkTjLvKPe6P2JXx5g1QL3mjwaD
PwIAx9NuyaEO2kCjq4PBIIL2oAZeEuIZNdUf5jyfHtaqfZ0VlypkPXlaL3IHvGO81h4UKpR55dFv
ZdW4N8H8Tf6lcTzGgiVPHt4PrCMXEVUssAltmRLlJYImIFe5Ty1BdulgPKac2rxAoevRcxk+CeAV
LR4cerSyXH+0PhHYQ9aginXW9hVKMlqOs1pvF9MBC8Y43FWVRCDuD3pz/bCeRD8EVp6QTHMR//bM
+zGu8tAPC1PxY1VRTwoKWOiy1PnTXDbf9CYyNvK/m/udEh2PcXnAgCHfFLESChgJdkuRbyZjfGzr
0vxWeNXwgTMdg6YAXcaNSd5uB5PPRzsg5VD4yUtDgNItvHEcKB+kI6jEwSuc5l9FDae/a2VCu+X+
it7OjkoF9RH6LMg2ec1df8aqUM3IhtXm56OiFHtdr9XyMJSTUqGQ4+CXFFt5teWMcfsZEReAryJJ
2LyAllKgiWdmto15s+/NVvCCujICXtlkth90Ertdm+Blteu7WNs4xVfmCpMS/iBpE9WupaqsjRmV
MjtU/lJn/tkaUfwrE6L77JqigsRJ6fnj/bVdfEhqqzyDUEOU7Fk6tZd7cYZF2Ch6MV44h4K9Jute
LopEh6h1thSq5W777YKSQxErOiUfabpLZ8r1Z1QhHamla08XgZH7xzouMJ/q5ngjV1kbheIF3jP8
YiCqxfZrZ/SVRDuNF9VswBg4s4+JaWQbIfnqLL6YjNxqIKtwOmiiXNw7VjCMdRFZ00X2waR7Q0sq
/Si8GgnEuCKKD17fOOPeqZzpV9jqZbGDImK/DXlQGf6AnuE3LSycD4XaVuOxETlOnbGRBUgpxU3G
8iPipOxCmFT4P+bQSJ8HFWmuF7NIlPaCe56D9g+GfdmJqq05nPXJKKITXn25/a6rh6o/YADo/RwE
L1KKRyJCFWwynTB8m9hOE13S0m3E0SunetiHao0/GGZpwnhSoatMz8Kr8k9pGjnzLqhLvEXvx9wi
xmUgSAo8mTKoEOL2i08061qJuJGrXjDtaig7lt5RyzM0yrykQo2s0h9rpJHjATRDi6GMwft4iWRo
eaqYSj5oF2OozL1mlNZRkgJ33WwkW3FxG+O4KpAicJ9SXF2mCaD5vT0Fs3ZR07bddSFsgbkJt+41
uUCL4MPSVCrfEoKIsi4W0HRQdUvr0bhg+aGgTFiPwWlwGu0YaqmCVWX3q000uzhNPa1n97/dyvZi
IWVS4kD6uSmXGwr+a/GYjZfKEvlBKCJ8r+qZsxEhi8OXLwYUCFcJsIu6PPDd9VHBRlDtEcGQCwpV
f2PzeYxGV91VIvoZIseym4Kt18DttEydnUdZTRIPKHteD6iIbrBr3B4vCXJ7T00iPuH3udVKtjrI
qxAGwIJMuK4H8YqmaxO70i9hC/W9C7XoxHkxH+5/odsTHTxZB/UElfGoPi3yuTYrW0Oh3nyBPBAU
p76cG2sHKRlMGRXXzS68lU8F8EQzOaq9EFqXk3KctsIRrzcvY+Rp3zoU/54N2slfqPKHl4qW9tMI
rWHjllyZIzxShqXlA3LSUuZKsbRmQuDOvPCQVH6Ybh18moeYxij8RqrHOFfEImRodhuelRQmzWVp
2homLa4T17wgroUmuGKlB7OM6MpCOu8QUMja2GG3pyPjyaKV1CAAS5BR9NuLJsVbOgwAMS5JkA6H
MbDyvTM2aC9KV1wkGcf39+Pl9gPKXPXVK4NyHcW66/HiIqbhDo2JC1mq0++DySjbZ2xaRf2MWaFT
vWnob4HknuWptZFF3p5jloGvD70AJox6wIzroVuV5GuYNesSI+W5D0Y1+AcCMSQj+EXnsQ6nDyZd
gPtR67fEt1YWWbIxobTyaqa70rgeOaEKHE4uGjvUIIdDmQQtQoxTsIOl6e6EGO2HPypIAye1BXgv
b4dFnQ6966qkgRSEyAnFjtbr9JzOcbQ34iztMY2d+l/3v+rtWcN4aIXzeIR4SpJ+PcHJmyMzi1vl
wupjN4q37H50qy3IfkmNZHMwDK1HcmLUCm70fTCoTJ3UVi6WYvnCTOdD05ffB0v9ZbVGuHPj9mMc
uc3BUad3g2Y9uck4bgTRAvf470+g5YNNymw5965nCt8aoiSZjd+ZdhfBngrs4WNasMeQXPTcFh1V
+vHzM5rYUfCz0zTUFh0VEcKNc/d2H/HuonjBa4gHJ5Xn698xm3oVpfg6+14VeLup7kqN2nZTfrdL
GlfLhI4/MxqrLWDidg9Jh0CeRaB7PFeWsvRBS4po49nj970bvIFU30xHs8xLdddEuj2hCqna3w19
sqydVsFc3Jj1bZwB/QNEGrJww0W92MKOU6tOPEDnihBmujSplhwtUQ0b0Xy7XcFeJFSOPRHBtuQk
JaMTpBkcW18ourobkuGFWou783rlhbr71gt+ZU4chyCP5AIm74jFZuWgaqskbHMf+xnxLTWEeXS9
ZHi6v0NfXyLXWZx0KGLxEJajz3uJU0fob5uzrhR+nLizre8qVi/d1TVA4rnrtPhnIUx1PnhiKJHs
VBASH15CVCTwZxcoPNql2mNKneM09BFNbCXaWdMAFKx5cHb3SaNWxWHSvNB45rhxko2Gh7U1Ap7l
6gVnl1j7dbTnSecUovNyP9E6e0+1XNk7BbK499fo9p6HEYRGFDgt0KZ+g+6N2LpMXiB8R9FNTDBd
+zAEmb0v4Q6f7g91MyGgdOhOcF/JN3nXLZKzLpjtUjhB4beaF+8xLFf2LuqqG9XHm0OCUdgsBBUP
IApmi8OqCJJOaNlQ+qj5xqeqNsgj6slWdkGAQ80OBnl/6mw92oi1lclJEQiSJXqcmeYiog1jyGzk
Pyq/tdt53ygdraqmNh4fXkIeVzyGMZMFTFwiiVk+xumEc4A/BFq/bxvpe45F/eH+KDcxgbKbPGIp
nXGZYjZyHXlIoltxFQ/MBd3cp3myk0tGXnMAkNmq0t0OharQa6JJcyu9YotlG2f8U3pvLv15aOxz
05kOTtc2vX5K9PDtQfZDvwY9DYBqkjJ2PStgmNRAErfyO23Uv/BtUqRD8Ok7onI+xrtq6AK0Ymb9
0eRWDovpFeaHr9S7xQzVNhF6VNaVn+gGXWjtlKB9HszfgjTKT16eKQ+2+NAKyYBU+cmjeWiRPVzP
M24rCUOIylfdrHxyoTafozRtj13qPFgnex2KxZRkSUqsgHnXQ434gptZrTFUrJVPaoK+ZROb3TEF
GHqToH/6/n5g3m4yhEjIhIDteN7hmXI9nungjq0ERuXD57WPRW6JU64pD7Iy/zsr4EG2ADx58JPr
USwkueOs9yof3U71ELpavssGez5Z+lRuJK2rEwKDpK6E5ysdYNdDOVpqD+3sVv5sacF3qEnDX007
zRtn/O2RyLL9NsriM1EjwnAAvSKf3gprH9tOO+6NRK8xk4AI+kOxhn87u08+/cHHQspdnlV8suWr
rnKEpdENXftz6IYvg5QpN3CBeHwFCXcwNh6RCBMsPY8tsw2UqLZrv0MPl62c4EESxdPDJyIpieQC
S70uevUWd3GAgn1VuwR6EyTp3kRz1XercHxx0PT/6/6yrZyI2G5TcZLNulwRixjvUVSg22uu/LD3
wo9ZPavPkxa9Cae437iyVkcCUKCPXZJVlzhuDGZnidapkLxUu4PbIAypRYm7n2Jg//uTWolzaSTF
uQu9RPKdr+OcNKY1+jyp/XYMlX1e6uKkh8aHPxgEGFJCCZQrlylsrtodJp6i9jX5rG/zedi1k7a1
mW4S5ddIIPeV7RUgkIvzvO4Rpy+7noBjpz5XJeL41YTvB8la9RzmYsuqee0r6ZJZItNY6QV5vXRO
DKTldROzioMxIQ+cOuUklLh91/VW0W3ExNqHgmoHfUsqb4DWXY9m0J8Z5NNc0zNtlOc4VHHqtTDM
uf+l1uf0v6MsyVSBRz8XwqS138RxfQDjF/sqwdCliMKf90damw/lA5IYEjODovn1fGjca2dQydqv
lbh/TobZ3IfNGBz/YBSeh3wkwu+GIxzqokC9z6v9Ej24Q61N/2o5Vgx/MIhUmKEUQsa+zNTjuhqU
cEgbP9Aj8xAO7XCOJuvxJJ3kmZuPjwOl7oYsi1yf63Vu0fgwDNz/aEZvec8m7pb6+Q9mQ9eobAzj
Ll++avFvau05yBvkVXHg3XnpqNq7WohqS290NQLgob42YlEJkbH4G9jXelZLB1TMsuXTdOBp4Oxw
9Xr4QcuZTQ+lbF1FUYo773qUrLPGuDfRY8MgyjgGZYPjkgN34eFF440mlWjQb6L7QF+M0kMmtmob
1bes1/ZJEisHo+weP+FIRiBgSEs6+edilLBPbHw3LWj2+Df8pcex+i+tY8b7cG7T55FD6Pv9Wcl8
6uqVDqbEfCjygXUBqS8uV1f0hTO6sJdnp1S7pyJqK+XjEE3dfAmGqaguYgwC+xQ7WFs/UR9uw4dT
dGBDYGAEwXiCwDW+XtYhZ8lHsy/9tG7AZ6Mw1H6WGVaMe9qplK+o8nRbJ+DtLcKrhxGlyDAxs0wo
TC/BYGoy2WZkMN1eCMXMT9AL5rNh4SCyc/Q838KCb8eUYlGS5Qx0Q6a02AlqR3dlAq/MDyd1iA6e
mlX2l2w2+vCTYtaK8b1Mk3ADxJB/5/W3vR5T/qbfdl/YDP0I4Nv6bafqbzV87A8WYOJ/ppQc9H4Y
3W50eZxw1FNu11C6W3xF150bU0EY0afFSTmMNbTjrArLjQtybREJVQTQAcvQw19MKO61tlebqvMn
I/2cm023w3fqbTfrz11SbCW3a6snLWIpcNOziwbm9eoVhTan4Lmdjztb84IK1z9QgaezO+PofX/x
bkaSpxcRDWmfmhZXzPVIigH0V7Zj67tFqRwSJDbp4DGaXTxP9cZQN9+Jc4sbGXqxSTpz06yQT1UR
25gj+4FAKitNvO6QtOXWBluZEFkgjGnYT5JuvDiQm2rstRg3MORC4krfhW38Y0yDHKdwC9/uhxcP
aNyGrcBepsq5iAkTm+lqcPUebpBd0Npd0tyJb5CnlfsKu8etqd2cl68UdJ1zSr6DwYavvxV5k1U3
uTn4ujtwDXRw88Qeiwm7fsLCy6JmPDWYT1Gn6z9XPPm6jUTkdmlJRKWEJfcQYNcN2XLC8oJPrPp2
lsXHHqhl32hBdx5ma0uk4OblCkRMYNLZxt6m6LpItuEczVE15Aa0WJw5MXAreJ24yQk/Y9PXs9r5
JzOC+NHSJ9UyzmbuJKmXzNP5en3dcKwo49aO37k0E5wp/4TWGSFzDe/bXpm25Ipu9wOoK5rFxA6l
Mgqg18ONQ9enYVu4dAP36r6NNHun6pun4+1Hk04hVOBpKmPvLZ8tioEomGcks59F9GIfarclOp22
cQV2iahtbWxyub2uzn3UVClaUYmDgy+7W68nVWqJdDWYDB//bvMQFfCd7MmtT7o1qlgxV/q+6WKK
yYDAT02lb90FN3GDUt+r6DSVQE6ZpSaMHUHgyDtn9lFGq8OTO9QM0RhNm72hxlVbuHFi43iYI0xa
TvcPg5vdydAwRiCm/A9l57UjN9I07SsiQG9OyTZjpGHPrMyuToiVXi29t8Wr/x7Of/CryUYTgz0R
IKyqq1gmMzIyAuyZNEq7nrmuRJhSBqWCtLddVadk0CLl5FRRpB45qcN04Nk1bM+Ipmw+VlKrf1Ch
ZqFL6fTDAojwpVEeWCWMtUkUVSqD/pLMWLYZqWNflIhYKhpb5S8MTPeqLJtPDecMQg65Av9RBl3d
tF2fO/E8mwZNRVLzoEpBaj4apZFRo+SNPKZFjNvdWFvwIvROxS5MJ1PWjvdXfXOIlh+xOHEv7U0W
ofH1qktQJHKRpQYAA2o1XEnZ01wY6k5tYXOI4MyjuUy+Asaqwpa8HiVvq9kebBTFxkgpn0ZhpYcK
3P/QG7ve7TeHWmqtcM25ZJ3VAaJSQtKi2MGL4XS6OHUYr+ReiF/f7Ok9IqruR9cPHV5Qav4jDAZC
vp6ZpdVWPg2d9TI5VeiaIfrEdRxXO0nfJnhaFOFI9iB8gqJs9KQr1aHYlNrWywBO51t2o/6yYLE8
ViOG3k5eyDudrdtFZFOQLUO6ZCH5cNezygZJm7vedl4iYaf0baAf4FnOlL2aaJV99MbjdQJ0X0r1
S/P72sCjUY0Mb8w2eKH5vECaXBLNQaqa6ii3uoHHJr648CQlO1ePihSZGYrx+ryzvjfmS/GJkuei
lb4Ub67nm1SGTT2FTVMilP5QKn1/iPPSPg5WL17vb5j3ZuurGx4fCMB4yB3glFTkV2OZWra0J4yp
3wRK3bkRBdLqnPDhNT+V6745mjEX7gEPQoxGGiKF7iQ3TaOfq0EI6YEbMdMPphG2tC6Mi6lmokWJ
+IooStGcpCQeA1ctOjN9bmatGSBtOsZ/TVsbpVtimiBwX83yYXDNukK5OUodrf/WiFhnFFTEm0PS
Z313EFlSomokOE26m4YNfYi0RRXBl1TXg/FBTks7dBsuFMkdFbM9CwDqwEOLR9fOqd5NvpLD3H8N
HDMIHpMertwnZZTq5rMS1k1zaJ0KAYqpiHXtsVCNMsGaU+9y2HOZnn+nIUzMp0ZvgskTyTzlX3qL
btZzE8pheEzUrp0PskFe5NqZOf2LIEqReLLGgTjGeY6qXpXQ6Xq083Cy3dGetfo1bdUBb+TGNKQH
pHiDweOcjeGJdZX145yicfPaF5TuWlcRYnROcmy1zfeoT9G6djOyMQ3NjbrudL+Rxvqfnu81fE2G
xs5/TGrf5xcpbsCBwypMgy9Tja0YTuzBFAVPthYX/SWYVFm8OVrZCggpsRI+zmOjVG6FplN1ht1k
EP8SeZqvsGbt8uH+ptveH2C7YHmQtilMEstc72+Ipy32ennqE25qP8a6nr9FGs4EWmXnJ0muip1I
cPuWk71S4MKokNoMwpnX4xWTMqNeNFR+OWbGs8KLPRwCNMG/Az5HTyOV2s/wrobf7aRMO4nzraEX
RJGnauGfrhOyNAtzjEH12i/oRhseqiJDVJKG/BnTDqFZ5VnQtN89jco0O+cZ4HuH0buNoCh+kRLi
+c1PoNvieuqBprdikJb3x8zUA/ZE5ZdGRlH3WPQSXjl6WzgGmHcy/H3/E28fcqB7lhuZLLautm6E
Q9MhbjAvSnypTka8jMWou5Fdm8VOErPdShQ+kGBFdp5CIhXo6/nVZarLPY+qP6Ydd8BQqtl/GQ2+
3ziccJyaTDGq4/2pbW9nhmRGTA9kFeb89ZBapOLKVmupL6VzqZ5UPNKzY0GL7/BplrPZfrg/3HYl
ycKQeVzEzRYu8erxi0swJFtG7CBHkvqYDUI5BflHe9iJNqEhwOJZIl7+4KyOZDGN4Uz3YvCSanp3
ruBtvpX9PDzI6NgdUyga/YcjFQbkgy0KIEuhYhXeqnqiJzi9BC+0walnJ8GTAoenDxorLtOiPRIS
CY/pu5TW9bfKQcgK04wT3+GU+9ocmZ4lhdaHP5FNZZQHm0STastazXmwYgKmUqv8CGeIY4uXpFup
Ybuz77YbAakN2nXBNtkLpJqruRhtXmV9NvoAi/1rlevDMYnUvar5jVGWSYCDwPWDc7X8/R9IXxaq
M6iBOfq6WognBKIDNweY+fCK4Zm35MskNu/ErutRghQQ3zSyyX/ndta5FP+eqmreE9TYHlUwB84q
ISN7DI3v62EKOGO0Aw2TnzTFcxRIlpd2YYLfDB0190/pWjdtAbypF5CRk7pADV6jOZVpTNyIifAd
Q4Ij25HH2OdBHWf7UrVhIx8JOoz6MqVmp7gjzSnjvxCcHB39Jn36lRi9ZB+xtx8/GWMoGf+bMZ7J
dzbQjdVYmoqI8+it5TeubhLJykKFSEf4BD0L+pjJD5PS9b5tEcHcX44buwg5du7IhcC1FB+uFz7U
5KGf6XDz6bqwGjcIdas4SubYtKf7A92aE8ENmRzyOtzHq4RHC9JmTI1k9oe0H55oGMw9AZR4sGdL
2Vm+G3NySBiXvnUkaCDLXM8paFIp1Ls092UhKw9dOEdemGbpzsptH2wea64rlOEBPcmyrkexYlmb
pXDK/b4e+gc10atv9CwaRwkI0HVQezxkfS92Kie3pgbVepEUR8pnk6Uuiunh5HQMWtGkXsVF7qnA
oXtn5MbHgnQBeIWoCO/mOigIm6FPpKQo/LgCOXCoWZyhHRXeKGvpRRdz9aOnST53aQ4bz0EzPk2y
Pv7QkzB7yvAxfKZQ3hzDEkabqed7yg+bNQCXXMSHF3oITXfvAoR/XHxIDwtVWL3iD3kBHmDYrStL
lvp4f79uR1nQcligEHmAJ9cHgwIcjWQhRrWRgJ87x6lytOHX72zV7W0EO26J+Ja+o4V0utpFCelt
mapd/5KpuTBdRycI/I38Qd9+Cmejlj8XPdnrA9VnQevdbNnVOZPs2X6qwyJUvaBPku6IU/k8uZM5
DiAls8j3RM8224EfaRBis8vBFyF6Xm91U6Ee2DdN/6JKao3PvQalDsEbV1JTdWfrbZd9aScATYPj
Dyy8xkUgDJBr0Un9QtGk8QYrKs9akjqHj37c5cgywjLIIvRyPaEhH0rbmusBpQRRHPKEbAbNZ/Wj
kdPS47tQcCAVgwyuzXtlPW0VOPPyyyyZylM5pPlB7oW0s4U2gfX7KHR9AAni3rimLdf0rsGHbxiF
fMHtE+Nnr80PZY0xixmEe4am260AXsVGoBSx1OPWiJwxJuSZmaYAaztB7GopbR9GW4eA2pn2/f5X
ujnWUhZffJuw/VidjTJoadVECvJFKhLUt5tI90qJd8MxwXbvD7XddkxrsZxB0QvG6jp2x08u6xEo
UF7GLjQ9RQ6DQzzXewXhzZPBp4LmS6Mw6hxc4qvHdk6zsVNnFg/PtfIw9oUAiumlvzqNFp1GK6uT
YsZ7zV43pwZIKy9J1zaxnEw7akEJlZdZiPakFcB/UdrvoXE3RyGSoFcEKjPv/PWJUvoubKNSV14i
zcy9vi3qZ60P94wfbo8CWwbx7qVBYwV9m90kphrqJr5PneEFSVI/SlK710l1cxT6ubmFaJbYEClT
I0K+Utjsu8ZC3z7hXq47aY/1cXMz0Ke1tLiQna55h7lIC3MAiHjBZWn21Dz2TTn4kpXal6SsPg9F
8DErS2I7Nt//H2+N2EdyYuAfwxdKqu5HEWIF0jthdTCKfo/4vSlQLCORY1HeBjTaWNe0SAv3upCU
F23ErHJQ7Yc4LB6sCCkOrZ6/1nP5I+iDV/wQPqjh8D5HVpOOV1JxCpjLl/0jNGizxuiSmP2BInhw
VvtBQCd2iocMOOmj8SyTXJhU8GjIJMC6r4dKO7bFPLNJot5RPYykbbd0NIDHsdtLWW7tRy5cON88
I0Qkq3tQBltuqcyq2F46uPY5ufRk0i19vn8F3rptTVC3hfEG0rdmIcWT3huiqdWXJrDsIzY1vwOY
EAc7TPfq6WvDMT4T5B8wbEq4sEeoT1yvHX0bbRX05fxSaGmEtucEzUhUqpeVVnEesXvw+zmaPveD
MpwqpQtOQJvVQ9GFI4intacytF1e+ODEkQhiIDhKQ9b1r8kLTRj6rM8vkxEKr8gchKjnQvtwYEPO
Cd1qoedQql2b5FDmaUIkONWXgmU9hN3ww5jqPRmC7VS4FtmPyN5QK9goRFLdTQFsNfESSpV0UsIB
nzC703d2yibiQDwE2gWV7aWxnMf5esGCIOqVyImsl7g2Pwnb+DzQsulGSFtRad7bLJspGRRWkGym
ExL6D+yL68GcCanNIWmNF+Sm9MOY69jC5NqeHOWtUWifXNiEFHL4RtejwPEdEmcajBejMWrXVAfn
pKf9Xh/0zVEAQOlPhXkAmeN6FNtu4N3QEvBCO3tMc7Ck4QAfBn/dP8g3Rlk0KJZHkvZ/amPXo1Qw
LPSZZtCXUCvnA0bpynHopOlwf5TNdUH1jbYXJGwXavYmhJ6E07WTlNioR7XdX3VGgSjW0u4X+if9
ztG5NRTqSjRj8nkWNub1hOwYseOGH/KS90PhlrM6nC2demLsJM1HC87MCu7S4hBKTET2ez0UEGSG
llNOUVFKowP+pL0rZLS723zeY4Dd+EwYAi0doJTS2XaroeKy7HKppX4Zyhii9oHSf1bsTnz01V8m
RKMQeDSJDkXZ6wk1EdBerMVMyNH/ibFNftR6B3kBe/ooULgINEBCwmKNWBMhg+uBig69ljjMQ1+T
lP5oV+qvEsG2nYyKnjv+masqKJkAoDe5G9DdttlKLoilVLO3X8amEeWhUu3wUuPjNnk9ZTEdRrNa
Wj6PaZ0dIpGO4bdYlJP9auGhqD6FoPbj9yyW0+IoihrhMZPwsfKoJ6ovVZMOwXdlHKvZjbSOWmep
SIPhqgndyI+VIdmNi4g+XSluZ7YThsLo8RZnjEHT9pA7QmRuacuhdFDxkJm81CQiPgVd1pquoiaj
fizladROuUNL68lR2jE/h7gHTk/9YJv12bGC/BQj6GUJl1LFpL6JvJzHv+G1UUs168l+CtNIrx8Q
KHWix9FJy/8yzuBvAlhNOc1jYoefnCLS49Mivt537qTPcnwYK6grb9NE3P4apHoUncWoNGA0Uiya
T+poG1gBAMBSUi7aVNBaXsY/yrxnwxOgOjKt/bgjuHFZ5LjZw/X0pkpXU7dESLf4xFM+NadaT+Y3
OWutf1JlzEp+bVZFh2mW9B+2DnhwtEUxq3+Zg2Z0DzGGsapHl5ekuqhA1Aj/WkFlqkcTskL1vzbv
01dIIYqC3Aeh16noDKxk8waHKT9RUBp7Ek01juepxY7olCaFUj8EZIcIPSBNNryOsTL8I4m+gxbD
W2hknhNJgf4b+DGUPXOeMvEfRmaW6iXYdHReMeVV62VmElhvMyGWc6oHvRq8Ih/m4WwohZE8dKY1
0Xafl2KUPvMk0rqoN3p4KVmi+KdjjUF6lEHNolNtp9rfkVHomkcfX1YdnTHNrVc5FRmd3UMQvYWj
5GReZbaVhLySXNeHwUpGmY3RD+phnKIIr036tPXnNB1S5SkfAxGTKAonuXQ0JIsHvSnS2eVjSFTc
W6u2vZxGfuFR10+i/2YRdrbnhE3+Kwjb4s0MceVyDWKt1qvCMXnrhTbJX7K51z4LecpwBmanKQ6K
YKaceKIwpPKA3Wg5P3adnHdI+jtq9GrMepYcukiXYl/RMyk5J+SW4RlCiBkdZ6m01aOIuh4CxvIZ
vteV0qonAALV8OQkGavTVCaVfIYO0queklpR7VLbdqYz9dZEuFGczT+Q0TOHxQ6D8+TqdaBnhxg9
mR+DgpvPoYX+ULk06E/qwdZqxThUWKYbx6ZrZfO3otS57EVao6ZQMRz1UmtybF4UuWzL1KX5qv07
5dwqnmmkoQpRLFO6U9nq8q/7L+P2Yud6gRRGFZdGuQ0+2ddhDLiqUDQfizfcUKOvEqqUbx8chFcc
EF0BYLKoMK3ZL5Ry+3hI58IfZKq2TYsKuaVKo3d/lM3La4IoLYrxdCVDC10DFsooj2MmlY0fAmGd
OqeKH4xYUr81HXK394farNoSrGDvAF+JMJn88fr9wJXDiNS2bXyj6syHaBhzTxsU7XB/lE3ouoyy
lLNo6eYFWRfNio6eLwyiG78mD3qCvN7QXEiWA8v8hCj4/+6Ptp0T/CQwTFaOeJyI73pOteQEcjYm
ve+Uo0B3zCxdOZTr4wdHodZI7ZSWTNLRhQJ6PQqqBQEljqHzU2ewjUM+jvKzMTnTB62+aYCikRvk
nY0HKwQY+HoctdUmUdGmhvQknZhVGg25C78y+UptRD9OkIlOodkXe3IcSzJ4/eJTrkM4CLbjYt2z
bhbJ4mgKupFso7aG4NGyfibKiGtY2NK/mxYU9KPOdNWmRy3io+sKrZEmAEre2I3wh+v5hjJyT3Nl
mi9FpUxnfbFJQzPpr/uDbGdHpEmy/Z52GJAcrwdptFnLF7WxF80OpJMp6dpzQlnxYFS2fspS9TmL
EZ1x2lH7cLxGjEu6i5YlQQ+x2/XAWl/zWmqd8zLWrF8IYey5xQRtJ57enDeU3AAVyEIW27eNux95
VV2PpuS8NH2QvDqplZwUvZK+dxFVdyQO5q/3l3NbT1mQThRfabJdhE7WZFx6J60+5Nryq7Fqf+dx
p2OWMg7whqIka13SizI/tmne5/9THLHoqKZSAHcuHcv2U5Gl5XTKajrEP6dWZvQufufBXg1ve6ny
EwHReRcXTtW6GVOp+IejwBl97l6ZmKVJDgmBsBv1056r6o2hSO+oLRH7cwuti65hyLeNJrn3c0MM
B9Tn0q9oY2rPVSn1O5XJm0OBL0NPpF5IT//1fpKiWjhjpPd+E4eT5XElAOgYYdgTKcpNbZ52PvRy
+q6uBSCUpTS3WKiQeujL7/kD6hNV1smqsEa/4yvmPj2aEsZRc2ag+2hjeua1Pf/bY2E0luqW2iDX
X20dR1tojFViIYytxOEDfuHUS0YliveQmE2ews+Dnc2NySZczFivf549Sl0HAX/wLUmJPW1MiFop
on2KVYf+ZaOmD3OS9uoLN94b4EjafegtB1ZTlx/1x5pEGnIegrKrz1XaI56DOuolYE121n77qZdX
jR219Ctu83GRoa6Z5vPkqz0FYU+TytnHpNSJD72Y9XDnGr4x2v9rb7EWXvEGLBR5PCsgZ7NPJ6R4
iOMetmqApR9NPz/v76ntN1taIgFZl1wZ6anVXeyU2L7mIph83m3pFUXG0HgEMVcPRW5r+Qndl1p4
WTo2kffhgSm1gyFzcb2r1l5/t8wKoZlASfUBH6oDgLrkRoo0HnrZKX2lrrOHcYnm7w+6uZrxP1lC
LqDy5Z2zlr//Y7NYM6LY5RAKv8iE8xYPc/hcSIaDKF88fGrzFK31+wPe+JBAk6TnXBG4oK41UhW9
b8kLCwZk8T+HVoJ4CZrcX4Ogi8/3h9oeBJ42UEo+JEi/s65SmkWgaLOVC7+V7ehZTVK0BvN4z0Pg
1grydtIYjGbpFmgrdS1UyM2ErweR+GYZcXsIFSM7y30SHHoUqncoojdmtQhE0ghBCRG61OqLtU6D
9WVcyH4K/fQv7rXcDa24/vbhtcO+ESmbRcp8oeVd7wvgIVEEopb9rM+R2dPi6uR06p5E+425LKR5
MEqKhVyT6/Ajz7KoQGvaN8ZOf0xHR3wGxNnTcrg1CpcwSB4PO5nYasXGom2pSzeK31rQJNKsm+ge
nfLD/RV7twe7fouYAbAuCq/c+VQNr5dstOJQsq1A9geKhdohqDQIciWICyqB5ST/lCYb2noHs/dV
NFHtnKD3t2EIXFRJzoNoZDX11MCZvglrEvO/6lhk1rGQrd7w8Mwcbb9RCznzZBMa4VMaNM0vK4jN
7qms48H+ShJayeiHxZQoNSOKkpOIBumDvunkZZQtFv9iGHMs55oy0aHAlg1Frfh6HlsvJDVI6qdV
vDAPFeX7/QVd1mu1nktDI6eXhBA4b7U5pibn/khkxc9Kmd5sxYB56tI/p11AiJv22GSJau5Eqtut
wnPIqQIGW4zZ1uVRu0OibJoKzFSkVD2rdgyBadbbna2y/PLrmQFj0yrNMi4tuepqZqmqDEWKEIPv
mOXwMzPa4cTG1d6KGUBLTI35Xcfw+lERsr7Db9/evqRvkEXJsNGa4OW/3qN9oMEVitijCGVUn7JG
KN/6FN7LKEAv73++G0vJUBSAASdocVrTF3lrOqktGSrQsvGzxlZ5itXeerw/yva1JhgAkqBrlAsE
ra/rCVkdotT4o2s+iG9zKIzROOVTYX+e1Cb8K43N7H8Opuqn+4Nup4bkNspp8FTp7oTeez0oUspZ
Uxaq5lN+cTwcA+NvthMZH46lFwoUXwnNd+rna9swUSW6KPFT8nE6jD9hV8tRt0fzs1lbe/ze7bYA
b4FkyiVJPM2fryeUT5ZTSVQ/fUeOfjaz0z3KfSVOY9TuFfJu3JIozkGKpjCFJCEX5vVQkalhdV1r
hg8FPJUw+qWJLzmmCeJOj4qOCeIh1seKDiOchpQnM5rn9lCbdenLTm03RzWeKvE9jicHKdJBX0pb
ky4nD6E1xJdapKE4iEaq/4cRchi/WhBEwgcVGY38aBZyHNGGZOOCrPR57LiQVeqAFqesFXtRzrJg
1yecA06vHTpw7AFQputZIsBeBKNdan7Txv+VXa15lt4/VgFNPmrc/iuG6FGkDUZf0k70emNrLp06
ZNpEIwsT7HpgM2vnEbhb9TWnND/NuiT9mxmNsnMA3gl4q/lRYucRQHeFcdY43YDqSjPbjeHT9mR7
AP/GS2ab/SFMuu5VsdrWl5HpPQujL71JjNUFX4H4UJrdnnnaducuXr686cST1CGV5X74I34lf+tj
pAZs38JXwgWmlLxmqktg+zk9fvTUL919y2HkAVwUta6H6swyzAOKaL4u2fFRw72Ccgg1kfuj3JgQ
XGJYK+BrC7dkyXj/mJAI5c6OzNwg/Yg6b84K2S3zWKbMZDo7Ccf2GbKW8j0x6wIbbgrRCLilTl+1
hq+ElnQQYd99NZV08MLGBvRQ7Iiuv0kRyWHSsmqnx2u7TxkbdJyLm90KHns9TSdvCPmQuPUrqUwO
+JKGZ3sUYueT3VxMDAtorgULR4z6ehSbpilsJwbDHysIfUlnBX5vJvWpLp1k57benngmZC0M8MWL
AcrY9VB1I034jMqGL+Biog/KG/HmxHn7PWLbHlJNy/+XNUn/dwAQGLphaDp7KqW3Jru41uJtSb1h
817osR4NVSWxpJh1/zVJ0fAZPcXwO5tpD9C7cf55chHkg2MCBXtjRlI2OnIUgWr6iPYM1kNT92no
VgHGMq5iJYnllU40fivbuMkJXqdsOMtOG9efzUax50MNE6vYSfZurT8BM68YyTtx6mpD6amwUPls
TF8PWwHAnvFLVPGlauujXpqG2wbKz9YJT0qZfVjMF5I8vZHwRRQQKCj5159+xtNkXCxofEJn2xti
OYCKHjbnuOn6nVne+saLtgpvKMsP/f96qJaKCRhqZPlDMakuZCbTlzoTHZI00N/uX0RbfhbTQpyG
DUUEAtCzGqsbMSqvw9FiP3WDdOjnYfydZDVKjLmUz6+j0grhWnOf+WJM4+lAJ22Qnrqy69/aJDen
s5aq0R5IcuPeYG8TeAEggB6uCVRDEXZtXUa2P8qN/lLC4f48QSP7cn/uN0Yhx0GkEc3TxZ1p9UXN
OKxoHukd3xr7CbJJ0ZY/BsMUH7/rlwYGmp3IsvlYK76RWUZWP0u5zYuSp/CNhHgbDWU8KZGp78xo
CTiuH2wgJTJTmH2LOPcaFLQSfbb6Qbb9zO6Gr4MRBc/w6qjbWpnsynrQf/vwCiJWAw+YvhHKnPrq
5i2kslaBs2zftILMrbqM7l2723MJv3EcKHty3hcpTd7l1QL2Q6uFjp06fpoX/TGw+95TSitHdFdu
dkKeG1vivSsNNtAiH7bWVaXdsoellTm+mSnDYdApNAX4D+08ybdGASqmNxGZS+7V1S0WylIj0fXI
xkvN2jPi2PE0We8/nOWSj3GMCGN4GonEr2+RSYkK4o80vMxVb5yLcuxdWQv2ulpuzAUWFbuA/bY4
x61CMxPNYKQ0kH2qRi3z+thKH1NuyB047N2H5Wpnc07fhXypFxOcrV1D7WRUrByf2Yue2/18EFxa
81clbYvMxcizDh4Dy2ymgx4Uxq8hV2bzMhq5TI9zqRbVK0Ll6vSGkSSkCyKsJvOIzXGkXpQkpMQ1
uOX+iWV0VdwaX1fngJ2Tw5/TvpAesgCs6rNtjyVEDtkqqKjEhpF/bdAquXRcLTEmtGYnu04/orQV
jUJNfoL5JN3n0kI1wVXCMHsr+rQXX8YCHfzUVc1E1z1moLXPVRPABdJCKUZEAY9Lx01VI/k1pnhu
vsWJ0ZUPjVqqxlFHvGh8npCtslxZASP+Z2zkeEaWShHms6THiuXHTlbWj/GsdQHtJyPiUYUqHAqL
czsLF7eLoXIlVEjT5hDCE9R/Kh1eO78/eClYUIrfoXXuvK2E1kAEgCCIsP2e9/+AuUN46HKU4u+P
srnqllFo6KEzbolP1pFYK0mKSiuU7dtln1xM7IjcfAj150ybpmMwZu3f98fb7PNFVh/M1QJXoc9n
fYs7eu2U/K3iJ31cnmoVVdqo0Y0Pz2rpMyTGBHYA1DZXp8mgWUNGW0L1m9BqDqWVVCc60aRno5qk
R0Ot9xqLt6tICrk0MMOKVsDgVtlOnshSbzat5uOvpF/wt3MiN4Kj/S0MNCl05R6T4/vruMzg+iAD
czAzlAEWAu4amxKt01WpNhDBNXluHQyrqn9Db5bSs5p3hnoOVbUsHoyWwsjD/ZHfFf1WQ9OOA5MV
PjNdRuuyJSzCxXPOcfy8nXrxUk1O9iu1ivRvrTAm5ViMsZ64+AlRxMvSKZxQcXRQUOmdoP9ddXkr
PToZ3lCuZmaSc2BT2hAGNUUqvkam3apnEsZmPsQxbbXeWE9d9Y9m5SFicX0iDK9Kmz4+lqA9zaGP
jbL7yyGS/i9QB+s7XaXa4MYCFUJXhoL479BStd15297fydX8YStR7KJRY2m8X20uRVJEb9Io7yPz
Ubk1pTY/cUZDdxPhGD+1QXwr7OEg0M7/1ZRD+4/emNXePb7++guAR0wH3gPDm8ju+k1qIphcqBc4
vpSk8XnsGqWhZKyGqSe6NN2BQTeZL+UTDdxukYAHoFmTo4NRI/dsWsd3QjiMI0mTS9vqD3Oi1lFI
9bko1NfQ5hW4v882NwWZIf3VEFigeNABtpy5P3L7QWvoQAGe8lV29KlryUnzkG6Rj44CHALxATyU
5N7crGRj5bKRxslljMv+71EqMxfFYvXb/VE2oZfNKDRLKPAsmMka3jXqGd+utEgu7cAJtXJF/kTz
ZHoC4trLrzZXEYk7AwEVABkAp62vImdsc6TUAF4yB8cIc/pnSkPLC2jB7/oh2rmGthOjvXUBt3io
VIQVVqOFUTGVYVWFl2YcKm9gyE9VVmkvSt5/2HMQ+ANiNgA5kwJVUq/3Qz5NKOHhU3FJppIiT93k
pyFDeeX+l9ruOmaBUCLgBGgkWeP1KBJgHaFOzVPYBJlH4BE9lknonO+PcmPZloyJN4oSNnD1Cnis
I6u00jFKWbZUCw9V6VQ/7Jk+Xjdpi0g+3B9t81ZQNOGpZUYWOsBUNK7nZATxaOYjz7tshLNr5Kin
ObX0q6mGZykZyjNU0j1txRsT5CmEbo62y/IEr4bsuZHMOe3SC/z26jEwOkpfopMyTlcXDP/cn9+N
b4biBsgQqvDQK94J8H/cFJE1hbocVghDlW342UGA+kui5+Xx46NQfFV55hdpp/UqDqoAksrs/IIc
LPJZbeccB0fsfatbc1nKr2hTcqzApK+/VRQmSoFiQX5Rezs40Zhi/hviHP/jo3NBMEqHIbWIjQMF
r0YxW4wvtDHIL2YwpZiGYJKWdohQ3h9l+3AwisFHoUsMycr1iZ0teVbLtiguZabN55x2rqMj0vmE
alP3qEuY0dZohD93dW7uMWC2W55M7901gpRk6eS4XsZgVCqI01F+KRVrGN/UJjeTF5pi1OnS4MNV
fBFq1f80q8BIPizm/u66gGIKaoXAW+vd2FZZqyRjW16yyBxtr6wcnOZw0f34EaN6TlGI0IgviETL
9RSzWATWbIflJRjmAnEBHCKNHIEzJzOtD1+Ki9YC7xcvF9qs62BTS/IS6nlXXopq7k+gI+alTLpy
BxTe4qSLpAO9UcjZEL1AsbmeUdwmWi9JWXkZknR8MFM9PUWWFJxJxuKjOlbmIc+hzYKP296EudRx
sEf9peDO27met28o7focderaSwVjvXs42xk4pVVeKux0zmNdmG4+RsVRk5rgoKTU0e4flO2hZzya
9YENgd43QEZZC6M2wqS6BGWc0KNVC0yDi73A9dasyGp5sBctkE0htlAzneurry609YTerDmJVzgB
zaRqUB3zWW4f7s/qxhmkPxDeM3kK/MZ1UkTuMjeisaoLR0XzeJ60Y0x5++RkEBztWUYAoe7Cf+8P
emMpiQ8WzHNpeALFu95D3NsBSoqLGFGgOl6A4qXhqUSw9s4nu7GYQFtA2LRvYcO05lso0JonQ8j1
pewK+b/YLMq3PDWLby02fke1ij9MS6VHjD4t3lKsD1GfW8UlttqM3Nh2dSkKoT0tutknddIp02j6
3/dXcFMbYCTuFfBIri8i1hUY2TQ1nM+QmYHDaMc2zOrBI9uhxapWUxRM4iyXv5qClm1niLrHJqnK
nV9wY+OAJtOpBg2NG9RZ/v6P97zt1XqY56S9cMeV2pH7ulGPmjL2+ZNTKlX9iKiB9FaUslHuZAPv
jctXud3CnaFCyuOxhIBrmfQoihNIQb1xyWrMMiweKKNCKRXZgyp8QuSzjh+dCmbUpwgV8+a/yppm
6yyPedL+VVgzvXNuWpqz+Z9itmX9LE2aI87dpNbt0pgkF4/3P9V6E9K6wFbgGy0EiyVFu16ofoRq
PcxKdhmsoj0Mc/oUSsGl0MPvFI8/miktg8HAASxassGNmKqqlL1izUlxicpWwdM1G3BZlT+avjAK
+sxcUguXiVxpNaU2q9QuL7rmgkWh6RmG5JzZal8Npyo9qBLdzpuz3uzLcFD2yOPJLCjSLSv8x1ar
dFibti3aS1xJ1rnTeWMyZ1COtIUN3mhP2bkVo31sGjP0VFFHO7fI+rZieJryCJIIj3jH13I3WVe1
HYFXd9EkDGa0TAlPkkl/3f1tsh2Fc/yu8cCtyJW8ujvMFo1fbQ77y/9x923ddeLqln9lj3pXHXGH
Hqf2A6yr7eX4Gjt+0bAdByEQIBBC4tf3JLv22YlTXem89eiXZCS2FwZ0++Y3L/CnSU8Kijd5sFLN
Pzshf+2LfDt7fIjcPSAicEMAYB6/PyfEY0PabJrmK+BDiMrxA2HT/Zgt9Aymsku7a9JFfAojorxr
PsBqYtlAuASPWFADNFySUjqNCgiGD3Fv05fVnTABXfYQ5wlbpGaGuYwz8JmBTjQTIp/qOF32JZPx
S51QeVcxYBO5HLhAlnJaZo8Ohq8fHKHkPojHWPzioQg3C9gAde/qVrSCFN8PnaCGXtGq1l51GXny
Tcj3vBPxT2b4D+KM9SopVkGYB+BSmObvrqJKP5VV7wDNGs/bDjbSYa7AenObhbTwe8qsBSpGrM5g
yVvasr1qAsz+vYjKdNwhyVrAimUAty63cLUhG3SagvkXS6M1YAEjGdMWnV2gKO+qvV6lc1L7S39l
shSHbekll0RO6Nx/Hcf/9Wr/V/nWoQoA0b4d//nf+Pdr1zuoHrh+989/fujf2ls9vL3p03P/3+uP
/s+3fv+D/zxVgNfG7ot+/13f/RA+/8/rb57183f/2La60u56ehvczds4NfrrBfCbrt/5f/vFf7x9
/ZQ717/98dtrN2HpwqeVkP7+9ueXjp//+O1rZPZ/ffv5f37x8lni507PTfXDt789j/qP38LfYTYM
GzSg9/C0XK31fvvH/LZ+BcD97yu9FlAh/CDQIFsJw20HneEfv/nR7wgyAlMU1Au0BKEJ+e0fYzet
X/Lo72DsrFAf9hP8ASvAf/9e372h/7yxf7TwXO6qVo9//AZhFAboN2sCllb8ZisBdt1T0UJ7N4BT
DzFaUz3uwpXvcegEAI5NY2mlH4MZv9mQV2RAwEMlsyXF0dd684bUpVLnWUambB/BPNvcBLb3k5ME
J0UcsQBo84VjHI/nEBGbbSaTfjqOjV+PR19MQbsrVdzYY5iWPc+9hXIU0lHTTh+TmmCBscEyewe1
DJ238ezEs0eVVB1Di9JV7XybQiRbf05nG6syD2zC4w1tpRw/CwR7f5DBOPQIi2hmhLWMvhYFgh2H
7ChcOIcfOOhVW5QO8P2bqAiT64ovlsN9e4EOGBHVHrujyZwN+6mb7KZy5E7P2WuXzScDKfsmGOpr
FpKLIagCBpFII/ocxbVO93LSns8LqrFjnNIuSz9SOjxNWQ93axuygBZ+XPN8ocl9WPGHUOnsbFHZ
2G77yC54pGJJEX7OptQVSw+V6LYtkzGHyXuQfgw7uIbl6FRY6Of6XpfnUMqrsySt+PgxJIIse4QW
jgVMdM38cUEYWlPmuIOhPdYWtL2OJAyuHEky7rqa2GPTkbLLW6+Xx9EHyW4F67y7cQwzW3AONm+R
Tixlx6UjWVcwFXo3AQKss8KrbJcKdKW5fRGphcKoY8zSvXXQDVwtRLGgaMpsfPER5nIZMLEk18O8
8BKxA1Dj5bJ2/idfTe65hqMSVO0xQPmGn2YWxZuxDkiaV/BpvsmIuV9gv3B0lRe8oV5HppXgyzwi
Jd7GnMPZDtyA19BOUVmEfKzFPgqdnU69sELmRGfmsQINu8+pG+W+5s3QPInKKrdnymMaYUFDH26d
nhW74fDK+2C1R0WwAYmgTt6qKWq8t3pJYntbO63mowO8Plw2VtLWz03fBCjQqFdrqfcQZQQqgHUA
cpaCwwg7a3gtJNBn0GNPbeW/gjOQqBKx2HQWWzppyR96HS3Jp4Q6Wl2BO4a+S0WIgGYxDfiw5GYw
XWv2Y4rU1S7OtUrDbuM3QXlCRhRLBpjgY1LC7cHPQDbtxrF7ydg8lcfIwG79trd6qO4DuOJTGJiI
qkFSXbp0I6IsfaXHq5FmVXOp0yZp1IZT2ngH5iGZdIszZRTkUTV5OGIVQSLKlBSGBxJOlDHiAM5r
Eaf7OjLD3p/HFvGlmSzUGJx4BIgjr9H/udVLmTz1tSrPmfD8XZlE5gmuYGOB1kX9Imdn80rVcMvW
IOUW3rLMBX6zbLfUvD2QupZ7gSRxCAPQExhzV09dWwgC3R2b7XLum7SxeeLa+g7lQZegpTNh+NbT
9NFB+HyONU4c1pPpWQsLiw0UiV+ECMtLC1INNBPpTVcv5RltEjz3roTDfT0BUcnNjPkwAFz5IHsb
3MHLIZF51SJogGIlPIOfRN3mUHvOO0cMJMGeje9pNCzXSNIazxro4i5QSZvCjUO8AYeD7HUTcJyJ
ssA8hDLsAYWoIDOYlK02u7Rp2FH5M/QTY5CeR2Pg51njB7t40gp0j0G/mKh+ZXXmbdqku/YW1m7Q
368L41dIuTdhv0t4Gpo8rHyS92A7bDzt5kL3VObURwfPbyoCs6nxytMcD3Aa6a5s525txkeFQbxK
nOOMkhY45tu7JOqnTSb0dG4Hm22bGanWiwfjgdi4k7PEvkSGzIcoUsMN3DmqA6Hgya61aUGMb3d+
WLOChMQ7DxHTduaQXvNYujopSDcnG0bjYZfA3vtYSXVbJwPbxbFAoyqNy/0S2SEvmwngH4h9F4IM
w01F+upoqth9kgNlOo8DQu4U71/Qtx52FcKOHss0ma6VHixwGIQzeMo1eCLz3ocZyDlthY/EAwp4
gUhzjEXzXC6m6nIP37zOAe9ULojQQKkJtD0eq421k7+DY4YrwqGrtwTujQfux/NxsrDmspyEj/4q
z0C6Un80Q9WfadacG38YN0us9bqHRdtumNpDOGZgeEdmPk1xGZzBfomdyo6zfUAi/2D7bnh2zAxb
bwxQJvcQVY2+nA7AxF8SvMJtVPn+jZrNTsqGX9QlBGVe7ILzcGHpp4bGfZ1TmSVwciKVLEKmu2Il
EV7B21/czQAHPyFr0TZ5g2jhva6i9tglOkB4j+sKUrKUHtMymLzclXP7MWyi644IbJEQo9wQeCJt
YB2jdjHt4eLoy+baJPTWDFFyCKSInwYw6wpZwfCloiNamXWQns1hGzxkLok2CIN2eRnZV9JMWGsq
mFbg8zQTrAB7JojzxoWm6JkIbmkd09xPrRvwJ51uNKbylqNxnWMtS4uhhd2OYqXCAOrJSZfphCMy
XQJoujt9yb11Wwfu0/KCCNik7NolSK5VGasLv7biy7yUwXgxUQ7fvBqDIIAoC3GI3VRhgu5A4Pbg
6bGfoZ4OYK8Tp9iHykfwoQavvKqGeQJ7RMHFKCZbXhKhkPaZRRW8ngUaaOg6LWWe8iRhCM0MUsGR
qYAXDleiW/SD/ZHa4zzFbCpMTTkinuHGI9+QCxGzZz9Gcg3N0zLST3r0uiPYPRSDt812tul0UUv9
1CiElCXZLA4wCKuu0pHwIo55c1dHbZPuCUgvdAfGdVxvM5AZdm07C5hTprK70QRvoa2ZdxJZDAfd
IerjvJfW7SLEhBxqkBs3M5IaiznpXYHgoSYPzTjxQqcw0AT33MB50lUXC4/kx3ayYPE1fdK9zj7D
SSvqQH+0sHjasLZNdoFq7luo7fIqJMlZUCG3cIhqcSJJKZ57JYN7MvUz2WodTbuhnvVZMy91VsBo
fQ0iydzDOGbdQXa13Nl5id6Ec2ER+xXZl0vyPMM9Z0PLxLtO0bQ8S2Wsb5IJ5lU5PhDDRkzJdMxE
xUkO05IW5zU/zMc6vu3HNN1EQpgsjxxJX30LfXSm5+ReRfKRMadvWxx0yrziIrlGFEqwU+uiRWED
POf9xJpdo+dIQ08+DtnGloN/O4cI78Yu1LRiDy1EcJrUwp+szW49yWGxjuPwLoZnYu45Lq4U7NWj
3JqR9RvJ+gYOkS1ywhC4gnwUE8oTKj7/sHRRfwpAUy+SSFX7hicNUkuN7+fJkE53aRXbi6pMNAjH
yFHNPRKZYyqmbiMjCM/nZXkBpT7KtfF8+OCE7aNOXFUkzGQ9HGw7G+Xo7dg5bysvcgc9VikHWJYF
1/GS0scpAIKXj14/YU8qTfwwpyp8XSQd77FVmrbQFnK/yE31JW851nAbeEcRC+8OKUg+UltgQiU7
Jl7qwYFAUk6dvTc+VYfEynVvBxq/bR3xT65sxhMHDnWSiDM+q/ERWRGSnl4sconvWk+r8xAuWw38
IOow3HgLDjZ95Pg9dBLlKRwru+yWgOhb483+XkdDBAhvsRY6jUyy8amEWZHa1H4Xzm9WtukNftOH
gbAuR7YJmrfF0Fee/5IqpaPToMbBfXCM2vJB1SjQwHLyTJrCZzqF2zSaOPN058mu6k+EdMzP4T66
5g+VMH/FioaSJszypquFOcukwgY/DVC8nzxDl3FbyoCCTdz01jsLwTRud4nJ6nQ1C63LQxqZZhuz
ccmJ1zSFHSt2GDx5TAOFDRmFQiFG9YD76rflbEb82phRUEqCfo0DXH+UwawuyEzc+TxFLzWr7ckt
UXY9Qq5yLuuR51Ii+kHPc5/HU5Tk0BvaovEaHDI8UsJ8Q5zzCI52CW/6g+aVPMZJCTupSH4ydXM9
+UZtkDhEi8SZT8zHkb3HrN4gu4bsSTTHB4L7/oIJGtwC8rBFqGf/k4a1072nsvosmz22rxIVn7CY
gjhPIm/ZEbgVPa8K6XPLTPBM+zDRlzPt7Ksd42SB6RNxHLWTnb2jcagPN14TD+ISx/r4aQXmlrPZ
eJLAsLbR6gPyAkTzICtn30ovxNZXWZo2B+nFRh15w/CbtX3iH5SZk6eprCQ6QiHL2A76zokeadBY
vnFwLD9CQYHnQaoONe0iPTQ+6eyMAB9KEIqTXtypA7gvwNfTpKsmFGOwnDiBipJOyGjFKePMt9E8
fnCpU/Y5LEPmb/k0sdcqHgK4lKnVHGcMsPXkaZ/I9AK+yAl/TrQMyYnxNJHXyDnCo0vLUhdZPSHk
Dk4B3J4tWdaRHLiW5WhNVizZhBAEKhgfTGVy3TDmIfVrHvvyGrLshJ1CM/TRZoQJ11LIpZph1o+b
ejNx1HaXKWrBuEhrskQ7oHkjO9TokIdApgjeNkl4eME7PD6IC+IE+8Cimu6AxlNa53Jy04GI6SMk
4M0ZA8ltG7iJ7SqRUXDou2qnFhYefCaGV7po/jQhpBAE+iZ+IFoglXDx2j0jDHlebYsNE9AUmKZ+
krXITbTNizMMYRhtEDSHkDb+eWrbbAtQ8hF+twYjnybyjA8jOStn324jeDPA7qpONqLFj5Wt6l4M
PDJUDruL4FVWJobzlt9kW+kkzNrqrhkOJBr0Z9cs3RmdI/bSA1LBGhj1Qbap6RLunNe3sN5KKSwQ
Wr3wZVuGqAoFRWo9KJduB/M2OAbQsvP2funra8hM2bmDBek+IZl/5Wi7bOdu8XZJqT8mnXO7pIm9
LQXv9NxALpLrpfUvUlfDGqAWicjHfkgfVx3NdvGpfglAfjuH8wTfWR/tZyDd/mfS6+GcA7S5KZ3v
hTkFdrdjDs4CuYfdJp+iqREFqDa2QCcYBT0m/C5C9zwvF5riCbPrwAGxlTZg53Powg3q7fqY8GDU
W3jlZRdaQwTFIhbddq6s73VZ1sd2xAPZSJxpjhFDd7ObfO/oHILom8myc1j6zRs0HuqD9gRMOErd
b3tT6RNt0pQdGFP9J1GB2SZQELRQGtCxafWZJiSKcJCM4K1EoqCH+ELxLNrX3hBmKJKbLvvTT+CX
IMj/I7D4HRj5t0Dl/4sQ5GqC9XcQ5DRU+rmt0I/9F6T5Fbdcf+hfQCQJf19blEgUBbUX8Q/wmPkP
Epn8vtqUwYUSfcII2kN09P6NRCa/o1WAggdO8iuJbKXq/huJDH+Hywb+Gz0LH19He+sXkMjvmyBA
HtFYB2UWPUXYHYHy/A6H9GOddWaqnqp0xqxOLMsna+lPOi0r0P0fsPPPi6DnDRQc6Coi6r9H60NQ
cUts/k9zWvND63SWj0Bezmg//yxU4C9vB5EPsFCA1xc60d9fqYyWrMlc9slDomife3NmbrRrgUl8
85L/xHO/xW9/vAwWgZVvB4UuCC3vuZ9L1loRq+gR5zmZwl9BTncdrBJ+ZoW/PpfvnxsuA7rdagqO
NsL7PpgP4WGaquBxAViWi4gFD2UKYg7DMrGBE6XesSTpD3Xr5E+Uld+3mtcXBrbk2r9BMAyGx/vc
mxoDcBpC+oj6k20icNW8XCTIm4jhwbjpHUhDjlTqJ+zd75uO/74oRgc8AkGEf88Q6qqO+IO3PCq/
1OIeNNqZFXM8YhPFukjoQQctHHRiy5Jm10W+TrZwvcC56+9f7Y9jdaXHo+uIoPg1T+Vdlz12Vd8s
vf8IiwNwalR5pyDjKoCQeb98IRA8EIqzhjPBu/x9B2AmhONwEjwSXasdmyK1NbUr0bgqy590yyC/
fz+QYqw8+G9079HM/cGUuo0JOreKI7ghKKFOARauN4CQMUUQGi9vUX3XXj4gijNEO9ewsyQrHYJP
Ywmt+Qh3+iAXsfF5PsI+z27atQRhcFqt8mmIg2c5a+yTpQdnj2JpVcs2sEatO5Cv1nLHuMVPc3+o
UvTjoKmMzwMFR5I8/Vo0DYvkOp/Z6L2CrhnarTALHCFD4BV+HniI185JWMIfEMHDCY7EII+O5yzw
lhPcZmGCtSzO7mRUp9VuVlP/nEpwOE4jfJfa6zQj/AEl+4K+aWBph2ilEskB4dcytfYCg40xntQu
HNDSzpc4q6ucgIh1G5tWYqP3w3XDhdmWLuTXKpo2svuMppWItg0VjTmy0B/unJlplsf9QAAA1ZIk
h74qRwj1e04LuF12tlBfQYFo6apDWSIYK58n5uzWRNaZu4TWS3C+tLGDLWxdmSdk4vHPA22jFE6P
lQ/sYjXZYc9Ai2n5MsUxu1lMRPSl+Yp4WDvAN7XwYkvwYPeUCK7OlPYDYCPhv5AS8LkCct1NX/u9
HrMtus85IG211FfsT5BFgoaaAXQJmEbpsnV9PwCRCXtY35BLHGWBEX7qezCxgmt/CRHbecD5To43
gg7eNOaNaAiLb+cu67TdZ4NCYK8OplpX59IbakVh1yeMDxQHqRh9lJocEpAOYKp0yaLTO9mUCo3P
gixIrARsmlR4+QXxkLaNNF6wy5oAobN+magHZkwwhYBAkgmc3UZ1KASOpgdzGQc10B71XQPzm9rm
AZXDl2WAQ2EuEDeussIApO/ZhQnAI3NXkQ9QgBZ10AeD2MfQUcwSRGBK2vZ+5IPo1CZioMVEeaf6
oN+EAS5V5dBmg22TqdHWBaBjKi95Rmt6bgyL6X4MquHL7LoZKGcwpKeMI5P52HkyfQgGU/aFDuMG
ItjOL7/0dpjCyxGnZZ4PiuGo5peGfECToGJ7oKOEf3Qp91XhpXC12MOuVi5gw0XmGjtCVH6wfQmr
HkBZ4pPttEj2ZgB9CB2HcPHwMPzZdg/cB96w5wvouxc6Zjw+VGi1mXyO4Oqc42DviXOv5eoxrgEl
5HIZ22oLiZtHCu3BznlPZpv0LyWvrcbZPLDLxkJJiW8NLbUo3005lY8zQxTtTmctI/cIrjDBHUJw
GPtQ6clrdqmDz+Ij+NRRcOdiSfnnTGoVv0LMFZg0b6TzPBgLT9LvHhQcd6Gas5ju2UlQFddxzrTI
9MkgrqwJCkP1zHDmHgcj7hEmODRTUQ08me9c0LURXAK7Es7xhCIG4IKM5YJ3ycuwaD0RX7m0b9ot
4MEpzdvZNNdjBMfG3KsoVh0DDZQD6GNCuq3EGPe5m3r/Ym56BL/13tBceygWr6YBUVkA8scy2+im
h2w5xLmeY4euvC8w7fXEDnw3nhbtaMKmwAkctASAuOisyNnwk8TKMhbOmyBS6asRHPBKAvbb+zZm
1yXK5Y8jema0sG2E6VIBEqF4RDG2obGsoM9rQ2PuGHo89x1ZVLsJSxmWm6xbhnlnRFzFO0S5RyCa
wBarLUDI4gDDk+oTODsBwTIv7JUXcpAPUfMikqMeGex+q7Y0AEnbSH6Y4bgIYaGroo/t7JdPqZ6G
Po9gb/kJcYfd69RQc4dCvBOANXzxxkN0jgv4vIxPMaH01KsIGXmerqDnnyZN+XamqfuEskMOAG1F
0sNbeYReJoFW5ynKoEvctHCiPl/9puMCHZPxYZxH/gmJEPKFg+I6Y/9o1YuWHbFFXM3dsbdtV+15
7M+Xa9avPMKVmU67FECY2YhgqV6iREbXBi2Ke49MwbOQxMaFgX04+jlaVbde3YxP3Hrh/UTJ/IoV
SogtwOos3WCbg0pLJPB/LnqTAvhzdJlyqGqTL1BuQUa14DITAIc5YJueArwuqiZrCcj8E71Z/BB1
otHDUOU9jom0qKIFjgHpzDyyw02jqS6XrNZ7REXBY6CHA9GMmSgXTL/JR/HYCiiZ8qCs50tgXPP5
gmOou0K4iP9lqmp9MRIz3zZ4AzMAzipt87ae/OaEqYMAcbH4agORFltAZF2swEKrErlBZgSf8gW7
ZJZ3aCO/BkBt6iI0tkIQ9lKXr04k6LPqjAfAqxzBWggq4NrKd1F3iXx0GGjRZe5fwLkcV19Bg/cC
Xod8jtNBeXBmwTFjF8D12+S+AvVuCzJr3W9gfTuzPb4bwliejqbe1rKbLjg6mtAuVWMrdoqw+hFT
pvX2M4OYBR5mo4zyAZhwXSR+H90EXyHJXyfO/P9ateIE+DdVa7c8y5dKTW/fV634oT/pMxRVK3yK
UZ76UEuBbPXvojWgv6OdAsERkuPxF4q6/6lZCTgyqywRgA54qquxAj7vz6KV+PHvYBOuyl1IQnGG
gsHFL1St3x/S8TGI1aARAiJgM4U67L2hMsUJjJQR1m1LPZKXpIsu5JSKaxWPmAzfPJq/qPXWCvg/
Rdi/rrWasiBZA2lD9L0EvTZJZsC/nMF2NUhtZ0NqvLy0AX+FM5k5DwAz/6wG+b68/HpJ+GND7w7C
IMUbWI/z39AvcZqVQqyNEcSn6o0JUHm1A69+Uhb8xY2Bgp4hQxVIAlj975h6DVhJiq3YNC8R9nCE
/isuYhwfph332zTCAaFtf+ZN8BcvDnjGKrWHSAMM5XfX5A1aW5FOZtSwLsvL0ElWNHwBNVEnU7n/
5TeHi6GKg68DHuJ7B2fBsIj6dTrnZmz7ywCx559DJIkeFDH9GSyfYP/19xdc38u3QyWAazFoZ2t0
IuTO+Pv9ewM9tkMXKDcz+uGje7Gc9efTFH0cRZRdyDY+5+oXM6Jx+gR1FTFNHlQSsMF8b6YO4Zjt
YiuQ2ik8mNbANKUYm675yWB5PyQBdoAZB7ELlGuY+Om7WzOqlziZgwWivN5cVklfndSYvPz983s/
OnARSAtRDKP9DK7ze5zIujZd+qFfk0O84R5xF+6q9uPuOHqTPPzypaCAwoTOIGz88X7GsBRczJHL
RQlUukBhh+5hFbgZ/DvoRLd/f7UVNPh+YKTQRuMRrs5KWETePT2IaJWE5AtdKAHgVmSOPfDeTA+D
EiVadI6jeyR+Cru9n+B4nF8t00FZXBmN7xEGnKWU6lO+5I0X6+uKLfZcIMPuIkBpVzjX0l90jcZQ
RDIZFhS8Plg2hu8jgqxIVUoRNZNXTKXbDGy9Q5o4+5Np/RdDEVdZAUusj8AE1of9zeqIyFAcRWrQ
vSbINXMtvHIzj/7PErb+4uGtwCtgPrCvsNf5318FfIOEQ/wDP7jBV/uujsglU1Vy5qPb9oVPrbr6
+yHy49oBeReYpfCfxI15712ZQHWLZdertWhcDrh/A/IYwAo4IT32Er4QSPzaQD76E6L/X8y4DA2L
VRoEuj3m3fd3GYMoizgcu+TIi0q2wxR1uw545IGRZbr/+xv84bWtaxQU6/BEBcWHvheKqrgnCHZ1
IVo/wXgCWURAIq9+kX4OjRu8+lepG8wy8EHvzWVBhgTB1ENSdO0qh34oTv1g02vv9hdvZl2loAvA
KMcOjdH4/XMTSP3JUl0H8GjrEVI0Z0CBh1+1NgYyj4MHZKjA5UEt+YHljiwJndRwv4cuWSAMCt3G
Yuzan4Vs/jAGMGNhpE2jdSWE9HqdCd/MJxd5PprxcC2AKpacDfWyXKVrF1vEo9j94mP7eqm134AD
FTpX7+B59AAqN4sW4VoRDxaEBU00PLq+Sn6WwrsuqN8tuAioxYEFYDLaKhBurfTrb+5pMOkE7cSS
5FMfMw9rutPJoQrhslH4iZuXQvuudgVsUJsVYLRIZ0sRe/Uz7/4fxjxojIBCVqr5miL63qwB8zUQ
ZZWAMGmNLeHb32d07wey/5nG5Md3CDsueDB+7Uf8qLsjTMhygGQsb2zX7pCPmuTLtEyHMuj9u199
h/ApBz/+qzIH58Z3y2+8eCAkSpvmo1l6hBKE7aGr01/0aMPQR+hGiCJj7VBhrX83wVxbxnB8cmku
0rbcdnUw5u0Eesvf3wvEe+8GCrSKkAnAAw4n21Xp9G5njiohFpPMZSEAPtptg/1rBCuBw/011Wz4
RIDkhHWeKJxPN7qCPSHUbwMLy305gjt7C3ubRO58qxSWTwL6Sj74lngbn8maXlRooH8GFzfoW3Bm
6+GNsaYDiY5BYJW7aqTDLThzJkGruaXDdhHKtvAcLL16OKOWodWfI6VMNdXZmJlEI17LMw4sk7nj
6CkDlZ0QJA9Oq8iqa8FtaHbzmJZxsMF+psx1ZJkzgD5FFm4XeI1610mCfnEOFTgYSElfZ1mhROSS
vQvEwM8nMfYfI97RfbBmjBcKd9d/YGFGkk98mF1zoqOERSocBBPQZ0zMaEFdp7NDXWVee7VkUeeO
dgT4eo2ctErtvJFYe4HztpOA8JMJBCkw5/psb9oZHss5HDsY9tQ6AhMRgsAquulGy/iOjzoNiwCo
c3hdy2iowDVi6lp4wDVBv0WDJo/6ERBrPeJwBc1T2oNrEY1+++iXrKRnnY7q4B6ZNRzpc4BZq+a5
4SHixfoU7IccVEUOEQQF5LjRbar0YQgN2MfK60BvHuK5fKrFnJYAFq1fb6T1qnvK4Yt+TOFy7G9C
h1izYvCHrrpKHI/vgdI27gAOSDODqpoEX5bRWLoB1XEB661JugFvzbhh2IyVRE6gZRO/BtEh6QqZ
cOlt4q5uWpxD8enXHH4baEXIeAZ4I6NmKTgyHWYwjGSjL2tO4+ys7f3malJTEN+5MB3dEUKCFgFs
JJRzJrdAmsHA3jjalHrazHbk5CUVQJsDSJypHS8HeEEM53MFhsC2h9/F8LmSbjkOgUuhsYBav8nb
WKIwC7FWd6C1VZDc7wCv6eG212qqXhyaGkFQtC1Nh2wLooEOxgM0aMRHyiXrqA9YSiqYKm9LUOBA
SfZVSc3nLOiovghT1YxvkxJD34KJo7Ol3IGRhkBzmbb8DEwbjv7IECORD7/E+FpTQJN7htSCK3CM
1RcyxpBbZl2lyXk5Z4mdoAVoZXelYEQELRhc/QLzuggm8FangWSwV7JLbF6gSvXbfTlljd74mar9
nNQgcuQtpPsz6NiDAO5El3Llw8ZQbQymapJi4ZUqr20TJABGoXPITlbzftxDY9F9TjGpzJ6j0Uxf
5RggXD5FJ+YcnHzqLhrLSLODRNmkxwASGLp1mDzzpgF7/1LPQVmeWyTrwug1qGpvX3XgPW84Ucrf
egEHy29ZGxE5+FQpoGlWmx5G11g7twqBeOmeCyb7AispdjA79XgMxGULjiQdiz/YevY+OljfgzqD
jwy3IXit6OIlnNdbNNtMd9BglpVo1FCYLIdjr1iRCqgxcjYm9duikwoHYN6g9ddLZLIfomlu509R
HarxyFHxZAdIIiRM60YJhy/EgM/xg9aCEzyrLJqOcQpx4x4uRYjiw7gfol3W6uxBRbo60T4j5dZv
RPdG0UEqT7xXDlNTh2hA1Kzv+u1chmlzq/43e+eR3LeS7emt3KjxgwLeTAH8Da3oJJGaICgHbzKR
sNt5ozfoVdTG+oOkulfkVYmh7lF3VA0qKoqSQJjMPOf8nPQrWie9RQQVFMP0aIMEQLUr2+yunYoq
iBrpIdsvWf6XJc77MhoMP1+OpKFY6GZ6zFgAMGn4j1OZkfWH+R2IYsBqvG89rd+eWVVf9yh3AIPm
Srssl1LcsvGT7FhZvpYeLBirVtg0vZIQqbryDq1FZ0Rm6s/ykM6J0+9X3y86WI4m826webcHBJC4
T+Toa3zIlQX2faoBq9vbRidk1M6FTO5Tqhpa91ZkxrkVKE1eQlrIT1r2C/vYGlBqoQybefOAXCwr
ds2wBg9uxcEZITqc3C9CLBlje8No1JkHZjUi18omMxZwk7VzV+i5jP2mqtxTZvS9E5JoNWA3v5IL
EOqqEcPONge17PVxNNY4S5QHWbwneTUk1Kptw1Rv1XqasVqMvdQKvUek1MzqVIwp0+3Z7ZyaSM7e
Kk6ErifEiFQkKrxRzL5J7fTsNDjVOcpxB5xq2t+ZoRA1irsEYm81DG52pdl5H9jWhH7htl66H1LH
FtvQvdP38PAgkmMKZHvvR+DWIJq1Wi9PlyFNs5A32TLvyAaGEt2ycicThFiCXO0FtwhnJLlpF5Cs
eb8kBqO0ZZ5KMrKMEf3H2nm4SWrT1KKCmBmtR6vRURR2gSs/t7hZyJ2dL9UU8UG51PiBNR1hFktS
6hbQuLDdAkD3ELrs9ySfTreI420wYs1lKVYV3lydlnhGaHbFOIUVoTxdTPQrdtHEsGkSLqSWg5u1
tiyQT4zCjEcxl3bMqLH4Yta4skQqMFD79kO9fPA70Y9RYVsIrkspBvZ2F4VQOOlG78dI3fphZ8Ll
q4563W2wKJTSQzt2PWI7cyIflU03QPCQwDf2VZM1CEIabdj1mVFjj9ZMiRvBtlyumfotTeT2nV5R
xGidv28RcZypytF8yPC9/dYjDNoM696gMcUBQS9iaxwAquoymTDR71p1jdd+6fH7ZI4BYgQiFgrP
hdJeNGUAw75aaxgFU0nHqTtue29y9LHkURI04SgkAVuTI6xPmScbDsAJpTRlJmGyIYijMMOyHgXm
7FDumlj6BYKlfC2bx0XaLdbRVmvcjX6QchRUpjiVuiyAxbViggLcFN7OS8eeeDwkY/6e2QJZvs5c
iYghSZoEISFfurnrhFcWe/xNEnGVJrpIXy8wd4MINUStrFAW4zidgbeu1k5jf4f7rTdtdlESPW8C
RU/FfGuu9ehELRYOxaWNK8x4KEFR5uOq23w7dba4xlmiyqA866gl1F1TBGbNSsvtJD91IZx2HgrE
HjVq2Dro/NZ9jQW5fYKVcqvSc9MCmPuICxwue01tCg/oT3KQuuEI98MGsdLA795TtphtLNe+B/wW
U5LEGAQPx5wDsT+MkIWdI1kzUA66qobgkNIcduHQDPAnXWRwMI3pBO+FBlf+VFY+JI2mlgZT4dZb
rv0hF0GcD4EBg1zL8nIvE1QWMcY7kJcZ/CAGpejCdTAThcnjFzyCHW/GOVW91feHwVbVNSGB8ENc
6azv2sxJW2pwMYg4ldK+kSClpw7ixBzCpTmc4xhpF1GKObeKrNTVOKFQCsjdpBJUh0NqWvcLvS2f
mxkMxh4BU4N+RK9LtR/zRaU7/txqkqCgQgvJyidm/Yix2nlByLbolrjKMGtKNsS+69gAORpDDX/W
S12iiOOTbxJ+vXZhRD4yU0h3vZEX94mesYNoWlLjTGNRJIbAVJAmaqMYHiWH+hQNQjMLyOi1KiNZ
JdM7gUXKyjZMNE/YGZ171xdrRfakQQxraFYlcsRqM+uPKFzluFtMX47HpTaqIqwAe+8czQTEXUbN
UXvKPu/K1VNkPVZVzWlkIa+4N02CACOY7zM0aL9qjm7TJQtXB5wJxTD7N8ZUaHVs1zhxx2B0kMuy
TIyfK2XiOJUukLn5ZIoeJ0kEH/w/lqfe9sOSfWxLych0JTpCj+nZpi+Nv3TvXFgURztJqKX00qBb
ohdo+yjVyv58QVfRxA7O9tt5o5Cd1QVD0HAcvK4OXdqhRwLuPOgv9lzvzLSo3B1BwtnVzE7XvQly
KVx4t17Pp4SMx4sFZDkIP56u7WUGN2APe6ZuIpy7cCAuSFRRyPUEp165FOv10BQwiAIO03NPG9P0
NCsa7Y0gyFh/0/lmMoWSrO7Xq7Ctq7kfyKDziSXGGRd63c7VR3cfQDA/F/poDyESGOGzq3XtB7vB
YYqQZjVTYpcVzbDpijWyiWNceP0NNAWOgyQ5mPZQzGg4aDSumXlMn1PRNF+qboSiS2g7pydiKVPG
gTE3jzPOmnZobwlJ3RkKEp+Bj76yPtIwQVCanG708OQ0pyeVZ8Q3m8mDCc9ZkjAXQCeA9lHpiION
cijflPY4qTrsGySmTTTXy6Je4xRYsSbRgfRCQL5G7cf2yiaPPcS8vpk8VteuqgBw90NnVX08Kce5
T/tivLPpBCVuE55Crrs2LfwLdKcqguzj++gzjfFsXqnZI29d6UJYrDnfnD64GTwn01bZZym03g67
1l8fZ9EPnwqhCNpuAw4dPlMNGnunCYhEVp2WpKmLsjlzoKuQ140djoqSpnaTXSV7CmBkhNbbNrf0
t2PB5s1eW+n1IfCq4QjtHVI/web6JUYUVc1r6FwY8hTqn9IhaYOD52flPcJ3K4uVaqp92dm5hQRq
De6dedC6K7N0YbPgw2o53QdyHsf5rqrByN7jsbwYu1KbxLLLSKlNwnIe3DdZJ4Mybkcw0BCkXeVx
YtXjuE/tdbXPam9w7mzXHObDTCWIo/TIMCG41phmFGeNR9xX7KLAt3fm2MPeMmvx0QDpZ2tzC2oV
Tw0JzqJGOY87Zk3U462yYRFJ0Znmbuxn5+hM8P/hw+QS6boxr3frqg1IdIIegXSpG/f+4rgXzcI/
EolccVLkkzu+nXKpI9KSuiD3mo/fDpmeQp/x4by0IezIoQ2ZDncqFrJIq4Po4QuELtldH+tgXNn4
AGnn0HUK2B+D8vpTq0G/T3R3AMOD+hPK5IQe/lGbMpmfT05rKKYgvicPoJ9JElJpDDeyr/OWU9qf
Lxujr4Od2ZJ2zBkv5ptVQQI7rM1YCppnTcsPTP2QNFLceh2fIfIYz5uckVEEc+fQgfIjLlsMz6m6
ffzezvHqTu9ZAW0S527XqdBzavNOa926YQul1g37GYoD8iEWVI4iZo69VSveUvEt1J8ZR2gkE4e1
L7DySCNpNzUCLWXUhNn7weChIbLJUGvTqQ+ZaY2Mecjrrg7kP6ou5rtkN2znIMU6J62DNK7SArVS
OeTVezGxy8CutKmyV32t3mjCX18nRTp/lrVA2J3OhD+cTt04fuK7TK3dZr+YE8peNuKgUxprp4mR
KyMcUFEAT4/SqI6+HFRzwBWSg1MY/mDtaXp1/X1d22uJ8KMoxU7qav0wi5xtZ6gz46rCCbOFQLPK
B2iqZFIaYy59GVpruWjJhbb4s1nfZuTIs76wESgOOMrk/nCJo/NixqVY4SO3K43qR+YGRf1ehy1q
4D1g9OrQp5jjpaEoaNXvSqo4wbk3ma52X9mEKd2CKXoYIyfdWrJOM0ev+pvKqsjEctwZvEWUE7ow
P3GnL9Ncaigomxl9GXu3vZcE9oxR7rn5ebn6yWcHOvYXatvhoRuDzHw3Jt1QfSlmiu89QZLQWgy3
3SQWfVe0t5DCOnEwCTPI7lx8JHSGAKJ4p1J105QLHjLOqAxkF3waUGWodQsNNUjgZMTyoSrmOb/v
a+NcNPJ109pfApTicdZ5n5rKnB+KwO93iPKCg+tNp/1WcWqdcfDrGcEpmjr7Y+rbS3b2Xx1LKSmb
TaAjNaOJR6jxV5rbWP3OwbaDM7KzGRkWWq8emEpA7ls8JrAHs5+c1//lY7cuJd0f/XmTziHxn/oI
TrQlhQ+WcUtjhqW0P2RUpzg29Vcd2aR2SJ1Vvvn1KPVvg1QY2wAixMgjENvCQJ9O3JtgdPgyXY3+
o4AlwYQyQtMYxL0OZevXl3o+VacvBHYBQgLdh+X/nH3vzNasNk5RaGh5eZFSc8e2WuaT374KiAju
LF/Z4HjCPL2hHh2DarNCC4nClaf0QM05vBbrhas8d3ckUIgwDfpzanNwRtN4NoDuUyVtU8GnCiat
StDscuqQCmE3Yuf15XJJ7rR/2WjWqpMqIJ3LtJM6wi6OvS+6a1H//Pquf/YaoaQzdd9QT9t79usg
nLcNTeM1Ui0P0aS8ACJlr7MytO+YxX9EQ/8A7tmENP+egIXtzuc/2i9/XDw+8zv6+vf+VA6BPhND
CZAJUwYkFhDru4fRJioCrg08HTM4sjQ3zO67csixXyFrhxECb4hy0dog3e8kLH6kb3C2t5EQMOVn
4fwGB2v7Ev6C2ByYXvB4EBOA5W1uxvq2Sn+E2HAmMVeVYi3mFclRJY+z7OgGHeRwBP861yjSD/4c
ZLu2614kGjxFy79enGQ8OGokNHAr+vYZ/3Bx3dSCGv/KhBAsep124qg50SjJwo4gn5Ne6BUI8CBo
VtzWnSAa6UacYgx23vtWicQT6S6+sKTzRL1bMuNgLhiRBH8/LuRJZHRD+hlPFq0LoWBoxcvkKjfq
+eOEE/qMtUZr0xLqyQ7MTb2TupkvoV/U6lgvufkJ14Npxl7FGrN9PjL4tLXcbHd+tXQclnI5T5Is
uEYxmb9Xq81snUYJR6Y+nea36ET2rlY5j5reoM4uLDVARCUOTA+nVTtQ8msdrd2Eb9nX7+8/i/Ef
sOh+tRRv/vk/5As+8x3b/sq3Veg4r9ihfcBkhFC0llsI0bdFyE9wwiVGCz4br4X9+881qJnwJzf+
AUxIcwPXN2Xfn0xI4xWqKlRjODr62wq1fmcVftUj/bUMfZNfyWVWsdEqN4jZfLYMTX9VboFRFZY1
ZaZderjItBGyXjztAKBcLCNozvgGa6RckH2DURFpA7n3DDUoCetz465iZyVBsR60sZ05e9Ym6E+M
2YQUPgpVVKeeoUF/7JxMtzl4oEaHnGiVF/fwR+GFy8y8YgCvNfGQBfQ3NnwmquHak59SuwjohEGp
btDgF2VsYQ8r4acFvRvn09AfkexbmHZY3X0/uO1H30AiDhTviW+Ejd/6vv9f056aW3TTvz9EbvPP
Uj7+cf65bT7/yOP9+te+nyFQcs2NQoJOFKM78+vn8S8fPOsVNqnkTLts4xuv9a/vN3gV8B9kh3xe
cOM2qs73r9d9BRvla/YqroubNPD/gsbLKYSPHrQjVs8WZwFZ7ekuLhfV1MnqnwxVYDwueJ0t+K0P
6gPqhPaFOutpzfj1Ul/TfCwYNRggW88OjN4wCiEEcJ6D9GJC9cj8Wfkv8D9/fhEP1T5lqcO28PR+
zA6jL9zgTjpc/mPERdMOH5vfC3z7ficcozw1g9njc1bfPFj+KurphIerPrlOpR9b05quZ8i8lz98
TlffNpFfqVxxavcghkHWwl6ZjLntEP7hkHUbeBAU8ieF45PiqaUVHXCH8Vn8f3IZmIpQkH0dTvfT
yyh3Coje6k7yRFl3QyYTXMgadfz1RbZ/5K9tkvsgw4mWga8a130KpGftSRGsAxmy9tHBC+0wTIox
mNW7qoJXYOgni9WJF5h1z7+F7YJos7dIZLL5/haHbOJcJwfPOqLWA85pQEmwm30pHu1nd8XSJgMc
6hYS4Wd0ak+1xCvX1nHMmfubjiA0crInCg49j335Yhz3Ty/n6joVn0fN+dzItmoSRwdNO5Z0ghf5
BoDmDL8uLZBJzMXK5ubX7+zr2fXspRH9ZkK14xFywD6ji63IFbG4aY7VMjXvW7DMD90AbzCyS6Og
jc6NhRFc7ZdXswuiAedGBozg5kG+aUZaVZQngXxfzLbqaY/JMYstZiolYcIZ9ZwA7o4yuGAPfS1q
/gRejseBedn4WFa5o13D/DC5NgCKsfv1jW2bzdP7gkjt4Aqw0bVYxWzzPy4shYUO5JjhmC29c8B1
SiIJ8+3jYiX5CyFFf39j5P867PGbphpV9fbzH5ZwgjJHr5b+SOSlvtMsEm8GuYyfQXbh79BEzy/s
gD+7My6D5ZYLvoXtwdPrVWIxoG7IY5N7mLRBeDn4/jwdGUuXd79+hn9fX9wZ2ngo70BTznOn+bno
C4xCxNFd1zXqm1aLqyYfo9++yLaNcwJybHAoPHtRAxaKS5G0R/xOtYPtwe7Kp/qlIOyfPDO0Hiht
KAWdjfH29JmZVq4Zg1cfR9V20A86OG9pih5MOOKFzMafXokLIE+AkwiW8PRKDh6JuJm2R8jE+Xlh
KG3ftk2H82BmvaDl/8nbAS4lhmULuaFwfvbdoV40Z0Orj/QrTJtqAqFzLxteONN/djumb3h44tPw
QvZ8ejsAJ0KHpnKcGkQ/k+NCx1EG50gz2C+Qs396O9Qn1PImLNjntzPV6SKSpTpqQb4c2snKY2nX
L2UObu/52a7AnZhMcTk3yKF89h24+traliqOrRc8Ol21XHTomy+gK7k3jTkun4xu7t7/+vv+6SXp
fakiGNlZvvn0CWZ66pjTUmBSJ7KNAdns9cmoj65cmiOAUUeeo1a/lCbwTcfx9E4pSC3AaPiY5CBt
g40fdyXPG1RqS0zkXSP1d6M76Wipcsa/PYttiiE5AUCqRUF8Hjr1YAHkfwBmdhjaW6C+O8pZ/bKD
urClBhM9iXGUPHVnV96T9Vc0kc8WpBOp1HVFONl9QiIWmP8uK3s4CKUEVIwEEnSM6DLTvnQwxxyu
SHwa871RNWV/4+YNtklKIIiJq1Uq0JAEBBc7qHLMHh2yiPQbLEEZRuPPARXHxf/nNd4VxZfcQRZ+
miw87p1MtPZOm7Wu248YFNZxTnyLviqTzHc3sZlkT3pqxc2k7EMveCSRZ9TTqQVtWYSM7mtQ5hoj
ZyMoZ5w5q96/bI0ieXCtBXiqNkbzhFF48kXYTm8f5lIt9xWzSmx2q9If+aWK9LPWFE2cAGymYe2Q
nrrfsrbLOM9gpvmtaiGpYF5XRW0DkhWnNTzWY9CJcgyhKAUySkFeeS1e6TPPF3BojqIYlylm3O44
UWV7C6Np5u8mGJwDPZfsHft+1DOYWmXPMD7rl/JSsqlVUUJs6C10pUSP0jzp9gs2SFhNot79hMED
c6Sqd8cHPTW6dUfM2XzRVwpggMn48klbOmmESd1v/vZZnWAPBXZ9phYDNGWZWhCyRDTKPaYLXq8x
SmMMKRrNyap4rZrlZrDd4QE9kfqAQn/t49ZOmfaLVY53xeK1N1mXTNBBB/JcreNCQZrH2O0b2RiK
3PHP4eXkxRFP4/J6Ba6xLsBbgIczw2gPkjQEI1rRNR1kJ+5covJQvSycfJ1QkJiEMzGA6sYeDX4y
A1cIVtwNA+FURiQIWqfKL8u3i+Ov76u0Ni78GZc8mN5zuYPnsXzx03HVKU7YL8Kg7Psr7hxWTKLn
i9gVq4a/lcfpnkfDomhtOk9q8JELrMf5OFX/YUEoPsZzhiUdCIabP1KsOZ8QnS9GFCTpAmgN064+
K+qS5Q7VtmeuPs3VlxROHxSkCldejJvr7HGdseTCZ4HgtDed1vPMV8eFoT0pVeaxTQzYLf4JFhYO
NJeKTs6C3DqwvfSwyCaodT6+nsSlOPp6kXomZtmYbtIsYSs2x0NiAL4FWNMdqI1SosLHTHu7JVwa
cTJ4bglfTlQmVqRqWfc+DmfvsxFPrzjXh+UAsxe8JPMMqEt4J+jG9YrUWo8z35XvwJza9ujOLSlF
y1L5bzH7ZM7RZAtuZIG9DtnOHcsAK2N97mILXAzMLtXtLnLQL6s4A0Z+0+HaXKONNjDDLrwBoxKR
kWRZzkt+W+Wr0++WiUV/2XleXcVQnuwv1dI2ZYidAu6xRGJi02oljoAew7tIQ7xVQPdHq2RbwTA2
+YgjLlmOWFnmyKxVW1X7zu1NK4TZhbm252ajiu3WnD8WvqVmyHHeuCLNNvGflEmKQF9kTjW9ncfO
doK4qyHAYQs+qiI5TxbLGzCfzUCoAYuM7MI1e/XtNP6tCcv/n2pqitkfjtUt5uBJDMFtWz9WTw3A
vv6N7wNEg3k8IRA+irVt1LKJeb9NYGz91QZeeZTL21De3iRm34f4hsGPOJCZ/dOyIkCj9PnX/NB4
RdcA7kUiNgpGhjHe78wPn1Y2SGMYYdLKbVKjLU9jMy778ShOanMINM032ehG840PFSW0V7N7+OGB
/GSS8LQN+X4VoAqwLib2DCqfXgWblT5JVtuEPVD055rfpydyUkZMbEnHsl28219fD3SEf/GvEmPD
03A2RxqOdAp9OKjH0ysmpVqnRBKwTrByoeN2hChhoyA1tZXD4F00pYWeLoYUZkHdcaz4fYdtTo5t
vI8pAq5oVERQTtT1hvn7p7Yx28HetselxYvdzyjhIGk25Srpo7REo8DNC+gycQ4BEQqIZuNQnMSz
tySNFZVpJadgC4kdcHGH1VDYVbisg22MkbQGVBmoMTifpzOJCdT00UBkOyao261ggp2APj+A5KBb
MwnjVdDimLPNsGrXepANmMMUi1y3ae5mXdcGWGwMWHFmBN7zJCTlIPfr4Dg3VYoZRFY2VnKP7Fut
bz1hVNLCFdWwsNeSOX8ukqrX04NuC9cq8LldPVIdm9JqkxxVc7OgaXA8Db/USE9owBLMVryNzelA
pXRCX4cmcVKtlH6xLi23wZ9zrjyobiZG44g/+F0CE3q8TUpBaGdygPVaChObKYjemrymMdEzaE6j
huNryY0nuO20sj6rHaPC070S7klaYNS0w+/faLH6xTYtfd+nyHZOyM0iHR0nX2xkviyFkpjKqsY8
0Tj2IAbOK4SHRViZETYOLOvIxUJHg9uDiAZvSxyBdlspU3xq08KVSOE1Dz6OhZonnA3bl3scnYKM
7HRwqc9NSyWQc8itBk5RRWPVZ0qQ1hyvNMWWjfmwPfofShsBOlv1orK9bdZQtUhhb8WkRW4FLeQ8
tycPuQH4UnI2w8evbzpMQttT12s0iRuoPnYNnL1UaNW5NTfDcLtVtu5F1SFAvVmKhQuWWlXql9Wk
T9ZZi6dAGeFgrc1byrSJfz5cIPxUa7+3XAR35jTaFqe8Tsp43hMRfeYqYkFez2nWDUbU103Xkn7a
BibpQ46j1ImxlLpkWIBC2t5hAo/P1c5O87EesHwyOyC3Cqvudp9CIVofgtECoQplaQ86yW+Aa5GS
vl1eiJrXdmW10DMvJUaWGknxflnfarmVD5fowi3jzt40sMyx/EY70ZKV7hHRFlbx0G8zQ5Xprhkp
DTa5ZVI1l/lIAtAF5M7U5aEvTnciZsoFcUFO+zSUUSX1AJq9N+V6xRRi7ZYTUTuWe1qQVLBccvhn
fggL0TWQDw/jAJKRwmGhYhTQeFFiyD7HyguKpnygqO+nawxyksqKGSo14y1FrV1loa6JthjgJlbl
+9YBAzzTxrL03xDigLfrFoOdqCQeLF0AjmKcZ5ZDlA02BJ+baZydnnyrfqCwGm8JLNBkd7sEysqD
S/Ys6pVI4r9TDdeJhuPgcCY6b5H+h1Xhqrye4JOSyLuha2lEbgW0ji4cc8uakRLJjpqzGIFgd8Il
6QUqUiBxHvAwk54o5+Gld+g63Aw6K8x3qw5bttLgNQ6WHAPhwscXFAiQAq+P+lKHWFJrVpfuV0yq
5MHrlae/DjyInKekLWnaDpdTP4GR7STacVYptFJZaICiuqYP3YnLxmG80UrYZYemyr0qhL+V2Kel
6uRZg8KgjEub1xF6Gv0NXYVtLn68JKvChX1duyZACoGQEnNxS/ZzirYRHy5ZPKTEQsjgbFzwoKqu
A3KfJnz/xzrJSJefKiYOvzUP4lQBcWaIbCEZxA0DDP7pqYIN86AsX89CC69kuavrAciictf83a/P
r6en8vfrMNFgOqgDIIKyPDmVOfZ1VdmQj9qywwSe7OjxtmjlS34Vf7vMdkjCBbAoTfgf+rNDcnFW
8kk0LrNmQ1ofbYrGuKonf9n/+na2f+fJYUw/jmkM8zrMKpijPbtOgrAD7RUiImtFoLQyoKnpHdBq
NJ7R03Wmekhyvf6I6Gd64Y09nRFtTxI+ElNCg2krr8x99sZafUGlSDwF5N2k2hVTWe2VaPHyx7Qp
/vVd/u1pcik4F+BLRMJbOI48fWkc0g7Efy61Enb4ejLK7JxgofSFG/r7s9xuBJ029ik0lX+LkKaD
6T0Lvzh7WqH2i5keE+GNc2/bislHS5/cLEV2HOlavr3G/1T4/zC3ye4vkNZ//nf7x11b//N//nhs
Pv1xJf/5v5qPeff5Ceq6/RPfSn7vFXU0BShfG8AMR+6fnAGXnxgwdijemfThVPBDyf8KvJXMYtwf
wAZMffvRv0p+/RUf8ddFCtUZyI+C9rdw1y397IcFiaETnw+4AL4goHu2GTxbFSOWplKIIXQW5kWR
wdI4IdQpPysTU8thfRUrDt0V2TFeTdAWyzazTunHxypuKOUvNx/znbk0BlWYV99TG5fo05b1Pfmr
2pbE097hxzOfJAmhMqGqzJdW2tPqfjOkYmFDU4P9wH+Tavt0qZEnNuqz99CYNekYWZ4yhVJlX2Ce
V1Lh+mNzTYFpZFFNZ/y68l3xhVQ368LCQ/LU6s357URVn+wQZ2jnk0vMExtYc59rukQ5WncNvz6/
w67W12Wn9Nw9h4uE0RTpnuTDJ870WUfmcTM187x3Bmv8UNhjfkHQi7cbs9GmyZZNcb605r4aMfnD
NU1qSBTWEjsRP137L06Z+FGXY1tlVZoTORpS8hf2iaej3c0/x9vaR84ON6B88p8dIcrcKBrew+gw
ELT04DIbBFZ/kiLOxG4uNAxphl/XxH+2B7YH9vp/vz3cQSDqnw0Atr/xbTegl9+OV4uqfzuGvuI7
3wYA3isHvifQBVNpsmM8NpDv/b/Fj2gNiNHcHJd0+G5/bgabARsL1gEtx2YNpu1v2X9veNxfJzNG
TqQns5wYZFNnUA082wjARtdZX2DD51MzvFs4r05WOw8Qgg7jLYTUKl7kOl95UAHODE32hx+e09W3
C/3IMHh6Om+XZyICy8BnYAJ67TwrDGgmcAvMKFztNtOv2mYdPuR9Mt8GErfV37wUfkTsyGBfWxli
6c+w5Bo/grknHoTOrKjuZlQQUcsOF9MCBy/c1d8eqg2EAz1zKz6oBp8f0RaGOpJErwqKyZZGAEtZ
C8tgxNAwo+rZr1zyzqV7MfaM5ILPWF0uL9KK//ZkuUt2+Y1Biuu66zy73T4fUPrKkjorGYv2OAUQ
BSKyjAYn9tecPBUy5fXb3luqByclZDVkEtm9JaVWxFubT64B8Tlv2V0YzLuT6M0dsmoUW79+KSyK
p58fLFK+ZAsmkAM8/dwXK198gJktXYuU6P5isyE41QDjX6BiPOMR8JlRenEh3Hp0JlDM4p4eFyiV
ukAYWRmWWpMnoUsElhNaI8Vv5EhTfyDt0j/PinTqiI+ShbuNoDOMijGz/TTVicyuBYrWq9xDHYlc
dGy1nWwmrYyrpNLvGOcsQ0TKFwatbj7Yh2maDSuWyObGA14BzrJfMmss0EB09sdfP8BngzWTQSBa
GYcjcJsq2M9rTg73emGV4dQ5lOXexSVhL1hv4bTU065X2XT16+t9tZz/ccPYJo8EuzuULqwi4m2f
Psp009/77YpJSaYfbHxeQwDNeEwG2Bflez+RtwBBh0IgLGrth0l3T3U6w8ZXh8Zt6M1QIGFe+m30
THDEz+NUn551eJlsvxRQM2Q1tkyoz09/KQ/hj0MrWCOhcPLbztDrXZ0sn9e+9BmrjIj4RV+9cL4+
/3Q3ktfWn/EI2L+xCnt6zXUkCyS16ZIJG2pPMlMv903Vjy8Y8f/sKvRlXAjElDHms6sMoE89aebY
IdfM5qZBkiYCK+aF5/ezq3AMQNgga9KCW/b0XpbZdkmf4ipirNITw1Eu8wKv+i06GW8JYsjmQQ+j
DM8xDrynVxFBgxkXQX9hmYtHbNqn94aQ9qdff6D218SKJ1+oBzWO6F4XdhzkDWO72R8oL7NBxrwx
opBGntXgDzA55dHN16D77BoVg6xOT9/16QxvLrVtrFwq/OGdHbAooJOYumq6pMdvzUsnz4EfBx2L
lkurdlR/JCwbg/55Va04UTaK8KiYJcibSawUEaq9R7BfPQJTnRHvitt2ilt5e2kPYulOs8TBAwhV
mbFGZJQVwxFpToPvsQSmRp7Y2IhQN5eMteqAinGHKY4pUHVwEE2OEG/khQgMsxzQW0nw9wflGGUR
SzU1zPhqBHosrG5KX3djah2J+Jurd1i7LF6kNouL8yqrh/VmsMSqv0naLDUPIx8TQTqBIT8Gs6al
eylrcpl06MT10csri6kMttpjDHdtIlzbQ5kYq9bstFiO/VLvNwg9PSz2Kt/pnTbW8aAnqdoTvua8
boQscTqRvj+cJmtHpHnZoP/DLrtPlgu768mMn8y5XWIHG/c+tqnW73x3HXQa9Sww9riYuH5o2Esy
YVFk+gie1ID1WdJK1HgItjXObwwtjN1kVAPO2KNhHXWj1+U+XavWOkGrw/MpewZlfulp/B2GxO/b
hei7XZfbTMk7PP1wKJpVVseoaniCToW/zm5xnfRazTOnHWNO53JBT42yikeahkWn/J6XsSBAX4t1
fJiXrvwsJ2tkuJYWZbBr+e3fyFHyETDIujHAqLXX/GPI6sgIdHFvKMd6PpiQOZZdXibruxL5gH4x
t0WmdqiA9WAfLHOzX+y6SU7Mnk34FJWvQuEnrbK60sZeyL3BcDcncS9DGqmMQbs3JLjATusE6Uxd
JesH3xrrD0mejVVIUZrnF2RmMTyF9gNyz85tYlPqyYV5zKw3nxGnFQILprw6y4l7BJbI/cJEvVWL
T6aWDlU44Rh0RI9ZLTET47WNpr7qT9o1axBgGA6O13xc6GMTm4lSNBK2hTpSVATxjVaNeSF2QZtb
UD5bHxj9+NrO4YQg2oCCTe0zbzaqs84oMczwiqk4TXT0o8T5DRneJEx1/zd757ElN5Jl23/pOWpB
GzDoiQMuQ2sGJ1gkgwmthcHw9W+Dmd1NOvkYzRp3rZxUsopwAAYT956zT7OZRYuHPq612sIM3JOE
mVJX+qQEjvADYWc4ZmnrmJ/drCmZKjMFBBBOmWaHNAeG6xK0ljiiKat3A7j7cmvkuXWZEbs03Tqw
avh+aFKbAdiECGZGS18/oNXOQi4mXyAhgfKUkvLV8NeyzLR/NeTMXJtLQw6DA5Vw3ldqXMTtOPXm
q6u1TXNLzymOnoyBevypHev0tOjt5ICkIzsvKOFagPPLZ9MNUkqxzSbuNXyDstf6IJ8AEBD/J4xp
R7Rp9VH5qbyzkiIhPR5iljdsyetxBrIXIyfb2f3guttmQncctLXKl32Cq7kL0nwZir0JabsO09ig
XNTpE5pUD4wMAHu/SB40BBlNIERly2Bx1vwf9J+EBXoeBAoCqWLstvPii3Fr4aOlAt1THzaL0q+C
ckjbe3KwFWZk9u/Fynixl1vTGwky88zWfiPbOTL2CBrGNd1Vw808ey3OUPaX7VtqDeLKrEm721qN
zkI9zuQqG5gPtKDKvOaCvr37yG+KrqKs90jOxtwf0VooeiuE29Ee0qIDwq5n3Wqqdir3Ae6EfdSg
UYFF1wv7Km8EAYJtJErYWbTh4zAtyBcJ9LTxT2ZS1N0V9g62S8SJdtbR1JvowRYLtzyVVvwGr8K4
1mzkOMfSqwn6pUfV6yF1nXHZ54W/oBZwGtneThHZx0caFXYcwCHw4Si7qqB15fbtp87x1IVODmMa
2HUuDMzKSfFszKVfbxumsz31UBLHiiqx2l2KbXQM6CMQ3W1FhFCLxbhZILTH20ZzegkVgoVvE5tO
GdJGME5eiv73EuiWdlG1kmTdyfGbu6Js175T1dEFjEspi2BBcAFFH1hqGmZeNlCjwOHxFx9I/wFj
uPupbgDfYDJqLbj8Ja2BgKyMgZzUpIGtIryoJTJiJl+Y3GeNA2PjxkhMdL/Esj83wvnoo8o11yBz
j3g0ge6ANmRCSRLjs3YLr6LOA53QGyJRuOYXG8h/tGvpoRkrV98bA7honb4FDifN7WBZ8YeM1asi
09FMDCokdUujrHa1mzgqfT+EhFA/RAiPiF0woF5sWQXSxxwawZOP7/SvcvSzPlgxWvol5y1whRZE
0Gq/JBgne29K7COAuPJZscXzN2bcO2OYzOvBx00jC8afFnvEr2CuvSJgkJ413zZCjVw0ty7NFbaU
Ef3yIkoGD8BO6b3SlGnuHMJKn+q8t40gNxPTCfBfNG3g1BWuXCdyldqiTre8O9FkxXwwxtnO90oq
VC/rA4FRLWp5SvrWn9CudHSxHKeVX0rsoLwJV29zlletIagvb8H4N5lDNE9ZAX1yB7cCiWIsQ0DK
RtJtuqjSqwMMOA2i4MjwtTaRJug+Deb6Wfnp+lanqi2vyQqp0pD0mxm4D1hse94UHaahHaVlEd9a
MWkGDxrpLUUXUJIexKnm30ErIZNvBTRWBIOvCieVkCpkVBVz1A4dVcSkCxjqrzGBxxrObexV5bbP
U9ctw297vv8rPP3HN13D/7/w9BRTjv70QxV6FUL8XXeynH9R16FbtXoq7FV68l/CE9P/l8Nu30Ka
aNuEl3Fc+qfuZP+LUtcqprWwFIBOX8+T/1WERseCgYgCNedo1Cq4T/5Ed7KijdmI/89GHcU2QmRb
d9C6rgfzn7pCslAZ1BT/PhGxIw793Pvkz6sRlAE7lPjanNKH1hj1m9jxqrsGqNwlp7D22slm4zFG
gpUGoO2SV6Ap422tZvMxGlvvONEx3WpkzIUI4aZtaQyRd1kVrn5T8/0QXS18kPfkVef5ptfG8i+z
a/o78oCMQM2tc0QTCDEnT6t7npF+knPDyb0ZiD0lG9nbsS6Ol7ZeX1l9t9IOmxMIP0IzcKPuvDTN
95YzL9cwOO+go3II5li6XRySLnWjO5EWHuaUfbpqrHdqNLaEvoWUklE5pv6WE8W2rCQ2gJQDdX5J
hjJ7LO+kFU12F1nZciNc76sJ0iEZuvKY5JP/IYKuFAhznk997ZyaBOVJXAr5mZCppb2EMg22b9v5
ohwviIMaJHe+5vLc+QuKRTJNkWb0xs4ykwrsUe6anY1KsWlMg+LY0KoHSYWKyPU+ei6k8wx90Zve
qO+ThJ4CTbfg9BiDle8lYceLd4r85pGnuaskJHpF0GQ4NWxHk7b47Md6aHuPfp9s2eceV/tDmPV6
u+0rH08CWU32U2ddCm9xAqEV8nPb7FnfN/1y6TUPuv3ajq86oSyt2AkSggvrySYGNIdDQyYtaAMA
T7bYk+RShIm/g8YbMYV7t5ASkxDnYQX2xUc2Wi75c4QYaxdPRXdVdYQ29XVojpl+O6SFuhsW4qO1
zGBas9L0hsWdY98gko9Eep2i8sGJvw4uuMJsk+olciY7yW6qyfkWFHRCRrSVDbHSY520d8KtQ5Fd
gtTGmZMSLsrysUDIg+Swk46zUbYKI//gLL0egOG8n4BXZaJ9HSPZhOh2Np4vb3Uj2gwgI4rO3CFX
2fQrC7I00wIO0m0GXXZnj9gflHlqJH7hvpuWLdny2yqJTqpsLpFvkhOq3+BhOfhiuVgGBKiNeqr0
JQ1bPfnIEYAVFAs0bJl8S7AoEarDrlHdaQYRSzODGuWqsPb9u7qIQRT2zf3s24BJI/mESGmbWdW2
HJ+qWYQp0Tqtle5gMt+ikzAHJ0jB99I2mV7YIt9rib2ZHeOqbZfPOHpcHsHqzR7pyAJyme37uTEf
gJ6QVq82triV1RJ41lWSKNQWw86mWLS8Ai7IEIDXmLLjk57GU6iWT+T+HqT10TTVrjLY5aZGoOXF
CYrjURXNcOk2UM30V0V+YI8bhstNhjo2E+ewmHQpm9BzET26CqvWJFlYUzLb0+6J2dNBBKUlp6xy
iPDyTp227K25hZ01bByhPrR69aq6ao2WQ99ZTF5AjrUDCGdUr+3is3WD+BatBUDtVKrO+BxRh9xw
Y9vSwY3oLOAMG0o7d8JvgMzX5YM9V+1pjPz5Tg3ExCI6Axs3+xvVAZDY+KRHU3KyzGbHQUgcfTMC
H1P2DS5AUTWIPOkKf6lqvaK3R9Qf3PppO6BIC7Jl2aq2FkGujTOiGh85q0592I041lpob3VdPeFz
+Yz2zdi15gcswas27ZXFXjs1ZAGyn0NGJaOhMHZZlshPEYqkgL6h8y3SLWhGQGlwYjcjm5KkTdh0
TrZ+JAKr4b+2A5TOAoRhmVlH1cYv3hLBTK5jMOGI9JtsXyC5hb02IC3aG25qP/R1n9X73PImgqeU
cF7cLD4ZZdNuDbTYlwvC6Mc0TWXBERZtPDyr6WrOzFJ7gpPKqEpQ8vvpfmgFQn0yrkLHqiEVu7tF
vpWWcSgHorohf57Yi8uNZa35Mc1Xphd/BXDsW8ujuPea9saFq3fWvhknfdtU2puRS/OzmVC8cGv1
ojhhH5ki9K/+ANCeY5XX7HvTjw9WS+lRp5t6x/GsfxnBB19oSaU4ZLZl8XGa5XIH/nZlbZZrOHAk
46M3p+6htTmfLG3ORmwYEIxX+Q2WB9IFS1PPNhS3qg+FlvPjE1EFeWnll3bp95ukEPauHDL9kNcd
gY69rqxtlDaAOs2CVSQkfa/apbJ3N3ZeaaDN9IX510r3EeFMR41OxeVSaP6j3dvDWzch4yEWen4q
bbVcSq1NP8R20d4qN7poFo6tfjzZzqaE0nPIpFe9gB73nkuCEzKix+zsIYnThi1gqR8WAtSuMxwK
r7AilsNMyfpR9b1+1ZpWFczSlq9Um2sg7HNZMB3W7vDW+ATdBay56d4kHXlYn2TCm5/9lB5Ool8O
/ZJ+dN3VL7qMfIHlkoVKI1eLNks7vXiI767dSog7dqkKclhVhcqMn1qpQqF37JAFR0eAVPW4732E
almr18+2qvVQVlN9YQ0N05WsD3WfXzeT/9kwkE8OsSFCR+XTpy5eyLHm/NqcqjHzPrNoVQlq7Srb
99Yit3E0p7dRJ5yr2hidYzGUj72U3rUjkm6bmuCfpa/5HUfZhKwvYIv9X1XPVoQOQnFYQU2ftTED
iCpERIu7dl6nsayvCh/4cTFr6ZvXD9LcTET3pNsJ68Rj1Uzmvb520qyw9MdqabZ+JVEsBZNA2MRH
WORt9GrNjD5OGnBv2Cu00D03pqTydoxTZPoYZlrClEyz2+f+nMabpHG1Juydqc+vrEVFe47RRCDm
9nxw6gQk52Q25H2ZBAZMg/hA8KYZg9ktvAdnNn0aKlrkd29ynvMLn2UutAZF9mPsZNNhGSfnSnAq
uSvrVmShg/lmBwFqkZu0WHrv3pmzotrLVKUnmefVlxEZID8p9fPI3TeEmZaXBQZRcZyQ3gT6GHkH
VTjdIZbg1FJNwxlY51V5g/EpXzaskO2EQgYTSy9jyYg26meDR3BdpGPUXuqzHu1cheQtdSX+BZU/
zH0daLLXHzJJRxHymo4ucqjdR0r/TlBOvXOcPY0U9boHe1CDFKkjGCiWz2I77B0qIz2xe+2VD1k9
6JJ4ZMvphuift0TMc5osgyLj1/hjsGZ9mPoLNei559g2dRd+5n6ttIfMfeng+LXTSaJt7X37mKip
Bf/mOndEDdqB0ZKCFxDCrqOh5bycFkgJcw9k8ZU/W/kjBM/6kl3sgtRTAs7K7FPW05HU6s67Nrv8
glbkZapZJXhApofKZD6Ca8dLHUbUkJFfD0HSEbKCUC1M6hVxNnqvdl7YG58I1HguP2ngykhxV8WH
pMx8Vmd4E752NUyWE/TaAEl85tDnLcnLkDpwYQeHf9cltNF0IuK3sxEFlErA+GbFOlqXqrxMqRCV
hvmxpRK9aa3P/mgv60aWjZdKnkQ1XbN9/St10XvAaOH5oefa+rIHTSdPdpKWGzuOy52U0V8gZsW6
fLZEVeofiQ12cn/kNE13wJT1yejlrmkFSHqvOpRukV4rCtFh1sY7I2ULW8QFso48+9ow7ugX1mPQ
zkMVFi4Yd8Nj8YsxiW405PyMYArLzDImMRoZf2COdwrv0w5r+5FmRcCecINtelNH5YvZ+09jrI8X
sP+b3QiTOJBuC5svineJxqJWJt5bZlqPicu60VeA7ydoH6RNS87kyd61eDLk2bKzrOYNrT4c5tn0
oBr11SZJECJmRN+ASlJNOdFbgrzOnxIb3W8ux405j1SDbOIhEKUX1i5GLHKfztPb2MWv5ugV205E
z6MmPhJ1STlUy67KeLn3Zutq1vjJkbpBgmmxaMokbBv7pmviMJv0Q0Llws+rg0yaY9LlAldhaW0X
UjYDiNHxdZ7pHitf/FxOjBzmjcekvrTzxiQUge++05qa3Y8ZHRrNHaeLauCOYz2XbwbFuZDjor0Z
Y81d9xdXZT6+kgqADpmoUzT1txgm2Dk2iTNc16OxPGJ1W8J2rsd7Qf4Sq2x5Yffiwk81yJM2cbw6
rNAq0XbGMCgGU9pJOiUqT8aXNJKGhKNCWAkLaecTw7KJyCy41xORttRwc/nJZabRnLDQC6xCtj7x
/qqvc8ye37hNxym+6PvsuqYvC7uRDKaYKqUxzaw41lUry69xhk9d9rA9Ne9gOpSofIxc4ZL7/Wlc
pvwhdXBuFW3Ky6hyvEb5kO96xEpizva2p65ltNwzfW4k7XUApGO5s702tLq22xcOmJXGHY/9qKZd
u8zTR7NO2OoSUyrz8VSV42eUnldZ0h1A7jkv+kBxcUnibSudF8cZP0zkIEwuFXLfexvKLyki53GC
oEh8yzbLNbFVcZUGfcSmFAifyWllGkMFJm3T5snLIrWPlhZd5l5Ez2SsNl2vk0vmq/uOBfTkt7q1
GzjC00roa37R4m8Lseh7RX7apommZI8PDRgeWQTE3nC8Its3oL16aohy2aCLVNu4L/FeeJ0Tdn5P
3XgOTTrPU9pDg1v5q6zzxdaeC7lTnIjC2hlo/DjmHKaGeWBDd8K2EGNfwN/IJuI6zq3lEy18SJHe
17VL6cTZgcbAXhusLyhfLkTKJjxnK9/M95aeHpIof2Zvc0ObhBqnuAGYyqvhaFmRbJM7y0FVj/QI
wykzTeRWOTMTJjZ/2MaOsWOBeo6K5gBxNN8UmkBtFz0WU3vfqeiyEwS2Cm3LnjIALhEs/Qt72avR
Sg5tnp2krI6uh4UgLj6qGs2BOZ/iuVn/3meLRrwy2lBl1g14TvOBPLVgKLUk1HJq5+5yhVaEo3ij
t5dR/eroJeco4iwokI+FdnAqgN0DqSNQ9UNE/EeZ2BKYJbB+20AUpK5KspQ2fUTtpad5YrYbfUJ1
ao31UdMAVjNbXA+r9nwsgga8OHEaiM44+aoPgAk3cXRRqKm6GqKvuQK6CutHETSh+/RuhsuqNonq
UFhSK7lHydB1j4Qnw6vEe9I1zVWx3AJpGHekudxYw1eY8Q7tFsQtZXPwaVFmOOTGVEcL4UIEoCPr
Pvgtrg7hNdOTVsUnsl62ytGfKD0FWlSEWvrVqf+aipqkkf5A4jhDrObkBCS0hEObh1GMkjH76Bnj
jpjynV35JLFEfoCDODqWRm3fqFjdzdGH3P9kj+PJ0sdlMwzydlkAaMdm9lQtpl++gvv28q9jYppf
Ugw+eyIgtMdyJirEZUvAWR1s+bwd+U+QE6Nh8Q7Kj3TQwsG0Twk16By4eZDYKt/PbkxpPvb3JlUW
OjxJSwsWP+hIRF6cVdA822JjVEReS2M85aX6WMzuEmimZu2KxXz0jTj/ko59c9NG9I/s5YLm13ax
yh1OiUM6GIxYzXiuxuFygA1qU86i1k9b8taDe2Z+4WuGkz05LCZxjgeWEMVpaujmLt2l17fU+zWL
kwpLTxsvWsAW13np6iVofZRFMXyO2nW2zBUbe4al2074R4lgartXkV+BvQwBuuHSAsyKbrEb5bWX
16HhfNDs62h5/bbkZta2n45uoa5jfXmm676LidwYkqumZJ23tECvntH+H6rFD0zk2G5+NWjTpkLA
6foPchTTJXC16tWn1A5BpSJ9odNvAL7TGCnpjiQpUwCVQ3uV9jcbOsjEFd8M1t5KXsp4ncmvfAt+
/hBfFxyF2UVSQKGYSIx5YNaV++hYJ0Sr374oEbiztyUeAGQW+1A6EUdap5QAikGFtuVuo4YJIdUh
iAL1FgnUIOtzWn9J9eGYFx+cLNraiv3r86JZew8iMkUn6V6MbOhR5a7AVMzbMsX+7D0VaM11N72e
OQ2Bo4uvWkvRuFHsRz7ZXRwgSQgq+EqbafHu0CPtS2MmEfzOde9LcSfj6CV27G1PHSEgrQWKzJRu
ak2eiOYhl0UO/lxsau80ma9JM98o8m+UU17woavKJiKZKshpoCBgcZgcNwI2Q1gL/cUsPdoJgKjR
JNynohWhIaaLIcIrXi8A6gkS0WaLwLn22PQrUzsNyjZ5mBTDuGlZFPvZJpHHivh0M9UfU9yGm9G2
2q0mB3nPAa0mP0ZoRD4UFCCglAZVMXyG6neTF/JGlyOYPlI/L/U4q3frSs4CjHzeqtNkpwGyviQF
6VWOlIZmy99OaVRxxBn2nd1fj9O8c3sdDqbiJKYNvrnV+lnewaZubrMxaU4+8ZLj1rOsJtpOllBP
plFxbIyyqb1tmhjiLE185xp2rnHhcFR56qHBBLFMxUXdE1/e5TVpO3zF3WbMWu3GIib5rw5DS4CK
Bqgz8Edibv6vXTKo49t//gcUlW+P4m/h2E9G3WN3httc/+d/N0tcYGgIKYhSJbyShonz380SG2jm
WunXgYaB24ID89/dEsv/F8pVZKUmcrh/xHD/dEtMmi/ITUkntvW//29/0iw507dhmkEETJsECdWa
n+ycabmrJRN0zMF9s+NtWCx6k3py1hvRYfYmiwj1um7EwVwhP9o7Cs0zHem3SyPOtA1kGKiqzh1P
VbvQ1LAjfUvDLwvBSahHaU99QC0seS9p+fw211Bp5Pwmen6+G4ybPyq3JoJFnDxxVZjIUu763npL
ZTfvliJ2X4x2aK6TOJPvAJJ+eU3Ex6gUV1jXuf8Z5f0816VQITRmayOo7X7VhiR+0ZqcGKC2uXex
L75zzTPRJv4P7tNEuIk6H+iPdyaEc0bsc73tswCQckWQxcBmje0Q20RoGMVD2cX13Xfj/Bc6619d
EZsHYnMcE9jN1z//ThMnVb90xVqwdGSbX2BGzC5csZg7vbXks67Bpvjj62FmwU+OpBcXwjnSqMfl
7S1Gq8LOii8SRJ803JNrcmvSI76Y9zxev3iHNCUNmp3OGjp7LoLtUMik6WyqUM9bwgBmdWNoxVVa
jiz4lXOwvOTh97d3ppdcXyB605UGurrzsXr9+DiVmjkvcxYIU9N9Yhr3T86iynee4a8ugoFobeAa
dF1/gglqtFncviNUJTIqEtVkvWq1as97R/z589MTjAnk0VChbKyNZ19di8MQQaWBqkt2y7B3u3JK
byw46dQeNdwLW1jp9ACXrC9n5+/O/f9WuIuPkgRmGo2s2SaQg/PZxSyzsmqTbgmnSWnsapvhCeiK
vot6ujhxWi2npeJBvzOnnT/Z9aorjQELFNCDn76/JV8i8iCSJUznKiIHxY2weyeeES+7Pxsn2G9c
5m5B74yxQnf2x3EyaG5XJ8JZwkFkGFKTpLozCa/7I9aW4I0xFjEue/DkoDidK5GFR7EI1I0elp6h
iC30iYVy4gQt2O/v5nygcB2AE9wL1iFemHW2Ck00R9hCRZAtRzd/4xxpbtHclze0hsaLipUkyLx4
iN95Wd9i6P9HJsDtYZrBD8esxbLMInR2WW+MChJI8il0zX3joizLAaPPe9IID73mHCQFRzD/GPXf
GyY/3S82Dt4f5inUE+sN//j27FH1GhE2KmyFFV/K3IrDAR3NpvHwoVPurFNI+8oY3pHYn6+4FGuw
9mAUYlexEsfOvkcBSV+azHZh5HXK3dqdtUQk20TIN4OCY0L6ZxLz1XvBvImlUPjIMPTz2bOsO6m3
EbAcLIEGVU1YOZFPBtbvB89Pd4WHCduSSzIQ9ka8MT8+TFoj3ozHGFu3I53TXOTjc+kp/1Z2TnT/
55didJJ5jhIcRvnZV6chRpQzkrLQSigMLZ1Pg1MkMu026cBK8c74/Gky4cbYFbKmrns0AKY/3thI
bNGQsgaGvdDzY4cPHjf13P0RuY+PYL2KiYWYaZJosnNQW5NmiaMtRMWIqBFfKr2uv9hZX/X0mzTt
nUn5V6+Kr8dfPzdKRNaq2/luszDMYiYexxXQWbBMt7JPrxyc76dlmtU7Y/2XDw+jIjok3O7e+RoX
i3zJXNSlIcFPzQUdux6hYtm/M0Ge736+Pbw1W8FlD8RqffaK3NJqe6QqXli6JmmhGbehYJaSrAl+
LdeS4un3A/CXd/Xd9c7Gutk7vhyznOuJqX6cyA45Qb+o3hkSKwz6O/3UP2PCWl0o6xnD/qav+u49
dZpNpB9w2JDUJrQYTZY+SAIvL/JU5TsD5QvyFN/ceXmvnzpLG8kXHKFXmKMMs9zZ6Zhx3jFa/TRj
rqOULRhGFYYOG+ofRw6iYyFUycgRsN8ojBjdZVkbYtfz+QedPr7psjOff/+w16/5h+VhvaYDv4jD
Flux89E6EitZz3R4OL0Dy6KftOz9Qiv3hRi159iq7+NolFcDKTOH31/4l58JAePsy/G2sG09u9ku
UkIDPxPS5rcORlMsW4r+qKJSXbxzYPhRKffPm/7uUmcrkVctRSoX7hFx3HyZJMa9Oaa0uSuER5i/
Dl6vLw9tqpm72qrrd17qL0czVnEApZDmaaH8eJ81KVKz1HipHXFUe+kv1l71fvXvTDrfXeXsFttY
uYmchAgXa5ovbOwvkP+gDDmrjv33L+6XN7RO2cwITKXnbsCC3kTLpokXZ/rTHoFA/VHU43tnhF+O
SwYmdE021eY5a1Ub05gOAo9tdtzq5FuLOE0IPF5msFWfVr/EiaO8s/daCk+/v79fXxkRG444ga5q
/Uq/mxdoB64Zx1y5kDk6vKStDfodqbajAJWc5tbuQhdDFBW7Kf/y+0v/6pvgXtkf8kmg2Fh/2neX
pncudatfRLjaSXbwL+2gNfpul87++Gdusm8r4veXOlullhTPkdQm7tJKxQPxgfUpNef435jKv7vK
qq79/oaG0i/Ji+PLq8TUHwlFjHY9fat39hC/fGxM4RQhsCi756E7utUBo0/hLLZuUXypHBMseVSk
z70crXcG/6/WwpWf8M+lzrcrGLn7uoEwCgir8kPDtCe6cuz7KMqmGcmOf0h3/3vuonIFtwKr6lp+
+PEJth5ScVJg6Cp0nfVFUNsE/TYP7yzxv3qCpE6uvlRWeR7j2VV6O2ljh286t/054KQbXZiNX2JE
8JLtn4/xb0JoVlw2fOf78w5oLpaIzAvbymsItdbqNzE65WHEC3D3+0v9aqbyqNoYnFR5fOfu/MLO
lo7zgAgH1NiB3rTNttSc/J354tdX4fit25AK2bf8+Ow8PydFqKNT6eLc2xmW14CukO/Bmt+7ytkE
r8BzRIoeIT6wjFk+nrRtatXl8d95YjiAqbABYTlflNvI01ExMPcRlis2ParwDTbJ9J0h8Kt7weAP
QIWqIcKf9SP7bprLJ1iGS8m9EHZEZ8eMS+Z2673CzLfor7OtzfrVsL0zXSow53imBkCEasheCJdJ
5fJzVLUuiklDaLo6kqY8qJbMe7IgP+Gz8d2tPlkkn09rfvQGz7DueOz4lLDvqWqa6Y4wQq/d+Uau
++hPPNSd/JlR0fcTmoyof+q+uR9H2tl/Prv5/HhsUXwt64b0x6fVm844ZrIxQj/LfNhwM7aXbaSc
bkcIZOy/M8H9PBOs45hkHXZka27W2ThbHJv008gxQohsebuTADkbdsNS14567fTVO1uzn4eCA8Ua
6w0TD8dac/053w0Fw0w9peuJGWodwn62hDRyYs/640foOAYDAQgbdTr/vE7We+O62upmWA9tAUJX
NFa3cbp4hQqAD87/eHyT9wGfm1uzKcqdB+xNZcvWiGCMsE51540anbLX2EX5XkXp53dFXQX0yXry
oyC3RpV9//CI7srrobM4L4x8swxEZ4qD0bLbdDfDSbz//dxwvvTh+KWBQWsB6NHqbTkbh9wpCUSO
A42Ah12C/dTy17FN6iKMYVP4pHXOUfaHo5FrcluWg3MfywxVgh/vcOzJwy4q2w/9fvG9i0ZaFiZo
KPwYQcYKG93vb/F8NALDB/YBF4ZJyVibUj9ezvHTufVzvua4S+jSL2SUvHYuoPDfX+bnJwnqjD0E
lHpKOlQkfrwMUYjYEIYkCrVCtFnoFo34qkomjtiBy+zkI/jv31/x5xvDH7T+wxpPuI59dkWKwGTI
LmbEByC7Q9NX2bHBG/PO46Oh9tOFLMoRVPYZImup8xyb1KMAq2gA1Vtpokb9VOhYeQ+CbFWa1+aC
VDBu9TmqN6ByPiRZIXFhmvkNDW7vJp4s6HZaskCYFcqvIGHVyfDQZnn0aSnJcA86DSWn49j1hyWP
L0iFfSRG2j4YMNi9jZ1FdLZl6UfXRsnOHJ+cvGU7XQgwrLN6RtQ84FxfsgfT0/t7zUTbslmMpIsv
Mn1pmgtAB6iJ2VslBzXO9Ohyw1DXlegcwNVuWj46wyj3ZIzYR71g2timInNe0GQgF8MGfa2Z7dcG
/hf5WyPI8S5KjLcyI79IGn320VB+f9GgtrhFN8uyinw0ebTGlPUDt0MY8Us2nYd7xnbUZ6yEiIRH
Ww0PuIzrBOWlqmiwo09BO9JqYt7UkojoUMVe3OzjXLrxVl+glG6aZUKRXHgkjqWDvRxcWWI7HjTc
4IUliiDRwAhjfV6uy77OtsIZuwBLfAO1skNVtuH0o66saTVY2ThSN0MelQvuolLPtnZPUneqRf2V
QpWYoRuo9Ff49/NzZlMRyVG4BrnTk7XXZP6405LE+mqbkzkFABIS8CJjikQRpyxKFnM4ZAl5bM9D
IwC/aGSy8qSqOBbXSSZlEjhSW4ifjqlE7iK3XBHDaeKIF8vCSrWpkcA9y9oWHySEigqhheGXYeMZ
9aciq1peXl/FfxVY1S96XvH4qBlFPfgb3MQemq+6BpEPRNwjQmEzJWMjv5aLQK/TE55dhVZnujdC
GX504q/tKU4uOUnEyexiHKF1RWcMWDFCltYaTULmi645RPFqoW+LgSxCqwaJa5bwCi4wt0LlMepk
QjHEpENgDUkC+htq9LTZVX4rXnILd0tnEn21hXeIsnXO7o1E1SHS+v6DqUyB/EOTYtyUdQaMNib2
sAhwuPtfFriut4pUn900Fvh8TdRJV1IzoxkMQGcHto5Q5g7xoAv0U8d4G1L0hIgJFCOO5wBBZj0H
sOxVjAPHlQ5qysxtnXrapcIgWrHNbdUcbewH5Q6PXXEd10tOdnM9I3eUEDOuh56LodwksnLT1hDe
wsw1AQ3UUB7VVdakuITva44x1FrmOMrnJ2ucDb4j2YAPygoCIIKybFVyPxndmO1MUy7OVvhZk927
zlLyZUtqENiuMU9M9Y3fZlp5HZP4mo4Bj4O8+tmJ+zFcBq/B4JOLHIlr1fXPrfRaLxC9r8UfKx1s
80HEVS7wgcWadqqB+99orvI1grBBSPkInpWe0O1syihIgdaB+BD9ghy3FtjkNDFM/MUIZKOdACoj
Vpm2Qo/PHM+nlmM53qSebu5svtUxlHqFXKZSXnP7/9g7jybHlfSK/hftMQFvtgToWd7XBlFV3QUg
4TLhE79ehyPFhMxKe23fm9fTJIHMz9x7bjjxJu3gOK/3WbSG5En4U8OKadG0Wo7K/D8gknoHZ6Uf
5UnDMWZd1XILW181pyRJZBivt4454msLTcMmiKMv11cD7SypYk6ESSUoRIYLqFryu0KKBkpe18gv
tzTtO29J5wK0iDJ0AvDjCtcL2Mjn1lo4STjP5XEse385X3EM7xnynjnpensNk1WLBQETj3WER1nM
URJ06fo9ixIFjmzC6WNa7TLYu8Jiv2K0ffbl9/nsJjXwfzatORIHkE042LY5LM83vzOUuXHUTPSD
TSRisdMO1IfZC6DUmgVxjzj1WmxSHZiHAX6W0mc9rMgju4wFFYHqTjltpQmIOUYZVNvLFnXzIkgm
XwRkitma/Rvudma0PAO1dRJW2YcHC+dFlUQDefHbMQqWOXHdxX7LM3W1NjnFsm4XHxT3hph0/Wsi
kciPUyjLZTflmX8Blc1tNXnStLcgGa17W0kSA6xuRfdaDHnwO1olHAtwPe4hL0bvwwePbJ6cocP2
JxcRiYMr+4kkh7a5hpkL1/qLkwKfoVt78gOtpvLjMdI4n9JGFuEOaMXwtkYDTO+wWEt5GLg1HkpZ
2NwN7UrkardWCKO8NIjSeKBlu6SsbP4YZRtgILPmq5JTDb1DSjXmpb2Fdb2PKzIgfni+hiwJuYKt
rbVafALpEIocr+gNgFUMbiX2Y2D4j14m/avcsWh1nGZjqi9ZX6XDSWu/c7fDpBThF31BGoxp9zM7
RVdQeQKIGT+dfOpIM1nSao6dYHGGbd71xofZuc7nTC4Ya5G6dt4FHguPL7Avy73FFvnQe0HnbCy1
XJ+deg6ijSnt6IJbMcNLKLv0rzLcpdwE3oyyOupcT8XKz4d+V9Jg2rAiivEutCpsCkFrMLVgRte3
W1e7VRinzGDRteXZ4iS9ofEFFmtlJh3Wr5L7d1bjznPn5RvY21jfQtodX9K1LMZdVObzJ0iL8lIO
lWlv3ALkxGZosvqvMXIKYrcbcqyd/ryKOCwQyW6u3joIzfVAjqjTL3m4ac2cm2wyFL9XhL/CSfSE
4m7f4pec4III1ex1y5e9G8cqwLNVaj7ibGXS3AhAS+umY4X94+EecM4qaDFxyOYqk2uccI1OuanR
b5ZzhamTl6mAXI7HIASjy4lKgoWT97zzmSMSu7Ta2xxvNLYjZgkAENYii+gbIvzHHc6tXdu1tRUH
RKqN71gjC4+8EsLiEk1auv2Vkl1vbckhwNEFbJCt/KbN8yuHpwF6l+RZ5aiHVXlrCe6kJ/z7O7CL
ov0zLIafMs4M8IXuufJCp3/JGxb7K0Ahi1C8hFiAlu1+P6+zDSvGG7oUEs7SzZKG17A6hiuljTUJ
2HfdNQcP444Qe6tyHP8XqIXPKz4g0i/+FCBeyvfAauzK3CxkAFlg/O0pwEW6YM5agq5tdrKGJLEj
74xEE2TtPYFCWT3Iu9SuxMlBBIOLpFRi3aS9W/3ldMZZHqhOjrHMQRACE2PohHVMtTZe2Tn/24sM
3xLhIurJrOFF7zBHwOpmr1DtctaZiMJH/gkIi8C+qVnicIVO/Kgbh2MO5omk7Lkhx1xEOwKUuw+X
P9vYhrk09o4apnlvoBuHstpRgm7q0SvDbYr8+aESg+ufl7k03ieLOxGPb2BhuVkbDHRzXXZWtFPC
Wzq2R9nw1Dq1GLeow4SOayMcJ15xLKFmpqzmOLZyWV+6bsr7hBtChm8VRBNEpG1QfIFRyuC+GL6z
XSgAStzCbnNT8mM48TwygI3nVYdPSzU0Ci+V8IgGHAlX2mVLPuaxY6fhuHEAtYhtaE/RY6a0urUl
luwzdMfpjETGXzZs/fIPXTrOhxBNmz8L2ZRq7+aruMuXnoOqU8Vw6vSMA+cKYXC3RkS4S1yz3voI
qsWuY5vOHhQXyUJ4DcfQJZHL7cL7Bpn8r4WaOwAc1EPJmgIyZzj+7Bn1vgiWxyqQzTcHof1cN5Ye
Yo80xGy/OkJgLnAsnxXr6s9x0wz571VS4e7r0h7/aKNvTZqWkIFmKrU8kJuAlhXRW/Ubtdz0qJI7
TKcYsKd7aCXkYsHxSv8K2x/oVqRPsa70Wv5dQi4w6Fequ5jTqpt4NGzu4vZK/Era9Eo/aHIKwal3
ArmruAh2RslkJXEsQdJEGTnS3ZY0OTO4XJ1SPMJImTepI3uem0a3PMzNj+VmLpYi/Rs4bXkagKnc
rRIb7WiP9+BjIDICnL8J2ZZRzfRdmOHjSNv+Puddf5bzUvymhWePx9wfmyQMRrXza/T1nEeh1cTc
fP1eM+nfsT4xdgIDF7WwWuvvEW/GmzDcp4WWBwvNQB20keg1UZw3pbufJtUkwuzXxOwKFW6w5Onr
JMg38fNQ7OZT4SdWLtLHeg5NzTWqrEuYGsdVhGjn9UL6AZj9y1p20JSwSN6EeaB2to6i14hI1HNk
tsQzBA32iBGMzrMsGuOjxsb7NMvR2BWQG547e54e4IriE0yj4hPIFZNAbzVmTMmCPvX6c3WJXMP1
lFPJ74u0zolGF8FbFvbzUx2hdE/tdbp1vbqKQbhd9d9QCXyvfl6J4bRGCZkuHNaLPfm4nQBsDHht
iZCaTFxxFDkkOeMvfCtUVRywQ4r3lRtkawwleuYZb4CXLuGNbzAU4Zm0SZAyQNbg0dSQSLkPczW6
p1kXw5Goacy3AybftToDp9oPgSYc2MWy0KRuy1XIMCzyq3FTzhZssr6w30ya6UPQLuW+bRf7Y3V9
nxlZJV6b5mrA8jMzuFvzddp1C7QpclleNIYD/u6A1EoKg3PqRieDZcivnnp1nKfiPard/NYxjTqW
rkm4VgFDiZwT4w2PrbpANGue4R0Oj8TJaH83uSkJVWq2zYNb6WFraoFldnJ2Thl8TDSWm1WbRxZK
7Vs3Mvgkmkxs7QHLFI7OHmt4TrrgHJnRR6FEQGLIgs8mx5tMencXHkg+zRLCzoojqjz/XPX1+huG
hnMoVUXxDEYuIc3qsM7mJ4gi47HCJnuws8E4iyLH2iEZPGxyoxCxtWT37eD1925lFVjo/V7FgKpv
8mUxjkwglgMvH2fYpP+OaDJgDi24NoU/vjN5qrdyLAkRD/vyJy2z9dSyYLxUXvsFgIqATNgyWL5c
N+knXZznuim+QEC1z2h77ROxJv2WDIk0JwzD5zvG1o4MVk07fNgtIXGuUTkbj/nSTtC+440R6RG9
1QOhG9HZxciMUdBvOmJNGh7gpgQWlfuTn0g2USezaUAV+NZpqub0COqtPI+l9+qmjnG/htayaXpX
nj0zN3ke16V9w08S3CJkeMwaP/hbC2gLpZ859wSy/JKm9jbyGb5oNNourr2q/VyqCM6ZGwofE6no
n+y1Hk6Umd3BwZVZNaPDe8NhuiEuUjBS9517hBeUXe4wfxQT+ATMGetuGdNCxxje+yy2SucKKpfI
nTe09C2Jtm6dvluOLnPaJSZiscatM8W2PfjRBjvieqik4rouiPyjIAdO2O07s5+WmPptfMyb1k9o
O63HKWvNZctfHy9g1DA/SMZ0LEFrqMrAbcKUAfuER9UadpV99lu8ZpikXeddenW7Evjs29/Irutd
7kbAukoXkmS8jr64XbKoGTcMgoCchSqbs0Txa4lYckQ0sVOpoeaFl+GPxRFb8ur5Hp6n0a721bSk
yLHKknorJVqEA2RsfGdTwGMX8Zwz18kjgkc2Bc+QAtg7m+7OrXNGwl5HR7SpyZmTcSGd0TqWTThj
/fX48jaGXgxuYPBjgHvNHHyeL6vg3kgLP4wVOXn4FENHfxjC1mRdCv9KkTEy5601Mhw8TO99MoKE
PQykGHnzTesqsBHCqqM/XWv03/4wDPfVVM89fk28xWCS9fLTGEVYJtxpNX7GjrwZav8Wr00oAhuT
t9+6Lw3gNhUjnCzKZAZOx8VEbSlvRgYmpFEOc0k+JB1QBJqkUmIrer9/AkBQ+JsI5UWw4dYd8sQt
A/uTMdZI11F3ARaxeYDWlxWDx+hrbkomTqRpeg+DdtObobcwxTasZUiRIpjqNvKkBVdPZSOjJV/J
l2DQTIibtU/fXK9cyHPqdJElLmXY79iVHlDHepJfbTmp+rgQEY6Ye07t4MZwru2xDnDmxk2btkiG
3ZKLxuaOhh9G6Y8FMVXqQ04hnwE+cXkXTcyINpy0fHt2JjFlhS1xSLG9SKlAcJfhzdRU4eOqpqjb
1SItfeY4nV7wutJ1J4ELm/+opjVb2fd3804s5YrxqBuE2FnjxBFZNFcuC7KOJdiTBON3J7vqzHrf
mr1x0Kn34eCdyrdeBaVzOzNwHRAdV1rFWgPNOVBpD8O24tx+9ZWTYs7l5om1r5pHsE59frEp5mB0
BJFlM92pwj+SJeS0zYIBf9Ca5eljmwK9xGhnk+nTIvCst4QbpeQr0m69VFPKzJoHUND2gYfKt2i6
2mu+6gAhac4gPm7cwQUi49raKXdhGk03a9vRkEUTNO9YhvUVQGc2xsKdEcowBvoCaq+sg9F+hqc5
Zr8CH9qwHcGE9EeL8dpNozM5Pl2DZeXeaHml6EYAB3jbxuXLAFhlgryWTQu8NSL6tkhMZ/LIMFul
38YLbscQO9dsnFkRtn8Eq5qZFANtNxurE42ZaIQgt5ihxJcFu7GJVZHrO5t4bYKVfHPMN+kKEQUi
KIbsEVZJkZClaPBEYsl/nsYgC/YD/mQ3YSkNa7eSxI5jm0xzvZnIWJpPqrH44ROVzxJioZW6I7fP
IBf3xfZaWz2EFQFpl8kfzCGIc7uqVsq3in1v6GD8V7qi8VmjmqCutJYkfma1hGTK6HrUL+EAE2Xb
cNYxmfUDYhropMR9O1YmBbGqFmejInuGeZuNLmwBf67SG6W9wNowAPUQ1qR+1O/BSvYo1NHL22iw
ZD+PhLLM6wAeT4xRex8MnKN46TzYuvVKyOa9Lq3OujF1U5v8tkM7X/m9o8kU3CnHvY/CmlZ0VnxP
qQPM67jA+JDIJ6gU3jSDwCkBwZ0HO69Fbwb0D2eQ+boI8nG93bIw+j9HOhDLiZHlNNz3PfFjW458
e3ry+pCeajvajsEvWdcFqPO2SDv1LCrPrXlyjHl+IC3SzH671qyNU478S55CqE3BjoNFdU9zNNlo
0KTIo+82dySgyAYDy1jHuBwNb++xA2qOPVUuAPzG8q/UY68u1G3BdK+tN5HMJ6uNzZp9EcFqcpxx
4Q9rK8kjrcnH/h16d/n204H9ScSUw9NJxFABru8I464EOdB6dv7KcMucOcpqg3yzuCHJDD4ljaDB
VLzqrd4HA1k6y93aA3x7LCo7F4lVYL5ND6Ob64z1qevQCFBJWdEJnpXh3zEqr+YtlKreALhhiZBi
WxirV94agGOGbuvQIBiP+Mqt/tLajIsAIyiD3tGbySLdrHB7fQq9Bp3+hjk1SLtN0HhC7WXeBnpr
Bp0RnOY0NUhFcTSewegaT5vVr8Bp53EfqOUKATO4y/l/sYscyDCuHWN5QWMscpWYosbLTegn1tU9
AaxtdF+Tk6zPaRsV2dmnwy/gaU1umTgsBSB8yakToDYY2pQHo+oG+cgiKrV3XlN6023l2y276mhU
MjyVaeQyqhlxTjd3Emq0+mos9lpPujIJTuO+u0YZ7/+51/t/dOO/8Rv/lxXn//Iifn7V3/8jMuT6
H/wnutH5R0Bl54VEjV9FRg5byv+IDLHtK9QRJwT/mG02ooB/uRGN8B82Wn6Hf8//gBfyKmz8F7wx
/MdVkHv1SF1NYGjV/y9+RFbJ/31172E2YU+J6eSq6DJZbv9PYZzUxmi4wAvWEadN4jliyk8RiHAU
6X0BkNfKQw++QuAb5h/bklP7Xi9jA7SisLLZSAocxn8WR+hhDyIuU6eoNs3FiocJ/IJHgjulQ1dn
dX47wGRxYYcRmfNSRLQdiOOyaKFzFr71afOaV/e1ZwwwsYUFXjaEpk38L3aNY2Q0JWzUFEb1TQbi
pktcVa4jvLr53WUEqXerMWqgjhnAXNIRawYscWcLiyKtGRaCDTIZmd0Z3jGBltKae5AlZMEb6oEs
6qYERWQQkL41lU+O+di2Ixw77rly76+mhzRXZZ/tlYjWopm8KYYpf14Nazrnntk/LV04xK4slnfV
V/LEwjjkL9aPT12/Sogx7QfwxoFpWfOnCqoysbU1n2e+3A0HMaADgxc0MK9fMcSkY8rZdSjU3O09
SOI3pjneGdTU/BojJvC6BlUT5T0DlsU9cLOOZwDaDeHJzoceioneHQJzw6bwHoNSuhWu+d3QXScp
EakH2H7eVufOGwTB6cwZPZ1y12x+88UbTqmSDpPCLnyVa40BnUiPxEwRVQiv7A9yIGmD2ndWily/
QTrY543RHO56W2c25IhIr+zEs4kp/AurXGuB1tHZ1rhJNbfiQ1YUXvrBLq/szuNV2XDqLcfaajT9
1iE06pDPr9cgYwXTdKNFDCvj2MY1Y6Zo052YWGYbIju7qKzmA3Eoqrr1dHvfKFD129BHgrtt/BLV
VEuju+E1YLRsIYpZKWcV5j5b0qn2y/Bc+qAAwivDwgw7g32wq8kr7NYtudnUOZ3a4tth7SMyl//C
Jf2T+WcH1uGxKOzK3/lGNN70wiCKO7VnYsSbJoj1FCrnKc87m4LJG9lIdWnoHhw5FOlpBUotbvpM
AQ7nVy+Di1UF3znNK4xrOB/liaVODr/H6T4hsY9PLWZHwJaEtGf7KgttVrr1Kg9ViOtshcHR5XL4
uwJfOpbItF6JXOxp1LV133hOSuHeHBCWQOCjVSRvNTRC6MUdbH6vdRpIcGC4dqB3Al55okj7nx6z
MCS2Mu8FA/t0b82BgDPBYJJ6ttJdmeil9KNjmGpp39Nph8MG9Mp0fRnWiztlj44tb9W4Vqzghr8O
K3xmMVxHdqucN4M/rn3HRapaVAclkkGDrPeToZnbfGcKbg3AElfOScCCxE+QC3nqXAUYJpMiqOgE
08Gbxc+ECCyKzTG4NdrWKONunjy73Yzj3MRuM+UqRgT1qYUH9KHVwU/R2scSNcGFUwpqVL32/Kag
O/2InZ0qKKs903tzl/rEUkU1O1g65jfaBgeOxzx1YLUG7Sx/OBAk0II1qMIkHDrNVrrCCLnLgOVd
n3Z7pjlA6d6fiohZD88Ek8Mcl0T3PdEpUK46jaG20wTfNYmMlVWTD4sSvgwNXXQw1ATxumMhuYG1
4EKB8r3L0FjWA2/wsvUIObhB0jTuZVaIfZNVK+hL2rs9aBYjZr5pUuhnfyA6w151mNr1ClBjDg03
20zz+qLN6o4iuadTlf2ercsKrbb628hAnynUjJ3NLuQMRdw5EwzvnhBsGT8hYSWcnhnFNrQnZR4t
d9SKUfbKPiFQvbcLovFvmZXIjrGofKqheeuNydsV2K9PFRntO9VHwdliuqPXls9dejAjHQ94HKa3
aUC7sc60Ezwa7ttsdowCdbGe/AKe3kzuRkcuw5JRbrpTefHxN7OuGPtD1UBmLNr8kUM3vUQEwcaK
eVZLooNP3DHN/p64dv/IzGPYDNJfP8WQtTvDDNZPZLlXQUCaigskuupIWFdJRrHbnMRS3xHK87uo
mmEYePTw5Idpe6kHtZ7mZRx2berZj+Uaju/Kv5ZrDCuORTllp3CSKaTNKtt6HIh0CzB2jmzd5ruC
e6bbSui5kDps76sE5v7h6CbaRnYx309KiAeKcOBPKbIbSxH0URXNoWQ5fpEGDBKZNyQ7AQixmilm
Gn2aA/+yTMO5KCoGXXP/zKoSZJWjot7duqv3G+bLo8eJeRTSnPYdYfHg5ZgTTXwXOAHRin8x1IH7
3d8bNXwNj0uzVo35ZHfNlpb2oV7UGcFjHGDK3FEBz2e7cNYdrSbAGgeRTMeQ3dP4QpsKkK1ZeLvB
hj3OGL3bda5+tMnBBqzkJ52ryMY1gyMjrn7L9+++Ru7MHzUPMtazG+3zIshuFjS+O65+Tou8Sk8+
tXGcuUb27VrjeFrX1Qa8V5ZJPgXtjVVZjIRrWH3ABzc0Ez9krMwP4bweuyJ/7nrNFtJAZSCzg5bt
/DySf8tozfBnHWMR3qfO+NtOLftr+F89g4/B+ey7LmHNDnJZbmCFQfRawgTH4Vum5mSCWF101imw
BTc1xGg4wtmNqBxynDvxyFT/EgkY7+EqtiYwrA3spFd79g45LbfXEzew8ZQ40ZCehYr0cYGNZrPL
aPTebtcXUUjIwMSY7Ei8uvfnkM+y7KLWIZdb+4ni7/bhOz0KYGTQLAeByzN19nJmUXnJueSajzmV
/nMZKQ8+K1ymylDZa4igxogdl5T0nSUzCKjNJNw+kSwcnV0kUQoc14IVMGgfevi46/3qy3bWO4kH
CQpQvSSO3yHImHp4UyOc0U0juvzHnrPqqAarNYcbJp3jRo0jUi3CSdmJkIe9i0DurBuxZgP3QuHs
eCXkidyI4TWP5HcFVYbrF54NKiaC04K68Pe8Tih6ifc4koricr+P9V2/jmyJGXOMJzuCEtw1tsnA
UEdgrAjm2bltZDwQ/gUhqLewUjFrEbW/Z766fE1ahzUUNdugtFyFZTOtYzhKFE9ZODeZY08BKjlf
RVtrmKCfFVOf3ZsMCmkubf8wZIVzN3ZEsUA80hY+b60YX+Vww49z5PKPXfKxj71jrfeR0O4tOfNL
wkCs3K5LyeA9K0c2vTwBds1Wlkm0Tvq0QqZAcvWdhOlxY+eg9qpadAnsjfG1pb5+mHX50CHXuyuh
IMXa4UFeqf/3ky312Zu87kZ74yNB4B8KydhDSFF+zZ+4oyhcLu6owip2stIDPzo0u0rWT5iseboH
SzK87F5Nf+kSJ4outrnm+8UlMKUnriVp5iC7o4RBCRM0t3NvzvDZWTe2rXkwC4dvP13/Zr7xVaG/
OuXBlG0B5h1IODgSnzR/eaFQidcTlDOb63BcWiARKaHYaO6WuXnmZ50+6nzsL0YW/ZBOqHaTkuWh
7b03afTdLU2Rc5yBam/Y3TxZ2JriQAc635ayJ5i85aiNDTlUdONuUW95hfMLTxh5Ke4iduGCNA0x
jDhUy+Tck4cTPsteVO/aDm8qS3t7v9feLrRJT1OOyF/qJW/eImS8j8iEGMLAgNwtQl8JVszhvGj4
g0XnoWgX+V6bJTz12vx0YGjF/mzWD3T6cmvVS/YTCbQgbbia714+7HPyvpPFV+17sa4MEZqM0efS
PJlFU78PxfjHWMxjFYo8jjqhP5gH7MQEnavKavebeIn25BlyfBxGq9s2RJx+yyEIvonwHu+63HVf
orJDG2ulARP5LPWempnXLfPb4Wk02acZCyNhRlLR+OtpQ+88QPlsqZs9JwHpUt7iP3lqdu6nSXgH
cxi9zzEML+wyWe+0BYt9x62eCY+m1yLF/smc5iMEVXtvStf6qcyQXUVoGx9utTSffanybatDWF/L
KO4myeqlJ7WOVFZtfhR1DYTErzrYfc0b+lnSYpxp2hhhu2/nHAIh2a5bUfndcSR1JZakmIByXtO4
Ddb1VJlBu197q9irqUCkYI424eJVxL50Sa1pL4exfojGgQUyASPMg+uOQZ253peAm6GPj8WJ7X35
spbwIIvrkoJX9TFnonfSJus6LdOHXMP1RMdroV5tqRyZPu+7ZUkPLRKoqQBbZQblVhAx+F50pvUw
dO2zY9bqvDjZTVbDwit9JqEIAI2DM4TlXWs43lZ2comZpEdfhKTwxoXjBw9ofl9bmQ9c2bKfrN7J
Ly43SVwyqEp8Upm2baoJ74pOaGXmA5ID51FQMe0yA0uHsJYqYTOGShHUMXtdxOCJblL9zM+Ys1of
rX5CWKjdneXSBOKAZqTbkIZFpVvct0C3Hmnd6TiZcfe3fql+BOFE8SgcxGtemGdn1RrRhUxE81So
68YlIsY7WgFjztpgpS8J/ykmPZ0Nby5gYKrHCctCPMwWrVDmMRrALgtTp8puQsF+KaPn4rpk+5W6
CkU1sfcHpXu+jbkjqcdGDiJK6T0iZ3CISFpaRuPyB1D7cXJwrBVIBsj2MS2CTWY/OM4zV6wNzGTn
IJ4UC3JcH4P3ng2LpB+XLWxgt+BewowYe4v7V2UNUMLcflnzbtw0ymWZDF76m9/LOxnDP5vn4r1n
EPDO43xM26xg+l3lO1G7/t6YJglRdvVr5KWiIgu+rLtERBpZ6mKw/au6yCxiB7/dxkM8uY3SxTmx
JGN/42ThxvTFJZvCcJ966Q0pg4+2TQKZMI2CUXn4coVLWGYbHWUU3iByA7SuQh2DQeabaqKHKPWi
mM1Hul1V8cXspKYIqNjF6NI9W1N+GBv0P0KtRxNM5FRfif2I6vq7yYxejaqwYwTbwZ2mqj2nEcqP
2FrDaq5+cjBSBwiq403YB/7BZoDwmQbrHBeV0SZLve6JZjvLsZNPhi+K78lciShwoBeCTHrqM30B
HSAvqWWUu8wN6mcVlM8Mk/rXfozmu5GbINHj5PyhXfgKpXHbWs1P0+fN17z03ZW+2hJYhl/n0CLi
iy2zQSUAhgO3LgkTgZRbg7QjFvBdQaaD7X8Jy/fel9k19wjYL9WUI2ozI7fa2KtDqFfqdId5mKwD
PfmnA4obWfrw7rvLHx6RlNfCae9kbxt7dKbmpWjaS+A62RYjtaAYqdxfN3XnZ59BzyYS8P3HCDFW
ex0gr+QCsX8rl8NgOD9TXallE9Z9kdiAKZPGmuqXZSK3gMlYdy96ORzp4PyEq9dI5Ah6XEr05izc
wlPFZAUtkAZl51XDLjNtl5qWPUaOrYSdLztUGVnqRYGrjY1lvcZFoXqxXbc6ydKmITZ/1wXJAEYs
wndM3odECqN/knr9A6az24Qap1rfmIReGDW3ZQj+f2ntZtsZHlprx+n3ram6JNTTcrbXiHWEWm8t
P7zMOnijQKJGd+v+VhKAdhyqzr2AE2zj9urM2ARDGnw2Bf0w0/1fVhAmAv5AoQDwm8sgYJMGaRRc
Wj5cHCK3M3Pvtcoh947dioYTcDsz6CjYeIVT79GvL18I35fbXrUVkHHSg1S9vo+rWneOHoMLHgig
xq3t/gXXCu6xNtyHagSPIkwnTVhg1jdt3vuJQzd8ajDWPhUQM3a9bQKXNq9tHnz2JR5DWkQljW6v
itClzeaMx1sXbN0weFASsDFcSHsT2GHNAnFVR1U3xtEiHoFwPPvX6FfIhp546q9wcTT97sZUxI6Q
5bg8ECNrJWpIf23oUOdmcvxDbQfDwbYEouJOkfQSdfe+jThr1DbEe7/wuAP7Gso3BpAoHOwZNCqW
GsDYJYUkw0ecFcY/Kfgq5v2BrE38woPhl+3un3FsqeywB9RVn5B2RX2UzlGKm14jWO2XKQ686oUL
Gp65oYFIp0OwcVPZA5htTNDkxic3HsJmOZvnMMjaY2bPDptY74491VGiDztbQGb3AI1IA0kxYjic
D7T6Q4i60p2bbViGxYFATLVxzdBC9weIt7SltR1S1RN30b+02fKqM6aNjBztz6zqvqvWv8Nm0CX1
6s2vA3iW67PVH22rGPcMxu+WtTOT0nf/kmBdEmWZs7vtfKLNkLMzANJL3PmzOjkeHyLvSeR1NOFp
m7ISjGOzaU/Q53xcs0WDw26ss9tRycDBR1CAp7bjE+JvcfHeNN3y7QUCaDdKnJzQCb8upwuKi+VJ
gVnAGzKW43qfZszqN+ynzYZYQDvjAhoX6lpSNByTZT65tymjtGjKX4EGoWpL05wBJcbH5n3pS5+m
2lwcQOd+Hb7Pa9+qGJFC9VZZs3wuJp65Dc9XaR+dgVMoCVg/k1AAwIaeL7dM9km9009cmCgXaDXD
GbhzQCDGhVy6yrlJaYheefRs/x5xvTXELJdD48H/d/bOZDluJsvSr1IvgDLMDpi19SIQiJERnAdp
AyMpCaNjcACO4enrC2VaVWeZ1aL3tcs0/SIpRoTD77nnfKf0nOXO5kaAeaV2HPIw/BCD/Tjg20Ka
IgSybsmK4JwjQQq8vLO6kHkyHKzs3C6eo2PPglQJyrgKnWfHyOV1SgmNsDfjQ4VV3pfznWTj62xW
tkv3A7zCP9qngw9RzMQZN/cAP2nTnMYH1gLhQfT5cvDr9EWuRCb0ggc0kZdkFK+Vxca8pxIBSGal
nurUO3UutSm4C3hVrSHWsuw35ix+6cFa33hHTEA0ZbH3zXmhkId87buFkWJTFkgg0gjnXT+vNq33
pfRuNr/2Eha9mdZRk8OZ54oedAM5Nl28zUmnhke7H+sz5j14IaGsYTubia5Bo6d4tVJMCvK5VlN7
JosCUr1HzuwVkZeS4AusT7x4l6ldr1WWWQdA+l3UU9MUVfYKzXmdmrdZa2yp8kV2IvlUAG+eaAXx
nloLw6SdLXczvRAbKPD1j8FlOWsM3vOMjRopIqExVRi23HdYbB7kAF+9DA2BDIqo/oaNQxydNvCw
y+bqw16z5Y9DYHiPgblYNqxpMd81yQeGW8jZw4ytUafWEWHAO05WUvwJ1WgsUcbREbBQaHrrEsyq
7TfePFm/6Kgkereurbd8Yj2W9kHmurJj7uQdfD0Wqumed35YvGGVCKlNHcjXHHO2/JiL0rZTznm2
Cy+P4WUkXUT5k2KSsFH7mZb9BnG3BliQ1BtNAySbTHqfagJsoOobwXa+GZuxfildT+F4urUHm94S
L6Uc52U7YD5du0OaybrnfpSKabojdvLJnijBk8JrsxtW2OFUL60x3qt3ltAPSNYnwjJEnDLMaoKN
w8FaUXDJiAVHbJMkpVq6PdZpMU8yIDC3yXIKKF0PLrVf+97OSZG3PY69jQ27PCLxe6FboLiyDNmQ
/RI/UqXu2VqDv9Cz3NuTm+7orfQPZjMb9woQx5aNGI0ZRWCyX2AT7kW+pbsj3VsBtt5e2mcqmtqf
q8zER6oTQYmhmxN6oDU56wIwHkinxJsy1FqPfcXdINdml45hcAioeT2NmSPHHa4Jgl04Vnv2ujaP
/RZms7GteMtA5XZxqAh8lEVk006GT7Z8oiTr55omFsY2dSct6zgtWUu2YM6mP6tS895S3M/BQpUR
d/E61rafwMweemzJOb02PEjbe+3x0d2sgeFuWhSsHV2QDjq9u+Ro+0hB72uPG2nDCUX0iXvuD7/r
f/cN2jMLav+uddpbSTg3aK4rKUKi3VwGSpe/dBvcD1MQbosxH3Zc1cNjYc74HPKspQlB2o9Z41z9
kDJFHLT7QOd4U/qDav3wbPnJqHgwFd19GOj04rI1iAhNTZEqQ2VtqrTFh0rPGZmchRU8z+oXQyRX
tiA8HRmsHzvBu9JEHHxy3OLi40fTq3fCgbhXuLdvfej1j46WSkRp8em16NcuYYtNFhbpk7VkPkFG
M3usRNHEoXbtvT/bqLoZP3RIEehC3vqrXYtjH+rPm52ehwbKJXZL3CFQCof0EQPL/M15K9+1EhOf
xo62EnO5d42eIhfsWDIyUAu2ikwIXnXTmg5jq7xnEtGutTETWRztiZJkpyBDhGPbpgRy+U3w8lXS
AHBlXEzvPLnMpMymdbsE64DoFl79hA7ItOU1pJmCS0PFlu6oMxkcO9j1JzD9io6CgayBlviaB8e4
jpantpbVyjPmrSnOXM5nPtCB8UzEo3vWunzKJbfZpHH1DghcvSFgZcGMsddjegtJWEI2x3oU73Xh
mBtWii0tLJO8SMNmGkzIq9pu/5UqiP7WmF7F7ZeqLCViJrlia0oHMifXulYaH8qHE0g9Pfe4onnL
SolnJKC+rbCmz6mgjBvkP8a8JSsCYKE9S1CnlpeUPcDWTf1vQh4sbwCqvNSAESISXBffyxi6LLke
nTTZ8Q9EpqZz+KaaXXHnoCnXS+yDTPop3NrYtBxap1nT12qNq6y3tCNkL5r0UH8uJ60VBUncl9KN
R5XCWbIFSH4qpRPvVnaSWOdy6LiTaMs9GQUxqGSa0nkPMPuMc4sZJASRHXXu5J/8hFq4VxYiWRGV
IRPxocQrPGwZDbPuK4EzccZwKIeX/zVw/AMmbfu4Lv7n7s2fufz6/Jp+/0v75u2v/KeFA94NxdoY
MiDp2bco/j8tHB4lmwKahhfCZ3LZL/2XhcPy/t03gcuGN1gG8Cbx/1g4sH7ggsOxyYaRP8YV8v9j
4cB1TUj/v+ging8cIwTPa3Gm/4VL/zf4QhfUfPT0RK8sRP7xQFYXz9Vz2tacgpd5XQtjn6m8sC5F
0vu7znKaMzRy9TLXDW0jCW9LBwLVjvVlE8kkn5pjOOOVyNuR4ReP3kgI1XpaRPDOWv0senveY0Wb
9l1AylUkaEdB0BVc0dR6JtmmD1ycMC+F3jeTOpvOtn8RzRSQKZvfTHMSkUrMzHgEbE/Z0njzSm1a
d6m/HXOsjgsYroPyxzYibVMfKbsrDnw09HPrBukYT04TnO3G8Pd2wmFYJzRNcLVsbqGAaVOZFrOe
23641vA1etnZ8eUjLykpmzFQjLJUZzRkHw4BxL0z3/RhLCxK2utHQYUSOnEBwj0bz2JJucosS8m9
a83sJP/jzNj8cIzw2N30hGD2boOyiwLZEwMyS/8u56z87DS2WHZIWC5N97nuLEz4SzntBy+leocn
XgwpgiBWZR6I7IOuwCsgWKwu9U5NLOinv5IpSbXdvOpvGQzTY2svxLWXlHpsGpmuPifENrhZX8wA
bbDsk9eRB13Eur9oWfR5PqbIjEd51j8Q3WyPKBrz0TKz/t5i672ZewrRDIMSH0JRXWQ5Q3osjGGE
gQTEQAdJ3WxaXQ/famJXPFGZ97FSWnwG6ub8RAgz9iwv5CHj93cMEGV5AfPBjP3cxhbcDtgbB5e2
6zABhgYu5G5Es9twWK84uhPFsz6jc8ecpuWAH4d8+oA5XHHMMdB7NFu9TFiio2Bo0G0L4T3KIDMO
gt67LXEdxFYU3XOwkOs3B8/dp9XI79C35559WyW+4X40HwFFSYcyWGS0trN9dLEmvRRazDvuVdjQ
fUgrqSybU5ba6ozb0Dry0L+VOen6GuRcmnOqlhMSNkMoKbQqjd2YWe7d1JjG2S+g+G9l2k/+plo8
a5+oqvkkBab3FOaY3OhX7sP2ypntdAE9Qk7Bg3YiIxpVYULpphrWo511E+/roDw3rChCbqQ8cl3N
Rd7QznemjS8uRHtRLwygRT8Zb2Fl1cSvwnlPD1T42ZCbfzXczH3mjUMEYRXltsf4/ehaDb7RWwos
E0P/na6uwQIu1U+qpL/DU/l7LalWpRpmJAka9JGJmklRuM7ups6i1CfB+94aqxWHoQPTJzWNeEa1
GTam2QNNwPkt/nQYgPZhWLtnUSyPqeSCY9d1/lh7817frsRjFu6VbA4gfeV1Vv6pHaS6w5F4GAgO
PQMrb/e8Da6Q8p+LsP5kesCe0KHt+UOxJS1++4Xpn9yjDGzTrGu0+7XiRaVWwVX7DCsw2ppTPlsg
rRuSfNY1UNaHmF3/LQxh1Tm1OR5s5R60kJ8l+62dXTfWda5oEsID+u0oQ39NmlIJlqdN0+wxzlBp
hi0sSNL7bF1faWDck2h4lOPyOdnpx6LFa4Ik3CO47YIBGVM0KsbcH/vC3Hu++gNJMz03pvdhVfqb
6ipW5ATmY5wBzLvdfcDm7SeBYypTViAgqz1nvxO/fQozceW6jN1lNt7pT9+tvUkiqqLo1s/POEyO
fmZ8GHrCzOUahFvzjv0lKynmmNbps6hpswf20CenJeRW1+bJGGkgc23rDiDyXve6R9Btd0aeFnG3
OBwXQnAjb91nf7D7fVVAPNoIAvgvFCZ7f8hpVDtDpM+OS7Z48pdzUPH7yyYGurYOYR24t7TJXKOe
Y6xaxOTFrjX7SBGU3qxjEAfyl+sQg3A6yl85My7Bwso3IRx5WjBWn6RrX8OUdVBrkGfQbbgeVOXd
CZTQDTb9bxSS3/lq7D3DRvR3M0b87pQjupCdwGorvOw7HYrT2qUvwa3d2WQszdw5zoPk4jSontnE
M2VQ4ndCkTraqv+YTdOLrMLzzCeDnnTb/hgNPk+UINxLsAqHOcOAILi+T7YTmyHhH8sP/5Rgtzde
Ofg7iFxkc5RxLXKenoVfptQaWzU7bDlHvtPsqZMyN+k6oI+5a8tsmWtK/jDVA+c7s7zXiHLrqykF
ln06d3ja1pKH1tA/E7EcWfiuP8fe0nFSBNXvoOqrp9DgRXMUf/dWQzMzVg7D3sKS+R3AQN6QE6KY
pCrVr7XXK5FMf9iHttHtSfUAFk71lBXnSXRD+EjWnjf4ug6Iau4QTjubqP61WVZ0g0TnnhV1rAq+
Rsyazy353nyrzLoaI7qxNVPHgnTeCf9xzJImNsaQWW/IPJTzziMuaNYkM3qS5H2nY6mLKHftEt9M
jiC5Jsa2DGn29j3EZF5s71oE3d7GvLU36KKIWM6XO3/hqm8N8/zZmcTmt/iQTLwUauGM7jsM5z6O
s/nUD6EwthSC6flFAmAJT3Tel11sS39IkOxmNhYPc5FjRyjp4227NpomS+6KmnafPMkPAHJpAm4+
vTGLO1ZSOAu2PFki0ZY/zA4jJqj6NGLh8j4X43DkF/Ng9tRXU20dNqRCMq+Lp7yME2aUBE82WV/F
uc0TIGpxeqODWGezWr5avdz5qG3bZDYfW4JwUdb6D5aVTxFFvsT1k5RuNt3xb+zwkial/EOGlJh7
AwTWvzWf8RKaJWdyOG/HZZq3XVV9Fj6WgDEh/eSyUeEyFCPOAuWp7RdV3z6bvkPv2NpUO0g1X0sz
F/d+06u9DJ2PBsvMZuzDNLK9GriNM8nN0vivebdcMN0Mh7BzUHBESquQgeycmLKNk4p3qYs3dzOV
y7pNvEUf0YQdxCJTi8j0kgU8YzpdSiPNzlaAJZ1VbbnHf8Gf9vUPh4ruNRITluEN2f0cJ9SQ3AFi
Sa6uqqpt4BnF28Qu4Kx1ODxr4f0UFAvvADEad4se/uDF2nUdP4rJW9KQkz5yDfN/Fr0l4rBwBwKY
8J32za0hXDX7nqWLNQRb15/fSyJLO4CpaaxSWuLzZTiHhv9BKqKPzXQpXqTkA08oAlJeBk4FByUP
Qa/Lv0YoFacFAkwZ+QJ1pCuV/uzwagz4sLncMKTyYGtvQyG7NUxsGhJGuPEYs9FnSYTsdXMzDpcp
r0dc/DUU29Nc4i6u/1qNLTJ4+I6dvyZkF5aNOjfDzZzsLNaMUzmnKukWJFtyPMwOUIdgN5GwWXZ2
On6kS76MZBoMzM8UShryEvw1RWtM3elR3LzS5l/bNDtNQK2SXvDqwUgXx/rZO+Z87KDRYYtRUojg
dTaN0o2cAcvr1WpNGDMcsIv43dbphHfbyZyESqRKTMMe5WX61Qyp0Abi/kpZF8Hnvvnwb37w2Uod
jLtUfRugJjJd3Bap65CdDNtD33H+zqnGbWSt/06v7RAArZ4NsPKH9e+Eyyp6zV/b2+BLy+FMqTUn
Gap2R9A1uQ3Kq9m7Jyrsb5Wptzm6/ztTE6NnvvZvo3aO9Yexu/o7g09/53F1G837nMC5y9Yo7tlq
jOdlwVpwGnMitotyAnWwM7g1xxQyLP9WfOo88Bsyn5uVb/EZiKWkZFYuI/4hdNxyurPWtkDS0zKx
r56/aGYS21D66CDJvOBx9L7CQhIlWXwraEln+wXwCSxEdIStS0/McnRX3HO+i7PtodBFCt9FFzcv
0HzTCoes7n/Wi0Gbb+ND8IhYt1ms98e8tT+mlPjLqVY+LXpTbecjafvQRUCf+gJlMJ3VbDxRPsV6
Fx9f0D/Vud+F75boOaqps8rNnVmxGNvz6TKJNPnjRN9Xl5Pqp+rPR41tbYwN21qrztjXTVPXPPyH
1L8IS+IGmi07q2L8BUO1tQ081JuKM0P9cvQw8dzJgELxSJq9u5KgHE+8JEzfiMtZn9BjuAE0daJe
QTItxNNw80wHgsNP5mCZPnQfkc8XaN/9IZ+b1foVODro9ywBTEgug2UxrAAmGJfzqovmagw8/vZ8
uHz6zNhWskEIDFo0MxXoN6MfzHZbFPNcP5jdhA+5lguDsVPkXAaGFnUTke22j7O8mJX7RyMD/ymn
Pf2IY9OLhtvTRvW5ZI7VUN70XOLEoJeiKJDTeuc22NlkjYLVMR9EZ5YPGKvZCkwhr6tqE0xpg2l3
P8IpsR7C2XV/JBnWowJ8wcaCfASeoU6yyOZjF42ElD4m7Rf3Vq4hU5iDUXG5UoPeBoicmJWX2fwM
K9+lDieAh9a3YsBXwS38nVlvMGhcm0V/alnQmlvC++O5m2uScXYPHDRhKxT5nZXQ2gg1JDzpMKir
bevr8sWf08+htP1L3pDR7BIL73DgXldbj3HFC1Cn44V95rQpsuKxB9PAzvBGvhfjjPmIlP69Sos/
S1eA50ibElIIanQ0Ob4Vdx0NhlrbBb11TjB+Gq47Rv+rU/1TpxJkgP5nneq5GYfs357HX5/1v0hV
t7/1T6nK+3eqcOB1WzSOCKJB9n9KVc6/06eETkQWzsVPemvtqBs1ZFSt2ahYPiURFkBg4kY+X+6f
YSP+EqhG+CV/SczC5zv93//zL5VA/X/7//9Wj/IB1+LQ84X/AYj9L6UKkjg/A1TLG/3RAbaK8PUv
mNDaCnB8zuNboHIj5gde1LW3gzkyu2q958aJrWkKkUWVA22PMGXaObvFHzhoc55OR4LvnrwzcCaB
JMPGJ7/n0WTa3rA+Dec7Z1HBozlq7wI3yeMSO3Gg2UmPo5MezQTtWd/azE2YjCHF3HarQTjqh6Sw
7mojNd+Vp6lGh5KfdtumDVLWKQ03BjYLQ2/ScCuIDcnrkOM+/zEKK6ByOfhHLTstzQMl7Q7i7NjE
jMMiP/ZYy3r3YOhy3q6T8OYfDXfeRaCfVxSOHmgTtAOmctOnP52XQcVgD7NPFuCrcXKqdeieHJm4
yFJ90XIltIqZXPschCs8k7xcQFPIis2okkSAo35QMxKCzocpSsKVPm8W2lrQIocbM2l5SFLrnM45
u2BRrVvmsBbrM9ubJy2o4BRpgZ5T0xPZr/x4u86XQ7hDYftelwbWHhaHZBa0YprYyU07fViNdHxY
dNGLuzGzQ3opu97g+Cj67ElIPSSxpLYa8cO7WUKjYU4ynJzluODzcxQXygPSi3NMxyl5qqWq8QD4
vfhB6ptnENBHvM6rcN8r9syKB/HOVPNbFcAJs1wu3RNpiI0wEEjmXnIQ0xjU42ly3Z56CpYgVnEP
jKHDT+bZ3sZskthfKRyqsFhQ901SnZ77xdDc+6jMcR79lTZPdCMuw2vx7rKeeQPHWH5XpfXYNniL
0lFpinwb9i7i11wSZDCLw2KvDnLhYtIlPq+99819Iz1ZQ1Wlx5HFO/7FJjMpLRV7fK1vREVWhhDD
PhMZ6uVT1lXDZSib32a+HlKwR/yGNMV4KTOZdrZz1q7PvIFXPFRU374Eo3VR4bhtjUVvMKLKI1Fr
Y7dyq390Dfs5lXXGUDvT+dmOM9FS9pXk9Nmu8wbZGJbx4ZiYTkZerR+4GnS3t2YIblkzABy0nLSZ
XnFR9sOl87vxviya0mOSSideOwGIq2lgfgSOVXY0GIVhbKfmQzAPIiCV5L3AkEjATKxJy+7bZSQr
83S4oYcYyIN8F5jNB7luhEBn6LCr6fG9Ahx5rHzzQRlTceh1TVQBtjTQkcQ9Y/1a4oRLb1yk3S8a
lpuHVEP5hLp5RbCjRXshBlcQ/MNxvPT0qs0z8XkcKmtFetdY6pOy3e+GRmkv79n21zNJF5T4IxZw
fTVVCLdsUpwhFpOEzw3qaI4e7cWZoX+Ys1TXUpcjcW1MAe2KUdewN4RlonwgmZFQ+0oUwFTttuT6
tMFov24gEL+0dkuAwtPOI2lQHrUWSlbdLwYL+vC+Kqdla9DbZr9WUj5RvnHChXi6AWw3g0HEi409
SkEzqR8eftF3LK6MdF0rjjjNCK7UWUFMbPVvUpXoRcPcaeBQn4cSZZVDhG/jQV9piN6bOE1aPYM1
6g0+abhoiT7EGaEy/jEVVIx2JBZzYK+2XkYMvD4/l5k84Z9CDLrhD2nhTbkSL2oK/6CNEZVwcmkG
GN/nH5M9KeeO0okBi+Q8ccvO+ukHxlZDbURvNR3JkyF/swfs/uZUJMAGs5sbsl2YQqruipsQlMcY
lCOnUXs/Iu2cUHQyzonMBuPKvH5r3R6rtnjmSBFgONe1cY5WXWJLbxTeET3i1jEHH18WGIN5jvEX
AIHGVLPVBj4AtpiJV5hu3MFBaP+4uW2tezmsYv7QQWmLqGSKRRBwYar0z4TE63y3LktuoW7I2Qe1
16bCvKSq9bxfkqeidyK7h0qw9drp9tVX3m9Y3zAk8XawFf+54lpoph7mKN27OwyyxRmr3vyZrEI8
gEqH+bSXlG93jK06AJHnO5kfz7M/XWqZk1GHcAKhYSo8qxTEXJa6H3YGot5c7gzoyP6XPxq49yEJ
56LcJbBMYR0q+su8fI8diCCQWByy3RczVVA+GhGUOTBupZBnXQy0tc2Xc5zBvpYufxTNiwY4yl6V
prkMFWtJgWG0NvVOh7VazSqPJhs62RUDv4BWVbJ6FoeuGBs/XgMZZhwcRJhMdSfgF06XpQ/JgWzM
ou/9l1RaLjEinMT+b2vy5i8pZHkpKGpO49bnOKyjpbKlfplYCM07HKWF3IqgCt6GMU9YTCSg1uZG
zh9LnQef1tCp5F25I3RbQdazL9Y/+RqAbVkxL4BHeR1dvNjO+jG7uFB60pijOY4HWLsYP4TqTt0k
cNwhY/sAwC5zpdtNHYiTM5XAVCXafFcPH6PNKkGVPNPnW5y37fU2Vw2EiEG8E5FF81HedJ312uzB
Sd+MdiqIaZVI9ktJvTf8hjwavPBdYFDNSsuJWRn/Xv2hP9YhzAGwl4M8NFZ3wQOCr5w3deR1VD4L
+Bsn1+HIrdbmYFhrui9C8cZL/MBWOu7s7OAMZhGJwn/NmswF4TR9qnk+JyUwNxCd2PrcD7w87T6D
NbENSGJv7WLkO/bBe2mhp+U8+pbGY07J1pN3szE5qvRjwzEjT7uPzGYncIkfqyHPluw/HFE8BdV6
1zn+gzsCGURhiRV0zU2w5m9V06JxBklyavRAmrtFsfCE/LM61mNhcGDiyePJd8tcer6J4g4Kl3n6
dc6r8aQhvU7EzFDGkO0ghUQZZZ8IXeFGsnWPWJkWBzzw8kAR+bjVywCecBnuobvqjSPZLuE+YpfQ
z5+LlCY3JuOPyXWlCVODcDTRvdEMpi1BAY6fuhiPdZ5FpBerKEzZsXEzPuIj+gni7W4dSo7nPHnG
wZ7DzDK68+SUx7zoFINm9uC1at3fsAoE1vqHlJ+TBcStMzALgVCoXSjSbMto+1MN3mdmdvMhdYgc
34TxmNerAjHRn2YayzN0h22Z2XwTMf80hUUoEgYwDgRO6AqUy2Ob9BiRy9bajyrDKSydr7Dunlyn
3zkm6gE/Vx27/M5iRHr2mVREHklAYB5lKUZH+vxltsuncFqHcht2KIYUdtytYGJXjO2FTK60jxxg
a51XoPUcckLtxZRJykFAoAQZwW5cXsaJz+R7BvUmSpPihpgehyhcALwNgZ9HRpb+oZRt3DnQthyb
+P/IFycYCzvIrbJz4SgMV+gj3EH20tPzthKq3ejF3NggdiPH7P7A1kO2b5otPyCUY6v/hcBAvqEi
6rnwPqF/CaRloD8LI/8YaX2JZCHOYTGuyBxsgwwWznlWXHiNPsxbNEt1xHJH5a8Ua4wJUCSZ7rnS
gc0Ge7fyI8c08FDk1RmH2oDbTQs5dJnsFsMz4MHOrMFxeQGRXDqBmTXPpo0xFxSBKNkeJpxnXBis
+0aBOeLRmW8Tl6wz/MB+SDFPmau/GUFWHyzwkXCvhovrhARLbBYNRRl6G9vRP2yM0LYg8TE5a9Su
pYzqpBsffafKYvoEuu1o5adqnK9zjXNQ6/XT5Uzagu3mAkX+Lk6SquXkq3CpLCRjASqZJ3tg1yvx
h2gk1r1o8DHVwS2PDHaZj/y+mglreeu74dhnYvysYoMbW0X4sKBYy20cz+RH7JAcQ3e56NbZBWG2
w7HQnzTXxtC+PdwhcBtLcp+UtR+BqbkzjelH0Y3vBjNMAlElQv6+hkSFgQOVUe9neyqBMCsbl6KQ
2b3ZZKzC+tOgSdgUJjil4ZAsZrrh/btTdglmWo0LWx9wnkFv7ybQXAU6pAtRMlrD+h4q/JGPU1yG
fgZApjyEfX2PyZ98fro1YXC2UDZHFELSds0vb7a77VLh6Cv+lCT8xpHRCEMZ3BcmCnfYCwA8RgAC
B9JOT8oraCQOT+NQTs25VlCEvPSQiOHZozJzU6ZcarzkGbQVbwmEws3CMg95Zq1ODu/AhIgsYwIe
sTaPR9O3trryk0vlSCIIq4rSlWtZ4iZvuDCOqzvYG9zZrNsLn7iGMz2y/FgPM0iCewIatC304303
ly8Wq6FtkIZnjYFD9WXMN3w2XcLZFSGWJpwv4TxdWnM5rGy2GjSglstLtoYMy8z0m87NDowvjIBr
fz/A9Yup5bDwRtxQbhl2Mw+yh97WM8dA3wcX4qGIuj3jU+Gu6dHO6QmgBWPT9XW8kmKlh5xfIoEr
IS8hrsMw9SZ4e8Ubp+g2mE1WjdOvDGIOCw8j2c86vXcT9a2VHwfWSGCg+mUO88sy+PYWAZh8na3T
rWWXG8Od7lhL61MuzHe+bMoRFEQtrQOZ2cQMM03cgw/4dtJ2zzLhlMkWSSlQe6fRwNzAOGGR3RZB
HmLomLe5NanPcejBm67yrCv10ynX6Ywx5r7x+FS7onL3IYCo/YwrTTgLFypvx9z5GdbqJSjFuQUp
Jrt0jgFxy02SdjsE3ldMbAzDspYUerNDG5tumwPVIYIRh71tMQxgkRHD77a3je0KFi8SfopSRp+s
m9+t4JH6hN3YMI0oq8HVHjSSoSjGJx9XhZqiMQNXuW+K1JYHhG6uZANj8NVpZ0u/YGAmCltno9kf
+LATzzVWED7fU7YAGpDluhzI08FOwu3K7SxzrS084T6E0A4272GEjb2vPTns3NYdsNStFTZXt7vp
dv5sZtOjUZm5OnZMiUT7Upm0YTw3nvo12kGDJ8BtfbLXgTs9lBN3MFpY15LkGTVtQXCSaxjqO7xP
0voJj+GrCRSBNzdHg36dB1OxweOPepy4zoQ4GrguFAOFqzT7rebc3druxPs8GTslnx0Y3RvTGeb7
AYWgO2pPJOQVg9CGuRbU9jOygsJ6N9V77qHesveGwMQSanYEf8G7jTG3R+IFzoiJ9+wHTak+0/KW
Z2tY16hdQS5z3hPG4pLgc7hdG2b0KioX/dK0A/pMrdhrRp1wK3vTI0WbF5Od0WMKCno5oNm4pKg9
qGFYAJQjt2YGuETQbD8MOIJwgjhYcbA6QR5rzFZETu1b2T1r+wyMiJRjGidO35+13aX2tXJdV11V
bdpVXE4uGHRedtJsxZhhPK9GaWGkSMdabJalY8z3e8epj4PMg+ksBqBYoh77jQWQwah1TW4BMvCx
aREQQNBbROPLJkTe6Az+tyA8I3GILBcWX2rT2Z5Rxkh0WLdpeDPkASElXWOvtjquLqOoN4NHD8eJ
lJzkRlqP9gNX7RqTZc5bMcqSOkheZ+BjP5nYW6h6YJSdOINFzbqSeVLyww1i66/uEoV6LXeVpUjk
CcYV+16PllvtBhD54FeyDBiDvewR4+aN1IbcsnEqWZ2BTEtgYz3k7FAOthNcMg9OOv9erU+WvWiM
t325H4sV2Rks5qlznUtOm8MJzAxiy1p9qoS8BhiO4YC04J0RDU1qUsV7N90+jgZpU32jF1ay1buk
5LBuxMQpm837sGycvT+WLKwLglpjA5YR09muFFiaJBuhg3ZYaScpMPpRdo+m0dcQywIztpze3bIF
tuNaBEVco9hwgKKBOJieeL3oHSFr/EsZ6/hm9WuK68crIJyGE+8mJarHCkE+SpQJf3TqX92AuWE2
O8gtIW++I5PCrbAAu29SGN6z7Vv9WZJ+jCehyt041PqUuGt+CG1cyMaE/QUGDro/QVprfGrS4M4e
h5OGTbedjAqCkJdiU8oTrpXO/JZp97djZ9N1yFLYvE4+XSrDegO1AW5Oz+D8/AoqjI+U3xQhFHkE
qSgrCWIlJcpkq7o9OLUNKb8xCqcaLsw8daR2XDNChXgBVE0OeJwCij24hWC9CXd5KesnjCf/wd55
7UaObVv2Vwr9zgK9AbobuDRhFYqQDUkvhCy99/z6Hsysc49SlSezz326DTTqoSpLqSCD3Nzce605
x2yv8DHv9a4DjtmygOkCHMH+PFWeXgoQ2pWBOBCspPcNLstVIAfhreW3B0xGr+bgr9AXDrs0E4UV
LnB1TXdYffWB43pwcimfaGhljF7jroMwokzgKzT0iC1UMKJusx4jm56rERg/VcADELRbvBBnqIH+
JmLAX2ZRw/UnURs7csnrI1ZKR1+qxqVhlW5HQ9gRRF+hES/wDg8x27poX2jkkYlNpa/pLykHi1dk
cElenZjANA1FWMFqGdaqZAgeyoJjxhwDz8dHrZ/k0b5MMGV1LXE4iSCBuukxgfVTahx8FYuERWeS
vTPOkabxgrRhNzKPuqMlAzOHmVX1rmqYYXpfZyvVyceuoXpojSGLAqVcbMlerdcmKkZKyMrAOrCh
EM/ST8QILachlb4ZmArwgWviFZLSTnuR7fAommutNyZXYn+7qpJEoWaGDh4hg5W9GUp+HypjzOpU
CK9oLl+LsJ9XIzUwLCfBU0WbeG8mpRItRoNHucomD8AIgP8wvIc6PGFelFQ3buCCh75BH5StX0aV
QdJWAzH0J/hpKT1TAM0sz5XbPB10j81icNfrytWYRK8o0HG69PldJiV3KEryDUFdT4msBFcKlqwL
/HLDsoeeMTbL3Z4ti2QnrT8fQhHIXuKjt8iKxHAJ2IBYjsyWfW5aXve6FbtDBoaIZmYCLH2Y/POM
l9PBH2zsaJbVV/mIH6OHQ/qcy0zKhZxYC0Jm7j3dymS7HbVkTVPQkQZQSrpYjiuzSiQ4onh4qXIE
o11pwXMQTtdp2lJEEgUNfIvmr4q4eMsgoF+U+FaTYdBcH8D2qSExwQmicDVSFshUqb4P6iYjgxGE
ToJM0omHpmEGyTFU5ITmmIS4o4AY0MHq4wLlnpGuSbrntyxbB3Ru20aVPM3oj2kwNldSbV30ZZW4
S8mMDWpyppAU7LV6SOhxtsoN0A66/EUVOfLYX+OJ3+W8SF2NpceGbk7oVnKdeXo3o5YXxY8UnD9P
fnFXT/OhNKNtl4fvig6WpS0rfDRNDDcBuQIEaX+wi6rL1nps6pdVO0G7FCCaQtIcCY7Qb/HutlsV
chJYzyp1WcEhCLIQttmW1hGclA/K1ld8RFRy7DXhdMgAXG1TjYdfLiP9YYDUyr47lvehkF3UAvNf
FAzthQ/kkREINcDX8dQhiX5OpqWIbOijsmkrYb6A7W2dBKBVDno1+F+SIB2aCh8QGrp4CwsBo2Ri
6uaVGVA7hToz3PPgtYunbFge44eyHE5ikd8zGu7CBv2pORkvsUJQHc3UBTmmsKytcfJ0QfYMHE64
nrs6u2TF5JrMPFwEZv96qnCYD6W/aXkte5Kfi1tBRWqUo1N9aafwHpH2+2zoCqv16SwqcJmRFCky
sBl93IRmgzfGxIYOEfuu1tB3ogzdRFzvtYQAYIu8GjtiZWFon5sORE7Yv6E6bh19pkQzcqYHOQpn
qomE1LDl9++ZP2PJjpCJXxmEN8BSiEYyY4THSJ8D2CpatC15qjdamOcdYQe+v2YpYWx5fBQQo7K2
mWW9usiV5BnLdbAVc7O6E9rJNsHGumUyzxtA5b4zN3m5HvHburOaqavBMBI8X7rC9EbdOLb4Yost
0itQc3mGERU4XQDdkscTmsYe5MxtY3Z3mawmnqnBJ0bCFB+0EG0esPkd2iyFddiScRN3r2oH7Aj4
LnXEsRt3VLkpIzexDr6DnDfZNF2kkc+1JQ2gOKyLIaJcb4leuhAiFJpYdPskWmwR1tRp0PY+2PcR
4oAx88RIHRICX9MOVc6qzEErbVcRCOP/3x7/3h6HUfmr9jiyxz9un4co/dwc//Y7fzXHVcCZlqlj
5jBkTcOc+o/muKL8KRHWrOPwIA5YpoH+n83x75ROkWmS1CRTV5Zgy7+a47L0J58jsms1JXraBimU
X5rhv2yOL+nJn1vjCgtrmQKkJSoan2h8zbRkaMrmjEY3hRKNTZa/wyJ1xtP24ZdKWOErCC3Cc6gh
JC1oHy2g2h3YaGJ0kHZ4CBMcdlmtadf//ng6lu/5TVu/v7eH5/J/LkjYV+BwdRSE7f/+8Y985b+I
sQsn9Yc/4LeL2umqe6+n6/emS/nV71KC5W/+3/7wj/dvn3I7le//63+8YhYFuXf9TsrED5IIHV3B
v9ZRuEUW5dHr8+dxsvzG92Ei6NKfsiqyuVTBTYjoIhh13/0+y4+wAS2ofoYDVjGVm/QPFQV+HwXT
K4GWsqgbpsH9/WugYAWSxW8GnW8mIcbKvzNQviWv/3OgaHiNlEWvAZ5QQayraV80FBJdtbCNpMqV
20xckTrCKjulFYzKOh0jJ+sQ3dlGGU4NpTQAIzZhSKAfJR+mGAsXbK2taL6D+t6pPfxTjAnlCeUp
icGNTkgM65b8A4MNXT8rKUe4aPDPfaDlPcWEuBWPMbErqH/BY17UQPsvYlLlzlZrkATUgTy0AYTo
0wIdk3ddkcw7q4poVoz00Vlr8QZ2MqgiXpFnp5LWTrf694frIXqti6b4aH8cm9/G2z8H7v9zg1qT
ZIQzFo8z/TOovSaj71+P8sui/ijS5I9tkz7nbz+M9Z990PfBj43tT8vSqeOrqqIgCGW6+z72v/2E
BwIBEcJNU11+8tfQF2STX1IRdPJc6KASF8jxX2NfkK0/JZ6LBX+MskTSzX9n7PPkfZoj2YcsQcY8
mNR4FE0VF0/d55Th1AwoRmGfP3c0p+3Ubh7m3adrdPr+GP2gUVpox/98uv5+iC/x8y2GKDiXHMI1
74Ln/iE99jhl7cElyvDXh/qRu/y3I5lfuMupYSCdMzkSzbXNKXV+/enST7+ItYRJa+xZNOnLNBHk
HWlG4RCekS+hFb+cz/5KvC0vo+8P3A8qr89XTF6uyN+u2KcDcfM/3xT8H6gDcbSccxXdsAeSYnG0
2dZLuNrStNtpu3ZX7v1T58Z2t8XVfKmAILZxsa2Sre4WqwwNt/F9FfQvz0r66dX9dFbLzz+leafx
GFALmsLzErfDWnyzKt5pCqxaj1TJ5/G+f8JDoUu/u+rLCPzVxVhG8KfDku8kqxUQu7O4Q51wC9v6
graTcG7u+r208+2GLZwDOCrf7Yzb39zxn31l4tAwOckmKr5vNtFPx4ZfH+vwd8Oz9EoNBrtj8UTW
46MJtvC2RgZwTFaR7GlgzF5+feQf/affR/LnA395LCmoyjUmdYYaW3uErgCV7l+Lza8PIrEI+9ul
/XyUL09mAwcfkkofEt9JQdEuMW7YtOypuXJA8pDAbaCZ7n8X2K78/LimKrPas3T523l9uqx9VIA1
B7l9JlahXnQZQQB2By9naZfa0sYc6KNjoL3KtJiK6LhVRGxXWa23e0MSUqeLSPsIqBYsdrsCNqF6
aaEjcpPRuImF+knIzfuEgoaX+ZkPV3lc57LwAcI4RAhioM3qCSgdAccleXMmoquBHYGW7zdXd3lK
vw5cw/znt/wyXeQgxJAbywiP1sKxPQFnvY4c6RKK8P30Ij0qdrH/zRGXT/zVEb/MGznZbwiFYa0q
N6rpQPEVbNWD82ibRxjgJqS230y4y2vol0f8Mif4U1qjbpfCc+Vlz9XG9yYgYN64Si9Ex8ANaXn9
Cf6Ti+2TejMdM7cJPMtENbpZkuIgnGzCdboFRLzmz8kRcene9359WX42gZA8s2w1mLll6ctVmc1e
DHNoPef6Yt5bl5kbP/36AIuc929XgeIZ7wRRE3Wy3/n5p/E8tUC51TqKzhiBHJ2erX1Irovr+q1F
LmNXjuC9LoS5O/Nx3ofudGzP6MwEL3pq91N3aM2Vvp1O8g01dRuY7zlw8TlSzaIvsRVW0s14qjYi
DeJ3QrkfB5uat+omkndF9supe0tOeFrtYU/l0qZAFpyeUZn/ZhJWfjYRfv6GX8YyyCFJbEMhPON8
8vBYuPlRsOdV5eCeItbPG65FquO78MbcqnZFdIDj27KbrdQXFAVO+IRniX9XN6HHGtj9S7/+r19N
P3thfj69L7d4mqaZ7C8/PE/r+GLaiaHT3Cebbt1vCNYEym6263En7cSLcKecrItS+8310X72HHw+
gS/PQQ6dSgRNHp2p3V+ou/ARWO6mcOo9jT7n1tjQXNybbuKc613jEm7HoEBE5bS75hCu6v14lb+c
nl/Hq9SLVqkTOw+EBbrKowlD0g1hKB+Ks3zd7PFdlIdh3/3mMV52438fwDIgdFaCrGusL9ePVFVY
uHIYnVuX6te2Bqm5tl61leTmq3hleMzJgIxvZq87Rm+t094F7sevn6Fvi6evc5fJslZZtokqp/Lj
MySHyI1MmIlnlI738rtwrb7peNl3eeYls6uS1UiiZvabLy79WCL4/p79fNQvi4uZRHgNgUB0jlfl
UdsI9qm5AEG7G/a/e4R+e6gv1Yi6NErLFzhUcklVC6EET/gq2gIKv2TiLH4z6ck/HZGfrueXFUSF
bCYxijw6q2t/B2zO9S8JlHbHCwyQjnA5vgje9ChuG5floz1sm5vENdzo/Ju7+tMH89NZfFlhGFOW
zgRsRGceyvWwLjcIwF5QaLzgfN5pnuKVB4q3iD8uRebO9a+P/s378LcxpRnUkgz2dtbfvBFpPkqZ
zzWgc+ii+D0SNr1P3dBFd+yUH8MjUiHXt8udvA/cunUPpoOY5tcnYSyYk78/XLqombIBvoTAkR9H
9tRZQVmoXIOH7Qv4L/vh5vByv4K/ZOcuI65x+n1hv2wPL4a9b2xWJ27meLLt7daou+3TVnUy5whq
zcl2mf2gr5+oW62y9S1zSLi69hJncxG6KzoufN725Kl8v95+uQ9WN5l99Le8hZ3V3iFp3W1sxT5Q
3rcb++nqYKz2xfrpKrGPiK1tzV4hL3TVtWhfITS7GFeHY+8OHlgd10ltZz25p/fV6fH61ZuOZmzL
3ryK7MMRwaNNJLi97119dzyo3tMtkcD2B+5g+3D/5Fb27T3RbPZr7U7O8UC1e5vZm8K+TW2Ob0sr
xX5Y+VvBy75dAGmlO6HLp5KFxzT5fnwiaMK+Qt9m31xO9tvhaeYruHvB9a6Pdm1fIA+xta27utrd
46+3D3yft9qOVnebt2CFGcROndLe3JHA6rw9+N79k79FUuCcNF5fqXODD90pnCPXchkd4/6F+4G3
1M74zuAg7a1mXx1u3N49bFv7dj3aT9P6ae+8gXTnfz2NfCnRmZk1eZej4HWb9fGJnRprLstZZc56
5hsmh9a+JnbSmU46n0L6o8tzt+LzW9tTbfpMy3+8eprnrU3bGXeK49x4u0vdTtbb02q0Hzd3nKri
rHtn29inyFYZtxfny5t96lzap4uZ4Xyx2VmO4FSut7vYedcXpr2z3IfK3m86+6b2tpp3wUEcVlq2
4zO8Pp5Nt3FYkSKhs9ePqq0y4k6B1+5Mm+n90NmXue1tCKjh5kI6di5vZHvjhfbbvNK4oMruNXTX
wwpjzc6WV8/25R0O5tvAfsIusta5cN41/yrtXbDcu9i+t2xQdjZtbv7nxbvheLty7e+9neQsZ/Ze
OCtXZLD1jn68vOBAnKdTOodj5Hofnrtbvy8LHe/y7dA5u86z7DsmNNEeTl7urd9nJ95U3qHbXU3O
oXf7FYTgVetuEntzgKzmyLt7nu6JYXU43vbuCqmdV7t394ejZj9sAN/beATX4trbtK5h3x/2V5x5
4rIi81D52ZO977zjfeLahfuh2DcPb4zk5TEy7I/M9TZ394532k0MwMv1I5cvsz/uNw+DzdWd3Pjy
+QLIrH35GDiP02r0dl57Nbl0hbzeIynepeWy923e7fyzzm0WcasNF7vcQap2+dTl89ABuJorLCd0
591xdq23852bq4eXwd6PbsMFMWyevBV58Nvbe4RVrERNLuGV4aZ3MGc35SUx086u+c0uUv3ZroMe
wH/Ob8s79tPqVxbQsqoV85vB9PIg7B9m9+XQMGruuVM8sNvQOaiOzKUvnJfbdetl21fKBtX2bNoX
y9q196qV4tz811aFJIWzxZUl01hKy59PrIx9SRMEGC3iLt+KHoRqf11uoQ2lN/GqpQA1HPUN6MLc
I1GEAffriV9aPv5vb59Ph//yBkbRH+rYkpY1oXz1VFyOW4N5cB15yqW/0Y/6qtwlx+o3d+NnL1xL
pFws4h/Q6Gf++J3FMIl6Uxmic1NHpZfi/Q+j4NWUoAhPUYe0ZqYbhzaJnvdAD+43X/lnQ8Giaqkv
m3py0JZ15qehgPWhAGjO0QcPtvaH+aE+Dg/yA9uS8oBH5db8fsB/KyHvPzqMeM9p9Jz/ARL5/bn7
o/j446Z9bnFWRa/N14L1D62W/x69FfaMn67z0rv5qydz+ZzRk/mPvH2uX/kuP7RXvv3SXyXmpdD5
Vz9FWv77H1VkXfyTSqVq0ZjTJUrcy3H+UUU2tT9FTZKW/phM7Xfpyfyje3T6Pop/1Wv7Zlz9PNwp
UmOFVQG0ITZQdfNbt+bzvS9R4MtlbC7Awm5Km1rOdkki0beVsl2gUMWjqtkA2RmyDDPjRwnmthVP
xJ9KQHiFCjlZZRdZnSHh9OmqqLJXQH1Ao66EQYk0OjWtDnKNMcWzynIxwprS2hp5qKhP6Ym3yrpO
+1kdbxpcsLHgzQL44X5H+lROUF4AFARFDyzjybRxvoCxqAehVY/QIqTxUOJYJSPEQoa4IT5rqt/E
pu0zb8pUa3pt1d4Evxa0U+bF/VyXHmFQtbwux5REYxACbQDjUCcJVQEmgly03EyaiuoQLDhCF4Im
SPeoSmcM0cwgPkJVs4Llhg4i6KvkkiQGuuZNlGI+IrkjqorXZlSy9jyjlrvm3lluMaSdgb5PGuQQ
pXRhDeekAfQqmYQtU5MmTrQPJqsiT0Qoyyur18o7joAW16rKy5HU7RpSjhJmqK18HQGBb0y7BmIq
ax0qdCHUrbZ/A2BcUZLIQv3UzCRosiQHzBZfqLMQrTEsmf1Da6XVFvIUvsBGV5+Tljxnws+gdywZ
BbojZHD51yOpC05nSdJ93/c1lCVDFeGY1KiqJjJhYqrHIxQlJxfTIXSSvqbVNvQqyvawLs5Dhlih
7SaI1f6coTewulFzBHwRzQq7sI+QochXftH4qARJVJ02sda083oUQAvKN0i/quS+mWch/mhAD8O8
hxvCnRmDyDgKaTiSyC2SEOjUCv7qrR7FXcydJnBiX5vIyF/ETs3WZish8ieEg2gEUFQ9VWgnwN5w
Q4hRSqREOPHqCPElu5AshCMZNZGL8xrf8GQALm8E7EJKXl7OE/YJG9NJ9mQSTbYCLB+rjhTgY51V
BH4OCiU4tyM2OsRuY025DGESAslJ2Y5pV5+BDxS5MyPDIn6iEoEfmM1wsnQIDLZWApqa8Sl3BLvU
7fiRS2XZeppSDD38MLDgs1wMDbQ7hdvpCfJU4dxVQNyEXh4206YhadAE9z2y4KVRI11IdSZ4IfGC
pIplKaIKnW64uM8TPmIf1QY6dD0UgiVELmyIeiaFPDXb0ssw7rDHiPriXi+yvH/OpFRZiaE4b/wB
lPKuE0IUULlMTvY7TzBlyXz0d0DUG95R0E6bjTrNPfYnvOCmjSmpvsflpoenMUROjFha8RoD/06T
Lr7wqlT794H0vbM1R9lG1lrhoe+6xHdkfyYnvu+L9NDKc3pjlSrVKPrekutbXbgqEIUzODsZaJGB
/O+IkUjlzocIHx2583EFBAgRR1uoDA252qBqRIzB9qhcw89xVsxBXBCBGTUKjoiZXsgwlF4/LpYw
v8OCdFBLKYAcI3akarUaUI9XXVHqc6rEabkH8mpibBLwxa8mwUA83IWREkKbCOfNsHDVnNEXZP9i
VKP0QAZGdC0R73GuUObetZM8nKdkstwk6zXU2Vkb4DyTEx1fQRFKsTMVqpl5OZJzT0pEghL7UV1j
1A5OfWrI0jqgJY131Awo3AklgXddLJgXEATig4xagwyA2KoPTW/1Zx1zonJvqFDMYVgOCubHsKdK
QJz7zKiYyEyD6tfbta+PqwJn/AHjqllRqzHzYt3LSgWeBX8hTrAZPZfZ1SZGnTS4NIGDkFNaqPKq
LYVcfqpVdI8k81VLIlDBBOL0jQAruZ+xw+E+JP4BqyfboWCAqqLxasS80sfGYah67d43mcMh5s19
48bTJBOcXMkNUQ4Som2IAaP2KNdFfKLEj9kbsw+FaK0YJSAuKU6aC8EfM/Ihp+Yirv3xhgYBIusG
jKwrppqEqTxUj8AM/Hvi4SrhA0wsqfao2vTWnnBH6SwdDdoX2NlQswOK9mWyrCfiMXidRWMXYFMo
Zv++yZQIvPdkidWpYulEtl1cg/EeBhkmpaFhZNnIOdjDhljPpxkATOlwDNziInBFawWkq9rk4Vi6
Uh5wD1HchlCfekHNScERFMvGCVKTysxjH13r7SjgTSvzBF5KTpQPtD0gf35hLAkgfnGlayU8R0sh
LbUXAR0VJno7LJWaegUZjOmcLIrg0YDqfUdMiEx7KIco8d6AeXkImZwqu5HHJVErTdewDEUkdZaZ
rRqeURJ/zBDLi9YySOwYC8mx1DBRe/4Yh4egw3fKa64faA7IRlu6uANyBVAAqvJNUxgtwtuoDjHQ
tE1bvFR6sxyiJc7UlpMY8XJSlxL+dpFQowJ/AnpcflYii8y1EKMNsjbe8Y2mNmCJYgANmXVrIaCF
Qh30MGVqPAlsaXE7OzCNyQzh1Go/W9N0KuadYWjD0YwKE9F8KoD+G3Vt8WnSc4JbU7YhWR+5mA1M
fwqKeylsFSyFKGG7lnlCRmmwMjK2Q51jiHEhrdRE6ncmcdcy10rQA/gMIjLSdpGavAwFuZ2Vm2e8
pcktCP1pxYteOo3oryHXNIExHFk4TcyBcboe5parFaQRC5+Ydj4aPySG67DoJvoMUmYJBWrLWNoo
eU2gWU9WAqh/3oa5E2HXT+8ssjBGr0KI0jjt4McAP6BtEZankOI9ZMAgnHKqdL4U/AiAQ1GSbyVk
KfgNDS7CmvfusBWgm5FnDobG48XEbbLSALgnkaKgfBI5xFZS6b7VbkttlmTUuKP6mktzHWwCw6oX
LeDU9tddkg3pQRSt5JRbzH22IufluMlFEsztAn/dlRyW1Om1zmL6lnI1PuOgaTFOq7xu73xgHbdi
OXNqMCytO7GeGb1GmubXITj6JxTxwmNMaFJ58Hvy3o4hU9USsjsMRKrE8KzbmQQ7T5bl/lQNc8Yb
OWGKw8ORGOzYsOu/ZJGv6o7fdjkK8cRHnANpgvwDcxYwPvd1DcGerFzQ+FhllTc+yUIfP0b5tVlo
1bgejYCliYxN5wEGgSj2diLC3HIxk+UpLkpxHsk/VSZ4sqJGcl4zQ0kLNUXR7chaeL+CNcdEuvOq
eyo7A8J2TWKHsBpEYcyIj2oDRNyZOQ43s1wPb3NEXuGEqZ/oz35ssVhI1RKAvLCM7BqZ7VUPj1tb
N6FUjndT3Pql12izxfCFrQ6ZRAn0dBUPCJa5xS2RrTCpNjUP1RUp8vLzqJcEAqPFRbWbdIBw8BEl
FecndAl65QHOnF13pJ0y8A2m8EhVezxrIfpAFruxUe5q4ihzj8asVexrsVLAKypEUtJ8JvzIxwRe
ygP8o1gfbicM6G+NgWLZMcZUcJuG2HcnzUmGdNjtl6zDh9a86eVWkHb5qCaRm4hiXqz6HLKLI8kw
py+n2Wd9kjYhYEALXf6hSEGuseDt/ebQSmrx3GHaZiHC1w+dSZKDlz7BtnTS8jD0dy0Rwuspbf3r
mtGjrQHlGOVzhW1opiDTmfkStiRW1/AN5uoqnfWZSZLUQkFyetmsLB09uqLdVfPQLKjAOtw3WmDQ
+9Rhdq3Be450xeoMgkFomMOLn5NKshupYoMbqUhvxSzTW3ctCHxh1Uu5fKGx7iJEBOsVMuRZwNEg
DX3YuDhr9MoZ2gGhsc4riWypQEOaS/eZcEG8IeOOCLqBuE6tJDHJ8DO80vCf5+t2bGg05sJsbqtc
ErGpqoAKFpc5cLNKZcbndvTahZ/GksawwAu2Ik2u/IjSBD7iMOnaLchFnYonyIbLuOuU6FEHd0vJ
Tc3lEXVwGcqnpAQ8swrMoQp3Ri6bL1mbol0bNSzvBtGNtAzrtsRZXMDjcVQhDp+UPB+EPa9dBblc
UBvNyQSj8V6zT8S1iRn/UI1sFrYgOY1uL8LOeR5Bt+Izr5ENYFCNVnmhhog2QBYd2HsSJsOnE6RZ
NPKSi00abrRN58hSL+QBNcJ+ijPc3l1TCG8YFztlZ3aBmLyoBMb1b2LgE/IUl+jKIa+hbz5bg569
TPEwwc/t031fK9FOJ9qE1VoQvBiJVlV222TaWRnNVvXILgvvBWNGDhiXRXal95Fxz3cWCd0rmQ/s
qLQIZSuzpicjKEswVFR+0d71YitjgtXAdXrMSlHnBEKdKQfJEjTSI6Ixre4HfPHRLWFdfejqsikl
16M4ZfUuE/WILI0iYONH4cdM0i2ic1E8DCTjdl6JHZlYD59wYcLglPBBiYsmWKu6Ot2q+SyKXkkt
B8RDbcb9pYxG/amTuche34dyGxO+Pk/BekZ1PrpCYcTj+yC2pXY36oncrMFTS8BHtX4NgjG47mZD
vJdMU77Ler3bZhB6ynsVL4BLCEH7qPB+Mq/iOp87uze1gTGtm6LbxcnMqloyYaFDsI7wdQ5Egm0D
Q6kEiBOl6kCLz46jHiQbo87NdaQJYF/V0CDmIvEP0ohcXPQT6V4Qs4xRiVoc5m1eNUw6HaKSuGcJ
50JbsDobgJ92gmokEfwVzUprm6C/ZgKwIhCoCf7O1IbcKAaeHhvWgbVu98gyNCSuV0+LjVhN0wVA
S9xceZ5p4EE1EhdX4JAj8ENmrRuOD42sQvde8kTnllak55CxkB9KTWJfAXcJa6SVzSwuTF2Dquln
zYTDBu532w06jAlVjdd+3ozbTDATYDwyO2Q/yG5GMffFy3iEnww6Vz+SS1MdIPHk7CJGzDJCNkG7
0w0x859N3HuYGfOgORb6IDlhZ0b5TivU8RI339g9FqBLdhpoWVC0SGb2ptn0+y5t5rcZ84/htQBs
LtNA7dcjnS3yzWOYVY6ZU/xxZyOZr3NEl+RUhpGFGsIa25tkjIF6yhDvwMnmxFc7bRg2b7OGsdVX
jF7fNURnqU6J/XTR1hnWnQ6r6GYJasEzwxbG7gUccgABesn3OjWfnjVhkm6EQZXuo4mtdlDPwuxB
h2rXhSkD3QKkM7C0rWQWZXI8XxIIxh2dzZYegAzjndWlTvCRTmwod0QfOluuxriHpBsOmJElc20R
WW65RtRiMIONaW7bcFQ8i5DD8aKTO813oloFQWnC4yJ1agTppLFtHlgbAQUVy6YR7Sb0heQBXyI3
TjTLGg1AxNr/SqpYxZ7YWZv+O7re4CEYNDaeI6N0h5i0uKahKd9KkkiyGsvANj8WUrAkpY+pJXty
K4q7OVPEmrSLrHzFR6gaD63Q6zr5L6auEhCblst2VT4k7FzHa15o2lOlxCKxwL1CAwln4ENuFea0
q6UaJ0WkWVemrNa50yV1cmPOcqV7yYR3eQMmk4CBORq6vTYR2UXluNDVrW/kxcOsGlqFXTHyT8Hc
jRS404YND9pW3m0hL/zNbPWwUS2eLa8Z1CndJ6HR9luCYATDjWWhf9ZGTTkoOmZ3WEfKpRoN/esM
yjVdF9SVCGSyAoDQfXAOSlC6sCAGwnQAtI5ERErapq0L6AbpOGk32QBlITLwXRGZBzrskhWxseJ1
b0nrQgd/x7xK5lGEKixgYaqO9ZVI6kKFzbwWIizRC61NaoUBRd9EfBCv5krXum1IzuUx7KgodDqs
yJtIsjB8MsIUjGYtsQ59hLRKizXD2En5ZN6gV9M9HpZ4LWtBslUDw7/SBNM8iQpkW3csukwHyoJk
rUX/vrO0GOcKOSzFapyK5A4uUbbB5AzMfw7Y8666AXcWr2Wjesp8M5XuW90Y5H3ZUAlmrlCJlQ/w
hG87ZqqMMMqlJOGUGEs5VG1BEWAVcRPGM0QpOCoFesUuna/8NoyfBOwznBElh0PtpxQALIjIkJJa
K+Yv60K/EQiM43INpvDIiorAO+TU+VvJu8xN865EzybXbNbptOxCVR5xFk9UIlk4WIW/Iw3dkB1K
itJBBF7me72SgT2FVJLm9Z3RpiWm6BlW+UdRDOPJ5KU0wVaZqIjpOSW6IVPyS8jXYX8GjkQSZxkO
Kq5PUai8WkujBAtTpg+1R0xp2lwasQJNFbBUeihbLcvvlJDeFDTnscuxI+UlOnoDlydchEjQqfvK
eg2hl2BinCBmuCprMRtXodosebBpksjW1dwQAWYLvqUapwLXP6kxk49kMWGPC5Q71O6nSIcvQEyV
YsM7xN+pR0KeO4Qq5Bd6VprwcgZMVwqVyreYSksCb4zt72roZnhD+H+tC9b45UaXAwLkIyrVRx7l
6S7z/eEavjWFAKaVUGVLDgUhEsMpXUlICtZTbhJeS3Y5Nl9fIE0aOrf6MBp6cpFE3TIJ6k03OtLE
APEGK0zMDca5DsYZtagRNgWPmhuFQ/qAi55gr14w2xMgmvYuTEG4ONZsqsnWBCRjOZXqR7dZ2NcE
Xkxdb7n1TB6sW9eZ3l9ECOwApIniU9okEencOaSgzdRM/XA3SWb31JcmZNaCSIosVKCgqCQhs7BQ
pp0gjhrlpGro7sKpZcqE6SpOHlkPJlY69f9wdF5LcuNYEP0iRJAgQPNavqq9WtJ064UhS9A70IBf
v6f2ZSN2ZhRqUwQv8maeLKlpSMfEnTlNm/YtLUVCr6gzUfmmKriSR6qwObvXpI9/FvB1gF5kNqch
N6o6GEfdcq7Drvmx0cXxKMKaZayBqUiLByVfoUmQl+ZwCXZIIBpHIp1re4cefgeBReWfqaeBGUEN
i2IBwjcOrHhsJrte5mbSV2hp+mVuE+9HOSzzI99X92ICKS6z2fRD0TYyOjfGF9M5dEL/bWIytOR/
rbtMLuzOLkizv8Sh1bey3xrz1KztSmHePRJbQKF8y8DrXFJrG+7WyTDe6Dy+J1WloGjao1m43rUj
WXWm9xw9IaioBN4Nq4l/A7pUv/pSQNpBor32YcSsnbucHofS0ULXq62BC7fMtjj5kPd+SAR5HiNi
rG9Dqk1+Q9Zs1Q3iE8lTla0EXJIGeMChtsV4scRW+kMSO4hd0iRbcLKyk9W5UjM9AamVY3CoQMDx
7m9bx2jvKwOVwgXhfw0pQrWnuHxB+SO5/kh/ch/9RWykeSqFwwkTCfzXfKrLCfl54DQjGrsk52Vl
5A3E2j1nfaXxKjBeLafehRY5QQRkY7mq0zBL+IZHbgqzt7mY7mCHsJlZRW5dSCo5sxLJPZbVa+um
6SMFIfY1702Yc2wZlhFkcuOQVI+T06syU3GIZ2a+db91qkZcq0yev87+Er1pw/viWXU1HPhhdMb7
x7mXfmx6CttbGBUxnqZevqKy8ysIanEZshYqkSTVYSDUK3nTObjhz8hU8c9JR9VTWrXRUZdl/5F0
FGzD6okZUDcxxxeiQgsdHsyd9WkGJA57c1yW5sJBA9e9HCFR+kDn3W60pnwJ6Sl+q1YDrlH0ca12
edjFPwMeb/9YaXgQuxTGziHv0vKkFco/yyZy1N0oVLSf8wa6CJTUcN2VZRnzboHAEe9bcF3QQPnP
13cbZeW5xi1/A6w+/txwT+95SoMJSHIo4kMCTP2iE5FgpwgFbqs1besDe4zxh4Em31J5BtI+O82j
BDZYKltcwa/eyymXwZ26OBB/p8ChptD2gKiVD2gy3LInzFIgLFo4Ssr9IlYaP+beKJB6Rbe++HOl
fmdyai9bLwDBDMF6WFRVp6d0FumjlgJ4WMQCx5zHooeltoH5KI6a5oh9Wbmu+LItTRHxbqJC7tQP
HirBVq0FrAWv+jZQZXwn+iT/PMJaX7JWt/9V2UbVdTEn3X+59Wckq1rU5dFba/02xkICIOh879+g
QgeQ1AbtLZglY3fYOLtyGlaqvRAMBl3FPWfrgIIhvFHNk4Cj0oXJXkmbUYJWuWRcHwytpubKLGNf
gkTI+GuD0bl/1X5nU977YFVe79DhM2pHEJ8d5nhu9q1eHqzS0OOymJa6c0w/J5AfEJW7daKvBmp9
cQf62iHNzjbmYeEQTll5UYiqT948xcGnSdY+OgIWhHtSwLLuDq0vAoy+lV/4BwRPO+Gc4PX3MORe
vVEwmYwV8BaTgkNX4MfU08KI/Dvd4j5/xipOD5bqSAEeuA7HOHMbPogceaX5L1H9yBJGzNN70BUz
NVSVCA/cJ7l05UpAieNlovawtot3U5qFAmFR+sy8ZOUOYTDMR66EFlyvRpLbDnHdaiRpERQa/MxU
pbCG19AVVAuIZLm37FaIu/uQ3qDzwtP/vsEDhw/O3z/v3NwMwz6yIuOTXMpfCY04UJBMH33wZ6cv
BqTh9U5jOLNfmn5u0sr/vGR0X2GwsKoCBSPxdAWZhfLUBZtiQoKefitgJVbfAZsv4jGOGtO/aZWx
+YQ8L0OWdWH7VZRd+BYO7dzcykJRiLdt0IDd3MMJYYZsuzfQKCK6dKkcBRiEbqZVKe+i6TMdU9n+
UNm41X83Sl0dBxG57YPy86KBMNGV1VuQLDFdGSbxc976pV3+DE3SzfstnVR8XIjdh3uy3Q0bTXib
Yu/oPv+NTIVaxsCy/OxsALKy5ccJMjhanlLKXMyzg5cGqZwtAxdoQ7q9DsbGB1bldPUZjn34U1rH
3Syh+OnSinT41TpWKDtVTN1479cqaXYcUMmzK9fw4DYVcsr3OpTsOBpJZSG9ptFTFTYrxjI36ZHL
9Ny+sG7wKFLuEEW+8qKJBkSekOZlvsicEQVRY/qG+yDdbt7c1mfwyGtI206XsKospCbmEmy2m5+k
zMPk6iMwjqe4HO/SOrLHt7yUfEo3Qib/VqoX5Q06T4t7PLPqgV2DDwu6HsR0GEu7UY8N08r/uobU
lt6Wtu/vb2XXfqZs55FJ/6+3379SrHYh1JjTuiwTafe2BjqQ+O6jqwEkPFABOppbxWkxX9c+X/wr
nA5zDXvhQjZ2yBRBXC/lL7R1caQ4Rq40qXRSgddpy6dNQ9nictQth3KyVI4GI1f5Ac32QVQJ+JGw
Evu4NDzVcaRnuut7BWaNFoucqbMlnM8VIe36aPwKKsqRPK2aXDwNwl+qqx+Kda/X2T8ule89sJXt
/nPQHnl619klcEzK3n8CGOZ/KRVdrYeW6wNzsHMaFK5ZR4g8CuKFtzbVNwuTw4Ou1qb6ULEcKnnZ
6Oxjbcv+gVGcvdmq6OqsGHfD6puM3fbTm8BsFiGuhe+892hLTlhQ1PnjChBn8y8MN94CqUghRX9k
VW3yUw1+M3zZuF1xsY/G1p2Kdpjyd26qEW6kiNHvkmZIOoBik3refozjFmioDHnd5Y/ZtNYTelvU
t9Qx1Zwy2WM9yXgpjmroZjGeNp/iiORctGGSfkYRHK0DIKjRql/r0Ipgx8CCBGMRO+c3yGFJtx2y
aayz61q2uYkQK2233dTgq5HTP1N6ejBzZeP22GYQjZur4clcPkqdZ/K1beco/whz4jYYAUDH4uPg
yaC2uN2kJ56l5GZNwVU/U0bRagAwNRQE77z5Hlhuus3a5FOOU9KCnsi5ReV7atW75V4/NOJiyUcy
UUOKLn1a1B1B2RbrML737F9K1rslK6CvflBmsMFp5kSyv7WmE+W6b7VW1h0IP7QZKA9wjsIcJGjH
hD4zNGlzZ6T6y0UDBq/HZwpLo/ZXw6eGKd+tW3vMGREsQ3EkkZL4uCi9PFYp0wIaCrsyrghI2P1r
vWqzvs6lKSB09n2VZpRSYc2JDqvy1AxMeawyQoFrh8p2EdxdMRY7r5rKc0Y3CUMyjW6ocHHtLBRb
FOt1P6m5zB9K2fbmhZPDMk+z2WUbWNuy8Ls9Zajtovf8GEdNHa/ft5I+46Uau1PS2KWFjlWRwMZJ
nts5+tuqaIi++XEeZI9cZPuaSpHQZIeyiCK1z1Gwt4c+nSpej14a+5bnD3n5eyuK2h5jOM7NkYU/
h1ujsY9cYbn45TM6WrCeEjss9LSb2KbntkqT5C9x2qCmiGXqddteSB+3wUE57RK9N6u+W4LazHCt
P7K7WqJbuJa1BqwH9ZvFVS6zhEHC0PEBKMhVRRFcTJSb8QEPmZV3PVpyE93hIcn/DAWrsfuw3oxj
y/BMj6oGhekZvXwZyy7zt/fEGwJ9xk7DKp5JySrvTFO2o8jdYTMZdlnSA+CH4orjZd9GTTHvbazs
dO+/NcXRpFi4oivLC9teIpoKHLy+1gvAO1UzXcdDViJH0anisOcOeTikZ86GBX7f4PEQHUbRsw2u
SieWv2xgqiE70ZIhMnBJQg9XCi+98W1Z8tX7V8SpQNrmqeh+9Zlgr/JP571lAawagKuAzcNuS/ZZ
IAkowl3rvIw3kad5g4r9ir4h4Oz1Iz1XS0C1MXDxdjgJ47wFRRglmJ0cst6uy1w1PQeV5is2cjDr
bY5dSNnZ6ErKTja/TF6TIGl4jdK9KHS3H7ulaN97SniTf4KeOgdpufPaxyqvmVB1aiFfWlAxkt6q
2mPXFaJm+Q9ZOQrJJlUP0b+xjhxI4twjLyPRlkfSkBu9Kru+WsvpaW5V89WTXJapafKT6lexerY9
OeuAZABE3BBPKNPCapP57XVbMSJ8hXpQp/ZYUulTwLjuhTzNPXuC4xRRWnWmdgy4If6wKftoK4ag
qzJiFT/uK4KQCD3yzSfHY2cpjai68nsqons3Bfx14Nz16GfzPq66jEhevY6AdWQj2+405Zx1vC0m
mtrul4lYnuIty7sWeH1stlMyZp46VEPlBK/Kzaw/43DM5CctZ4N+RIhieN4lHq+A90qFd94Zlwex
nn0fiCg94hus64oTK2KPzFIwSViienh+qglNzOugz4Z1TZm1aDxqCU/R5mcV4DXG3uRWkS1tYopV
udLeepFOwsNKNfTJoZtdt16x6cj+aZ6I+//jfx13LE9RM/yMWZIT4Yoqwr0MNlexHGvp+DBy60nj
4roUdSNOlPSt6QlvYll98WjJ2NfkzWvuxUzCcKd4Bc9cKIJqwThO9caWPTcsrpL/wqbtHX0z4ezG
2xJlQX0bMS2kZ+lzTL+uIf/nEnke1dy7AiBmAcWib2PGq8TgHXi1Pe/K/aaGbEDPcXJIr+GStfWp
opemfqfsvQm+cHRgpzizYd/qL0VZm+pA95PlJB+B77vHTBCzZOye89rtfYoqpu+qsqL9O9fGy/6G
XT+VXziMW3ZQnRrTw8AxI6FG2V6d0ChL+53bV5xdtgxx6Wc0pEwpp1IiS73w+V76b9vaJdWJ7hA1
rF8mY6x6rPzF2iPTJZszF265f298I3P0AWKZ/alrC5dtt23qcn0CGFv6/1S0Ukq682z8Rqc0Rx3b
lZcomyXQMVlovsiXwlERMu4ZV+n+ucIdnVawVNYbmiNKYD//nIFs4DBjfJlSPkqT3xGY1o6W7AcU
EGogMHBBfXhxW8zvCfRTzKP7m7K3bZ4hNrZr9VumEfdBFKi8teEdxjW0waMfl5pKVZrMun3e96Sb
JTzyZedPUSiOJQBLtlCSMnBBJ0it7Bdlqq2T5+W+mH+XZQvd0Uy8RHHhUM0p4WcmQ1N8hjMlEt0x
zhfMmjscGvNGtYPHhmfd8+Ptg6dM+5N65gJVVwTADZaN1xZbn4/hA9NWecF4Qol8zes7+0ildEt5
7GztMpb580jbazLPUbyeRjXxlyb46d4K6pdCMuXSY7sSYqxbqZ77ppXvfHCyY/AHjMLwSf2gequF
CZddYIR9nPouVAdN2RpG9cErkmdBbRp+3Rp4xoQfgu6zcxrreDsOcR1wy64R/+wx9Aavhd1dzuZL
KoOB/uHUlvVfO6P4veDiksunnBaZ8OrpM0Wgfoy44tGrlob1GcfkxId2KykV5DbrKffor4N6Xus2
Pw1pD664sAJPJ8hNsff8dOZKKXKBKOyr4bUZ0+SSxj3b88H2BozwNjyvOMLIY/nwDFEOW/wLefDX
FdK9KygvL2ZkX8USpi8+h7IIz/kchDcd3EtI12SgmoHcwmcYKv50esd3hVuafe+mhIReaLyfDJqQ
GUvtP4DvXPbe3Gm3X3kHnaaWbV/YaEWDsq4OYis2Njr85a/NXM8vxgghqU6bvGQnSooBAsaGZ5rO
moMMtuApcZnHxhj1+drGc/3urSuVV2sTfZF3YPO8JW1FP4Ane67bDmcfB8T3e1/PMSq26SPCRLyn
m7CBDE2evutjSg/SZbwJotMWH9vQvXNdou2Va4VhG5s06WPt9yIBPA3klVb76oP6CvbJUbP+86Is
dC8sdTJms6FSlACk5s84LhXNxnzE74elkb8rtQ2wUWM/O/ehs8OJ/x5rJ5WoPBQ6f46noPhRw12b
wBqM+ht2WQwZyoXMBfMUXIewiTE4mvRRhgHioshwpEhak/kFD8rfc7x2WC3bCe9MaimmmPDtHUxX
1EcaTiREtbszF0E9QfJfwd3yTvCeg5UL524p0+gVUD0LtLZchq+e1bh2+YLNU1CuCwzrnM9hNlT1
U1miyFx9bCT7OEibgG1otHU7uEFy2cfDsB0S4dwz1U1YJCINAj3zzNFvLB4c3imSj0a/Ut2aNsUe
h0+sLs0CzLd09DoUMsLMnYwoiayDEbmLioX83gRlzh19xQyvIZbiukUuOQ+hUZ+IWOUpGIv1HMQb
PeNgVvvdBN9pvy5Ffl0xY7y4qGluLjHM6cUcbiiTeFjtI+0iNTpbWb9Xgm09WkG8UabR6+qBGkbu
uVRS7ihWGCgd2tgT8pGuMXeF5QQMdSvZytK5t+IgoIxxO0H/4JNB2fd4ZEeom2e0yOBhkYr9RAnA
7yBkF4MNkDmR6yYIrnlQjpfZKwfQe8iy15Sj54qW3V2irbRX06NHVk09PeT8ww+ss807wZjqW7yp
4DBb9GBuC7G55HWwvPRLmT+msUmevC1d8HslSfnsz8BBTx70sy+mTvCSBVqoSzu34pZGq/rloe2U
nC5AmdTVSUjtNM8227cWnNRXr7TtN9m45CbXQR6r0WclSul0dmFeZZ+RzkabRzvF36NqYbwkuKMy
62+PHaLJ47QUINyBivuA8kz3lONj+Yj7nnaCoS4DutDDGBgm8Yb4oiyEPbojdAkMP+Ip9Ke6fhkq
i5Mo5h1jFB93eo988zjgY8lPtqKJe53jaboprC57Rj4gyvGw2ueSXd5HE2DlXyNNETVqzwkCJezu
LZG93ANX/+TzXD7k6ZgBE2fYOA4iKZ+6Ko0EjR9F+Gx5N2HqZMPJS4Jt1CWMFY9b2Nj0KyL09khV
CVtsT1U39tng/XGRZrugRRfMJDZik1bza9LFRHmLQO9HBNqTDoroWTGcPibUex0UTSt0GvmMzK/j
YikvTre+eAe5ubxGd2I+L22ZnXzOnL8OE2t3lBu3KioPop+MX4m7NJKWYeDh4ktDrONCzoVr7Q4E
eLHf+pWcOK/ZT0oXKcGYStC7fIDZsyVRsnCdrkLawObFzuzwQ/27G9L03XSDQiVhbkFjGftEXgL2
HVBNunGm4Jl1QAOhQCSvXJkWbgK6/jZiEn4IuiD5OsXS6uuIinWeom1pXzb8LfQrJGr9loGrfM4I
ubCa6JI3H/Xo6q3DAri6AzSLZh/7J5d6dLqjNP/Fean1K43N9h3tcRSnLO+n5BCLoZMHt0RVchAj
5YSE5gAmlFGFfJahZm6uUAApxmo+DFDb/2p/m68m1OLGTFAMX4eiDhKKhL2+vYIUN4wGURd/jXBl
yl1brVBI1twYvpRZUxLBdi98rqQawZ9If/w102n37e6PiMnKbObappBq86xs6rPXJ8adM5l620dt
u6hAolz58xd+G1VwQE5T0x/qGSRbtipnLciiH++Pt0rCIkXk5VfrcE4fQXpW48L6o1UMiCYZi+aF
juN5Qa9MivIt9VhF3C/88NzIEtPQTNmwlyXBA+/AheaKPKrxHaRuWhiYBO6VEas31RWe6uAL7uot
zyYi0AlmeKbI1SKhBU7njzFfHM4E1oYUHvCL6P7DVl4zwZRTPz0wlSVkz6cweNUrLfRvNHor7ySi
eIivcIyN4j7JAXnj1bjuVz1NoKojkgWHPosTJiqx0M0zTBlCt8j0UH03AgQGNjvM9CdqPNcNJu8E
jxfkHX3MwOXHT5VH3BvjNtDwuPPO/pm5I8Kra3p740ATPz3mD0of9MR3L1oGohEbKE9cz8myo72V
NimeShfBXFaRuaTrst3Q/nNq6+8Zkq3wrPrsbN/3/8Umx+CwLYLSETMIiVYqYvazvLwYiyM02/xh
wq0JB6FQdx/iKtO+f4AhO0ZfjeLHcNZyS/p/NdVSAicBP3/m1553wSWxYx/9QLpdTmgbWGChJCeG
90tXld9HV2G/TRaWtgebNfqU4fjtfxOz6SyvcBf6X7oBzfCRXczUIDqsY0Tofm1po3PWkHM6epMl
67nXbtD6iigJd2okekUOpGxufhKWBqe654+vZgUW6++6dGkxWPUMBd9tUUfBoXPkFn5rf0C9pM2I
XwiNHolDUMsUWJhB5smFwUR0jFUwpYGoLG2OcEzVvep2IkKebEhbUEm74rgbKTl9YVkqTtoO5e8h
gLXfjJ5X/8y2mSvsliOp7Az9GgPRKjjgc7PuHWUR9IwAOUouxs/b0zR55foo0GKhsZiyyo/kz8bl
N0hEakjTIq0fulUV0VuKG+cvduSluIa27lcWeLy174k5ohhtlv2uRzXyzVFe8NysXnhROiz+FvTA
3ti1heHFJp57xAv81xujmNOriPKg+dzWgVgdapgG9B/iWu32mdoivmYAzx2nYS+M94zhqjV7ww8w
+91vSo/nSURjMB2gNCoycKTwADI7k4a07bZa4Ebnmpd4l0lxvd2HJB28U12rVOCKkfPK3ZhUFUat
Mk6q/LVZWD+f62Sz9YewnWMp1w8JYP15jXL3I/dgVO5KRvluX9eScgmsUPQVA9Owf7cogRoqqYek
MHxe8OcgpcNj1IayuGQOJqQZWP4jN8BhaH53nm/gvpS8nhEbMqvFN5IfiayZcJY5+dOxi4TiXN65
tQPFhP3RYQij36gxeXPw5qwsUDA3O7ZnTyHKHAGxgs0X2VjBkOnw4a+XfKiTxO7dqJtfPV3Iib0t
Kw7N9LCEsh5vWtT34vCx8NqIhppgK1Wt36vMTc49hJEYEFWYxaZNHvoUIRyvygI349mMBLjaPftC
1d97E6xSxHmQxQEPax9vMMKnVx2orXP/hePYje/BlFXFEcaMz8eYkSbMKQUT81Bdy9Kq3xs/qYq/
yqPl7ah7XjyfzYALYac3NvYDAYAAj9MQxQ4fk6F6aTiNS9fYo6HKYOGRqJVrXvxWLfy1k9SF/2Qn
KvveaMWB0vYN7aoIj148mOScK7R2rk2K0irC+7odaGcwZMweMzzLNj1UhErrf7Y0vvztJ4a1JgUD
2H+9WbNmwd3+1ld1Fty4DPsa+jNiz5scO9yprQy85WHN+fG8D2jj65FCLzft0rRUV13iiNp57V2u
6heI7P6AXopXnv4TTqWuvYKfjx44k7J9PLOquuHax1PYZfPvkiXjocSaFByoEYASlC/FLTLp4p2G
pFGnoI/8xxaT+/xz6Cxn0HEMCqoQtJkWPzmtSo28RBM8rHcxxJnl2nVGi73k66N4oRDhn61oCeds
eih+RMLa87xsjrK7oI408hHiBh9Sx6q9Gkx4D68K399nLqZFvVimUwdPfUUB4hdw1GqyT0NFEpJD
oW3eMMSmN9np9t1hlE25Yg7rc0ic9MOObAoOrWzxcE4Z4V72tt3yEogBz6wbQh83FH7Y6Yr9Ynso
g4CICc5c0PnzxGsSxRjVYN7NddIW594bBv5RudnrUBkaSZORm5ldZf6K2B+2DzMONZoBrM5fwb4a
UPvSsoJbExaoAcvReY8MOHovzcRK9b4ExbpOsbn40vlzTPS1GoL9hjsPBEMVFw3P9FhScWlaGR9r
EjL9qQnZ1O+j1FBHHsn8v8AHUbckU+xzpynZqVW4zsUzpMTxXE342cjhRcZde1TXfR4julARMGbd
CWCVmZ62UXGfI+02blgWStZRZIlWvkemuORzNaL7Gpk6zvYTAR0Ov54WjmsdaNCxvEGWn64lbkAM
hz7ejo7PbzJxXrun+JqGEUwn9fAw4+IiELolsGrnfD501aquCL6BOaUj/ViBMKzcClbh38OF4ndC
xpP7azTJ3Yc+SuYvtVn0eI30Nn/1lzBCbRFTcdY0LbUnL+Fmeaojqy5jXkj6hmq/Vi8jksprU+Yw
rtTS6+c+ssOtqAgLQi73DrYe1qtHseh1sWN41WGlf0dJRHfPaJDIlSq7V+7J/KL2eTrVwzEk3PE7
mrLiUpPKvPB8mCP3loWpa0R9u+WOW97VJxlCYLMctuSpGzAKXnray83JCxxDW00PmzoL3K1YZtKF
5Tqli/pMT89Anx/DKW/Kuf9rs5VLLrd5AOXrtmwHv8+7hwJtnkeYivDPxLC6efdr/E6HdB6RPhSp
NiIchtUxL2fJ9aGx585GOYSJGbrhSrUZo9JcwtGXGhsBukEyXdvJ13QgMgO8056KvhP0IPt5GKkU
qLu6Z4aXXvLSLmPKTE3WckfXX/jm/IIk37q6hrKzzHOUNYnpNaWL7bSVor65OR2Oi5rxHk3Ao2vy
j3sxZDgNKaK3z64qibbwrPXHSrT6r3QaS5/umTbYGUd0NGlZv/R85vYBSuchll5e3oZKpgcfb6/A
6i8WgkcI54alsQ2+TZxGI5JqpM4mFlic8nwO7yv4bEIKDiqcRUg+rXelBLIQh1D0CdaCKe3OGyuw
m8Cew8A9EQQ+4YjB5LxFhYOMX7btviaVSHqpkBgDjWfZKcsp1O6S4xEnd71MMaOFVMmB5vf1Yr0F
2k5QopgZPxV/CIybM3Xv5oce8OXuttQLrnIaMcU0FL5GO8pwsMAEQfpDES36rsp6ouYX59SNkFl7
Mnrqj55qkuLTen7wrqXON1wCbCq+98Jfr2Ov/ODUsDHijphLmir4dIAH0Lmp/ohpCl/7dBPVpSYK
7O2bQGAI7srld90THVTkHt8a15WHGkczXJxxxdvQibrbA7H3rj0L3deidMOrtUGVfsnZjL50EzsY
LA0hF6gS0xGKfhOYnZzHTB8bLoKUMPhYaEeKXZfr0tTB73BpXPqzadr0kbUCT1nTBFHAzSMLCWUj
dl1sgXOt3lmspy9T3dqC8Dt2COFW1oacBsVX03tNcZlSLzz67IWYeCZ5YKG8IpxhkC68KH1X2ucq
bElnYQar1/xfMzSG/EKQcZCSXBGHeCJhaPrAeSeJa+DdpQ5rLaKadx7GIc6OKm9r7jSkLH7HYiML
5s3xvvf78cUr/Dw8Zi0Hxr4vRIMSwoTxRLyY0m1UzPR5ZVT5vvRgxneh1YYfTbpYzNKoXJL63mCw
ld4vYTl/4eJr4qfI2uxat1TvxnJYi1tCkIIulpbN/S6cO6JJnqpl/x+bkoJ5lB3dcF2DYW1OpIZq
TLwsV2MKEdihVXwqtfeU8snoL/gOpp+4CKqHMXL6HgaZJ9LdiY4OMp3b+RT2eYRWUKhnnB404BnV
o6hlazteFls0P9ugLpcdyrm78q+D56BtcMzy+xPydq998p86smrPS+KbmwjG+iLogf7gqtrYR9cn
q7su3awRuTtemkRJIrUQ1Yp6qpNCCA83e7+b1m1P0Ksdvbm4jutiUZ+98l8+NlwmulUP/+Dmp2qH
T6Yn8ZrQcE5fWzXLWwpKpv26RNZjLlBJRn1t3aU5qYCS5VY99zghME4WF+rDyld6plV2rut71HLx
FzJUNN50/TfqRLbc2zlbh3jLaufr7g+Jqf4Bxsfo9mQwMUyONBRBQ8CwWh1xcDN8eHK2/Zn4WhfB
dOxKZr96Gi9s7xICNeBCDryplxdm1WH4UPfi3h32tKDFw1yk8WVTc3bbnFh/hCOSseu8Go9Qkn5U
jrjP211IXj76KHRE0djxgvpNZflZOOSKHbfV7ZuPn4YmVja8eBdTrl/P0tS+dygJM2CRC4P8MlDE
GZ9Ua+cHvkX4C1wIhn9wvtNvcvNp0xM9fr+iyiW9s5UPlQALZkkpWyltdO8QxYUPXKDLSGlgnMnI
IOIumtO7Wc0s2yfHYs4ah0t4kLGdIDrLup195yVbiUtTyJcu5hA0M9a7ePPgTYyVCmjS6idiEOdN
5sMvGU7dm8WRsO1cpRAe+Siw96+wmL6VsR9+aaqRyihMuAfbOP8ourk7crIUBydjnLoWH9n6Vc+Y
MfRW2DNOuqT/EjdeZh5MZEx3Djj6C5TX0m3XRQPxOGaOwO+BDZN8HGsWVYJgzLUNjEfaLaL7q90W
FjgJEnAw8o3Bl5heUox2twxx/LcAIvMxmKWzB3+ewYK5GI9NTdDo5M3e/cA00By4X6iWpU8uTuGo
x/BC7+h8JCrFqbMIOdQHOKGESYDAkI4ZvXzC9Tvxs2sJS0DOZR84a77plhXDYcqmuK7urZxRzRQJ
ZEcQnGdWOuPWoBo2HZcLhfD3+viEty5xKEJQtEwvf3kQG0N0P7PP3CIlZVaxqr4kuCL/LP6q+Twh
tu6GpprPG4W/T/hZ2O+OS7odyQN0LxuSy1U7OZ/7dauw5U7U+HCTZX955Oci3q3VBKbNhlcVjjJU
jyK37XG2IT9X+NzL0SOb8OFlPJv/nNeN3g/hMExKu2Hz9l3OEE4ouT7M0dz/j6MzW25bx6LoF7EK
nIFXzZIlz05iv7Cc5IbzBJAEya/vpX7pqu57O5FlEjhnn73XeSJxxBpyV6AZldOgaJpSETLrSpXB
G7vOSDSN3Q44ud80LczJ9NlE85I1xTFHFcbKHy5YQjutHedUxW5scQ8S1j84ZOCG3dqji5OtjvjN
hkaGFE7lylPG/0y2xbDEsatU/ainxtwSfuFXXEOkyyrQXTx3mjRxttQk0/qUoEksh/pCdxnsCYTI
v2YMiaNqE/iskZ90srdGMCgFuaGIABr2nIXkDN7DOvS7H0WXBYyVZGw3JUJKdQrjjhRumZmKc0GS
kmde3ES6YJVlnh46N4AeQBdjy03MEKB6d+kqAH83/PaYxjNpOE1+bOTejRsXJPXgZ+pUIye3+wpA
C8aXmME6QdgpUr2LmdtmpIM8WCrMm8MqPXZOL9xnQqbjdBtJkzzVWUmbKy1C/7OIDf59LJIBngZm
a0fXSdlRhYSA112SXe0hgAwze3WK9SmdreGPiIjxkKb+OTMwe6fCxMoYBFlUP2Bqzu1VjEuJPc+O
XnGsu0HKQytDx1xzt1PuVa8iChhYeljuE3jGpxCt5idW1eJrVuXU4SyUWGO5i7oP7dA7Ce7uHBcf
rjxztI2TgT1wwyMBWbRGVmNMBF+7GVuiVzyU7B//zG0V//VlEL1UqQq92+rWNn+gE8DGyO0+17sM
6QCdFan5sYE280f6Vf5k+HW+YGAfSHjHVcEWdIyPC5DAEeDvGfiL57/EOJH9ve8NGjgDuvgAZ4YI
wzayOF4YYFSMhkSetP1mouj2WFI9JBP+wpSidNaJQ5mu5kPCH/hfVUOwYXDuqBTwej7e1xS55BhZ
EKLkYWHhuk/mBYPJj3jGrH6UCXaXPeBPdV5GFj/5QdY9sU8rH/lqIIvs+DQDgSKseWfT2EVv7bKO
P225dv8i2c/trloicsxNRG22ictxeUpbfAXbWdxJbS3+pyswrnB6nNMV/m3it/hN41YzVJZZjG6d
JBjYb6tMqxcn7qr45qw+PpaQhzY+OjYzF291WOW0uBE7yWXyR8z4HTiF2Yr6ELYY1m5Qr+p1twjR
xzvMu1V7ySrWklR5w9bk0iYvLcus30sMxXQKCYavh5b6QsJMWgPGdCVGv2jVpKW2qnbGhhU7NTJZ
ioRtv8aRL6i6pzgTDO5hL9iQ6Sn7lBZJMpIDqtv9kpbdKRwbKMezJ05wlxbvF/N6iau6pHLIClzJ
FHVDP7w6dPHBNpkSKc9LEa4nJlssroCsFLwtwZgoljXTURD2JuN7U6QvVpR9x9/VE2kEMyvm4Z6L
r+5iHREcCsfDUrV1EulFn5U7+8U7QPpmZjbK/paCMJbyqIxbfl4m5m7gE+PqM/edLA8HAy4Hz3tw
RyUfy4T13CY3IxvvkVL4uEEbvWHwV+ML3vyY9tzNOAYkoh2DCQho/Qss5rV/cMnSTwHdDdEAfiu6
/Cco7YIPv+4chRsvCq3aDJOQD9amEH7arMVUQR5/MJy0bI3fY2+xzV83mMwhlpUIb04/YFQhCWVC
EgJjvTLK2iAJsQt+A0vKw2ylfJFv+nhcbrwo/T4MDZSiala7ylOY33MxjsfVQUDc1H0AR6jxVZkc
MGyEl2KhHvdYU3utiXUQqVhYC4grNftJRY3vLKLjvFWJF31bWfSssBgUKZVnzyFScgIZRV4A7gEp
YBYMYOq/786s22q6lbFqvH1MCkrvJmR1eA/uYvPrSAeRHWt/QOEuJtQuFrv7+XT0W2dMj8XQx9dS
t8J+EZIJ/Y+e9NV3H/JBM103cJ1HDkES0FgwLuwrvV84cbTH6z7GB2RbsZ6DfoBe5g7VcHEjQdbR
QqW7jj57JEGpuAFjjWZewq9xtpF7SoeYVhu7EwMNdsFyb4iiGZe/CxsZ3zTzrAWAlDVYCbdNVaLT
L01Zxv+qoWmLn8wbRHrC3VDU/x9+Yxfpo5k9p25Y6IPsfPrcMuyCYGdYWysZscf9OaCiYCrtdaZe
DxpPF69+QK5FClurB9pfdj5nWq7fEU3stR1z/TNhCJU/xzaMH5GF1nKnJy01MB6GXd2WNIbzX221
drHoxPrCIJOTjPmgc63idd5j8KyIi8b4m91iOGlTRmzFLlvAH9jXCzykbeB9OGON/WsK6vgbOsG9
cbNFkRafRrkzg8kFe9s4zxTUEa9GmrSMbYDLcIR4HinmHzhqMX8B6uJoPgB9wiPao9bGeyXsOp7m
0AMiVaEj//RL9p0e0RFLpKHQJric6vVaovkA9uoxUu344VtSuIlCkRkLBuBa8/IRuHgtVZEfzZTW
HQg2iyDRudZpz5Ph59wADynV99gs3vDCbtAEc2QU5bhFDf8wyt277WUwL7zE8wsIJvdSTHX1HFob
s5pVJOEfpHx5K1Q07KqZTWOkT6gpwbZh675jvEz0y+vHuwqS3wee2UpU7YIAnH/6nYrDDUl6/7EL
mZYjl7B9OvzNeB+HVMIQbVO0Qfnk121MWMUL5i/gI+qWlvgm9ysxE0E6UyzHOaBeOM61kwSwWbo+
3FdLIX4YfPSIiEEArS/F/zuceMViwHBdltcYk7BM1Jc1tObaF9X0riW2YZIkqa2OoG9suQtZsqw3
AJua15VOeRvarHrUjL3njXJluGWZ2golAmNajGPwOGDV2Ts0+f/x4pOGcoxH3eWSAoVTNcrk3LH7
T55G1sgvJwJf60e3TnY+RnXgBK+lLhjSpZhWqy3LpEEVYOWK0N0l9IRPYuUrr6pJI/ViCpSrLS15
91PywWcYF4KzraaYuERRlpCJZRmlfghm407bSZr1EzP98E17UG5EPyyQ4ZIZcFQcIhumeNUOK63f
m5uVK0oBEwRxGAiWsTqEeekdaISNPDn4rsAZV7iYSZmgZHjFuTLDw8DR1L10aZxjO7tv021k099m
l4vvhejS5N2UWwWXoA5qQR/OUOyMxV37D44bgVm67877KoBTSJecdtPVdOlrPJP7Myb4UeGPLn4p
v43OfYjrE3DVyB7zKmUx++s0uPWHbKn2KpWykcHqsnsom3YtdnEEvmaBKRWInzZr599J3Tqn2bRe
tl3twl5UJ4zZH+Sx7iu82223ttLaeyZQ4FcHylEHQ2AVA3YKsjxb9mnidCzsHIYbwASGA8oPTI82
iD/yLOsx2ccJIhVbqA2Bqc0gbd0d9UAbiRF/DVBoHSVeKne9p3IXv+pwUdk5OLlEPC817no2o05d
Ttsxr2fW7Eb+IcGOiEmq5lnHm6vG9pw2szr5rbqr+jiPoHG5zXuLFfuP8hO59XA+XfPO6P/msPRd
jLYsHc5SIW5coRNzyl79FEQs503WY0bi6QrsbcKwfmlRKbeQRgzBzRaV+ZmhDMlAl20O6UVlaJLv
S9DkeJs8cCf117I64pDMJCEpzhPBXy0gKe0zr2OOQSeEm5Nyve2ucypgluaWXE+PuuHtZaTWn2wx
rv+Wi3UuohFMMvo+CPGXaYpR5aRsKsTFrt5yRhHXru3Kj3wacQ/z5QM3C3khpigReleDYIrfC+Mw
7exs5JNTDPEx3nMXOASGIT43jJ37lx6XPCbZWFd/YSIQk8iCGQHUFywZ3QYLYzAgdd3vVen2Zc2X
9Xc2xcGHoxwnvsJpbJwbgknOy8LYz0fwYHX0PhQ4bD5sHkiuJVSVOw1tmh+Y0MfsrS65Ds91Hk/n
NKva6LAU/ersKpIYR67UjNUvohifuIR7Rtapqg+yqt1lU3ZucYzHaiwORV+IaziV3AwOFRA4R54o
B7yian4jC0MbVQQucDyYu/qVDea0rgoRUUxQI8hZVmdezAHXmN+fNVbPYFOpJfH2SYMdCWKV5hIE
a0ZEJq2GNtqZvmsyZjF+8UcIm+2x2scPbITQVNAB64sZ1Ke44fTAWq26JxTHwxAzFUsUYW4JJPXS
NSqGYgPjqCFoS5iGko2hGUMhl4TUgZTIvG0CiW5p53x6K5o+I73Wkcp5qbKBojxZluIgRtLt0Xhf
MQ1+YfWOrq5Ndl5dQhngs6LsvUOBhojj6j67UWWktykjzAKKlPKB455N7UGnVPPMbHjVT2AV8V0B
wjPyOuuYQV6z1L1/aRmf8+xCXMTA5aQ968iHqe0f1mWpc4w3TkOmzVcE5RMmW8s2jXwS1EMP9JYc
Fb7CHcbhwd+CysAfqUTKasN+lc1jxPX15RdGvs5OMJ0Cx3IulRkuZld4c8OUt2UeH2Dofyzaqu8O
uGLk0xC6zY81LEq776bevqEkxtmrIsMSs3exycX0ma6uamGKScW8IXJ7NI1hJKo+BSgO/2Se1sFX
QJPxz1YLcVRdzPFn3Hr5NsUpIomi65iRUjX6L34T6pCf2s7rOxWyf7+x0GqqXRqZNT5VtFbdRzQl
rf5bTTLNf9Nb5MQaWC5fXuSqCZszDOLmjZnurdhkKxkc2KDXgAmJa/mvs6H6EaYZ4AxG2lz72Cp4
LhinmukdGZA3cz+QfngMHTA2TxgOsSFuarEwHV5yGf6MZBW8zBQl7Wnqq+Xsgw8/wWNo34J8wkEl
AkVs0VigUb1KumEjcr1c2G4tv7oe7tSfhgTG70ZzjDK6jBr9x4a16h4TDBX+GYRh2OArk3QBhhAo
+kaDwbz7oqHrl79Ep9pyRxzZ+68H7l0/x3e6h0D/93FDNsnQHDW2IKLhklZy48eJvBScvLfQLiaC
/xF735M3RSdf+bhJ4q6Rez+JeMrZfdxsRRxbF4uGr/e5L2m92lkRlgF+sZ4L7E/zr34Mov4TzoZX
UOcs6fRlvN5abuU8+ompwJpXnhRX/4Ad2MOMmNUwyO2M/kdwuy2fOSMAv2ib4fEwiPV9pNO9iZV6
6KnAWSKeuHCwiLmNwaku5zo7Z4WX/sPPHjc7TmrvmZJ1vKh2je+Ktxp+l33d/eqKmcRFkab9iXjH
8GoABBw7qbvvCdbTY49BwrxJkebYVNjdeIsGb+43fArBaBk3JIwqqp7iNyq8dZPDWOBIIUDry4Y/
Jl/CPRPRMAHZiuGP35pfh/ZvsuY+wOIWk+C4UwVo7U9Obv7KlYIpQfVJgsc+o2daqJy8iw4Yp+By
WgVUVyvcXOxCWNM/StgeJbJbAbKCpEkcb/ka3U+KvRgCS1b1BQgxosQ80bMzZrsYnLBliTWGlF8k
GArcfs4UTC+i1jz9G49ETXcdCf91u8YssGjCITNHVcQTUlmLOWhH7DDPgXRBPz4Ecmrc5zCfKkrx
AS2w1SENw5pDpSdba3QIr9V0XnsW/tqEOF+7+S+buJvlWmQS6XfSxC5nQhDfuWKynu5TxnWY0YTH
3NSHYjoDnUjgpZlqzV7o0LE8GV0yATPz/JL4gLPtljyTOCGdMjtpyAF8t1Kn61veBDW4VwwcR79n
6MTcjoMHgFsidtbrl/6UceliW+aJroevpmyiW0EOpWFQ2Obhf1Nf1IILNSlp2LCU8szcWZB98kL4
qq0+6hx4Iz4Ety4Oi1em+8qDTXxIk24p9o0uVAN6okzqP4LQnvvTj1a348IBTPgxEloof0ocB4xC
ccwm2QVUpffGoI/d3IRAu30pYlbltRxd+yBImEi4XdYeG5/DtqObr6+xnYlW5/hcX2rXsIgttk74
jO6d5PvSBV37Z/CykQcEgGg0HCltCJsAWqTdnbxzQmHj7Rg4Yc2Ts86cna9GQgrYighchnm8EaQ7
j03VdGeqSmdl67h0nPdmAOF9lGOW5vc5vZteV9+BrOfXc9A/GIuyfxt4evpjaYyiDgwQZndpmg9X
nt/1B3wtwwKstMOK3A9YS9pIuAxD3Lz/nc16LDe93xQsSyE3yGshA386sgoBq/Ayuhb0WbEQrfDp
0SEWNcu5nUXBqvvCq/YK2zeyGYmOs+uH0NJjOTJFqT2ik5vKZf2S9tv0yjikeKvDDv9H4Qf1D8Vq
wYwOp82+mWOlv4F5CugjdsKYjVmT3y0Mki32Rx+4lBOmdY1ZbQ0r81V2SzSdipk+v4xQPfcxmJ1D
yrSC7GsVQzVQIVS/H3e6GcsoUNWrvabWURvfZwrKM9V6eo//c9oR+AI+RsoC3hLS0n0ADygSuFfL
AlV3imTzhARPsD+vGoRoicULA1AocvQTj2hWg0oQPvkZSM2NX649CQczoaUk0SLMfvVQLHmu9OIm
O1msVn52HEjQWjtUjDdAgk7+GuXIFm+MEKkIlAua/UTVsWQfK+dguvfSjFQUTdO5ZpIIdSaZjmHW
Mj8vg+WCER/eG3DR00LWlwXtQcE4o3KnmNTM/U0WAlL9kcswDwVbHTuWU2xiDYsFs8hsf0u+w+WK
/LpCanNd4mx47RvDfHXgaXijYarK84AHgQjcQEoWY2wkP2SV22+4KH730yFOQZSh4WOwUB5caBTH
1wJt5h+dZYIdUZuKGfzQ+D+KxEv8E7p2cc1olelPS1+nzxhSPNwRi2Usndr0hlLEpKxIGemGhMA2
CNcB0t4UBC9D40CIDN2ZqFGAIr7nxAp/4ZJxXtvSwwIamADALriR2zxCPMmguDIdt1373YLmejCN
NgfaLqJKgai904Sn4T3LwOLfJLnmHcgIR0AlC/Jgi6+lesp67a1kr8kNb0vXMu5n6uXvme8u7Z4f
cHpbaG7fscFH4hgRdeRrsmWHID6XYP/DuLyYsI+dQ9sl8VM0DTHjzCXFbIilwBt+ZKpu/1gX7Zls
sW7x4YkoecjjBYwKgwfvw2eE3pznerX6Tu8x+QnSQXJDCUzoE+e7crYZFBmi+9tm3F9tDNDwmyo0
UE99a+L6Be6Pk98kmMr1XSqdm08NKfTQdAoWrXLbEuBXE07ZE3ZBu5OuXn55HpnO+9jrH2hDzEii
h0fbRNiqklF3X0G9UGd0zWjCbd4V5RU4cjS++LO/HFmHzERP4wbGPClCfSJQm3pnrSk1RhkyMe9b
/kUcC9X0lc2T+eU4BM5BWfVPVsXTUXe+iHga+uY8OV6DkBfyEfdhMir9mGVeA3i2r4qbK6HPvIbw
NPD/F4V34s5Y6xRnK76VPYJD9ClAWbxYr9PYR1SV3IrVePSLeKl3NfUCxCXoukdZa2hEUJ7L/zLl
zAyT2Uz/aIemnr9br04Yf0msr/s5ipYYzs1ojoE7VuxAquABb0c8+P6Wqrf+7CMPwGrXkhe3VSj9
DVpd8MQ9Eb9V9LBYTvyM3Ecjy9/QafvbUqapeKWDRJjF7iyIniwDNgNGWmH7oDwDgeMu/dFx6/me
u+C3MNO271yHdu5e7XflAdATDDKc9vSpgGMwWk8RIak+6NhebGx4juMYVE9+DyHDceJuGU++GZLo
FHkhSxoWgGAXcBfxawEbvDjP6If9rh+i7FTzYPk3xmaa8UrcYeCkllPRYVJZHSFzhqa+BGwtLjZY
ZkVClL5rvEOeBx3audGMtLcKSx3kfkgS4Md3tNBuidcuXf6bkwKkJ19GuzzngrUXl4GS6e9ADISE
cQlKi6FQJy/34+UprEdwpUHQ6uPIeCtgRUWYTmeXneo7Hs4O3Akng4vs7DDXINHTBh1LxkQGNTes
Zl+9eVmzkD4mvxy8gmMp/5VBCyuegHU9j99dTCnaUnrTmv4x/RzFK8H02otPAGk9Z4dLMn/vYybn
bIhYNXVVNv4D0pL1B5FgD812TcZB/JPcYTBfs6ByaDMZGLzZNVz+2N7XP4IO1zDSb1eilInIY+tj
jNR1nVK3/mFwGx/qsM7Vv5qxHoajCErPrfGmPDmAex4ckua137rZPpD58EhzIOgjY+8pY/kAZBUS
vLusistnevKR97X2H2lRx7MNZHsoQic9w8xq7CYf7TC81jJOvQuePOj6kDw7P/tcDEQ19A6WK3gX
z+JxPpqmK+V1ELB+3qi92F+5o/dsghN3VjscwPxGPHjBNPgghPR6BzwVhS72oynqp5jNFMmZc52M
70KjsSvCeXTf6RnTI2n2lLFTk4TVWbvgY08U1tmnw0XcftdpUUa/2pB7e8tp4ZzBj0bt0Rno0Fyc
s9V+oX8+hrHxfnawGaF01COLT+46D8kKtic1Rzce5ZWsNIoPPxVsH7PSlNEstOXGhh5k9okgof2p
7VCzLlWq+t9dtXyamxWAIS6FbHpfprrdYoOPzRnzRPbuhEHmcxSIRpkPmkhB7C9KdfQ+9Q6n46br
J389EQ0FUf+UJIGcv8YwGo3ZdKLwGWPIDp76fznhJt5DvGB5+dE5ZbEwYw/oe9n3mgAV9BEDcC9S
BlDen5y2HCJIjD5bZ+yumEJbHNO5CanSV5p/jFHFJOuHVNioPZcIRvw4gTR98YGjPLX6lIz+xMLg
CsMciLaYw+Nbe5N+5MlLJygnd4d8sPHdSoaUfP3sc5S15AMZognNW9Fhg3ULWZywmjBIY32EFVQ+
YkmNxNEWuvoDTuCwXnjZ/Szk2+3zLDpldsq7dwL9bp7s1mT2812gzHTKE1q6eR2DnhipSmvyFkUF
YBhgDOw0rAkuQPKavn7eZ05BDvfYUyat9pivmFd2hFsd8SXxOcaPrW5V9VBhW3PUKVcx7+zOxD6k
P7/LovTf2tZ057siGRKHXQM0IMU1yvMcBCc6umEo2TtyuXpOsobJjT1K9G67Fh7g39rUUCRPGgJS
souDkbeEQ57HND1Ucd0TopemiKHdgswdykPgN2vDIZ7W8frF7iGMOh0YXmWZrYLDyruG2VtAT7FA
NslQeHvfJS/MmwFOSxXCMcDm6pTdhjINztC5FlQnJqn8e175MUFESQCNRP5jPva4ziIxQ6mp0RAu
XjMCWpX4jj9LnnDOrzmeb0UgeWRSvkv/pV/FKracvCXJ5xGQFNPH8rHUyLjPBgBJuw+wWt9/1kLB
dQegV4Sv98uNHDFxQcjpbvE6xATLJh+bDbNOg2WT9MRIyh/ZpSpPjg/P6CBbyOiXiTHl8iq5r/+2
vkEFbYVux0fLpGaBFEF+5sAeF4C/nsefhMMIi3X6HLYDiEjpIkt/1CR8jk3s0F4ZHFQxyT4SFZSt
PLtsuyF9oeeSNdf0W6wEWdP+GgI9HLYx2RA2OtSh94xAxM5TbjkaEKyyIeAa5tnReMhGR83vSPT+
KQLLPYPqWKLnbsp7cASVP8mvKJ6CV1zIcqD9Idp4BJvFBCZNigaKPZXjahZkIaxpFQqNA9+Zv9M3
yZ9iNLRPuhzbx1R4QX9mWcAirmsKkMezFfc/AZu03tWywvfQp2HxpMYhriH09VTUzK7/Y+DvkuYq
Q7jYyvxfbmDMkXGabI1I3OlhslVWHmJhdfJRNVhcTgoLdL/HrBfin2Pfxbtr15JPtJbqsZ4lBvwU
7Wo/2cKKX42lXYdAcjdGYDT0NxA26gfGHXW+I6BQoDmMK3CiMhm0Prj3qK/gHA245pt8L2Cyj/gn
CsDcos/Pedz1d8knc34LFJwvIMr1fxFX6RWzKyCy0h3Dy70/j89QFHwegTwFUb9my0213p1/m6KZ
Kp/cwxSsoOKIDTfziQ2+bDZS6HrnKiQvh3sDJOmuyG0ZbWbjy/4Z12eEB8goRLDGLfMf1FndNxux
xrOEpP6flLUiDc7qD/0IY7eIqYr67AfkmeJYRV7/zZXastIsMWafzzR7pEv5Ohk4pnHP66Dw0UE1
zP86zl0Ob1ZPvoZlwTgf9ElLkH9042tlMNdgnZSVzDd5pqoLmjKHHMyekQotNd6ftZrqQ9bXa7bv
3Tn9mxrChtuRd/HQk9xlUy1CBBeWLvQvZ8z7CAKjox6XLOvNc+OK4g0PaPs2lwIeAoN/gymklL+q
IARlSw3qMQgz03AIvExHRCYnpu4GqNJ3O/WyxKiI8rcvVaQlDDaK66shWgQyDZr+2Z8ld8vS5ut5
GAy6NOJv+lfrrC72U7+qZsfCFqp4fh2u3GZtkeXwytgEguVvdt+oriBARihP981SKPKwcMd30tVY
JshIUuFVFe4/ig1IlKNtiz9V4zSHQCV8rtkpLskKye/SA8Z7ITxZEPkL4F9tLIi1Feu4jV5dNjhV
57WGRnaepztKocYRUt9axEpsqoP90XSOfvcjsRBvrchr2VHRbmtGtTfAoUN4tIoNGOc1cFd8OqDe
is3qKaL4shTNY9Ck3j8xdrj+nUyVZ4YRzimdiPUTTxolZiIHTBzeXpfXZ6jTdzETVd50SnKQ8Pf7
zzmki5bGKRHvAsW12Kt2mbdgztybVZC9d2bq3X07NMZ/YcCVHfre1OPHiHtIfxAIa65plHSHEIIR
wLS6n14LrZjTgAqhEs1GL9j3A06TY9K2wtmg6zRcipVsUfzTwDxF0La+y9lPySvP8BevLu7vibrd
yPhlnebu29ihpNtguL2+UXbVw6mTI/NAnY3uFWUADZb5Wqmmb49wJ25c0TrOYSnV3KKvmC57HcqG
L6RcXNYU4CybFRly1Q5XHhHX7MUoRHmunHpajsI6CTOmgj1iF+370BL6Itt7PQ/dprP98Fu6yLKH
qOrslXz/hNTqjXP2zzbc+Pz3rKDQt6s+ITst3SEdK/nu0VQ2j8qvTLyXlbPqDZ+NCHCEyxUMN1oR
UVykdlcMu2hi88KJZnbIv9AlR/D8EXGok+cFbfi6ZHjiN43HGXkSEaiLTYdHQ2xUs4KHm+OMPohW
jC0IiFnYHTPWsd2Xz/GEbtISAW2zxF7r7n0SrgTleRPkQ5wxvQt2ANgA2aPjoaW/42Cqg1OVFAN7
VAyhoQrJdBEeIz6ezhF0Z1oQn+ZUGyqWNMxswHlsyqJn+txl0BOwceUhXiby9c1wbihzcGVWHO3M
E/2iG9hoTy6mEnucuWhWMDRM9FwuXV3eJr9UPe43TKHWbMq6TJoHw0RK/FmYNq07rxyCgn3BM5zn
213ExKdJm6Re/cCuilSGMZXHdHVa3eoDAKwl9WBQeapi69VINZtWlQOPHsOK5WTZ3cOtLExPvDbq
8nXgbibicrmTcdGgrYdesS+7UBS/2ZBYtCf2l8HT2IDaZ53ZIRjaYAi3ZRatA+V3OhlFeWzl4GAG
nWdfMOcWY3Rf+jW02CwXVLjDNAdZE96SXOE/Tce2TalodWfa/coT3ge7uub22HMEMl+IS+AAezLB
o3OoV03qH0x2JDcG2xhNNClfJFhX80A8WLf2yvcYLmQHetSbu1fTjsFfh8TvSZNtx2LtVP76kACI
qHdB4wXkYxKyfS7no3b7d0ID2se72THo/t1T/gnkoZY+hDk6QbsPx+h1fJvmCedSHGSigvecVvUk
97ont3vLvSqfDuEkW24FJr1++Im8KwjdYDp19ri8RYNZo6Rn2MZEKu0R1psHJrbNGtfHkpPf0yWF
AZG2iUoaUIB6Xuf80bU1ikqxCfRrSaZCwJSltvYfgKQYb0OSTA4HSQdBgrduUmj6rHPIyocO3wxh
l6gX3ju/FCm+GhKbglKc/To0QP7guRuQdTmTXC/v+MljaPPbsWuhjQSk7+L92os22Pp4Hfz9YrWN
EAISgB32UtLZdp8MY1L/jRTHmB0JwTnevuhy7Vt0Y+VJ75SBOERsgGc4MXzq6/vb6ABdueIryiHl
gQIQ+nnEqgEAoF2c5AyLKJQXbsfWXgxTgChiLGQB14O1BowsS3TprSXTN54RBpnFtpjyE9JH+XrX
d0ArYrpJK+Ew0qh1rJ8iTZ5yBwYsDaKNV4JXIADuRzhFuUF1C0G9AN3k4UF2T9imSDfzPqRjT3Kf
IeszH9B9ojSFD+9js4ye3Nmg5bq6MiQXKEe9p0isYf53kqsb/vEFXcotcescgFMXBcMblWC8vgZY
PAB2KrdmI4+j3fFY9+vM1vnOTbyXZJRs34QaZFr+EzArFnoiLU8u73r/qJ2Fmg35eVoOOh5kDwhg
9LCkI9+R649dHR4n8hwxTlfqOeYZji53Y+W2yWcGi5BFQIy2oy3fVOaSKicj95h66FpHYr3W+w9o
wQK2IhgBFLBaO4e5hdobOwvL86gYxClLV34zAf8/ya6mMAp6frYQRqKgTcPU6tqe/aClItrFxiDV
3MOhK7vxDj6hVDKT1mGbXlYsGF22su3y/CEE8l1tJ2NA3ARVsjRovUXLcADCotsebd/ieTZ2dhLk
4rXuP4TfxYwIwq6y12SOoY7qqZ56On+C08+BRVdiJwSW1Hojl7o0t56cspb7eW0K9Q7PUmCRVo3K
dyz28MzDqjonvcGtdsChU7ks5gXh1+c2SnOMDgpZ1n52noP8uPd1mBWQtk2IVoahqYcd0VHJ4DQR
q8Vmzshwp0aY6qxFiwZ50CUEIpaQuIK8TzWkrDaZczZn7KspACMx3E+qvRcAxMDDhHD2X55y15wI
TOMlG5ljLAW4lzWZdrxSmA+NXxTZcwvGcfnMwJyLbRFHhYNqPCKxMrvtlnTcNFGdJjtnlph6xhmN
dxdrF77f/zg6r+XIcSyIfhEjABqAfC1vJZW89MJQq3vovQP59XtqX3Y3YnbUrTIg7s3Mk4MGj31S
fIaaK2c3I9laV2HCzSZ13Sl4coXI043VE+s5aQltf+PB800uNituCNGG1MuBG0+WfVexpa0jSIAU
cY4OjCGAAZ1X/lOAbezeYZc3HCoEA4So94N0zXTuQj5niNpwlFYKGCEOptJDMppWHTdyAGENnLJ6
NeF6kFfogHV4bcukofipj+UMOxJKNCEvvIiHKQOM+C5iBy+QMABBTriISZYtpZXX28AOs/bgzBE3
LV4bU2I1dKT3jw2SXR4ymp/A0wUanTjxeKaiubB4emF0bmb8ZJHs4HqQEXO1Mn+sPsn297HF/EX+
YxuCSYGuBXYCxRtnpH6OfL90n9SMVEx5866e6LUYHAgZDTUqzmy2Ra6t/Kw9uiyfuzDrzcWx+YFX
1/c0JU4j6mEp/aPn58p/sCjk2omCwXSFG7WOTzwahpQdL1jc4jcYOE939+UJPolCLWc4dbbcxW2q
6GYg4EzZpUg+cqOpqmL/uq7apL0UnElio9pGnpzIn6FW1PFA/2VjH3Fyx0cQiwkbIpN4HljVZPhV
Sd+nhwQOF0vSHu3Sduit3AH2h9q2TEhB3Lf66EIrSnuZOjqR6RKt2Uge7ZIQwP28oNhOw+JHswNo
N10dHubdXtRxDU9opJxyEy3gTLn5xsBdGXCRZjuL5kDu8VOL9lEM36YsfZY0Nj/mmqc5dwLqWtOv
zIrc97JJ9d6BGetcAKZ1p4XM12/FgKIvunL8Yz6Vet1bVtMgubrukeXOXUajv2SD+cQkpyxMxDX2
FYWa6AddDNNJZy8+XaLZdu7wjfJsNk21jXlGkKE34phxhNBKwnSKx9OeHDSzmnSdpHg3tSXxWfxB
dQ8ZerF+7s3ih8kmVT6S1pdc7gGP7BDKoR/lSb/8cHAiFWPKbvAMoghSbdFmAKatqAI4OQAJWdNL
Y8+PQ1sp8Jdd/0FyNTqNsw+AJMJ2snKZ298EXicwDa6t7vv1icsiTrKpO5O2GIG+MultJc7Rg04U
2zoLu8TGACeyQfVnnM/kEEC5kv4WEBG7+NopWhIihqKtdKDHrVIQticxOTwtuxklGm6Rr1dxP6sT
Bq7B3XLIBt4ujbEAYAYtTn1U9fFaD7054RZQ0xcPy0CcUTuD8Stwxrl6TApO8gM0b60fPInV41DH
FsstlPJp53BaehubOrFi095f0HMhA33I2kI0xylDjzhxDJf7mJPokPVh/G4l0nxEE8iUNdmt/pVX
1sRspACICWF0f+C2OVoHCRoXn2fdDlffXnwQuJTV1DEELyeCuM2WLUBgVVH+z0WU2i6EZACsxOEa
R2ucvJp0KJ+xFLMWJ1sfnu0g7Ci4ZEu8xik66BUhOLtZh3ZRcanNR058b2Hj1Hisk9l+NmW1kcXd
NCJkg4PXWl6Ef0/Yq3gGdUyZJuFB3u/NFDfmBSuXf+6gFqLBcCp8tHbDqoSVnPtttHKtGwbuCka5
USJAHjFZAA783mxL4G1btJ7FLVP5p5EwAyjFyN7hWUK9Qn44sKJrH8rE1y+qF/pJyYVe01hYdIxY
i4fvxu378BQOQ0n/Hj5nb+WHtIqvnKCx+j3/dnVgLDJXawjLPVj86RiCysBHzbM83Bq7LX+sRbDq
UooO+Xv9X2I+6V+o9P3mkO111aXzZ8t6pV8ZXIcvgPULdpUBdigMw92zDQZmfqnrtOHiMN1Bkh5F
Kq+5KioOEIuALIWLifOep2o+EcynXUZ29KCx2DEuBedVgcSw4B+sXUE9DcTwYTNDSubL1qr0Roop
PkxuwNJ1jBr7cXRc/xzp0Z7+P/avWzk3+3xu3Q/JeVa/zdlCowDxKRFvisiv5CmuMOGvdUIMmmoH
3N90OZGdXsFIjiV+FG/4wTqGWwesHFYN8nftp+Mk+BPiir7BXVct5UsELWhecW66/0Fb76m+gIOv
YU8GAGAIGPXtPliUdYN7FPob7hHJWUGbxflWZZxQCUzsgyws9dWxoOlXUuEE55bXAMO8X7nwe5Dv
Qrz19OisG9L9yYVPL2fNsCz4ba3SeLulhZ3JpDGZ4whW87JIUd6w01iHVA/1EwCI9Cso+FjfozxE
ESlEcnmYsQyw725G0be5v4k8HypfNjrFipezwM0fSspnZseGVdm3cRPtYTHY1dmljPwRoT7ig+zc
IY1p6UYDOkKUdwAcHJ5Acoaf+tFytSxPIP2g4zBrwffJEYt3Lepacy1jwHWnahm75JmLBhCOqsa6
jUXch4wR0gYGHswNu/FpKlEWb/OkB/3sAFzEuxws3SnE1ErmgICkFLsuZlkeT72kJS+J6ZOFeWSJ
Gze9iOUr/ZhyLSjeircgMMmDF1bbn9tBkP8DBkwrORrBeuBoi6DuiBEAeQekK3KIoQId6Tt7bWYL
9wdL72aDHEwmiTsJV3CIF0WxlbRqMFZzzOWrQRKrxupV39x4cej7kYX3372Ya49o4Ld8nzPz0Cxx
ig0ogHjc9Bn7YWYt/4AduyUL4vckhAjwtnvbweRxy+q8vUaN03zwCpjsVGgZh/s6V+TRAc11PUtP
RmgM6hT2TTPOkrGHelGVgROd6jFHz17DXaRGumxIBx8IICMb84yefxyWcoRvARYXl7FxK2B7y51y
EwlywnaGpKBq9FMcHYiB60DMzAC+F1WbgU6AYt+A9mBJDteYzxRHls9NAR7mUzAxVXIAZtNGABLs
Nji/YWlSd1BH145qQijli/C/s9mtPwNZl8t1sDPce01iJ5815cxnAhjqDbsJ+E7ZxhFv68DD8lh4
CXkXVSAeSOz0zNVtDqEwgNI8rnqSyweZg6cnQk8WZd2rYT62fMnvfXdBmd2TO8XRWQre8FXry/q5
yENS8hWq32vDiqVbF7K3N8geRG8t9OlbYw/l+MCsibOjCvClXhZ1D6ePUzCilPANGeVJDA3ZO+5H
1N3dwsTE5Yvd98XySuM2X6durOMPRWiIXwUqw86XoNA3bcK35MzKDTsCvRh4gKYkh15uc/lV2iLb
mJaSCuUpaCobLwsk9jd4t1j1AfcgLdIq6J/xLQzYr0m3fnR8ZdpV68Rpsg4BEuUgzJmzT3qa0pYi
A1o5k3gVkjbs78V6PELY5oBY17tkxBS094XpjnkJLmqtMmvZV9hrYVcmRftOoHdqnllLuN6pSAVm
xwdtjxZvGGISKX3QFiEDFApmYYpb7QV+9GrZhNVwFkwFb9HOs4JKPJH7IPGP/33qocvRNOCRPWU9
vHNQYZB3B/8hmDnw0cbDp6FybISikPX919xKlW9ASPMUM30rs62dIyRPd7sM1TB06u0zzO3ekb+M
nTxLtvJoBVk7HKWHr/0XMt6UX9y5IOt0B2y488piDE155NvT1vZL2FKpUGY18jwHm4dUAQPJ52x/
HQo44GtlCAbB21ysHrc/GMRTmThefEpKPySXR4fYedBJ/8wEPNRE/vg6NkKJ91wG5MdRgcfwH2/H
4m1l00/1NmK3ZTac70OQUcbdxXRHsVr9xqARkOoAhnjuKdqLEBEL/7tyRg/2aDovxVlgq3/RVPpU
J4T7ZK3Gtjsiht93Ka0fPoyQvsdHg3iYbykVqWHJzQBYdp5amhk2wt1hsO8H29aA0Ou2hLNvN0TU
amtY+BYHIBXWk1D5SRA70RcPS5N1RZSTyyGKShC6ORaH8UgPDifPKuWc/8e9tD/lvWN9N1Hlo6Xz
+qUj/JJMUDkMbkTqc9iKwOPLafRPBoIpYsnGF9B/nt200J8N6dn6XLKEeo56Hl6Mk8GdMercO9BU
6ed/77ZEAgBKyQKdenGxtbIDINDkTu6c8m4Ey7XUnny2SyMXirK6JbsCOgk+08UvyjPhdRHtltmO
P5KBdruVn4oBPmPjAZnnZp8/Onmegh6CuPOewTVsLgBscMYxwhbVZun6zH1kOC8c6qDz5stEkF+2
WcVde7fgvXltM79+n7PU/A3GWf/DSEJRLeQ0HEdhGlA2EIG5PTgTiU/uf467d3ynT849oVuiTwsB
/Qi0F5PgKYWb4O179kb2cW7GbhTrwq6BN3GYJLj1h0adAPoxoHICyhWJBPdM4WFyGBAXMvw9S7wR
Drm8Ez6ihQX/fYg7S2NrdxM3XgvQoa+Wee0zTluHKR4zvlTsv8yLqZrpGTeIZa4dglh+aUSYF3gl
gSiOp1D1Oji1Hlycg5MHVgPPuWf0I8Jo4bnQTv5ECMk6yWrQhx6K37DH0JP/wzBCkUTdLFl6qitL
ICkkg3ZHLqtRM8WrkSA1QKyEtDcVQcTCgjXAD1Udooob0TqOnWB59fouVlvyK933WIsixyNfzMkm
NCxo1lkFpgHMghnGd6QA54Z7aBAXDbHohPPKCl6KrlNbLRt8UWUNwL3tehuHUJDelMu2kt+feRKM
b/0Zw5tl+R67zrUJYUjuLFCYuzRIFki5AwbFrUD3uqe8mWMy0/fTzthdn7x0VURBLuVTrMRL2ucY
TEz66cU2JGlB5O176FgAgMCj7mLnig74A8AJmMAK0NLZnpPmVrUdXXu6C/U3vmNdPMVcONyXznNt
1KHEreLbOLhDteWLUlOK28wepzXknqFG3IdPt2PEtRiBhjq+dAnh+XpKUucFrmRFdlxEPnYXDQks
XbOCjXZJiALEcxp0z5Z+DZA89ZJfwtp1wAeVFuUYtJRj/VsRTx3dN8KkeXIsOFg3iQnoBizTajyq
IoGC49fuOK9Ejlme6hBQl+dZ2TJ/gdNKdySbh0mE2HWb6qFoovkP+cTlpy3IA59d1+p/clXZO3Te
aHn0AAK12xY70PzG+bUIvDRVUv76bufdOAkLje/dDxEGB3JsXeF1D1YuMglVK5vUZ9nGVf3o1NJb
9vBkssBdcZ1nMz6j9oIezZxw2NPnI6N1CJaWbkjbRT+rSF/Wa8u4aEITOzDkSDjxaKe4igG1lZVz
xIfl/bhuCkIK8J63gQ0EaSMEGPeQGPKYF1i0GYvPtLSPSwq1/wEDXFde8aiXzzzbMu/gSjwJpzEz
HacCJaZMEuBrSI75HiXolTtAG8KvbOZTV3nJPgiKnGWca2PvHnQFj0zLMPk0BicviKS6eGPXMHAv
DHivtpPTcTmFJosZTfs6PDGFCXksMNmaixhh3QNXCWk8w88cf1RFy5gy0V+yMPK6zaVIPHc61ZMu
aUSZHZ8pj4vvOzwEdjwunIa9asbml1lqfNe8cN5vQmfPZULMBaBOP9TW8Lw5wdzvH+nOKA8CMvep
Eg2RXgsWIzeuUnnsPRBt3tkFoFDFJeaNb+Y8Md2UnOcdK+D4ALUAD+a24goercICSvFGdWEy/WdK
rhub0ovhtGV8u/o/uTUG0Z8UpNR0Eiy9s0ve6+E4KnauhLfgtm36emrTByaA8FRnhD2eC9ObZ+XH
wfeARYZblioWfMRkjzA9Lw+yjuzbQk4Y1ruTSLVdPFbol7JurfQBTzJh+Wi205Oj6ogVEFWfHZux
HrPN3RvnwJ0XqY3xrqEpcmqc6DkaA8zgXs6jlo1DTiS/T2cqqjn+10XkJR/WUgKecUtQNI+NQ2P2
xjj2fbVAzvGamsX/GAZtmxVl1wGBui57b+ra25QmFM/M6uXRw7TzE9kIOPCFbdzxdEOk0TlYMBwm
dAxC/iho9YPS6Tixj/corRI2SjaJ6GmMRMyc0c54sejYCzlsCNMgAw4sJ/Os+nZUxKhbKlw7Bo+t
ZjjCz/ZLJm/4BFc/RwgFeT4YWPxTOW3aSLRw6tJGhvURC7Sdp6CVFjOSPxbVKYUimm+7LBq+Z4Jy
t8JkgAQnRzqGDZuz2MsfOXh3/wBx7G6XmiqF1NjGCbEJAOR+um8n4V5b3NnLs8Ol8CmjtUmjhQSh
Z3HAAJhge103TzE1xQ7yCjlpQlwWYauypDdlO454Vc/4yvr+3Fn94B6VjLT/gFiOo0rIxP6q5plC
qrBQjdxDe/YBJ8yT+eJqab2xqSnZ46f4rdSm5eIHqrOV9UKPQdvZU2Sd0LIk+U0FGVMTv4hI8omw
upOEZPkFpMt06IzxWD5ykW1es4YnKGUsfUDDRUvLJqCQfHjM27nCOO2NilzxutCimB7kDKKq2lSs
3b2TDzhjV4X30AtmhW66JKBtRmzsaDfHGpWzOwz2HLPNKfo3p02wvNdczlZ1FtLVoyGPbCw6Y9Yz
2UH9q9wCu804hM0+Eln5FNi2ms+19Jf+uVeFk256VlwtS+jFrldaE756GHAl0r6RwKUhoEi6D9u2
KWyn2jjFGBw1AZnmOErZGh4LU13v0jqI/yOUIP0HBgxVPMCsc9NNipeyWQda2ryU+EA8Ha8pfuGp
g0m1lzun8pSm+jPCXAvGDIzW4tFwYXU6my8QGIX1JNA/UVrZuJ11MVXvE7WNmOlKq/vIBW0dNETX
8hO3XHFMaDpM7mEVVW5BDrfdW20labwbS4fCzVbQbGVH4bAWKvaPKQvCv5pb1C+zTH0GUxGeIORM
F+Qsissy/gbuVcSd056dmPVrkg4DnzkXHs+6C0vGrY7/Sh9dJ87XYDBGY9NkBKXcmoaOqszYS6hb
sLHX8BVw+3RNczeV71wUq3MJn/MeMuiHxT8r16ZgZcK6xTpIFO41ZY+T77uwYVsclVq8+SWmkjXT
JJEbGzV5m2UpZ2DQzNnBx9FN+DTnVGEUaXROQJhBPm698Z2bWPDIr8niMUBuo8rQzPGjxpdK4Rus
w3jPfbK7b6tax3tsce0cUQQiajwc407nhhZVXrDGE6dOOfO7I131bsejvGUUBFDP6dIVe/Vb+INX
QbykpA+2jsPfgl0FJ4etOU83FoswAu6JRUoYiCzBOPKvuZVsUPdziHxxyef3YE2JwyNHE7WKqPG4
aN3DZ1qRF7LyK/QeVAG6Y70t7FIAZyw1LP2pLFtatwnmD7Tc1GXDJ+zZ7Ftsvu8DBenTb51h4Trx
QHfiT91zP9kzFNXTM7NFTO7G6Kk8KuppNy09mHeoinapudDVja06d2j2Pwi0iugSbx5Cnn1einQM
trUyRfwxWPite5XVz3wywvES4VZ9xbkI9Iky3eCYwFLS+5SNyiciDF2Chd8GfMF448MzVXcEUtu6
2VpKwpss0VvXTmdKAOmc8rF68Cj+pel46AsP2L3uZ3HC9pSwwWydPEve9B1M6AgnUKuZ2syPVMTF
XyV9fqw9YWVmaTV7a351gRg02wF1T/SrbD2+LFsxD010dgxl9uusDjEBpw36x6EPai6/Od0qd1Mj
ZoAHPEqWeK206qxX/DEe+XBizhTPauwkXGoYRLZ9mijzHSS594Dn2Gh7k41ieh/A3DjlPXLYfVb4
wbdVQyXayumN250j0DYn+sridB33CS1DnXLv7TGp287frYRk7a/uzNsEdxgqzbFME53RUMBzY6VV
Av8r1mrauvTHXYzfL58RnDcCCnOjDiw1ZkSCYSFDSOPltJbe7F7KZaKWzQPSC4oaYAPg/yXsrHf2
8CFms1ZzJIJ2cJ4ru2zMjWWSIEKRK35R7qj0Eng72cu6vRXxPGXHmm0Hy2SvdnI+BM34n/EwrWnh
jJfSH2woNXO39SzPu4DxxBmOdgNxFUt8J7+bblZqM7Rcm9fp0tJvScUo1po13VnlBIPforKtim1o
kpsqLmgOXAl4N/OwSSc+kyisoH5ywEd8KURtdjY3kU1E9fEfcCvR1edTeoCFpPt7EWxlnjFuY7tq
qCvyV73TB9skBdF5VUOLUVA5gWk33lxMVM81+YYBqp3+gOWK4192iRTkwr6ntdKgpdQ7uzVUTGJm
oBz2FrtgUnlD/TLfY1CU3jPr0SnZTljB93iSLBxigNe3SU12uB4HCkKUEC7f4iolYlMSXhwbocE7
AvDZINCkeL097L20eEBCHrqIl3lprxBguExHHhLmtqWGcsd+fgofVdmpZqOXdChee+Nn2SUT/sQ4
Py/iL6lI+Te0SV5t6CylxiDycM99I3YH3gYWprcFKikWf5WoIn1cUNLflJXS0BXd8cVtaZ0FACiu
drOm/Aawki/LHbH4HLUNly6cGdJQ4Q9lPrR+E73DrMv+E5iGIAxjnzAoQvuf+PQ8D4Vtv9FQW6sf
0cXtFc1s+V3muto7IVVaR4D4qbMV0zyQ5KsNIESoxzuiuMCdeD1Se8BX5bSMNTXAZQ9QA17myZ+e
ucel1VvZEyXe8KylWzAC9FRuawCLdImOvvKhM9xDG5XRu6K5BzUqkgvpAYfSnN0g9iz+fhy4sB27
3g29g09BK9GBKeaMMGmjux+MU8YqaazmL/k0clbWpwV6ZnVqtMAW4RUUGN6iwG7dWxtFqLIrFzKN
IpRqAQLD2FtP0wlrYNwSiy65/LxiwmKQQjukVWtdBZa39RSZAAhCPCM7hhtiQk9+jzcXa6szgiKL
hgxryUqULhrRCAuggxk99f/cvO4chvfUnFrtT7uKmZS8od03bxWMx33iSQffB1WBd5+J575Sxhi8
9EPWAzwM4n8sZzzx7YXdEILZ9eVf5JZpXgN7GJ+4ukPWimLjHAk5NhOP87j7M7X8lC6oYi4ZfUQu
Bcnti6jP/BxEqYv5DgDBkD3UhFiXSxiGwY0+lPoffjKglpwF6nXqiX//ye+4psfcTpNrHfT88n6W
O6AuXLIIW7duQMvwYiHXDSqu2m0haxGvXZnPZyttDc0SjRxfTdzGP1gRO7mrnCkunvxaKMSFwBfl
VpEtOLL05TYRseR+tZLO8k7IL3ii2P+p5tHxWQYTZoATtKHEF2JnSFg1wF8T1TVEjaZnX4adojwX
nanZ4vbwDTZzGGPLHSqdne2axTGmOSQt60CSgwGC8g3zNKdN8LnIJX9jlTyN25at81EXql03bVM/
L7bJzInBVEEWjf3yTyza8d0Xo4/Oz+eSHQZuIB7lQbcNIjn13+AEmqk+Lw1LoWrFJ52anWSMzB3T
Ar/1C9kLcSLjA0XooPLzEApKIOQ5SVgWrpn7sPcsoY/S4VZWczZgS6o1C3XMXfFAPWexIhsIR8Xz
VTvsg7iLzMOIs/RxbHr9YCdV8aKSrAgfLcpm0xWkYwQYajYpR9mUdG9y+wtByG7tnhF/jbEqObCF
9N5p9KA3geW67l477jCUwtFcKDdBgfjPQF3fq+RbTuVzBtw8XEsy3YewdZM/Hvv2Nw8pjiXMKH5x
VQSn0E6b//pE9JeUSOS5zqMo39tA/AFzF6ihnO9F8pe8F9+BxsENtKkcS5FWo+HnoYvZtDMhcjE+
z55o7YufVx1A55HfWMjYTSjMLLGBV8ZPKAKQtnK+SZdZR+SJbnqvqW0SNHoxlvarvCUB8q/yefg/
FjS539MX6VIFfz23c9NrjhGGFZNdVzL8RYCh0JY/2fB8kTz7NyXcFtybBPAP8NGS8crwQQlCF1YM
CmRJMZ9AkKgXnPEL982jUhinVtNcQ6HEjBo9t0Dihu0wy6zfjUvsOI+FIkq6jiIu/icw1il/xpxO
9HU5/vQw8ni4EfebH+G2qPoJW2r+VZZRdh6mIFIY/BJKo/Gw8t7hsG7Yvka8sd3U5NazS/4IKxKO
eL3AgZ/boL7RuYT13wLQOHcr4p7Sru48FhC53NsC8kc69DCDNHpiVlgtPUgk+Gy1h3cr4+97ClOf
Z9jKq4di/LBcosoOcgkNFJTQ5YmhJrSnLnFnO0seYx+BLnERMNU5IT02cuyR5vg9GkNAFV5ekYcU
lSQ/xkLF6De3Z/XXb5B80guhL0xBdLkYMqFomUXQXjx4VB9ADLv4u5f4CdmXVBGjfkHH61/Y+5G9
QeuusseyCTPmS8/LOiSMNo7lB9C0Hq/hPEKfujJMgiXVeZEjhC8OPLevFgujk+2NT6ZkLURK1F0p
NkRH7rvAS9Ai1QFsWrsxUWssksi+d3SUzrpzY3MrqTZ9b3L1kkDir/9RW1fso8mDt9wweP+jmY0P
yRAu0VEHtiHuWCfFr0lRkRjx5bIZybXi6EsSPo3T0LBpjQdytn+WKRftIa8YQh4SS9fVI/lqnKJt
FdjRWo6UIx+tjp6fZ7bwWJyzKEt+O4hOu9Y2UXkwfP4hFDiTEv/czvg5UH6Cx0XKgH9WEwFcTpu8
ecSXzqM8zODCVj3JsmDV9lGjXvOQjesL5aAFOHRbGWuLpaKlq2Pg1t+Swfq4uw3AawaC4C97I1Jm
Vm3Z15yr95vkDlLclrRMXhQrWyY4Fse/FhFQPJNu1N5k16YItsHgn0u+19SOYoRY1bNrbRnLWBlR
dCVNtvIYPcw+mKtCnZMq4h/gESGXOfuuTwdoR1Xag57nxLuj/MC8vyup54NTkzjVQIAe7ys9PDU6
layCsubYOXVmPXbMQBEwKMczjxXnaQHJ0SvgrdI6BTSvSgLnNckbx1nhHC/zU2KggQcKin69QTq0
2yvU8qT4KmOVxt+uUuNAepyYFE1HXT+ts0RY4VNsDQrjKjYjl0Zc4JpEVKsC2hBWBse2P0o79kPo
nwtZkkIm9dU2LoQ8xAbvJ4BWGe6WCOTMhPDQwvaAIVuMBVMO2/srkZks/Id8WeGUijmUi7L4rnlH
1YGvVQurEJu6bK4OGavlfSTc2+4w8tYSNRvsz7ZtjE9IrZ+WLSx3oC9aiCnchD3dTxd/npvhPe4X
fS2RvQB2eTMLkGCbs9VRW0zZ1Stbr7jaUG3kcQnxF2By695hiKrQSUHmnij2BpbPgbaoZzhKtDWV
FFh13JlrsCo53gPnkZBXua5DCV2IC2Nc+m8duyrm9ZpCzL/sz3HIM3nOB7qtNZ1MLCNp9TLjPyfg
N1xLl2jmKjADHNw8BmpasBP6nDmLq1VI6QWWkWE2rx2X66d8GS2+WXEDnG9yD00th+XSeCNjKVXi
806Z3I7eXCkwIbKaz9RfZgwiB3gHcpsgfuN/LPT3RhExxCXm8OX0B3ygZYaQOg/JG8UdZfMwWBAH
kx7Zk9vp8jLQC+Le4ThjNLy5JieKjQ7XkdWRCznQG4+dlF7ToiirD7uJ+HpmXGK/OGL8zw5vCWuX
fIEBAgDKfZKWB+ow0M04slcDA/7CzsW9zcwH4thjdPmuKHNIPsj1RP3eeG0GuscPnWe8XDZ2DBoc
rmk8uZ82hLATRs0URxfFA9FrL6vAv0GFuIdcSjf4mQke7ANH+pfZ1MW5ld7IKNeI/IML7EwSEgQL
2FzVb6HkAHAi5daXK1hd2XwtKGj7UIVOzEvm53cQcDXa/D/ve1JWj1xtf/saxMpqmNSwUdIiMGsN
dXNBVG5JATAxO+sxYhZcLz3+9H+hX3gXQ4tcd5Jolmpck28mY4wy3HGdzet9nAwpqgzJiKO0ubSq
lUT2AqBiFPWgU+c/wOXhyj2iANAaVhX+15LihRlcG1LR7BXImVtefktcAMdN7ZfUXm+9TWBRrPWi
gQLCh4j1ydg5M2RZaWvcDJkzxn8191Py6CP4ddv1Z31hpT1iDZ6ClCYalNPiMAcE/B79wJ/chB76
xfL+YwtFERKtA6Gqn2HQi2orgcqCofBcXGgwJCeKazwrj54ci9ZhAfAvcre0bzT+c5TiIVtzhwnX
HfYw4oe8vtRBRSFMPtnS9HitJ1EdbOL+DVusbOy3VchYT++m5/8uaEowcvgWvEWAVNO9m0muCPfY
NcUMsrbzdbcUE54dunGcP0HZKMR6yfiOHSgTM5dhwq+ITT7Q31h0VFxtPTSyF6e3cmvTIINu7Vah
U050qnk1EyaikmYOsPCnZSs7boOeRGqfE8Epumg3OX63GSPLctYOchwWjURku5TbSbObpJj9nxJ2
8/RA5K0pdxDHKFGndyM5GUqu3oq+bZE9UlKDJ8FSI2bBGlLjhGd5wqiAx6Cwr1kc5QTrdWwe/QzC
2VmmQ9J3OzHX2vogFdHor3oIcGPin8eC186sZjaN5H+zymOJ+rootkTvMZfnR9sMAv3fdTA3/BMQ
RnndOFgC5xeUP9ylsmxAoEHG9YJPPjVy+TBRh/FzTQdhPLxUGEVfEG9NtKHiNPqPPPKQ3ZoGbF2I
kBHT3MBryK1Y56TlWn7KNwFYSYjOSeafuQcsE+cRMquxcMDBo6JHQouIEQKZAu+LjKL0So9MBfXV
D1gASI//zKdE7ZQ/smsisjHNp7HxvPajTQwOEM2V+GfiQSFWuQelZYtBoG1fyzB29NFhB/gceg2r
ARoMCA429Gv+ZBbI4z8FF7t8lQGDSvcs8vu9N0gnvSojpkO+iPpMPUTYvwbNYBzsLxxJ+97uKf3e
1EMz67U9hJwjbqyL8QU6WRG/IDTZ/JkiAxfuWLNf7efCqH/WiH1glfo9zAyssrsm8PVj447Z0dZZ
Q1Y2FX80VsXscyp0Z6g6w8p/UYuNYYq12Ohz1ZuCXZuQPwCOmcDur/D8kEjvt75xLNY7Lj7rhIXT
JiyEt9xIUBBacAG/fZZRYQJ8cfDvVjPF4nBbiKoMqNWBDxrZ4fDYecZymHTM8klPRzZwAJVLOv9H
MViQrVGmFISfghvGaoQ1Ub8i0/nLMSJalDH0zD5Fm5yLAM68sUVAmusromRJq/Xglc7vEKv6zbcI
OYxrDKvecopHi3+RIpDxCaLgcCnoM8PGIqxoH1EmT/HKpKbzHOjgvvinGgkv2rj8j7Pz6JEbWdf0
Xzk46yGGZATdxdxZpE+WqlQqeW0IHUlN7z1//TzU3VQyE0nUAI1uoF1kBMN85jVfRVNAS5Tq0H9V
U+44KkxOsFe7lC0csq7yRLDkP/tV5nykzcQap4odKVxkjpFXhwwNKnBQaaTlH32nSJUzrOg43PU4
nBdIV/HqSx7TgPYAlfI94daEBJMjC7gDkljwmIOnw+0PnSK4dhDzTykKjDHnvquM7zWiRshYK0ZU
UheYJuBE4iRRQmIE1PYC+wN07RBztjRBVzqxO+W5m+w+eZ5Kx1TfD6XWqC53mYf+Cp2vH8CU6+cY
RLz3xSpaBW6voNxzDjxdP6D6k7qpao5PUo50ZpUQ2yJSq/ob/Oqh2VKJ039TZcnDzzbmOp9LxSJq
IxeEJG6zrNgldOHnml7OFpvcwvhNB2IqUOi3nIe0NQZta+AuRDcqCokPnDi3pgd4j/Ez70KJCRwd
QWUfWqVDDztCUzQ+1AhBIEvZhxzRwS2LphVfsVX0u/4htSnek1ua03CAwuX0eIlDo6LlW6ZdoEpw
6qppRTv8KrgR2Gat9THqySx3dTuBI2vEqDwX9qhAy0rngva7yaakduwjadpYoDlG90PL0ZL/NNbQ
0Ls9CAPKEkbvAJSsCL0jdvDA4EqH54O6Fc1UpQrG4wXdGKiLBdzSsdC9sXsBxOdP5T+WWrUdHL+u
GHsfaK3SDNQtcwN5pHGHV1bWqB8LdOARXsIQlOz7UyhU1fnS2Hk3PEp4dYX/2yHYjhCyQYkXijIM
xUn4R7ttQsQUolQmPYYUHhajW4nTg5+A9QcGf4KhUVjPiP46zRM1fYyp21zPf4SVlnfHSColbSSt
FLI9RjxkbY24jjYOGRB6nemdaBoFwfegQ7xUnEZP4OOArAFC20bzz7//9b//7//5NfyX/yd/zpMR
Xv+/sjZ9BgXS1P/9b03797+41ue/ff793/8mDYEBZID90onaHEOVFv/8188X3Crmf/t/iRhyNcTv
4icIphJOP1n+EVVe7aupk08gQBCgQIw4YIeUgzOSvVQ2/fshprsVasHm/q+ZB3v1YwBZaYYwVEc6
jumg5r34MfTwRhOF9fR7rIH32GnI1n7TFCTe93qXjukx9TTA1GUcEFK8cWQT/qPBiMIUhoQldbkM
uqQHpARK/5VYMT5WKXxX2svlwbJMH0Mx5ZfmZcXx/piaczldgTCtsDVJzVwHom47i0HBTVFKAp/y
Ms7M50dbtKbcUAYz0g1d2WQA78Kx4WouakN7NvTeAKTfoVHI6ywsykIFPdUdPhkA/kzKtBFFrArW
Ga1gYcE1V+psFw9R0X3stRZNVj8lsXl3fxKLT0b7S+DDjfgZZHygVtY8x1f7R2eBJvSs1JfR0jrw
ScXwo5ribl9jUMhdRVDzbdR1/3x/VHuxcpquarpNzWzeKIa2/Fz57Clh4I30MUEGUUXOzQajHRcO
bhVgvXAnEhZdZt3LzwF6UXJlm87f5dU2FfPoQlqS3apLi//V5ZzbIXGqGhu9j17eNy8xnpsf/Rrk
vOOp2cpQ5q2hbENHD0uYrLF6OVStC4WGgMw/1g2ZZQb8Y1sNJNFtjC1NhfTx5/sLu/ycmi7ZkKqB
0i/7Et2ay/EMC6HdoU/kixYGlZsGztxmoY6xxdkuO1Hwp2+EVOCn+6NeLyijGhTwpaYThIvFqNQ4
mCjNN4QQCdFhiJr/CWoq2HTNlOnXm8eSeJiYlm1oKjtIv5whbE2iS930Xkw804h3IvS4kwS0aZKJ
Un3btcJOkVJIzbJ1TdJoNRaDYVsvkdJUvRcZZh4OiI7yc8SGpd15vg7uHCEAqNsJYPf9/Un+PQCX
W3Qe2Db5iuBRYJ5fztJQdF/T0Q18AYPlFooAZg6euqPKS1VgA08wmulY1U9M9r5KE5r0Nq5RwAPZ
2GgVty0KpVpPPleaZfUn84r66/0feL2vedUdLj/TtByNh+fy95Wo2/U1glMzxhmAV5BiJr7pMMN4
QD6YDkSSlysjLi9bPgViT3LeY3x9HrvLEcHbi8kOsJTgkyGrm8HIi0DOoV2DCJCroQ7xIE2Fzn3k
j80hhHe4vT/lG5ucu1Ljd1DZIt2Zj96rmzLuUIdWW996MdtBPyeypopUJB5I3K5dGWr5qs/7bgYF
cccCaYNcvDhQSHXAr08L8wWksbMrkGo81BgMbwGwyWMWFQ/oo8FcsRux0zSv3eFnAzAA7bTT/Tlf
39PG/HX5MSozV/XF72gg5qogLI0XpXf0EQ6zrZ2LJPmmIJ12cnLbetcl6rgLChgk90e+/tw8SXxl
R2V/qXhDXK62M/WVYxRSvgD3oPupGIO1G6g9HewpNlBTi98noI3QBDVnYIhdPNwf/vpjI1Jk8izy
Nkke+Xn/v/7Y6L4qZlMDuY+IYrWoz4cNElLTDqWD7j/3x7o+S6ZlqaZUpc6R5xa9HAtdpBwmgu29
qAAaDyqcf5K5ABHlykL5VB2i4/3xtHmnXlwuliYEdwuDqkBi9HnyryaHgBs+FGpKh89XtOLBM8dI
nDq6nZSFQ8+oDmbTq5g9KGoIMsLHVNmaTHEes6ScnutS1f6DfgA5oZ/lgSsUDXpSEFaQl4oiiJ6c
wHDe3//FixUyTcDsnAXLVPkzh2OxDTHLCwykWZC4F7G57ZDkPcFc0HY04pKXAbjOygpdjydUnbXh
5pcO76i8XCAVuNGEFmRJZ9KBZJX16IJ66Att7Z5mxRRO9uH+BLX5Pn/1SZghWCUVUScDagQTXNyn
HViJHPBS+UAPufnsSCU9SuxtIN6qwzkUk/im9BKNlmYAClKkTQyrtXN2yJJPe0PXh5UHfXkB/c/v
gcJosiEdGP6L21ZLJh9cVk+KHCVZinKVVYnffYQz+D8elvbeuQqGmR2JDgOaeZS/x3yMlY+yAini
isSYPq8s0PyJlwsE/MgWAt4lseNigWjTaQAmGz6JnybdNlFtAAoSUw42JzZL73s9AEZMUVYYG+FX
ozgYraL+kxR6GOy6FAHNlTt6cYjmFdJwGMCwQgUJhjTM5R5xkGsh4B+aB43a/mFA+R2bQPpmBtB5
cEeT+KNiPL+5vwyL+3gelEdBc0wTwDMX8yIsiNH6C1vqHA/opBeYlxmiGR+HdgxpKApQ+Ri+Vubw
VFHa/oSUAGLm98fX52t38RkIZHn6+QiaIIe8nHXdJjFCI0H9EAy4WKAOBRExVYcvTlg9Ee1Llwfr
/azRBqmJZg35r+BxQjB+Y6bJdOpxGN8Abm2HjQUICvkNzf7H7ywHRbIe5HHVBqBtGv9LbaOF5U04
0YGc/Xl/EsvTjaLJ/NWgxEvDwbJiOQcEMQVpe3Iu+Oln+MXGN5rs4XveQGur6UK83B9v8ZaYGJlL
h/xU6BoLZ6qL2ytAZs2KE0xxcQvE7G+jU30eaDSixYigeIJFMpjc+0MuN6dt/43KpGCeTNRZDGlC
UaDYbzeubNTiZFHy3k/+mO7BOdVb0yiHfQzJbmVzLJ5s5mkjjqNJzdQNlUxjcWt2tjWm4D2R3rWh
k0tUnqLaeG8m9EtOpVogiZ4OiaLAY9Rw+80RMjW3UUvrZ2XyV9+XxNIxBE+cbqnUaxbfVwdrFhIY
YhtWZ3T2Yq83MRTOffTopuI3BQF7ZcB5Yq8PBd+NbhDREX+AoxHzoXn1nsaIbCFA5KRoUAzNB6Q2
io/4Qvoro1zdyf8zDDkh+wgwjlzcyUWZygjIdOoCNOghrxryXEnhP+HjgaRmW+hnJUXnKKmSANIO
jNykwNLZCsZ4JTha3kL8EPIhA2wHAiF89MUthAqqPtVCAGByZP9ZoraDPVoyudk0oYqH4GEJ6zgv
3Lgry5VFuN5jpEMWPXKeZtKxZX6rwclHjUnLaCPAyzazLHyfwsLe93LwdgO0hDNYFWurdpn6hDti
83z/XN340owp2FfUfKiYzOfu1ZcO0lqfxhQUoI94IAXULE1/K8iYnu8PI25Nk4qSQTTATianvhwn
Q3XDqBS9dm0diaV3tIqD5iWFF5ESgJpt/U22mon4C/ZR6k749WCmSCQ0w/jJ6kKjfodoN1RPmhMG
Nb4OMbzwe0/sRBCrQ2UMniJwqvFL2YSlt1NpDTu/ajkCVtPgnvB+Bm2lvhS17QcUYUrQnnCpEcMA
398EJBoFZoEl+Wehqed6DGZJ+3Ref2+McmUuo4Rq6PZt2nbtTiLjR0cS7qT/SfRaJD9HkESSZzLE
QIVBPQwtGqNo4qUra3jjFtA5jKqlqyaruMygux6mJmKznJYJbuIWtzPzEY/cETvCqPe/AuhHLub+
Z7sxJKfCcrh3yI6vipAosw9FkAaBW0sVk4eufoA+CKS+BVlm6Fayuz/crQtBEgYQwzv8IcUiJqrU
eGxohwVubyY8o0NcsTs8ln4Y4oNTsvqQBZpDNEbFOx8H7sNoN9p7tSp/3f8hV1EBFwLlcWpO+BXz
AMjFhdCh++fklZ+6HqgWRAvRgrZd6DpD/E3iADFtSg09yB94wPiA9kOo3bt+yIDuCZWo8RegNQ01
+hj6AsBip0JSZENrw8CPWXN89IJzAsrIjcKpL54mIEnd+xJPTzJQ1acvvk3xZxA4h8gKBA6QWgRH
7k/w6gUnCUb4jbQJPJChm4tYz66TPHV0KjE2aPU/daiWx6brWov+bKWsFdH/5paL50RaLCj5mU7n
d1kcBdWQ2SFHzEX2XCD7NXE8IXnaYA7s0TyRslikpA181oMObqDctkghfSrqWE/e8Z+izwAYxkMX
qA4fJRz24hCwZX9FBLLayha8seNJzAhtLGfO0e35vnx1H0LkUmH1Yr9boEmCNUmN3b30rfqzMSGm
gyVQmP1z/1PceHtMVkWdq4ykgtZizw9mhAIvbXG3x0gFpweQT4q0QjfiKTgUQq/f1cKP0HT0o5UU
5GoTELsJTWWRpK3Ppf/LudaJBuO8DNmHZia40mLdx2wECMBDCsz78f40bzw0pqUbZGAQ/ZCHWzwA
woANoBVl7MbCHlCYxCdPG+P/j4fchEVCLUvq3FvLBkZvhoimQHl2ERSgnAnCGfCoqik7C02JjYDY
czAhDJ4ETPn9/Qne+o4Ut6hAcF/a1jKGmADmOI3MIzcZYAdPJpbATSqbXWAzfFrDXYUlJbe+jgL/
/ZHnpVscLyrx3NMm+T3fdHGYAbEj/Y3Lh9vYMrfex5KDAg0LtNq2B+71MUXONtv3TuIbK6flxsgE
pPocNJHrS7kYuQDODz/MYwfFaYKU2oCZ6BCZ+JE4JWp8PhY8JJPAke5P+GrjOuCVqcwTC88uVstn
Aty4H9rtpLsINHZbVIPhAOvebOCgpiup1dUMHcKyuWSpUjQgPprvi1f3gQGgA/dLVXfjoNch4SFH
ZYE33/hmPexHJG/o96rpyrJeXUKs5zwqLxDgfvbU5aBVAlZ/VIXlJkWnPZBi4eOFsO8mw5j22ND4
WIlBr99dngOSHJ54Xj2oBIubQLfSZi7GGDx38AYgR6LgE0X/lGafH2OcBjdZmDJ77Eef0EnCUCOQ
OqaIjb1yhm6s9nwFUquiITK3ti8nLs0olp7vSbduSudYN8A6tT7KdrKyxAaYrvoJHee12V8d3Pkt
JNejDK/iKm8vUsvQQwsJRwrhJjWqjCB3W2QVE+yTkPYj9XGlXakIahqpdUJ6pHlrVMfo9CmJMthc
3I7zXn+1waSqVdzskeFaMV34r5UVU2NBijN/ApAVo5Dh1xAN7p+fW8tM88fUeHEkbaDFIzcp+Num
fkcghxAibJQy2mO76by39QCgjD8hzl6iDreyq2+cWocokngD4CqtgEVMNWl0OHq/ke6Io466D+D2
4vrqe1RjtQAQ7f053jhDc9ce3fL5ITfMxboi/ol/kZJJVxbcDE1gZVs69trsV/ZTlOno3h/u1uTI
o8jgOLC85osj20Jjw8hDCuQixnTb6GH2gLizgqGErz/fH+rWfp2Lq4IXTtMgfV3umFIr+0nSA3aT
1la3KqJEJ8XPMPS2MnFuwLt/bkJN21G/zNWVjbPs4lHtoUaH0g+NK0QphLFY1Qr1A19HjQGxGhu4
KNDmqUAu2QgHRHMZMIUFg9DRAQVEtXE2LUingeqlMzp7mTbC5EXyIO1v+G8jhK0G2BTqYcqQnfgM
tMLTV7AAtzaBhZQCt9tcZLUWS4VdjedXGAa4kw0CsQP5iViGlZ6yiHRmDGJlZX3mg3PxErM81Kno
IYI8tqhoXH6aCQR+gSWa4WJp3/wec6c6wkZNn+5vgFt7zabqZhNJgzVYxm2yQQ9YVSvpNnnZfFTM
Ln1A2gceQI0pxluH0umTCWHN4Tv1gcW2VgrDUBCmsAhOETbyggZts1IiZhp2YuUinO/2y7VjKKFC
OaY5dV2JiH2jrqACWuD2bbBWvgLeUg+bL6DDuwOFU3sPjN5Dx7yAHIPO1cpMr+9Ehp+3CK1fyiDq
4nYSUQ/EMs4cdwzs6V1SyMe4GPW5OOFtSFrwHA0QEbi/utcnmTFJ5AkWefagtVxuFx/xGb8bZ8kK
ihwv6jRMW8Pq0WpXrOzJyNN4U/cd7Otc+XV/4Ot9OsdOPLPcHzPqYHEuarsvyhIokGtGqSkfC4nM
HwbL2Lx+uT/Q9ValWMGVMSdUvG3Ltm+nGF05Cu4LTKx6Vwd1+C40g8+VytLeH+nW9mEZMUQEYUAN
aRHCxAHq4qPu224RVArwNbMZ91lYRQ9a32P8EKOm+CHGcup736rRH4O38cP9H3BrTecgguKMqWNw
Nd9Frx5y8tZCweDRdNGNmjAts8oGsSfgMm++Y2gZEh5SS+NUcg9cjtNFllQsZBNcBNGj7qDbTWmj
p+dYb75lGIf3EyzeLIutLq56Cl+TPRWW6RLz2j8sTNgf4BFV5G/q7/srd+MYEOzapg7qDwTM8j7D
xgFJbM6ly9uh7D1VSw9UB4dt15X6Qw/wjBhbeDtDn7KVb3ZrZEI/rhzTQkF5mZTS45mx4dw58MXT
76gmRTsHZ+Cjw3saIjpnpccoh5sPoGyt8XTjZFDbpfVF+EWzfNmPzMMOMmnQWm7gZHCwFDpbGJlg
GdDb4fH++l6/gij5OzA8uWzAExqL0x5ESveXdOlCHKaF5Y1hf0olBRXq7MitKKgP3x/wxl3KtGx9
TgwJ9pZHwVHQpUJJmOsFe80h64xzazjImyDCuFV79HsxiVm5Sm/N0eKS0diqXGjLoIi8oS9RZROu
0yGM6YOefcDMyUP1PpfIzMTOynVz6/Px2QxabxovvbNY04SNo46iFK6QOvACQBdIkE3xGU/it9/V
tGVJdima0Pz6i9l8fa/gPlsWaifcKTecr1oXdDvbGPKV037rJICbMCgIOXwwa3Ha9VqrEbFA6KDA
tmRTOqnyBSnYbOd3Och2o9brLQXOH6HlvRGvSUhJKiAsrE9URJrt5Vs02fAHYLhLVwP0m23gwJpf
6tz5qmsArLEvgFU5p2X3d+iN7aKT1Zu6mJMEruvLSxTlCAsrDySNucfFscGXCE/F3PvUokiyw8uw
DVdu7VsDUrRXTd3hQxJhXA6INAHs7Z4ks2tqcF74faHZr3tnNDiTg2PUn+/P7wp+Ma8qRTZwfoI9
A7zscjw1qkYDfxbhouuDRY8foW+DNscu7Hs4CQOxwaYLBWobnbRIFbrqMZ8ZPih0G+g6BHW/suA3
nmedAgNNNh4vTS47igNWSCMWf8JtDPjnuCH1eFQCSoGfajYh5kC9UxxqSAynEijWi21GyeH+ktw4
sdSogKKQDtBrl4sAQXq4sIRtpbsT5JtjSCfdHcqq3gdl7q9M9sb9JzRQq7RsAVIA475cfMQDBcKd
re5Gqa0+wDApN0rbml/yaAr/jFY0PjaiU1du+RsrDGKc8jq5IeUqa7HDULG1OmswpJupilLvAsVp
8amgItZvkhJh3k2HquCT36B5s0V913qwZB+0KzOfB1kE8byn9EsM+omAfxYRLcKTEbp9JEAjIvjf
w7r3sE8L9OntpwngjEGplRY92IfFXHNsJuBfaMLVPEvbTK2iH/MCGyY1ho4nMGF5c3bPRcHtC0qF
GPPqjrKbuA/Hms5XpWjpb4x7TdeTlfKUwztYeTtvbFNWj2NLds9toc9769V1j4Cfr6BMLl1VTDSC
FH3AT6AJZxuqIB9XBrtxK83Bh/Y3BSEdWKyjE0dTJwpezRSU+ienI6tDFKGotoPwzGoTEX96K0Pe
mB/VVHIsDqEOJm0xP+gwEc+ZrbsQt9R3VW4UFPtqBPxMxE3vn/gbJ4IOl0FNb2478AUvl7IONapL
kRc9NNqMzzGQ3eg3Pm57O2hz8LtFN3xXRG8eegQNSDFH4+X+D7hxD0CQs2m0cRoM6COXP2AMEysL
vQJeJchuBW68mLFvKN6guaEPGuJEoHbiLaws/KTuD32jpMttC78JVCRJETTZy7EhMJd1mQcJYZBh
jXAEPbTmVNPH4krpe33TKjYSfYiTP/W6hoezHel7ewrsP7LB/PL+j7lxK9BGJcWFA0JqtgQZxIOi
klWr8cOkxNofdka6LZLIeHswfzHK4k3vkCFq0baOH3DK83a6M0j8An0Pfes0/2IZzssUFpXbhtka
kPvWZ+ZhseYwHmjtEn0qcYkiqIqihx4+mHwYKzQcPjm+oX2kYZn8aAYVJUBs3axhJWi7cZbmxs9c
LpnzJmtx20aNoptoU0YYaWDPaGe1fowizXsZ/XDt/f6L11zc7LZNcZOQghQC6Nflfmp6/pkQY/hg
Yfmo5VtgrRU6xGnapNu2aJvijGtQ62FLG4LH2GAiBI+xLGEbT5sKV+t+5Tm/vroATtL9mWv27Kkl
xpigJ568MU0fIuL+cqtr1YiVNjHfh7Ew+vdtk61RfK5XW5BFcVn+XesrTgiUKN9QlSh9mIIBX2VM
j/alkSKcrsu1WOV6RwmAfJwVcKpcXMvCkBkkDdYAcNois6x/BlqYIebJEUXOB5dsTHL1dKeODsKJ
9w/qjSnOIEJecPBQYJQXN2ZnFm1Uo2TvYouNRiplr/SxDYMs3xZxTLv+/mjXOcdcqTHmpF8Dl7xM
EwWEVaOagNeibWs/Jeig7b0CFfnNFCJDqoxt22z1YgaqU+72ft0f/Hr/AIOf2QjM16ICNy/Fq3c2
h9ph9bnTukaYUuFLWoykjKKDYG86WIuG5UoIcX0H/s1ueGwtDoq9xEAALkO7rvUat/FKiqhGoh97
ECz7+7O6/oA8rSaF4TkOpKe/eNB7S0fFF48ndySofs5re3pSIJCj949E/8rnuzUWz5pK2caa6RTi
cgWt0EoK8GKji8DQDOpIUaJG+xuScrxWnL0xFIkTdSgkRsGvO4tpRX2m4BMiOnfEt+EnBhnJc4aZ
Ab49U/T2WTEUXRXiSlCd2uIVqaKoUFG66uBg5MMzciLZSc8l7fMMPd77H+vGFoQjMcNN/uIFlqcc
h+GxjZy0R3SgT492hYB2GvbgPXLUAae+aVfG0+YvcnmHG38RAsR89OuhS1x+MWjEatCbXufiEoNd
dmUb4XkMBu9jLkvju1p52tHHeC3aVCmlE9PnHdsVqd6f9ESVe67y4pQH1rS7vwzXl53BhUPmYgMO
pAO9uHTSajBDPVJ62KABkhr66O+t1osxfOp7VDgwuDF7eb4/5o2lJyKkqgIbjfK3s4jM2lT2WYIq
pyvQ8P2mgGb+MpQBsplIQRy02lwj/9zYwIQGINp4P7hyllSrxhnQ1UnD1q1BGLk9N88JjGRytqxa
O96f2s2h4IACXCDXNpcwwVBrhy5ItMZFpAsrdcP3zgLrvkNAYrbSXrs1FNeMnMsoxLnLDTwhaYnq
VdS4QxfWz7aiOUcCXu0ThQ77dH9WNzYJdzRhzlyhAoy42LohChuFWlqNq5YDovNK5Zx6S0YnK4j6
x6ocEaqa8ren1PQ68XIjhgbgAini8rz4Tl3ZVqpWbt5PwE12aJ14wNCSEhzyBpNI9JZxgR2ws5EK
Qli5IxLvN6osRf18f/Y3tiuxF++yBiCRgG/xQ9o2EahD5qBnUfcdPzSYHWAfWZUo0ZHkKAigttJL
3pypGTZFcThK7CVy7cUZseqRQsMka9cS6QC4J6sPIQowJ6mgmvT2+f1dYjoaRJdLOlTl50OcyJHo
fFbb8VTndzaF3h7M3Yh+gdId7g93HXgYgB7B0dOUmjtgiztebzvSxsCoXIeTjyA/9PYRt4xTkeUf
hsIPT7VMZkBi9VYaFk0MUERsKmoJtnoFvECpMMN+NancoTbCT8h6JN960/B3SC/MmopFtb8/0RtZ
IBXq+dQQ+c6M7cXGiQgzirIpOteAhgX4LIqTLbSVCYONvkFjpq7wJ/HH0EZXEl8XEqbU/09cKfGP
QYvrlUv3+rrgLMEtAm0Do5v76fI4BSOa5mjRTNTdyt7fBX43PTldXOJ4X2M2v7Knrj/yfHJRbyDk
4lsva0Qd5qyjxAzX1Ur8KTdRjBT8rgHm/3lEQPyTY6K3vZmGKN5VbVysoB2vryvaAn+72XODl5zw
cqpAjbRZGU516ZGUW6uOih9aX4V/8kxBUsZpW/DTTWT/vP+5bywwUH4CakorPDRLnkgUlWSLvTK5
voainIwa+32W6jX+lHV6fPtQ8DvnzTxXcZYlTrs2ykAaFKf6PBY/MmsYzyimoDyoorx3f6j5/b+M
WhAFmflZElQ29Nn5cnwVqfu8kbOs/uj6oKUPtFUNdJsz45SA/juNrQ8woFbAwETFgMREka2coRuL
agEy5HPyFsz02cvhbbR405lV6hIy5ceaVGTTY02yQVJuLUC7MRToIbohAKRovS5bu7WqCGLPuHQL
gPB7zRmTjynmSJg2V+HKFXhjg6KNR1+Q4hRs6GV/oKL8kxftwKyQRQXaPyi1C949rY8+EtFf04KD
/FBxXPI3P2X0W0E5a5oJ5wV41uVygo0NxyDAD03gEAJ8ybdGi+DamqZdg1Der8KpcJe7v4Oun09S
IvrykpCenuSyOdiIBBDpMGRu6vRFepxK1aHFHHed8y6QYzzucqq+K5fdrQUGnzU3Xe05Dlu8ntQF
MXO0qURPcarBtTV+hmhFb+zWQgndLH5j2LwGgbg5TTg21HEh9IAnv1xabZi9hxwvdatS1I/mVBeH
ZtBT6CtleuyVek0/YDkemstzVW9mpcHouUIiaC1auuZgy7MWpUr0zp4cs/8x5YHfPuEsmaNb3AOA
7lc20PI6mEed4RUkMSSeV1hVNc+zAL60OGNyVXenApfLeJsKWKJbtUUyNvM1GESpYe8C+vf73h76
lRvh6lVl76PxSP0JqAnV1avDU5a+M6U+/uEYQ1DLLYes/1QZwJcOaRRYztfeSRtj5ymO5x0KJEPw
zUqK2H/sC0rs+wBh+nAlFL+qz/GbTNpbM3oWKhnRxeXHD3zTB8NajOekKI1N7vvVw0BjdWvAmAFJ
EWB1A7l1a2MqRQkv9o8F/mpvzWjnH0GgTPEKSgNFiOUO5IFXQogk5573eG/ZDCjKbHAtq/mlRkAw
75/r5RM/D0ddnRogWQil/nmDvnoZOLs4HKV6dw7Mfqie49RJICbhoKib2P1mfP8NwrWxQLqxCcOR
jieOCCvbcXln8xtAjVGZYLbze7hYd9TqQww0ZHeeMl3/x5zG5EtSBclTVQfdynTnKsfrh5ChqD+y
84jG6ZYvW0OThvJ23RstAnm4rEdTWe9N8q/D/UW9PtVUWjTiVMIIwuBlocpJjYxGfN+du64YH6sE
Ri9SFfjSJIO6sVG229wf78ZHnDvCvLFzYZVqyOVHdCLorRl22GfB1+s/dXFOON6mAurU1sNXNnFh
t+ne3tPSqdn4SSPVlcbB8qqmI094TCTjwACl5zav+6ttZBaxheK4X5/ZZBH+BJHMxuQAsw4eSVxa
qF5lStg63ga35Ak/lfvz//u/v/ys1CEpQgCxQpyA6+1y+DZzOiurhumMFZevO6eu4j3B8hIHqOSA
lHZlP9i0/tTPmUQmj2q63RQOWsoju2RH8aRtXQAAONX2E+WVY2LqofJdQWKvOIgOAfS9oiJicKxh
mOGJ7g/gK38FXhUlz1obWbhz5ACo5Q/bAbj7UifAH7dBGKDDeX+e198ZaAlvBeASGn/OEhsrQycE
9OvTAAvLT9hNYpHaYGtTKwmUiq7LHlpLbw5CC5WVUPX62AhAuTMmj3vChiZzub6xECVUydE7qypw
0ogEbBuYY/rlzdNjFNrDRKmqSa/rcpSqi+Ncl613xrsOJ1y/bme1KNn1lA5bo7CPtglCfG8NsS4B
lKb+x7eOD/QQEgfgJ9AVXEWX4wdWjrc4upXnyfIgh3JfgcjuaDxNQez9xCbQ38V+0jqodZnNWwnq
VH+0mTr9t343N1kuB0eTr0DfZnLOQ6fhEKQa6buotNPnTkPysbQZ9f5kr+8o+myAWoAqAaoRy/Ec
ZG67IBqscx2Xsb/Phehwka1gl9WFQhZQ++VKCHnjfWVIwg5yEehdiCZdTtE0PaLwMrPO/tTMfBBc
gKecHEQdaZRbpSfQryyDnG4GiJowJIIeQ+iqvRakj3HtJNnKcbq1BA51XISj5kB6mUxXCXRqOvUs
ASYUruIPn9ALL/dep8aPaaGEKzHPjeFok5ikP7NGBlXky+n3WWQ1+D8ZZ3+I0k3QwA7J/dHca742
bEaVFsP9L3wd5YF2o3JBDk92ec2KlKwlvjS+2+aYGWymQseRdJYQ+WnmXvau7AwTl69Rdp/RgMeX
yMGwJDvd/w3X7wJvAuPDWISvQnxxOefUpJvsiRqQ1qDlp7ZO8e0KgwSbBiolmY/GYcJ198aeLkeJ
ni4JNX9FmmPJYEzpdFEp6H0XPT1nl9I4PTq5lR1QR1iTt7gOXRhqzlHmJAWM72J+QqX4jGuM75pB
qOjwRyAcHY28a/FdTGrnrYhXZkbxkiyesjul8KXUi1bEBW5GunJWLKU+43mpbLLUjL9PXMYrV/6t
00pZjy4YPBjcCpZgqMIT+IhqLaZthjEdRIyRZ2ZiVlZoCIhXfS+30YA2aq938SmGjoQJrxMc7m+f
G8vLi4NwCGkC+2AJP/ESxVeLznHOTdvmh743PtjjFGFIHa3x5m8cTm5BQphZIgSI7/xLXgUwYeIY
k4GOzbljPY4YaGNaUgncEbZZl1TbxE/DNypOcuug4sCjSgmYTJ58czHkJFHn7xXE0wZNfwT2YEDN
18oTtLJmRZzjxsecq3jE1gKoJsyQRYSo+32q+TgpnKeiplhQlrX6xytK7ZvZxZijlBCnXTk2AzbP
Y6s+TlKJvuIFKFeupOtVhtbD+26hBkP7bFldK/KpEfCWy/NQKDbV2gb1rCqOH+28qs4aaf7KJv4r
ynUZGDIeIQvpFPpIXIaXaxylNG17ZJQxXAlhs1EGSrGyR5XcMj9NGFIwYeGlSJTP4jTHxpGl8jJg
iVK+M3o1Lv/xSmU0XDMcFfOlxyQV95qqTsVPK2pNH2+eXgThVnptmJ4HfSzag6P1GRLNYYWT0SbS
dfw89b7D4Hcz0NNVw83o+474GjiYHRRHrSqxUzdk3AHa53bRv6t4xv1CaQuTRRuhcGuf9JEfP9tZ
nuLfh47JG9Us2YVoGLMreCpgXRCBXK5QJnKdheD3h3XhHZ1heqFtOpzojqSHegTUqw7esBJ7XB9r
8gUS7JkzD2lnSdhUFInXtRkj5IqV4y6svO6oZoaJwRWVyPs3yPUDRBxJWAWbDDwLasCL6UVjmgVK
mpyHctS/SPwr/F0T2/Ww9Sy9HY5FNwBUniru05WRr4N1Gvuwdqgizw3+ZW8/dfy0qrDNOJsIqAyQ
1n0VCIrik3ZQEokPtgxxjiw7PFwn7riVm/PGvEHLoXtMB5NlXgKqoH6VFc/WcDa6VKDNbVt76gnD
vqO+85gl9vQhm9nY9xf7xnclKYH9jLocd8yymNCCl6bxjh+1pQ9BeeoyuIMnVc8D5LHrt7+FVLIt
pLpmrA1xzuLLhj7+D6NWd2e1VI29WWMZToDjbKZIrFWrrhaTVxA4D+IAFvglMt3LTWQh2zwOedCc
CwCXeGkm5R6nv/5p8FXNzaIkxk81XgOWXi3mDECZlT5oIALrX6bUFnml7POwPjeej/D9FJbGk1WO
ToGAWuF/vv/lrmJFZKoAagBZAlWKyuziFgjHCNNNrFnObd07e9xj46e0L5yNj0bZfoS+uBtjoke7
zWaz7lKuROLX79OceAG1RD8PvemrOmgcgo0KzKg85wLWOpr4zlFmfYLk9FQF70HpJNuR5pPkF2As
vsOTuNQxFnkzwp3gnE89K2FSFyNyXHzp2MlxUra16pxOAhmKpjXwPsAQfJOgafv/ODuv3riRLkz/
IgLM4Zbs3GpZloPGviE84zFzzvz1+5Tmw66aLTShnQF8Y8CniyxWnfCGr/ef+c1lKGIJ+RCN8bCY
j1zvqs5QEdks2vpoTBpw1hzbzBidO6RMd5woxk4PK19Z+ULfiwmwnEyHyRqjg8V7DnQkNmrTr45V
Y5ThocyUcPxm1hLG1gXNoWcL7vxHpz/imerMKzmJmKcBP7pep2+lo5R0RkV7ryv+NSFSeeYcmN+m
DpGP+4/0tq1MLGKwkYVC1o3sQxlHvmlkXX2UeMNxx4i2zNPAS+u2oXEr+ZNy0ELVybZ2WTrfDLko
jW2YRGrzLGFh6sduo1VFu3IWv/PQSSxZONB3ptfLOQayIm2Lu3V2jHF2ewGX2P+kvg8lF+xev6c7
FTQff820sik0Gd4KUMnikZf5bFhSoWXHLs2qhhH1qESbEHu2+aevJ/p3rcU3ciXHfM2lrnIt4lGf
0Frl+4FVvQgqJ4MWGbTJjjPojsxyZz6cqPQMLAsnlExEm0wN03JCHlbDrOizaebxsKuwaDMep0pF
zaY1pqH4R8FmR/NKQ2mDV6vFGHufzqQL4kSB7HTbIXQchPswARsMNyzxLPsqW+NYH6rZLNuVDPKd
d4egBxUQwxmab0u8V1hojZWPVQo0t4gOuWSoh0Sqx61aGt9KO4xXZhCixbR4hjSNdegfvDc6EuLn
vClDyiwrlDKKm6PMkO+UjG1zzq1prY/4+ioWYeD4gaDgSmNWejN9CR1DCuZqOOK70ltHKtwcPRYZ
f5FdZVtMun0JQL+5GSVsEr5WqKYqp4BcDT1pLc2TH8mM18gTNtGD/532jBN+inUM4KaN4eSausVN
MMDsLyFTFqatY4krG86Z5tEYRs50SKE2svBTlWpbI0r8dg/UPpIO8EbpuOV1XkEHBHegHqJS7xWc
oEvLcJM5nazPiNvKEu7eqTP/bAtsarHBxNfr71xS5HCb+apePoaOEkXbFFndwYsabIE2qV3N4/dU
19F9iVS1/4MBRTY9zrnSdud0CiUNsVotnBXy8zDPpVPtVOgNuYqKtkbiAu4wnEd0I32bfuSED9H9
Y+v2qmf8Qa7ISxdcyGUlCKCF30ARcGyR1B0PTamO2HQHYZR68Gaaf+9Hu0lMBVKY1gjzcQ4j0v7r
PQaNPJgcJtfH0UytKtwgKq5XT1jWW9Y+n8Yo+betgrhTNjauZdY2GnFXeb7/E95ZMGkUykPQlfkF
ywGJNNQpmOSporcw5i8avIqXGtcZfE/xVvn/CEVrBoIOVzohr1fr5Jk1mVFeH1vEoZWXGdbE8ENK
yFD/jAh16Z/vh7tNFYVkN9KfzMop8Jdt1aGr4hI0gHnED665ZDV2cNBcj6lSdxdcV1MXCKGxcvK+
E1M0jumxadDX8JW4XqIeA1TFlgpf2HrKu43atWrtmZKefeuDRvJQqOm+hA6+N/eXevMSBX+MZgJp
kmgwLvErpDUm42PLBM2W6xcLx+tT1MrC0bJdu9dvTuHXUAgJwq5F43RZxtdx6DeoaJiHJpSqX3rj
zPUWo83kSUUR5Zhpc7/yRb4bkENfKL3LwBbFI39zDmtF2DAIksyDqc9/+2heXwb8ujaKPf/OVDn6
dv9J3qa/qORx4EML4R3i8CCuhTfhsKaZMZi09EMhS8lnpTPkH3pHMrGNk9wM0U/OC5yS46H1j6pk
tYor+yhHbTCfVbf3f8pNISA04EW9SEOTU2KJ85BtvwnsxlIPQ4/V7r/SFE6Ntc1se4jbh3I04kCI
kqXy4xyDdPHMCuTfLk60bHi5/0NudxecYgZODJtInciTrx+J0zWMMSMMV4e5CdxAC+W9ajT5vgdQ
c/xwKDCTwraH7SzaIdehML/FyL7ECxTLW7toXZydy/jrPClq80tFprp+uh/v5gAWjSgwhYIE5MB7
X7ztmMnxNMpStzdjc9g2mRn+PbXYSdH6qfehXsLZttvgrOtltLkf+Qa+zk3OFSNDZqN05uRd7Gtu
NTMfyhiIkq6H5W5CrJ+JsOZ3KcKJ81ypwZcRzczuVFt+EnzqwI2nXHlKWjzYGE7IX50xtKU9FpH0
jFwJaSB9rUS5EQ7lN3KG6eCMkDwhhV08njSf7RotnnYfWg3ucqifPEd4Ep8lzS+3vMZyAxkXKSLF
akFkKxa6jsX8gHdPdDS7Ars7HZFTIBTZBiE9VMeysjimyE9TPDrIsEd9Z3w2yiE4ygNWjKlfq4+6
Elsrh/LNCSJWgf8WPh0ADW502CKANYGOK+Oed2mew6qqjmkhx16MV8UO37U1eeDXi+wqp0O8kOMD
PQXKLBrYi1crIbRstGNX7xtMGk5KM6luXYe121QR1u7kar9ymsBbeR60y1j4FJmIPWzaKsbctozj
vdLJ9kbRA+yowjD+jAe3vmsMo9o0c5Ec0fRPHjAgxAcUwelvTluqu6Qykg1tUOVQho3pGjir7gCO
SAccg6eVnXtzLonVIYPDzhV4cnvxjaL2h4pQIdX7LLDyDRyr9OHVMrwoa3XjJ117GRGO2sht1z6A
dAk/ekSI8LSbIMGKc2KZRSS1grbzGDb7rJjAnVaRvQ/ravZ6U1uro25PBwY7TAUYyQIi0ZbpmQLR
byxNLT5WmezU/UZJYsvfDUY9xjttLvzi0VbNWPvpB2E+/5pr2n8f7glbCoAgoR4o7MwAB10fiJGR
DHJa5/yEJB3PYVA0HtahzcUYsurUmHxEUjvPh/tnk9ifV/tXBKX2gecrDvzlGx5QcK1tM0iOTq22
feTVLXLtyLObhXWQMRmZ/0lUNYsTL0/0ulmTa7+5blADYneJ8QjQX/6/XvI01KVaKLJ/kAYEwTrD
AuTdW8mWPlOyspVvQ9FJZIZHE8dkmLRkl4QUM2aUTc6haMz0QAtR/YyMhuXNePGu3OY3hxCXDI1v
Cj3R3wfQeL2qYMICWbZ85zAmUbCTM5Ti7F41z5ACvteJmnx0vEMI1BqYoZEcySSH1+GSscBtKYRX
ktJM3cpI0nspimoHKcQnSypRKL6/ZV4lL97sGWE3QTEj7lG4uwYF83VAuG6yr2uD9AC/zEm+ZRjO
JLuw6+2KxmFmocVLIy2o3dqSy/wvrH4HeZ9gDmme7UGXEZZFaRqNWQiL8o4Mupt/lJSjfygmcWiN
ZwPIcj5m5vTVAA4wNxvcppKHcUhkc6eMZRK6DmLplee34zhhdTX7o/ToQFt+coxG7w7xBFHRQ32b
KYfug2Y4WHFpjJu5rPxgH7W+lVF2Z8qsraE7FoeIMEPhFKENBmqXudFyO/cGXvN0e4IHOdX8fV3X
3/vWML9q/mh5lt6Zm7i3wPBM/Vqva/EVE1jwM5iIo8r0mmJcvxGFyvW1l4xGWYCChqz8glwjbauk
VY9KqA8HoeKxu78N3omJEifnMoclI+vlYnFIjkpjtquHMbDNQxAhVJB3pX2uY31CWTxINgDv1vjF
N09YzG5REBPDYtRhljzfOSjoOVW9dq4KffrBJLE89b2Gu7SspcCVIKhOav5LiutypaAV6c/Vnke1
EsFRqi7oKILQdP2E86QxsyHX5zMz8/484CR6GVqzWnmmr4XqMoww+RK+MqLoWnxaQU+iZ9TGfKYn
pcvbvrdnFb+hNi0YCypT+Luo/eGvKpE0TKKLJtU9G4315wDLZoQpYvQDvAoTpsad0EF91Ksqr3d+
FlrWJSgD+7sx12rwUoB6TlsuF1CKSJanoYbtehZO1VPRgkUrXSfALvoRFlAbb/qpteyvcqXY+aaS
i7b8rNnlrHyvh6LPHiys0BK6RP6UFF6egg1HNn52Oj40IYIfIHtY42OA4ccAnPaZZiU6JJ5cmSWo
I6t0xmqjBE1ebzqMlM5NAydvJ8tq8tKXyO+5QAGGI9L6s7yNyAQ+jVAEfyeUcv86EC9tt8Hie+Xw
XtwTXIcMfugLAWdEP/+G62Og/hkFpGaPVWhMe9TN4ocZTPge6PG8v/8F3YRiFMhHi7Mg1TVc2kXK
PSd+lcPQ9R8q6t0vcj1ObmKG7Y90HNdYE69DwLcbCzgJvR8kPV5VdpizXO/fJLMrhdKuOZMEFdRA
9Yx9blmO9hdNinWhdh2ARh9izXkG3zR0noQijoN9qzV8s1M1SKDQYeZyaG06ydCQUN6opk55aadW
WUNHv1KVlz9WABbQt6Mephi5/rEtea2MNkV5lvWqdcCC5H6698NRee70tpSf0Zax/gKM7stAjPxq
3pdyoOoeoqJZsYkmvUxc1mdrj3E4WLtShveHCHPvyDun0P3oEE6SvNOmokpWvt9FvizM3KgFgJkJ
t0gB7b7+4UVX4gSZlMO5nbN6k9hVvy1SCZdIP5y9qkyzg1Ia7VPQRdFOH0ZrJfzNhhLhyQWgtSOo
BIz9Onw84WjrzGp/luSq+z6EY3QwYuMlG5AYWUkC3lspbHMBcCM3J9m9DjVO+VxIOXkqVvE4l6v2
AKJGQ1+8cFDIDKpUbtwxa6dPcoBTSj85a4/6nbXyfYp0mUOZXb34eCQlwAsX38tzY8z9RkpM06WQ
+dPOzpog8ztLRTUEEBji/NSVy0ZFC+MxydOuPYdSUGHrwJhE1qVhM/UQYRLQnDtF7uvHfLR+OKO5
Vpi/asK//RjYU+wrTghK81dow/WTbgrF5yOL23Pl1Pn3KhilagvAPfS/aBrS+C6YEf1vS5nr2O1b
vS/c1ul0B4FU1ddccXkrXwPmUf2h6tq+2uidkWCeoUovnN1OsYXv0Z1mp8U+zFSiAHGzWliAWNiX
MzmiLx9vrazv/tZzU0485HCKz4iRqslO1qepRJW4q7O9OYaK6XXt6H9wHs/KIdhTICD/CMaexs31
6mVZGQ2lquWzgZPaPkPa0+0tv39kkDCsbGmTf+r6QXOy0a5GUQcVBS7761B10yvGRCv+XFj9n7yi
8vaHQAf0l6PVYJRy8c/94/8mgaKyhkYGr0sowYDfuI7ng7EbcM5F5TFV9T8jbkrbzh6cYGdE2sXq
gvybWs7RSotVuU1kiAr8GBoQqra4EVxHtSbNj+rC0c8GIsybMteDo5NkvyfdBBJVBJZntFV2UUpF
GjxLyAfP82S54MPLn7k92J9rNZ33WhmuyYy8Hk7Xjx+EMvNhzn1OLwRrrn9Yxgy5mPDXPeuBPZ5i
CgO3UKf6OJhJ9HVQquGFEv3JNmvjU0h6+eBHhvHt/hu5PVPILWFsgvVEfZB69Pon8BziFGt28+xX
3bwNMbM5Bt1gb4MxmleO6ndevmA3C6AwEiSwua9DBUZv64FCSaT5Ce0hdD8PnT5yqZZIV8iY2fy0
JSxl76/vdocDpQHrL7zhyTyWlWLhhIMzc8qdM0ep0YZVfk2THz3qMKoPUxRrK824d9bIRSR6N3BT
bkdeNbQFf4SHgsi3EZ8bv9fdCGwSCnRptZs743fu8H19eImgZ9nh8BTxYlgWCA7wnWZEH+VcdvX0
bJRz8VerdvXZ1IDXOUJg+WPxRF4FeQ1DVHAWXBGLQ0PNkDgwJzhrEYuJP+ddYiubBoLa32UYluXT
EAzGB+cyvEJQXoJDSMEPtn0pSRkZdjNU8lCd45nm5k6q2/LixHHX7KzUGfZ+ZoUrH8Zy44iIwHQR
AeFw5Exe3PYWJNt0Gv3mXPdVcVGbWT4wxKlf4kDuUIjU1vQ5lmUe8YCUoJKFFi8sgeWkkjSuV4sM
R88ADH1Apa9E7Sawtcw/FjU2W66JBOk3cy4lb1C7+eX+O303OmKJyB2Ai+Iouv42bSOn88WJc05j
aTRAcCCgY88x2gMG2MxpN0Qtenz8MAf+D9oAh/vh33nYgk4Fuo6JELjhRXhhrp35loFl2ZQW38eB
fRxpvfkzilRfdiNbap7vB1wee+QAOJhS3FLPk8otPcMa3eTaV6XpLOi3h5Qh/652QGx2abNW8tyu
jXoHVQ4EnnCl5Ki/frSl76gNuiTjGcc6bVvpeuEVkyPvgzz4Z6b5uXICvbcycjaiMRQGArTIHgSM
ZNDgwZ9zBDZDr4Z+322GUG9/GmX0UXFPeooinRJ4bzHIu2nE9c4U6Tb47n06zsPWUrOXAQLbpke+
7yHpO33lKl/mpYTjK8G7iBQOyNHyqCOZwzW1r+r90En1Y9DEIfhhudoB9ssZeGB+M5q0VpVcT/eW
408r6dIra/PthS3iOwy1HE4i0LbLj9QmDxsA1lb7QhnwimUg7mSPbWc7rQvGLIUspkblfiyxHcSf
OtdAZksoFx0y6E5fYKI5IcqWZZ64VZnZcHEadfhsK4n9Ukl1o7o+Kq9f5MaRci/PpLH2NPovD04S
MF3CIDsFL9kNhasqvW3TWKvz0JsCRAS90CqzlfPv+lHT7kGJEqlnZJfBJ/KJLG7rXElb1RZn7TSa
ycFXM/U0SUO81eiCtJtBkkpU36IcIIdR/ggSeU2XfIGw++8HoBUIM4STmO28OBMso3KCBHDhTmsw
b81V+NGxMsvPIfDiDc7L82VUbeNTq2b9sVaaYFsBKd3EplSupBDXZ+N/PwQRIyRZBF+P3Xf9AeOo
3EnObMsYk/sADmglIVYZINXbVU138uFmP1WdFeygkOj7+8eU+Kf/337jwBBdVZIl2sIqd9BSimrG
8BtUR6juE8sMvib+7D80VCkr2/r6hHqNwqiW246GDOOCZVszjYpZ7vRZ29s6bUZQwO0+KGoDzze1
3jixv9aZeTceCRmVBx11bpvrB+oD3SqsUNf2kdWpnyKp5UqrlfGHH4z2bp79tRzw+khkfcwIqKZo
bIF+EtngdTxb6lunRq9pH+U9lBsZgg22sdJuoP+5godcnBCvsUgDGO4zKWBAYS5SeiPgbseTUN3X
Rts+zV3nbxTJtl04rcpebuPfSRaWWOV29Xe/UEw3MEL7IttR8tXM8XcyQtXf1XZs7qrcCPf4mhrH
IWmCXZXF+baTQsuLwkx6ns0EwNSAgnQNqXHfB3YG9bpDXxkNhW1udtXn+ztxIVL+v4UJVQ4+ACQD
lvY8CnkAbe5O3VdotH7hto7RJ7AYuahdedYyRX1U+1rywnS2Dmlu1jtWhifiVDq46qHlev/nvPNK
KZPxYlE4pG7LFhVZ075OdaSkkbnatlMzHaq6RzKdUf9KbrL8/Nk95AhkCYJMKbwZrndPYc4jTGlN
28+TLv/BSjY6JHmXe53cyPty1hW3gqP2Iy45HO8v8p3IjLnICRG/Y9dqoth4A9ZJQvgm0Fe0/Yiq
zSZGAGwjGb7pWlY5fZG1SDqHzawefalZm3ctD3+A8eT1wJH4btA/WiLGNcOvaQlPwSGlzNkobdfv
tLiUXNSmDNcs+59ZIee7xrSqQ9Jpa1rQN+cDaD1cw2lAMVEUna7rdfelkddg6ZLD7OCgXRZWsS0M
LbwkNrkaWmDSynNexGN4J+waRA5DdYGfqNhsb55zOuqI3AQlXCSthK+/GxKJ/CyjGLUddJbHGXVV
msn9ysa6DctlAleOTIaNddM5ra0IMWezVg6Zr0kYTmIQhk/7b70axl00B2tIs8U7ZZWiuS9eLJp0
sPsXq4RW0QU6StYH3M/qTeNY3TYpeu1Fy6PwpyE57SEZbXPDk5bdjDd+/NBmfg3PDhV8e/Subh6y
iSdVNyEOcUi51U8duEi3jaRhX5Xxpyhr5W0aJT+go2q7+3GvK3JyRBobyH2QpXIFkIEvlh3kcuQ0
ga4c0sqPXmzcKD09GYInpNbU/ayRZDFozlby1HeDQjwE5sWcENbF9Y5SIwT4bCdTD2NtaDspM20P
l/b5oDchfH/KqE3VKmumpu+8YKRuQHlRtsJFW1rzBKCLzTnT1UMIkG2PG6LvxopS7bUYHQyTEstz
/K45+EVhbOACqX/uP+jb7Sxs2zQqZlhoKC8vHvSAxKwazZZx4Fwet2lnZJ5qDfHeDo3YneXwYxaF
4sXyI8HZioPRoim6OJcnjvpkqBLzENuj7fn1oB+MIFFmF9RxG6zc6+8tDoAK1zp4EYzAFi8UpY1c
mvvOPCTs4QMW0vWjOgic5qAP3zM+nP39h7ngOPy3OsiE0DkYc9MLXqTfVTGPTOoi6zDT93arWJsf
ymHIvqiFX7tqrWj7OjTzPRchhnLAM/cTpgduTP2677N2foh9tX9uYqdyqYqKJ63Ms6fWgpVSKkro
gT7KAL5Q6SBsHAzZSkIpXvWbtFW8GoYGAvrHqQr2b/HjaSH3WuHHuEUrQ/ZkdJnhaQo6wFXdrens
LO7I11DsNhhG3Fls/cWum3tfyRurNw9VYccHR4WDowB8eRoaE+ADJFyvSCN7F1WIRN5/Re8tEtoc
VxR1GwSHxf4zG27J0AYzhGGL8dfs8APcSqsQ+8kV5ev9WO9sPxTm/l+sRcZcIhKLw3lrHaxAwZ3c
ghg/WZ15MmEteLXeWytX0zLbo7IWMpRAdpDdZNa1RHpHc9mZPpPxA1dT9yyV/VOudMlGbcL261A7
4e/Kic9kfsaxR6fERRGOkZBooLSJVK3UXzcPGog7sHOIrdyWoC8WD9rqMaGWoXEfRksyPQSljROT
hUvoNNqX+4/5NhIJLvKTCDowecEc5frYBuymWxKZ7XFyUFSQ4lnaDqWlHqNENT94oODsRQjYHJou
xlzLA6Wz27mockc5qmaVnfM2/CXZ5e8oHbNnJZOn7ccWRjRAK6+8R5qoBLxeWNdZvpRHmn40hWBE
3Tjxg5NjEinNtbK7H2p59RGKAgEYh8CdkZkvTsq+nureGtkYkdxMbjm1ptgTs5e1vrINJ+3vOtOt
leJk+Xm8xqQfjRQHTpug26+XZ0wxg1m9MY4huv87lfnhBi/T3IvMOtq2Mx23+2tcDG5ISlmZYE/R
GgGAdJNUNCneAjkNqiMQ9mrTKSXz0RG84kbqTNmDryA99hJa+GpcODunAUPipnXPV3v/dyzaA//7
GfwKUMzcBsuureznVtePhgGCs5J/aGUpbzq/xpjrfpj3Hq9Q06QDAvtZWe6eIiuNzrEH44hXnLTL
+1rd9q2iHmWnrLwqsKqVy+/deBaQfNQqaLS9dobe5OMmwrtlm0TmMdbs4Ix2ff85Np3EYzDu70J2
8vf761t+9uJtgr34v/EWB4yel6qZ0FY6FmPxTa6H/mFS0unfPrLsNZzHe6GoNgiGmgsFlnijb5ZG
gwmKXz3AoKloW6VtkT1a3FcbQQP54GEmVgVJHrQaOEm6eYtQsTzkvp2wR22/T2LXNwPbC5jNWG5v
5vlKwvveurjtkRenYXWbH2VBo2upHJpHxqf1Pkg16dKp9C4SwLAfDsVa2IeIZ/K1M7y+foTTpHVG
XIfWUYmy32mqTY9yjGlX6Zfjh58gDRyRWdC0J591FmlM1w92U1iddWSWEH6Cm69hkjIITUgUoO9v
wdtTk1C0oMS9i3XL8r5NuriY/ECzjprancxU+DTbQwuEzAZOZqEFoIXm/O1+zNt3xsAHXiZ97FfR
geWD7GbsEO3ZP7ZBrbomHNqTPgbRzk471Jbvx7o9qeCfQJSmhyqUEV9H9G/2Pbg9O+ziMMBRQ882
U14HT42krlEhFqwTcS4ThvYUUh+kZRR913tDU4LUmFgE/oROtrfStPGaOe2fI2ma3CHO+seyontv
xX74XOlR7JGgDqGHZnq0RTql+9lUam+trP1VTu5tOvz6q8hUGV2CVoITf/2r9H5EACxVpGNs9oHb
AH34jdVU/1B3w/e0QF9JSk1tB3db27So3+40lVm/YeTNZvJD9dQPY3vIx0Q/dFOVgzGq0gABf1vz
GE/Wfxk4InoY9Uk7M0WjT5LMYGsasfk7iQfzghZXsi11fbhI+mAdARmPh75snI1Rg9EeYmutUnpn
VwEmALUjOkhkGotUozCzhqS8k46gNsdTGqLIOMW5cWqpCFce7PuhOOWExgAve/G2i6RudKOYpKPB
XfwIvR1Ja0BLp6DP65VQN9+nKWAafJjMAGjrLlvIKTpyCRIr0cnqm3ATxZJ6dMJGdq2wkY6aDUtQ
15Gnuv/R3KyPoOTeDNno2whxjut9A+2QA0Mb4xPCZs0+6oxmr9lRv8/1+MNXLqHEIJSkn2wGPN8i
VNobkzHaMUpmdufWoZJvp1ALNzyUv4OAaeLHV/Y23OKLsCTYO6HpxyepLfDWGc3xMqhj641Nlq8Q
3RcwUM4EsTTIbwhBGeLwWSzNmWDjWhVyg31XGF4uFcUmSMJyq44zNkJWHjwMBigUI7es3SRpHZwC
aQbDizqDGiv5Jwcpn69T0JfIzFCEFGUafDR95ReiAE0dCUtZOHRcP3zfyksl1hB34aDPPsWd8TKq
SvAjJebO0dPiY/KI/z0RENcAu5mm8t0s7jVMZIIBuf0EE5c+38X5XD/GeYcESm5JLvIIleQOalh5
M/lZ7o56E59N3Ob29/fAcsAnXgwQYFQ+YcIAMlx25sYyYxJk5clpboyx2zraHGw1u4gnJD/tgfZg
E4/yblaTCJOntHZ+mU0ftZ5ZZPM/0OiGyLv/g9753LiiSF4QMnrVjLp+DQCskJQt7eTUycAr5wAN
LRQCsp3BN74SatmqE0unCoDEwGxPpE3Xoeq26OMCw79TmaTqY5CllmsABN+GijVcRr8yPRvfhafQ
DOWzH+Aodn+lNwk24SlfuCgpqAXA8zr8iGph0Q5VesqVftzZjRyeilhutuVUTF8Mhpkr8W7rJRFQ
DBLggtKPNcUPenP9j8Psz2XWp6feHDW2eTIAYpnbyh0cM0z5MzS8GVR+4M1pp3rFiDYPn+aa0eJ7
jx2wt5hsCODSEizsl7XTI3iYnqzRGr+MQNV2Af5sJz3tvvM3w4smOalnTk3kmcCZP2bC9frdweRg
ACiglqQoi/uqnatg8ss5Peld6tMmauzHxiyjE9CJNQvA2/uKLUznjd4ow3uOlusHXvaoA/Sjk52k
KuSUg9vwrS/wmpBsZP8Qx/PULkrW1KFvukZ09WGKgH4TWB6kVxfbGlobAGHFaU5jYdmeHCPn2MD4
gCIVFq6U50i1ZPAN5c5Jt72mdXtEcOzPZIvGi9Xra7PYm11HFkIbkn3Hl8bbNhb3Z5W3ZjpJ43hI
rLR13AqYxiFlou6x30pUSObs0e41/VLAE3lmxl/to0j652OfGt0W0Z5EfQK8iEhUrl+EXcdGMRRQ
0zrNGR8VfAZcwyrCM6If43m0qrWu+PLF0xHnHqEbwOSBWmzZFcc3mbwrN5STo+fGRofCs9HUmhxM
laWnDB0FlIVzc+UoXzRhmYoKcUk4HaxP3CmLC0yv/LaYjER6sKdCg8hmhU9SK/eubnRQFNreOIAn
m05Znq/ZGiyW+19kobhBsg++d7njxjGgKzTBy1MSQz4VgWPvMSREsZQ3/i03aqTzeVzu/Xe6KGZe
h8BAq2j7cnfBZhE/6s1pFiNaEtIAyS4NqKhN0iv+Lh7qD04lRRS+JwCBlJ8AWZZtT6OxmtbJ5+wy
jkp3COVWc4N2DC91I88ecw7peH9Vi+vvNR53gUY5KGC6S0hcBs5nCIwpu6S2FW9Mnt2hHlsMx2d1
bcD7TijcJOmdQR4Ek7GUXMiLMm7j0M4uRcDMigmvb1luNiCK6stzvgIVWBz6Yl1XwRZvC7j3LMFK
zy5MPjTLC9sif8S3/G8See2J9lP1tdRr54JemebiFq2spLq3O5TwHMRCI4zrbwkZs3zUo5TWJ3yp
Dn8Ex+cAF1T7Umv6WdcmzoOuyteIistC+L9FC9AGlzxSE0slsKllxdbEEzaCeTonxnSB+6M/x4b/
Tz1Y8s8Orz6QZ2S7Zey8tI7ly15g0NtAbzffZEm5RtdcEJw4icRroDCnKESkgGHN9UfThU3TYK+c
X5CD6CKvAZb4Oa1T0+urRofrnYDda+N0j4dhsFcHK/MkP20DV4HaegFi3ICN0eMNKkvh2QYR+rUr
ELS0ECLQNn42Kdv7X8Py8nj9veiZiY4n1eWtC+CgMC+X5PzS9zhmJlB38RoITM/ydfkhkkhYWuBx
Pyu70b81RaxtA7u3+5WT5vZgBbhOvYkCPD+FDv71QxM+5lLa2/mF3glWhJmhegrwpbNR9Ynrx63k
ogONxlymrhk9vveJcmfhOATWUjDIryMPfjWiw9Hkl3QYpUs4h/MGNqB5itTyx/0n/d73+TbSYo2+
lFm9nbExgkSzHsHK/pWPagGeZpq3PbvEK/Tw36KS7W9z3c8rh8MiE/7vLQveHbW9gJUuJj7+3JmR
lk/5ZTJL/ydk8mRrJd1w6Fuua7dAC353f7XvvVEU84QzMXIdIEmvn2ttxmVHByi/1FFVfqpDvNX8
yOz2w9Q+oYsebXVQLges2Nekf947hwT4Dbkdqi3+uA7s9CGt1MjJL2ZmlvtIrqKNMcBgVYDOn2UL
ZX7AGWuedu8GBYmM1A06K7fC90nC1GMKiksYdfOXWCqzh7oNC8+qM2Pn60H9OSrNNS3mZWH5+lLJ
P6kqGc5yAC6WOnZmiH5qkV/K2RgTjwts2jZV3Dw3ivEHG1fz0W6klwrq/EWZlfm7ojTtBqGBtbnJ
e6tHRwTSAukRvaPFN+SPSowkS5VfstRRdhjgdL/l0GEsPaTRz9Ex/Adsk4fj/Q22YDu9HrSiRwWa
k64RVKvFlgaRYCfTRIdfrZGLx8Rd+lJ1BpoC5RA9gdVOWi+o5PlXpqfGDtRRuLciZ+KVFMXR94ty
x6Q3fODFrXVi3nkcaGPT/RV0CrDii8eRZX6hGog9XZSQkXGGP45ndva0sYxa2/pDZbq146xlNTff
m7htSEqFGQKohiVxxJfKIEvw/bk0fRjgrtVXpSt3BaYQJAbZ4xSE+mZMJOUzCY+58ipuFkxsVJn5
g/4T/y1yf4BQQUNFGV4iy8q+pHhXH/NIT7ZFNuBPCkDhcU7Sj6UbTClgPAvnFOF6hWjF4nwpxybR
hrTKP5X4yUT72ofAlroAawuj8JjiWe2T7LddunPUdjI/3997i9OU4GIAK2RNNHBtQOmuz5h4DjPa
WFb3qajm4kxJ952+V7ypxkZxEVQZV27HZTh4uEJuRCQTgsG2PNK6sjeNQjda6Nvtvu6m8MdgJGjM
46pzAMGoPd1fnXh0b9r4wLCB/wPHFAQdMbhffFh1Yem5ow36s4xRmzeqFDNZDE2/V2ZrXwyhvRvk
Gq/3MM0fkmKQvtwPv9jJ/wvPlqKyJyVZGgfQatf0Vov050ab463Tjz0w4loGEDk5m3hUvxqDbXoj
vejN/cCLVOAmsHgNb8odSPRlPMal/jxpAwTJxujdBkGrz76lj9/uh1p8Mf8LBU2GYhkB3+UXE2Av
oVdlQ6LqJNJfdQ9dU6Ly3E22FRyKKnXOWa31K+u73Ua8VxSX2LDILtG9uF5f7TRJIAez/jy3xbDD
rs7cmK1Wn7FgM9zM8degH/+Hsi9bjlvHsv2VivPOas5DR1c9cMhRKSklWZL9wtBkAAQJgARBkPz6
u9JVt6usc+K468URjpTETCYI7L32Gv5oHf0wFL88nu7vrJGRD8BEvMbhXT8pUwgv7jHnG8aSd6I7
DlkwniQMdAufusO5hya0+PN7/AdfJ05/bIcoKoEBf56RcZ0uHmdNdEdjIqrI9Ozga6jYVyl/ZQ7z
B3cWHuYoq6B+ugjJP93ZmLQ9mGA2upsnc9snk3cISBR9aycOllQy97+SM//B8sEgCIDqRWYK6OcT
DjE0rvJWeMvemaUhe9GZ7LvfkaYUduFFHS5ZEUNe+4td6A+eywDuN1BEXoLlwDD9efkgKS9ouG/i
O2T2gUyaNeM+mw1stuUYntYaigou5V3ozjAJ+PNv8vNo4/K4gJoFjvbFFxMus5/22xUYnxXci+5c
ATCtjXvYxYewcK/hwb5ZateWkhNWRQnSjTAkNxtLu6lIkOULW2oG59cFWVf12MQVFcqFd1MQ/+It
/vyNXCgpSPCMgAWCoQkflc+eCV7DKQV0E79f9BLZEQBo6x9r5g59VtZBANrvJMZmeuyMJGhu/vz+
/LzSf1wcl71If9E5AUm5vLl/27ioDYC4IjbtfVYJ23DEPxxwO2nJwVv/RR/x8zP9j0tBYQznbUQ6
QrL/6WwIm2Vp02BO3xeQ1bZt4g0b67fLLotBCMqdhIzHjLvulxTRY3mD1NT/6OQFQoqL/4ge+eF2
+7tSI2q92QDybj7kHMh0l8HW0b3VPZ3iJ95Tz9a5A5+EXzWJnwDfy2UvfDwUONg3ESUZf1qAPuvF
Moa9/7HqzoEVbEZjXsEHK+73STuoSZfgDrnmPoAAMb0FGdRtrhfdUZ2Hfg3iO9w06mqs0U7v//yr
/3nngUnfJVUZpnaAwFF7/W4ngFEOiHsxcz/AleRrHnLubZpajFMZ6a5/ToWanF/sA59XG8jBuANw
MQLOC2LP59WWOrANnJKIfgcAopHTPdsvCEOcc6/r6Puff7rPT9WPS12KERAeLnf+8lb+fWGPBg9c
v7DvWBMsuGoyA8YbVE5p++D5TXK7TBQJiHjWkugXz/Pn+4qVjoEhpBJgJF9s+8KfrwyoGyFX2dyQ
vCdTegsSbLpfECcQ5CyJnZ0YpPiVxfzv7isGVbgSQBAkT2KRfTpEphoxVF1GJcFjhAG8Q8aoUKQl
UH5Ksv3zG/vzXo7RBKy2Lps4QA9MAjF9//njOSB/J87YDyRvorjeSdFh4t9Kmy/KYzd2TcIbOLbx
nCZrt/vzS//uzoJoewHrsGh/uH58PrvWCQiiF3vIOQ/T5VqieyyQKqaAOkHL7/eYDv75BX93Xy9M
fYRJowrBvgVRyM+fVTPHgOsianxWUzffYLao4hyMMXPVrTrT/+nTccHJMVDDNApl9O+STbjXAE1f
uaWYJ4NmCLoR73LdtFmWW5xZv7ja775HtEHwtEfmFWYhqDs+fY/uGpKV+G1Mc5eErsXV4FWaDxGt
Q8xE2ohfeL0QKGTRIoGMhunzn9/bT+ghFhLuLGwSgCwBPwTQ/ekJtSGSgIIpqGmOyYjvwso4aBZ0
4F3aHuScIVVskKRBbrg7pO80RcRAzsfMfR5HPf5niWN4LxCBo/eFig1UVdRin94LRcW8JplNaG6S
gG2N347HUULEFfeJQB7S+iuzht9tTyjcwW5GMAM0XKg1L9/Ov21P/mTIjLQE6BaEHfXd1NG5Qu4Z
hTKkZX1O4sCWEeqRXzxBf3DZSyQQHl98ZNz1Twt6ZvHsdrXFZUO51rdLp+4Q/hx8CZCr+jRrI3Jp
/V8F3v8Y1f+rK8TkCeUXCr+LgSlEtNiOf/6wU81wCsnAxVWRfKbv3d7quRzmbhEF/h8+BDHcFHZz
O/tf47Fj56DzjXiJW2+60vCDtHkk+fIlcgXz8jlBSXbFGhE+g7kXnbxEz7eDoRCSMxJZZ8vhjhcf
DFJLh+3oQoBcjCjfhtsEdmXmH+XTf73N/00+5O0/PoT++//g/28S0duM0PHTf/9+oz7E/Th8fIyn
F/U/l1/93x/9+Rf/fmJvg9Ty+/j5p376Jfz9f16/fBlffvpPJUY2LmfzAXOHD23a8ccF8E4vP/l/
ffEvHz/+ysOiPv7225s0Yrz8NcKk+O2fL+3f//abj833v/79z//zteuXDr+WQxEysZfPv/Dxose/
/eZEyV+xSwPNgcoXgiAwr3/7i/348VKc/RW8d+xzgF+wlSOJ8re/CAlAE7+Gl1CIgAWBju+HOAZv
QUvz4zXf/+uFn4TtCkXcJajM/+3/v7mfvqV/fWt/Eaa7lUyMGh8GJxXW3L/WJB4BDLvxuKPcxvsE
sv3pAUwtKNo2SFBcm2EmVR2vsoNyAnPg6SQI8+2D4/PFxdFmnSB3KTSu2I+8cHmNUM6B8KXq5Nvo
jQ2pYEbgjBdG+9LkbRySwBQA5uF/OIJyfzfCX4dtXKW4wU7XZBHJ53WeaS7XRXg3EN3Ayw6OlXbN
AfJF/ZXryjBViIBPqH0QnopOtoFN4q6eBjxE1cQj6J6KdeyRlw23h4WDIAnu1j7s5dBtwiGx322n
xm8NKKvJJh0R7MOWJK6E5U1ZZ+x6doP5YTCdKGoqIZFu5I1jQl3xzlj8KHuMEfD45lgMbvU0yDIh
y6vL0uC4zs4BMMDFS2FyczqCMr1CkZ0rBj494ovC7do4R2x26sh5pNFF8XHjYWqwB+fhGOmovQm4
IHFJk6BAL3zWy8pKPqge9nyWIKVznID3BW1+AfBKCODPmAzGedoM15GZ6X6ky3BvJhVXKeTce8xP
MexZIsQsR+OH6Ly59PrkhgCn3PeTc1CpRLjIcg4ivhZwsXI2w8y+tGbCLOHij51AFHH2Wv8VNjlh
MWQtTj4YdXxR8K6tuN+JqnH5q0PSb2KG5z/WpdzG7vqG7cq5cQMDghxr+jwc1hmuflOT+5JN9zwz
zwsegjul8FGH1EFglSD1F+4v/BvDCkCSSqwqR8dzgTBsiy0QIWZ5mlgzPzBvpu67XXv+6E8uQwav
hYjpvhds2ccZVLAHPWHw8l5PGEFjQUrHKXSAOAT/uoF4JdsoBlH9tnFi90r5KJOqrCU9UgtMmtw7
83jxrMgXZ2qbEvG6zLNlMHnpYk6IXKTxbbKMWSqrVHsiSr/DP3FcliuSGJ35t9D/OpaQ3I6uxw56
iJQowzWZ+m0fdQGtUE+YO+IquRxT6cJJijiDd29V5L8kK7gusKmGfLih/RnoaHaerB52zI+Swptj
0AynsaZFzMb4Gcs2KFbHpLnE9N/mo9uNO8qH/jTUjfoeEGz1ggjZo5ly44MVZLk2hCdaV1IhplQ/
alYvgOEaXheI0PILQiy79ubgliQyKPs46DCZdCaWZ/D7B92jbrCKUwu0FB5YkFQefIgbVIKMcWde
dwjpVEVIZudovdbdgSIz52EdBUXoOEuVUV/llNW9vtKqJwMSYwCylFrMNaLmcW5lrxnCw3ZtdIGy
LK3HMQ8JqXemdggMWfUXOsjom2MlzdNuAgsIChK7WYyit6GMl23iOF6VOV62kalwN2E/jGCDEYXQ
pRRefJhR5FSy51VFTl6Pot97NnLKoekR70sHpAwLxs+sWdeDDrs05DkJgya90cxnx6FWYq/IgAc2
GuY8hbJjk5JweJbd4hxBgAtK0ODSU7ra5oWAZZfzGcueLCtuRoBcoTC6/MgKoxcI/Nttym261drD
HIFDvH1MhyndunJAXLgPEneLsV8B8uaaa6ayK75m6TUSDoJSZo27c8E2P1pqnSNI4uEXFrljoQka
Ya2HFsF3zV7Tub938ZzkPy7Jx6W/D5c6zRFFdXlX2SMZsGPldspYXOLrwHXZODz/+AalBn4j5zUo
U//yF5zYfgzzIHZRR184IriPM2rSwyCp3cPOfX5IF9wS7L31DWjnukCh0RZ0UGwvpnHcwB8Jn6+3
FpC2zLaRQQ8N69pgD9/rLreAsm4A59kqbbF64IlMCzXHX9N6aV5+XF+C1vdkk7jdco2fcHuSXf+4
h5LI+cGFS+Y+HUI6n8DXp08uHr13oqP0JAIavCNLwT3rNmledIIobj2szQtcBoZnIer1de6QtwDH
bePn6bRg64Pu6iuGXDNkDE72gIJpuh9W4TwyGPblCNplUEGnft63Ir2yXsyLDs6d3xl8fJD1Dde0
DFqBwhtEptKnAAxiJ9mrGsxTfrnHqDPxqK+ynQ7BHKuGFuAZeUQCv/B8yvNWgW8ONFsPORoKvneE
5A+aRcFhTpZ5O9r4ppbu/djzuyUWu1kEaylTW9HIQrur9xBwbXyzgB0WvKo0lSDNkbBMMXg/uEmP
xa/SGxv0WOipd5uS9WliiC8LeD8UKg75Zu08vV3hoFKGk8FiWtYFrrXjAD9jzTcwvlRVDVfYYpnh
Ipk6jFSEZdD3pzQ86kDqrUsxYY8nFhSxSLw8gXHxboixxLWNO69Y9PiS9J5fIO9hylFcP6KNZbj/
8oH79Tcz1G/w6ZGlJ5x7b7D9Nc6SrDB2ETswGrqqMRarGyqL0qw0q6Y1bXfZyOMvyHqaSx9K9eeF
jkjbmBLnOLDJ2WpJaSUGb97Gmu69rF+wcYfp99nVG9gy7lxvgg9Za3FksfVOj7U5IiZtq+EaA2/J
oFRAt2987iQnFc0gsFtowXXC0iNCdd0CCXlVh7DwXCn6pRakyR0Lmyjb60M/Nk/9CGPd2EcqfTvF
2zEN1rz3+BsL2ZLDkkoUrfSH76ObhsDTtFtmcPjLB+Yleestu9XAp9RESVe52SxK9KcFRBfphoRy
Hy6TXy5N3F6RVkUgvnZzKQWMFkVLsQ0iRe8wueucu4PZ43ltts6MxHYoC/cg52CvlrQYySJemoXN
OBTH4GzhbrYldqqLqO6z2w4mlneejm0RJK1birRN7+WQ+PAZW4Id7+oZFMyWzSXpNCs12ue1bDHR
2k3AtM7QHgGxs2lTssz6e45EUIvFR9k1kL32Jmu9boO9eqLg4zjueQDN8AmJ7nGfDxMz+5QlWXlx
kYLtlcQxEi/+eIAB1zubgGXUvmdPrhjbQvIQaV9KdWcQEKBxQn+293BIV3U31GDeZoiIrkMDcXvC
sV7DiV7Xrug3g9sMD51CHgO2NhD4Tdyv30QmnG1ioqGco0HDtJPY/TR18QG5adOGzb1zZF3KoQ7R
3jGIm2SHUSjAYAPX0SVpnJtGDhOWKeFXXjasG+yL3n4CnRBee7OdC0Vh7Q0hKTYZChh0KTEx9Xsc
hwls1JpRLSWBgQVEnjHNruB8QMpEJQa1olQnyeRQNpy3G7T/yE6f3eFeWAYyQoCKMUaQe6F4snyb
fAceYTBOIAUZEnKH7sBiIA6AXsyWfoA8GlVWmGbb9xSxhhRM38os3pCPAFYBbhBV1qtdbpX1s7Oq
9aWEnkG65c61lbZ+wx/mtxnM1Kuxx/4/ueP6ZZqXbVyHYx4zp9mvNjsEkAOUYGAtH8Tv4vdUJe7W
iRM4c8LSnvEg3LGm1nlU13YLUoPFgQiCSkkloqcVrFVRxNbfs65jFYLekhxn8vPILdgVA5PnkIus
sEI+9myAFIm680EMnD5kKBlLAFMI05ER7PNHFKDjYuIKScqsShPxHSf63eoPIq9xlOXwZbueMnNX
uyGFPqFZ8BDBCXE3DDhN6ox253BJWY6qBrtaPydPyDd5aFDaH0ik35PMvLmQWRVr5ASl4CosEJyG
w4z4azxiu4Rr/OQ3r7FtstKQ5iVBNPbGrp3MPdPfDHjGcg62Xb5EUONJFdICpYYuSBpDO8fdtnDB
XYQuNjmB5upfoRfptmJem2J2W/roghAOK5usTY8EsGMByvGIUtkvMlTfuaEYPM4C++iA3i4njlAb
5vovKeRMOxRc4mW8rAgU8YcFHpu5Q2W2q0OmzrNIbGG8tj92lAt8TX6NbPdsgoZhXgvmLveLQFQB
XPFhowgYMJ+0bcu6Da8Rg/2StvoLsAZ/A/7PWi2jgecXj52N7qEWzd2W46Ff1Z2ToKZMSXr5Uj8C
liY562NzS6Sdq5H3H1Y7KHT7ocuhPea5DiZx79PEnEHfGmFXx2L/sDo+Ejp7KIwCa+pH3Sv4tKHA
imEtifjfRa39HhOacJsldCjmNnubjM8LHsNpCWHawAoHv95POOp2EJc+cBnsA5DZYaxq3R3G4vHN
xHto3Lx169AOAsAsJGUrRYZdhGa5Jlm8Uc7gF62BwyMi0YHXAOIWFZp0sidRiOWMCrwcGSzmaho4
T3YUsJeu5zOi7l48xPl9EXbIwzFUd9oJmgeY6fjbKRyCr+ir9GZO3fce6WIHUASwFyb9jTs7N6sr
rzugbDZFpSWIowqlGrHncbfsPRkMORbuK5/ZFeyc0qca9Mkc5Tq+R89CKMiyA48nDf4+QmXHiCD2
stWgzvst30YjCEd51qrwyoajuAPtZ9yA19oXcBoDmuhzdzNlK1x92rWuQkGy41QTlGfOt0RQc0rA
ICiDzpk+6iYdHgPmdSXCorINfL6jHfYvgsNS1Y+wVBbXLXPtdo2j+mQ9B0dYjSQgO6dtGTDUPDVu
ZuzCU8fCPblcFx3dMEm5glQHgT5AMewpGpFhIoCUnYBKdwXtzHjdYHMukIiJ0fPS9dfMX7rtoGZX
5B66+IK667sIM6SVzXQ6z0vrbOdLH4piJc6XcIzQePcw6abhjPLNX8rWg3IDXQ8VxeyMr3RCHBX4
cKxYYL60jVlkroC5vliuvK/RarsiShvvwKI+xPpfUOuM4fNiYSDSNzOiOLFnPwkngddkXycPrU7c
M4HbOKYtCuDCbB0U5hmCmWCTBSdcfp761QFDG0pO4bdPKaPxLg1VVKopTYp27Ke9nVKdpxQAYUFi
1m9i+Mve4tOxqtfyGonJHJHbGJffr034dUBAAtwsOTW5UWF2K4RYKwYv0VdILMNCNClueufVPI9c
VCLGQC1T29jAAY60u2h03KOIm7pMDXooVBvZGQrt6V6nPkHP3jR+qWSw3GGu4lXohTmGHTCZTZDH
eYUWdaxkQpL9RD1dmsHyB5l18g5MSRwDIfbZUx+0665DxPAxkBG/NnU6vS8zssmDDnGqCW/JfXdx
kmrXVFSzDJ3nMYjnncxMACsEoW46h/df3T5UkAPJ8BsTF21/0tkNTBZHlEyYQDSgVCNkJ8GgcJWm
7P22v8q0xYC7V0l71S5Rc4VMvc3gT6pq2nrZGuSIXIWR+HCzyTsSS1cYmvs290Iz7wKk3KJKMElO
UzxKWUP0LhQeqSIkWEI/Tt4wPNVV3dSv4CRjng7O+IC2Sq9a3gzJLM5JvMTf6xiEqoAQczWikjs7
Q83AoDMry92JwDFcRO0VbgkrkzYNt8niZ6XrUn1OUGTfGjRRu1TW7lEBTCiAX7ZeDsVVXDoxHoJ8
DKM6h5217+ENrRDMLPB9AKUojhCWhokftLR9c2ephoqXiWRrgdJhitHZbQbxXpENvfOcqTos3Gil
pezr7n617VwQShRuDCzMFcqcjVYw+sP9hcScY3COxRXMUe7xfkK07eJPWxk0tDJj3V9zTIeu54wj
mYsuXSlmEX6Dfy0cnyfSaOAXfbzzVd+BPZMGlaCe8yUe0XZQiAdKA0LtVly6f5cY2DY3OEVhRLbP
enfc4X1RUCUAEgFDaE/h1MI5IBzZ93Zl7YtIlAcntrHdJbKDqVHfLV+1wqbikmxoc2xo4Vvs98hv
lmv6kgJERzyfMLs1GtNdrIXcLIBjnlvXLFXDQoI8PjN675lxxeOYKt3mHjPZnadS96ZfG/dNZGNd
RVM6AFJPwg8DmAhCUVh1SRhM5WCUiE0GB7PCr9sIwMisHgEt1a9GNPIaVOyxEGMir4gae9gsCPvG
MvMUkJBfW8L6nRk1CpYom+W3ZZ7DO3/GWAru5/PXlKkRW0OYvk5spUfluNOO40AGxcwu8R3iSJv7
SdfYXGWvCttdGmgE+WKM5K2w3abwM1M4XCRFN4yMJ+EGmH946QlB9+yoGsNe4ZPVIp6vZSTOJySb
3SKwKSkhFm9UHmuGeAE9JNdB7PDlaOG5p7bgbOicdXGFGBFehirRQe5RhsOk8abjRSq1D2vQD/Ec
9NmNmJvkDigah4c+Jy+t3yuWt85l4oZskGKi6fSE2Yhb1gvO9QFY2gOY9PUR5AinhELL3/gZsQfJ
EOJtgsvj7TjOh1GyyxGBChoDmW79LpkPskZ4T4y0zm3t9djz+HrC+ItsJ+CIV8g8r88OvjYUm0t2
688dAp1BlSwW06qTqt36gD2zu6YcNsxd1M9gKaJ+Rej1+J6hwFGSvMKS8NWJ3PsQoOkVBGtPo1ff
s2BFnTO5U+lG81wmWCYp9d87+KAXGFd/i01TtS2Cx4agI0eAhu3DCJNtVDd+6fLkS2wVKzDLTxAl
QTaeByGPhfd46eFpqAKwgiIUqEgtg/qRtr4PsmazEQ1ZtmD5Y+sGbTeHjeZhkmS8H0BsyEPNT2Cz
+tju2nUzNcIWFPKBQx/4U9mOyyMR5ln2WV/QyEDVO20kuszcq93p5HlABqFJ2eEBX3MkDNUnNY5+
uQK8PiauSHaz1yrceIsyDPYrJcngOYqMomYPXeO4W2a9bJdhaUs34wdEM40ntD/gA3hz+DolTVNS
ghOdGf8cyN7u+szZgAPGCp8FEGMNa/gRu2q4jzkSHlceAnIN0CCtS9sUweDFO0S4pEj9Q/xeTCO/
Qs+UAZI3/GRFBky1u/iQ95FAd9g0z8blXZnQ0L1tIIY4sd7xmhxEp7BKzZDdYERLq4xNDx1rvdLT
CWgwC9zO+nH0ij4K2k0f1/Q8jUAFXJs4pQ70aSWo1HULWNaYAUkROpYnAYxokwwW/VGA5nmAaN2A
KVoMseccgh+fDMvhYRbLXSZQAjPk7OWoJ1HN9f2QXzomP6NT1UcuDFyj+VAbfy4R+K6ubSP3vmye
lCanSTnvamqc0mH+VLlLwq5dos/u4pJ8SsalIG4NRzho0kqXpKjqovQ1jfWALkQ8A7rpiwlCOTRH
Kd0vAfxeVH2pxzt/A0YhyizTVQ4YUOdJBVgAtgPUHLiFRptQwOuqRzwWWDE8A4Mon216Q/FwF6Gv
WDU1vNunXXKF+fRG+/LZLm6Ug1+C9rZPCx6yJ90wWaEtqPMYY59NH656E3FYInn96pYYOpzCRj4g
1xfn2wCsVQTxlcg4rDUHTAIEpbbqg2Su1osXR5MquFmEQO2o0jm4ED4873jwkDj6q8kAv8G5Gm42
TjLjxIREGsHTRbOktuxoqo9har/oJWMAreBf3Sn3Gd6pBFsLn3axyR5kjFKqH4P55FOmeYEec5sF
KjjA5+guiRWmHkiPv26BeCMMGYbSVSYRTxWJBazp6RvINfdRDaijkc0WO70pkTlXY+9V6d7M3H1A
WdhsWfa2gr8DXE4AWHazB9SHT4TNN2ggJGKGJb1nRrwvmNNcc0QObUyt+dYl7VgmNTINM2SMsjX3
kHSwzfpV7Gxg6OHCLsOR2WJTw5pIPGa3y6W+z1qxaUP1Po3dnkr/S92D6SC5e7fWoTw0pGuuhg4t
a+Y1pZ9h/JxSAFcdGhqPTZhZ1aHec5CJEHiP88MRqbham+aA9occoBdTW9/x3lpPPRDOXkAs9w5E
Od6O26bddVmLEREq0SMZSbQNUKdduTHM59Ew252W2VQt8ZrdLIH/HkAEfs9df95Lp1+KCHkR5yDt
pzwVFL4MSNgr0JUPZwLNxlYI85XNOEeuYFtUMvqAPd3u286qPGjNsgW3E89FLMk3NSuvhOIDa9zV
TYHCaz/apsGncSAZi6ZtILp9a9evnfGuNDEbGH/OeT+bQ8vBVjdYgSyq+cZrm6/QyZ1xv/dzEFYw
osX65Djnlt6tAKduNWf3s67LGdyuqjeivmUUPzQZUHd7vZSOVncYod3BWHRjkA6rorTsfJ/nOGwq
r5vwDuFhfwzrsRSG3prMe3QInnU17zkPKF4178hC5WXteK/IDdhHeBwm46LUM81Juene8dN7GBa3
xRR2h1mTQxRAtBQG+Zpx/3ZupJdjcGbyDNBjCSXSoYWMCY1iHz/SQTxH8JKn4L997WfnNuK0CD19
H0IlDqccb28xYoQwk1UY4Kpnd22uaT0jKQ9RFJEu51Z9calh6EiyjYiD68BTuvKWxd8buO1fk1ru
5MjqYkhZWDEoPjByxRDLd1gJKtzrClr7wRlgsTA5yFsbx/o5upQWkYMSKm5NiVhlmytDdIXsja8d
dW01r/XJRz8SIdCrGuDhWmH4A2wnwWhWZjegPQSbtE8OJKXgl2qPoXULRPIEpCvK0e+xXNSjvYEQ
4divKORi9JBVF48ghMpAPYfDMt7OSQgrkoaxE6w/FCACCGBJFw95G8RbAChsDwuIeDP6LbKmMDFU
j2Hf2NcQtmu5ngGoYJGL9oXFEdpwFNZhjU1fBYtTuXpQ1YxazlH8/RJjX3SgYWDS4ppyzmDyiwIM
w9rO1RjUAVOiU5hUAb4ZJEo0FeQGOL5Rm4S1VyZ6AFsbEDEBTMGm5J6lLt/Ba2+qQm3eQHEEpIDp
E8CI3Bi2xzdYoByUQMsNcgytHLBpRNHBtxeLwRjqAeGgu1oew1oc+oQjwsB1b2Oz8spPFFJp6/6x
pebWTv4XzDg5fJ8x2HdiiDB7RJXvYRuylH2Uvg2k99Bxu2Y7NbGELnNKDmnY3I1rDO+xLNiYPqiL
YPaWHC7zZyQ8qaoDt/8AOV8JhX6LQbv3FexFXVi4ARcRUHcduvwc4RtNEh7nHYtQuZJku2DimadA
XgO4PxZdW/NyTutr3pG7RACN0MmE0T189nD87GCa6eY1qTfSRN906n0zMGIqBgwLq0mBbDM04yOR
5i1DPmtfZ5iRxFE1hYRhHQe31Fi1ka3GjKd13xDI1O2cOO3yMMHgLYFdHGoH+OClK/z/2vY4gFpK
DIzdZNJ8dSSmDHD2QK04Xg+ODbYh7b3Nqvu7tPbQS0d3Y5wMNwQ2FOVQz/HVIENTgok9baYOxzK2
z+CQCkSoWiJLDJfpAUnF4Wb1ernLOOp2zMWBktfoQhMYohQDki69rNHXQvHoREd21EKbCu42O6+e
b5oQy9C9nDQ1Ooyh4VUndYWRJMsnHgyAdjCa5X5zY92EQfbo+nmTgMBkGWJuDSbxFQVHs+CpT/HU
LWzfpkCjIX5KSgd9QV6301XUhvfTOsXVHNlzH4AK4ibuo9aNm0dEhfhH0j2b/JdgBj4hu9NIRHfJ
Lm1PIOm1qEDhveGF6FSSJUB70yGFDPAsOjsGvLcBoBk8ToGaWzBjiPKCj9VXdV/WPcbyeYxYoGkf
SJPw4zxDRpKrXrfBCcNWbyi8aOLDXqeO5131aqDIrmiHHiOmgThOs4l0ZocSAPnw0ijaAoAf9fpE
gcHNZw2MSOUMKKPd4kUbnUY0oLJq03ihtzjg6+FmcOTyfYUJ8FBhhq4AxHdwLN51HQLcNqwWE/Fz
OPpYWXSkl27ZRIPjXYHWgYowXhL6tVeWBNcjePTqzse0C+U01j1nV3PEpLmbhhp0Xof4cIswIB+J
w/+j7ky23La2bPsr+QPwQHVQdEmQDDIiJIWkkC11MGRLF3VdHAD9/LL3Y28i7HcziEASQ9l5I2/D
tyFbIICDU+y91lx5ELrd0aWPTVVeuJ21L42qV0+FhbL+k5oQpK7cBxRVx3dy8Lk5jH3UqoRh4nSM
nZjjws7tey0adnUrB/OPvJKTenFHEoLZ1wym1h7Y+FjO+whVBONYZvj0NQW3ntTiqEfU7LgfkEk4
70xb+3OoxAenFgSi9L21T608OrVJIz9Ct0LkEZfVXeP7fsxw6oJvWSzLD0qi4GCu83bS97rKWrpX
c805o+D4OCGi/pwFyR9BbR+tGFRGSMIJqVP9EYfwB0dmPwy/I/6w5pgSj7X5REe8mNEmpbNnNuym
L2bUOc6/+rrW5+v31r2bN8+ybC0mmJCcDv+v0Oy0E9idk4uQroSEShf+YRSR5vmxRthKXET0ODA9
+xP0nQFQDF2J9Nz0/GEet9NZywo0nJWLnsduhy/VJO7Keiju/Vbn9Ma+916iAMQ+NOj3mQhDD7uL
+JBDKqOmXZ9qxSjOpHaNJ2mUf8KVehdCIeeQVF1kyR6P49HABDdVA5+lCA9KwDxq6WW9x15GE6y1
tWe/QdKpDLr1CDTO9ChLjmgUYv9Mgqv5+zh0KKbl9DsozR8Fmw6vHepT3MAfsEmi3QfAJfbRJOLf
89L9QbpKfO6K7l1B6Oup6OVnkjSH+57S11NVOelBSLs+xpH6LW9JnYnChlVmDrYldbQMjjEntHwX
AjX6bjucaN1pOpoDDXCS7M9+i/6TID1sY2lFh6EaL3TjjDvbZREkOrM8mJocT2mQWuwS7D+6MOao
nDfDU6CRdmCJLMC348bUhWEhIVVwHx27/mjmTvkZJSp+im6ynmYU3Z2ERurRNan+8mWa7GTkBge3
EgNNl0a7a3rEW/UctKPHtGBDgoF3Bne/Y51Vdl1d5We+dgqqjnMfoZL5UdERoGo/HYxcyum9o48q
ofCu2PlC0XfST74myJi9JmJpK/T4UxL3w55gH+dAf/XTNGTZo5v49Gvdit2g3bVg97J4+FKYRsZm
BvHThU52NyKh4NnvQhWKyg6r4/Qd3Zf+Z+qmonhqXU6HeOV67Zhj80AGMBZxc2zVUL2IOCv/nCAX
ISTpudEHM6VUuldS8/ck0iJah0X5jGRN3KNmJODWoHPZTfVlmqcsAFt+8mg6ZU6fK38A31nsiTum
FOqWjSfnzY3WKJBrpiH+EidliJgplJjF/OHCBMbG2vHThIQpxsEhB8BO2lSnsetqclmqF9CdfH1G
2+GK4dSHL6DvBHkKg58/1G7iFWYlL0MAlUIRVnNxukz3BnAgH9xsGI80G+J3LVmcH8My/0uvA/2R
jzjfJ1mqPBVJ9gRusTzXtWJ+mpNVdDv9KeqYgAzCi61eMBVOpvlUdlrXe5HmK95kBbGPjCac2nvH
Cr4ZafFMS7Hzxmg6dJUKnZF0dZpV0ccBC/7eHClOsQ7fOZWh/MwrxAOFa++bsTjFel7sh2qSZ2aI
oxAIhBw+kkOmxGPHIE9MTxO+xspsJY+BrX7qXZp2aqqhvabEr5vyvjRb/awbSrP3kcvv+0geSXzn
2UvZRB8wvvZs53MajW1o76qR+A9B5/9ZL1v7XWBldsPBsGn3RVyrewSgLZHnADSaUK+fpzj5ghud
xburfnAAaj+irUO+UMhPIdPuhKBqGH5CTPpMhSg6djRSaMF/DDI1hKLv2uy/5We2oPEuU5knKmBd
x6Qrf4eo6VKfTeXFb1RejdbS7JZWPp8uZC3J+9yNg9vGD4EQYkdn3H42EjjdKWmARxQK0Wlw9UOM
wGd0s+nAaXnHtSlwOfFEIbyzCGbF09c+2GGVm0ddU/7sVMc6UChyzvoQqe+cbjT56hhhvoYARdYO
mjMjUPERCOvOoO2P0p/g2L02Jdq7qWi/JaKSwEO05JTGzUgoQWDe02Vs3hlDZe56Nf+RMx49gCTJ
fVWjR91lefDTCiMkQNVBtsORkv4DAv6LcKtPsofmDLKGpb3qH2zF9jSwCneZgVLDaCeNzXge7dGC
Rwx1vWH/46K5sIpjRaehQdJDT/3idtpdR69NHxH6Z02372ukDijBP7lB+87OyodMR9A6kc1xLLMA
5axZi8RLTfI6gsktH+KYmJ2R6LOdQILkgaijTRpIzbNCv9hVkePfNbVZ3nVU3rhfFF3Y+79kWlvs
Uzukns9TShoIr20cZ7tuiD8qjfJFaUn5y3X8Jq4Y/F0rx4mlXnwosj65T3NBs4pWeORnzb2SyPyI
yvOOHtzghRpb8qKgUmkkao+qwfmahmpMCUX5y9DGT5Dk9X1L/f2Q1P2DlLFyVHoxFbtx4ngITern
XH0+4635qcWt6ew1q28PCVuFndSm6ZzzsB59Anc4gbyouv/Rl18pp/8tWl/q2/9b1fqV0v19eUMF
P1/v9d//z/X/f+rbOe2TdYuhRoNBPkvUHUxT/73g/f/8J+2UH/9xbub/a17r3lf/or+F8Lr2G3mV
Dk471l74MLMv628dvOb+hqUIXwQKZZRQGOL+LYO31N8IJUQe76IRxoI8K9NpsM8qeOH+5oDsgC4+
kzBNk1SwXxDBX7upcH3OZjHdpJwKWpNu2cI0ZtZJRWErmjy9GNxd24F0aVrrUpEeQMqeNRxfPa9/
RtJrzf3a5XgE7J9hEehAWa9NIEA+QKu6bBdjVwsPZcFc2LeIkWsMKYcmxu90+3rzz/8vgf/ftwf6
QDdIETBAaiysLgnZE6z2yLxshX9IAFOPYky7D2o6jN7YUL3e+cWIETlMA2qWTE23rz/b/JbXdwF4
ArTCKucs2WSI6SN2FZnKnFNa50qtFBrSIt1w41071F7uEr0T4EiLBQ953eIlJjXHPB26gqeXQKli
uP7HLrdwD6jRVkDCygPVITvg3xXYtsQyzKMuG0rEGBu8BBnFXUsZaG4RIR4Zi/ROi0JtT2KVOLQS
NKzhy2LjTl8oYIsHCluY2BehW7iIlmmzsTuFHTAHBlBWugcrxEledS2bV0ItPwx4TKDYJMcSgKVH
FGuGCCIWZ8x9OfVVJX3P2IvudKdLPcX3txAq2rWx6u/3AC0APQl2LkBmC9OndDK3LcNp8vrQGOg5
uoq7t1WJFkOlXvOYmeHkz+Otq3Y5vMlPgOSwiSSJmTxP9H45a/TI/b1UOPRuJKoHdg8i+pZnDQ2S
gakEL86/Z6+Vr3G2tywfJmjZOTURQy4YnOuvcYjwhZS+P821iQZtp12ego7dUu/3+6ixa6+KbGRS
lT5suMBXpgEeEDEl+GBVGCGLB1WYUe6PNhJfHyHgkYbNdG476Hmyq/+l9s2n27f55rUwULhBMZsN
+UTe5MRLvJ0YqE1vnO3+vRS/l5r4OSZQMmKJ6jqs0JjfvuSb7/7lkox0IWCYiiVwQIfinrn9ZHq9
yv7IlVWD+EK3NwDFazf2MrVZADngR8x//so/OPmoE+rZqjlQIUb8BJbK1wMFaY9TIkOvJ1Qc7IZu
39qCGsUo594AbWNtdrGpkhh+fdUs6QazsmLhRRlb6TmldV+TFoaVxIm8dky+IngY7juraj9lfJ+Y
11FbKiL/Ner329+xsGsqWtcQ7crv6AtffuA3+d9pkwWek2vN5417npFLV1/KfM/OzCWEUeWAI76+
Z2FRpBgcxfTENB/04qZ69BXZvo8MtdornYIQp0mL3SSG6lyz7Tt0PSvp7R/x9m1rJhBYsEHz/Kct
6ddWiRS7yhKEUlVGIS9S/VNhtgfHJE7Xjajt0V3b8nmvXBOLKgjkmT3hYmm/vu+uMnNLgUKDbCr9
aFnp9BQYfvYxLa2v9C9qVKRwsTYe9pslhgWM4HTHZUOmY4BerNk4KmbZnKbSlquq+75REZAJK0IF
Xvqf1XD4q0BneXCdyp8F49nGl/uyWF6/aiSPICgJVZx/xRJGZulFOEIcVr1Qbey7tqz0z07nUq1T
E/PcI6DzqJd2AME4zEdOAp6DOHKvjc3iNKqIsXiF4oDZQj92ZYb1S7IwJkXZHSxXRz+Ltdm7PS7W
nhc0FWKEYEbOjuLrdzSOBYiSnt5xjCpjl0kCnznSkUbZ96WHBuRc0eDOmvQnW69kg6L1ZgXhXZkz
tNMGl0eC2TzRv5qBekxykZx4VwLD9kPiE6SNZS64B7T4NUAwfgxYYj7nXTJszEJvtjzzhaFkApHA
wIz06vrCTTl2eltZDEyJWNox2O10OQ0rJR83Fsm1T0CAa5hhwezilo+3KkRGZ75TvYF0okNV00AN
B9s5BOTDndgMRBdf32QPrb3T1xddrMwuS1aL5YWcVoLtTxrCorvcz/+aVPODVdrmDnJd5Q1Bb99P
YfmrizOPdmbOc1phLw6P6PrRdp3d4Jnjmy9KA58cuowHoapocXOzP5ISKTbG0NqrJL0UmzZAEHzh
i3uFimGlFfx3z8zmRk7iJyc/sf4k1XCLR7yydHFrbHYcdh06F1uMGkUxJ6weAtcHzSME+0Hv5Xlf
cRIws5M7Tt2+sgp7ls/m3qBQToYYYh9yFfT57W92wZ2dFy9+CaAHkAM220V7wfgTppoVeairWEMb
WudEuVLbQqqBKCY92AVuJqXrcfdl5nhMiVzwxkr4FyNBp2HqLQovzpznjd803/1y5mNTzUZCN4mC
sBYLezh2NLoIzPR6ETS7MNTPtVM+6WAh2VtMiKBGVAWhHgmMF76/H+uqPrg1kx96Zbnxfb/ZIfJ8
UB0BpQGNNOfbXg9CI8WtYBWd5kGn8Pf0maOjPwU1Re6+3WmlFT/fvvm1r/z19RaDMOYTxkrda15U
U8vTUyi2QV6Sn26V0V08KvZTPY3txv5t/kvfPHC+MIBqkCfenA6trg9tYF+al4Em2IMAQ5CZjY8K
lWzEyml0yIUEe1x3ykGr2uR0+5YXVKy/xyBkaWoXDEEOp4sP3YkmDkL0+72gyK0zVN3yQVNp36OH
yHZAhcODSKnT5xC9aObL+tIa/vCOf23ap5krvZIgtWNfpoR0NWa5z+ee9O2fuDYKoEUA0eFjnZOH
r0cB9T2LKrHB9wq2/GfvpiT/AizfVz0+kLGm6Hn7em9HAQcSQ7VZUzgqMPSur1coFjDILNE8+CM9
Qm93P3sbQO1h6MwM8l5K8e32Fd8uoNBkYa+yiLKGcnS8vqJk8zUm5F9Q0Q991O8qut06H85+TRVR
r7RH18JM12jBl9vXnZ/c9dDjupQlOJ9wUuUgfX3dqe7s0CpQSyDVwNaRzgKuCdlr4uRbe8i3o5xL
kWVsEtEDvWEJ9tYrpRQ4pdEdIe384JT4pVyjw9GQmviRktHaYdrL7krh/6Aj5GysLqsPmEkfaBBn
QNRu1zdqx4GAou5oXkpj5jC1AKARgk7HynF+pERrfckT1NlYw5p3t5/w27HLvM4unVWGbTv7s+sL
+w05ZX7aIG9tTLzTTpx7ER26Q0sTbT8htt/4VtbGruCUQiGP06C2ZFm0yiCJ5eR6aZuru6LGqTrI
fu7vq8VdaGbqfmiwPf/6TQqWMHYJM79XLPbqpO/mIZ133TOcbvI4naDf7HGEV0ioz0GXbaU2rA1b
tgkULW2GlGotpiy1qDqlozHptbpovQYD8WmYkKXUer+Vh732/ubT+xy5wytcYsqagARQM6VHi910
OtIlxSjjB16EaP/Qjv2vxYHNkzF1NcoToN9JljKXJZHJ8ifyH3Ldg78c72EOTHe0coO9nvCP2y9t
ZRvEowPlCYzRIuxpeZLUlbJyMwKlvEbSWabZi0SUdfyotHLaV8ngQkKMbS82c/93CCB4hbMBAHZd
i41fsjY1wHJR+TmOblPovv5GdAgX0E4w/A4cEY4SLtyBRYW0aLX+jv548CY4Yx9GmlPHNlTUX4tf
/vuZvyAB0ZrhK3QXk28eZ26EoAktAx4vjmYNcVa4RTyn2hy4a18nVHTwNSCWmRQW05AzJoMW+cy3
3RhFZ0MF54cqq9tnXf5EIEjP6QL1zu33vDb1uXPVSwX35EC6vn66kaUlOdUhzRPjGByUQikvuh7O
nhWzfqLw3+8owqsni6lw48pr3w6QnpkpBugFctr1lavQ6ExRYp2KS93dF109Hgh3yD38m+GhD/Kt
Eb02LbiORXAvDLwZPXx9PfqPsSkVnq7hN/HBgGx6jEQeHul+brFEX3ZFi5WT0wONE7Qi8y5+MWYN
mKFS5BEfT6MMeAKqc6sq0Q51tutlVVjvFK08pmN+xgvuPo6l6j7UuvOsOiV+UaHSzwMK/GQFEuF7
oeKx0iwFs215NJAP3Em2uyc1LSwPL8Czit38ThWh9qwrWF4wwCRHYgz1Xa468uQX6J8a3Lt3bYNK
gehGeY5QmJxJOajvoRxP+9FuHTTUWne8PbRWHrimwt8D4URRzF3iDXt4KgkAIo7CMks8q9SbJyoe
qN8qRCC3L/W2qk6j6PW1Fi8XQaGKF0vnWAIk/CFzx24/aclE+dGqzhiDalQ0TXtEXWEefd8Qx74J
0mMcJ+mZOl2Fs2BmvrZIgnpY7ffVGHb8zn4rSmRlzPMzmUZAyHGmW1Lb/RThfVlyepIUry5OOn2u
kzr50tKYOoTOhO3t9nNZvR6Pnv4dm0QYl9djXoVOi1WHbVWRac5TpsoW8ZgrjnWJ4WVCqr+x1K++
cgoCFLNp3bGtub6eEuQwbywFP1utBY/xmJZ7hQrxoW/GYeNSLxkny2+M7AUqAhxFbXWJClbMWBIq
TvmDOJr2yxT6abwLJ0P5OIgeCVyRhNGHZLDtD26rfpTJAK0UFeCd4Svuuyityj9KbdiF4FZjbE6P
9eDiYivDOHyY+qJtdpVRiwtwcOBJaK4a/AzlAILCL0DeFmV7cBO19hQ0GqSv2dqAVTQbaIv4PrC+
/WD5PZl7Sj7l+wp/5Re1HXSWzdAXF1/BT7/XlMyZ2E43VKXdqL7gOcgmOlFG96kVaiSBrUjja8lP
RkJFC+uPWmvd92mqI8NNA936LlLCLDHQG1rvSVGk1UmzsUti+9TRqkFcg4okRnj9RGQl7VcXddG/
4lSrZ/GKAIZCYqv7u6lTe/Ps3Br/yPSsJ2RK1esjzo1C3ztKq/+ekf8G3l6KumPeLBtjD+ag/SZx
4nwyg6Y8TsqQ/MgplXxsRZ1xmSD8ZHX8VhAfin/oxzrpdhmxsQrCv5oeXN6nWKmUQfluNyE+r5FN
ee5ZtdXi0gwAXm58AiuLKo17mMV8BZxixGJITiBWbNB+6lx9re+S3PqjIpL3YHQV8AyLvWhPA3jj
mvO2fTk0CeZDBsZfrollJKCIc6VxZqSJmnfTuapa90GroT/c/rgXZLqXrQlj/wXab7Oo2YsVNNPb
tioxonnJhBZ03/RDm+xKFnkWUalpfyScoNDI6wYdZWVIsR8YBm8ePVP0Rx6W9b+ElWcPiZygVPDi
nqahTna6bTdfQ9IOn8opjMo56lr+WSmN/TyUkfmjM8Z6i+G+NmsAo2VxZlNLG26exV4ViEVV+Y7e
txQTO2ZF4NlQeKShPhEMr9zdfmYr9QwOl6jl4Fqy79BneOHra+khrwR6F9gtN7E9w23FvZqF+l0Z
uA9zPvX7NgN3V6pOdYyawjxC70n3JgXNi1UW6iHX4R8oMQuIxBt78vXOPd3+hWvjlc41UUFU/CAS
L8er0wy6Og74O4Os8MakTvcU9S2S31q8b34iH3oUnbevuVJppB/t6KwR2KFBvi8qW7Iz9YEwXs3L
DSRNuwEF2bFOALfsshQbAvaLOHkWTgCY0MyG4LnHxftlHDP/k6xSAXQFIeF7tddwYd/+ZSsLGEUB
G4ojEau0efTr1yWIWGnybKD6pZAoa0fjt6YkBg8+RHR0G0gEty+38vARDtBrBjcxUyQXXxTfuOaP
2cRzaFTzkCIzBk2oopj1Q+tDkiDn1/NwSy6xMvzJF6HizKiknrnsldaT01e53Wr07KKAyi2Yh4m4
PLrdZnW4fX8vz2sxM9EwIxh9xulC0l3coG1XRT9F3CAyk9SDtgDSiryonS2Zfg0F4Anp4jjgJKDC
KXMAnan5EXNZ/M1uimHj5a6c7LAWshGiT8xDXz7tuJEurk7MpGHuVrMSItyBt50uZZSPu1iV+X3v
gOCwQhl5JVarjcu/1YmwRWG+IUWVZUWnzHU9uKQdC70NKa0atWX/yLQu+jSZk7hvfJmcXIgLTwk+
ml2YZPWzA8v5E2ab+lK2JY8qhDVbtnjkRASZCpPHeLz9qtZG/gz550VxNnsRnb2eqKbBTf24ELqn
ZJV2KtX40YTMpStOeEmBHW+sWAvG8staMnNYX/aKDJBlk84lCkR18J55+PFKj6aZvkvAyJBtlTV7
6kTSQ6fb72Oz/VIr/klvzH6j3bGyaPKFG7DmaROymi32qrpAoAkeCkTc/HET66TvIuxSGwvAypgj
1UK1NZPOim0tr2LZaa81KZFBIrW0J3hSgKQDhMZpjz5VoPT1EF7ixyKn+txVuNFuv9W1y8N6pwOL
kA4x3/wQXi11dIrCtB8bw5t6Mz/4EwqgXC0oo/gZhLk+FZ5r9+R5pNXnMrSVjdCdtRFvzG8XTcZ8
NF1GB4fkCalRR2ks8idrlxLuc9+pveuNDkiyFrwYcfYYB5oE1b2TDumRGk+673xOkzEODqiZaeIZ
kfjolLLceDQrcy+nBpQLqI3Ypy1B19EshSkCA7CbXfZeOOnah5rXeDYaekugXntErtNWUWDtopwh
aCrSPyDndXFQHzodkZEVMujGQ1fXCWxx6r4RaG/CbSf7fmw3RvnaUssBkDE4H8nYGy4mndjEuj6U
XNGVwP2Em8dHXR0Kugl19RDaoTG3Fzs82WF2muCv7vrYHT4nbv09dREbK6LcOrStzDQG9VINfIND
o0ddfHhpluMUrUrqs0NUf1JsAvSUvnxuytrCFYxB5vYnsLLc8cAhNKMm45S47K8mEAF8I80NnAQC
pmE5c11nxLDlds7WDP9WkkOKhI7hm94VYtLleMfMZaeBmwIeteC0R4L9SR+2eKcAr1HGA9ow1KiS
khy2z9TJ+M6v1fDX9xRoO+mTs7+dNTmLIRbnFZEOHb9hKmV1xEg7eUOW2DsV3XoTwuvIJvfr7Ue8
NqotKgjaS4eeA/L1LBNrEa4Ec2CSm8L2Xa5JaIA+MFg3cAoPYQtQvla6zcYHvDq7zEGBaNmok1Iv
vb5sUZtA6TSfgZQY/rmimXIAAmvdV/44ncyiCvZ45CuPpwVAA3+mc5xQpoF5ymuvDvOQn9sU50SV
yUGxeUG3H8raMGcjSSl5XvSxC1z/uhZ4kklaChABoJYHqzb+ipwi8FwRKfdmPLhbH/r8kBdbrXkD
rzrMKvTu3tQAMWObUwLylJfgnLWE87+FIeroO0V58o3yZ2QlwyUJsuB9mRQ4uzLmg3LOJ80HWMYc
yHbsC7cSDde+PjqiqqbTjSFIb6kpKGWXc/41QTHWPyZfz0+I0kavnWFjt5/32iBknUP2YVPjfRGu
v17qAreJoii1UYcogf1gm2lCVXeyT605ZF5FkQMfWbTVa1q7KEZIm3c8dy2XBS8A9k2VmJ2JdSl8
tnI99mhMQQ2uos8Mz89Fqk0bc8zaA319xcWwMgsjCP2qBfmYEnKKT2zGSfIDMs1qDref6OqlZtkZ
J0NG8nKiHjRg3HkdIzgI7HQvK1Pbd/B8ZgPKtDFJLxKGX/aDrMN8yujs+F6WiqbICAOh1SCbRaIa
36ygj+4EmVNdHHR7t+yYQumLHDApOqfaTkHaUpl+yPNRPTqiA8kQpxOCZqU8l+yeD/mkpV7eU/ge
Ya/efirzA15+Zy69C44RlNrfqr2DJkiSpgXWrIw27fDgOy6X+hLWdbX3SYi6QJHGY1uEgFF16lq3
rz4vjm+ubiLjRoHAq1lOtXlh5l1QgBkOnLE/pm2BFqNR+49D15QnJPLqo5rFny1nGM+3L7w2GGhI
WcjW2DLZLxv6VztJzNMdlA1A9EEotEOtOsG9PSjS43TSblxqEcvxz2AgcIHCCRIQ/DDXU2fopHgH
BgY1JLPmnVZ28OOiZppZ43+Cv6geB6hFF3hH340G7GVlgSAVk0t2F45kbFkHtVDUk++IwINrlmLF
gsWS1ipoWEdFI5TK+4DV4oQZj6506Mu9olTmxtezNjXAenupu7MKL3OexlpJpyDuTYpy5nAMIbjg
RDUraA3wn6Fk9OwKam3rO1rZgZj0bVkROdKYME2vH52hjF2SN5JHV3XRPRY+Y5f5CDgGu4i8ulWh
L6Tmly6zglNRtOl9XxTaxhBdGSl8wAA4eYNzp3ox5Yf0t/zEZoYqFQlgBGHw+9KxgcHAgrk9Jtea
xleXWgwUYSJpVn2eMZaK5IwihfQGkNm7Xkg8Q407fTChdj/gKQCFW6rtKScS8gLFY6sxvzIpcL7h
gIciiR3gcivSkNU4xL7OOpDEILY0Yzzg3lOO8M7ak90N3V4l5pytCKkIA6Nm44tZKzOyycCARaMR
7ZQ6D8ZXX6eVG8RtUOrxdKUDC+j4UFhpv6m5Pu6tFBwg0af5yXZgN/l26t8bwLvZo8UQpCUwNmIv
3hmIKu+dKYM8azTK48ab0t/OW3PDF62LhS3gzbiE2h8qUaKZVPxA8FoaFgept8LL2ZnsRN9PR6A+
5kFSLD2nhgEhnc0EFGdc3mY2mr9e7ODcwd8wrzcEcy0eF1S0kY04v0YDsnU3aUxm01gojzwqUtmj
NNu43tonQY4dMhjKwAgc5uHz6vVUEQjpHmO3l9IA2YFxTc5xCDFD1kaycamVbSBGW7Y/KIt0+mKL
W8slTD6/4OuLiXfZYS5RD3ojq43N1voN/ddVFmc4MjNteic1k1sHxaIQIauB6GFt4PXY2tgaK0MH
ARy189nlRTDy9cOzHd9uHMkWciSv8LtFaWovNBU0GkJhoA4Js7em5Wc1MPKTY4yIJhSqxVGHEpQ8
rvDkdMTBbAzn+ZqLZXgu6JOMSd+dne38m1+90HCom2qYV0PegYUeGZVhaJRUMvS6OupWVv9F0Ie5
a6d8epRFWZzDuglPsWz1jVVm5ZSBFIgPCkM+1fTlKhMbsguVAh+Rlrc0T+yM7BXDnw6UkaOzYrBv
27jz1bcxt5oo3vFOlgtMaQhfVAMuolL9AJSWBKx8+BaAHT5B2XT2MfENj2Xmu6e4n6wjc41ylnXo
gnRvEhhWMtzQq64+AOwLdIF5H2z+r9+EGDEFzvFHXhiXkqZoFT9S6Uh3Vh5brO2J2BiOq9ebe2Dc
vsOef7HAllEh0qlo+L6mLtoTMDydIGNUXtXYxVGA0vi1QLaXzRAvl0LlbKWgaLJYTssYn31bVZzn
61AllM0CcFhOyR6U/leYqVCvw77aGN8vwrzl+J673KTv0SlAR3f9VG0THr+i1YYXUKA+qFiN9sD8
hkOYinrHUa/yXBcXuptAxShGdrlpR+BE3kXZPeq7HGR0WZ7zvMoeHBNnoZMiGU+qXPEkBfhdb+og
8UIx7vRAkm9hpsWJqJ5wnw+GcwwV+NtpVXfHMMp1RDP2VulvbfZibuSgTO2XKs1i9lLGviibojc8
FRTwJUtz6eHIrfd2VG1tyFb26yYdHt2Z1f3oeBcPMonMzppCjbdn5YGHDz6/oDnDZJgk8UFK616f
evGAsnarD702TikCqPOZykGDuRg2SQ/kXzcrvovGHmHTDCTyFKggRelruyIyrLvbE8Pajb6+3uJG
jVKdRIjmGksUGTZtXxuHWgkf0AO158aUUKZrCHmFNtYbmta1rRfKaN4jYmVqq4u1NRQxHTsVDYhu
Vcm/ACw5F+IFCHOeRvlMmzV5zBhH+6iygyP5AFuystWtFzY01DVUkZEwLiYEBYxJlrA386a4c3eq
X0RffTYel4Lz+TkEnbNvG729ywbTP0qz1e8q3B3foxHlm53XD24XaDQeGnsvZZ2+6yOSAG6/mdVf
SOUazagtKMIsQ1hjLY47c6zgxJp6fGf1+Q8IGiMpDaI5VbNKvrQB05L/kyGLG/Sj09ILwTutPjQ6
HD1J3sajrEoDnik1hl7Y2qeNXzhP0svpBq35/D/gB7jsrqcbAP690/X0CcYsAeRI/3uHbDj8WWT6
j2gyxqOsS7J30sr5PQ0S62goMy2EiKL3qh9y3I+04CP+/kuRT+UdLByKrWyEN/awawONciMFR1vl
HpcCIJG0WjuA9vFMjYN/i5JxDwfdPDuTH1yIirZOXW9+nVpVPUYjJdeNOXlt0np9+fnPX205slDU
Y+Ci8RuGxnz2qXMcppxa3w4nx/Pt97GmJ6TAwOLOJDnb6BZjOupjYm7DAt1YAkBMAvc/dFLFdm2K
4txht/kYOHrzAA0QOGHFiSdQc3CZZMTuh9wXHzn1/Mj0+JPL2feClFRg5xjMexMu8QOdqvG7klpI
7GPL32cEcex0WOEPYTdpXzvigrxJ7dt9XNhsLkRSgJ7py1OlBznzpC+OIBJA1OaZ8SDY5VxEp1fH
LtW7A/5UubHdWdO88PyYkrESIuZZKq55DFDmO1ScrF7dUxhSvXcjzUalTNogABTjoS87+6JnY/XI
jqc8OmEp76cIXBmpd9N7iIL9gS5YsTMq2/a6EsJZJS39fdCV+QmUVs7XH48/pwQgoYATvLFdWRs1
CNPZQbg2t7AURSJSkpqeYTVowW/xeYX1CeFzcqK8VW/sxFYv9RJhjkeVw/98BHw1QAfVIWixo68j
7LQ7Gr3Ivkhpf9cQkW2c+9evxFmXOU0gnVhM+Vpmk9eicKW6lu1ZtcwLYmn9Q2Ib7f/gnINUmGM9
Rcn5fH99T/jRKty9TJ2SvIAzwYvFYeo1/6DbUtkYams3xYFqngBnrf0MXnn9+KaKshvyOuZAEnBx
7Fbp0Sb4GHQuSSm3v++V6XauVnMgRc2F+mbxeWejoFrp0zipm6Aleg24t9BAjKJjNTw7oQU7EnL4
6/eHGRe7Nj0ptA8z1eb1/blmA+i6dHXPko57KIFRoXMSBBYSLrxxqbWvlrtSXeoMEOUo0l5fq4Hy
AdKW3kvv1vlptFBeRghNDmDXrEclMuoDCCmEJkotv8Uh4RujreRMSiQ3+m6AtBEqhjffxXGqFOeh
i1LnqUb8jGraKH6Weku9IPVzEn1JMY+a8tvt97MmL0bxoNJRo2XLQWtxqNFKPfpbjCELjDIRHoRd
qTTBQ53WAVzn0vX0DqSe3aTxsSL66WQRefcANsfejxJ7nCpj/CeZNB5BXGYHNgX1IUjTrSrAPE4W
y7ZFDRwXFaAi9Y3Lm9qbNrtykZ2PSKxNe6gvcaj6v/61X11lMXCcPoqlWvBhdEWoXMIQ2LxJoeYu
CZUt88XKEj+r59ms07BDJrTYh6QSWG2LkBp9BAjUwE560tu6Eq2Q7R4iS/ef2GzGYOKNciYjZhvf
5coUQI2DYjHHeXLWl7Ub0i5c1xoDwxvqOuJ2o/gymS2Bt3Vzuj3C1q809+Ows1Jon3fzr+ZqrTUQ
nMxqHyJkik+FYctT3YWU2Q1D/r1v+SVS1/82BpfJPP9vaM0MA7vKmN6HUfrzNWlr/tf/SZi2rN9M
1r65Ja3z0P+GaikU5H6jJct0BPBpFj/wH/y/cGmNTGpkV/QJUIbNtgIG5T9YLdiJv/Evc7jAPvKy
edf+51wterCzC2VmemEcw+6jLlYYikFGrGjDdK+FooF77hRW+tTWTuo/63lWaM9hEBd/vnoyH/6e
DF7DtRaNvXkWYwqmWjTXplAgLUVvvh5qalykziXx/y9p57krN5K06RtaAvTmL8uxSsfJmz+EWmrR
Jr2/+n14ehefikUUcXZ7BjODabSikukiI14DOzc/WaJ1symc9VBdS612vib2ju051kclT6iSd6ii
GjsfR9MG31Jy+kQ4LmnTxsW+aB3c/C57ccRGgxEIP+B3We5z4H74+vD08f1Wyn59nNzGWOwyfSxE
ibC7fZmOz8/O7vSEEd7GOLZCzH//r43sjJ1emAYhEvfbj0+B++C7G4fSAkF0M4rl42w0/+8o6sP7
b4+fXuL9y7T7Lrv/n19rCWAocaXo/JQZEe6PcPepcZ/gFG1kBgvc4e1gFkkqMtE4T418r3eOq+w/
hXs+GGIBG2GuL0b0cKCwayrRSD5eYfnXs1IEIO2EYzWn3NL7QzyUNoInkvVyf29dH+L/RQHSB9jH
mluyyy5GIfkqXntlc9JQVPo+jFHzpccu0m2S8m3VJA4MXr0U3+kpOOAlb6D/CbLWvFAM4ZW1gpWr
jPe5gT/97I6QXdC8jDbup9e69f+kFv8FnJ/aHB8zsmIJxMb6oVRRpyKgAASuVrp50DOYAJhzza8o
GhpJUvqnhjbKIWxK651hVIVXKz2GJmRwqE03/c+ikKti1yhKu8NO2t6nUTTgfxCBgkSdOThL8Ph3
kimQ8DSE82j5kM1bEeVeUBX2qRjQsozqzjpT9xLvJLz9DvAUtD1cjvIY94nxhNI71nOWSA9FJ4zj
/eldLiIQTVDwOTFJRub64eKEyhth4UvjBEcN382jk6b4keZ999YoCORQloSNDkZwjni9VEcJFfRE
nsrjaAp11xt+d6ygM29EWS5VdFt4PtEYpaZAc2o5FiSLUcIehX5sGqf6UtiZdEFOuv/YIjOwUe5a
CQXaj7I19zAX6w2ROPGFFZKVHsfAAl1L5M+jaNqDPenth/sztBaKS91Edszgwl+GoqlpU0mVZ2n/
wDiUlRHjOw/FM4S18cYTBaYsswRRgH2u3FJ8UC2eCh9bwuOsWXOYwMPumxQA+/0BzUvq712nIZ3G
jc2/ZlQ07drrxeDXbVSD1Gs9y1fUP1mhTMhCpzqubr7DQTbVVvHRqdG82LjF5ovw77iUJwgNJt+a
YbGgNK/jytBkgDR1/ikI0JSGlpZW31Ij6ZNZ2yf62tDi+R6RXeEJrtTq1h06/+nX0REcITmhi6ap
t4ULIdSw6PQarcgEs/PdFOSK4Q2wc/odguryB7VzqNG+7UvzZKIzCCpkljAzyfWvR2yLARZhJpmn
rsxRf7Ts4Fsxd1nqytLeTfaU4/WdNxtbY3miUCx51YyiezeDQ5bNQkP4k+AtkCN/NwZuKBv5IzIX
0UaddLkrXqMgpIhak0mXfdld4UJEqDvBTaZsavEOjGaJJZZi46JnbdwSy+U6F3/op8MkIgzEt0Xy
E+cwG6cwK7xmyC1cd5rOCo9VK3ILY7VY/FH0icrdkE3J5/uzd/shLW4lKByvQgzWUtw0S5OyNfJm
8BBxHn9gWVHtMuy5N46XtSgc/zY3r4Fax438AhJ+eWiYoyf7fvUE+Ko6YVCxpXu5FgUFACQhZQBl
wMSvV6JENT6wRD16Co4Ux6aPKk8qs3/e/MF4UYNXY7FzDywrTjXWY8KhaO8VuTId4j7HXiGOwvbP
/TA3O5lq1ixrTMmOqgSL43osuT1Q11HS3pPYfs/wMP0HVa7Kx2KEdw4nePx1P94i+yY1oaMCWBG5
HAal3DyjjbQI2jEfPDPTg/dm0iCKpGGLFgtBR9jpE+BxtPxx2DbPjRblG6n57U5DVGVWvp1P7Vm2
+Xq4CaeZFaodUCdAxQe/iOD896E8wLQwu7cveQsmCVgZDqwZY3sdi+ycPmmn9F6AQ3iKfRzK9w4g
gy0u69qYtFeNhlk3GP+T6zgz5zeONWf0hlHPfvJFrdqzM1waTjnB8vP9CVw+AwE0wpl1THQOAcwA
3J9/zl/vpxpfUdgXqeR1dKLpPadmab/IUpB/wfBZepomhG6/o8lhf+p92/6QVblmH8pQ7gM3b2FI
bJydi14d6RcEBS4FGonOXHNe4mCDwYwhmsuyF/AdOhwNhs45YaZjpUd1CnXkb5HfrQ+RSja6nzN2
5ZiEJqpseqwW1gnDigYzOcOSBldIU5wCi2ikL0oQjS8qULgtkPvNBuDnzsLfc4ZuQ/NRrz/fYFpx
K7Rp9GIaZr8zX5Kxs1SBoOHPYbzr1SDG6MauH1urtw7wTPuNnsPNDTDHt2n7OghtgCxbrEqradFx
EuXojVrpQ5Z09J3Sd9FJE6L6BjAwesAjONpYNDdLlKCzdPesYgLcflmmm9oJdn0mjV4Uxd2PxOnS
dhckde67nZLVW4DvtSH+HW1RRKhRd7T6kg3hgMB1W94nHJ1j1HpOHvWH3FLxNx30wNhIUFYHSTcC
kVW0YRjm9cwWKBhUHcBaL+ui7oz0Th25QV1iJ4pC4NaqXw1GGm0CKYIQvMz/wEeEk1UPo4dIaOWW
U5i2JxVltxctsnt9F8uZlwJ3Lgor+SoHffGsD+YhgDy808IKT+qhix4VHhUp7ikBLfb7h8TNrcJ8
k8/ws9iWMGHnGfrrjJAihNp7OZa92bh8F2b1+AkzCglyFBzpd5qcbr0r1qbcAcVHsQ4aMlCj64A+
yoK23AvZgzSY4pqSOVh21/nnQi8DaGOafsp7U9oQJVsNas9cXfrrABUXGamcah3qkurklWmPP1iG
fAENSbX8qEZV+CHUZGxQYmzHt+TwV+Z+5kcClENoahb1vR4szTWePE0ke1HvFPouwRxOOqR+Z/82
mdyv96dyZZC8dcn2KZqwqJdVP/Qz0KWwrNELE1liFTVpOjNq2ydMeLIDv6PFgq/dkl27SbFeSUBI
zc2qXbyuFmkJKht5Cud38mSKdYVbKXpZzj0aKzjcH956IBOQGNVn8qDFt7RDFBewGcLcPUZEizlO
vHSQ242jYS3K3BGlGUlLHX2w6xmTS98acCRRvGaqcmRO/D6T526Z2GrHLEuP820IsIb/Atw4a9cv
rpcMjovkJ3iVqhoOTAdNyfBaxAYMO7Taj4S0x3M++pw70Wjv+6mJUA6o1DrYSWFlhbumT9EykhE1
ibzIjkCuvf1r8w4gF4LkyhW4OJnxdcuKSBSKF6c2Lbk8Toz6aNI63Hr8r22RvwMtzgNekqk/agQC
a5kFOC6WkuwWQ5l+UKpS2+LizD/76jnMQQz0j6MOduwMWb6eXuRDMPJM8C8yJMnCfF6Tvpoxjkf1
MIiPwqit56hCyccRmralHzQPZBma0SB0jRI/OfxiZY0Q4fEl5iwYhZN9MmzANDt82oYP3Au4TaeN
Iz8Eko8HmWMUu7FLiy1k78ra5mVnkBEiHWiy8K4Hb6l5WzpmDURdxIins97q/hJBrnE2uporgTCs
YPeAP5+Ru4s5zXD+TbKksTw5MMCFpwWW0mMj3n518UIBNsoBKwMDWcxlrbV94wz4TmN6BpTLEf3g
7Ls+Er84iMIE21hf/3Z/V6wsVphRFL+5zWeRycWeVZM8LMowtbwcF6l9FVj1QRtH+cIT0N94/6ys
VFTZQcYCmqAOtySoxVrhlJJf657eazgWV3JaJlBAh/BbFQx96wZGlXm49QWc6l2D8+r9kQLAvV2v
XNG0asnUEXdY3l1UqQ2Bz67pCRmjPtXJpa8JvgfVEahY+V7CGtN8QjdwBqYbRYOvdOtUlZsMqvEL
1IUjH9WkMWMWctYZBxPl9i9xEJY5PN2Qp04UqyPsvrQKbUy8teZLlkVVu4sA2Uf7oIPzhtPe5H/M
sbv7qkiReAKrUpfftAkFQ5xGleFZmFaPYjOWM4i3Uf0xT2FQ+MVRSmMN4K0qYWcWJmVj7+Bn6v3O
6QD7gWsSyu+q6po/aSOV+UOoGpidoWKQfCmlUMxmDo1lHaK0zj8YgN4sN64leXKLura6Q642+q/O
sXus8WQfv5MyU/gk/Sg531pHWMPO0Iek2idGJ9nHgQUKgr9DM20n4PE+0zbp8g8x2jGIg2idM7kS
hSrjqMWYgro6bzHFFaWt+sDf9OGHgghj8xxHbfWIiwaGgjjPVz/igoQVXV5F+ln7OcbLo4j6cV85
xvilAbH1CS0NVHTh+iuftCiW/h0rVf8V8vaqTkoqTe9NJy3UXTLEBd7MvuqMIHZ5YJF5D4b2PlVM
TB26EUBAFcnSiF9zYH7wEQ2RXSWbLSqzZrCg0vvFUwNBCc3+Lu8+521r+M9mi9ggIluxXB7SvBJP
Ld5l+EUOiTrsKg2t/ANifuJHD5xYO2m1nX4eegMOsV/27W9d7sbAa/kzElco9Wxu48vGLztQesZT
Fln2LhSNnO2saShDN8gT+gam3qoYvbb8oGMtgllsKONx+F7G4gW5rKxUVIquA4ZmdqrJmFCKeOx2
jSr3qhtqKFZhRoxoEa6duXwaWOf+LlcFshJB2cPEGPCh/ZUbgeG4iaL01i6xqk5cbKlIfw6iHX6R
yU3n0UrwXc8UtUJJWi0r7Vjh3/YP8hv5P7rWCOWYVy1qyhbYruyQj7b0TQpkE3PlOq3eF9zmXOat
zM9gnQUHW2563Gklra9ZIQPNqD4dhH4IuKv+/K8uGfqhRmaPW6ye/+jRrBw3GCPMke+fAiuvA1h+
GnU6Hu7oQS/uLN5JtpI2ik6nqml+iCTIXjTHRz3TgfmWuVVuVe35fshlF3POi0i7SMAo/cBvWN6T
Rl4Vo6IEuoeqYmkda2RMRrTlRPJSKWH5buqz4kNQBu0fvdF6DIemCO2RLjXzjRNw5RJDSngWCwfU
YJOgXd+WQpP8rJcL1WvgLjxViKzsRZqGG1FWkvaZaURLdS7yYnVyHWUY20bLNaF6ai11sNrIEbj9
bbmF1ilzi6IYoqXWP5C66vzP/S+9NrnmDADlloEEvSzB6i1UW1BtqjemcSncLDLGU63J0wcDSuNp
qM3v9+PdDhVTF6RayK5B5ZBWXg/Vh46G71FveJMvEFcLOwk/QqfsixbnvskwXak2puEYTlKwVWe4
vUytWSeSZwMSRWSAi7lELkqJSmmIz8UYxM4hh6L/TxAlsK1KubdLl6p61h5aZNV6Vw1DZ+v9uVKK
o3hLqoISGbPMhXo9dvxCTX00Y3E2I1TQvM60w3KXRVleulpArn1oZtSkW0lRrXk0BNAu7fRKw0e4
lpvPuoxNwcbWXv1JbG2kiHgqkhYvVl6vKwNK7wqOkl2VVR7pqMANno+nuuU4OsFjG8toeKqABuVd
S3ssPwoDveujXpXpD7WM9a3k/DbjIJvDeEKm5EtjeOkEk0hRiQV3lJzLqqZv7dSV826sFePSVZH9
8/5ivF38xGItUvtgA9yMvgiMMsvlNDmjto88qRZhaqKo7WOo9w7aRd0WbPN28VPAm5nSuDmptL0X
KXGHSbodIZvh2VGcnADo2FgrTOJRi0cFlGWiuKOsbamIrHxQDB0oaPNvSq5L+giqx0A4gMF73GTp
E4kNwuujicVpK8sby+n2tJz5Dbxu6OYgE76s7VZBaFoNfuVebhTqUdLb5NLggX1886xxUKkqX5C9
aCxraYo/8YYpWiBVMnadeeVLH+uw7w5RL/ccHEq4wb9ZgG3nkjVaN/CM6PGbCAguhxUPk9YPPCYp
Wat5SkXO5kSmzKKV74a+1N7nqIqY5x5TcbHrFbzET1iYh891X1kvkYSghWv3A/3I2K+kT1iw1cFe
qTWRPsaqnmEXq0VTe6oLo3kfy03nP1nZqH9v/NH5PAWkhhufb2U9zHV3dKJBxfIZF6dQNKqk2kbj
e4OsDgrgEb+EPQ1LwnLHwBi2RDVXwwE1BYitoinhLNY8up1OMUmJ7xVla4+ujbSpdKCYXX3CDTqX
3lyxgKoKwJUjBEEWemTXR2w5KpVk4cjuNaIm3Q4683sLWXUDl7SyzkE/wYcClkS7aOkj41RESNPR
93JTwsNPSrS4/SwPHP0bgVauLCxK4LiBmMd7dEnOSCy9K0298L3JiiwwPTTEyIZtBOTqVhgYxJj9
AUP28CHCr3arVrE2c8w7RQqTZY/G2/W3TPlbEpQl35OlJvpEQaJRvyWxliGLXenFp/ubei0Y0AjM
AsFHzAT662BBbQe9M3SSJ1WNhE5P7MRuXpYy5l9OtLED5hV+XYSxcFebnRMsQlGNv46FRlyWQHGS
vCB1xB6humYvBypq99X4D4p93capuHLqz9xdFCJn+QIMPK/DGXLTDI5QJE8HNvOsymW1NyczfaiT
NHOzopPOlSLMjZUz/6E3Y3QYH7fMLGayCNqgyjWQTkieih+a7Ab4Z/u7pFRq49Ca9RDuTdGbjqtF
Wf8TlUobAcJ61N9ccZ9bV6SPIMph6CxbnUk2mMIwW8mjnioUL8x90GRdYPT9Efm5Ud5PThDUO9sf
q4/3l9PaDuXlwG1LcWiWLrr+5mzFsGtrIXlpOZnvRDxJu4Dn/cb41qKQOtPKBKHIalpEqaViMio7
Z2aTMbTcnvagts9ap7Y2Aq2tWJRGaJnQkZ+h89fDMTtHTww/ZDgWRa4Yw9OdE3W/EYwOdtUsSX3/
661tRk5qCk7sjjk7vA7XOFGcFprtzC6S+l7XIJYMVmO6Y9z9P2yOubVPQg6WDcyOdh3KNui7q23q
e23SgClr7bh9L4dCB/4oWgE+Vi8YXlw6ztsPARJMvCF411o0CuZP/lfPa8pZ+g1OF17rN41Hczd1
J2UyP6cd9SpqwNnhzd+Ub4nZNYoKXB3LnqqRUutHCsj2UgVOkOrPenmhrVETreuN6VtZls580tDs
R4WQZPN6aLPCr6akpeMVsRE9pSjsXlr0Y073B7TyRp/fcTzSZ/wO2LTFEWNKXY/1euN4dTo1kysa
VRO7Vg316TD6ciXBcxcRZgElFnZngR4QTgWZFpUU14bxbW7MrzmaM39VCtoUDNDmuR5zAH6iz2nh
e0GSDu/sOm4OQakE/zqBsaXDttD8/T+xqP2yRbg8ONGvY6lpUaEAGDte7CCvp1P9Og6jiuV9JZvB
Tvb1FDsgHwepoAVoWKMCX5iO/bXSpuDkp5L95iLxnF3NkEmAYlTAF2+4lLKTqIY5G6mLhG7qLIeH
+0d3CahyIi8fpIeognVDFUvaIkitnBQYlKJ/qs27lyfk9aeIQMBZrSA2DakqfujNQU/J8XQwxaY0
DN3Gyl4PB79jfoFSl16G06KizRDo8AbJKc6hiZrCnvS9f+mLET7TxgJfubjpXZBP4heozLrz14OL
e73WY1v3vTruhb5zqNOU6Au2/lc9gRjn0sJO1EOV44ztQtqy/UOk2YV8Nkez/RYWdt64ZZuagWsP
UaxwUCtCnOQGNu1If6h3W78v/Y1jZv4Ci3vfYUPOft82Z81SjqH3J6e3UTglYwTCrgyDhNSrqrko
6o3YlsjOxkdai4dXhEq1jnvJWaIoMj8KBhmvCM+Jq+rfwtGi73KS5N/B8aGCmMUdFKz703KbE4NG
w8Tehnswv2nn0++vgxsnOh9vFmF7FFopUUE5ij75ho/IE6+etDnUBaKZ+LEX+scJhSx1Y8C3SxCs
ymyDhfgOLcsliaM16sSZ/MQmsdIqZxfmOjxLsqDwpZw0XKruD/b2KCfaDDPlnAH+tjzKQ0DDGK3b
llcGgX2SwjQ7t+g9/r+MCSj5zFsl+16+qOs0qNDxwni3TML0qEzojYkKmDegyWHj1lgd0Ny9Jznj
RbOsN4Zj3oZAnC0v9YHaOFALvELt2o2Ue3WSgNdR7aPKCNj7eo2Az5WnejQtL7SqDHKjUu6qTtbO
loQhw/0ZWg01a5IZ81ULsuQ6lKoFRjQUPQ0Q7rydncnjoXDCYYfc1tt05+Z7h8WAwBbmM5TrKElf
h8oEaTagGsubwuGrovs9GO6+PtlJ0W9cKbe7GiIdSRlFypl281o2/GuPYeMUJZM5WKDO8uYcKZl9
lAU6VIOTqfDVtK1lvhIPBh26frOCMVnSIpXwQ03NgD6xp3NTvuSyn+BxPdWHTENFENGDt59a0I5n
ZPUsXDNr1yy+JBZdXNiN7dEMlF9a+vDveb2V9YMvOuMXEiexuvEeW1kmsLSBPoImhD1lLC7poG/w
bZEK2wuldnSjvM9d4AU4zBbj28R/XpfJzA3h7UfCCdV2sSKtBmcLCRSnhzaXfQmNpt7TGBv2mZ51
+/uLf23eAHBDDyL1oEymXn9HTYmB/4617Rm2DWbTUUd6lGP3abSjxhuEuWUVunJ6UKv8n3iLHZA4
pWY23Kye1lEbbqo6gUksbWlirI4KygLGlTODYWkbhxGrMtLjZq5wWnT1LHfej+YwusGQZ0ddjxFv
uf8Z1xaHSZsL5B136A3PTbI7i0pfbnsWZocHq3baowlakN7fsEVEua0LACZgn83tNZ4brw3/v3Z2
i5gQWUjGjFWyumsKMAPI+9JyEkibTJjEeIVNT76kwrY34kr9fX+kK7kz8aFKzdVhirfL/KTJpyTU
TL4tZhF64aFrk/zrlBNSqElkI+YmVLPOX0YsCvuTXalWSdql1R+FqdaXgrYBPfg+jLfc3FdyCi5Y
HjNzpgf8e3keVGPcVoNmUX0yxsKlj6g8xpVv/WxxOup3NOPxmLe1rv2jIKMVbOyitVVNkYZzgUIb
mmuLs0GA2zZLh5zNrKR6P6RmtINzLJ3vf/q1RcaFOyP1yGnl5aslDCx9iCSaD1ZSjk9Vm8WHuANW
Zg/Fr/uRVl6GEFZgV/Gk5w7mdLg+FuDeGxNlHtsDCNI99xlN3J1Ct8NEPCc1v+tZHedu5AT9WZZ5
cjtKTw+8kba6WyvfFXYlacYM5QMyuDidWtSwhZ+Pjpc5IfJcSYH2/5i9mTdgMlge2SSb4OxvMprK
1BO1rxTH87M48l9rJEDERzSmNk6J2+cIgTDYoPM3GwssL+VQBDPaJPARlpNzf4+PrlbuEcxIvqSp
b0aXHpOLR01p5K0S/sp5SAucZgvvrlea+/V04jhGRQG1L89ME+Wh4WtfBisMHvWganbZaJsbOeLq
+lFotoM75KvSsL0OiL4uOWICoyrVte47Yq/Fo1mHNp0SOghh7w8HIyJHhSnrnOokFsdeabYWz9qg
qddSkUFLAMHZRZF40JtpqiN6WW1lJN+HOK+dk2mJ2HGLDEXnA//HlBzub5yVLUoKTiURuQTuuWU9
kXJDrwmH69RurHZXYRfmarlTHONqzDdCrZx4YFuBc3CbQkdcnniy3A+ZMfKwMNtQ1pGHrpLv7ZTW
5wGkR4bvX6C8gEqxLTcHUTx4bx/o39EXO1MzRgyxjJAbFoTb5zRy9H9rrgbDDYURbGk9LmbyNSHi
03HsQYEB9Lk4XsMiDZS07dKLiTzvh1KRfiewyv/kTh1iU9N21UaxdnHs3MRbrBwcGOBTjm16aVIE
5t1MbcZ/nAnl/PvfcCXM3CqhDkL1klNhsUlo2AgRhVpykXOEfaUyiS7Idny/H2SxIuexzFVS5P9B
B5AqLxJz2UqqsW/p45a5+KEZSeWNdmtCkUjfSPX6LxLNO52DmtW/bFhQNau0uGnSCwSQ/EuT25ig
kXkZbkqzeuN5szYqKggymHwgwHRBr8+XjmxCazHrueCLPn3k4WE8I64KGm8AyHb/Ay7PstdxocKp
02mFBKwuleb4pnKIxFp66SCydfSAAkTbRyk292aEY9Jeon6hoDHbmiDRICfGbknJst6LmAtt4wZZ
wj3++zGAjHiA09ID0nQ98AlxfcmsRXoxar0tDuqotn9EUuT/VHJZPAyx4h+VtC5PA9re0QGhl+6s
aqj/uz1H5Mb6XZ0ECrUgn7D1oIB4/VvGuipsSTGSiwoY5mtbjQD9+ry6pCnWQfcnYSvUYr5Rik+6
iRbKJRz9CAnIttxbgMmeJE1slVIWl/R/X5imIi+iWRJmaZBTa00EgskhVKLkOxP7IW8I4+jsYCV5
Kmm2eCNS0veHd3sS0FOYaTSo2Vp0Khan6aBShsXHQlzCwR8fcj8wPqXorb7x0czQCAOugyIEsG7K
UtcThoGFhQdBLC4dvlaHKIi0x7qXsr0vZeZDhDHzxmq9PbchS4E6ZkTzQ3YZT03KXKMlIy5RiEFc
jTHno9qTyKlaZ7oD9gm7+59xcSW+jo8SIV/yv7fJ4t2c6HXhjGEhLqbUxL+buGz9ndXIxsn28Zcd
MMU4G8aI8LYtB9nGWNemkNcL9/CcZt0c5pmJ721dAimt6SZ8bCUlAVZL1er+CG/3AVxeasMUqjQI
vUuhm0gXZm2SmF76Yqp/laL0j0kbDo+anGwQ3tbGM5NcVazuuZtu6NBjNGrgWsQlN3JrJlYoD1TJ
thT31lbI31EW+1r3w1CMKDtdOqORXwJ1TI5FOI5HU2m/S5NWbuSla+Hov5J+Q4wEQLMIF7d1PEEe
Ti/OWJD49pIVuwrg+3fwq+pTzT/z/v58LR7rryuSC3iurtAzZA9c7ziz1hS/h7x7qZRyAPdtad/s
SXI8jY3+EQpv6I7KWF7obOunIjXEFv9nYUCF+OOskE25ndY9xSh4atc/YCA5b4ckF7wtxgbLAos0
ym2UvKSNP4TZp6JMFI5S2YGP7rcXzKmkhxIbbFBFRfi1hrj7U1NT+OL2IGKBSbvfbSy0ZUHhv59I
joLVHXgw/uP6J9pqYvRcvemlyAzjQ5DkCVq6nf9pMkX3MEYBdL8iatwhzXK3FLZM2c3QdkFX249p
Dofq/owtsWKvP+f1d+CRTENkuUYMOcbZp+myS9/HgKMBH/nVLk6Q+epFb1duG1Jb3TtBKsajNAvn
8/6WHIHPkZbaeGynunBtvzLtXd8FIzLaUtXWOEcq/adSnrQni8KethMZUjcg1OeqlCWmrJhFNKVg
NzSVugXqW1uE8+zTWWQZ8vq8/sBhaYd55Jji4qg+GkWKbx7bfgx3VmtXj6qfFicnjWt3LPrMs/Iq
2kigVjYdnU0kxmnR4zyyNKCaATxjHCLCZHeV9NwjnHtUjNQ4VTzsdxR4/Y0ZfJWD+KuDNs/gLBVE
J4SOHw3V+Qf9VSFjx0lZEKjikjmWcRZyDi8h0B9iIzxg+ayfnMSe3mWTiSbvOPXvstpWEHrr+qza
yaUav7RoMn0MfXvLXfVmHugvcGiDEQfWM3NYr39XDn6gHkd0FjAI/lZWunhJpBEaa2QYXlVU4lmb
qumbLU+pG6SFcb6/sG/yGkxEqJNTuFYsXsTL6EUOWrlKB/PsSDm2lUidPjdB1z3yGYejUAtjV0yB
v3ErLrX1yJp5Ssv8hREFCIPlg3iwncmO5dg5Y2leOg9cN3W5q/tET97pxuB8keLYxlMe/zWXmmL5
0vHxTRdRqRhT+VYPnllXMvAjZ5RyWC5J8DFjOT/J5jALT9bTO5IMdSvLvlmx/GhYW1RMqGHgvLlY
QEHIdZfmkn3uyvBrrPnlSbeC5Fgbqo5S+qYF8Uo4SOyAEXhkvPb/r9dFFKi1H8q9czanbPiAlQhM
m1LTXX0MpH9scJZvXQiALGjfwZmn58WL8jqcjSJ1pw+1c861TGvcJPHbB61Tv0mpr7+IxKg8JS+a
jZv3JnEB2QFifk4EeUGRgl4HHURRdpSLnHMcpOPZ1kt7p4/JeOh7CkL3x3eTuRAKigJ9tDltIae+
DtW1+RD49cCSM3M6J3acAtXXR9n/fT/O7bTR7qKHR9mZ5iF8gEUcg93kq5N1LvvU3sd6Kp2tNkCl
foqiY1OUyuF+vNvjg7cW2csMc59tsxbz1qhQHIRa22ejDar3DgLmXmkgOxDg4XlRUCB3JSvPn+wh
aHajJrbEn2/PDxyhEbAAjggPnv9xPdwSEWR5ahTrLKBfPVd+lX6nDtYS1ciMH3kQcm3jurFVWr9d
OLMRNfDLWWhAp7V4HbatmixIoDSd8f6dTklJp7lTYufIEtsi1q5MKG03CgrUmADcLxMRbCftASqZ
xLaXP/tGq577SMZiXUWkrSuG9Mv9+VwJR0GBPT8Lk/D6XmyJHDBJDqWILWFWMKDkoau/93YSPQ05
LKmmH/uNTGs94AyImfng/1FF/7oXR2r2PQUD52z3mf1RKgvZjZNc+WYprUn6Uv25P76VBYM+IOKI
PKTpLS6v4TYNJZ60inP254dfn6rh05i0yrOGeYpbOUp7nmStPd4POn+0q7sfcCXbA4oORypJvrpY
LsDLLHuqsIoXuhOcQKrGBXC10IIzoURWcs7rQfoBlk/5mYsKrYz74W/PHsLz1oVLRkLLQroOH+Zp
25smR3nFoI+jjbqBzyA3ql9rUWjtv+JKyCiWNT0bYiyYR9uBYVPqX0vbCi95FGyVJ1d23izYBBUE
xDNs6Xk5/bVc7ErXg94sw4syOvWhdApjD/wXJHKkbV24KwO6CrU4W4AWDoEjdeHFirLgUEu1emiL
ZCu1X40CIpYdN8/OkrkW5Cx7PZCCi9VM5V5pR/Wstba/f/MSQKVJmXtnyARwnlx/tiEsHHyJGsZS
iekMO6u/GMGkbSy0tclB0JFm5yu50Vkci0qgKKKsmuiixdmXqfHTk6iUaFdam/4SXDH84sWeoojD
qQGji3NxWXNURdmrQ5TFl7q3rWcL1+JvnSaZz8qEjYnbakmY7aMsAtTU5yKN90Fkq+kX+OLtS+J3
rXnJxzA8653eRx7ESOhLOrXL5xCG959EDezCZUsP2Q6ubZY8omGOB3EYt/IvOQ/N1q2VUP1gNdaQ
0qpCYBLdl05/DG2Rjq7QqbK6CSlt50I8kw9WE07QEZuoU48pDHf1E0k5zkVGUE8QjFrHItFMhRzj
PumkKCnGkcjQ1s/NFxOepswrSLLSg9Tr3GxOq9i/dTuRi306Btw3STXoL/bY8lqqgwned9iX0/hE
kmu8M+rK6XhU2/LPfHDiP/DjrfdqmAT+vpdijO7MTin+Rdw3+5AiiTudMk7/Zx2TA5zOTTjwrtzC
Q9l1uVN+jaUs/1F3rXB2vWEIdGG7wsc7bLTCT3TTpmkPNaA4aL7dt57fDuajmfVZ996cbO1jYTgD
T/Xa176BkIlqFwEi4yXNwkQ69K02BK4JnF46JrApH8TQ19GuT6TkR+S3WeRlZhUNrlUrlQOfAu3C
ne1IZeemEWhl0NxDBY9QNcrnDP/Yco+al4q0VypK/TzVgfg9hXX8NS8Mq0QQNgz4IZCjSteoG9t0
zSTspH0EUKDFPYW/XBv79mfwX1KyL3EN6PYmuZvMTJkShYqGW/hprAoj3PfWqL2z4OZXjxJeJvX7
OtDkf7N8UrSZFqGYcE7KqXzB2TM5xWY+CjdA5lWCf1tWvwAzBtiZTokPWbTORtagPeTvJ2voLdeI
nRJJQVUt/0yTnYbnipDMhyqMBO0dO3ZezLhQ5eeuMynj8DqpHzhwm8BTelEM7mCl1k9pmMLEdeJO
xB/8IIzyDRLb6i6kBYbOFfQoKtPX54qJ8Zc8ImN8GZugf6dotX8wzKzaeCWunStwyrB1QNMG8cg5
Cf3r0B858IcqkUIERfpoD0h6Ovxvzs5jx24jC8NPRIA5bMmbu9VKVtwQsiUz52J8+vlKs9FlE020
Bx7DGA1ct4oVTviDkeHg1oa7sr5bQ8GIwmuSgjdgTDnhP4aKcyxoliSPbsqi1H5P+nGcRJKdSYW6
HSWTjaHAwVGGkz3w5zV9Ve+q0Uob5RqmwgjSpi1OdWNHj4YYvGon/diIsgDlyHob6DT0U1bTEpZd
6S5gzxt47/5oz2p2RBsi/6EUUf44aua4V+Pb2Bi8ZxA9QJnAMVv33fKSl64ayvAq9ckORVei68gx
2wken5fpCLLh9LM1YKBKcNr95xLoFeX2TAbXEE4d8qb3ApRCAEyOLRe/bo3ct5Hzjz0XxsFb5v5n
hJ/cZaz1PhBoMO0UlTaCS54imsJkBzJEkV/8j81DEyVHsCFyr50NKATydfwt1xv1KBy3+g5H2zoT
i1U7weXGNqI6jHYVuPXfYN77QUPuoSUvU/faU1E9hInWnIYlwtS6V5yd0/58F7GBZL+RZgYLvkau
z4vbVgUc3KsWRXnvx9EUJp9btTYuYxl3yY9qDOtXHxL6kSAXKI6DBOSU3M8uKs28m7pBuybT6B6w
92hxB4dtlpbNHurw+ZYlAINIL3EZHP41EAaZSkEzb1GvZCrWtyEKxWfC5FePIkUBKXkhCYpgAAii
+wnVSBAgnN5lNzhQ2VOaz+53J7G84yvjPTkKCQdkHS4xqpz3oxRDpoSOYme3gVjymJhtfyOHz1+7
3xmFU8fNTCwElWEVVboFAycO7ZiuSYIpnHKsxHrzmCdteADmYh+Hyt3Z7c+OmBzSQqgcQB2cJ2fV
u3AqCuB06xBJKaD7iUQrjnXXxgdKve3Vgc96QN9n3olraYqwXnfRJtuPogptC+5QeAmryLbu62Z2
G1pcqTm4zRFjYvukq1FoByKeY2Rdp9r5NyuFRgCTi9T1VbNw3JNRhTjc2jTfPul0NqMDBc4kPExj
hJsHwfpEGFE5leRSdM0h7p0sC8aq0t+ikKlNBwBZRLE6fZjspHSj9c5rvTI75/j5fkeqtvuFjVDx
2fLmSD979Cg8zHwnI3s0eMPMoKAvT7zgTfpPW7RIrLldPn51Km2aL7VVdM4xpNr5rTTdCOFPN++W
kzAQvVm0caAx2laWcyVzzOuT5qUg+uyB+vaD0ndEYpEzYmJsmWBsAlUZES7tOwR7jnE1icnXiIC/
F54+VUc9xlnWl8w165C4itD91vTajx30pZFIym1Lf0LQTyN6G+zh1BmxyA+VMyBLpUwCaVDFs2cd
s6so075NRWVXQY2ekfAj2NF/W0mbhAFBTvZPRGPQPJWJ530FD91GT15U5g+d5oXtuSWQq4LcBO1F
dd0Uf2cFTOtTb03ig5bVPeo6VVJNfmnAIPMrozcex2UZlwdgRADSvAwobRDS3v1qjQk+srTMcjCl
XrY8xGiz5ge3lK27AcUqxTf7sPopwowPX1fILh20BCm+Q64a9aPr5dkQlCoavX46RcavJS+K75kQ
xgNMqmo86nk0db7jpFFzSTPk1EraoMJH/gk0x1gqP3U7SXxXa63v8+gpl2zQ87/7tmu+tmUnPIRP
PgziUPVhYkKFMLyP/VL3yXGctDk9yucR+0cU2iQSKx1+8dFx3zP6RXun5guwahfORP5+QbpUnIZm
hFLc6Mr815BMvRUU+TCcFSRUjaOJyopF+Snx3rrtDP2rY2GcQNiLOBYunLVr2RthFWD6Xn/P84xh
0TO3xAlreTW7OHZo/qomVMgOVC5woxpiLsND3i/F+2iCknpq1KguAwSx+uRQdn3EFlCVqZ39UZu6
DxgvhMNhQdymeVQjkiNflJ3lHLBaRMgqSZM29adFERcE8RcPFibIievUO8VbZLhMToM9oowXem+6
ylQ/zmDZwSdHIk/8YrDzT3Qi85mvCRDx2AjXjc6dY3Tf4cu4CCWWzTL8iPRl1A6F12hkV9lsNec4
8aq/iqSDCbII1OGDWJNmAy4GF5cp0Wp0u3Dl/CDwEFqePGXqvrWV7f3tlHGlPEzLoIoHXBJJoRQE
7B/G2Ea8LBLpWPrJhDaln/WueNtmRj6h6YCK6XlWTJREOiv0PtmpNY0fEYBgKfWUHc755Pl/WxFT
io/aRLr1ftFLWL19DnDvxlfR/wrFIr6EMT2ds4lJwl911TbL4fXPEIwxiQwHGYTIyf0zVNaVNaKU
l9PC7cLPvZ6Z78np9nSOnkVA8k2gFkDxiZIQ7/f9KIOG0kWbRcUtn5oioFWqBXajNB96sxrOL0/o
WSXv91BSuYgiCvLyq3eAyIBX1wnp1UfZgGh4j4oNUFnBiitK6Asn5gxjAXvKjCT6+vLYm08fTTLy
H4JnAAr306wSSnjoM9C2z2In6GrhUFs3p2PuiA4WZpIpARek+v3lUTcWV8IbQedQZGeZV6MWRTxp
1bjkN6VO3Mdc6WEfOkr6Hb+OvWL+1lAa6/obm0BxZ7W4seKKcpKLuyxmFgxz1p01oygPPdoery1W
sl0oqyPzQgLBBl1tGcNF/XDKQ1BipfY2GdrsoW30ZSc72ZwP4EbYR7ZBj2QVq1iilqQJ8GHIzaGS
UIeo1+VR/Jfop9d5iIKoYD70zmjYgX+VMdn93ggzjhkM5ewWCj19M0+59T4slhFDafTc9nglcnHW
wRAQBOig8IOZ2yodtxMErUpk+W9ojGe8xCpWra5FfymBk+17VCZ2stfnCwnYnqYD+R0ldNrU97Mb
1RiPbFFmtyhlpwtFNR6ywlzQWA3bnY2xMTfZ8QSWSpJDi2A1FEwZOE6tmt2KqMFECanRY5sLcW4q
tQ4iM9vtRcsrcLWYxOeaRxuJ4bi97ucGpsRCxXnMbqZIoLY2Sj0qh0w38veFki7tL13LiIXwvqY/
UWLt9tFVpv6veU4X1AA5LpfeacVyevnQy0O9/lE4jsqGHqguVJHuf1RoxsUQm1F2U3K3QwZPC993
Yb8n1709CoL98HZo3q0TLs9oyYXQNrx1vV4flKiJn4hNhp+vnYsunwdJ6QWAYa/75oibGlBCihRA
aKYGoxEnJ0NrxfHlUZ5vUZIGukokdR5DrfVvZztbKmr3KfblyvcMZ/XDpBT6FVrq+OHlkeQOvP82
4I7kPKhR8RqtlcxAj1RU3Obo1tV2/yuCD7X41dRq9JJ0oGS+rEtGf3mxk3WHBV3yCZHczN4DrT3/
dlLxHKYXzRhq8OsEUxuMJhuLMrrx754PkRZHJ1OpksPLc32+quB4WVhoMAgJUum534dD31jYPccJ
yWu1PIbN/DN35vJQJsYrORLyAgX1DrAWRBLyE+sHAe+IpRtYs5uRh8IfMM4IlqJRUOyr96BAGx+Q
Dj0YFKIICXhd3dUCXJuKID0xRKX2l6hvnW+YhmunXNHdL1Vl25+Y8nCtk8ipfQU83k4VZ60O/v+5
oj3JLuJvoMhXqzqwhaqad3YWTjOdizJBsqedY9M74NldW/hL1kvzvg29+pcrag03Fo9+SlCWofOp
yDM392uBJpsfaYq1pzLy/JNTdiXZBlBAwZKi3v2Pm7zOMzqLyoUZpdqtXmzzTMtBOVcTiejLu2sr
oOJK4C9U3zW+/v1QOOTN3Bt8CDusphP0zPzJLu3MH0dALn4c0ueAjbMHOtn6/Kj1oX4FBYmq3WpU
kdpWRcc5v5mKYh3bOQRCNDb22SAbP6PWPX7SaOIE2RiftXjZiSGfP28EroQKdJxlRLfWxXGMMY+b
mmiuUazqE+hQxY9SRfhhYWSZX2mxulO/21pjpkpcAsBGQjTu11gd8TVWBDyFybLCz0McKUFjl6Gf
ibF409fpIqse9U69ZmsP/Tno6vmqRERdLE0IJNuqOlt9mz+MTa4f6sbRzi/voY17kOAY1Qj5yADx
lgnDHyVfwN3ozzUuhbZJpxRCqf8tNPO98G4r7aDcRVcdjiWiuasJGTFSRnbIhGgB6h/qlFZBN1hl
0CuDqXH7o0+dxuNXRev+QyHR+D1BmPsEJ2utLbFUk0bVIrql6SAevHGKrcBJa3fvk22sIw8JTyfv
FQnOWvsOIMYkbLXgVUNz9+baefQ294S+szE21pFwlUiSPghX/RoupLmZrY+Folz1vigDWrOeX4za
Qhml0Z/cOtWDeFCBfAMY2zHc2diSsj1BCwCAG9Jhq9xGt2IVPxga8EkUosZtKeERyQX30EdLvHPk
NpZSNvnJOaTOKdrK91syMoZR50aLb7GrKe/a0dF+IBqa7oyycbApk+P9p0Pg4jitDvaSNEmv9GF0
q1w7Ho5aE+m/rMyG0FxMEPxOBPP1dK0i0oHXp1UwACTijDCdtGoFZ8FNq61cHQiIGCkgwcFtD+gU
1vjVKfH15dO99dUkmx1+AxE6fYH7pRy1LsmBr8W3qMaErCXQLoEmRskJ/Wb9P0xL+sXSgAB29Uwy
ORsyhLxCJ7pZeKOFPhe1fZmHKKWRjJreK/VFZAzA0nHk+PTkHevcdGwtTwoCJ7es4cVzGpd+fxNa
BzdR9rpiW/uROIPiASIV+NitFhF5GOHm+kK6WIbRGypu8xnx8X9f/lLPCXFyQlKnCrwrwqprj8bK
a63RJpS5kUbUxxQ3ufdjnRVB2Y7GcUoFZoohvF406+1jmIzWeSrnV+Nf+A2gc6FLQbmRUcX9dokT
B13jkHB1VIvmmhuNdjZGVTs0UTfv7JatRSVMkreZRgi+ztBGJUGmtiz4fnksLu6Uzucpc5MdCtjm
qnK+QR7S+JMSC/czoglDlxhqwU2tNWl6rzunakE+3CmrNOjVPkc8Hu3aKl0iIsi+eN+E5qvpRXJV
ucZIkF2oaGv4WjLjVxKpdQLRtqpOCTUCcJbV6IN1yXdWdeu8A5SjC6gSrACYu59urFhD3XdtdAOv
2v7o+tnx22lqv8/dbh9wcygZNgCclQdjdSoax4hNqx0YKlHTo97QIDemxPSLxNhDqz7nZ6Kmx6MD
QgMJO6mRfj+tsoxtw8u14tbP4XIosyn2pwKrg8Yox4NTTgaVYkv1MSvTnsKkh7JJ9edsL9aeVvpG
+En9BjAilynmI2sNGdeKIkVgWXCLDTf2u3CubnqbKmceYfcjHO358PKtsLHIjEfTWtqBIcu6mriq
9Gmkq4zX10sR+4CmxSMKydk7MFzhzt7ZeBClXCGVDIkmp7d7v8iDWeOjYEu6ZGEDe7RIxg+DJrzS
d5Os4H8ws/SsisX5+PIcN2IacMiQg2D3Q3pdA4Tx+DDqOiekH3BKOcZhHB5SvNXeGkOn4hqRdnRy
evVtmRd7JoKrO4i5sn8BsyNTQtnx2Yx1NLhNKBAuIKWxekrMbHzEyE/fqcitvuHvUWA+oKcJD4ur
Ve6pPyJsNQO4X/czAiOz1R5N6urBNNvmkTxmrxi3NSHSQbghtLPZn6vbDhL1sqg5OkBhnzbXDMw8
nT1jD4uzNQqHEfoJBSksvWWC+MeEBE0d1Swz+xLnRXxesqI6EE3Vx5e3xe+61h91ot/rRqxJ1oBB
LXyU1d5HyHUiey7sS9XkNVa4WvdhNhTPR+ICNUkzs4M6nONzDYry0NWhCmRedR4xlUG82+yVA21d
jU5k0z4VaVRBIEitnS+7OjH//4UUkqXaJZjy9cUeDrRY7BjPaC8Fj6MC0/S1w1EtY/U44Rnr7yyI
jAufLcgfw62+Ln7HRaJGkX2ph0H7EQrT+NmX/VCc+qod7aD3dFxj4CJ/dQy4UA8jybt5mCo3rXde
1a0d/buBxOstv8/qy1SmPts13fSLMqbiqxcDkbX0JnqbWWW8swu29ppEStATQKEHK5D7vcaXj+3S
nZ3LqCpgzDp1OUQxXkgvL+3qWv/9IQnHdaBPEnKy5nPicjYmLkH/JY5n5xp3rn4wcJJC6K8q3zW0
KXcWcGPjwGgm54A6Kl3AVl8ST9pa1F5oI2y19A/hEHvHdimUJ+7IKaDQUOLs0u1Jm2x8NQPkkyRi
ECBw294vpZ55YeQqDGqInPpFWeuHcVSsi95byU5utbGe6MBzt/5mOT9TCI3jZRBZE/PVktoLbM0E
1VJX0TkGNxRQEBSHl7/f5tT+GG91xeZqDxogTZ1LBLogaBNdhxDaTWhkNenlPwwlWQJICgB+XKvK
1qBSe3y4cP6qYe5GWGG9HRtl/FTZe5D3rUVkl8CakcD3Z5UZeqhdg+dKdB2rZPAJ+Ztj27niYRnd
NEjpeZxfntmqricPASR4CtVwdEABrsUhB2wVDaQ6o6vROk5+FeFQfkpLDbmGrDLG7y5c/PwIGc2N
fOTu9QeRDelOurpx2qWwokctkx4E1fn7LSriSeX9daNrX3fa0aqRP+MN2ovHVwHH74lK/B91FEhm
EATvR7H0PMmbxojQ9BH1o1GD6rTdxXnjtLb9CGqu8g6skIh8R3jRh5cXeWts1N3gSRAMyAL6/dh9
1oJdsAC+REDEYgrVinMK+zh+lyeLuHkqvhcusJmjMxfuzlW6dUjIQaSZt5SE9uSl9MezHTpVmLti
Ui5qoY4Hr1/0c1hYE7COadz5jmuC6u8lBtMJUUmnSkwR534sgW5foUxlDL8M4D3xDuQa1JYL13zs
O9CrgdZU6IBONapxvjXQXr5Z+YCu+aAUcL/1sMfq1o1NNzC0fnhs3NTpz6PiutnBcusWhoEmbdqc
0Wz2bAy3jgFsDIn8JTUl67j/6Q5nTi3KJQEBFGfeucH4gGJ2W+fiux0a+nd3MAByKSZGDAk/8BE9
k9x7XbHt9/IBxiG6ImOkub9aPoPKYWsmfXx1tSk5em4bHmcn+qeb4z2Ay8ZLBIucAhFIR4mKXd2c
aZZGqjkn+Et4NXy1GGEAL6Aw1i5BDMvM8AfbE+MxacY+ff2jS6CKlhiVTMK79R7RR3lKhk65GAi4
9m+KwU1hsA0VoncVf/ahM+O+2XmYNs4AJx8aMvpeyMWu66dTnOi1l2bKBfeyT3kjyk9qXnwqhDvs
fMGtdYUURR2FvUTetnrhcziciqZX4SXPW7JVFWBTvOC0fGtGsIH+gMJ+eZwcOImvfwop4dD+R5SA
f1hfbrOqiV7kI6rnuYjdQ1Yr0G90W0sNH5LHnmLUxnUGgRQQiFRmkwCb+8OSwS7jvLghEDVd+aR5
BU5zGH8CQux45qfHnjZidTHdtGqvzTIOyueXr9ONw8odgxSIbPbTV5C/7487zXNRpJxb4HppMTjD
T3wOqVBXbDjQdfqIIWHtOmmJLSF6Ln6PLWjta15X70nLbuUqsgpClYfYDSDy6hhVpZtni+Iol7ax
lehNOVrKp1ZrR5La2TCvQGRrPHN7pXNAVhW9Pb3XkF76ldgG/pqqHuXOCZWbNj3D2KKAOilK/zAq
yvw09Uj/7qQtW4eApx49VZI36uyrvYl9TDNnNSYggPiih9wFPurmPYajTlT8h/Pmgurn05Bms03u
v49VjLXqtZGCs9fYWz70w+i7MgytGdBjqkz/5d2wETGh1o23A4VU5N/WNeEiC/UszDDLiUub5MRq
KgtCUrwY18ioox8Jkrbz6eUhNyIWpMER4CCyRjZwLUSOTIOY9EhNruas0dOqMYJbRlvfebq3RuFJ
ojRDIZG7a/XFbE3p1NGwkyvQvfqaNHYdxDlmJy/PZWNfAAjkW5EcSI3fVYDQNLo7oLCSXAvHSm8q
QdK7TCz1Gfqo9u3loTYnJDEE5CPyKl7ti6VIIUJAHb7qUTSdJ1TpA83tjJ39sHEJ8y8nOZdqxXzc
1bLlapOp6CkmV0FNNFAcvPn8sUVkvapxF61NXbwB+FGf/8PcWEhaIRowxzXgMF8Go2wEW0KPNIh6
3mwqkhfp5jtruLHboWOD4ZQ2bPSxVndv1Cz1ZNLLYeu1BMseMhpIV9VPZauGl1KI+PLyvDbHM6Xu
CB4f0qbv/iyPcRfV1Lfia2GJ9AT82LiYS23Qu4rnL+qU7rnNyz2wKneA3KJiTpVJwp9WQVA4ul1l
R3l65Vy3+ikGMA+WOF1SEcBaxV/MSsfOPHqhm9RI1jXDJxOo/p4p1u869upnkKDSi5SCfFJA/H7a
qNok1FAsQtlWxMXPBhx/8tBZ2pz4rb5kkw9xO/KAonjldO5VZ1EATY0WztN4+KTXCCRc+qUxTUi9
c2u040NYDv1TamMwdygNvRDHeUmdGcEau59veurU7YeEYpX9SyEJEb7kQhLvYs65Jy258UElNoko
V2JjOfX3M8OXxsGDrolY4K4+5nFq+WOalOewTqaL2pR77872eFxgFD4wBFj3dVPhKCYhUXR1zKXt
jwNU2tZfPLePTyzt5PwoFbwR451LYONWA4kLuoG+PKdkLZcHYiTKUcqNrvPQYj8gQOHM3NknPJz3
HBG3h6L+SoAJ2HPdpmCjQO1pMiZYQptY2ql629B3utZj8kpGqcwQyNRZRBBQBLJrQMWCJmVe6eSR
w0gfZEm7/CFsIvemFP24A7famhW5CP3P36Cbdacum2wbW4DBu4yNFQURrMALOo/5jch5D0C9btf9
npasQvCk/h+vcb8lFRPlLlSxPekGpT8lbWMSx0ErGfSoQr4njo9j0U3HJkySQ9PGatCIpN+JoDdi
WhthDQIIoOoEL6t7ruvgXqZqK4Wr6+HfqpqGG8pF5iF04STNZjJ+cK3iV5g2w5eXL9iNR5FsweFC
Bz/C2VtdeEtsVUkyoZidDaG4hLNhv4NI7e288mvK6f/XGL0OrjKeRnc9zDTXvTFR38LEwsxKvNsV
MzzMieAY6oXRfvP0Of0iCmX4YomB/4OZxiW5Sgyv/KTAxrbPKD148enlya97fL9/Fshl1pznhZdz
FRI4UJUJWLFMaqdaj84eVATY/aCeTN/CeGA4NqmUlYB/o7d+lVptdbbh56Y+ZvTLU6lE3R5rbuu+
km5vEB1pydNDvt+MOZKvkGLY7l3boqDgRMu/thct5wqZN7+ew/rry0uwsfHIF6UuD6Vuqiar7x+P
ToTCKN2bsaWT4Nn/OlryNm7tN01kf2k140dVYkHw8pgbIZJM3jjaNIspga9WvRuxe2uzCV+kyKi+
dWExB6or9GM0ORQel/qnmtnm6y8UrA4I05Fa8cia5Dn4I2mzjSIWvGbY6HnpN4onIuiKEv3wdml3
jvJGCEG5C7ASslXckWufULuFNm5lJmLliTkkAew9gfIFqgOT3zQATP3KFtZwkJILf0ft0oWBV7TK
u5eXeOP+hIyLEBnoKdkQWm2jqs2VIWnY2FqNxILvZKr91DlWiFakDdFq53hvjmaSisoxwQOvFncA
/hJNxRBeki4tz02vfDPqdDzNWjbunNi9keSf//EZrQ7Sl2lSaRiTPg80q4o+t1acBokxNDtLuHES
wQ5KkwY4UlLW6X6oYrQ0PQ173BCLSbnWOihPIoj45M6VCNypM8//4ZMBYuZ2BBrOt7sfrzbAFah5
E15QgO0SvypmtT/qnSh+Gdqi77FDts6gLNVIY04Co7XkWVKqjdoJG98825L0kCkp0idg8lZ20Oe5
pmSR6lqM2IqV7DVZt74hSCoAcOQHsvN/P1HPmOwxnpFORU9wOCJS4D6VVaEGRrWrx7c1FNq6tNkl
GA2zhvuhlCmxZzfG0bKpouXU0zkMOjNSL1rv7hU1t4aizk2rSxZlqMncDyXAQNYTzeBLVo35u0LV
kBSpZycYlrrZc8PbumJkbonLhSUFDFZbZXQgNKPY41xqs3feNUq0XPvQVN/nXlUWfuXM2hvajt0V
y+Dx20izYU8OeuvVAK+F7wUtWfLpVbgCpUdZxsIiqY3DUL3qTVj2J8i/9i81j8J/AZMN3SEac+ML
AUy+B83ZWmo6YbSOqFUjgSn//I9LwKMrRe/Kcy5OMRdvRWFPp9rtbN/CF+zL6w+l1KuT8RFYinWt
D4WkOLFoYV6qfghPbWosh2ZI0Pnv9P/gu+V4fFHwRi7eJesKmYGem0Edz710nrs81rYxBAJ96CBu
0skfsnZvw25sIhYPgV1KqcCk1yF2ZKVlnyyue5G+UR1+HtbyqUFXvCW5rKJvswVXM2hL3foHkmp1
m/Uu+fXy4sobdJXlAs1WeZ6IdegSrXbRHCFKZCDOedHRGAraDhL7UDh73fyN3YKTAZ03REboRK2h
MIY7CQTrsODqkVA+jY0Z4wynT+e0zeydwOZ3j2Q9I/BEEj5CE4dk6X5nxoXbV1bveZehV7PhAr9b
1g8EVcO/mzgfvS9anYdIQPV93v4C1WU9LpOZPGl1aNSfF7Om62EOtTM+jcaoTKdRNHP+WRkHp71m
YobwrwxVVLwptLj4WNW0Evy0bZcne+h6KALT5EWnCgYlprkxPpd+KjLXOyiTg6f9MofzTy+toT8n
YacbJ32cm0OvjV0ZjLOIk2uF6ouFK4+hzQfcnsz4No+h33q591Vzxnl6r+DxiSWCiBvVj7ti0OAU
dflHDbEo2+/wBh8OeudV/3Zmj6BXVsO2DdKi1NXLbCfih1I1enhoo5595TZd/AEa2zz5tZ2Z5TUX
A9ok+CLVCWxxr60DtU8F+BqVNtBRK9Br8d3aNZ9SJIizLxVAFPX48nbcePAh9pDegpjiqljXjed2
WNJeHkDKc0ogNaOvipFqflFay3XQS/v1UZPkPfPgg5NGPGl1iyfEo6E1mth/jarzvvKAGooaXNGg
ejsHbesIUFxF+48yAT231UhiUBIEteLoivtFVp2cHlHlQMsitzvpCaIwO8dgI7YgcaFWQLdZBR64
ipzmhl4+T6Vy6TmOJ+ok0V9o9XdIVMY26qqmecDqZ9wZdHOOVAxA1fEiUN69P3qN3TYdaDu6bMPY
Xfl44ZPuVfZbSCB7tMXfx3h9zB2JWKD0SAqzDiuKpHUMkQo6LwRJ88fa06O/Z8UoU99sM2860B/y
uG/0EDGNJVHSx0jQAPHTPrO/ZjSUnoq89sTVyC0sG5xlsmnWWeBXsFxUzPR9EtleGSSThcKdEvft
pyYvM0TIEQtB/k5kCgBtSoE/6GGnnwnjSuUETky7FZ6Tx/7oluVDG4XJK9HvMlnmeZJuV6jXyJfj
foWxPC+w3qPOW8dj9An/pTKgpuZ+LhS92zkaW70tomAcLgD105Jd44awIml0C0O6a7WkWXNmk0W9
P7le9bOLhf6QTXT6Tv3ShMYBn7w5DwSet/YJYYjyyTXaoX6vqLX64OVV2CH8btTm0bbS5ClCbTj+
/PK9sbHzQHXIoqYjA+l1KD1xwBUILMrFU4tPWWZ453q2DT9XJ+Py8kgbDyYJAuUKlgRtnvUXEEOq
e6EDmgKD9vwY1gUXdVUne4sv393V9pYi/lT4CGUl++r+Q1d1jdpMYbK9E3N6xPmjPUC/C/3B09h6
aWmaf9c4sx8nO/s6DnFyjHrt18sz3biL+QlABEDKQn9Yt4W0ngpj6SmcZrzhL4qZ5aNfJfVyBC6j
nbSsjHZ655sfUUIfKIJxA61VurrFzkY03RGHwebML8MhD0xPSc69wnv98tw2vyL5CLcj5T6urPvl
bRZeUas3lIsVOeUlseP5MkLE2IH7ba0gasTyipLQu3U6STeoHCQk5jrmUfkhQRzyqbOm5Iduhtlf
SA2hK/n6ack2tKwAoLy8jrOSsoH2O4bKpYvMOehaHNl0AXT25VE23hZIUJI8SLmKI7e65idvLESu
JFTWAeRfZnyFg6FvgXBHzkJtZ+rPhkHr6+VBN0JlBAfBqvB2Uk1ZK1d3zmTOY9fS4wWAN9Cz1iPu
JKtNbL9V2tQ9GPlcmUGSq+YNMSBnClL8QZqd0781deorqGLABeC/8s//SHsa6pcFTFf62nFkHyNV
CW+G1pVv8jhrLkNUNh/0vhGn10+dhSZ2BvTGIqwGbREps6epAjsWJ/VnDSlUBHYaoIGLkcDWb4uH
CVv2IJ540DWkFnbuoq1dTEDtELNw7bGx7uesJrNeR1bDPUDv800p6vKgQbAOXaqh0ux550M/P5q8
OrQZQX9LX4f1bFNNaLWOhv8lXhz9L8fAWgOb5XnnrpF79O5+pa4ksXCmhBczrdUFMOuNaMQ49Bev
7tz37dDWb8FRd4c+752npjAczF9roIDAhl6dDDE0g1LRIn5BRGK1nkXvhSkCJP1lGuJe9Rc7br53
iNBiXVJa4Z4Y9MZEZdqM9AL7FcDMKh1KU9ipUVoOjFYiuJABUC+OEeN/wdDJxR+j6c1T1BnO6KMn
5e1FERvDU2eWRCiQXjKKuN88/RIbwwhm4ULAZgSVoNzki8Xu/DJLhseuBNhX57lzg9f65eVTszUy
nna0cxBG4K/VyF7vVpRe2pErHsuZzK3zB7U0EZw1i3I8a6hdPrRt0x+AEIfXl4dee6bA74QYJVGQ
ZJXgUtbmAqGLbRXMkPGCQdJwy1qBSNhchvpBH+LlPGmd8linvfENW8SB9lbSnVLVCP3G7hY/JIz2
O7Qw/unD0tu5Sp432uQvQ7gEoAdpATnW/feIZtdcUPsYL6BxuEKavkIYOEKUJXo7OFNjH7Qa6H+A
hU42+w2psu7n+liS+FlW+koq7u9lAgTPOeccgBJaXWw4ZixunOrDpR8V+7NbouZQ1otzBvm//NV6
sfGpN/Px08sf59l1BuSRi0o++xSonp38RqHYDAa+v4xp7wxHJfTS66zO6V+TWcK4bHU0X3cezGdX
GkPi3cIM+Q/yEKsiSzpmLHlUDxevJB239GQ+qhTQjy9PbHsUD2QI1xrEfnkg/nibOkdoSeV2nHTK
BX8bHmG40JdoZwdtjSLbCzTzJVd0HdNgXOGWbUJhpR1dC4WLqTrRt93rZmyNglwlTCO4ElhHreeC
NB6KOjPZWF0pQV2mdjC7rbPzsj3vPfJhKBVxSgEzkp8Z90tWNwnWHHjcX8zRcc89UuntoQxt7V1u
OPyjk46UP6jOWE9LUlXvEN6o8CZZyuafyiHSOr/8AZ/tTOpwxFNoufB3KU9z/2sq1NZrR2uWS6z0
me4bJRUhX+Roafq2V6F4MbnT/PPlMZ8ttBwTyKg0MUJRZB3QiLqKhw7YyUUhGn7Xm6J7KtBG39ma
mzNj+0M/4VmHA38/M7dKLGtIzIUIJlqCyvT6S9onzQea3vpZS2JvT+nr2eUPigBuOOg8qW5hr1UZ
okmAqNes+bLkJvqRZbxckmmY36jD8M+EsPJZx7TtEokkem2PUw5Mt0NqC8nceYUashPaVYBB1IuC
I8jJLIzkPZos6sX2FPFqhIsci7cVxDi1arxzVqtqtK4jamW5gCc2j6jezI+iteOPI2ZYewzD5w8H
gwFuYRypVQhV9H6wiR6mI2x9uYy50nwxRj1+IBp1k1MxtoPnD2aH0KfoLPHPGHnmkzt409s0RRVn
B1n6fMPKJhKxDFRck0RxdZcqShqLzhyMSyn1GM0YLIjZd3scHLkh78JD6oHQ/qU2NcRU2G73s5Wp
BjC7xriING4Cfc7HYDSm+mPSUyd9+QQ+PxtSUBk+JThFQyrF3Q+VmjpyfolqXGY4nHjdZSrAsM49
CuyM/8fZeSzHbbRr+IpQhRy2AGZIUIGiJCptUJZkITS6kePVnwf6Nx5oilM6G5fLst3T6PSFN+B1
0Os34qJr43EIqfeDNKGncoiLeBKmCpNr+950q8EJayjwscyarDiVVZC1IchJ/UYefO1rwrLbPcvo
A5ILX06xhqfoYddu34NbzGMQTFNUGfQ3a83S45e/5v7rDwuHT9VuFsMryNW+z/4/j6ATSKNochhh
s1l0/1SF8NoHCKC5Cq1G1iaPb685d9jBehElHi1RINN+vPwTrsyWpg6JC5fPDqU7XHapOfdVUyjv
fksNLcQjA0MHkRon3y+XGy/GlcPg806AcqAt7AM1uJztuuaU9jOosltt5XewfNx4o2V4enlCV3bM
rqdH2MTSITl7mBC0MEdOcP64TFvv9YQE83lunDEGaN7cwR3Xbt3eh2nRyyLLZbS9hMGLeOQyePRR
FWX5KiHv8187qeQZtPNbsfCVUSAosU/AVhOTHc30qm60grWvKjgEQr01sqKLt9q/Rfzab4r/bMh9
LhiagQmkFE/h4rhEnt0K0VAdTWxD7fbqwjjhK//dm4ytCW2cxVI0b+Hav7xkh2Pwe9Q9hNhNbV2k
Ng635DgMBtDTrkpmp1AfSyr/D1NqlSVSzGUdhLVod2rhWFiADJzMeid8mhD/n99ggfjhJOyRxeEo
apa9LjZipcm06v57UsPlcUk9Dz9vXENclG/faFrQhu5ayi+V3TXPL3+Cax8eZVHARnx8MozD2Wgq
umZT3dUJjTojwrbd+pp6bhsOzTREpmaqNxBWuIT+elQLeJNPjT4gwztiuTbsG/pgbetkgwDzlA26
ede6S/+p1xf/TdmIfwu62F9eHvPKRoZVSBfXwxBwb+tc3gJGraph6yaVBHVrPba11oa5pt/SzN9P
+WEjUyihkE7WxF/tw5aaBx8DH6eqE5Wm/ZfUnn6sanXwoxnNj38/H3YwGSpKjbst/eV8cqPZtqGQ
ddKm6YDtTeacN2sRN+7Oq/MBVfC/S/oPVDK2D3lnd5tK+pKYlBYR6EJkjIhhtFtQjSunkRYVbwEt
8F3N47BAU7ZjplpNJXTI/W9+W5biNLezaO4VyL4slmaGG+9UZrv7Uh2gFtH0aVc8vfxZDzHxfif8
5thyHIHVm8dwsXeculTYvCeet5ifZquCJobVhmm9cbXF6ZMC3xM3ycq8bGKKNs6t4vQRgPq/H4Ah
BqR+epOAVi7XFTB/2juZrhJnKIY27PXcdF4VrSXfVTM113MDDvZ13+4A+S7d/OkVOvy+dmrsdsEN
cTGWPJJdcxMofuWi4NCYtJ33vgNArMufhaYFGMliaJJtRO6+H6c1qfxmPM21LeNRmgRGCzr3Ly/G
lTO7453hsGFuA4PucDvNZZ0pnLfqZM5064xZdB0Gy7zduI2u7HE6pDyjdPAosBwhiFYzaUgDpCrJ
jcoORdE0d41lbmGjadPp5QkdgoR9cffyMIKJHFhqX4fktS0qs1uClsWdAmGFmAXbblz7jdDCjgbj
cOorcDA3zvC1r/jfQQ9fcZF5hgfAyvymRf1ozXmAnIsCbfTy3K4Os3ftgQqwG445x7j0oiXUqhPR
9t1TNgsvSSdfi/96lIDtx3sNrYz7aP8V/wld8bmDMNdvXUIZzvqIzOX8YATjLSXBY81jXyjiY9Cx
ROQ6oBzzchgqsjNOObJLMs3WnwOtSx+bTvfutM7oo0bYlFsGFNKnaRvO1WAEkSmW9qOjSXEjk7uy
OQEegxKjB8e9eGz3Yc3QmUOe4X4ilXo7uY76TArbhr6V3VK/v7KAGFXtSSPlt507cTnnsim2xSjd
Nhmptp8mhb4Ai3irRfXHKDBqeIWJWzkJe6HvcpRqt7woW4hLFDSy99YAv9Kx+1t2lUeOPc/vXhOj
/Q99mj7CsTWcNqo3PWzhEtWs1sI1pRPFrHYmaSAsgGpOukzXpOnqzQtzNM1/WLtiPJak6J2/QuRt
rz0PiKbqnUHkvrhW/xWTDb07b6nMP/ZdI1CYzERxC3J+7fOgGmaytwlWMEW6/DxpgPmsb4gSkylv
DBV8uVCt7a2z+uf+3j8PmBA0VrhXOFCXw8gqQ+FxSoskm1rO6CpBgIdOJ4Pm7STknD6b+bDpD/Ns
9tZ5QtwSJLF0lHaitLkJP4TgX5rJy0f7jyeG30Tdix+FSqKFOsrlb4IEnGqkxyLRPTXXYUXkyD6f
g6nHJGNr9TPl4/5dZqZzduNa/uOQMfIOFCEGBu3Prrkc2R4nJJkRFUwQTFhela4qkqWu0qeuksGN
J+3qUAA0EUkjOuRpuxxKC2hfyWATCfQScb/1uRkutfDui616fvlzXhvpdxjBY72LlxyusEzWtIDx
GOFzSjccrG5IqnSxIHpX2unloX534y7CXj4gUhYgtygkUlM8jDV1vchQLBQJ0a75s7ap4MNFsoJn
DYrOGlZDJb+1rMG3stRF+eDCRPRDIxv1r7CWuipqu9G26LMIbXzjNJPzNFB10U4eBpB1tJi++q6n
qW2EU79Yn2p/SrfQrCTwvDmz1luzufrh6DpSwuO7QbC8XCKzBQdN86dMvBnxQxCYQAn1ro0mar43
Qo9rp51ID3Dw7zLoMebNljlXoD7LxC4M+34b1+I1IJa/7Eb8vgshMPp02nhBSLouJwSCcQgqXIcS
twyozOcohNTF6sYvb4Jrc2Gb7ag2GtJwtC5H6VFrQqNkLBJHrk5M69o6U4y5JSB+ZRSUkyz+S4AV
UE4PcylA++f1yhebsXF9t/i4rTvuKG+IAFwfhb4HwoL0Po4SI6vmzsoaM0bR1+4EYUSc7XS+JSi6
/9bDqcHohTeQTjeN9mPuL2SORtqwlQm9w/V+nHww8UYFySiYgu3zYuT9CfVI6x+9Km8lW7+vtD/H
BnND+Z8NciyoQgjbVoxDiwTRbqnfmTJFQ1WqKt2icTY77VM6O617tqQpd39WR2ujFIuhLTK3lCRQ
L3X/g+4DsD2v/dK9VeigoTPhpI5+A4Nw5TSSdew6T79VAo+W0J0W1GtJeSiBN756Jy8TPXJ1i++r
EOFAvzy/vIv/yEJJppGuImRAYplk9PAwuqkjlOowlJqUrNcz8aHfAcarRj9xA8SB35Rm2z319LXG
07pulnVeQTbdgrxfeQop3YNHILvnYj22gipaflbaDiLJ9UneWUvPlW0DPsRgqlQfclEW5kNr97fq
wle+tQX8gfSEmBM0wOHm02p/rvHclok7O9Yapb5qnbCgcwSOE7j4jafwyiTplQARpPC0D3e4MISd
to7TpaTao5CvNL/MYmdA1bIvn7VS/1Knzt+aaXLYLkbcj/1/kofa8novd5RK6nbWzdDY7O59i3Hq
z8Va3VtBxR+5HoMB0CORIM6lr32Y3lgMMwbmtkgcLKSwiq7K+SPOIYBH5FLo/q4BI5cbKqV/Vg8Y
lFyBZheQir17f5hhjxDg1OQikX67PWH5jNNBsaz36EdZcYZh83mqWhEvpWvcZ309RVjRdScMFLrv
/apu0QyurfB/f80h82T3FEtv+oQgDqaJvT6ND0vgN6/HLC/jlAzrjGlYvd54VK9cq7TcoTVQUuYB
P6oL9bnn7pXbMkE12oo7K8Poo5lrQ73iZGu/FFi/X4MmvJ+t7vx8+fa48m5wZewJFIkUQv6H6B2L
LaFcrRZJOsjtaahB87S65n9/eZRrO2sXvQP8SWaDRMjlIiOssMzojIpky33trLS0P4Mqbj90nure
i2K8RRS9di3sBqBo7XJU/5CZdAeSgD7QWEaLgvi0YfzoZKN/B/pAxi9P7epQAO13lWYSlKPWpL64
C/6OUiRuZzqh0y7fG9vYohVXgb8tV3BSKPpw1eE5jRb/YW+WfaFh/1xwxY6leq172vyQUvy7f3k+
1/YibZodjElMRPv5cqkCvetHbyadwypymx5V2md4dwfF1mI3rsoucYvMMuMgXVrvAbPA/NfL4197
5+lFk9NTTIQadoyXNrv3vH4j3xDKRz6PX6jfZxoM90TDVW/+YhmFV31Wba1EhBsMtp2FtsqMXlLg
1c9rUaKSWmJJ0UebU9rqpDa0bc9BExjTjWN75ezwS3kGUOIniTimpMA0lZV3nJ2+J/USVSFfUYG5
cXSuDcJ6I6KIVwPHcf/z/7wAvjI8DbRDlvhy6O/SXIzhgCT3jaLNEQewR9z0yyhSQT6AMHNEhVOQ
LUChIB6ip52XBFhz36PDbT9OLvoXTrBsv1DE0t2w0HP5trLQJMPdunVv1LKv3BN7125nkiM0CPD/
crIeMDENq68s0eq6jYcCTcNhydY3vrZ9tWifn17ea7/FQg4x5U4rIIDSEcl2juPtBHoK1/YeB1ru
nTRBDkWDbOsny91yOzRRBnBimujqg0L3x3pMA1QD7udxm+iQ2PP64K6b6ZytEdewWOl823/KUloS
fEGZr7E7yMkK9VVkaTSUarGjcTENgHmGlWcnN8A2ipK8b1EugMaihUqWhhbVXSZQBN1lTs6VLutz
4JVa99CmvjUg/16VVixLrxPPeIdN8kaIc+U6o17u4qLh0YJG9+RyBWpzt991Stghq72eZl/MUMEt
K06H/pYY+rXFRrIMHKcDfhUuwuVQFSLxM6VZQNdLsCYYWKiPw1BX3+Cp6RHukWZ147xeHxD9B0gP
lOaPJdKU/WrLbNTuZ2P04qy23maGTaps9xMWj9otFblrJ5ekfI/M9+v02AvYpNDHSYeMkOp6HxeW
k8VNvakb9/W1UYBgETgRP7DBDkEblKRd/RXlmN6qhghjYXnn1aj+vHxSrm2L/45yuIV0hJuzNnC1
e8McdNhRrfGql13/Hr0J8eHloa5OaG9F7l3uXSbgclu47rbk034TZVXXhQLQ9R0dtPLGhK48cwS6
wIEIRnhCjto+VZEvlWGrLMFGeYiUMLQTPODiDIXSfJBul99lfqXHWbUWN9LDa7sQ4SJ6rjYwdezd
Luc36oMJl4MTNi5rAZkjE3f1hKFuIJjuPEnnRthwJaT9LX9Kw37vUR5ROgHcHjJ2D50ve9We7N7w
z4Jy8XnNjDZCPKO6d+b1FqHt6qAgFbBO5bjxrFxOcqDRWZWOnyezYaYn3ECnaOxyJ0GLxIsniLT3
AfXcG+f7yiZFm5YSGOVo8u+jtJfXu22qaT28HF7Nt41whzdG7o2ftCmwzi9v0qtDoUuI0iaPP1/2
cn7Ege7k76+yKgr/PLp4KElNZm/99pZd5NWRdqsTnn78ro69vlIF0pENele+07ZjZBSV3YRFW8uv
ckznW4jOa3EAFA2OBGR5pnUMNzIsydoaYGVSGK0V50Yr7pq0HM+z2dSnfAo0csF24hcYtR8hnMS9
k47d6eWve/1XAEuibIY9HNTIy8+7LlneDCLPk34Yx9e2r4mzZ1fSCjG/dj/0MxJxJ0dum4xsjHO/
2bvxdrtJeau3feWs7uEIuRFIWn7LobZC1x/pzwVp6V6MkCRL76e0zB4tH+GQprne/2MDU8Ohrk8R
BRD74dRUNW5qaY3gpbaXJuN6GQsoX0P+fQB2ektN8co9u/O8CJ9/N9COictSbxhW1I12X8h5Rpe5
7x5WoevJy0t5bfvSmgQHiWroXs09rKRs3dGpYHAuTdFPMX42zv0q4MqEE2Hs15cHu7pcIOVhNf2G
mR2u1nzGh6c2oXHlsCCcSA01K5cadM3K2ojnjWzhxopdGxG55T10JINn3MvpNba3AMaEvga+GzFs
35Yj6IsyS99WmrsOsVNJT79xoV9buL17AQQahAFJweWYbaPxsFVjlpRFyQGQNraQAOFujHLtBqcm
TlxBXWZHGVyOkkLYoD5PKN4pbQQ/4lpFe9fBSTqjmD28GmigVOFm5c7dy2t4ZcO4uCpxeIidcFOw
LscNZkprudLZlg5+m3leFydhzV6YkqLcWLxrQ3HX0bWkqEceYF4O1WlrWQ29RJ4BoEZsrxMyYPNg
hoSO099/TSQryGrQ2KZZeBTmqfqSFaVfTZllmz7qy1ZHtaJZiF5w+1iPjR33wzDe+JT7LXnIbqhl
wStHKXEXzDpsFHQpu7bueIQ9FZRPw2ysoasZeTQKy4ywNNRi6hr2V0roejyNgfz7ZI6TQRVhrybu
GvWXn3fC02iYyyxPXFNZKs66is617wzSvMsWRPvDVffGW0nFlbiOeBs2FMhPwvwjwlsi7QQgE6n1
QDOLV8ZY92dnxq1u0yrjXJLYxIZoJiCD+S2KwO8q3fFz7wQaEgtSF6gnl/N1RiOlEduWiTbm5Qgn
TLPbGHdAPX+w4Ll2p6ysJ1p0U5bH1kCqc6KZRlEXHI161PJ+fs46DRSnyMxePcIm65yoyYz0wSPd
Fk9pWgxPQed3b1C61M2owfRyO3e+U6sbC3ftXFBv2DVdWDs0jy8nsmRNKUxQpYnWpO5j7ekNbczc
iMyy825s0Sv3J3e1jTnqjpH7gxvjrS4QOrk3lMp0j/Zby7iTrjDv3IYqa6a3243o+9r+wN0cJipw
jp14fDm3cpSlBXCvTPJsyj7PvWiAarXlqXOM1Xso+jGoQ27T4ExKr8kbg1+5uakWUdji6/52PLwc
fOny1kZnMk/aplwenbUxsnDEnub88hV6bRiO2x6WUlv/A9cEPUMgG1fliZq09bU/okujbO+WwuOV
XQL7EqARC4eWxBH25/bONrpYHCaNY09bbGVNgDqy1oBIs6m+fnt5Tr/7AIfTtWNwGI9G6m4jdfnt
JgxgGrH3XlKr97Nz2jfLFOKRbH4opD2PkZs3KgtZ3MG8W821KUOUDgNYqf2yVt+k6ZTbmXkUVbyW
6/jTQj1ri+zF7Kp7r/b4HyxSG4ZwDPy0v6u3bHmaYUzMj7aeZ/OHwXUzEdkKsf9obNNMe0CutKWr
OI3VKzsb1ROyQFt7YyGvfGL8IvbyIirNEIsPNwryEHL0RksSfiq5RWk7zXdWZudNMpb89cYbdaS3
7jVA6j4geejkUTw/Jm1bpYYJ5y8+cTEZfoRIUGVEo9Q7GSqnysYoNwf5bcBYrXmtQ7fV75pMK+fQ
zTwqNuBLez/Ups4YKYNbKNzNm2za+OV9cO2T7OQ+xB/pd9JMuNwGSjfkBuOrSlTps/56M561ZUU8
uqr+UjXw9+fYNSt2ziXopiPme7DrPMfuoUqQnDTOyEoNP1KZYnJsburX38+Kggeo9r1/SrJ3Oats
b6w3CGMk+lD751VYbjxQkI1coT6+PNKV+2+HsAPcp94JFPsw0pyKUWy9rBLKG98qWfinAB2/UKe6
+2QH84R1JjqFs9GUN2LzK5cS9A9CZLqL8K+MPVj5Tx07HYAIS4evWddDc7LW1XuzguT6+/Il0Q6v
PwiV316yl6NUvV2pvuvZHlg53W9Ca075gheQNhq35K/3L3W8kJCw3C244P7yd5dDFYOeSkMvmZCf
4W0sZxV1LilOMa4GL7uWR1Wj188vL9+V7R8Q2MDUY4qUV/blvfiKNCOcCQpNsXao72R9+qo0MHOq
veIGoOTKRmG5kNrfX2ao7ocgYCjMoDMMQyTzok1bEpgInz7kXKZN1FoLLI+trJfl7QTs1P2QZb6Z
3rqO9g94+MC7HgnNAB6YHXZyOddh7aSe1TpEHt0ufqQa5e97lEnKj4ZbVeDMPVd+RNqJoqSjaA+/
19YGwk1HxOuGo2MXj+ZQufXdBAHqFXgv3yO6zzI7rNIJlfaX1+XKZuC3AsClkI3AxbFoWXj2NJaC
plVDIEMjYXHDWhfbfe1YW1RJ4vsUouoNUurVJQJCuHPvKA0d+09+U8966k0iGb3K+moEdfW81jio
zpud35X9IF5Lmko8b7qTvDzdawWa3yaxu5QyD8WRykVdaFW4PIrE9Na8DgsJZTSEsbKVUYXOdhvz
0lQVIgx1o8AcC8PCHIpqbIgWnfb+5R9z7UzQsUCSgaCbnuUhjRuURTLqORU6fm7rhy5JyZcis1vz
jIbasNxY6Sv3GGedyhSmnFxlxwuUtFXmdcMDBAzQg1bQo2KHGtnfP3N7tRaF7J3G9qcZBPEKNbCR
USrDewI+YYW5vqpTxrt4Y0LXjhkBBlIwuH0Dgz98Pjy7RKsNLkw2JxV3vZReEVlL7n1exJxbFOBH
9fy3C7ZTfXf7E8SiOdr7J/7PJYa8KuTioJSJWXUGNT17qro4sJqdtrpt7o3RjoJnvONUMjGgp1KL
BzZmBZfDKZu6mpZyj/iTjz7zWJeo8irpiE8CWm6T2LL322iAKNg8BfWcZ2GaBkDJ187R1juXh3il
4JpN6UnNbpmf3Nae1alV5pCG0rFa+68XBO1XcLBEHQD6/2hNmD3qCwqNxMQB7XMqgsV5cESDZapv
ischGLYb4zl/3LM02em0oxMAhcg+tn6B8jVg4+oySRFhjQg7uqj00exX1uTdv7zyv1/5yzudy4rU
a8dc7hIFh0cTfSO8nIyhSvgAax/n44TgtLsL/Iaw3fWPNWn717Tq2/pu87qCsD7rBvAHdSUQ8lNt
IxDJlLn7Coj58lAtWfATmFI3oqW56HAasnnOYijZ7hxP5cxrfOP372/O4fdD/4WBbMKFoSR82Lre
hpqo1wKRKjyje5fCT/w+p7gvQ/k0NzxbJ4U83TwV07MUQq6vXVUhMZvDaCluRDp/HlvYAhyhnTSw
d2sPX5KPOGJ9tb/PRt18NArNDa05CE4T4qHPzbh8fnnmV4bjjqWRswdWkMz2TfSfM1to+jxXU1FB
3iMJyRF9fjuWG2ChwKWSY2+lcWNX/vm4cV7JRnb+8286yeWApc29rgkHXE0xFO/nHFC2IdY0htYX
nMoGZ9rNbYtnJKPLG5HPvoaHNYa/RZK+q0hRRz5MFSJG3Y+TmJJG6O1p8/tq1+r1bjyhwJ72EOo4
EN1HKv1wPJnmIRZ3ZZHqk6iCpM86Kz+7cFmyt2r1nFNgrFoeyhnL42jGSuWrMcx1f8qdpfdiNAym
NZS+Nv3EW0OZOwHM/TIsTvbYpBXwDKftsZjpDDm1r2FhD300q2WtaQ53eQZmxswAkqypN8PZHZbp
XT+rCmTHhvtwtIi0wpN01GWHargX/NPplfbFbh35TvK+ZhTwzPSLn2X5FroVAVUMpFD7taEDtcZq
m+q3hsyGf9Z1qeTrYFuWH44xTSWsFGdSkSWgZ0RMJa9CFMHQNAOR1X/aDy8W8BREnXM7OPkabYG3
infoOlUfdSXFF6806y/GspXdXW5W/afcp0R8Mopt28Kqm+dBhmMqxL+IWOR1MlJu00I/qPI5bBys
Hj/MqRowYYAdKey7eXbpQgTauDb/ZIVFdXBdW+e9ptf+92IOWudUQF+f70ycuQS6BmLoXguNruNr
CWkqi0dnqcSrUWqr/grouGV9n6qg0ELYPfP2g7tMoAaE00UWFcbmBRHSYM0bXNhBlNRWvRjv9HJt
P4igXrIJos4S6D+3pQ0UvuXtbL0prZqyKtaZi25yKXuaqroEp10goD9NPx/dCKCTWoh0LecnRXrl
viJ1X+/EurV9NJJ8efcLtabpvvKn6meemuMXeq/EKJKe/fOIhY1+v1T8CyEIylnF5bCaS4gCnIcf
DMj7JqLCOLcRWJzsl68ay45gFpZbOCpZfavXbIbeLbOZ+n/r++/RgzUqIFcy/9w6adNGzdBVXwcU
LqvI9Hui8ZVnLgBEBjLuhIGDbEMgMcYWyq0C71J1KhChA2f+Z5ohDxUZeITqgPKzNYsBggVVTKi0
fMId3HhLk3T4qrtwjk5504vuNFXZ3IUdXmdj6CKZXkV+gCRs1Dlb/4sugxNPgCKe1j5QRVisg/ta
U6MPls2jhydrQxgRnQgRlWnjjtEU5MWT1nfIwzqoEo4hRP/xlSj9qsZUr+4+Za2oXoEWUneaks33
1XJlcGeK1WjiHu+BKgrm1HsqhtotQ02Z0xKx/UWJexREorDbHO9fY7LSLxtOaQ91uRTLCW4NJkZK
r6wqHnRemNd525pQTERjP+RUqutQb+b+1VignBQKL0ufjE0vvgQ8nlW0zkX2oRZp+VF32u1brpX9
FjlFbqxRaabZDwxu0KgvzKkqIgHZMQs1/JLWOBWe8u8bY1g+WWZrvQsaUF1hUWfi0yI25znI7HGO
tnZ1344S6GacF/78o7a11QzHqaZy2fl+nUPEGi3I/31Tonvs4Wge5/W0jmFQb5PGPx+5rf2xS1Hr
r8tHMGSZwcwKry3jsa+dNrbWvlh/QN7jKPdB4eRxTSututeG1n4t6T49bmkexBKiNdIieHGtOIXZ
9hah2TrVcQ0TVoYSbbFIVv38XrPcDjO40bcf9UWUX9GET8s4qFTV4hs5pFo4Ycn1xWs98Qt9YKK9
bKfQhf6aeQO7UOEQvuJ1HTlrMX7Os6rPkP/O5BbiIcEBmbplQEHYUe134eBlFKZcZjLuWwqH5yF3
3U+uXs6/etevPllqFMtpcKfBiYLezd856F9ldyC3oQOtqh2zOK86ZwTtRIQeE+oHBvFNhrDunGnm
nd0LmZ2tmvZROGV992YRpi646eT8nJomZS9lEzFjS1BaPwq9yPLT2rVrfxZi9Snq0Hf5am2qzGOf
IhmGlRT7n3stT8dIFq7zmcpeN5xKLevqEHbm9kujZbozCBd/CzdDWz/jJay6KMg0ed/ZpNPR3AoD
uQl0I0XssmeC0NAa9Q56YfkFrAJwqqkfpiUMAn34lmVpiwGNqvV/XAqznytgC4gY9Kb4Vjmr254y
ZMfcMJgHVPK8grGisigAP9dwzpywTIvm11yAxok7xy3laZoWz4taX68eTaD+TwaMgyUaljwfIiJz
6xMCalQf9WL0m+d00N0BcNek/tl2rAbH0dC605YpTOVMD6c725CDHiOHPHSR7+XLpwauDkEpfp0O
jjkK51qBvjiKKCjBG+HWmcgMkoSihOqqbfNOvjZ7wFk8DSQAQFBEHm27WZNaT530rq+bnWzp2QUf
xVyo9UeOEKYWoVJnyFM5a+YnCgN1G4IHAus21rX1s5dB8AYOEkxPb4VYE7ayHhXehtX6ZC1T89oR
ee+FdtaBE+KJFI+r2a3Pdi2257pq2asZxhy//JRg7lRvBNLcHcJ8WEqBJmXVZX57the0ncOgGYcV
bCLwx1ArpV29ttrJTopszP/Jaq4FzOPyXERrObXPvW3l4lxOQNAnCvz1A2I8W0u7xO6TBW/vf3BJ
K7EYaPg/jGhWF1zzo56dVOfNv5pps5AYRuCWOrLsuQb1vg7ewJZIs3gdV+/OMFXfRlbquCpCIXH4
11Fp5YRbo+f5uVwHT3LKsuAXbPQOZz1uEy3cal7LCHfpLQ81p8AKEoaQ/DUW7rQRW+Q1Vei6soka
6dAPkZF1WRUaswoe8yxHNkVfnSVaKwyCQttqyy9TNeb/1o05T3HqSX+lnq25T5ml15x/R7MVTbzK
IcBAAxKsDw+raFnn0B5V/7j55thHK5Xd96kGKe7cc/cn+MKmQbzIlAi54SUyqRKuow9euUCLEcIe
r67rpt1n067NDWBNJj5264Ytu6pBkYaY//iPDcz+KfaWlD1Zm8PS3ws4a/9aSlPvhKYsiZ2WLeco
8yHlR3MZTEu8iv3Won+xPi1ZXbj3pVkWb9CNQvaux4UNaITTTe8Ewvvr3VrDtT9zS+jvfIyiF4IC
Yz3Vo2yCt6ihlU+4ApD1dnbryVg5K6ixVduRB7w3KzfyllXNSS/0agibTOfZwfUq95DEqfTitaZl
TR0OXV010QyRgvdxWhqOKLf9v2obyndbv5L3G3aOZyjODpt5vw1q+RkYY3bXu8oJOC/D8rF21/pV
vlrDR12XPINIs9N5UG3fpmFtcsNGyPDLOZS2zuOvCYFQiu/BCnO72f1a+SUnTN866yEtpT8wA4qe
YdpxKUdGNTfYomn5VIeZWbtvuhQWSOgh99nEdmmN+mkTtWlGS95yL3bW4jgxeBcQORUqFyZHJPAf
wdNgaOCleSpCbV5TxfbLtdc98g8ybNp+4g+LKXisKwp6vDOe1MJ0Dub5bhroFtI5qwi8StTl/21M
Zyzg5xPEgkyU+DhWvcleSddR/MT/dEkR78yND1I22bPmjMEXD9ENLcwq7vSxxCrnbs7ztDt32yAR
JwJx1FGbbrQ66vrF1djwSqN54qr6yxToU0PNToz3+I7m6r5aCuuj7MbKIv8wCitsOhN4YDB2hjrr
rWYDiHbw7owpXAy8FbNKH21/88hybTqrwHqcHPUhV6+6sFnNfD7nNGkGRMG0do92PX0M0eoU30dT
bd094GvtvZQ6MkU9mO9nY6fvRU6HmllYusCvQ3AR5r3Cfp7OHQqV2Dct8/ghKJpWjwRO39963che
5xhxrPi6W1V7D9TYKCM4C7wkGsmOIDyU9tvOTrEREH5uPMyrZsx3EuxYH1b+PH5EKMXhV+tOhVnS
6urfRFOWD7ObziJSHmqK0dA2y+cW5NkQ5kbvzhjBWssS5WM3DSGqKGmDB/Is8pMxEohHgSKzidmq
hopoInU/cmFP6BUFhVeGvDKa/sbQgIC8KoLVq0KzNAl2rcmU79uiqPsQ8R/zB4x/hxAkUEj7em0j
T3Op2GQ2/hZzqAeqfZeBDqxDWObpd2s0hk9bI7slXgg+FN9pzwQ65Mi7eFrFLs3iL6ILU9qVcCPb
tvjQl1vwSHOe939z124+95sv7bBsg+zH0FrpPzQ8DRk5fqtPkZvaDcMic/q2poP0s7MdIuxcd99L
1Pu6UGmdeJs1Oq3XVTn/x9GZbMepa2H4iViLvpkCVeXeju0kjicsJz4G0YOEJHj6+/lOT5OUyyDt
/bf2g1KWkK/Js35ahNMsTbln2/gXI8X6+ztjzEFUGIRvzuFtX+zIQ4dJcku/D+lhV3nH9PIx9Jof
z5e7BldGTP9QYRw3Z9/pxT9WNPvVzz3NsdRw84iGw7x2bBN6MXnbhBzClY34wMZ4xKP07BiDBFyq
AnWPAiAKi26c+38U8Kz/wjrj1uhDIt7ypZGHKFXrhG/hxm5WhDYxbyy0HGQcWGgfU47nu64eQlHs
ntBNyZg3f38/A9ko6uj398jGy5zTesJuGflH8N5wCiyEKmllyy7K+hWDkJ7eRCXMZ7QNSB/agdUp
R5biPDKxR6yv29JXF70Mnsm3TVl+zX20iBPV1xIHAJJFxa1o9z+DIIYuV8nqOgUXfHtTZePEabN2
+1/H1OJ28q1sf4weIqDJGeJfDXbx7jybPUPXP81ZcEtctJjLVA71Ja1W1ZXMnTOCD3oa58ugSVnI
7boHNXN2NY3INPyNzXkIfV7rwfaFW8XfUPFQc43T4LH+R7NE2uVmPwQ7IKhff/q+tN8PJ7QqjxEF
dSVndPVgl0B8xbEK2zKSTv+sfVeM5fdDfTvRubEy9sfuUiDR9+8CXA8xJ5hCiGaYHl/SPd7WQhpj
3QKVjcP153TbZ1cdmL4y56AunCXXXo1ttng5o9X6s0731BZJS5BE7qyr89FzafytbDy9d0F9ZLnp
s42zP5oiNuKYqcsLrZdy/M1OVrT9LH/vfRLRFezYNTlz7+8vrTuJD2Qlyw8SmIb3NT685GK1t6gC
ho1FScb7zI0xjNtUNMeQcPwPaFrzgQ2H5bhrwo9tW9VDIPh7c0FDwqedu6Fn6z5MRZpAG3DVcFdH
hbtY89Tz75574WTOJaZK8081DNlzpVWblZWD5Io3YVm5mUOg+xy7OBNXg6DhWrfV0RROvwUIwdIj
8ktjRvGzY/a9ZEOavZsjDjnHs7GNOO8I9c7nucqotUcGnDMMruspW6uwP5OOkLZFkDYcqHtlht9M
jd6dId95y8M58ljAEk/K8+Qu6Yet2v09NL66ibzvlDrqL/dPjmuelVRF/IXZsI2ckvi569wDAvhU
e5Q+bsmxHEUQt+Iv81EW5nvqjDc4D1QCSrGhNQAPWKrrZj7AkeTiHubSZqYFrHdbbo/4WJOMhTYY
Li2bub1aKWhysMZHjndqZC/vUazseyFUKiYupgUIitpRfvskqK99Lv2x5zoLdpPeOrNxf27Nuj16
jWUYOsKhuWNoZl3bG0og0EdIPeS79gHsxOEEzIVo/Pq8mUkrPw2RX/9waVe4Gn1/ejaHlA5h+9Rw
5JWX2qk0VZPMOdlYZiQmIk1F0TQ7b8eGOwG4TPv7KQ2b/u+hvezdddTa0l2WeVCxy5FtuU53v87n
FHi82LY5eA1cPb23KrPUN66pMSDQcnav2Rs3w8RqVlHQEOZ6RQO6XOdRSgZqHc7sG7FemgfXydiW
mega54zzD54Do2H03DaxN5a9TzkMj9VCEVXoxWTNtImdPuNeK5nXOjm467NU/upaWz0bG1RVCb3g
/yf5aR66zMewl3h9+sMKZfmMQ/vtNPaT9wqV25B3LUtZLiuQ7Txcs/pDEehYF8O0zNwwdZMup3l2
gv/8wKRNSc7xxLWidHDk0Rzgu5wyP3uogoE7dQGgkWdvn9P+Rh2LfnT6dmhQAqrsaY7XjQPacQ+A
jWQNVOmAto6nI5ocHga4bi93h8O/mbYpDvnAVfxGjA5usLTXww8n9Jp76gugedPVTr+TfZNh4cbC
vprWr/m+6j2+cdbJSW7wuqUelNJWWxJn6yS+oSfbfs2xYwnJR2/2NYc7sEwdugTuDlHGwbmqfvsc
ddqxvlWDvGcy27fL8O2ayzMBxlPYcbaPK2Ps+5jFGxFB0PA/M1q2GhZy2U4kQm7pO3Vf/asmiZ6r
whKUigIyZRfrjkk/ZdnUNmzak++dwuEYYtxJifsCFeis1yNpbUueVX780EdVcJPw4vp5quvt3dbR
8JcJzv8Khh1CoBGhptNrDsjjmasEnkapw1sv1SjcW0ya84pGuZpsmZp6/hDBtqeQZ1ktSY7IYnlS
R73+0mBtPsN73c0nZgGgxWQ7hMyboVm+epcmJtifavin15rjswezTUuTTg5v3mGHJ9l5zRfaHHZs
f9n06+FJ+7iHjfnD8xE846kN/1JS63e5lehCCceslveBkIr7up5q/3J0uv7YmRjTYm13MKEsYRnL
j86fftdGj3+OznPf9OjNLysxTW/OINf4YpBkPmL8Tz6EqKuZdL+9a8sFBG4sD8ezFxRpCDUZMv3/
DgTVfyRZRG/9aAdbkFjE4sqk6n8OOzh/SWpQzDO38ZJsadARUed63WscVgTVdX6FnCTk/nfzjJzk
LN+HPluLyLXWXrIVhIWxZVK/oKz9H22STS9b1Ey33iKS7koNrtuUHQkhYWG4TGyumsClM8KnXi7f
TVi/Vs6y1zBwfvvbZI3DsWmNG5ymaY3+G51kB06F93k7xEbmZtOLOSxATt35BPFjbubY2AS9Q6J+
ebXfLBxqdZBcRvKc05znErEzPx0xAvvm3nEQcbyJaqrgXGdPfyEi5FRx94YOPhimyTnzfX3zfDzm
r/ucWPYFxZZzHczWRPk+wSDmc9bZNGf00O8LAvwxx2iVgsW1zLJ5Dysw5sssQmogFCdMPiC9FlAm
Gw9WUPv9fxKAATzbc5FhrjIYzyGqQq8IFV3a5d6sLXACGrY6X5yelfiYyVbJo3Gmv28CPa0RkfT9
09Yt1P42Zogn7twpy4q6XdYb4xPyxkdsdVsOlEDf98uQxQVlMu6vyq7xl4S+eBlrzYyhOp7PjRjD
FZwwmkKOJ+lktN70429fGSJyrUjET70FOvhJ7UX4vCAim8dzOkN3/4atlv9ti+9wxst0o13yIrnr
oguJ5fN952cb+8wyrHeeQMlxBTuuh9Oup+p94+y4ZjK0w7mdUU8Ufaymz1BU7XGaqj5dSXCNgZ6p
RMtYnSe9/VykaUBZObObi07Udp8phdmaJm391Szme2NjQfwR7d38tAsvGYkSWAPD8N8O92b2/KdO
W1ecFrxOIk8nuX+1QxzcTk2yv0az1/0eeEojso4X87TbYP2Y2iX+NUKxg6CJmHVzDNrtZ488ebpL
aBlZ2Yh6w1q5YN3N9eC1QEJaR+wSHKRieZhBV1fvqp/SQHeAMNEeBUD77j4pyubRkQ8xYMEq6xOs
wJgw5UDNzBy6QnWnZvUqdi4vEDczPXH845FaqdxJreeWK+frz9bpgqcU5JRxAxHOf4ZU0t9bJ523
lc/i5aObVTu8kPRw+rGtfyYqCKFXWJGDAq1Be6PAtOaykfM3Dsgp80C0bD/hrPLNcmorPg6sho1v
CK4Zw7PbIHb47D2PbSCE9lbnNK40k0zGQEkuFxs9hwMCNEUUWxWL6iGyoWsLvQ/Zy2gWu1z5hPXu
Fz0QVvoNLrjzlY+P2D1F/mD1qQ/G+vfooJAFvliBdPrDNHHhkl7als3eHOrWjeu2OtkAZqscxzhV
uZD0apbTd/A6Y4kanwnV2Vso+X1B3Z4YvoguW80LQMQkizbr3fSzcfsIVjBtVvdGbt4R5Qm3Z1PI
OWA8U2nVd7xMjOkXiKHjypcbi8MSz8tQLsOw7OCnmDZOgTe6LICidsnkynakHWe6NqHYkOlrRJvc
cb/9vUpT8mAi1MKnOQwG90QJhf2lk01ldNwlCjNwDJWV0xRijkd+fYtfqBjGrVQ6nW+5tIc3vZrg
Kmv75V/HDdZcaTS53Tk1+9Ce42XJHgcth67kZQFCaP1kaVgz4i47TR7Gy1xsEQOiAGCfz9/Xo3dd
GzEl9y2Lwr+qD/HXLzr4M6lmn8q298YxtySvTEXW41Ih8O/wvqIxZLLJgcNUfPGS2VdPeyS24w3Q
w8r7Awg8PoWMMU1e9ab+D2devV88qLvhdqCShZVga5Lh14Trxz97CzR/CSgYLteIitv6rJO1mR7C
fa5sXpsjGa8NcPrKJhrStsx7wRAMGi32myEIpffGscVGk82o9kUuzLrFeS+4gx+s24voyclIFgly
J9utOuHD7F+Zqqr42gfGrx/jRbPYdWm0++XgTsfnJIACP7ZvH+RF8aApXnkX4q4RrncKOPLak6jR
6xZaUTvNqTsO3nlJ643dlOcHKtUzRLkJIowV/+VUhTfELcXqNvseun/SbJDaf23vbJI3mMMn71gf
+b6kkPahD9ONo21y25XM4D4I7hNrY3HDtjt0hcvFyCRmTEMEasWNH/+b4mjOLkD5Q130qYQfaaI6
0ye4iexXs2cOKsDl8P8Feyjtc1/FcjtNpusyWNVRyXsTasz/TRYu7qVvaEC8J8rV8S5OKyD1HPoe
pjPn3PJlA2d16datSEBQcKHn/vDM51y34CBdtVvD8JJ5X5o/XN8BwS3dOQDEVD9JGxv7vKO+1t41
UauDYsaWwHBLuk5Q8EMv+o3one3OI+hh/eQiSU0B0zR6T061pEHRpHPmPIUMbDMJB8emH7LKpFCS
vO/mhzdtq7kHm07CN4+EjeQkKW6HWZl239y0e2rUPc+8pwq2ypl0TsULUIZTmvi51jJy/3nw2muZ
CqD468D0/XwNjIsxH6U9l4aKUl9yTnE5XK2RmpsyioWRF39DOJRTMLL7rz1wkMyHzriAOS7QebHs
kx3vx0Ry9vfsrbI064gU3RIGM+Q9CdR9jjDCvXU93QIyiWDdC38OM8UqRCzqTQbQ9nnMO5wy7jup
TiyqVXCul4r8v5rzQd+N2cJzA6V92FIx6kwvLdGQPneTIGfGbnZzyonm3Y6PuVVtdjronrFFNSn9
7neHDosMxf+R84Cp+Kruk1adZXfEbA0ZHd8nf9SjKtaQTtNS0pi2n6rI8/2yUeGy/+7SwXchJ8Mt
fo3k7CU3GVwqSyFphkXgjHxwesHUz3WxFSYh2nynQuMtsIWkAvcoRa81pahqV8refMdR76U9QtGe
MCb5/FjxgSWpcVYzPWRmjJ75w7kQJ364X1IZ6ZWH2jKSIeDxP9mcJM32fr1frbzsv2JBzHVOG3Pq
3rmNdc15zgyTRGSYL2HoHMa6Jq6H+aatFfdg1zhHXKL4OGC7VRLMewFsugQ3tKqELyHrLDq7VhFr
lwNOdiNrQrUdv6bdXYYc7VBaQSeMxn+csq2qzq52w/knxIPkF6Pbob4FuID1l0IpMGX4rPjU2wbJ
IQozCXVd957+Beze1OfDVoSEfrsEl3JO8dzeNFGq7MO4Jc59hJwivQY+iOfcmV3h3UZgHT+5jSpd
KnAFzncwpBefbwEkLuxCKlsSJIaF223pVtS+XMyNSup4yFvB2ngzHxERwJSlec9AsOwS/p7hZ5Gx
Q1Qdv4P2vQm96Sgnc4iqGOJjpkZ8mUJRtiNCnT/zMDDiBvBQbZ4EkNtX6ySk+5h15NmdBz2k7r1L
3xNHtQYbgLyEEGG8Qf0fRCfCUVtSKqG5+lNqR+xW2ypx7zRtD5rrIe51HoIKhfmP6DvF4nenmqaB
9dXQsqe5rVhwQ8TV0cscC1eXmyZP+LNVVbrACnBg9gziADWgsC5POKFV1XIJV7DJh8P3WkFtdk3Z
oYpMpq7GOpTbOUMC2Lxsq12ZG+inGs/WIZx77vU+XRnqeV8HBIy3K42Qa+kLdUAfIugog8aLRnRG
I6cHLs8WMaEVYCFCSRjBVQSaqu9ADG8AW1VciCWtGspYou1rOFQsMNX3W3g91yvxRhq3x+c8e/LR
wHK9Eexh/w+QuCD+Su3BGUzY8a9r4XvjC1+bgtKSYbKU/tw6VR4RBf/DknkMu4WMIDiPY+pOryS9
oEpPKEX7r92kPW5GTj9zcoxIkXtw1hG8P8PPGN4z/xmhxTS5xdCBc/839aZvL6TXdEOxQlgnpT8m
sT4vIXw8zjHrbMuUJ9T4ijh36UCa72tHj5oMWrCYO2StQp/jdlreeUaZ5Ui1sBg8yPCke9yrKaqW
/uHDgOhj/c3CMOjHNcqaOzy4a31p1l0H5wkcGCBAd1CzMju8ESXNGFTl7HcdFZ3UByDgiVdwP7mg
98wjLGdDbp3A3Ato+ewiDOdH4UlYwSIarL9f+cvKwrY5UmznsVvmi0JPVRdBHxzNnQ8vNpTVRmTj
VUrIFBLbfez2kha2bS4mf/eOUtXRtBXQCFzK3OQigLoOaWnfo6S+t9T7kDk/mhTwLuuaB4U+E7FQ
s0X8YAiyTrHwVHDZs3H9045r/aCJjUTuIvjcHnHLw/lgVfrVNEv8sPO5xyKr6J4HthTTb2N7/4PI
gO45jPr5va68AXGFPsLj6Vtck957gQZXRZ4kiXwB154L8KfpyA1Rse9B5yfdee2pWetdNIWXwzrj
f57gXT73tlLjmQ62KLrw/qn05DeJ7s9EGyCAUtO+zxffiTt7iVELyEKKOonOKCdl9ao3FuFyDcPv
w39U7m/+MG+9Uwyj3gd9l1l0mSbH88upMUdzntNYZue9parkeau0+Bm2IW+rmNbqD632EnTChsE7
VA4arZbMrRe1AwaebG2i97XGGJIvLG/wwAwkvOWcRb8keFpTVM26fBHq4w6lgPd5AO3rkMzEKnnC
Qb8iXEgj3Z5hzu0OMtBUbu4Gk0BLNG3uSMhfHYN6D+74s5ls9rPd4/kLLXDY34e7K5AkD/gZfD31
Q5FMDfhZ5FJWhSOPT/aiomVqrpBlUaxmNaj065Z8ExJM0duP2Cz7Xw+dzUBIZMo+mjrT8gn51oo7
Gtm43Ks4luFtsCsp3wxayORcdb4ML2vDkXKzj9MiLtjwKEZdZKDRw/hmwLFbsbS0wEX2ehOJeiF8
l2fTceL5fcCh9tegp/7hZGQ1F2NNFguIMH26V63FVV/GiZnNz6AeNdqpYBP7VbM7ero4erHP2hrY
HoB8slMU7HtW+ukOL1Q7PR71tBF6L+eZ1RWhhtnlFSKlzZT8r+4TKfEgYRMGRfJA2WWb88Cq99+k
UwvxtCcQzQtSh+X28H01FTFFW8/Dpo7PqtJ2uUbUxxfB4DDnkiaL4Zx2+9jKHGhsH37BYqOOkGm3
8hKnE1x1jtdjIvt49mVz2oBW2/tuasWvxnR9Vy4T+vzTmCzp9Nb3QfOGzWBEt7bGWYs+cNi8Yq+8
irOc6lB15XoqNGTxDO5fVRn0OajtowPllNF/pXIO8gcWsakrBEE0TCRRRIl0aqjdKRO/ix7dpFnN
Z08BZphvASxcYVziXumKc5qpWEBfxLkJW3JrM7LrSLkL5vmX8Ym1Pq9mpVaUc6kLTh21w2iKDjfr
Cxl7PNpyGRRdqlU8q7t+9Lb4BVQfmcBop9rjafep1HQzJ77xxnqy95xf32MnqZVRESURqo8atzUI
ae1WyIpgUcbrsafZpdRjWgOOKn9tysXz44FkHvldGDqnQHz7lC0ogYGD0BOSHx3l24wFDG4eAre0
uoHoQS3pImPgAKZLsLaHXx5bn6xXAnr845ACACwB/dVMZnXHBCGa5VVrkelr21jvv1g2cXVaQbB/
tIdEJsQd2OCKmJP4m2ActhNe9Rg7iG3CEkYwel0QxMQn7AjVf8T1oa6hmMx7OmJ/aC+bqOLkuqHV
ERVvIAOfG2Be2Gmjw0UFxEbenGsGwfQS8Tv9cpMFL1fdqkRceqTG/YdcydrPmSVglXORjP4VwH59
gxfc2a5DP8q6byXLMRfxYNnQfUDE5XmKwcNzf0yB6WSbevaW07E1RZTN6Sn99n3lCk7Au4rIcB0u
rDoNTr26a/obtMedRVYZSdz6CVjZmad57O49JKID7xk4xQmLenUzrvt636i4YlqMN/cF+ks/Y2rP
3lc0FOs3kddMLgizi9DXHsb9EmvmdLmCmmxKqBwvOHeZhZ4AR+/RdFmg7G0R63NiQteU9O9Y7Jjb
OKe5QvpmkB5L45/AzTtoO0/4KMBB2cVtR/8Hb9/qqRoqHmTqLRmDybkTwbyJMlsgcovQ7chu8xvf
OX6gugA7U0uVxaXp3ei+R8XVPO8Tn7ilt3eQW4GuRNz3ynrjY3CYFZpO7k12CRwhvmsIpPfs4qEk
o84Rvv2xZFON8ded1X92Uq25taC40yOzxv7t4k8rBt3RndwL5CnTRhirxX8CW5pAAlAkUJ3m2+Vu
kqYL86AizPX1AMFlTupq0N2KQcH57S2Lo+/23oNfOzCGRA8AWL0+E+sfhT+dqT+CEmGWBfyNRZB+
7x2GthdkR00pmVhF3plW0VPizdlTy8oFAA216V4hSc7+BOi327PaQp6bLOstYsQg2P9tOtu56boF
8rhGC8NDVan6y5nXTD/XgQPbhmloCJ7CJt3RgQL3mKcj2PQ7kthuRZSK9i5f9BEPl1AhZ6LTO3Nk
GRy7lMVkE/10bK2vmVCr6Y9izqnxjkzOH6pRmQL7yMeRlAWDNq8pdg71LwbWRQweGoWxZTpm+3JQ
AOI+KSAfRA/+FobLlTCaa6hG0/bDT/YwBMmIst+j17sfS7YmvwK09tv35rb8Geq+zV78qkX+7R9D
m90Zd677J3sE35hTKtLl4tcBzm9QHbRvsw9d++MQYEN367os2Z03JzAEodLdS4RHNH5w1Oa3Fwac
yj/5HVQIbUOZdkCqnGplV41rYe/aCETpZLZY/8u4UHUhm3nmFJaTO1I2ubC8V54nQe8JQ3tsURUO
eSzmDQHFyG77tAMBTSXBV2OVM08M6hzOR69zhK0rUZHUyoG+2+8kAhYqzWwyH1SrripFfKfCo1JF
su4TYNbkb0FR872T47QtZmKGiNO5wLG2fk+oGDzLaYe9BppHBXlT8QpmxS5AIYtuGdKJKWVexoKQ
Yj5hms3u+nXYNvCbb4Xztp9WvGh+4QFs/xGd6elu97iPT1vSJOG9XCd+j6EkWvmesA9E0HPmz/K1
B2U9zjuNEt9PYwashrei7YsjlmN/DhGb7IgpWVtasitQNQWAAZz7cfTmzUBFBYOsN1w6R87rrdGd
ePXWeZCFlu3ulJtFZwunGqA6DkGgHw+qMJwzdcpDcBrnup5vjLe0zW2Yzpp5NNCoLPlqmDJHYfaH
kcAD8q6WfrIXadupZZuUo2SyzvYbHB1t/4ZbObkiM3N7XoIGAZBd5vnDREn/BZuYvtIyA6i9+RUC
+sM/7imR6h57XMtPZpzUerJwDWg0t91/7hl3Ya0hrJ9DzSUEK0keEBOQWVVR9T4CZneT+mxGGWR3
AI1eUm5pI995GxZbDiz1kNueoZ1hYtb8M6RaY3fYVwRtex2lX7XN/PrUCtnZAmmbnK+yZgm+BgeB
6inukUWwIdKbR7rs0s4xjHJn/26I+H9byR3xzUrH8hweS+c+ejvnfAER4a/Xgdiq49KFdfAHnRM2
Bn8f0lePdtX1cUZmpwChEs+AnKTV9LilO4e0TDWZbtqm0Ucjuja5AF7Ad021FDdBsmfYEgiH7q+4
1BXi0aR2T0mUrMMJVSryN4l/8vaYDziGNiZt72bwMu/HpOR0VY0TkiR/qfihdmEqdaomN7xJk4FT
Nlgn+UcPju+ek6blfGch55DlQ7IDdaKPlw+PC+WnbWK5Fg2BMMHJjZogpe6dMf6Enymc0ZqMEdn7
VT0lOFdmtGFtbIZ/tk+33/vuLNuNk7gGV26tw+fZi+Y9zKth8z/rJIEfC0cfMN8QrPVHHz443kK8
sXM+OL6IlqXTDF/tvGTnY4tYssBgbTOcPcd6AiuC2Z4axxk/yexg3d1dd32fRN9OZyRX6I5brYHo
J1qmI2bx0f1NCZpsXvHTmJ9sIxjkbLpn5X5we6J+CFxcMiu38c5Y/pfSQmNLZ9o4zqjiRWblBiky
5oE98qFFO/kT6y60Wbg0yz+8BJ3K0y6bb5Ngoq83rTawGnl04hZkg6eI+Fcri7Txo3cqittfu0hF
kkuIjyZfd+QauKfFofOwbwR6qm8S8C6lvseevEqisUiUh+Ib2zSSDBM4PgCJ3AnEUmRhvIbHUMM/
oHf4l2z4la8TbQ6c0O4Rr+fER/BdVK4NlkvAsFZ98/OZKDSExGlxGmYwIu2nf4LXsblRI/YzQELf
70vHBByzmzOFoFH8QO3dMEBNoMhf0IigDEQIP/qbPk69TB15mrPaPpAYZOK/B98kSSnMje7tnIQD
pdvt5utzI7ItOMUm2LurPrHhwvcVcVL0R69w7ujGipIVhoz53DJO8ji4cBqA7fP0TnoW5i1+FYEo
4Ti/hUOzm/11ZxRUOQrwXjwcruyXkxOnaLSYS8KQLzccOaHHRVfbecX0Iq9SB/AcSvZA/boqj2dO
omGVJVnbU4ZyZkeqK+YAkCur98aeiL72kag06qFjU7tPEiXrMmlUndzFwe79DSxBvjCk2oQXcCO7
X6TIzPzRyUT6hdBo3W++VV9z6SGhnC8geKkuY6fGrcWAkaZX0jNte38s3vSPRXh/5lTrxAVHjLh3
ZLzNF2NrEd0i9s5eiWUS/xKjUPZLCGpzz5gqGtZ2Uq7zIdFczeiiRnGyDcLRArsAhiII2Br0aGIZ
PJN2RvXdIgKuZqR00XExrVbhE9YoT5wrX7V3pBEfdLox6nYPkg3jPG4BmVmZs6yclpQpflHGE7Y3
SAf1WxZW4sHXUHulHKLtHwrf7L0hu9zeOVtr9M1gUTh/9IMaJNqBdIkxbmbokhMfC0jJSqgzrqje
JteUao3/cex5P61H+Ctk3ViFBdf80eXcfRvxmixLklBWbwwvjtlCp8RnMD4DRouvydHOvxkJ3piz
v6DdWptt+HCGkdmQmHiq1+F7YnGKmr5jcGptc6IX9ZuuSgOBuIg59m4FMRjLxUViiyM96MJT5yVO
BAJ/JH9H20C8eRqXD3PL0h2lHXGInvpEoAXUhKcFV7GD+uPSbof/J9lQQ5Ueour+4sZJ9TembP55
3aoNQzNc2iOOD2RSm0XS8p1hgw5HDeOuriNw7HMX73ZBrcDzM2BmG9ffTasd/woJIkF8axAZe1mA
MxcOgiH9wAQc/EAa4f/lPNfxtw6qq8/gh0vz4jXuNqPL53ZWP5rOTLAxKESrUzvY3XDxRKK78vza
Z8KOd9ZKlvtxKh2g7rdpacLtEuwsWfBR9TTcNz7NBPjyqml7cptolqVedn3X6W5EK4qwkaUpgMW7
xzQxuUhaxQFxPwSUBZahEpu9cjwQ6xzQ1Lvy5z520WhZnDkYLmRbEuMz3kbtuISPdEE06zl2vmEW
qTPxxAca39EI8/3kBxwXk9ruNeAE9CTPL0FlITBI5VZIdMl7x9Fipl3etMmUDSfCwJL3Dq8cOnrS
utML55qrr5wG8SnChkxyIoJ/vyIu35mco8Wv7+t1G9WDyY5jA6NIeArxm9YsQqvCryI3DPKXYa2q
5JkPNQLJYrupClO5wc9qgpQtZk+w6CZNk1UI6UYO4KxB7re7G2ZxDfV/V/lOlJxHDAu3/yPtPJbk
VKJ1/UKHCCCTTJiWp43aqGUnhMwW3nue/n5octSliq7QuRNNpL2zgDQr//WbNGXSP2mTqKITN3TI
9dyuIMCp2jKCz1k69QCdRTn+ciARLD4XrmY6GrRoxQ1Ud0pMVaTiAE09YyIlcXrfl9YIsxR++4tc
F8R2KdiLnig7vR/QFVM0vzrs6y1yLJu7Kj6Z0Yuqo/AbHCE9HyocLR3uEKTrobaS2j7U+e8LJ65w
gnUHjP7DHqtm3MCFTe6HBdjyhhiEfNhOedr+muwI4DrVwJLs6SufwagLvnZMyb4cTKevlpuSpRzu
MhnHj3GYJ6grNEv5IydyAY+frn54H8F0dm8ghcdi16dISSE60oLdBXNX3+aZSIItCJ37qcYwJz2i
+6OG6fM0qXzdWGl0Y9lxOW4B7TPENbSLMJEMwfs2YUDPettksq0+jWXKKrPthLig1Wxz4Lphdt0e
GNvNHiDZYjqvphllyWxX4QOJeyUn7ZBNe3B9GezzZAS7rgzhfihCuEk86TwG9ywy6BHrNe69GUqr
P2WLS7USaJctQjmIjBRCXXfXWi3HvSeqUt31k0YyoAEA2HatUd+PqVo+x40D160FbUdILAI6aF5q
cpuxk2F+zBmHt4LKIGYBV9xBQJiLeGvS+nf2gliKcZ8LNH37wpKGSWHZl+w7DSwpnBVsmR6h0qTu
wY7dXB4ng8YnTlpFczTdGGps3c4iPkkVxPIwxJFYuV9O8tB1Y1DCT0tV9bDkTVw8sX5L5QeWMU4+
Igjg4Ez2D5FGBbstq2iA7MlLpArHdMo2K6u/x9dncm+8qinehTNidN+b8QqBupIu3B7i2YW5EiS/
FlSqjU+rkosTYJQXm4+54bjVBmO0VDLbkiXb5V3klLuGluj3NqcNv9etUTbbWoMeUVYt4VMLp3/6
VneCVIiYKi3dBxA71LEaaGCdqoEc+1OJqeQvweGIPkOTm7QzlZ0Ux6GXw/jYWWWqEOZl80c9YmfP
ECp3ERuI5tZFx20ezQ7O6qZfQvoOeDawsRchWkMQqJqTJ0+hsWymVFn80CChoQEsl0E1Ng3104t0
2NAknKJ46zZzbe1znJ39yWP73MKUxJzUoUJuOL+mpv3QDuGiNmNL6lFJoSSRV4X9/KFNA/cppHdj
US5Ax9+ZsiOR24JUBFe5jJAsF7gYo8jInHbcOIGuv9HjoAXvFZ7g9iojaIK8nBi0glowPUEEt9K9
LfQCSKN6GdPYQhC8x/Qm1AerAdz3Z2gwwFUF1FHKrtRsgQGhxu1qPcbGNklbzrYAI0zpTwtk8JMz
5e5PegoIqYwAIcBeTPUk9kuZzx9YxXQIEVLOG9eaS+soClK+MEMY5EsNd7C8K71x7m7C2hk+ssDX
jL2hD/e5V5Y/RSfmX1BtY9RftTHD53IpmIG2bYTSiEUPHLN5vDe9sqN7jSDOOxpTuzTbKQyCZd8I
wc2J6f5Ywm/6RUPc28HfW3VEwM3N52UeloQfp6h/R64YyEKGsH6g+1RTEk7wVXyq9dGlFm8ad1MG
C7ueoDFpb5HNFOWeLAsH7sp6ydlNEe7oGwrZ+dPgOd17UVvtlynX8ynDXCi+qdvMvtWmK1cB6ohw
JiNlBA6uxgYfNCtI7mr4a5/tqHELysnSqqBQs3Ez5XU97XGiCsAyySLRJ3c03HQ3iwhZjzdK9xi5
EBeOFSQ97BiM2oVd4IbFIwFe9RdMaqPneE6NL1Zf0LjJNafJHY5WmdgDUQ7OFtK6e6eTCREIcTQS
EpNJLJ9INWSHPLDH09rXpGcHYX7cYNst7ls5Vd9NIqDHfT9JTAS8OUPvrd0yVMfJw2KCfgp0oedu
Vh6XOs6eDRck72MLjy5G8xL0CnOgwHlxYCInR/CD6YW6sP6kZEoclLDK6FvHrjfts9zU32sDttYG
gnA4HTFnN78xJTBS5WpichfS4/SAOYRcfe4WRxKk0aTpvvX6tn0s6q6BEC0W64eqOTA3iPBh8pYa
U+lduOjqfUx0itjXVR8+xhg//eQw12pn9BmaeC6m+CQg28q+F3TiJujjteYus4wShpxIaVk1QwkV
aBEzJPQKvSm8Vjd1TtrmQraN4MwDG9mk29GoxVtia1sRbQqJxw3+EjEmRB3krf6YhuUQcMyP6jOG
5SPaFJE7D6EOuf9YiSc+D4G26eiXenpK4izMbhUklF9KD/Hn1qhYyzlr6zc4uvQ7fOpyvcXQKPqo
yzIZTnW8oLXQofZOBvEg4zu0XeRvDd7Uw4W0YzHfuArGKMXjAA5SpqSQbtJuUl/mcaLzP/VeFxzT
nluLheAuPlSEiJiURu0KGCNmlMfFWOa7vu7G3reRz3k7lXJRRS04evqWLmibswhrfoXRl0DQaCyT
lB4nfhA7x+qS6l0RBthTMHvNDym7RXGEbkUQkiHSuX1OVZ88pu28/LBQKviThSKSrltPqH03lHVI
8vzsLAiLXKBqL8DbbCsrqgC/ULU0oZUYOMXJOErDo4OvAn12R5bhbpLUl0ew+Mj6OrXT+FLKwWgP
CBLV/dKFeXNU2Dl8iXtuFgCrVf4MGbMYN6PDi2MaeAUYI/t/hthDLc9l1jvzBvBghnnbGLinhZaC
mdIbMxgTN/w5PIWgk3vbnGKmb5xbksJlqH92tssloYMt0G26UU2S284SPOV9LoyDgPz/w6TNpnw5
2uK/fqmcHDhFmY/BkubQ5Uu3/7yGQLdwvZqKUkEWnnOzQJIkEB3Hj4cCxymJSD9kaq2GJg+1B/1+
PxNyuhzQjBcQXhHFbLB41N9GdPAg567TfvNUHhl+D8b2vkZmkGxQNsfvOsjAyc4SlXy0wMOZcLOg
IWDPZRzcIyOMkWumjffQWlk2HZFXEmNsr20Z+DH1e8PqQKfMwvaivdNlNSvJaLr+wRvDKdzPY0bk
VosXenlip6L48nKLSGRmZkaMzuSmGVNLYwkSF3lwikJaZGxKnSuOlS0d9JC/AaJ8FXgCbXBibWdk
2rdOOQ1MvhxyEjVURDsGK5Yehp9F4+p72kTeQ8JJh8kLZ8pXhUqruYmjILT3xqSBH8AjRrHXWIXE
OxS0+tkOFgvmuqiinACHRj92Uc2G3/bUe0ZeI3LF2aZiK8fo0KM14GWh2C1pUAGy2ZU+mDSnoC4V
kXC2PQ0YQEjTLJ+p16jpxtK0UKy17FjHxRHzQ2axnW6GmV7a6CTxWk03gM7LoBKAsTKOtvEEnXcz
kGaU3IrKzNpVVUJV+Z3rjdYYezj2A++ZY8VxTJK16BXPTxJDrU9BWbd4KEQCOv0Ss5kcsN3qmhuT
y8xzOGrkpdKpYghA6KKGTZnAKr8HewAHC8tWfgzcNHjswiW4N2nXBLeyVIveYp1hjHvPG618s8yW
mm+rUGKANnVm/ouAwOqLEfXBxxkO6OKnWia/6IDEBH8VsB02brcM2HrXEdCYFXj5HcbZ7L9CDtF3
bIkifSQFhjzDec5mxQ0XdwPf0FX9EES1BQyvuIPtnYZ+H58hKpAjOSoQJ23AhUdWj45s5zZ1s+5y
yt50CIxuZJHDXSUU0DnRIKNpAQ0mCXZy0S7ENFjLZGOkWV88o1/oH+ekH55EXrZs25DTW5j10fSp
ket9BS3IcIOvAswwN831eMueF5jvmZKIItQsigE6muNY+zBw8WvQDdy0DRfVNeLU7MbbwJ3gQTqG
g+clbbx8q9zQMsNNSvLQfzVt9JWPhmp4A3w/fOktFzY395bmOeoq6Pc429yWEKGcfTDTjMODKURb
Fogw/hnWvTXtoH9j47L6X9ibBYpHcHDAYTrE/8L75AR29BHD9fJ9OsWsnlgW3WlWpWnSkInkLWKb
0N4kzBx1SKh/kr2TChwi5tj0jqWXiDv6s11BqDmA90PRZ5BvgKydl85zh3ZT9aJhNcDzCYAXQk5Q
STnZvluCuPY24RqEvG2tYlVkh9Q5eyO0ks+qTerlUNNy6R/5qdNzw2GFvT7YFCiqckS3X5AOwJXk
LFO8LodeZy6X9iP2TfSBssytfrTeoJuNFSqXoyPrUWFA2oAjIpvO6DbhGkO7TUSQx8fGnCr6BX1D
ogXokGjf2YsXvwD6K+cdszHD+dNWfbC3aoczjjYATfSwhzkNcOnU4d5MR9xd+E+Heo+JMR4EiV4w
tEObiFU/7xb9FHAS4Cs2DWTbN8PYJYcW6/uIC1c0vLPtwVwNAdzoflmE4b4PAzm/5OuKBK5IuPVW
padezAYwE4pUld6GjZsJ3HK89vNA+3M65ujl3+UcEOSLFcS3hjSgSo6KfvzaYfD8H+4H8k4aucSm
SLuBuw0lhOgbVGkmPsxVOfk4DTk3TUM+4QaRSthtFyot5iv3fuerBSj6yYJ9SRkFxwhQE8qkfq/s
TFT7oRkUrjUc0NsWwZCPqcRQH/m7KN2040SjILNVZe4EKiGYKLKfv2Z6BN1ehsgLdzY34vwrwKy7
R667QjwC5sGJ654hTnAG+5tBDOBKhls7rGDteN/oo9kZgnorWg8JPJ7RPmSjeMFVzXw/tXb2w2Ce
fGnzqbyPZDivEpCAbdQJ5uIHontzVRtbwGcernT/RblBuhudGDVtZg6xW4+ZPt9mMs8ejTRJne0C
5zfZOBrSwWdcLkKUa4R9ojTDZBnsfuHmyGFD23nXTdX4PCXJ0j2XNO7QQHlN9zEHo4T96UjnM1yL
0T1CFxM1rJ+C7RKrUu1s6pqL6Gk0S6P9SovcLLb2GNfVHThHeVNSby3HBu6LvY/M0ECeAGULw518
ip6oS+yvVhhQjRYk1hvwsTvIbouZ1B3WOOQ3bGo6TCUAs6iS47J4M+qwIqOYrpTpMeeiQlI2swFO
h9mD2rPtrWjuHr1Cpu8QxjTJ3Vhlzj7VZg7JKg1FARM4keHeAVWuKCmHtSNa46X4hKMZMnTHit3C
hyyjxBYeVvANN60weax6p0kOBFrYxb6xvRHepWvX7yzgwHpjxSa/GtGMbd/YLtRuGNhudsysPItu
AExL6jhSeyDBF+1sfu7cyvjJ7bzg7Y6lfppVLmFXzkmjNlg/9vH7Olzagwinud9n9gQCsNhDC8dV
BOUBFl3yaOFahO1TWVbLu7iuBfGwyGaIYINgG+bv/gcKoDK6uBt95Q7RDSablb4f7DjwNoueJ2v3
P3YgGgnvNfeXYCBAysqLqsA+RxbZfsTbdzrAMDdL/lcL9IQyqeZT1cyF3mc9x9bc8+EQQaTjFY/O
C3agSmn8YPEJX1OIzoyfaYPONHuq3sf22ST8rxQwRKDo2tw7r1k8r9ar5w6ICDpcV612p8I6s2ZN
Vs9P1Dm932N5sAswMNrHynbfzRi9bEGM9FcjWLhfeBSDdLehPJdU54j6EnHFTvOS6aMWRN3QGtJr
BhO/9A9/S4MpDXxm9n6rl+7QY3CJ2XU8HN920fzbJtri1QLs2WLNZtDno4TAujPXEr8Pmvd8wPCT
iLg7msI1fPAELlV1hrj67UEvfVAt19NLKCJ1zlME8CtqdKN4tCHP8a+D5uS6VnyL4HK4liJ68Xv+
MdSZdWaBcHIMgDv9cRisR6gT7pF/bWylzpjNgYHfEZyefd6qZVeNqJs7vXjbNer4ysy6+Dkh1BGZ
u5qknrujajWpTMum9xU95KNwhfNOVYt7xXn64ucEXOYZhJAkWb6eNKILFUypqfcrpMc+CRDh3qWP
8wm/q+ImaeAxUo0N/5eZ+segq3HqHzN1gB7TW63g7kxSKhCZdE7l2Dj7f5402Jm7mE9bpsZU+8zo
FpdtD+BR9r7G23BP775716djgBEbEr63h7rwrTxGsFYDaiKtvDMn2x7jJJghSe8TJGejhaXBeYAx
SQP9X8exTWG6Cvthy6LFdGZ0HRVs59BZWAdJK96Viw0fdJnCK3Pib6NcRkGhIAj8tF3n/GkwXoQA
7jDzAqwTD25Z2x8CbzKmmyVObB9cMLCvRKj/7ZRLqpRpEyhtakuj8H49IWwCSzTeQq1PidB/jByu
GUaSpfupUCHGyKtjf6pKnNwC275iYvs7w+n1Bk7fRLi80NVl+69UFmyABCKvePG7wVCWnwYFEhla
DR634KqwS3/QMBD9pqceO9ElUDXXFMu56XtkCIfU9Grg57RyfvWB5/3nZHrOt4geAudUoIyFR5Bj
6bnBnVWFh7RqkRnwJ9ZuGfL6fE+oU4eLKP4lcAazRb7oZhHV5p+nDUbPXCbgzkhTOWd7muVlZRzH
9gynNVUvmD7BZVgi8+ntUf7epHHEZn/Ga9TVHq2F1x+xSY1U0uOYaV1hGRAZY7c1hsj2x2pprxxC
f683hvKAKj2JHSIhbq+HMpGdLm6oGWoI6HJLkNqVRHhlVV96oDVVnlB5JZU43xsxg/KaxpNk70Er
2s6tg43BwqUOjcK1EL6/t2GM9UyLgxv5J1/qbBsG3UzyXtaTD2ZhAOnl9E/LEcIc1/7bujaTnRJl
deWsu7DqyMUD5LKI11V/BY1BrS4QQrqTH3IrKzdZPmIw1Y+rJxIOiHZ0h09r9G30eli/dmbM0ZXd
7ML7dS3MQIhEYpv5q2CpgipOdNfMfmLEBHOoMdvrph/3Agubf/+ULu7w7DDShHojzyZMqBKs4FPm
ZiKnzxB3ewRc9H7ZAvMrI138kn+MdPYlu9rADqbPZ7+jCH2Gv6XeFV45I4WxB7/GsYQerasO/7z0
XDI7bMnzSbofZ0UZIrGQfks6+iHykps6R9dkSBQGoMfN/+H5WOHrHGXikGP1eumhruOu7qIVaeGN
fGdxhj/yintSFCfdU9e51qeZpu/3f38+l2sgrDwP/cB5LYSPNFfUsZr8UWLwPcoasVE8/NdPo3fl
JLrw+UgiIeTTZhPT6jxquJ5lWQyWGv2kHbpHHEHFYSYC5AOt3vrODUKIjLH54+2nuzimtImv18xM
6zy0Kp6BFa21XTpAEM7pArfZbYZn/C6eMEFC729i5TPDK5f/fE/6XRpZWLQovuT5a7UA/+QQdI3f
jLhrwUdpl6MCERt3EV66v95+ynWJvT5nuRxxNSE2w1TKOw/EhXxXpBgq1ZywToQOm05/RmzGzzLv
y/8E7ibhlZn69yHBgAKhj4vm1dTyrP5rWOVjhGwVE3yj5YKKCV2exu2VCXNxFBInbJM2i+bzvV4P
VltgCzl1tZ+XE9wVD7XAk5co+8rD/L1XijXFiKKZrdJiKbwehm7XrOs46nzMc4zbjnTGQzQF+bvZ
rP49NomhyPhUCiYRXPGzvdIbHYeuQtD6CgxtxhbEnPByx2gQ7vRAI3K4KbDmfCSDKOOWa3HMvz1R
LrxRzIyIIcI6kTg3cRazhZPjEqTAqb4TRP2d2fVQX5AcfXx7lEsvVGu85dktyRFzxOsX6sZLSUBU
2ftRbkeHYMm/IczN91rCOX57pAsTn3XNhsJwpkM8yeuR6C6MkTXpxlfJYh77yQ0T8GtMnek/D/0R
69Tu31OYuQ/aiiLMJKqVYv31kFVJKILAcsA3G2N6ZHvGHUgt3q2N7vbw9tNZf+eJCNB7zThMF81o
r8dC1RfBicHcSKLzzG/WyLmG7jkinQ3aCnnTOk35H/rX8RuhAvaePdB8sbHr/ve9jAljOgoKLSeh
e/Y9YTZPdm2vHAY4vS940NKydOPWOM05JPu3n/nCF/U4pQXFtMmTm2th9cf9Ves8U30c934M0+vW
GCvnQ1D3OYq+FtwEO0dSXnb/OqSERs48kvzpkRr4ekhYO0WRxUnrExWBQ4Oj9vRh252Jffm2GBGk
vz3c32uQ4SgJSUqhXlLnqNYyAkxGndv4kRX1PkYWKDp51iuj/L0GGUUThskuQwadOItHy+AVy2AM
Gj/uvOUdtjnuMQs9yNWrZcvbD3Q+FF8KFJmJyr1EgQyun/SPT2bUEgf+3qCZjrnqTVuKFtaqLg+h
E1+rkC4ORbUiXNLuQQbP9i+aLzDKmsz0SQQpThQsn5EPjqs2K7zy/s6/0u+H+t+RvLP3Z83CS9Ou
JGgiqsbD2AdqJw1sOd5+devv/fPgXkfhzEFwC7LBfehslCGZLQtKn+VbVCI4pzrqIy9Y+9Treo9v
QrLH3dG7J/uk3U94FV5ZbBcekhVmOYxP2YC/y+svlxJ2TBAR1o82BIybwnD7U7yKDd5+yPMlzUNS
nTgIJZA7ulwRXo+CKZeSMTuLX6QOOvQcNWpsLiN5MLG3dYh1+ceEnnU8NAlMf5tcL25gr8frF4Pi
JDBMn6agOWwhiSefm0bjK/f2c12YjCRgr5U6A+Gdd7ZVDTB/ZqNQNhqWHv53gDcaXkkdIC5KG0wM
rgx34WNxltpcydcvxfXg9WM5ZQ2HHP0BV2YHKVKdJHd8XH0Fs7n0UGuwOh/M9DQbyOtRptDGQwXH
TT8y3cRfUNptEiMruccis3r7/V2YF8CEjiAdk6RloqNeD5UkODTghb745hQNnzTpKz5CrHHXy776
b5qHKxnB6y8/W2sC7I1j24b5RPHzeji3GftiMRmOcDk8cpYw/0U8ovshJGVhi3Gr/YBpBXnFOVkb
bz/o71T6v4Z2ONZAFoH93LOXmmdh0tY1dCOwzNC5rQoZf6b/7z0PhuusCaEufmxRHz4svVF/tvO+
PsBrVy91UNqfxm7IHwYgsv3bv+rCl+aKwn0MYESwDZ29j3yyrDBOJeGdUeucCFJrbzC0KD/AIEuu
vIDLQ7HNcE4oUOOzFenJBX2+ofjSnYnfYdlAUXHi4r40YFX8H57KpoSwHc2Zfn665oNdE7POCYFD
B3odDJ67XWZE0TNa6+7x7bEuTGBh8UCcR4qi+nxjq2eK7KR1F59++JJ+DB1tfphont/3GT43P2x7
Nq5s2BdH1IAsJJ4KR7tnW2lk5HFopcXiW2OlUZdjhwjri5SSPgR3zMJrecrn12e2UnY49hpWKMOd
x/K2g1HpOu1mP41CezfZ6P2GCvoQdIQcpmT4w/SEOr39Vi9NlrUu4nbEKe+cByt7ETzGPHRAVAtd
PkOGQMkIBfZYjln8/znUuuX+Ubl0Jf3aEL8Kf7HdJN4XGOc/5SlcmI2RmfZ8ZWpefJmOQNKjaCVy
PL0eDZtb5UbQHnyvHa3bEXP6Yy+z7NdKHj+FC04TeLpWV+boxbepKTQRVrHaz+MtVyZaNXLX9B1E
N+8mzPGOXdXEx/Uac+XcvbTB2oggLG5YaxPTfv18HfaZiTEXDAUpblvnGs6NN2NLORXeSU5W/3OI
WjrZjSqLK0jBtaHP9rKkbRBXF96ENt4OYOaU9QlVoIU6McVHa6TYIE2KWE+4r1dGti4NTb69xWJT
7PDnJVztVAMN55SvOjRNuUevGAzQ+OZ42GFxm7hbYjKiaVfY0hm3CoqtP6PlTLCPD7wbrKFwfzYh
wEdbt5Ah9szogvE2nKfA3TRO3RK0s9gjiuARX5v9v6804GFwD9tjeuiz6Z9HeWDNOHj5deZmh9Ez
9A7RfEbFZLpX5v6ljYsRQIk57akqzs56c8CeWI7L4g9NPR/CMmpPRL2UOzOclzuMMebj2492aa2t
HS+qCgb8K4kTOqwIQ4xL/cELPPsge9Hfw+UIwsdBlLbr58Hqp2Clbff89sDi0shqrTzXI4E67aym
ViHnnIm1g18ak13tli6W3xqPBBO/w+SmOZK1q90DKVNpvB+bNELXXyP/gFw4OZ9HDAOKB1QXqY0t
eoycJyjl6O4q0sbIZkRYnx5a9M7mieA/59bldCPKFIswcu7hXrboSdjJtjDRlw8JFpowc5yqyYmb
bqPhBeKW/Dq0/XxnOmtYHBqd7sfSLQvOCS4UmR1qkvplHhON0bBbT7DUe0zdbvGPEWTgvP2iLswI
CQ1QgatzkjEpXu8WU1JgZ7cuWdbP6tdVWZlxm6TR+BWOSx0dPIRS3eHtMS+s1fXeiCSNphNnzLpZ
/rHfV+QjRENnjD5MuvY7DCn9DWlS+hMIC2FxJLA+g4Nm4drM6wICeHv0S09MovZKPPQEgMr66/4Y
vQmBLqeG0WepgxI6GPzejl3j4BjT9H4wvStTcV2+Z1Un1AMHJIUzB2j/rFjAjU8MAdbqfpiTSICb
Lkthg1IyuvYpL0z51VmHS71HeQ1Y+/rBPHxPkWTlky9xQIhwXTAtA4p4TgYnDqQp5vXRstwl7Zx8
e/uNXjjccAvDxUnSooGRdPY9lzFplenQ5bIxzyb0QMWztyeIRgz7wXbsKz21S99PYniLaxoWMH9B
UxJjmrlGYuTX3dLj99Nhdyljw552ulvw8FDYcl/ZoS9N2JUJRAMPPQ+2pa/frFtGYSeieoExg3nk
fZeuwlkVpQryX/4NO8h7XWgxbQu3C66c5hegCUlsgyA7nkYi6OrrofEBK8x2iWaf3aY+cSxk+7yD
qta4MvHJSZUnRRjTrmgSY9lUQ91ceduXvi2YBP1TNlKbpvfr8QFEc8p2i/2hK55cAnJ8bPy/L2SL
HN+eRNalkbgrwNDheBKY6b4eKbVwmirCmu9qgdg9RIkDxAgP3yh2ONfQG9h4S17dC92jmiXJpPgK
S6o4QZxyP5p5IeDjofn7ziqo1U0Mg6PzMQwGVXn7d/5upJ6vZ5p0DmUG3Tpgh9e/07AtEuvwKPQt
TursGAx5X91CDQ5vevJoENcOYyPQgljJrSb4EW+isFi+gDeWpGFOKRoMSN7F0dQxxHSNCPZna8I+
xsnXFoRqLLbutvhfGcURdxm0EFwLiZYK8hldQuJ5if6ujBZTVSyITfuWO102n1ysS8MdYdjpiJ9m
rnGprbqZ1xenFYbvHdvo3TDPyfdJRtWTjMPw16DD6UlWWU6YTdKIb+Zsxz+DcU3ZLAPyv7ZkZZKT
glF7cyNCQjV3uaHmgoCW0b4RZpsXX668WN7b2XvlAKL5Ke21hXaO6EOD6bSXT4svI+Sidt9hHN4i
fH57lN+F4NkwUJigIVigsmBG6/byx/bPCk+CMgNRBElNm2NLYIi7tYwZ1UYStCuzGyYe/j5JhINi
Kd35E6pgoh+YEgFiNdcN1D5cFtdFIloR2oON1giTfuzaaFMt9RRvZm9srB200KrZtyOecNuWKCV1
dNNyWuXVC1KhUATWr9zDjgaFRzhrMukq/d6qiFfaLJCa3wW95fxKtWVEB2dCg+gLTLtfypD4qs2A
rT3zvO3feyNMlIMHBx49QOcYRH03M66UNXDZpygSyU+iXcd4p3BxHH+VERx3H+yecB5MYJxi16A5
CbYWlsATORc5OsxtWEfKubKJ/W6Zn710IAdQM/hWAMbO2ZqxO5VAC0Ffqky79T7GZcGOFsmyfakr
A3Wja0bQ94MsjA6FbGcyWWvbpnm0kN2CMnuwtwYBsNGhc3sdH0LPbE4gtVa7bWjvBTDEIrp4PU0C
DBVhpj+VTdEZO2yf1eOCCg0SUmYIeVBjGntfiAub269RZQ84C+CRYUPvJn73ZgowAsbSeimiLdnR
Jq4IaJnnK8XP78rz/F2saM8KV4DDnlN3M9x6sbUIHQCfPrZ/SOlV4389hkyfUMJH7aMpWwk6Ew9q
vK37CTZVAWobbYE5518a+n5+pSC6sPHCgmNv/I2ewq99vSJcC6vRrLakL0r0CJvQsT6AR8lHEh6n
92+vvgtnN0OtZBiQExiLZ6eZ6TXFWFYOCaYGjRns9rpa3iRdJ39ZeG7FH+gBRf9+8wbvA1yH38Tx
6Z0VuOES2zH5CgLbjlypU9tjYHAYbYJ+Ps9UqddaoReKMJc4JpdKjF4MFe7rlxm1M53fxRJ+LhDb
C+Qkx0aRs4C9ff4JXv14yM3q6e23eqE8cS0CVFwFE9SDvPx6TBe8b+iKSMIA0NB18aJa89vdfHxs
ao9rXj2Ap4ZLeotWPbzGRBcXvikjQNlcG+n8jrPpg/U2pEeX+cwNpzc2lTb65kD0efUoNAmnm45Y
CrQKGZvYQ4HGH71GhenKvZ30hbhLzW74gnXlfCK1Ixi+xJkh8bO3C0xJZtwjME6ArYLhHLrFcEuI
fPocqJF0ltQeFH6szqogNrLpI6vfINEtDFuHtDGn1buYzv0xSju8qARRpqiusCknAqNJrGBH0oIT
PLvBBF2iFCvWFEJHDncph8NwZclfuAG40JuhOdNPJf7pbNaP+YJ/BLmfcLtxjkerhwkc/v7XChO+
8tm+woQDr6ORBfhzPvPGmAwfLGCVn/bOSEaqJu49spIrW/mFzQI2G6gubQmuNeZZKZx0jhdIrlD+
RAzDzsORjsi/ztiLks7329P6r747sKfrsZJ4KGY1lJrX8xoNCSp0osL9ZtA4JajcuZNuF+9jw1lO
etYzZ0PefZb9IHaR4Sa7hfydK2/1wuxe2VJAhZouCY/8+jco9DM4oyXaJwq7/JQlTofZvhUcSnd0
PpFXH14jNlx6amYK2yN8QbB6cQaiuW2mKoRqar2fFi9m4SD1Wgrkxp5T7eiFkh85E9OUjhOOwWE8
EhK66CtHwsWnxh/u97nAxefsN6SzOU9RZmoMZj15SFGYb0ltwm8NSsyuFDq5Bt9dWCLQy+mVg+RL
TsWzAgETh0wlQa999HqJi9mNl+5rvMF2nUvEjq7kGr/uxs+QdjA+c81262lO+NlJms1A+2ZHLoJ7
jPFT+vj2JLz0w9jKoVx4gLdcwl5/f6skGmE0DYe168pnzaV04/RDeOX5L5warKn/HeVsllE6URSY
sfLN1Ar3FAZfXa+zP02j/DZgVn3Tjp24spC9v7cLLtFQx6jKwB7l2SfWWJbh5N0qYOJy9g6YZXjD
IcZqa7yruFMXO2uO9clS/Yw5hg0TGXFcFKjj26/3wnZC29EGoxMwvv66WXtxb61pOspf6ILtExVS
uyY2oWlebl6Z0xdOSYaCwOPA7ERxt37pPwr/1EmRfLk2u3AYRz9T9GYbl+zBfR428z0ixOnU4xFx
Q93mXLlzXJpDXBWpPTgDQP7OR84xZE3mRfntghlf4djDVk7xtT7upVcJW9ylYwzSSunx+vkwxZzT
mKf3x2UihDK0clZqIj5hH/zh3z+aZ4NW8yiwJc5v6qSSkL0jck4apISbNI3Lbyu+fR930FveHurS
wmBbgCQH95AsjDP4wShwfKwq5kc+aXETOkb9ovLcvouZonf2hNW9Vs2VcurSi1xRNJhIiIZg4b9+
kWEyiTQh5dXXIuz13oCcn4PlDtUe75vky9sPeHkwuaKDv/vSZw8oG6/OiUVy/JiUeCqUcvWOt5IT
9lvyygL4eyiAE/Z0zpVVCnK+lc1x7KRyYJPx7Gy55aKIiXjgLO+rJbrWZ/h7xq8YDRRL1KVr6/Js
xuPFkVLc2Y7vYHyAUp1DK8eE8vD2u/td2L4uedbOuZBweykPYMG+/lLYAYm41ZHwcX8O5wMX7th+
cvpyjG4J1CZYibiz/pZ5Zf4sSAXBU5pjAiO3Nn0hGtJ88SQ8z22TJzWWYlZic/HDSk9jxktGHQEX
bWc1uyTo3I+TVvgAWJFd/FrQmbwfKrQSh4DYUeMWYyyM7f8fZ+e1GzcSresnIsAcbslOlCzZkuP4
hrDlMXMmi+Hpz8fZwD5uNtGE990AHqi6ihVW+ANCz4nqKpR57IuNSp3tJr2lKi5kF0nxbBGYb1mf
Gto5RrbxzTIQvkC3XDL+xf1Ye2swQ3yPV639s0PvuPQo0+BXkwq1wkyyttpz5FS99QkmHgXWFDkP
8dqOWVI8plhivMyFMaSnQFTzL1wpm/wSlJgmHKYBeJYnY/D2aUClADxYDdraA2VXKCcqwrjr6Fkx
aG6IZsNblgaROJZT0qHgQiT0lFaSiTFhXnfyA96WaDUqci67vWUjfI/oSBPtvIIboQ8BpbN0XkgP
+aqrxzbuZBm3ilTziehm7NWx6Qp/ynUEv5k6b2zDYE4T/EEj08mQpqeojgY9ap3IXNiV0+w8/f/t
0tX2AsFERqWwixVrjRcRnRgQ75TpluXRR7vWW7RXElTicGYemyd7srojhtmIkCQ0NUtJdw6RHiXo
QGkaLVcJRae6Kj7d3/P/EeDWP4p3myNMUKxRLLve83NeovKZlaqvZ1OfIuCC4fK7uEAZha3mhF+t
mV7PZSxiZHJadOgTL3fkWXqAINVlD3mVj8lJj3NMP3d+2G3MCEIBTp1iE6nburZcP3+8r9jVAfid
SjTEorIUSMUFVXLMpqF2niZH7n/MkpNOrmhTu/TQ2JQ7D/Mr7MNcHWO2L2rejfJFQoBLO3B1ZRXa
HF33A8zI9L6KFfHr/q/duKBUWaU1adv8tRvkvIFbKh6zjQaCI5c/pljAjt6koa65syq3URbFAGPp
P0LOsWkeXC+K6C2jsyNZ8+WhcP7JRIhVBmja9xq5MoJD2ALlKG4PqEKNbYYSVZ1AUt1Bq9y+oRiP
0UKAf0gyRRx7/RskCPhoN9VcxvzHR/aajWxvriL8goB/iMbw5Fwy8Kk7p3lriZfdwEFeONtryENc
Ia3VdjN1rlmoeBrnyQMtaXXnkG4tMFhXwA6AjFBXWD3WbdtGHTpiht8vIi0uINgwugyYU5AwDSTB
h3HUsLE2RxS7J9ggwWGwi7E53N9OG08rMSzASnzUSNzWmIsgQ9QBzpDu0wbDDwYVHeetd6rwRSek
SXaevY2FXRiBAMHJlLiVVrckxQ0xFiil+2WVG/5ErfFl7pJwp/GzOQqdJ+DYFOw409e7pmaZEgSV
NZ+oNnwIyA5carv18/2F48jxd1b3GTnf/x9n9YYXGCt3nJIlyU+K4YsmkJf67tRlqv2oLPBcj7Ie
qcMZcKeFrk/cIO0XIDGHQmOGnMlRb1Wn9kMNCJ0/0h1L0NGduvmAwZWaYqiUY1qqKR3Gsxlq/ItW
RVUlj9ibEvOEZlr1UF1p6x8o5fe131Z6Jj6kyzWE9KYtflV6ABA9iusO2bcomCWUNxWlcLtFq/6E
jlWRnkNsIwSgvUnrP0iRlSrvwZBE4yfqutJnHLuQngmzsA8fDWHj3oA/Y/gb+5XUOugVilCHuo8p
aukmFqnzgLCHN2Mfl5zp8FbPJN1xdlzujRmCYmy+1wl/I1h9XfFWprJ+0o1AebFB+Xxo+MGP6uAo
0SGMQhlbmGZo2sM883mRv0uS+h2cAYN4AonFL0qn2KkXIfY/MqVOfR46ZU6+tTM+EC7BTkfwFGBC
5Dpl3lTf7aS3m59dhmEn+XbmRI8GwhzT8yxLyZdumqLgUOM8XJ5QFHLOQi207s3BBuUjujx5ejZN
xNguWOjM5Qe5NBr5rUC+s2G+UoUbeGS2dJ26Wf2IdCaE/Hbok+xYjVVffkhqkLCePBp2/ENtefge
WrvJEaZkYTRPyRsV0RCjEM4Fnc0g9kHYwAicUbeFqFF1aD2mjTI94Lhk2x5N9056n3XU1j28rNBs
tZHYDf4xq8R86DoVwXxiHqI2jYf8m2Q0rXAzU0nHT9lcqc7BBmynvQ/iRK+OIJ1wHbXQSLO/DCFd
yXdzTWvyi4nkXfkjTFNJcVWr6S5ag7wBUZxMW0lPEOF5J3UBOntcSXrozlRD9cdmjvXkEuZlQ6e1
BbjiIrwlKXjJTSZWyAR87Qk9EnpJmD4T2smJoVVfRRtbw9fWkFrVzeiY/AhrLWofy7hAajdsI/jC
I2UF+TJhyzMi3psxoNNp5XvDMHED592y5BMKsDJ6KSb6V2MOcuDAhyiaQ0eUhbl7ZSp6cuwanAZp
JM7Zg1xiJebNlaF+x8MiQLQKpwpa8Fk3vaBUj4mFTS3hp4M0msZ/muNTmadTjXJNEfVeSjXgZxA0
cMytFMfvx8J2xl9Oa8X5MRkqPrsR6COmgpFlSL7VgYxyM8yQYux8HKk6Zsiwmq6qGfhe0PBScX4S
dqd4GirhPxuDUg3NLwp24MBbKM151LX5IVQbOT4UoxTnFwUvq/wBeW3UMWPsv7+UeIE9mhgnUOfA
0fhFNoDQHe0EKMwDVV0xPVSOErenqulZglY12vkzGWv8hLavXJ6zwewaD/87TpYVTSSMYzTl4TtZ
6fAixmcYS2VIxm8QTLCm0jMEfrzZMPvoMAwiRKy6khJUVcymT72gRYTnjL7n/DQ1dv3IsjEkVQnS
kxqJjtydbLlQjnPiYKdCwczsv4xy11i/QBZjd2q3PZL6xjgFmL81qnmOJ6NY7CkoWwEb1dviV4Ga
rvIG3U18GeOu+KBkqvLZABAYnmM84/0BwxTlMJXYB9B9qpvmzJ/QfAHRCN+DxiAUhx2rvr//DGyE
KEg9AD63SYNpEq4egTEoJGR75dYn963HB1tva0p9anPuerV85D5u1aOSReVezWRjXFBI5Br04aCS
acsj+GfMGoFg1uuu85NEmz4GEkYTMSlWDfC0U08j1TPsu5R6eL0/3Y1QeaEEUU0ELwMyaFV7i4oa
qVEddpUCvfdDFuLQYeC56yHGYL8A3+t2otDb0hfNbgALONDCvHbWgCt0KXrKCdCc4jEyXoZCad+Q
mIw89HyQyG66+Q1IbL3ojxd/H6ssyhPQTlQ8T8jTrxfYqNS2CvCS8nsdfwy9VruzERrj+f56bnxG
gqGFzUnOiEvDKlZpo2CSMY0afVztrAeKf9WHKcswXBGdlvZu3ASZX5lopB7/flwQBFTbDHlBEq/G
rRINiTCMXXyptKpL1nfxi96UOLkLggD2eosUdxN/uT/o8kdXAROtYwX8k4ZQCmCZ6yUVYsQ/Y2GK
a/ZcoY0r495nC/s49uWXAPdA//5wyvZ4C9mSzUOctppkPTNaXZkw0+MeobLOCOT2YiaK6pvVYIa4
GpXpDAzClqRDhvjg/Gi0nLePPTbiqSt6Leh+NSEGQSfgrwKJU7VRQT+X0vBZladI39kLG3ErBHMy
AZIO2VDWrYumICoSGCb7bdsjSmUJB6sgcC57aLuNPj5sLVIPSFuYPd0gJ2ejBgSEdbJvgG2YDwMx
6I+CSvsiQl9MAc9Ao/sKSvPihEpy/FGWIl09C7023qFfp08/7n+njc8EPQBcB8VS9E/1VSJUzJ0V
aEM9+EUcBM5vZ1DN9ADVXcdioCWhfioARu9E7xvnTgfdyzZ0lu2vrrZiMZujbZVoeii11n4f5IUC
gYYji14SURPhvZtKrM7vT/S/hvLqAOADRx+Vqgy0ufVMW01X8PXShC9SzCCfcrUGtoHzGTA8ODPN
B5YHB2AutG5x6QgBUiOrbBxDo42qxYMLwYOhijBmjPOcwCVEtj58PyIM9XmIZyCTCxvgycrqAlu4
NKqUT1FI7dKF5azGrpJSQPmhYUuZ/lPpjvRD6iKlvKQUAFrYQmpsnYYsxY0jp0wevma2APYblfuK
NxspJ88HFzr8f5ktuMoC5zSVYxq90P4FViFBgGVylobtRZAd7lxzGzn2wspHlMw0FoLdamtNzkTF
NK5av5wjxTNCUyG6kB1PTuLuNGpVcFYCuTvF3LmnCB/dT/c/+FZZkMPM2HTRUbtad0STGYxQrFad
j2TXTKIxWMW/M5ZAn2LcLNB5FLWB5qDFY33U4iXE7RIl/CpHWAPsPKRbi46GGN0j1OeWBsH13Tsm
GJBPGXTeMe2ng+nADnN1aeybA8ixZg9quHGkAdXCGoHxTRq+xrBTeIXG1rUQvocSSkMX9RdKfj0p
WREc8NApdlqCW7P7jxRDSAIwe03jj/BjrTQn6fxubFFxqRsNm8GxmMJ/BN5tezHfRlACzZvtBJHf
JApbhQagJ6u2N5sOinnfeb2k4NpjKKXfJ4p0skYsBEbFMl5q5CEP9zfU7ciqDOubOIGDQ4lqWYc/
oj4zmUBPyMrk4+5Q6R8XaSLnN9aPfXTGwQPwYZQ3YMYSQtXAJVRT9yDo2z8A9tjCNkaBe/2khhF2
o5ZE3GDqXfI6t2Bc0dFv66eQ9/dMypY8A+Vs30/oHHy7P/nbTcVGUmUwInQJKdiu7uy4pYM+p9qM
KwDhtGwhfy1jcuoO6HqdpoEn+/54t5tKpUhNsKOYOunkf6TMPxY7S62oBmkAE5D04xjjsXEk//+3
E/3g3R/p9jW6Hml9OFW1iPFVgpWOavth1rsZc0BRn3CTTU8oqBcgKaf6r8MNBiXdg76tyIgWrK7h
LpnQl4mYnhrQShpizX4QY9rsBGHq7RW8iKLAogbqh8K8tTosOGqXyKPYCMZPjj17uJ8VPpAVQ/eI
qZ1PAAmT39BNDPyvgHxV7gIxbry2GQoTAXWATy6hmlWdUNWTyrMZiEE5iCpM0pOwUVA6YJbZ2IfQ
Mavmw5B3ar+0/xXrQ4G9lfR+mmdI79BWFnsTFFzQj0ZrYPDoNdi+mJuJ1CVJtTfaUr36dv+rLl/t
+rWnv4rqIGkEnSG0FK4Pa12KeUJdBPexukguEU5pj7Nc9DtXwtb6UkIGfM5HtPS1ToPjxKJyJM2i
pjqUryT66T/4nuGtramdomFYZkUPRY7KtKs2dXnGiaf+en+eG90mIjfq2NoS2DuQ2a8naqeVESdZ
bNPMjMManHBkn/Rc1X/oaBR+TPVJ+14ZRvbUVFrzFMehfWpD1RxcqzGi76EoxuCI/axt0SrTlb8O
LrGoAiK6aEvQ9l8HG5IZq/bYSygiBEHtUfqpTqPjjI+F3EyPsiiMvz/KjmLQrV6QIRZdi+u16EJ8
E7uKtZhkO/8YZhl1OKq32SWgnkM5tRHNP3OpWy/3v8HGXkPhiPcWviuElnVqha0VKszpZPkO2icH
oh7xLqAluRPAbuy1BTnBAwSVBDXN1VnuOeGdE7CjpUxzMhe8dDDiFDVoz4Wmp1+aOioedaMS77Cu
HF7nZq53jtTGleyA+CFzIafj8lou0j+uZFOVE7VrWF38irpDqwEXrEKwviOGbJf7K7rx2jAUvQr6
ImgCr0E3MixweexV5kpW7gYYv/PIUxjFzsB5VmAd7pzjzakt7P5FuI3SymrjqEnb4pTBOVbU6Ice
mvXDnDnmaxbM8s7MtvaKRlUDwyvaT/AbrxeRzr+aUlEDIhdGwO6zQXk2xDC93l+/2zdtCbw1g8qY
jbjlun8YTKZaC2W0faOV5MckCSVMbSOLReyqC/lR6Q0qu+f+oLeLiEIDLw3TgknGsb+emjnbeZwK
KgkqRl14c2IeQnvcgFMilOP/ZaiFFUCcuyC0r4fCJ6YO5KGx/XKKoxNyo5ob6cZ0zpMg2jl2tx+M
PQ+Fi5IJZxvc0vVQ+MjFEc0N268j+DE1yPonuj31TiXzdsMzCmEtxGvkclG6vB5lzsAMJYNu+dzk
gXwEEhxmroYmAQ5kUs4tVscIwt9fxP9a69dvpLYw/DGbYm6LEMpq0DBvrabubR81z+4JlpYFeBpr
6ZdWlVh16sqTRJgnd2pNm4Un7oTizaCeWrtIR1cC+PGoBXKo4AVuzj9gEYE6gZUS8vCViVK6sPK7
HMeRucBjgTwnO9pp0jxUHdhvD6fJ+KkmNwYhmPbNP6aAfoMhT2T34sD3qOUjPC3nzVY6ZInwE9We
nZxeDUV8VSo9qCEYF2tzgTInyvrOX991LA2KW6Dil37p+q6Tk5b1wlERPWF16blwQygedXrJM7t6
2Emg/tO0WX2IhURBuKIR8errerLcQqUK0Dqk3W9D5F1kTY2PQ0rr4NEuyBM9QLtO7mV0tj4J7F5b
zLVk7LPRd4i7fyKUdodDJ2HcdYHciKuajKpt/Vgng6UdJ2nAyknBdXOPtr9xMkAaI0hnwtJmR66u
smy2pIrAT/e7UpmPcaLk+K1hK3J/l27cKkSky5UJuse0rNX5G/BFdZrYMfxicaTu0izG9CImSp3r
TN1TdFre0NWHWPAOFtRza0lyViciwZqmC2Ug9xKtTK93xumbmJdjYYM2/aATV9VeH1nyu1jrdsVP
NtaTaikJNGhPhl4Prski1FITBHdtkTqGk5l63WT8H+4zCvqAWMCIo/Ow1kvLRR6g/JfYvt232RH/
au2CeNwerGfrqxnU76mrkxITrlxfLaUjB2Y4EvnFyBR4Y2elGA0UeCvhoLlzejaHWnJEIh4wg+u3
jvZ/Uut6yoTUeAZDUeWncAzEpwS7H//+Xtz6QkRf/zvUai8KNUPmDz9NwoRWPkCyMw4RMdvOKBuP
N8E8GioUtqEerd/RYIizKg0j2+9lZXgGr4XfJIkGppf0rt85NR2RGYzFzuu98QJpS/2bdJs04oZf
FswdbmQELPAo8aAxsnk4yQPWkdAIx2ODm9IOwWprLZfXDpVl9tcNnz6Xm1EgT235KV/secZg2wP2
ZO9sjq21pM4OPwCOKA/d6l11MmrbsUCTDYSE80+Jx7eDg6filYgnPPUIfbzHRErsyYpvbElqF9Qv
uM7JCtdaATYQhKwh7fWzEaePuJJCH883rOOcyD7e35Ibn21RiQZXDdEbUddVIYFrDIRYITuIb0UF
+UBqqG+SJo3PcDuzJ2RP8h1Y2EZZFQLif4qBBJYGQqHXR3vEZSLEljDwQaeET8iNWb+A6Glf6Z87
n0aQd4ci7Xjq59Q5pGpuvtRJGYyn+9PeaKPQYqU5iSa+SQFjHbHDPC9RhSvDh9IE74PvezI8zsk0
ikOWSsUpDKXmkBVOvpgIUWEhLU4jz1GLkFhKKap4J5baeDhQK1lURZeGNLT760XRDbQ9o9GRsLaZ
Y3+k2fahxMfOE/HUXOKoHt3CiWZXkMuf76/ExgZg5AUHzmW+GCBcj2xFOSR2wMd+p8jz5DqylE+A
IKXpdzEH3OuRGZU7wdFGzYHRCFa4LUh3EcW4HlPuYtqpsi75xqyDj6sw5exNozqnCvaXcto+zZOM
k5kSfnFa0ChWB2VWEYnkBU3wQnf8e2AkezB1Z5no6u1mMwLp00hBgLitFiKhVBzOTi2B52qNt8iw
C7AOEvpeQsE71E0H+hEuIGT5X1my0g8JFHUssZwpfi9jXfpDVWZj/pRHaRK4JkFURNBnzONzGedl
7gKMRpy2UmpT8RxJdPi6hFKsnLpOsQKvURIZ96E+dIBxYFU/HwWMy3ct7DbUX/pMGdzWzHAXi8zJ
xpp9iof0nciAUbkCtLVxqcJQ+YQPiTNcFGDBQLdCob22Qxt8RW8pfu2aIlMPaYxBxxGkWNSdJ8ia
LzNqYoCbh8VPvCMtm91sqnVMbNPFr1jE+vjRTNE88NJKl0dM2HvlPX4VJmZnRp69iiLKzQMerMUn
QVSDX6RdLW2QQMLvyohBInrNmDcg+OrOag+5cKrc6zCxM90uVPCqM4BYvPJKCTDpVYSxWdSPNVC1
cixejDLC7wknB6zI7SIb1Q9FgnQUWGcN+9UktaeHglj6d2506u8+BJlcTazxcQj7/DuylqnjjqB1
Wk+G7f4TQqz2qcnj/GeIIM2PIMwxKcSxFHxb0ifzZ+hAeOrZzLVBr6S338FmhHuUWFJ2wm2MAmdA
7o/LJhpdGazQxNY/55JlRjtv98bNT5hKAYHqI2D0tark1NutpvS9BCk6/jqNqgn6qVHso64X8c4D
ujUUcQJtAHAotK2Xf/+jHFPjl0x3lejDrpv+BVSj9GyJufJj7GJ3HpmNt5rCk2mQ2BPRqcby738M
lY5WEuBBZ/sdiLBLilHo85Tgt3X/JtsahSdsqSEgSw7c/HqUKWnDBDQhpeFJwe/BEuIpU+Hy3R9l
IyIg6CUUQMwK4ti6JtlGUyLXpWXDJTe0L2yT+rEh0AdjZwIldJFGaV5Sx8C37f64W5+LaxpOs0Op
2FyX7+xoUOoY/wB/aKF9pCIfD3o/vNH4T3f24OY6UgBlb5BIyPJqHXVTykwzYh0tLK4veFjilFoF
ex2M7fn87yj/hQl/7AkJInWRFTLVHr3NvBR1kjPouNjr4CL+dc2MTIX3hAAfOhyV3euN0Re1nWII
SDKu9MaxJWf/1UpW8vP+B9pYNoABOqHN8pgSe69GYU9kUhM5ftiK/KihundSyrLYOUoby0asRvGU
t4rUYN0x6OQ5yPO2oVZc9f2ndEgAJqsaQnEgeOvw7/ecQ1GTYTAHAyy92glqIKghdKRGcP+CAyRk
oDatGF1svPbs3jYCICjkqEcR9hIRrCUaQrMg+lGpgWdUVCQP606wuUFqJ5o7lVLVAUYW9s8iwuhO
oVq0U4HfCIJImUHRIw22EDRWAUmkIcmVz9Q78anOXWmSMPscokqHtFlNnxDGCHe25NZ02YoEfA4k
PFga15tlznDfSQCD+/Dl0zeAXhjaijaYD7RZsmcpA0wBwl5+bkWDFOD9jbq1hbDE4GSjnLVEv6ux
EV6L+yVzAmE1P3SmMIhDjMZ6Am6uqzvX5dapwFOL4ssyS7T6rwdrOdfBbJUW/fXQPDaakz/buZrt
jHI7JfoalMQpHC9CB+vdI7Qe38S2DXwHqPUFVHXr9m1Uvh+tXWuPDSbUwvlAdwzWxWLwszrnIEUU
ALJR4Bc15ckD9eUpOiwVz5gShWZ/JkdoBg9PWHM4tF3ejl6ZY3AOGEwvQtXVdYK3ozW25h5e5nZP
LT+M5xxEELH8Wq5VRpjJbIt4iR3mMDxRvEt/oqWqnzAXVioUBdtO99QpbGI3K3E83bmZNofX0Y7G
q4A7cO2FNdolXhqyEvhx3xu5hyE2IoNNDI7DlcK2fBSDrH0NMWKNj92AVNvO6397hAE2QERenmU6
t+vZlw1+l1hpBOh+gz3TJcc5FHIljkXgaK95mO61SDbyWO55hdgJIC1349rQpmnqmo5WGfiyhlW6
0DtIiiab/Dz12Jj2SicfDSVRPLWyhw9YE+McqQ/V69+e5eWxISZYqn4WSdX18cL4SrSt00h+NA6a
NzkjfMysK45qYRk7Z+z2JC9DUfbjzqC4tF5gK23NsBxKyVdHHCj0hFTZUnPt/7CLeADYxrQzKNeu
LkYMNvuqKOxlVZPpJCsZDo1dkRzHFC2iHmcU8vNBO8QWEdf9pdzaQFCviU91nhiYTtdLGfW0w4JZ
D3wkjk2vJmp+Cvu68GxZKt5LlNH3XtetBUUjCMceama8r6vXFaVxWCtxSFgiN5VML2IInAsiXtxg
92e2oUAOXhIYB1cTjdebEifucUgtG53jz/S8l+wtT9XvKLiF9ashZjM/FXlffLW6TvvcikLPPMtM
LcsrAjsu8bgum98CzteLVraUiHZ+m8qyXqfd/DaN40MZCljhehWM1J4z5m/7SWak+UkMafpRNhMV
AVx0Db8Ok6xUJ2jPxXdZckLdRWK/eNFiS20OQ28ls1dLlZLu7PVl6dc/aimGURIDv46w5fVeaNNF
TaixLD+J5depz9+VNH/PsdMaD1OoZEfikF/4dM+HMKuzb/dX5DbBYB2oa4J6pl1/4yloFmqkmTkl
x1Axn/oiPaRR43WNlT1nZQS3RzjTzv7YeD1RLALjSNHFhkG/OnNhKFJJq2vHd4II7ThHFscoU+Rf
lTL9ffua8vCCyqL4RqVlXWTpqwlkPlghP7Zy1dOkhm6V2nU7n29zQhDz/+c5uDEKSWONaJhCjA8X
CdtVzc7JMEDWfpwHjWTj/vfaGgzsDswKvNvwiF/FjmgBqXowkkeHJrUqCHbFAUkpA6/oYC/3XK6g
9bYkvljCDuSWuIGut6VcQrq2pd7xc8Po40sn+FFuMGKx4WJcNZaebMZgB1Vhhx9lbCP3DuvGFQl8
b8Fck3wQcC1L8UfORgHEJpbjHpFtaT7YaAoeZ62rD6UlMi8bhj3N9I0bEvytSSN1OQ9U5a7HA26t
KtNAztu3xvC0gEtwKoj3OoRbs4IkDZgeKewlgrweZRISzQQyID+cHDN+MEKl/JjHGve9XFlBf0Ss
6+/RiTq8bFqf/9O0XSN+BhwiWzXk6ofp+q8qt827Kp+DJ+px2R4JZ2t7WsC7qHHDcbvRvpukHClG
9qg/VvJwFCoa0g2VSU+O0Ij765NA8xzUHAJd0IzWUmDyDMRBm0zNjyw1io7zQPuEupkh/a6iNs2P
90fbKOEvoDU8s7EaA/63riqJGKNBidaNn/Kq6x68Sjl1kywP0vM0l+X4qjXDjHlB2KBpIhx4Aoc0
VRvKsC2Uo6NdgpHfuQs2NizSrItk7pI1sxDXWwnNjjrNQ8jnmS41X2c5/DoahbQT820MQm2G55Lo
05Bv8NJyFGgKptKmr1Rq6ClUCn1pgrF8f3lvTwXZOBIqywCMtc4S26BWen0BpfV2Wb1IZu9M2H7F
JkjPOfkRT6G+s3a3lxsDoiBtkRQbNv3r67VLE0oerYLkGaD/4KUz9fw0xk71sYRn785TJL6hUFp4
TmK0O02+zamilLSUDUmg9NX71ypBpyWysCDxjtMZRFBFM0ozPRUWF51M7e+Z9Ljr8NpSV+ERhKN2
PdMpdUyJviKQy0CM53IMlEsjBuuvX/WFdwcITuVFxx9yWe8/LuteRQ6SmNLyYUGhDitr4buimX86
qij/fv2YyyJXwq6Hl7sWE7J6kaoDaDukxtVntXdgfXYtksCNpJxmOTb8+1vzNkJayrwo41EHXeiF
qwy8sUQSmcDkgSCgHZ+YcXMcUSfwhBSMD1KiTx56M3vW6rf3KKVXMIXm8hARrq7eorRA4WJuK3qy
jWMe4hK3FfgM1XER0P98f363B5zgD4cXOoH00W9SWVAxPabrY3AZzTh6Ee3Q+HalDHvOXBszYhhe
V0gJCF+vg9xJ65AZRBH4Utq6VHmSopQHRIuw8JXVdK8FsDkYCSTwSEAJEEuudyPq1TpXYx5cJtnM
zm1fIYJr1sElUuo9FO+t1jIdcz4WlxfwvoVucD2Wgl+anZtN9CBNNpi7CCKadZT7FAmfZtK7tymv
hvFQIldvunKToaLTG13xo5idpDiGllFggDCO9dfCKPN/h4KE6tTP/VRSzcjKnxFhUHxS66EOPN3o
rcxL5hos66jZkvVeC/lmqhuG2N262ZzoFhI9cZ95ZVGiA5urCHod5j4NgwNQnumrVgf1v8OUJoDn
QUD1CB8BO+FmnxDgXfgvgO4liX+ci6E4Fj29UK8agvq9Ic2U0fI5RNC/nbX8K/8D2k5zU4jfcxI2
F2B3hnKICkfB6H3oMwjt8py+jrMNzf8vN+yy4BASF48Pqpn/tVb/uGqgi+RFgKHUQzC24YFWT+EX
6qzuXDM3WwgAJScQZCjJFhn6Kk6TIwneazdKfgt46rMuV9ohm5X+OQp40/92QstQYAP+R290jf63
I/ikhjGgBNC08VETjfo4F/keCOHmnC8T4h0AqAMHAGD09T6ds743IWFTsBsy5wzzQToW6HPszOXm
dYOYuETPXBkc8htBnGp2mkTYRuDTXFSPgdVlniKp8bfA6ZMHvRnjemc3bHwnBdoYhRRqOIs07/W0
6L615ozr8AO+4KiGtrJ1Dgi+3SgSewnRLfKRyQElJ9iiTwHccvUUlMqk1uAXJX+OgvozSaXWHZaC
3TulS7AypK4hxCHO+mxAvmUeOCqR2T3gOhi+JmoyvqrFKH8cDa2LkAEfpd4tSzWxjxzc4ie952av
67XxybmVIEGRaYBNX7sNK7OZjB1SHb6VF8mL3PTxdwRj5B2C7C0yl2XhQCK/hCm0Q4x8/QmUMJWy
2nQCH3p0TBc+CgeHN1kju5gatEAuqRjt2W2DGHXjCRMx6RLStcfXXOnsH3nsaNGLVoSSQH1fGN+w
dEIQIkJeSLukRdpMLq3HzjoOMpfno4CbmnpGZDTRixKMqQGjPzcTFJjVzjhLcSy1Hojy9Ecx6mLy
WmGA5EXMseCGQxRPOxpWX9enSENZjXK6DNgCUP/8G5hhjbZHEKh7ns9bX8GksmJixEpKtN41kpEo
BpYP1IoTPeKyracHLagRzLl/i2wdhIVDBOibodBxvf4KolUHo+iLwK91qXjrDS16qpRs1F0TlfW/
xozxya0FRYvr5UIMWwVhikDMghZA4GeJSJFVmVXXULP8HUg8cbw/r5tIfRmKJh3HjnIh4N3reSH3
3QdaQAdkikfdG0xYonma2cdJnsW7lprWWSrS+lCPpvnv/ZFv6nKMTJZOaQfkGW/B6mUXEfqKkj04
fu0AcXSrKTUucU5FAMnB2pNslARVM0OWJTfmI5Szcify3No4ZJTLD2CJb9zpBmVmN/Wt4xtFED0M
kTl7UDfz0/1Zbq2vA2WRCgHRrbmW6kficRZGIDm+bjWIs6E3KM6ZEWX/LDytiyQNP5rBaj0elL8u
Fizru0jm0a2jVLy+nqQSkBlm3YFvDLN2rhpNPo/AnMDdV8X5/iS3DofjUPZmw7KL1o3sVhdo0y37
NbCb9F2hysVjUffWqanEXma58dXYqrBeaUotFbrl3/8MT5bqHAzt8AFR5/ZLrYWLoE0udoTnNr4a
5WtyKp0WNtjl1Wk3yzCaRh3RMk3Y6e9QFcO5ECgIHatmcL7PSq5xrxlFdM7TKtjZMVszpABCZL0Q
mwkprmdopZJtd3TaHqqyN85oimkD9FrYNIf7H+226YWsHmLFqEaTNiwFt+uBTDyywrZjkmXRtuKo
oLVXeWHcaplXWwPCVE6uxMZZUUTVee1UGxnsiiJ/1dOm2OOfbAQ2PPtLcMNLQKl+FWc43ZwWtC/C
hxka2RE6yGXOxdGJu/GC982eT/jG54UTtZDXqLtQll993kmbYl2Nwvgh0qr6mGWWc6r6ycQWyUw+
a7Va+6qdN9861P92Tsryl6+qvtpS6UFdZGmRMPpykv7YvmNaOmg5NvFDZoI4HBVhnLssSz9BzdQe
s7n5jRhZsFP9ubUbWgaFpc6GJrSCWHQ96JSbgB6tLHuAUFAFR2rcku0Wdhm2Lr9H6dw6DS0NZbyk
1C7BqLTiIQdfB4ZOROHXDH/i0Z3QFXpDNk01XKHHRXWk/TC/ZqrTG27Wlm3naoIz47a6FJ4VaTQ1
t3Eaw+ZONeT3VTu14pGOejs/tlETdG5pdZjAx4hI/rLzCcqP5MS+qPpGdavSiZ8BCoffTJxXvgWh
PPyOQxmjtbAGeOZGnaO+ATDJ/ikQrw+PJjoG0bNh4MjSpYb+Skd6frY4PSijzbI5eWgV15/uH57N
72hzRpEQAU6+ll+qnULphwyBOGr19N/yWekUN1edwXDbPKzM8zBhxOeNCQoIO/fDxru5UBtwaIdZ
B0BinWm0UowUeB49JFafdedMpCGoyjbUjdcybZsnNvzwEyh2+16kdSe/QyKV/tr96d8CJ9hSHJ1F
mROtXQo311sKE/CsH7Q4fpiStEtfMoMYAnAlEAX4XtyRbo8w6exJ+Of8RA1s/DDiayUfOJNt9P84
O6/luI2uXV8RqpDDKTAzJEGKCpRsSycoBX/IGY109ftpHuxfA6IGJZdPVJbLPeiwevVabwiINOPL
OhqAgG//rNeO8vZ4caxot6GqI0Xar3/WaqSN9LVXHjy3m5cwrYtU82ubzeYDg666RwIuaoEibS3t
o9XUphIYOeHN7y3ZCNd5cJcw2DAsDDJHrV6ieDXB6wIzm/1ZqEMotN4U6H+Obu3rmCGVF09Qdgiy
uCq6IJ4X912aCIoTi92oa4AvY/ozH0zBuV7tH6VYjU9WvaCXrPH4TX21T9LsnOuza59ioVj9qS/o
05410do6hgTEyotjOvNfdWeUZjBOS3xf19Y0+GWqqd/aJo3+LZvIftbsBVcn0Nn2Z0y9jB/g4mD6
D5XXeI9RtVI5aaamjy5Lvo5fuzUpFT9v0xqEfKxk07kUAMaenLiJF7+eJvDyHor+X+ZkUPLLiljO
QwXD8pdVW9roK2Y3/CjbcSmDmqpMDMwZPUcfqalUe5eZ7fyX1mFrcXGj1LVOU7YY6cH22zsCPIcQ
LgV7Lpvu18tsCsA3lH3iUMfL7CQ72eesWaLnonA1bM5sbI2VqjqlMyqtOQCEn7e3mdxF210mEUOa
LKnDKNnE02gZ66nzyjisTPyvXWWxniIeT59vj7KTVKF9TmcOlU6ptr4554vLSx/mGaPEVBSA0KHt
ySiXqV2PbqX9oV4h/AzJqb6eT2rBvRN5ObdvrnvnQczmRyPTphNajO35v3yVDchFAjiJH9dDNbEg
W83iOMzKacBcTjVPZbWuvhjFUeN/L8Ghz0ht/tWYnpLC9VjdVCRVjUvoQ1Hl9iP6qdVZiQzrs6FU
/fOc1ujGqFURqMj1XYZZg/BqRMVft793N1KySaHZoX8mCWPXP6LF3C9NNBJWoS3OVzrZKW+dtmve
92qRociJ3XF5N+dmIpXJuTneQaut11MdG9PX2tQUz9ftyjjycd+7v2RXD1wORR17+/hS83J1CNBx
SBQdf6AUP8NZKGL1ixMN/SMabPbDpE+4JN6ejZ2NBtyVEjXFJOrHW5Yx4cVdcoPJmKz8uz6mznnp
nDaozHy9Pxhp5wuvhpI54G+ZFtavI4x4JQ3p4yHE3+KG8qOG6vC9nhf1a6WL9tO4OEX1Sc/GGq3P
VhWqD9EyQ5G26ChzeMPgfEIzNvuyIkFW+KWzKt+x6ByroFqF9tloPBguadW2o68ak2IG6L5q4uTa
yUKdSmm6y1ibOgxxj+yoJfzCfBaZ84IxRGGFRgs/AGBqh7F0sib9NxpiVfFY4j36y0VtjFpS4TRn
7B9f2Q9rKwI0cxOYEEuRfcqWtv2lZGk9BTXUEjgXCIRaaNkmmXHOqzrqydiX+nvvarXmo+Tf4g+Y
GeUHCkxK/U/vWvUjEKXeeInXOT+XZr/2j20/Zz/bpLD+TeNk+nWwIMz3JmjSloM+LYm7ZC6bmC0W
HsgTKWa4mAAorREXsWoanVOVztYBG2InPgMBIDl7bQOCgrle+qpvkZRThjQca69+HFbUDey6q09/
/EFULSRvFhwWFh+bSOYAqMYRYc5CWh/ibwSC0ufKi9JLhcHYQQb/tj0uaR1UmNExgWvO1Xf9RVTh
0aKz4iycFK/93k/q+m2B5/qXin7Li2iG6f3UNeV3rR3T5j5VkwlLo8kQzXky3ejb7e/eOVjEbSzo
6JWAKDflGf/tYCUWaPWxJfWjr909u8OKli6uMeQptnO26kz/x7MK+2BJ5ZW62T0uLBoZNtBYBWx9
PWjnFUrV1loStmhGnyGdQOJBjfQ5Ft0QYK8Sf/kPHykbrnQCJaVws1sRmBZrzFeGWZpSS5RK5i+x
Vjn8sUijrwA85tU3qTYaBxFyb+/yrgC16IIL4pV4/aFEKETN6M2HCWWN1DcqpJpK3FU+3f6+tzBC
dhS+lLwJIe5RBtuMs2S8+xx9ScIuiRBpAGw6flbNAhnCITKR727i4oMCV/dnW0XzQz82BZLhPdbF
56mc2mAY1Ey7tOvYHiz0zg3BrtKxWUKhCjmBTdYT67BhOpHwsNK1/HlSnOluilzvKV/zo57pzlQD
fOL0cnpeSz3XU10ko13VTZuEejKq35xONy7DClv29kzvHBdME+iVoggFtGwLhcD7vfVWz4zDVuca
mI31lIooWNRsCaKcZ4VAluvPIxOm1vxDaZf3/lamZJornFkH3IQrqyhOph2rd7YG8MJGjOXgmt05
lwiK0ZuVZkeUzDZBEFHsTFGLKQ2bpVcex8wVz2uaKUtQFKY2XCql1sXBCZGxbhMKgCYAh5DkAFpT
m1DQgA7XYo0TohpF964l837pHXd5xHpWDRNeX4+W3bsKndxMEefbi7mzO6mfUJ5C71niXDenZtRX
2ylVm3JxY5R3ppN+HVul/qC37b+3B9rbm4AGYNpxRFHa2xyDJQdINsrjWaNA+R4G2XcVWMlBE3Zv
EFnkROWWkMoxuD4A2N5MxkqNJ9R6bIBmZP2Sc2KY3REtee8ISBMIippUibHnvh5HsbQqTQY+Rgzj
S0u74Q6MgnMxhyLtYKyqTZB2Mz2O21O4t1YgK0lyOXWwYzaj2hXycpjiEUkUM/rQNVMZuBrONXa9
HDmcvxp2b/ckpVQoY9CvuaLlb/ntToT9Y/Sx3RQhPOs5uuiib7P3aFaL/3WmhYMBVCRU1uYhNk8G
dWXHp1c1fGgQ3QEfvSZfs2zEFcFJo+Y7StTGTzWOxUtVDGiWlZWF9P/kNc5RMv52+ZFHk9LTKohX
fLM3z1iOED7J5VKEDXU5vxaRdsaJujmoyeyNQu9SbmJ2M6fnempcT5CCOjHFx6lKTxlCMeelzZvz
ny42p1GCu1lqbustQKoRCbWKocVaYLWLCxu+uOs6rXnIO5g7t4fa+yA4E7DraT5D1djEgLZzM72f
pix0FHgZTdE3564uj0SgXhuK11tKCuXKNgeK5BK+dz1vNg8NfArSMgSNZch0oNfdYNRFN58a5IYT
vy0TVAS0cRwfcsxjqhh0P9cy4BgPxxO7QcJxFmnyRVFn9XtT6OJLhQPFSEFGQKTlogNnOY19+bMt
Bw0HqjZGMjABlhE/eXWaAD0GpP8vxdf5vYVFhx3AfTHfm16Sfmo1GzEnVCO70nfr0phP66AVmAUO
g2ufscMwAPQnsb7c8Y3VEqTFOpcfrGh0C1jkvdnBktfKIXA7sHOUj0szDepGNf9ajRrK+uhZRIOs
XngxmUXnInxk8a9vL+PboATRkfINKomSxby9l8tlEGU8ZFmoDpjD+PrQrkOAUI3zPhqAOPh6M2vd
eQS7dYRp2qlLsJ4QY5BN0OGLbE3Bur4bEDCqslBza6s4pXli/sw6O9IkPTLPfdVbxqcCVfgfY19Q
UYWR5/zU49Y7cpp+GyL5IUwCuiQELXSGrvcYxAwQvYbO7V0N2V1hrs1Zr5s8qJ3cO7hr9qab70XI
n/e/DdzveqgmWpJJMeY0nPER8cFM2z/oI4E0d8buBfoV/nZz/8docO5oCp1cAeisIz20iXCjGDSj
pc4ZAmDS7vsFbpdKw8MHNK2cQBW3B6HhbWoiSRcklcAn4S5u37htluRKH42kJk1WRcEYLfFnOgDF
Y79M5ZM9qO2DqXcCuSDSxYM4u7eWTC7bik/mczd1pg4s3qJPjF0VhRdICKy0CTIxfimOyux7EdCl
n8TZYXfwxddrmSstr5+StYzwyTnPbtXc1145HIT0t6mllKYCGQow3LMJttejFIuxEjfsPNQVCs1F
Wd5FdD18tUUdCOTNQZr+ekVv4i10RzorlCgoum61xeIMrRirBkYV60JHHGKJ7fsMAORnN6n66Cyj
0Xyy4h7WuTtSfvG7NleexhJgWZemRVApmC7e2xMSa0GUpN5jpsZHejuvp2T7IwHkk2pL1irMous5
mWMiLhpwXHNxsbp3KwgowFD0YdCgH3C9etIQD1TPrWjE+ziazSEA9zDW51Q0xWcV88j/YaRero+2
mtYP9L0H6dzUmVgFp5lztmFyZicVMD4810Jt6oeCgpUS4rlQjIHrSvH7CC2f+VxGdp8Dz83G/mAb
7+wtjitaPg6vUpK3ze1qU+RIF8EyaJVXfDZL0/MNrJIOJBZ3CiqwwaQQMmRmihlbesNiJzhfYIP0
0PUzpjQUvU6Z2cVBrJbze25l9dnrs5r+1VC9K5VBnAbK7oHjiCOH8tfMZLuk7G5b0iykNcbmgyng
GGU+Le4DgiaGefbiMWlObda33bOd1p7wFYqD+WPueVN2Vw5EbMy9lDy977O5s/xh8CbvTkxDtFwM
Y8J+q3SQXcmRv7WwW44G94lK+yL+VbUuHQI0mKhflvSbvqjC6ov73l0T3LLiDtbPrIxq/akR7thc
6iGffpSFgxsalk9a/c51V++dvS62eeoSu/uQWUr2j9soVgJPw8xL/rO555cP5bIESu9Mma8gZvAV
VUjLuV8Ts5w+gRyhy7bgA1WF4yLqcOpTgTEum20+Fd6ivVeNFZ8ExyNoH2ysnQuIVi3YdojVzPLW
RmZsEdNZ59p70NXWu2v1svXQA3ac06Sx7kret6cEgNTBqHsbjWEhtUBGwtdvi5WOaonf7RT3IUER
wc9swBxTXtantBE0PURdBG7ZR8HQkxqpNLUeEfHq7ox+OULc7txNiFFRsgPrBBV3exeiV1lm1K35
IZDMTlObr8+KPg9n9FGs50GoMyZepXOxrKN64c7FxMDUtDBwpC27nQGHzr1nNHKDY7BzifpMDbIW
S3gpcXh3O6fbqWoRtDw+U9paUEbaJDRzRUfOxPbswc3n4SM6O5jXZi6QbL83VlqFdpmvH7N0xGHM
aVUaXlDDRPpZTMr6zdDRa2h9I4L35MdppFYPt3/dTmgjdkNKJjfgwbWtYS4zcvkwgr0HV+mKc56W
a2jMU3kwyt4+h7REb4Pans40XF8RaAOV5aK50F2zTKEzAY72MyyVTrachRfOInfwFbaS9CgreLVq
2UQypDmZe1CLlNS2N2hWFPjX4qGCJ4KIP1UNML6zjW5sTlvCs4CQuJNjgtofGnSArXH5MVvp/C9B
aPhkOhqNuCpfNCxoE2PwzrYWWe096UeunyKnGf9eAJ/RjnEy5TIsjv6ge1Ubv8ujWcFeeewPk3QZ
d998DdkUcDJqrrRAr+eRKuSk6TEU+WYlcgEzpRVqZciJ+Z5Wmk+LgYsftND40tSa+jhHsd75NmDh
ALqY+TxhDxn0yqi894xZuayuUF/ipZ/uQYco/xhmP98lhXKk9rOTMqHHx61GbgZKdWvSJbzV6b0E
RDJxpXjI1jK5mxqz/Deb5/xzWirap9s7eudo0wiAbykf3TKsXs9RkrdQTgbGg11V/CwgoLRBPYru
Q8xr/IiYsDsYmD/0ZGDu0AK7HmxAtx3/Nlt5WGaRnahcYFKJZ8E9Um3W5fZ37TRtGQjq2mt1nCL8
pjJm2QWOnHakPET4JV3mpVSCZq7M00yv5U7RnIVbY4UUBbnguTOa4a9yyqtA1xrlMY55Kt/+OTuB
g8+WRXFKgnS1NluxRq4O2RymmSblHGgr1gr1Yhmn26Psbh4Qh5w1GyTntuDgWioQkaQinS0AUDTt
WpxNCh13MeCOU1LrRyC8vfWEQQSYUxLo3lYFIc50mDVGD3Npi5MFWuSsjHrjoy/y56VArB9QreEu
43nGFF5vHTOKnLmI5aely/AEhVZFUdnNH7xiTA/C7+5XId9BEYout77tcGvDRLNQ5MqD2YzpO6F4
8wO1t/5bqSXOQQXjaKjNJsX6U0vmOOO0I1NzoZlF/QLS85c4Sv9YY536MFqKHjcX3RlemNcT6Lhi
nnTVjh4yDFITXyxGF2C9Od3PDjHt9j7cucAkqoZnGPPnwau+HkvpBj0DGQExPhfxuTfX7Dkpx+zk
WOu3ViT/mr023d0ecmcmr4aUB/C38u1UrVY+W6v3oNkpZLbK1ueXGqXYkXy5P0Im7H0fnFEJSuEd
QV30erBWAkXUBa2ZxrWrZwW/0Me87c3Hyu7R2p3iiTt6dQ7KL3tfCIoI4oJ89JAcXA/Kv1yHXkQu
NoNqHtqJoMBVr/oltqb6YFvuxBHprUZLEe164rT8Kb9N5oKFodYPZLz1qAynFRXJ02QMUQDTLg14
Vdrn24u3Nx7ANuyl0XCSiMTr8eAyR2KskKHIxZhd0mFaf0299dUcBj1M7dE7eDruzCQgQcpmNPO4
GbaGdamWVkrRSQhLkqDAbOGfUOKCeocS5pHzxe5QqIq9Xue8DzcnYa5TWJZwI0KC7/SEYc/yTIHC
/iBcmFG3J3FvKPpaMFRRzIF+tZlEo+WKqz0d7hWqqOcFftw9qhHKOaaCdgBm2Nn/UpkGlCb3jOyY
XK/X2I3R5IxQ/7CCXp6avo7vtVRRL90aF+eutz7MSp0dYBZ2Pw9WLPxRUAvYfF6P2ahlbeNSpDyM
dpbyWtYpb2dem/oIQoNGuT2Xcq42mSMf+H+DyQn47QCofVmgRr8oD1lfxWdvqfKPK4nxkfayjBNv
hpGaAfBnTOoHm90hokL6U1F+ggXifMcd0HqYkLg6jREEAlJRz/jQ4vbwOESz95fW5qYTpKsBLqiN
/pgED01BXq5UkbnJec9ff7HR8ZjPDFKzZlGLcLCdIvRi78hgaXcR5aEDlkFZcCtapaiZE2dlE4fY
zWDwW4C9cK1kePa88j/0eJhTmnl0BySdepMwTMDDsrYFe+nOCcg93hr3xVi+3N4nuweBtATIFdxU
boPrWUOnwOvcCP5FhCOVvzgLzlh2jtF6hkzuWKR9IPLk++0x9+aQvgceWDLDY/dcjwmmRZsdBHRD
c4l7AMZ67Tcrs5lHcIr/w1Bw3uEDceyoWV4PVROvCiTUkMGGoBcsS45pRa+WDxEKcpfbQ8nba3sU
SMQhsoFplInX9VDo3HQ1Qq5S93ot7oRwVcRYRH5BXjU7lWLKvvIAs74M8fwfypWvsCQpighhaBtY
ppl6C2LSpOZJ493ViHGdnFQsB8XpvYhCj58kjPyVcvjmfGEAoE2Wy1EHr4pUSKeoD7mu58HtWXxr
08sxhlJgsGj0gkDQX0+jIzRagR6qaUpnrbGPeFULJHKABOzbuBN195GzGv/SjKLJ163a3Jy6fhm7
u7JYLVnHmhHPp0o8eCfMesBG6lqlpRc7YtHAq5f6UYdgbzNzhbwmU8j3upvNrOtrMkOdVR6qUV3C
1e2Kn16lG2fbmbX/cFbJMUAt83lUjjdJG+JZHTiFQnmI69I9SeCNn9qquGuGarzk+VL5ZV1nByy0
vQBBMwnMsEw2wBBdrwdYOC/pVABKSjSNKE9qCBNjZHHOLeWj7S4A3OFH/YdTi3YqBXigUdKldDOm
DqlFx/s0dLTYfMnrLg0Q6e5+Ls769fZ22zm0VOqgaqCDzAtwm3KU2ao1fQYwSqmQT4KOYHaPRhpr
z3D/vMpPrbh8sQezWe9QXjl6ZOycKE9mwhBpeBa+kTJ1Mpx7cHmOQ2sGrulrnQrKD/1d9WA6d8eh
DkezVyITtvRPs47spO0t+PNd3kz+aE2Y+2L/+uPP55JntMzcaF0hGXq9akmJxsRqjtQzC6sN6UGi
dLUAH6QNGIUo0g+BF0MgxEzk6Gm994Gyri1fM/L6355ByDJ2H1Fx7UQ5foIQ00JQ6I7u470yOjcJ
ql4uT2o6jpthInxdnKWFzJokUhB2TdvePaF7LRV+m2WlojlVjXMuM6+MfMgM00whN5nolayGcAKj
q4zmII/d+3IguSDQaIFy+2xOSu3OsZXV8PJLU12ee176ILvno9rP7pfTnOc1JeGD1I+vl9YqUE1s
gEs+AKjX7meK1KFbzfUptiEFGIWigyAs42eQIrPvJWJ8UAevPYnJbQ8qG7u/hNwLPRs2GPTFTb4y
WUIZObTuQ6GgcXIqEzrbMMattD1V9uLY94gTCZQd1XZBKYwy2LlBvqW7GHSgXT9X7Ck7+El7SyBN
3+Bww8oHwnQ9N+VaR2iBpWw+R03O1tBmZ2Vuj3gkO9cM1uz/f5QtkIxQWXaLlUcP+ZIWlw6IypOR
zdpFgtoO9pQ8p5tEBloRgQmwFC+IrUjevFSR0bf4Vtg5aJ+kbeL7UdVyUBlddGrW7OftsLH3ZRS4
JUUGhQnu0ev583i41kXt0C6xIf+rHaIRTTXiTTPmxZ/fZei80ARDrVoyfTfbmFpAi2pVrCBvlkZ3
vdFnCir7XfM09qtlkIQmmuHnVrL+dfsTd+5QygLQNMlKyA23QMoay6khbyxeSUSxu04oXeg6S/wY
ZS6uGJjvhXNvHCUmb/3lZc2YhFBKTMm+7ubmThqI79hHkto3SmWe0wZZpiBNUGmhC1LxEoNVKULh
xrPhZ0bS/RSdi72d03rcEUYWcdGruamcoC04y/0AuD/3BZRk6ajdLeLsJsX0cVk9BUhCl4Mt1FIx
Zz4uHRjLW8YMYKJcy/QyIIz0D56LeRx0o919VQe4Ch96D8zYUAM4us+aznWCkRAWH2STe9e7vN8p
KpAcg8C53luOkjRp2zSUd5WkRtJ+dvKndmm8S+tkVHnLpK8fEi/36AI16d3tRd+LC9RgydNQ8COj
3eTLBT7UEHRbJMR1PT2L1hjuyjQ6glnvHVaKojQ3uZEQgdkscl3SXlcnrj6lzYp7S+1UkI1ddxc1
Fu4ntZEf1PD2cGNcsv834Oa4dg3mwUDVkUJ1aptadl8GUh78fTyD2eJPnm8uWC4VgMt8PUIBzElp
ktye2t2PluQEbnyq91vLjCZxmnaBX0TIaNr3s+J1l3SN9UBpDcuPsZU/CPFvQxSoWsYiH6XCx/V/
vY2Uts/GBDWZB7UasQ0eTTSBwLHTWCyO3j9vQ8X1UMb1UHUG7sTLpGi061Q/1nKdAg+dpYC2nfHc
07JmjssjESG5ZtcRn0E9j9c4t5gFEPF60JYMmx4nazpnOvMZeUDUwKCc3TQqRr+w+/pjHtNb8pQe
Z6vC/mO3W0n+oxaNxJo0J3tFNv9WrMp7y11nXSShYZTJ+2ReqydXtM36kIG5jA528N5iQl+SigsO
pClrExP6sZ90Za2SMI/j4tmI+gFrl2j+UNRDdnCT7g2FJpPkdVCKpvJ9Pa+zGS9m1hXgDW2vOQ2Z
i/8QugHnPkcS+/aR2BuKQSQtC47SmxRY7Wh1xwNcynRJlcdFU4pfvTEOJ2cx5s+3h3p7+mhKgoYj
BePoMYPXX1WIUlloLQAH5u2p9NwWljHFlzya8hMP5PV8e7idlI/xQMwA3wAGom3V97o+W9J4QkgX
pLL7eeyqyJ/XCICoUmrnUYgFBrttXPCDWE54YOVPDQ5XwZxrxkEF5O1tYoPVgqsKdxTo2xYMaBdT
MjYjPySahuyDV1teYNi8TdEQcAJzXiw/bRUgydVofTyYAxlhtif096G3EajKC2sUSx62q6r2gHb6
ZrDOqpXn71YX9T6/6dZ09KGqQwQttc4IBQ4sTSiKSL30XMwDs9caR4Fj5zaQhmskGLwrqYduHwaz
oGE08j4P9QrTiqrq7btBWdNLNs4898qieTTGPjsN4+iyaF1yl9WT+h+2Plkd30bBW4I/rvdjb2qY
ZbBHwnywnCCqOvWrJsQQ2BifHazD3tZHBpLbj4cgqORN7BjVuKWEBPUmb9a/Id9XauAiDXNS+sZ5
qagkHASQ3fklgWH7I40Dt2DzbUZiji2JYxJGmSgueqJR3EqX0vCFFtmn2ojMs9URt2pdS95bLeVa
fIk6//bu2/tqMhlEAKAhwmvYpM2I17tVH8Ov0trM/aZ2g/1+XPLqgmxP/2iSwR1Jj+0OSJULGwOg
QuCVrlfU0bIsKjzipuaytaxSLT4tSlY+OpOSfCxwOjtI1fYuXWm+RY4sDcW27bQ6EbnRYA4dlgJt
A2ea8EmsZjzsKpEtPG3H6NRlpvHpP0wrp1DCP6nwb+kiSUzmn40IAHXeOH+dm2TwKyXJnicrojGK
BtLl9nh7tzxGqjhtsJRIHG0yN73tSnWo3CR0WhtjvgndFq0cvy52ZCHUX654CiZ5sPBa9qti+XV7
8L2dLM8NhVJQQZL0cL2m1lhLKVf8MSMaYRgPxhryl5o2udwhg71eylETod7pzgX3gOkdDCfjUzXi
EX+Qy8lcZhNJKWXCzIYLJq+VzYmyW2tOilnEYUFi6RcQ5V+aSVEPkozdUYCfoSCJV/ebuozLDLuF
S5toSVvjFzTTLy1ihX8fzOnOhcR1CDBM06jscSVfz6lB3aMV0qBHrZTV8kGdUEZM1xQnWbVpALlS
jAhVN3H+4eQWOX6LyKn68CM6k8rxwDIoSbR2/uKxGX1cSEUcrDa23VhEtNZwEtUobSfrPFeOLnU5
zdtlQASKhA+nGarmm+1QyE56Wmo8xW2z9QJlStanbE569y4VqaneZzjy1KSe+vBPXKqjdXLcWX3U
orz5Hg8ierLrwi1P5AL1H3sSkIciAc26URWmmb+J8RPs96KyFPBkSjxd5nYwLglaPL/0olY/ztV6
JJG3t1UQWYMFh9keALbN1c5WcZQR+edQh8kcWnpkVr6Adfnh9mZ5Tcu2Mw52CzY5+pFUnTczjkKM
klAFi8OyyArXn3Qj+Z5EtvmlX/U295UyQucQGlD8XReONr9TFqO8R+WmG4MVvmT/bCx17pz1Ur5J
IATOX3lZT+q5MuL+hzFF3f/aujRxNLUKt0OQZlz+QS/I+dGN2aDeaTNn/2S7WQtpfi3Ll9qNcB31
aey4w/2E0Jd3rkWN75wFhdH1V7wppss0m1Z3vwzusvqLWdePQPy82J9GLX+plka336lJJhoKsiLu
7nQQCt8c/if5/4YEbjN42y52zn1DsnSGUNHGLwdzurOJyYTphSFXjEjJJhN29DWv12WA3akuRgik
236e+v7IbWfndqJ5qAJVIG7xctmc8tFLa5CudGCarFYfu2ZqH+0q7cNizctn6HFfvDrS/rn9ZfKX
bzcLL0E4CbwMeWlvygrD2PR6WXMI4Og3wVya5UNLI/iEFlV6EAp2LntuXjILGursym03GLBhVrQr
UJ2lrX82njuypvnygheI9z6KvUoEtz9tZzykRl+fFIDJuJCug+YSuTHIkhKcQGQsMPwkbuDSFgql
q1gxujmAD6hmX/58UFBBNNnhHsMtkUHgtxcuVr5Fu4gxehhSRTuvk/7DSdbet5cG+cZmLQ4ytp3l
kwU/KaAtxSO30NHWSXsYLHQqRFdPZN6xjONk8ZYZ1KmRHazgTgSDVMutzo3JG22byMSm0cRqK0Eg
dYu6gIo5H0g94+BK3Vk32NsICLqAb2FIbbakYULgbWwarZ1KO+XS6tQpXuzJS8BBe91an5uuju3T
7XXbmUgA/NAGpI0XFMXNZYCprNUj8qc8tJPZIkW4Kpe8yWgU8uw9mMWdoaT+JZkRSv2ywHa9RYp+
yRIEr0CttGN9cXjIvhsbIymDtjgMXK99zc35BtFFb4oSP+jpbXESjqCt6KtRhA7azNV5jDT4evaq
WqNvWWNn+ykPyp+dcNJvaVmKEpmRcc5poBfmv3mete+IuM16Mjqotecm19GBnuPEvZiLq/0Fqce1
g8RrdA8JNwFZSJmG/oc26uovw41tTFXqbHpxMds6sj3f2YrIzdKpplYHiMzYxEpzFtQKZiUPm9Tr
EMRfmlOE3cj97V2xNwpCs6B/6Ik52CNeL5XJTWTNMa9xy1yL+2ZCHsUzlqOq2N4orzhXmaqy5+Xf
/xYz8AWLU9cYixD83fCUQtAK+no4Mnk8GkVuy99GES3DTHpfhKkFqMCY7eSi2636Hzb3K0KMdJUy
jbNZFzD6UK1hnIRNqSrBZFA5ohNXX0wgoQdxQsaB661NGYJWGeqUYOfflCSAjsx9v2Z5qEVx2gW8
K7pzZJfup1Gzy/hkTJZzQR343nDy5OC5/vYIM6xUBkIEgMLi9t3qkSHa6mzm4VqZFb5Pqeob5riE
iSKWg2fM3lfSVaCVJcUT3ghLJMiJVby/i9BIYLvdJX3Wi0vnzG4cFBXs5p+6M0KoN0sjCod5gaF5
+wjsjo/9H48OinLQPa63TdrlEz1pZnlorOrRXKf4mUqq6ru9ldyXyZw9w21TL9DM+oORdyeZFxW9
Qo4gcfl65EF3hhR0NiOvqrYGGMm7Pyy0I2Pf1XE9vP2Zb08Hb2WuHWlPCR3Xkz/mt9NRTU0hetT+
w5QnNUb0S/IEXU/8cf0BuBgVeAdIHPpkW0WXzKgmmssVjFpE0ir02GarPEES72t/jFpia5sM0Tub
EsxR+2iHrMbQcsdidsvO3RYFOjWuRG/kZVijkfAlqrv5XVFktnouUZr6mQzW+HHoK+eECr94zA0l
zoM0dbsXVFu009CX+r3t4j72H9ZYPlPwniWJoXd6Pe0xgOYM9YeCcmfzuU1K5yGxEv2EkGny+fYC
v02uaapr0h8a4wxgnfLvf1tgMMf6IOykDAGGF2j/eurHBXKz7xVN/7nzRHVxwEQe9KF3iiGylU/L
Q5K9cabanJ5+bCnnlnEZVmPdXBY7RglAs+YPk4vDinD0X0srvLu8G9DbK/rqTBnkqD28t7Mlp0zq
Jb1Kx11/eKpMEcx2Jw87auZ3onWNIAPle3B+dr9UqtHgAsqr880lpphurKmRlYez1xUfcV4dPV/V
Zy/zC61JJK1pWp7qIU7Orp2WtV819vRlxenwCBD9Nn0E3krFhxknd+RmuP7eSJ9QwMUOL8SAJV/9
xnCmH00OKdRvEXE9V1p+dKr3ZpgKJnBnDbgKxKnrEalLa63VZ0Xo1sr6bE6tHeJp3H388w38+yib
m7UT2AkJ0hBJY8Y9yuUuf5x60AZBPkV264s8HfOg00d42rdH3v0+NI0oX5KvAtW8/r6ZmmlcthFL
23tWFcLpipCwTGPhnW4PtLt0cJlQCgIPSFHmeqBEnXh2eNx1kam3F8v4hZzRD1zB9KDyUIu/PdhO
QIDA4coEEvYoOcT1YGJQ59jJjSzMJ13PPtM6yf/WsdfQ3+e2E93hmlA/qKqYD1LKnW+EWYeYhYwL
KDpubzVzMWlcW2iy9wI89LjyTAiijKpYquf9o16J8cPtD33lPG8SJdA9wCulJBZ33Gb9+tYcNIXE
IWzHyvk412b2sxwtkDflYrj1OfPq+p4XAer7RaKk7yh9Ne29NzjpmTenONlzn37u14RmD0pAB5mU
HPvNb6PbzmuSe5Gr4HoVKBaMTdpRG7eriW6AP7WT3j65yqD05xKjxU+rqo/Gpa3SIvlfj+bScCmn
eDA/356jvVWh3wd1njCNI+vmCCNMpOcMnYYu2O13sG/rU6N3I7C+On5KHHFI+NX3vhvMP9QCqPru
1oJgJFrTykFAxTUEdl9J1JzGdDGfOncd7jrHxgQlyVEuWvQ+wPWnC/DzfcyVWPtK8jke7Mm9o0BC
C06aQgK1WpkD/nY3ovAuTJPyU1gnORXYQphKebF6b/mr7dz0NAqzf/AaLf5zcT2GJCWRdt0GFqpy
kn4bN0anLMpLumxxHJX/j7PzWJIaadfwFSlC3mxVttU09OBho2CYH3nv8+rPk5wNpVaUopmYYEWQ
pbSfec3RFGV+bN2zVsBMSMY3Y+89G6lT7rzJG7cZoTQ9LtgW1J7X7wPAJhAXo0drTw1RIal7560n
qj2emNww631NUINwKeRC2PerKY09vfBI55D0tJTkAI+kPQttCY9L4e6JeG4NBVCV4jrcGzqjqyNU
AsCpHIHAkycm2MBN3+JflfVeiIrwiBfm608KXyT786DTeRFu16xRIER3sZIGhTrjOZeAxukBPFw9
kfwrwIG9/kmQeBVVct+ko+F6i6SiMpNWTwO9K5oH2vLusZyM7oFENjulodVd7n/e1mSyPVBEpVXH
e75atxLNk0FXGG+cujiIp1CcesRhjhXY3NNfDEUtlPQRw50X7JhcmxclQQg8UAoiplqU+imbO+1L
j6PUziy+3PO0HXhuKC9wv9FGul20ros8L63nLEB3neCX/Pik91Al73/QRgwoKXYYkwLbJVJYLxaU
AZuNrzMMEroHDHOzC0mXeaq9yEWBwHCfURVrLg6inb6izebRNtt251l/+aDI3wCBmAIboJW1Wv+c
9lgnLIS7ljWwYbjFr/OoLG9S1vsw1d5s+dznlY9/GV4CS7rHk5Yb5Pbgy/HRLIb3JNlyq7BC7SMb
iTeXYEnv2tS37fYxc7v2FNGPPAwglfyxFss/vZMlOydzc5EB2FLoMyjBrBGCvdYNyHsXzH4R9yeB
XPelK03j1btWlu8lAZZtK40Ob7cSKVyZNBl6THOshIeKv3WYWs05Rl2r7MSdW1Mphafo3xJWM9zt
UHwogvR9zVBhX10nx+nPvTXXvqMKD4rXrJ5BfU5nq++s19PJ+Eo4eQCRgMqh3nQ7dGSMY6kYFsFh
ZDcLiK40fC9QMeyOStsCJr5/cLZWjquGriBaCA7KPbejzVGdOxhMp0GIDLPh47vhfmzcvttT4Nuc
UKwk6MpLKucanpw4NORFUqXUAIZ2PKeo731ykZkdH8qcQt2I7ll2AOGaR35uGuFOAvPyapWOwkQX
XA2UO9e9CgvB0aIqszRoVb0Iimyej71r5ddeGHsTqssLbX0KCeSAIGjgLkBy3s6oY4553XtFGggh
muy9XvQztitGJKKjJjXxvhRzPSImBWVsYsLTSV+OBmA6AxoZsmR+4pp1DAwS44CF4oV+mq3O7a65
EN3XftZrSCFDPSLyt4T2uS6WObmq6miE2E2bsbFzpW3eq8SIvH4OFYwXsE0dTlvTjWMaxGCs3lWj
aWCAgo7VacH25ZQ0yfzkWhOCT/De/uf2MUA9DWuj129SOvjoZMPopwEkQ+g/grW0T4bIslAiBX7Y
v53FqByconB2rpeto0AIIwVlZICxTgHRto3L3gXNUGTN+GA5rXJFSczdKxJs7UWojTgasRWpjqxu
MTG6Y6XZiATXrWYfYzWxD10Ph9PLI2eHOv0ytaATD1cKJTAQHIT7t/PG3TjBV5kIJkTdP2m9ruHx
Tv1yHrXxKAx3Od5fp83dQpua/3iIZePidsAhm1Hqk25JuTDUf9EHWsZT75Sj+ZhrTqkdWyrjjZ9j
WpT7XplVznMylO47NethNt3/LVvTTD+NqrFExQKku/0pFHAjxV3QBo/hDh1dsw2DOPWcc4ql3c5n
bw5F344eHiO666FMwCXQQ0H7Vlg7j0ctVzvtaUIJ7IA3B03g+x+2taiYLJIogmwhqZbb+I/DEON8
oTpKRubSW+VhBun0GKUAEbwkNH+CzdxD/W4uKp9GgZrolNVd7SK9RpqbshsWKuGk5z7eJvmj0Ztm
fUWqV2SHqaKCgHRV9HEp47Q51WEbXbO5NvZqNBvzDK7MoswFYkbyum+/vEODYzJQ9KJsIuZDoQkM
Q8AXpNexnJrXvxiU42XBHLwMGgL67Vh6PrDUWI0EoJ6pP3tpe/IcaHaZBjfl/oJu3Dt0Ygn7oVfA
plnTrqKpNWOIxWyfSqiXoujqc6iGezSVrXcJXhAtK1DVQPTWoDRjmWHzwqsIbLQ9TX/J8vknBkXa
d/BO7ltDKys8H6ZQLx+Haqx5oAza3z8Q7U69E7Lf9afeW9ThZKIDf63aPlKPU51OmeYb2oKPqmai
sXxISXBbH5eMTOJ6XOdkLnXuvf5oS8E3WfUEoYcR5+3aYFLOpYeAcKDYBh6+DQQn1IOza2bn1s7R
3jhsDMV88ewATV0bRhVjYoz6lORBhY7yk6YMvXtoYSl9SwZlPhtmuGg7x3trk8uMGgClxGyuu+Zx
L5DUKAhySduWp6Ez3UujRD2yioN3vr/xNmIyKYrv/o41KUiuap71UokRYiEtITdKnpXSSx9Em9nV
hbDYfIJJ5wQ0OZtzDfFyD++7tekl1pj4mjPtrXtCyDmB4ygYO0HZ44QVlHvqraTf+cKtyZRuMtwV
XJc8Brc7pTJGLexla81risb2wThZyIwr6S9bmOlO+r61VegkSa8valmoXd+Ohepmil56n2P4Zaen
RI/rx1mJ3tf6WB1Lx5125Hm2hjNpBMNp/M0VWA03of9TT6DsghJE3LHjtfkcDbCeFXPMLoVh7TWx
tqYSD0REzGh8U0GWv+ePZ8dKMqc1zSIPBCrqx0yfwiNbsjyWhvL6thGC86TxVOig/kNNvB0KJwzU
VYBsBWo4ho9aPTanNCr2usubHyTV/Eh7CFXWtAJQ18NgulST+iVyDjMl0LdV7Zm+wPbv0/2D9rLI
yQeRYRnSX55HZfWCZmMFVKrOs8Bte3FWuBfpg8XuOxC1xaXruuwhb0L11cVGBuVg0RCT9+S6/1cC
52uaKOMiaQiVrUgbecvq/+5/2dYuBOjMU0mvwEbF7Hap5gKPdR0mbWAA7oWZ3vqV1yznaBmbo6KV
O/O4N5pc0j/2oNmUHbUHNJPHKrHe1HnxI22y7Lnn6B1q9DdP9z9O/nOrTA5VDaD+EPJJXdfgGE9f
oFuUURYsI/SDAfzBQYkhpUYVJ+D+UJtfhj8JuD2dEs4aA4ZXrkDmmM1oKop3Tgw9v+pd1B+SNFFP
bTyP5/vjbV2/sOypHHokqhTCbmfS0IXnlC71DS/T8jPCS3UQSq3l+6NsTSCFaF4qnmmKDOsHxuyq
whsqdNjc0TtZsHNPCwXBazTo7V+sFQkOlUb+lDLEtx/kUpnNJ5vrMEr15FyFSWwclVnMJyShx2Jn
sK3VohfJtgD8iHz3qtBWRcJpI4O7UIlVuItaPB0SB6lnVdCzc6puD46ydX9QGJa8GGTtoN7dfhwQ
FAgpJc/Y4hXlp7boOx+J3eSc1J36ScVV8qQnyh6GdWNQwkWJl6WpTka3Wjz2YdFmshxNWaULqhxd
ZT/v7f6w2H10sJUCw+Gh7b7e3zKbo0oUjGxesHHWozo61FNHpEFX4pmXkP5ccjox57yNnUeEe8qz
EJX2+n0K0gd+AzUbXlNndRrq0RNjnbYMunTZ26EU8ftUS7Jjoc/mDnJs40iQ9/MSkC5Ch12Xw3Un
Nr0xxOBudmLNPYd23ryLMg7RQ2WT2uykFhsblfsEASzIZEB012s446WRG3FIPp7lzvcmbsLLODTd
xUompfNpaU47j87W8pFxk6IhDEDFZnUymERRjiNegbDlFFA8OHnoZhxdjVgfzyVY+YOpYld9f8/I
UGd1TxOR/r7GpPT2GryuN+4w2lipB02p1c/wCt6SxtrnxMFx04mb5LJE5XyZcX36eH/grcWUd6iU
26PwvX79tLIdMsAnlBWR+koPvWYiBlxMkJtG2w7/Yi0B0eDEC72K0vSqkbLohAzoxyeBYVdxf0A5
v+4OtVHHFMMqmFbPbslDf7z/hXLnv5hai4iP4Bms1FrWB0vRAkCBC0tOtjRsr8yfXMycdhZwaxSc
Y2VhGAkL/BNv77fUbmBL9ZS8m8Kqj9kiy431WO7c2hskX5hpOvIXEipEl201g2mUTzW62qD6NIKI
wwju8KvX1MpzyzFMDxliFqXflU1Z+xoEoWMUmVZ8FAlgE6LUfqfCsP1zEPbGE4Hy6gtGOjdvVQBn
JLwwwHtEY1UcSmy532iitL/UWlV/LVEy91NNKa457a3jkDX9UzSjI3l/kbd/CXcMNwV1Xm9dwIq9
OefkaiTUeWa1h2U2kzdWqiRsaTv3gi6M+ret1prnpbKWd4gnq09xi+87niu9sTMtW1cWeS9aGrR5
0WdbLRLOr7YoK2q9bRb/zFG9IWtLOx/dU/0ypUrzF1uP+Xcki4G60oviS96B9LBsQkotFe8tp8ne
xSACds7u7+LK+hz9OczqqzoiiSrK2eEqPgnzSUQOzSRb2EVxEk2Fj8UIyARBXCOrNOiRk/0+tfoY
prFlh+Nhdmrti6ZFCLO77vRLneK8OaqdPvYHfMu7p6wOoxw6qY7QZ4ssqHMZxRz9k2hzb2K63teP
YZUJ1Ud9IErPfdtVX8220pYLsWGW+/Tu+h+Uv5v4TPG+/Yx3Y2L6JcJP8XHJvcS9lpa9JMdCi6rn
tihg9i0xkrhfKPcRrEJZFyfRD2Z0nZsq0r7oer98xJix22uwbty3kBa4HwA1kNSvG5xIm9hLhCB9
AI5vOnWG+3Pp4v5MxlHvPNMbTwrMBakN5+B2BwT69kZCTcydnVJF6qCt6h9mXKXzQ+F2+VsVRkjt
d3FRgtBpcBQZ3NlWLvcP5NbosieHECJyeETft6NHwq27nKpPoFDCpl0NOChtuuqstXN8RT/OvrQY
PJx03oOd47A1w0hkyMITbWyihtuRhyjSliUv6Bio2XJKHcU9xk6YXSj4VTvXsfynVkcCVDf3HkA0
JL/W3Vx0cnjMuikKMtH1gar2LR4tRXEoumj+CFumZAeay8WJ8W70aQm/noOJ0CD1XW4ZKlm0em8/
FX+OCYtrlngZsxOsH3EWvYC71HfJkZXdmdiNwIiWICo9lBrI8F6YgziiQtyyDR/K1EPrSrHGNy5W
JYdWbZdjRpf5FE9q9PHV+0jqmKHQq0mY0zowylBShO2YxIGVh82lwLvhjPv8eMyVOv1fWtOQWcIy
hpmTqDtPysbnUhZAXJP+J5HneuQ41Jq2nGhy6XVcBRgUQuqc4+Efqh7IZoxRi0Rqtgek39hRxO+/
J5k6FVHv7Yo2OaY6gwdVEluO+uSJXD1mKFZ/aXQjR7wnry9zVI6HzgHmNc7V8O3+bG9EMWTSjknn
S2IU1nSFyhnTDI4oARpa4A9d4iRnNRftjkDI1ii81LRCZaAED+n2I+tiXlxvyWSLbawiH0PY8Vjl
5bxTXtwehmqKLEeQGq2uoLQT3GsxIEFrEmUBXDMqfpQx/uv352zjtQeRymmmPy/9z1b5QiTla3gp
MOaLPeupdnEsSjpD9zvQc8dqEnvd+c3P+r1EQBEkLv129owJ/yivJIgue6UOUrfPP8z5uNdr2RyF
6htyDxrFxTUTCW19a4h4o6j3IbR/jBbVOkRZnug7YcXGbU1fwpUSFi5R+Hr2nBR2O4AfNI0ms4/8
UavItyqng8M8KQDd76/V1ldJWBpCkKDiwGLczl1caXpaNEDT8rJQ/LYGlR23u8qAG28fbiSAlwBJ
cpjXb5/dD0PdAPQJzMhQ3nKcnGOK5tsb4Wad3zmzc+RGKQ+aNr9edpvONQUFCfejWrV++4TiQRzL
QGdqggbmUqk51srK8A8Uwq/3Z3Jr3ejHS00CqhwUAm5ncopdYyaOSoLIrsdvlVU2fFnSfZzBI+8s
2tYBk2piBNIyfVszn1NvNNykxxwYC076EK0X9HqeH+xSfO7j/sv979ocjEIKskUk2OraPQP2vasY
mYlr9BD1T56VxH4xqO65xub5NDMXD/fH29iRMljBhphThtKDfBD+qAcnwtTzyahQrinS5QzScXkQ
EEuP90fZWC0mD3oF1xRMrXWgkPT5NC/ajKuznoh3c4chjU038M3QTXtgyY3Nj1KvTS2dEyY5Q7cf
ZKu4CeFBEgc0WjwzSNUsT4+2GNpr5Sqe5VeUOC8tm/Sz1wh758rf+k6eTU4dvQqS8dXgpVFh3YLz
UDBPeZsdw6nQPoTplNZHNdaX8/1J3co5uRlhJ9HlpKi5buYreRSWdmOXQc76nrTFCI+ZOud+6vTK
eXT08Jpo3kcpBewrVunBUNbioztkO0dxY8uyqqREssABfWR1FFGfb8I2HYsg16vooUQg5zADCT9b
hUdSM6Z7McrGlpU4O5neEpjx+bcr3LgTD2poFkFXgLJjkkPrOVKdfk/eaCMAg2zmgHthIVF1kr/j
j6OhF6K3FGiTQT6NEaLBI1xVOLOnsoNI16C2fejarrjeX9SN7XszqNxhfw6qVorZJE4ZTMastsip
JPFXdVb07uho4UJYltjvuixOjgt8tf/uj705sTQzbLl7KTyugr8orZFJa7UyMEO1eyzMtnhop7TZ
yQu3ppWTCSWWMpxU+7z9QuCeZp0pSxnQGbJ+dqPQr6HmZN+8ujJg1EQoPB2HKduDhm99HErEhJXg
qmjAroZl2wIpDOOSqng2nLLWSdDi1KcduNjGBQA4hCYDKDsLwv7qOg0pfEM/yqtANepK9YHxGN/a
tKtGjCujXZuzjc2CLA8njyxTikisT0JPhDYqIZsltL3h6jpT90S3ZfzaeVpcHh0DPOMBV9ZBAxO5
zJV1ub9hNr6W8hIGkXgIkgmuC016B1Kae4kmToSMqRq5y9kxcvNKCqfuDLV12bFh0MgAIw3GZx1a
mKGWsUFdxhIzdBMxmJnqA0lrf7haV2vU0YTVXUduKCQ00qyXVArdTale95HmK1C7w524YOvr//hF
v0FffxxVpY6nSpv5RVVqFT+VZIHTrSBtEU6WucOz2rhiCXIsgioQNPTbV3GjAhbfpsqWEy029dES
1fgGg8YB/zNpww3De+cm2OAb490F2VgSKSisOqudpVh5BJkZbMnghf3bLrWtZ7KLxj3j8rq452RW
FYFn4Zyp4CZEagdGbrcfkHlFPt4ZlFR9EEVmXAHTo6P5+k2H+Olv2QgAN2u+pqK7+UyYgUaBkfyy
QtN747bDeDao0X36i5HAmEouKo/Aurwyw8cJE93Kg2zJquOiJglJFXJzhb44O2nIFkIQ2Au0B+TZ
SRDW2xv7TWuJk6YI+jxMv09lK/7pp1yE/pR52YM2eebFbpvC9s20QH/HrazT1FPlfPWeJmuA4Y4q
A68rUpa3l3OqlYqXVkYRNIY2mQd4e0N2BOImsWyL3u6Jhr48QrTvJDuIpAGY6RpAUmXD6KoxQG9H
3pZVtuSfF9v+geyrsfOuvrz+5UiyGE7cQGi9OkEjv6EMkaIPdNwafUsNxUNT5Xuwm5dvG6Nw7cv+
CKoHaxcOquOTMboJ/QjUeD+xT9QrsVv20wBm5/hqbA+nUUULfmfVXl4PdO1p/dBHAqYCO+B21TKe
6rRJMVlvhZ1/QBdYh2ZcdW/txWyiy2gkmn6+fzS2phOzHilcjq85L+rtiE7V8rBbZhJMSWQdKQkU
R6V2tJ1Lf2s6AcQgAy/hD4gh3o5iVNxAHV36oGvy6NpWlXZaisF9m+BqdqYo2n+Q4p6vP4p069ko
v/M9PFLlpv3jXo8T8hNNkMQmaan7WcjRE94QH6jBLB9adG5/TTRJH7Shzc9IEkZ+DZG73FnSrQnm
liORkE0cdy1iW7vmxJzQw6Hyi5t97IWPxCx71Y/fBbXbCjLNQhmzc+lYiJeuzrvE1AJ1ZeekWZLj
0whT/E1TTMXiC6Pp6P1mEYZMkYN20DnljH7EHa2I/m2jKgaVrndfRhv7eLXvi/bY281oXFyni2Tq
3wvbF3Flaj46cQa9kBm03dntPeuEQUfdXRTED09155o5aUqTfFWVyFGP0CM03ddmASrE05LKQQmr
Tk0/Qlh2r0cgg7EXHw8om/Icn4na2O1CA2pZNGww0qBWlGW4LInpXZXGqj86ujKMp7KHnwYlP87f
gzpOhgPt4/b59ecIkWvKyzrniCrv7U9AwjDqCz2GMBGO0YNhKNpxQjh4p+C5dT/AJWAryz8pC92O
MrDFhh6znkB3I3FYinl4zlodbfgo+jfNQfjc/6itW50AjSudQhcQ41XwUKJjw26DM6FqXO1Kaxg4
9MTuQ29r9s4x2bohkOU0JSyQAuhaSGosdIPD54Bnj/P6OHgWuHp0WaHVOHYsFaf76CrKZfh8/wt/
cyHXW8fjdCJoTIBEnX41o4tST2pFlSGymjk8uKCLDvMcqm8icL6/rKJr6Suai3axomzxfBJkMzw1
QrjvsB5TaMaUkfvz/m/aujFkaiPL5ya0Bv32JxWoQbrtMsZBNyXGv1nkls/m+BdGsiAVcciVuFIp
4rwaRXEV6Ckt/RDX6sPAmRCi8fRxebJbdc8+YOODkO1iTVldwr21UxsS1MR6CsCJufI+akNuP+XI
tO9koxt7VWqDkRGCGKdnvooLIiPX+6w3kgBOUX8EakArQBfNozVO6s6buXEKweRSsEQKCtT2+rrR
46xeGgl1MSdVQ2FeTO+mXo+fHCH0H6U6jztnY3s88mxWSop5re6W0SkR0Hd4o5UcocQksb+ixZlf
R4qW79DzdXfeza3lghhIT4X0DnLEemfU3ogwRoxWXasOtLG1+RSlot8ZZWu9SLCRQKLAhprJ6s5u
IqF1FXzLYF7y9FEb7PpYKbp2gBFW7+Ty8lZcnXHeP2m4QLUA9KWc3z/igApNRjxJwDXErbX8zNCb
PAy8Qtd5yIdDrbjpGwffqOc+3bWw2lg56N7semSYUXZYs/S1XqOnaCBQlk0zT+dMewQxPq/O3s71
Ev7AnbdMX79ZUDiibgE4ipldb067NRb0liWZQF2SM94OVX8YTBAWZdYprd+Wpr6T027sF9pVgPxp
lVOuXdMXMsMQ5ZzURSBipTrYY2lcpBHN6f6tuLFfQCtJApuUyKCufruItmLBSBRJEbSdSX07ipMA
p1z7AA9+Tw9jaygcYwkdUeoCB7l6ZVG+GjyMR4sASS7xA5vBKDzQjrO/JjD0/rv/WRvvnm4B06XP
g34oznS3nzUSQpmphYFqpU/5kzZPS3sIi07/kIR6UvqzrlUIp1b55W+GJe6XrzqPzfrZk9TkegFF
27pzOfgDt0vtj3FuneLZVKxDizxJsCAEtOfBtzW3ksdAZVI6160jmAUOx/ibRDTNg31MMB38WBo4
oRazqr+//41bQ8FElFV1yUVchxRKZulzVji8CH1pIeuC6rzv1GZ+KiYDcND9wbbuGCquoMchAIK9
Xm3PqdeMpbAx6VAny/7S5TPBb2p0zoOdt9ZDKmrjqsEdekrL1NyjBG/dMpTPISIxqVzcq6cvH6Y8
qmeNRq5bpOcydbvzxM3+SxgJ7kBNHO51P7dm9s8B5Y3wx4VqAtRdzJ5kw3Jr3a8aU5zUJmnOKNVF
f3G5EBfSdDewLAOZfDuUoXRNnZRYEwza9Csxx/BN3iV7+cP/t/BXT4TUUZGeDxxC0vvbYVAbSajD
g/UJ69gyPxYA0EXlw19XYOUOunrORdI5fhjqWX9AscYaDuPgaUHUhHmKH0tZFgdHG5TlYjeuXR+W
yFL/wfrG+OJ0ReT48GrSFpOBYraOqpl39vMisvZXBkEpxT619T5GmVWWV89G0+FiuI0Wnbq4rDpf
Qas7yDUNW3WvyEL1EJfz9MtWSxdblspVv2p26enHCIzkP+M4he+z0RbdaSr0sj7a+oyqu5dG4xtl
9rr+3Hip8dUtlXk8mtkQNYcyN0RxzFEM8I6d1YyDj6muouA+KsTbWTdq+6GeBpDukwLg/uBBcv1p
dWRY70PYdNwZoZ1pF71uO8iPi6CqOyI6d1iSKssPfag4s79YPQ15AWgRo8SlKLu30I1wHm5yN68J
Mqr53wLJQcSueUHBpZTR/HmO5uzTABZXvOs8h66UD9I/t/5Dd3JGB6LT4m9d2iTTQ1Gb3qUYYYw8
KPrURSfCWi09GJnq5qdQzTP7pBYRMumlGekG91piKIfKSJO3ArRAfsQAqvsft8dsP+r5nOinSFFa
5U02peX4KV2I9o/CNYvyWVRN96FOG/sJgb2o8IU9ze3zYtdx7eetLb66Vub9nGyxnL0ZMJ0/JKD2
ropmt86lVJsCjcNpHN8OWalnT1M3jZMP+zRyjyRYE0l4YWXRURQjzNHMm0xxVTHMi/xI5dU7od3v
5EdtGcz2UE82RoQ1JarumqmjVvhRXjfmse295LFcpm7ACDzzvlIenNxDP5fWp8azutKX0bP7pCvT
FFi1NuU+b6erHVQemvk6xtXSIMTgFmaC50lXaH5PobOB5lNP/TEHHdU8aFlsY8jFY9H47hj1/zUm
Qn9+mCso340G/eZDh6u8+lj3wvo8KGEMXNJKy0M+lMgq2hkdan/RdS16HsmqOr9w7Ub5XM6tbh8i
yNWBUnfig5GifP9c4r0rfEK3dGRTesv4MCdN+2lcOqv3zbo3vtSNLrQzmqt29QufSr046Dhs7NWR
XlztQItoU7q0KyAZIuxyezdgZbeY2PgVQRy25QGvYaayE5NxzGvvxxg5xsl15/wQhuUeg2DjnuWh
RCsU0JoEhK9HTudO5FODunLjVf/M8bw8aHo4kdi02fn++7U9FNUTOnlIdawt19KxLCNPhSEXThAZ
izISPhUh66wr4Z6t00a8iA4n5p1IC0rw/ur1SGJRdYNb0oRtpuY/6W71Uxto8Lz+g5BZkvgzNMYg
s96uWpSgLQbKnfzCGNnRrZhT7+C6qfVDiqyK1z//BikhUTBYNAQo9dvRzL42Fq8kxcigsL/xEmO6
jKDy5ottzER0jZfMD+ZYaqdK1ea9Dbq1djz7FF0kdvNFVahsQKUBZkgDq8NqsejNVvV1xn0olb5/
vVQs6BLqqtJ+CgmUtbJ+aSdqHwtqbboGGT7TOb1uP186zDt25nQjNKYwIeEXkpVtrZlldTZH8Gyh
P1lDYTwDfw8/eo3n/iwoDn1oOu2/liRqZ8wXUylpTwadSWbTQf9ydeK6zJ2cBt4O3lZLcugkIrxO
lPS0KNa/9/fni5oltwp7BWQL7o6wvlf7c6bDqFqTUwR2p+ffEnD+F3MwsO+svLT/WqOMexmyruLF
W+bPwLvT+nT/B/wOnW5iHnmv0RVjw0o23Rrur9uKXSEHSyM9zdPpKGuWj0vrdf8Ks3T/Z8cmL6Va
uJnulzSo/lVqlzg9RAcufFzM2sCoVIkw2RzGBi9SNSxV2rgTCfb9n/kiuOVXkjCQ8ZFdotyyCm4r
LYmnqBkKspFwPilGWZzyuh4vVuaIN3piLXvVlo0tQAj9uwYpvQTXFmBoEDdhEzNgieNxQAynPdAG
1Q4QU/KdmtXvUsp6CUD+SHgfnTNSzttrA0ucBZyuQ2NSF+Ho61MEz2HWJyvC57pveR/Dxq18IhfJ
rWzKBtnZJW2/61la/aPi8PRRtxJzOYoF9uJ1HNDP9svE6uKr4TXOp6Lr7AlviDr7Dmgg/5brIQim
Zeb7TqNeaeI0NYb4Wc4Kypr1GAJxQHpVy/HVa1v9Mwd86H3gr/P4TxtTuDs5HdRSmm7w7H3CH5sa
G1i9b00UWbNPBuIkB+xHU8/naI69H1UYwrwFaJh9aFFoCn1tcacv9/fHi9eE/YE8BMB1WTDlTr2d
wrKM7TkuUbpP+NaTLcL+k5Uo2cNfjCJJrtLCAXTdqhKuOinWWGpeBGre61zqifLUFs2ehORLbAQf
Qw8FoRbphATX4vZjkjTN7RxkaSCcMLnkeTidiHvU45ykA+uvhYc41813cdInWNBZ4nvcOsY7VLP2
uG4v7l75Q6hJEAEC8uOVvv0h9hRKHUMgEUlmLiecinjZlI5WtWrMx8xV2JO8BDvHYSvQgkAM1ZX/
obWsrsRqUT0hMSHUQqLyf5FVjA+pErmOT0rrnEOzMr/DEkufQuS592h3W6deGgtJfLcEYa8ufrZW
zSGry8AelumxVfMRYFaIb9ro7QkBbw4FyAcEKqNhXHs7t6lSk/ZJABOC0S71TiWCaIFkwJwJdyeq
21hGeikq6nm8oYy2WkayichYUO0Jls6rLouZ1UGdOfZJozF4qJu4elSdsNwZdOP7gD0gM4UsjWyp
rL6vNRqbCF0UAXLY/XcDu8pL0g6w9xJdOHvYPm3jfUD1AzUa2RAjsV+dfwpoZBIjm6YlffTb0dIe
7LYt/KrLEU5OFtUHtJ+e2mxwf030zo51Auovs9XumkI9uyilsB6ohvVSGlL4YaPuaRptvPTg33Ej
5xFTEVBYlYakfpA2zzwolr702nWgyY++XbGkj1ifVR/xB+q+ClDE5zlDKQrNjXy53r+9NueIIApm
LnE3PrK3O65xQb+0pNyB0DP7EbuYZzwrkMGcCog+mJ7sBFFbw1Fuw58LhSWuzNWS1HZTCvrDRVC7
mvLJrTrkB6wCmc96zE/CWfp5Z8CXoBvpbIc6LYkLDQWCxtsP7Ma69PKiB7ka2vVbYEXRqejrGPUl
K0u/YVc0nfOmr52DUXrLx7BPxwcYgtVOqLK18VlkInE0YSgdr6ZZn5W8LUwwN4XdJY8FnEFEcsfG
75UiOb5+RclEJe0FNAXB/+0HF7kqGjebisDN7f7kRIl3QTUlv3p15Dz2onW+3R9v69Oo8fMoYQQC
7WE1nh7P9TTZA6zYKO6+M5IlDsgcm5+scYQCeX+wrf0jSxFgqNBSoZ1++3HSiTrC1YrgS2C9nWmZ
uGiN3lwquFWHwZnjv/g4CdCg7gcczVhTKXOtzJxQ4JlQc1IuIizfj948nxKSn8/3v2xrGv8caRVG
ADLRIkE4FKC42R9BiWXUv6i/YS776hotR4Lonm6oLF3QzrqdRL3DGMbTyH+Xrq78CojjU971GE3B
gfv0F1+FHhLAddrJtGduh1roDOHUC1gqVcs+SBwO+7Fys5kqtE4OcX+wjXhPgsahoULIkm3l28Ey
SmYq1aI0GOJoOEyusTzGtSt2QpGthUJEgckD/UWWuxpl6uzE7EGqIgotjE+piLPT3FviXItuL+V8
CUFgpehTALono+axXp2tcECekSg2xzG616NTqof2THE0Nc9jCrMcLI9bQIpWIPz6mg7CJZjNzsET
LcOXU2lLmJOQ3tBSfv1EAx2U8QMUTW7W24kec4+8u6GR2EU5mkmx0wSgbPaAdvJfWWVAbFD4buDt
2K7rXhuu4XY6NxijQb9Gg1btYt90l+7BGu34FLuUj5Nm7C6oBO1doVtLLMkHgAkRa3rRVS/sHGwS
jy2iYWkCm0RdrlBeskM+Z9X5L6ZS1qCgD8rwfnWhdfaMH5ZcYcJ+SMRLj+Ln6OxhMDdfQZJkCfyX
5RJ9NQwi2/HcOTIVCr3hlHapoJCrxh8WQ6Rngl46Fag39ScjE1Q0pqHDZdmpdpgzWwsKaIBAx0KQ
kDrK7bZpxygtQ51GQEnl4XGyGxoZtqM8F0n17xTO6g8PubbvI22Hv9ivyM2h+C2fDDB/twProWsr
hlfnwayO9pPTT8kXSQbeeXjlHK73K7w4FpFKsKwL346C64NeZnVRBE7iRD+LYY6+ekrPwZzhZ4On
mX1vzvZs37e2qoTyknmiYUaMcztob2Kk4/YIOlmFpT4V2lLU/8fZee24jXTt+ooIMBXDKUlJrbbb
OY1PCHtsM+divPr/YWNjY8QmRPibo8F44FKx0gpv8ELXlqYHPkn/eX+zrgv0YoZAaFZDXlLArRyW
1XbOohYMxo+BVGskY30hmwmJjdvYvJQhoPyDpXsxP3xPqQg7pF7U/mGg385vKgoF3Tbw2aUcp0BE
cRxAJ8lPEwrqB/3El4eEsYiCCWMo53PxboK0zppJe3KI2GoVm41nJ9Z0qnVtOqelZTFdA8ub3qps
VHsUnXdsanrrVeMa/df7n/nFOeF3rNJHqx3zCmferGmtiCTKdQXVsbBvn2KkK3wrc5wgAy3uRUak
fFABvgXTlB3RIF+8oM8jM/AKU4cKvzkoqF8Yc20hjR8XuvtEi958knV6ZDO7O8qKx0REBZPlrWAc
hKvBnkKDUGeqrcBFtiuw1f5ICGhv54A8+f+jrH/+n050GeVNqoboxuh4NnzS1H4869EcvjbFYZV9
b8G4XZkPacZKtbwdqnbHuO4kpnHZOBY/kriOPutW61zqXF+uZlpipiA1UbZBY/V/LfbHkv137M2m
1Y15aFUVkrGZFeWJJMb2Lfr6/lrA9BJmfXAgXxai1gF5ruiGo2f8ovNUoag0dwohuDP3UezpepRf
U5k5X0VVQaEYe4J/r5NxG6gzCl60CnPjtYiq5YkWSTEcXLp7q8yrRrAH5o6IZPOmpOYiVAM+w2M7
9wAO7MlJngCXtDXe6mP/6f7B3B2MR4SOCRJT5CG366whnkUPX0UArW/if+ZONr5ETeFp6Dvjcn+o
57z05q7lMz9D7QCIr6K6m4tPIQNIw4WJYWlqKzTqa7s9QWw13fNU5EPiG22R9j4Meh4WvbStnyH2
YxBDW0P9LhfYdUFcVYg9UsrLPnUFyp1+LEcLjIsydJRh84h/l2IWFlpcGq9WUTi8/T0hFiRk7HZ9
N3YVRD7mOOXaqQrjN4TIMT2rIqSPjOR7eFQOefG+rHMmJeE5Q0UblsPt980VfTLcaSEx0ervJc41
5zilpzk6bRJgxnIUe+0uJ/gRQPHPCI/N3nGJW2GuU8nXErd+jE0TYWbbVII4ssQBOnvvhkDo7Rmg
xr7ZAuF0JOXG2IBdarRG7XoRLMX3o1LRyY97bQpGOwJT0iZWOAX0H7LP9zfTznfFcQ+N7lWIEWDv
Zt8SPMyToLiFqeVinbO8+a3OBF9Cr/v3KZ7fB1fEznelaUHvAg2X1UdzM5w2IpmfmwSbQzvId+QK
5p8mGpt/6kHpj16s3bF4rHmwSPuARt9uGUcsiIlgU/8obTG9LkNLXLEpEdde0Fu9/xX3huLUQ6AA
Yoha7Prn/31QQiCkhsaDAmkufrMo43K2omL4hNqWfnD6d17Iteu2Mq55UXRncxAylK3UKgQcmk8i
fTcJtKUicL1/v05rdEFBFmAT0ePmihnauHenAlsqis7o0U/5fHIpz72Nu/Hd/U+3s/3564lO1zqs
oPh7++kUJwu7lk43bWidPhD9jQu6KdkFZEsF/wQ5I6OPJqD8IOjvj7yz9blI2BzIjKyUff125N6W
bVjoGKqYQ1pgpGdYHlq44yWVkfSKUj2q4O+sHL0CSrkmLxLN003sFsX40iqVggqCZUanqgqXb4s9
uR/vz2pnK8IhtHiCgPapL8qosEniJSQwewwx+bimgz5+UMa2v9CmsP+HoWh4g3bVaEmg03L7ARVT
KCKKkIIZW6sKmgSbNPRUci+DMH+wVut+2zx55Nvr60qCQSl68+3g54yzqq8ynGaqjBdLGs03HUO9
3HdRqj0XU1q8H0RbH+nQ7H1NHnQif1J9+hObEKoZNXuJUkgIeZxicmeZ0z9FOL3pQ7v58PfrRiFs
1XzihcPa8vZjVrkC+V5gLWkrUUo5JzJ9arOmP2vVUZC9t/G59J9Hg0JrbYaSY+9QBp6Tx3ieC99y
muJHHuaqL9xofm03xVGO/WyBtF09ilTI98HV4SrcDAgC24rKnAImTirimzGX+tcGz6T3ai2Kr6Iu
4k9T3gBpRAI4Huhbh/qfSkmXj84Sl6qv9rYyo9aJ/FRgD015nbCrn/GwhmyAm2Qhz31qDz8G0Tl1
IN1msrxsEk0RtHolML0uzSMWwrrqL+ZDSInSzZrqbpv96HUNphOi0Vr2zvDIMSh+1Xqd/KzstB18
czGd0YtafQoWFvqzMTrdcrm/W/buklXaHT9omNAvXWsF4nptY68WSaL6aliR5ldZNB3UM9d12c6T
e4rmKiu3Qmpu96QeZnIQmbOSuObS09Oku0xJ8dl1JyxG9an1XbimD/dntnfiwF7hy4QoEzXgzaWy
IN/aheaUPQ628jN1G+2pztL4Qc9lf6C0u3cMuLdWMA0RkL4tQJtR15jTwKNdNKr1PYP2DOrUrRDb
6fTmY6iiJ+nfn9vLoi1Lxe6AjsDLSuNp83jTK9R1QlaiLZHaX+wG1KonaDmGgdCG8jeg3Ep4maGk
b7tZlj+LaOE5NKVu/JOZFfAzeHDFkTvN3gP8jE6AAYmU4FZXL3YBmFliJWHHbf2Wgzr7bgJuGIqL
6an1KL8YnTKf8pwTdf9zvNxeK+d7DelJ9CnCbZYaoGo1VhXvh3THHG/nGqVSw5lODnw5f+qhKKFm
Gx/s6ZfTZVAQQbhxrY3GrYnL0pDGpIh4glWW5YOumD9HKzP9fIl0QKu5eNuFlQh02EwHJc6XogrE
U4TYKMoQtwEx3EzXmYXRJiMYOBPrtm/KYObCGxM8zrwYaMgJybDoAt4ba0EpXWXkNhTul7DrqjcN
+NxV0U2tdL8b8vjoQXh5m/DL0MNDtoQsCwH423OuVVOl5D3Jq1r08sEYaCJYLWjl+8v98mRTVyCc
xEuBWAEu3O0odpmCtq2It9ywEI+DkjmxX+eJonu96RZHiMO9daaARCuGagSxwyau7LUicXCYIYKN
E+VVkQvVc9V8OpHtYBGkGvO5jyrzlenER7Kcu/NEvpuIkv4HF8vtPBtsAPuuR/Z9HE31oRzaMGgb
3jHcHI66LXuThDaCIgqgduAM65//J+9ojC4thmIN9qK4uMYtDDy/DF3FDJxcKbnO5tD50oRd/Spd
qHIfXGcvL1D6TkCOABxQHaUUcTt6lEZWarKCj40xd/6cJ9l7O7Jjb0F8+GLqWXzw6D2z0G7fIyos
0Fs5PTibvDi7ieXOSVOtHNfBSJ8SXY6VD/GvlBhntHTLIZcULYvblp2/VE4Nxj60ox925nbOCVWw
qbqmWTe3H9So7I3X+LcpuRePyfhmMBbpfB0QdZcnimZp8bSgo88F1IeFEVBPEVjZWaiMXuBtJpnX
YVvkBrEJa+A8NW5nnIpBjReq32HZeeTSveEtcmieRmtIJTji0Go9qhvhqwIvk9ivnMX6avGzImQh
GnQGzLwyn8K6j1W/MNHS96JEVh9yO0mtYJwUozq5VVMkp3bJF9ez85aiWcTDCADIzAdxkaax6P5A
OUxh0klV+XXdtcCx+9mYfDFbw0+hULMLRjHZ80Vph5xDnjhImZTdAgNPF3K1zO6UcgwWiNMZPd8h
s7x6EYMe5F1oOWe9T2KcojBMmzi/sVk/Kils8nMPdqB5IJAzPhdlrfZPBWSXOmh4Xd+p7WgnXh9a
A0LgctSMg7h5ZxMCguQQ0LziAduaBk01kDK95vnKgLt7hSoLf25G803K7/5lRfbw6f4ttlPkBFmP
7u6KLSVI2e76okvCBHEb5BXDxhg8teocJDBUvf3FDqjfDpWTfq6SXjyIeH6NG9jAW17q1y7uuuv9
n7Lzfq7VxlXS3sCIe9tuRpp2kUqTpI95he2xjxROYdlx7oVqZPxCmLf7UAzYktwfdO92wwPUIIaB
gsjFc3voe+m4PMpN/DinkRFQ54E8Qzx+aUYpD+KD3aF49kADwRCl6nE7FGgH0SQWcnqRuxRnHowW
DVARvuoQorg/qZ1NtNboV+IKEEK+5u1IYpntpUjQalXdWhjIeVvpB7I+6yInR/4UjfrXeARiAXAx
z/Te1VV1k89KexnGqmmSx7mwS+EpITYTp1Dh6jp4dPdmtvLggPLxPrjb6qJq9RZ9G1jgi5q2/hia
TdBrjfSAng1kU/ORJvTemsEm4CMiqApDdTOxKTRpJ6/CrYa61BfQvk1QZUP3Acvao5rA7lC0okia
YS5D871dtIiHHTUdxDMstR9eRYAeHrXa6E7zbJn/w04Eh8cFQx8VpYnN/ihnLV7yVWFnKUvzpHSZ
6TVR3J5iE1Tg/a24NyuWCQjFGoqRL9zOSkL/MOIadWJ0OizHV8YpfWh0PQxJeLEXvj/Yy0QWHi9K
tGxAajj49N0OVudYxYQqQVKBYcFPmlXNKTO1xvFaMcHFpuYe0qWxBhMvbALazxEWekfB594tBjps
7VSvN9kzVPM/MUxiYn5YqCsJxnAy31hcp/eKRsG2QTr1RUL6e0Nd59CWd43/NrHEKm/DVuXE40y1
Hpz/DGurLU8gTzmiKKZNeaxslDeKO0alV8dN/trGT7X4EAGObIE/gCryMZGoPxeqWhDqJNV4pPiz
c1B1CpH03tbHjAzl9vdMWqEPVoLYkTNV1pVKzOK1aaV7Im6zkyXD5Xx/6Xda2qt/LuLioEv4Z9se
c3kkidOJ3mI91aGautND02Mim9axHWCzFr6KoA48ZcuS0mLqw8fFgVVz/0es+2u7CNCtVqklehC8
ZbeT1gahJgX048c0z/sHOxTJe7cww/9lqgZ61xyoFfK7BXq2dF074YJqQ656OPdKmQQogJseCDDx
qhuc8mpAsvQoRLdnjHS/mDTUDmLXnWMN0RqYOC0CMARb4ZQcHHpljwLXonmKAog93CAiW3zI30fl
tr0DxWRRteZWZGU3H3XSLcKApWYo0SkPxF358IqeS//O6pP+QrLbfiGrn47uyJ1hqTuDX+Xi58ER
+u1aRlJSl6OOetXKCdJGtTgx9JdYL88t5YcSVwLsILyudrruIA/ZGZn8jh4WSQESLltwX21HnTXI
zL2Cx7bPel2WV3e0p4tiJtWrtAsNAHjlUS1nZ+sCQCO1XEWV4O9t7g8MPqQdlwyagHc5Gy4dU2ug
hnD/gOxsG6SheOQIg6jObH1lwqx16F5V9jXV7DpQmjQKWtM4d6Ma/v1R5IDw+Tj1dIq3UgTRssRW
UXL11KAgvMlo9XcSJ7iDUXbm4+KnSJcTDU/KIJuvpsxWaIeqjB5DkrJzVVTW5zGzhRfbyxENdueC
M7lHV5GmFYqI+NXthiSky+H5KMrVKiF9lW64zFzimvazQ9u38VPNbeSprpfwYxJhG+OXaTe8dWVr
/Lq/hvs/BPMwNNnBywFGuP0hTjPEQ88d9FhZVQjGtUr8tqWH7VH7QbNZ77RzF9ezrycY2RfJpHt6
aFq/7/+Kl1+er8GVQFmVWJCb6PZHzE0lIMDVyrVX6yWI+D3exEn2GyGOvHp2J4wwCZUkdGkJLDY3
UI2fajxEQrkiD6txCURNigZYZUBWy2mjP8RC6vJSxaqSenY4iPhciKh9bFAVrIP7095J19AZJpZC
CH9VxtomSQznZlKIiCYV0gheVtXWxzRW8jdFVA//poqRAOBczA9z3s7XvrKL5QRnyTQ8POyi4eA4
v4y3bn/MZhFqlAoad5mjR71Uyw8xOWbmjdpsv27SevTzWXNO1uyA83Sidxhnzgenb3dhyN1wiYD6
tmbMt5ug6WqjH+Y4fkzJP7B0J3z1y3Y0fk4hjsl+ntXumxlH43NEIe8DOuLuI99COfIRe3l3Qmwx
SX8g32HIuLWnTU02Y2T1GNcIWz4UwpoVf8mTrj/dX/z1NrkNLxiHp2hFCNLD2IYXlbTdWBm16LEz
J8WL7DS9qKLqz4uwYg8tIOX9/fH2zhiqI8j0wl8BHby53WKg2ovpTtxuRa0E3VRPl3ZBHGPODPdA
nWpvKEFGB4pi5eJuj1iJjkLpjNwpqVASL6J7FkSIj3zvStU8cgfcHYvvyIKBgaSkebtr7FSURVlm
0aNM484TOfBD0akTIC5x1NfaHYpKJgW+FROwrRGXGZ36KbaU65Cr8fvYzs3PhTUOb6qicL/dX6y9
TYg5FEESDwT98s2sulCBAW+l0WNjDuPJrEPlbGd5cb4/yvNCbPcgEjEAaSAH8wk3CbFRRKIKxzm8
unhwJGc7MVX5NMczYhZSaP3XpM1yzS9wN0pOQ93IH0lEAf4yIO6f+XHlVsLngZgTwHJu+qmYpy49
RwNKsF4jZ/XXhKvn4tXhVHX4lrRJ5lu2zM0L9lblEgzLTIWwi60IFZwU5BtvUQjYy0im1K/a3B5Q
RVEU6S022m0+PRPnT9kOoR4gxDC9AzU9hR7lj3x624QV21lF+AlVF9R0SYjS1rYfIkdtTH+IY6vk
Sc2Nc2+SVJ4EhYc2GOQ0uScS2mzwnAmM3JOqL87nVMum4jXsQnmlwy6b04yaVRF0mWY+5HaJzHFj
13H6sGDr+d3KTS30wrKPwlM2DcVysXO8N0+arPr6bY3ch/Oawtv8EEVTma3u3fEbQ6k61ZtHpf/S
OnkRXmOjbX+Ru7nxSVHr7ElvZDN6ciza2bPVVPYnqSq9fQrDpG9QjYmayuvULvpIj64ogX1BhfPw
oBsTryy1uQaP0lIUShSz+kGNHZ+/+9tm5xwAu+GhBhUDyG+bFIcJfVfMyQBwmGP+SgVyvXh5BLZi
oap7pB+8BkKbLQpHAYMrIj/AMC+CzLatjKhsk0fXipITdfvJW5JkCYpFlSerSIOyyJNAs+OjgV8G
7kBU2ESk4aDPoOLdXiy9XvVGazuYdaAh8iUdWuXrqI2p45PXyOtUZLzFso6OVEN3XmHSBS40IFmr
YObmSDr4ufbNarIyx1X31uGjPJQGooims7xKXfNfOnXKpZ0GCt5V3xxc3DttQJO0YQ1+yVZI9zfR
oCsWzSxkj2ET2nQuFm1DfZljKiteL7XloWvNoXo0ulDvPIRqiu8Aevp3veGSv1kD8uOT1hoXZMn+
WmONIgbw3RULyPuF8PDtYthFVCwJMp6PfQWJhqeTlC3tp2CiBnywu/fWHSMdtCnJAuC2bMKgZKlM
fUlbVESLxHpM06X3c7f4rRpR5aW966Ic2R41m3dOFFQpng+04tZ+wfZtTuciH52Qt9mtdYSbEWgI
W0N5nSpaf3Dn7w21Mjkhs5IQk+zffklEQGLQK7SpTI22pqDHEgytNsDULefL/Xti/dWbo0uc8Sw6
LsDGvTi6o+uAAjF5xNI5NLwqd6PXY18Nkk5yKi9JWSTqQc1wZ0jafnT7rJUyAz/pdnZRlbhlbznR
I4Km8Smli/2JPk90duOmDTIxKQcHZmezcE5J5ATsJIKrzSVRpUj81g5Wjomr80T300d0G6rvAHQt
f+Ga9MQ4z//DzbSKDa4JDAAfnBxvJ5mDC7atySV3TJrebwfdeotnyeiPU5cj0+bgcVPX7QHLZCci
QfQTsMVzYPfCMtNqXcI6i5huElXqeBFFN/xLORD2/7CEiMdw1a85KQWp29lpUVdZ0lqUqwFX1qNa
H/uIZznYvbfzpUpy5XR/l+5OjKMAyBkpc+Sub8cLM9ylbDkp1zZr6++2U/a+k4mjjbJz7Ajz6cjR
VXEt9GluR1GSYUltVCaueVfidDv3pV8tpeN3VXvkfLJ3BpgM0Cs25cta1zzNbp+7DGXqUfU0KjAr
CsP9lqaNc6pcIPT3v9/RcJuZpWDzLfqw5O6xm3hxLLTLbJToFaPrcQIGdlSL3vuSQK+4ugSPAk2P
2y8pjbib7XByr7O5jJ6u9dVjjNGg3w+KfHd/antDAdGAyrriJbhQboeaa/D8+CK71251OGubqn4w
64mv2MfDwS58hqttLktGQX6OKjs7cSu31bWcLcTC7Sttm+U6kRpgpj6Y9mM2pAgRAgpAFSVr3ewE
izX91Zp9O3rjSkT1un7mRJrG7CwPskS008tJnq2PauIu8pPdTaY8mQiHqb5OR6UJimpR8UxBB/qC
Zpn4mpqyGn0BBuZVnJfWR7taxFeJQMniWdaSG29ko9jhmWe++lXnRjH44eDIp5BcKPrpEHjOHgSA
uqQpD1YKsR8NDygbbgZCFUrouF5tQv1AK1CRzs9uGaR6igHnfk/6FpphLkbVvDptqY4+TqXDt0xP
x/6CyJT4Qj2OR4oMBZ80I8aO11S0KPMGu5vp8c92+qegiU1b5P6678Scq6g3HABijZVSd7vui2Wl
mDw2yjVexSXyMQuDWZvU09r9IPkgaVYAY/zOVas6eDJ3dhyNACxiUK8iGNg2WjqNAEptNC6jUFTn
ETOPII876j2zmD7cn+RevYUe+eriANoM0NNmd8takUD6DOWKErf1MJPbwsVSMuwVEr18QLJD8Xi8
Rr+NLfOtWRo/ei1v/roogRAlcEpUosE5QkC9/dKFkSB/uRp2om3h+hZ4WT9s7eWTIbPl4Kl+ec8D
z15DA1qXJPBbCYaiMEs7wuf6cVRV44HoVnnIs6b/c/+r7o1CGYKnhOIRwLXNRxULWJm6JHyfUAp5
Xc2jeTWVTD/CVr3UiAENR6NmnRBoNcDLtx9OYsWN2CnmAsiZ9e81oCQ/smFaLF+UOJ76YJmx54aa
Ld+SzcrPeRwtmEhAQE0WzfoBTTT5Nx1bF1SwGn+au0l9GNnOnw8+xs7XAEkKcIFIBeTetr5Q0vQH
CEV4FEHS/jFQ0UPFhqpXdgmNfvxhiVjWvgIKIPLcdug+AjWg1QWyQv6wyLLlaxmp82UyuwG/n47i
QzAtrv6zBtkj3kKlly2eQ/MynWM0Rak0KVWTec1gdJ+ivEi+Om0xYg5EX+1h1qc0D9Io1NZKQDV9
x75y7ANV9P27miakGxjWUg9YgUw14rFVD7pIi0Qt4Kipxg9JS4BqZF6JFn1Yx/0zjVXseLKxIov6
+Jw2vj5M6Ne6FNA/NvHiHmElnqGutw8EfSQW+hkYqplbRggVxFx3yjF+HJaoW329Sjwk+rj4MyhO
9ECKVpoefgHO67mMBmoIxfKpWLLxVKeKHYjBVs+D3Vtvh9harveX+eWlRbPp/1kjrwSSzXUZ90sy
OSm+7ZrTDZfcLNoHEUrhl5aWB38/FGo/MJmARGOOu3n8sVygi5fL+FFi0RKoOEBd0rIJT7mRHclf
78yK3gxiCqCoaAlt4wyFJlPWxbiPFk4y+Pq0lCcdJPL7yaiOcCnrYd0sLRhJMiQiAIod9nqM/tPu
791cGKFL+oes03etN+LLogjpO4XRBrrTqe9caAcBRHnVSxAuPPimL3MYPifHkw4bCGAehNvRtUw0
Tp9TGG6RGA6K1pUBfN/Gj1w3fNIhYAAfbNKD23hvysQ5XJFwCzHsWH/Uf6YcIROZKWZOOqGmzqml
/4IFS7cCxXoEn8swnMF5hEV4ieuKukLTt0Bx7++lvTsUdhBdJ+T66DlsIVxtK8fZDfGaKXuZcdDR
W7rSBgrdP/PgVtq/LoWm3htofFwld3HyoAwxjyJefopyWl0H3o1Z6nzRl1L8McdqLILJRuPDW0bl
qEP/MsjmR2K4QDi/uo5stWyL2GiklqbEBQowgkAobvxhivg//WquWv2cz6X95f7n2VuhNfBdC1FI
CG1L0G5jgoqysbQvrAXN5NoBnxU4WBiPXr3WyzyZJLoNL2eZ2ofaimL1s5Z0pnOwSjtPCAeevi8t
GWiZ259RJirJGAYX19ZwZ3/UrfydWcr6r+kW5GSostJk5hDaWypVhCzhnHUyvBqZ5bRBq9TWpSuG
2T0BQnE/4rFsH7yNO9cLcAvqFEiA4q60bdF3WgjEu4vCa8sL1BBUn6RBvWDKsyPb1mdN5c31QixP
SeuZv0Wz6fasiawJs2SWJIQTnr9UthMBYThbVD+pp+knq79o1I9TXffa2a7UB5eKf+6NFG/KQCnr
9oeBMjqiX0bj/g4tfa48U7G0J5GN4h1WB2ildlqTav6iqai9KYWidud2UErxOOs1ZTO7o4T+W+tU
LLP0CLtltFXryH2oxdR+6MekTzwdCU8AVZleo3XZUVUlS4oLP23IJU/D0Ay0/ZEV+km/ZTTAfinm
p0Fb6C61tVu+U2iVXl0KWmQsUjHdDysk41UJc04LSKKs6on7e5LvKfYCZ3b6tFiCUMsBWA9ms7xH
XbhRfKd0M/jlRam0D0lW1iX/pcGVWNFbU0UcMsouLsTP/D2xP9havUIbPmgddxK+atS29JNeV3sf
wdL+baNKBPvKyqZ7Gufq5x5+xEfcTgFaK7EyPCV5UyMgj+4vdaIJ7F5VuM5HwyCjAiE92G8MkE5f
HPxkHMAqkx0G2I015jmmaAugfEmnJSiXZWq8oh3odrlZFbW+5LsM3hLNNFOaMoydwIkthwupCPM+
MOSQ9gG0AzVHFH1xIfOgoArHR48U1bOzuvwHSkKcEVKN6cFlspNsUE+mVuWgz4vrz5Y5hR4vkvl6
ZF0btPIoVZFSfkiJF4B9jlGieIXQ+CyD7LP8bGh1U3vp5BTOaVYpsR90ml8+eHC4BO0ioIXYvGz1
UoZWCodOpLiqlLZPUtGTbzmu22e1GMKVnTed58T4+8iFQcGD8t6hBErd/vYQojLG2ig2NO+siIIy
lJQRrAbfdNUJDx70HSbX7VibxzWWZHFCtNZ1dshyvdZsTC1ozGoWNGNhECCm30a/IycvpxOUoDn7
OEKh/SOQ8/6qx+2cv4KFlHUHe+DlTf7cTYG5TZ0UjPomdrOtguM+6uY1Cp35S4iFaeUR/5d/Tw+n
n7lGU2uhbeWe3H5puHgy6YvBuA7c35fQUpsAsj1kjDH6dv+JfHmHrxbckIX4BzGPLfI2kZZIknTQ
rthO5EEjRfpBqrH6qulFfDDUuj1u7nCefQRaKKKvELYXDxRNxaQe9Mi91rryYeFDPmpj98ntErfD
DjE6ep32hkOLbn2ZmCHi4bffUCvNytLU1L2SMVmnJZYm2oiK5rtpaPhmsQj/L78k0yP0hM9JKZ3C
7+aJGps2FqG6gM8L7eJzOMiw9myl0r7V5aIcCSK8iGzWwWBfgSQDZUp//XZyZg/8J0fo6yqyJAkf
SgBNws9LvTg1utX1/jI3U+QNhdtE3NZx/rbrl/KgnL73gU3MmAAtEHTQc7v9DYtOXwRxafvq0D9/
imbTzi9Dp+kNSUZeYjahT5/uf+Ln2tF2Cz3LDGoq6RrGcrdDmrwiBQgj9xpnjtU9NFqXL4FBMw8q
MDfXALordmA6JgLSm9uXBj5wQ/irK0f9Ku0eunLsZNHnGvVygBZ1l3WQ6XN5VHx7cU2wOs86hUBS
wYNtVZYUZ+EZVFr32gBh/KRXU/7bHowjkb4XR3cdhZgPtgywT2Lm24/h6tDTeh2EZIts7Pe6mC3A
XjNggwhNpINQb29Gtkawt0L+0EXffPjKcMdwgb5/RX9jOhEp96+SOtGD++u7NyMHuUVYLaAXX0DV
CTOLgqyJXZ2OmZ/1S3Gh0LuqqlHcvT/U3gECR0txGb8LuvKbrpc1douT88hfO63EY9YWg/GtJn54
3/dF+DUHHhH7cNtaYuhwAkpo0b850pjcO0A83yu7D1QtiK/bBdTy0cxlOjvXGaBi5OPz3diwv7oh
paJcKupVr6Kjee8sJF0pBE5WZj34ps2857zUyBF060qi4wQYJDUPRh7F1/tf97mtsDmo1GQpQKP+
AQJt2ysyW81Bnj/i89Ihq1OgcO3cXYBlpx8LJATkKSWjdgKtazoZOKUV16cF75v2HaUZsDxLIqrG
73AhEd/buDPf9WEW2x6F0SjyVW2R8xsXoZb4TWjH1TdZCam8wv1CZv7s2tGvwTSLVeC3XM7RErud
r4pIv5j4Hmk+Tj8oIZSdZuR4KFXhF1na6S+nz7KPeEQaDn5HYnYedLPPhT+2zfBdtWfALlXbOD8U
uKBVYGW9fdSC2tn6Fo5zwAMIsRC83RwwLIyWDJcdrgz8LZ9MS4Hz1lbhY77kR/LjL8tw0Mo04riV
FM5p3sIDKO5mtdAkt6gclTONqpI8AYPojxVo38eEWCvCmnxYnqahEW+XLiueFEodb6WVpVdrcKFO
SDT/v7utXOKH+ztn5zuItdRKfVsX8OA2D5s6Do6djZV7tZ22veDp1J3LwVDOlcyOFNFfxNB8Bjh2
AMx5xXD43hy/Mp/j1lJ0unBkQD4YHdfrzDgNIKIsF6EXZLLIqJ3uz2/n/CFdCwgchejVjX798/8U
jXgpxZLWlCR0fD7+DRWxvJ+jqTnfH2V3akiQAMvllWSlb0dJsbiTSeO4VwW3VbDt+BX6YR6b7Wsb
UmWPgH9X/dukmXYk2L9zra70C1DuJB+UxjcDt3re1m06hFcg2TS5XOkGy+SG/myl5YloWX2UU+6e
pBZNH/Iy/mv8L0tKlYloFk0lTFnXn/efr7t00ZxFqeISzYr+WmO95StpXjzkbV8j6KTlr1u36E9d
P+rnOhf631YEGZ50jCdsdfHlYb4dfkY1N8drm5AT87gvaDMYb4VRqXx6G0FArSuDRss7j8x59Cdb
PcSF7x0eXhIyQzy3eT43aQPznZ2wzMOrufKDPaSR6y6IZSo6r7TVDr56Vsvf6TLGbLrM/qcRsfkK
HMuoXRRjMaYHSfv2exiaRESlmUTvJrjXR94Auz8STOiqGoBuwNYKdW4zm/YOcXKGkdtDOGC8EDjp
TPFhNKLxIKLYOW6Up6AFUAan8bBlXdjRNCltRM6hg+WlPyzFH2tS+3/uH7edh5xUgr+diBQ/2+2j
WsZaripK5VyjbLEeEPbSPiMnLM9qaCqqL5u/pnVxtLGpgMe2Ni1e8K0yTGjqsY3d65iV4aXTuiQ9
2UXfFpf783qZhTPQegkjkkzjhnjpdkMvOpoaYUqUVGoSv8pcmy2HwktvfFccqVQf3XAefna6WcQe
JWr5Q88TU6EKbVJxt8ukfkztOvlrK6DNj9rc20mU2PpUNc4179v5vCRN+F5P8ujUoIZ7ECW+rPms
Y3FV81CQa+GCfvsBGqPECbFWHdAMYX8ZY9BeeCgOnl259UPBTeNDLzFwoDQTX8YTlbm+zLODTbxz
YtCO1lHTRBBplRq+/RFlv7SzKFjuypTRn04O/SnsJvnFtqpPBwu+zmcTt9H1pcJFcEhbfXuB2vWS
2xg7WVfHrpHCNqfOPDdGSAlPH3RjeI0yXt16Bqz4h8o1wk+xtMNPqWsvb+YuC48mvnN6oU/+H2fn
1Rw3kqbrvzIx95iFNxs7cwGgigQ9KUNJNwjKwdtM2F9/HnBnz6qKFazTp6enIxSSmADSfeY1wNQ3
3jhw3aOZ1ixKjBmowkhYwtxVcdI8YY/unBGOObF72bpMMfqXpMzHgNHVpQ1p9YThqGGtn1XOy8vJ
S6aHjFAtwfVxsL+//5VPXJKkN1xSm3Iqd/RRDC7zSjoJVqFRIwBw+87UZd9wx8jnL6lWAUYzGy99
WftyeJpL+MDBiIzruU10amVvFmdb931rGrxRisyFI7p6ciLEMadvtInji75vuSnc0cD+OiYnSX2Y
hfVK36Tvr0FPrFeLq0zmmT221WGOlpy31bq2WYZp/ipu9sedvawxPbZBtSIvpS6cDK7ha9ZU7HIN
oeWqLeXjMqxKYKEbdOa6PhElMex2TwNUedvAi0myUtycrEivMPVKYz6IP8HBCG2UUPZa27c7t+rX
l/dn/8Si9pj7DQ3MAsA6+3A3kxCC1+8qO6oG+1u3dvU1tIj0TG3mxJGxKdhSIdr0t0DtHQ5CYllC
pObVJCY/V5U6dyoAnGH5vmJq0e3ef6OTg5FGgBVhzDfbNM4TmID5QjE6r5qoRq3lqsX+MPTEZJ5J
D059PM5BmGZooaO7cHQe92plx6U9WxF1HIAiVSv3i2oVZ5bkW1Lb1tBlb8AmexUCPvp8s1oZU7zk
VrSac1fsXLXetMuqMn+KOy2XQbdq+c2QNXkRUCRO79A/BmyBBXBZBrVaocL8178wZUwODQojW6Rx
OJ2e0whRLgUrVW/S65HSUuNPUACLUB1dcwjfH+3UR97YQVAM0ZHCbuxwNKqV5ry6wo4UMvxA0tVC
+MYs9++PcmrVcNWAFaR1jnT30T4wZ80dsVK2Ixq48AYNawoKs1v2AIH+snX8Np1UyMBUA9GCknD4
QsgXtlZbMxTUhMIvvWmOvHz2wjjptTMzderbwQmH+PSK33aOrqw065W1pVUaqY5SXY2MB+hybs98
u5OnN7pQkF03zK99DO/zKJa4sMHZclnl/ZTzYsZBvEo54YC8IL+rgZL9SeBiI2tU0Qi106YuQsOc
KGu9P43bVjg8vjlhtqNsk46lu3/0bUVCJ93NNCtywHPdjkWBttIk7WT029qpbjDX0s8F9aeG5MA2
2Qn0RigyHU6nDXg2S4jbIkwfkksoVJvyCuyvfdLM1dVsDOfquW+XKsoRMG2Z1K0wcaxpRxl9rAw3
cyK4DGOYV32yp6Jk7eoecOP7n/PkUHwx3AzB/oMtOXw3Y1YNwJqWHWHeXEHgVstrXP8IwkSunukh
vg1DeCvEvghxSRnBIh8O1VVqqycIR0XCddMLfDzH/SLHFy2bzV2RY2XjpG6MWlbXXHmtgv/B+296
Yg1vwsCbBCXYHRbRNs1/XPxqbigpSCQnmi2vBxuR9B/UMdOu1TEWWEtp08UAwQz0Sq+gcGXU6XSH
PEz78f3HOPnBiTzQ86WpRyR0+BSY+bS5ZSZOpAqt2uvwPAJgyOWlpoMceH+oE4U3cI6oV9O4hSlN
o+hwLHTbXAf6uR2B/0Y0Fc0v/UeZpwuZhKt8LAFTXODS5H3o+9mO5rnONH+AMXqzliruh67RXQzZ
mD85QzH/fv/RzNeD6Wgfb8sbSgaKLdQOjp7NzF1enWeO4iLxxhei+9Z8nKxSUwJDMZxub642omUO
OmX6DQQjCWh7UZbF30TVtP2cDj02grXVIYuVFYDp7Me2VWrR3liFaRUPhNgi23UVP54ZnZsMCHTR
/QbH6Da/ltqWyb7TANPeSLXO9ZvOo9H80coIwf3Bmif3Sm/GBOTSojbr17T0RB3YwkQqTrG8Jd/R
JEnyF0rR3RSOxjIYF4pjVNqldDVpBF4b22aAhP4Q/3ZKhBjAPszorwX0lpP8VoxTn/g5TPk5HNEx
5zoym+GltNO82EMOAE6WVmjRBYmC6FhQu0MlQ8gLdCVw9kmX+zTXR0r3iidKX/R5dzUs2RT7+Ae7
WCXZm2YdskP6g5s19FB60aH0UhSLhjW6kQliT5DaLgikefzeW81oB5meDmmodhi0o00fpw+o5XXD
VZHhNnqZYIeo7yYN1ytsoLxJfC7wKNbt0KE87rysU68l+9oUTrxrDTDmu9nNFuwggPOu5TNAEbe9
mfNMq6+n3FqafV8Sg3+fmmpWA5D29hjUs242u6weEGJqENXsH9WyVUpUPNflW99ZtRlCOik/SJTR
le+aUTV3SVMYagjBv7amSKxCa6U/2Ilq3pZLN6hBZxrzzUbTAtcxSuu7M+hW/KDZggovonbds2V3
YxEiKQyOTZMp6CxI3rqKWWCM0i+qI+p4QdWLxt3iieSTRDLP8mt9nm+qDuLohd2yfp4gA1cvdDmc
DtvjqUh9ROO0L0usK+Ie4tiMGaVWS+OGVo9xZ432OiGJZOY/B9RB289pUpbLBRXu6QZxpKZ6WOlu
pLsssfTcz8diERTV7PkKa5wx3k9rM35GCUb3cCVVpicttqxrVS2Uz97C/xAqXhYu4cypgmFJ468N
iZTlq31cjOEklxV1Bk+raSUMmZOuAZSX5qWinZsEJk7ODz2lh/HaRnIPEcOFd/SNajBwCDW6NfFT
DphPzlTLFyncQQ+9Kqd5oQIdGq6LuK+Mi0LJjOEyw3/4l6M57RTWsi6+V95QdH7hWdhdtiSA+1Xa
2UsGtOVb5WiK5dtqiU5Uokzep0ykOJnY1IkHPxmH+VFpFYLBPG8z4WMuALlp6OxM25uATL090oZ4
yihkJeEcx7RZ09HRqCFkVR3JnNrsZWFUbcxDmtltjvfwTzm5WhdqWjt/GpLFTkOIhe6DjVBbPYZ2
PxvO46zFlRkYWTxYexrsUCd6s00l6dmgqc+GQMEuKks7aa572BmxEvS2dJbQgMIN4i+1jM6v2w0b
2ZsOGe0kUi9GnmOyCP0G3LWfHLOtnGv0/+SnStLqe3GXYvPkEkOc3mp9rtmf53wpLolWgfZnTSqA
aXflPMnruUiM+N7Rs6y/za3WaQJUJb1ry9ZkvksUb7ltPXX+PuYrlSmiOYw9cq0zH9u0kOrD6nj4
UYw90jAcpaX5Q6PpUgRwZ735ynCFOV7QixQ3M6m37ZdqDdyqwSYX5Uig0PIhA14UyXjsutBbIaz4
saGNoOD6vH6esi6DfGEOK5b3CRWzh6EV5Z2CmHt8OcZtMe4GSkoJi65aLHTWsuapbWoN0PnCF8Nz
tfsguqKZPmvpEJe7hPPlfh1k7kC9UdRvdut29+goY3ZlCKFq8MwbvGQH6lKLj6T16viulM6Dg+6Z
CffIdIYbrUXx4xE2ofyy9gr7w0jc/ra3Wdv7lAsB4GpfuIFqz10eIAHeLYFtlLMd1ugHLs+GWhbL
PjFA1l03q5ZhTpLMWfOcKkJqFyZs+Q/pAIZ0z9y63h23/TIEdmqP923cJHMAPnGabtvFARWHQo0j
QyPr1wLZCqT2/DJbROWbnZqWgdOUY7cvC91O9m1NPM0dt/lsG3hAP/bNoDV7q9L7PMiSESDaWOjW
j8GcpebXg16i+k4a51PJY/EuFWg4Zymbpxnwy3dNGbJfjtMbD2VF5g61ss5/ZqKffqoYAOdhOybC
8SdYDmo4DYv5gfp1DmRVW1UIO6y/Z25kUYXe0CxfPa2LP4z2LK6buV5+z6490zgul+HTSOLNOVHP
UvoZHhnPE9Zv5ZVSKmu/Lyut/uQYov3axlr2gQpvigtLUbY7JCbx8zOy0f1mFVRyfX5uVoTYije/
bTfru6tYTccm0oa6ScNpTNX7xlWKLkI+ObtbB3eygwI6QezL0bPTALWG9BO61q1DVsKqDnLVqdpI
AkXNQ1rf9nIjG9t6TkEFxThCDI7qo5E9/55ceigIaWFM5UJsvO1VsgHf6i2UhUvbSm7Msm4LH4ZN
ijj7IvswHgXn2eY+T4FWSuwgY5CKj9Usalp7MpnXQKnz7Mfaxqu5I6vA4MaUpvg2Jo3WPs8A9T7T
zZwUaFENAkG1lXLSYqekONGwtGnkYi/RcG4Y3rdpXNofJtYq5o6jqFK/LuPcWfu4jzUMGtJFNXey
a+s73an6rwYyd9zyky5vB6XXv1BQkGtggdyYfWMkgfEbnZ930TZLZoedmEG++LJcW/fKgbdtwFMT
I465fZkhUYHIGprhdlM/TpixWhSkq3IIYqHGEbGk88Um28Mr0Znij26NeG3gLp3oH4ghde6XMmth
EHu514SLouAw74yq5TcDRkZhj+U4yaNjL8bVLHU3D9ENWLQd7rmzeqGPVn8pNKSyQqXJx/Sm1J31
qR+bzrwAg8UaB/k0f+5LoJ3BIHVnCFLXKzClLzoy7qIHJgwaySpyjLmU9g77tnW5RE2M67dI4vWT
TFLe0gPj+1Q12aQFJmbnuT8vRqWk8IPj1f5ZS9H1z+/HvW+LjxB0ofXASIGGyWc4jMjHkd1gpoUW
VU5lRoWSD1Mo1QJ8obGQA/mJGifXAhnom3xwtO5MBnYi9yDxsExSWao71FsOR4e5rpbcaFrkld4W
pSXZA8zkym/t/JxOyomhQCwidcEw5OnHYvwcyFWpSM5ixKqnMJmLOHDiWFwuoBd373/TLeM/yiTo
a28lF8h/ZANHXcjGUBOMbTsrqoVh7WIk9ffJVCWP749yogiw6alRpaPICRLqqHzUyGpQh2ayIuDM
yurDgmo/z5xJH4x46vc2Gr0/3h/wVL5K/YiMdWsJAaE5ei9wqLo5AqWMOOOcDRzQE7+Xvbs+Aw2m
8tJNvRWHQh3pLWczPFZNVlVY1MI5J+lJdeXEN3bhe/N/eAXM6+HKqQiM15HiEJJ8qfLSIggY4yWQ
YXdgr71RBn0/YJoq63EcA1xO1dUvhBA3XWyoYJlqvPJ2SwJnFq8PLy0iLnb3RRcINPo5ZfjcNxN1
7MJe5RLibDUaDHs61XtZjH5FXG3TlwpLp0gSoipdPpvJqMzPU93pRdCatfUF1weTna1kxQr2u7WR
FI6JclSkt/O9qVTQYdZetgQaI4owRM9tpuwK3ZPxFT8lXq9bczsaCYW1Pkxb2hgF8qyTex8DnVie
ROe42U4Zq9a9mLsyfehbdTG/9ZoxG7ir6YiJE4FpSdBSIkPOJeVGSMKy9ZTKV6HzxReNVFJ5iexS
f+V5otmUjzcLt7u80ob5ErSAjjpHVs/0vbpKsQNVlfEQmpmBLrWbq4p2QeF1LsJRSSx7n3mzVodE
DfWAyordNZfd7BCjJrqet3ejraHCAROhyz85iMQpvmt1RXYN6bhrd05rtigGKSCcdgShhf3JJOm9
X2fw8UFuS2MI2iFf1yAxkFn3bUGbnirJoj7MlTuWt2CxrQ+4V+dNkHpQTndjmmjVTvOSpg1n1NET
nyVkmZft2Kwv87xqn2Nkebi7qrZNbhTNEbVPC4bD2qyaClGUrMr6C7Bv3cPgmc1KFguyn8BCn7c/
iHLhTscwBoIm5eHUX2JldWlUJa2yk2OfycBB74nsfrByEdStJx4Vw604Sjn45V6RHd8gKJrF+Fi3
djkkfuXZk/RlMZTdXRVnXf87X/v62VYzm3jbMhf3OtPc5AbZTcwVST6KIQB8El91fdFm+GYpLoqN
atmIm2rShXW5KDaRPjzr6rNXl50NBUO32Af0sp/HabCv2nbWvQuxaDnM6CpZrmRp9Y3fZlY8XkxV
rq2htN3yy5DBkURFcDRTHwNi48Ngtd5X8oL8w+x1+nVCr0wJhtSqypvWBVnq902teJebSfNtaS7w
+6ZidfJLNOVFHIiC0vpeljk3bQWAtwlxphxan62qIpbU6e5dkSJIBJC3RghMdEndBvZYNS+miecZ
W7D0fphJlXLWjGtr7ohOVFpmSQK1BFEBbQ10SCwWkofN+DSotVncqKVuI0FfLvGzWVVrhVS9m30h
qHLKwMYv/qNHIfn3uHbquuuScv5YrHM7XChwxSWC2cb2M/M5K/ZFP9pPySo3toXqSEontVXftWPZ
NfTmLOMnMfOq3C6TN3yYapRQ/RF+sror3awroOAsjnMRu0NGgaTCv2HfADn4pZR2u8BOmc3JH43K
qFDet5Yn9Oq6Okipyuk43a5DFXlt3V9kovK8QKIV3QTq4iVqQMxb1ddzBtYqmDw1Y7IGCSFj9QYD
ZL5ixLusaGPPVxW7KzCeKQ3SIeyXmVTF2htTOtAP0OL5etDHIQ8o1c8VFNSWrqvTyOnjmPUuTUFP
Fx/zvnH0kEa8bQeaRbpCr6Yc/BVrpS/Yn5v6hdUlcxjnY4t2GGS7NJCJUKOiN+ZxV/W9MgTFAkAn
mvWEgqY2xvkDSar9rdKHtD/TKHttnxzewth5vXax4JzBjDyqrvaWPdXWYKtRFTf9uFcVR7xsUryd
r01p/8MrcR9AAsWooanknpIHXKizhBLUa3eD7ApoJI464ow4e/Vfvrp5NOqgUDUBMOO0e3h5mZ0U
9sBGRYQus556w1i+a+OcF+HktuaPViMsPdOkOBH9QFsBx7IVuzfp78MRG6+eNWtdjciKG7nTppry
2URBxUOK6UyR98RQKBJtqiVY4Gzc28OhNkW8LC6FgUyvFVNInIbyosCteNkVA/TMMy92ItainUXQ
gfQdyjbHCAkEZHE6Ulw9WkewfGRJ9u0qTesvN8rRGIVmhE7PBgI/9q/J8Rzryi5REZNQs9ve4nDK
9Mq+sRY4XKOqtsFilNrL+/HWqVcD2/QKlqS5pG6h+x/tAdS7YsfMVDWig19dC7MrosYbzkn1nAik
NgIMCNAtpKPxcjiKC2ZYNzHFiiAeuvc6HR3KiVI8FEVifuw6T439JQWUc6b5cWpYpJ3AOANvAe97
tDtlUslszQY10oxWfVSyHGp7aWX7kXKfGWgF0Ei/8fKxOzPu26iZBYGeJUcDAku89OHryrITuiNY
naLX3cd5mDWyx6Xam4Nb301arJwZ721+xXgbQQFYHAUPY5vkPybRTNHQnNrOiLYgnjeSTeh2RrYv
4+Zb7FX2F5LfijI0J9T7q+ftNgT0AM4WLCp7EK/kw4GVfIT6ath6ZJfJitCaNYSzXrjUK9XlzFBv
55KhNmKvvaUhJJGHQ1G0KvLcSowIoNQalpVIbiW37n2ymdcUBt3s0XbsMxv/xPuB2qUDyr5HNvJY
PGO0F9EMa65G7UDdSupS7DGMUXxrUc/5QJxYM9tJBm8L/hYNsu39/5jDdkybDJcANZo1aXeBO0zV
d7QG5C2i+V63E25mnaEyn3g5QMTQBjhrNvm1oxEzexB4JRprtBRc+KqVZkh21RnK8m515mh72wRF
IpA+MuQ3cAZY/h2+HH6a+thYgxZhsrLu1t7Wv28ydhewB82rHsWKAOZGjzjDQBUHqd7w/WV64tsC
r3xF43MvoV59OHyWFqVTkt5FI4qDu37kTi7sPCaLWvNgmMz/j22BbSn0RZgv9LG9o9upKmh1VlJd
o1Hv1aBdiwbJ0WyMLGssz8Dq3k4iUlCMsGGxNaoAxuGrjWbfVFPpwWGkD7PTRqnfTLWDCndZnDOb
eHvKMNTGK6RvCf77NXP/Y4XOIyI/OsR9SnWN1u1WfJd2cbvE9aWMFXGBeL2L97acamrJrZaes6s8
MYnEFnR1t+gCQZujnn1VCBLvpoFDKRNz76hZfK2X8GJNb1RDUAXL5fuL5u3NCAGesJ2+PSuW2Tz8
sqWG/A+KeUa0bv0kcJci1MfEO7M0T4CgGAa2HZ5gGxLheAI1p6ZC2+VmBFNoyP3JEuLeq/O6J1eb
6l/gVOv7RdTWRZGi+u57dt7am7iHjqa1kX99/53fTvF2cenoDfCJXeL5w3d21wKJOxpCEXaKzY0X
c+gpuj5c0QV1Hml45ghce4PvmlVx8f7I2xY8DqSR+CA44AlQ1zuKHbsSCi71HhhTAKGiURVzuKwG
/qhWO1xtXqTBALf9/THf7h19gwginQw1jP8e314SXohWdXz6ZS32MWXtSFeFtdM6cQ5KdGIo4Bdb
EMkdhoTy0VC1I2VWbU0as2vv4syVd4Um0VCpFX33/kudWLYuWHywth7uXog5HE6hJqRohEaopdMd
6EIltuiKWU2lnTnSTywVqqomBV24EHAxjs5Uao21YrWmGtkzqQT8Ewgp+3nJc33v5l07BpYc8u8L
O5ZWr6iLcyHlqffcAjtmEGCbd8wG0Oe0zCrMXCJrzpsbeAB1uIy6emaJvBY4j9YlGQb/WK8M4DeH
HvTbIbEXLZImh6svEHCGVVLUFDLoP5YtafoyqT5UMv2JU8tDj6IzzB+o1nlfPLs1fqjFPH2JK3YQ
MjVKdTd0FO6DOd0Ezid6mN/ctK/MuylP08q3q6nNfV0bxJPX09H31YHbLDJQX7g3OBVeitS1vioJ
emQ7VDNWZJ+FM3zrrXy9NkQhFZT14GKELU5559CRJ85fohPAw0z2RjE/mnArdxtRsPQiA9sFiokz
0ulKQieYWkIA1204c/4ebxnkbcFnQXwmZjA99OcOF3IOPFQTMACicba7Jw+q5kW58EutceYz8fMb
TcVNqx2qJtkkbC5KvUfbE7mzyqXqOlN0zukBilgTd6XizPrdWnBmB14/y2tkEbBSUJIs/aoattL4
1uiZ92TY7s28AoPx4Xuh/SdpiutBPjV98yU348W560AJBz1w5Zc5xiP+Z2+V3o06SaHOvtultk1l
bLKQWxwtrQhR2bDSe5HOFn30vh2aYN6spYKktOMEDrqjfl0Xb8XTEI1TuZ9LFR1Xve36OVSEXYpA
2RhSPlZf8K5VLA2Ty2FW52dL0VOAtJXNC8rKdZMwzae2fpimSeytWY7LnRlXVGoEQrTepTl5mfHQ
6UlOGpqMBYIshDVtRA0zSy4aCkD2JdCdBeM8l7r2p/dPsePrgAlBsRbII4cYsLFjhgT6L6XCHhmi
zG3dSFPQL7sw4ngor0f68eMlZVX9i9ekc3KOLvymAcHQrzQQoipgc0BZD9cd1i66qSj2GBlunxSB
m7Z4G6VTk3xTm8IZgxR/E+XKluhfR5pUtM/sVvTXq3KFn/GXv8K2JImcN8VgYp7DR3GGHKA87YUI
vfo+yKlE+00h9F+eCcbBbqs2MB2RnDnY30QkfACPnhLmKiaDE8EejoobHpXNthmiCejcSGpne/da
ReERGbWpQ2rHnCl3p0vcqLfVnEBm6JJO2qGStwIUj5Yg1/H+dzg+Cmg/cZshusvhQ5R0bPCW1lme
oa25RGbdePfJoOSRq05GuHaiODPU8bXCUHztja1AJEIgtP3+H0FuyUFBujStBLlDfmnKqrxqQeRd
vP9Cp0bZCj10JDdlB+dojVWFt8aKPqrRWg5VmK4FJNy+PMf5OLGUaUNiGYRzEGEd+nSHL2MhSTW5
BUd2Bpty00FXUd5zxc7pBi3Ui82xHspLk3XXntLZd1pdT2cO8bf7mCdgfELoU9r4zSRA8piLGg1T
GV8CwssuO0iz+8yJnagw+iVo7GQ9c2m/qcpukwj/d0MvE1FSeDp8b2NEjq+ckC9EUQPEjh47mNUq
8KzT/VDPajS2RWfSlKGerekL7bjRVPkGuW1hTcDJ/nW0DPl7dNBSOfNoxnHY9PpoFEkhrm7E4ePU
sEw89DxSuUalVurXTT7ZW7PM7b47K5Y6oFzGakbKjsZUKLamDCAhb60jdezNNACEndQBOFHkq5Z2
qjNfOKLSL3tJ4BEoEtNK30aRrA8MSTkviNPJfjYMYc9+36IrHw56Jx5s6sJzoILq+IrRsGgRAe9G
GkR0Ll4mNv/9XKV578dbZOP3sqtqX03U6TeeGxn5gHTyzLck7RC/BHn/YCK5/1UdZJufiWRPfSqy
EApbzBKVkaOtaNptnHlSrFFvafGdatXOTZUnWH6Ya+H9rIHp/cbYeOj3TtPbH9/foCcOwU0zlWQX
7UFERo7PAY9cRbB91oiaTdbsnEW3fhcJ+hW+WVQEIKCv4vsuH/IyEJyNdbjFEM+lnDGa0ExJxvj+
A20RyJ9xKOsGFzxM1LwtHnrjlIP1E9p2nVQjSIWTQhNpyUeku/Br0wxUrn2ZFvS+NCBgVbiYRkZw
qSrGmWLxiXOYagZsFcDVGyP2aEZmU6mTeOmnqG36HIyDuuxUpYg/EAe2Z07IEwcHU45RKQku6jfH
R5cp4pjsYp2jlR7UfScLWulV1wZT0qpXNQd/WBX5v8Hy//Fj/s/kV/Pw399T/Ou/+PWPpl36jJ12
9Mt/3be/6g+y//VL3r60/7X91f/7Rw//4r9usx8gaprf8vhPHfwlfv6/xw9f5MvBL3a1zOTyOPzq
l6dfYijl6wA86fYn/19/82+/Xn/Kx6X99c+//2iGWm4/Lcma+u///q3o5z//vkEX/uPPH//v37t7
qfhrQYNF6veM1fDfP+x//savFyH/+XfFtv8BdZH8lYsRwhIswr//bfr1+luu9g+HzoAH8YeTFgVs
1m3d9DL959816x8wdDYTWEAqYCg2fX6qpdtvKeY/dMIIrKWA33lc7qi8/c/DHczS/87a3+qhemio
awhe5mBvvGpqQaZFMB8uPmXMY4lQGGato6RNtc9KD0n5PSQH4EXn6E2H+c/rKIBHTfItWBSoLhwt
/syFd+ZSBt6zQfe1W9xMs3OhpfNdOWpPf3z9f7/gny/02ur5393OWFRk2WV8IaiyqDFuu+OPKIRC
UCbpZRZ7s8nT7nkRpBR7WTdT8+wWStXdQeVtrL2lrHH3G3zGbH+wKea2USFKMX9uidNsx8eNaRHX
baUga9zMg+ME5iLN8XPl1YaxM8c+Hh7ef/A3MwGRjcCJ1gdKAFsL5PC5V5honcIRuG89IIn3Cpas
RXHuaN6Co6OPwyq0daR8NibxcTV3qjfsyhpn+0XJfur2com+ISDzwl/med+vNZp5o99PWqiu5+bl
zRqAn0ReQDWRTgqKYNv7/zEvlhA1brZetjf8b53f3hi+GkzBGDaBt1svko/eRR/UwfvfVGOfvH1f
NC9Yd3RWgUYdDgoAygYaUub7Zrfu23Da4bZ45YbttXWlh/Wn90fTt7T6+Ot6dI1JvWnV0T0+HM1u
85SKKM0j3K9+zGH2lFyu4RMin2EW2b4Ip3Depf7v3m/9D4/vj31UbHld9puZDkk45XPUNY7iVTPX
QJvlerafgsbXQu0yQ1/IX/04dJ6SXfapC5OObnKIdGUgb+OdEnqGD0DYT/bi0g2ch/p2us4fxWWy
d3fvP9uRKNrbZzva/oaHU50UfBcnCaFEiM/OJVZnV+3nLqoi61Hs56t0d242Xovab2bDUWk9Q59W
iYIOZ8OpmzkHapftKz+5NPZeqOzh6ATTpbsr7pQvypfsWgLXAjrtmw/xvbnXr5UIPMxN87F56K/M
y8U/dw5uC+DwkVC62TY4ZyDi9a8R7h97AI00gM/lkO7ddVSbG6q5/ZNMMiGvkWfXwvc/+/ZVDwcj
70U3EbVr9jpKPofv3yhlDEelyPdZM8xluJQ6BYptec5n5vftWxFWIYXEccJY/OdwoEmAQJumjoES
84ddDW4wskeCYV2dM/v5zRlC9Yx2NAJs8AI3GYjDkSh3KLXbLsou6ZQLmrM73bsCAB4Y9blrRH/z
UttQFGmBSjBRzqve7x9TtcpUS0oxMNSLeTVHZajsQL/vSZrtILnOdk4gQudi2YMwutNe1k/pbrnO
L7prZf/+LB5G8uwdh8I3QRzVYo9s7JiRpxjttFYzhjzzvg6rC9sHah3+NZAGVya1bv6Fs06biCD1
aKlodgZtatsqddajEx7gNHNmMR7PHCNsfliEOzo612CZD2cOrpheD+nCxRM0gftQXjaX73+n49XO
B7Kg3qCmue11ILCHAyS09zpnUYpdMpeOn1qr55tyas8s9eNRiN+BJlN7YErIbl5vgD9WhVdOCGIs
TbXDKljzp7afgs7tzzVXTo0C6IgJoZxEAeBombfdOs69rKvdHKPPGfaCHRHoEnLzmf10vMi316Hs
jMyaTthEnnT40eTkeUms97zO2Di+poNpW81qCrIN4/HX5mcbyqONTGOX+Ia+x+FQY1nKplf4cqlu
dZ8wFmjvyhrgw18dZeuVU7OhXcB1rx+tgg4XCs0bZLlbmy7+slGl70xHObcn384PydUWzmzK4lS8
j24WdcUlgGJwvqMWiJE89DkfisE5ov7xluEkZRRaipwBW0BxdKySHGQpui/5DobQgKSfKC9L6k23
raz7J9Oqz63tc+NtsdQfa3vIO1JXw8zJrtQN66xgxGQhNWPSLL1shWGE78/VNuN/3k8sPBR88Bvc
apPbQj8cb0HJx3IKKIGVhJQ6m+adOtm0hiTEGd1W7pE+Sfz3h+TbHUfA3BtMGEuRvcVWPs7DnWLM
ROlBGoL/V97heglE+N4WOD64WdhVLYriyCpDiBStyUFiFckqwtlCb53yTT59LFcktMDQ9Kq6LywV
GhnilGKkR2EkMJqcyf4N59S4J98CslWXUr1I0Jz9bqSNk+7UJVEfcttomzB1ksoNF2rkexR/Vunn
mB4lvtnpVMTLxmySQA46wuJZagySmvFofbT7FKJj3rvaJV6N+IICaIX660kIyDsbh6rKL+QgYhiR
mbpeOxWlmLBOkT8J9VLt5s/McWwHVWF48weD6iGwsRT+nAxyYwPVu7h+4DZQVfPAgxTjo6Bxrocr
wPCHsqD0daFhbwzNLps+usXCg7aUwSs/nU0ecR778qUbErgpwi05Ggv4G0+4PFu3XaxKsSuhsDjB
/2HuTJbrRrIt+0VIQ+sApmjuZU9KJCVRE5hESuh7OBr/+lpQZlmKV3qkxatJjcIsFCFcNN6ds/fa
c+caeCdlNRpHHiatu1xUya2UNdJb3l7TRdCEjC6atHmTNAm7+cVKO8sNfH1xb0QnZ2j1i10QHd7k
4sPcFQpycqH0+uBkxlzRv5nbm4Yf1YX74fszRMEBrX6WWuRctXqfB/kwdcshXwfk5BlRVG5oTGCm
Q+XmSxPNwF2vWqWcOzooCzrfbVJ9oHzLQsVsmxDtoXc23cVWoS4GFJ+muA+Y0axQdKLBj+ov3dee
jLDcPDM2Vx9w6VTuTxNZYhe6aKLaQLpy0kNSxzAuUNfEZYTNR9vCshg0rNG5ltyVakqmOCMdIs/P
Cer10+I4IFX7VphbDfceEj/bEDycfbiZFkZNQ23rNV4Bj5NGT/UvkB7i+kgWTuvGo42GNiIAaH3K
StVooN/1aogK36rvXa9okdpasuV80pU4wk2d3JCoa5ZpC4u82ZLArOvhMe3mvEOtLy11NRPZOwb4
1bv8jKTExIudZV6rOGv4AoO+L7uDY7TmcaubxcMbAb2CyDTU5OigG84i2qSszy518090g6oX06ud
b+QiuF2ET7O2wslpDd4wC+DZYuXGPWNaOWeDsAojLvivv9UE0w6hxi7xWeYAaAKcifNPvi0Fi7xJ
cDiq1ic2uS6nhQhkc9SxBNMZdM+nxvYqjJoWDNNiJXg0QMhUbNHmjgbPa9H7J99pVz5v/K9ajVNs
9B5R6DO8+smp07DvSr05M2F/wQSULLHYn0GQRRnCgcuuSja8ZGImp2Aj2EFdW3PT3RYOvzSgdVmt
x5Scxeyc/s8Oq+NA+TwWdZ7Gel9p9zr154zE5lzX8Jq7DmVpVSQku6nMs8JeIPcIJ7+oqmNuFWUX
Ji25eQF2ByOPi8LTn+hAmSbPZXUfzSWfnzqn6NIo1Ww91qCkzmGdWtWx0Sp547mwiRistXPl1E4h
Qzi106O0zPmjR+/M4DkKNCuAONbx2NvFdDlqXaUCBCH6D3OVUCIXuug3RUdJI7KgC0h82UjU77NV
aqmIjISG7HmfmV4eFlte/Cw5QegkDNtLEvG9sXXqTX/eInzB9RA70tnMqF3TGhd8jhEs2IbWLiJf
l30XJTXslMlc753G0D6YMBHqaM6JFojnVnN+pFpDimBHrO9w5vmTsPAdjPmE/Newm7iazGqNRIMI
K8B8jm2fbZZxY455l4V+4zdzsDYjSVal1Te7IWftxoB2V+NEshr40gnZSwYALkOvYq/t6vS4pUZq
RlNBjFw4ElvTBAO5wlpsZ10hz90sgXyYdqURTdD/ttDK/Pwr7iTSBX1bU/VN6pb1fcWIKumR9hsG
7GWQS4imdmIybTG5hN7cGcxKalzTsIC+8S2V0nbitbYr6xLLfmue2T156WHWZd6PhVo8Q60YBxmR
RCkK3JWDRE5i9QBh5lyoz/7Y+QZtbr/PQtIouitwqCbM4dqruLJXVWRnoPtfrhdaFmXcr0YHPCr1
DOwUNemPEfSzDsVx6ecjt27aX1IsxU5oLTL/2RdaJmJGeoKMFYJqSdNxplleeANT+6IkgAaiU0cr
2FAp/ei2flVBr6l2V4WuWI6zQoPNk9iMSIRAuQgKjiUvcg8JDjmCzgOWC7zTkchSzwSQ4TG1NrlM
WfYweygGs4tbxdx0LQvaseroUek+9g9sGe2TcIvJCjLLWGc8QSmdGE06ZhfMWEUvmVBmPoyuxvkf
aF5p9Hhl8sGfn1JprW1MA3ljIXCKSUZd0otyDxXNvwD9ZeJJlrR9SaRKG5a1ujMuslV42FIQRLhn
nJjNAn9tZX9o5SwflL8j9RTn9pfCb+Sl700ljJCCL4ptj6WZrAT1cjt7XZ2FnblYL6orVXdE8KL3
YZFs/hwZ+ZBkwVrL/KGf9b4ItIGGaeRZ44LpeEntbzUtnx+b6ycrl84kp9UuXa3Anwc2EG62kvLa
7/96kU6LVlZ5aCL0fVsyYtwyAovUJmYvvC98WvVoGHHVMnTP1kbxjkNLzNrT5BoqCbrRKK1Dhv3l
q9a6RKebCFa7kC+u+DLZAzOvLnr2HDYip6/zCpoy7HsYjsBMKMvPAqcTWU76hBuxsgn96jHp/PI/
6z/FbI594C72YIYjSnWoE7qangZcODLStLGmoWSb8lNlko0W1h6YjMgpjOG+YKE1YqEX832ySl+P
ExteWCjYt1+57FG/2XmyDw53zG0GA876l0Jf4biMmk7IEvlyuLdvhpywuSOrbzseZG7m3wawqSq0
GFLnciikEzKxOp+r0s5Jr56m7LqfaqAB7uCrj5ubNvj0F2N3BWfLc+4s5hA65TQ0Ibjb5GNbrQnf
d7K4D7lwtkhP4TcdcoLCpoONXNM8UwnZUMgncira0GYy+XXueSAfGqm7PxWHhyweLVGbUbXgjDmO
84zGsU0Wazwq5gorbhfLvvL7nv0gWlqn3mETuYp1qkGPPvQQdbQwB34p5bSugd6OWXagG0iBToqK
9qWVKoDyQFrWu2q2vSYsIS09p9uopqjT1q6KHIgxP3t0LHyLAxaWGEs02X16UcxX0nAKQkm32rlw
lsphiustf7qsuPAlH/tMnLwoetrHqvOtw5KWkx87lVX8TLxuEIdMNknc5lO3HSqbzRDIJTYxm7HV
n+h7SuMu3woNtlayQUD/OfW5tj1Sq7e2ImRjRJtLL7RnVRtT6xDdMc1LpNj2L0dCCGxAOEWez+Km
rbNyuZ4b3eturDpNyg9k44jpbMwmczmWxCBZwdgny5csp9uAjpxYoYBjLCHePbCjKSpKhl1YVD0N
42wpViIB8tLNP3jawIYRyIuuBz5MWj8owArVkWml2bObzt4PbI4sR+naZpCN+7q0P01uA7mkprLx
ZPNLU4i2jdKvrX5UxgWdidweYcfjUdyBriavvUzp+FyOvupaP6xZqa8U+lB241VRz2Rqzblmi6gw
nNIYmE4JVIxLkW/fZ3P1rVhNUn2dhtT+hP3b6mCxTHRFwSz02nVRMMme+dOSgC1T0jHAehgs8WtE
1qVJpFEOJeKog5KePk8OeW2hmdvJmDOxDMaX0pNeEQi48OnR7FSd3uLxtZYzzVZM1Gzv3ToepCMU
yql8Xi5AAjCNG5snlgt77Ifm6HZJyrxjJ37FhJr4D5NH/OGXJm22LxrOJgJnEGqri5UIgmd/Kyh1
14W+LGcime00HPFKzqRnkGXrHAuV6vl5L3QDAUOtjDYegdEZH6hQkgCFh7f349nUmED0acCe4Hpz
WkVuUxn2x6LWuzaYxwTvfeDDV/phpmWzgiFli3PRkGpXXWDFpAbQNKzLtzYxoOROl6P1ATOfnd24
Yiv0z7MaRhvWpEaWV9CVJZREj82heMoBQ7LHWigDBAn70Ol61CWz7yStcfhm5uzNoRhppYHkvunF
oTIbO71D3IhWgcVcLnFV6FhGsJpqabwg9UXIOQk2TNiawaDaBlPvnW6N7W6lrKw2BmQmv+u+lFin
i22bY6YRL3+SEFTqsJnaDaLrqi01YP0kl7d+bWgcZ2qttSNhNe59ow/q4+xL726Vo9UeUcQNzw5J
ZvKC/n5ZfdjD2j/rG/jsmKjqyT8DWjIZ11JvZz3u3RWciYYAYnkyl81Oz8rZbJe4qSUpMKmdGMbH
qcybr3Vr5gbcBlICjVx1FSpmDkY3o86Lilxepn7hlvi7DsswpMbt7A7EOc/1AAWYwTwimM19DZVI
RPATMvdZI3WQc8Baz5GXwZHbk9nsF7zMWn/Rdwk+zgAOTbeAbdFyLYJC0LEF1GfW13SjFHcjrGGq
oAqPe1elzdIUi56XObdthWbrciwytQJoMQ2PaMUcL3CQ0H1gb6MnBiSvXNUyubDMyrM/tTYJAmRo
JPN3OxHsPtAXfUo0wrCivBfzo+UMvbzHhF1i3Ucj8gMwmKwO+FjGZ1Pz8IdTFFIXmFa18oicVN23
3dz1oV1k6Y9Jt5chwr5eWS/12M7Jp2Ep6i9bnxEWrVTeXfu5MsGMo8YrgF4sHFFs6gYvHoFhxXmt
N/lPc1TktDVZ57RfzFa3ZOR4qdtctvWgPWlsovxzOIqYMmG31zOHkFyKy0auKePZkOWj3Uy+F5aL
uQx31B3hqzhw4y6M0q3KcwAxBTlkWNM/9ygRPs9dMs0HzqY9MgxH75MI1TLItBnFpcap2V6XQMwL
O04hOtSY+/xU306zYHE1QYyjzMKSwsltNderqmbyCDJS0Cw4YJ3PvY3ljAK1aY3HrGY+CDX+8vtS
T1nks9IZp2vbWEVzv45Tk9/p/tCYFzjZp/Fq1jiFwJEWvZ9edZrdft+hr5RRpm4Wcd1wVojSulNt
gCRZNYfWFNmHmoPCBMge6/jBzlXhhDQr6iKETUKYZd8vXk+tB9dXMMIlMa8x0W3GZZ5ySn1mY1Yy
WnrEpdBEunm62vBe38kq8+aQ1HLBEQ5GjV0Gchua53FIxZ0QJuGdxbQCknIH0/hJwWUDWeCN0wCJ
DFl0UAgIjpGSvmPGFuvrxIRqkQbGJp+DNQuxuYXaDIUhyqyk184ovuFMrwQblSDdlplgFDfZiQwc
Oe82vLfqiv6VjkZn1nC7P7lZ2j1sGaClM+B3nKoIjC+dYNscfbxw0ylZgk3r0iWozA2zPNt0soe9
Dh83EeZJ10dukeJg3zvwX8fJoxM9aGwogrWU1qclK9STqEzzy4KLOwX5XRhQdvSNAaaRorCcFWmW
5iH0LFXdbWtjMwIA10Szo2xg8DYxvGiOitQPeehbFSWgvxTRNQvywZTjkxWsU+89gxJk/KZ9nV6b
uYTkMCaNscWyNyl/bnPp3CUQHr8mKks+4n1Kkks700qc1DS9joqoZTqIsmTklVbpeWiZu7E5Dhza
LxDZrdMF6vLsLkdCV6J7btRFloKrjDLR8II4XXBO7njWNjrYkTreKtXwAGerZfPVNzoTkbnMX0Ea
2fdsXdQ9AVOKH26s3hiaPmnmnPiW+Vtnd+t3C9YCPAqKkzM0m3w8N/rKrsiMZBDFRtL2j8g99Ccr
4d3Fo+nQzupgA/Efuxjqg3ybJ4EGhAd05Q3VuATo29Czmd5m3Flu03soVXvWxBEwxP3St96HIc3q
27Wh6xIMcGm++JuFNHsEzMQSM2YjOmpssnedVTSkS1pu+nHoXbeISKjeXppKUPptllRcl1Jnm+/i
gbZDtxHiJq+INz5iN820w1hIDdxArQYn9MUw3C3OzEoOM7oIRrVqP/O05hDlZVaqxcQgkd6KdaXK
AqNE4R0UHr2n82TQPScmDRtioZFRGWC7klKSGTujW0MOUP5ywfBBSchfzswyNrabh1SZ7CtHjrSu
SxCDKA6HrRsCT+RY/4fGzzhA9GnhHU32DGx7hJ+hM8mWr6AijSzsmzY9sxUu7hBDq33fJsL9Kmfh
thHcLF4uu57+p5sCIgmKRjVTVJsJ1QZzmtIfxWyPz/7Qg/muZZb/FFa7UZ42lvoRAMD61Gd6fetD
eusO2uJMt6vZzNm+Po0/sAlrT7NcIBuUbbFVVKmF86FFJ/zo0EDgxGjU+D4HU5JeNfmaZHoQi4Mb
o1qy7VIkG6lFlFr1KDcq/SIvkx7Me5WwUzOTxHvucf5RRs1zdSn63isDP+/8i8oaHQ3Z5b5fmhq1
2TEL9jBGypJYOtyWkq0HgfLrzsXcD62NsYaGGAi3sUtZGmGVDu3zuJXNFrLzMpgpUP1vAVlLG2BP
IXqDd7kBaHTXucEGiaUB7eNchMJjug5hsVVJrLam+bDlej0wuls2ygNH7Dya04UdNKYQmYULsLTs
wm/n+h4SVP5TFoIFH7Sa+1Ck9vIgpVlvwZAWTizZWRrRqmAGcSqufY0KcjW/ZJBnI613YRbyhr8h
bKcIyBavuDfqxMSN2dsXglwPsgmaTAb5rFlLkLZ+YhE9KpbPLnu5hLNtUdziJ/CfyOKrf3bJMp6Z
pmbJmJLyhDVBdzWwByTkmtkhFUKK0PK75bblKPagMhyRFNiSq8nZGicgA3X+ilVcjQe4pfUF/C33
xdHzyo313LbaS7vomGRUW6iHwZv0S1QZxrW26N0UalqlXjSQ5WVAbXb8kqpVPrVyQTW/asX2zS/X
DTHw4NIGyW2nuOIcX6HnoLQMbcPCkBoWvhq/4dK3GbSutf7ck7D52wq5PgJysOwAMTWoGF3p/nd7
mhl4jLsBBS1TpIpUN7ZfbS2vVGgsya6sZs8Co65f3HtLcnplVevkNawt1fCNspkI9NkVFTtpkruo
NrX9eQVLjY30PNQvnt67n0iW8tFw4N9+yPWxecSCTFStQUAvrfttdZEM52BRwxWvXhY19qTTBynz
5GbahtEJoN7siI6q8b/6Wda4lIUSChmWMvqPlpt131P2T7BCh2KvT2hF80Nhg3l0N3/44ixrw8i0
sx8UKJniEhrjaG988o0KXTXPNR33JsBalqyB3cC0LYy56GO/b/LHIhuhkeqt6X6004IDcK6SqeXj
sxiNqe5VxsFxtR18IRbXDRpvsboYtKjD5jdnjxDKzrZfttQE4+Z2fv2iqHMwVhdXmWHZFSmruZc1
sESGzGIoJeX4TC91Nfl9c3sN38TQcWKVLFGqVCkAEdMA1dgnOToqDUTpEBe237DDKVnLNVGYjDlh
zndLb7ArKifDYPQPtf8BB1L9qPSutwMGUfJ9lXS1A4hRUEkyilOc0WBn35I+7DzZ5NZSeRkNiVKq
MBYHEa5vjOYKRh5ZXrtilQk9jmj93hzL0gBiBWPWsinixYYhExUvJmiyaCXrmDA0Cgjcc5I7dVTx
EMEMNhJyso8HxAJTmswC9tC2Y/jmLstjOt6JPJvAzI5wMDmOXDP7i/fS0P9oHKOAREpCidvxkfs5
J41jSWgfeZ9dFWuq2mLCWs2zVeSf3m5y/nERuuxo+3DigBMBXrL/+W99XK0UQyW32mBrtZhnizNU
tyVAw3+ot8BbtBsYcXSApfawT7++ClnQYHk48cVmr3XXhWskH9O6ao9v38upQIEeMfpYRDgeXyBI
iJN7KXKzyiRNm6htwYK2Wk3xchqdyNKb99jXf14K4cDu32WGgvl/KiDRRrUJsUr4gabfhHhN6emC
DKarWb0nSD99Q+QTg/TbXw4B23hn9078b2+I71bsx3Qbh2lG0SUbPBENvcH++O2n97froHeH3bBr
CRCCvb7OZK8m0U7gOXNNTOdkS9GtGnr9nXf0Zx/fQgNBNgoDl5b6qc6u20aanqh/IqrK1kdGtMu6
rZn1ocyy8qusGkrhFja6d3r5f94cIAvK9yZiUiRLpxC/ovIM8uQpTDSi7Q4cz0G8Ol12+KePEFkb
DnaXHjxuRe9EpJAXzDIuRsYo84b5wsltDB3LsLwThvK3e9ldCui697Grn3wQzlpmZoW7JZqRhXOU
0+ewKob1nRf1l6uQx4U+ik9h90GczD7O0jsLFSdeFO2XA5jM4cFt1/XH209s/62vZR1EFSIxdpG9
e6hRTzRF+cTeHEeLFYlBrdTcEwP63NYE1D6dqNbz/u7t6/35+eF1JNXslwnVFdY+rn8bTKodMWeB
PqNmJ8zb3HGto3T68SFpXO1OlbQXMvIjxTtf35+zBY/RYKpwkTNbmGxfX9WXyk/nKrMQr+BO9lMq
cokNdrmZu/+4Kv+Rs+J/9Eu88li86b/4/9BZIfh2/mdnRfwsv720w+/Giv1/+I+xwnX+tU86rKLo
4/BX7GCp/xgrfPNfLBv7IsuEtDug+KP/a6z4F2ojrAGsXba9+3H+66tw/qXjzWEaw4kBsuafmCqM
E9Hmji7R+VU4EDB988+Tr0NbW5mVptJi8CUH6ZYP9NPCof7ZQDmsVmLSmqOsviF9qNwrz51jzkDB
tLbnvSbBRZrHzBxifd3Of3t8d/8eg79bI05GJr+KgblnSLAJh3x6KhGvWkQapBb4MYoFAnNw4ofL
SNtlRGAUEyj1Llrpj8fA8o10dn8CaPEAkLweJICMi5lRJGIMXiPnQtE49c0klEiCOSs7GvSWPQzB
0oB+CwXy9Sygvq7dgyUCL20k49wEK6nvN1Jt+RDQoeEcoEtnhPWhj9oHo8+mz325JkNMZC6HUFIW
DXbkHCm+dCtNMJjwmfqcFZPzVZPumh4Tf9u6fZZdivuG1okR16ajYIoirEsO+53Qv64k2k70Ek52
FIs+VEHnD7l3AdSet1kVTTlT+zSnj8mIpDJstwprwWrMzjFXXnrUqPnDHtVkZVOwz+Qhq1NdBG1n
gdhsq2Y55r3TO8Eqm+Jz6tSWhaAmMwC/FE1BcWpe5FMPE4G4hxHTZQeub2+/mBVBmR2BetT2bURq
jbP6lBv8hEXdTzERI+SqlY56oG3oIGYIqEMc9OrZS/o1C+CR9P5FmXagLfOaTWpABGsLOjtdttuR
jloXC/rmnHqsgm210qpWBCTd1lOcgq1PgiYjWSKUmuaIQNcr51GqHgvq2nrQ54EhgjesFmM6S/Wu
uDEw6Kp3Ztx9zPy2rmCu1fcdhu1xkOHzPdXOa3RBq7XeMN/k1nhOBoB/I2i8dUGroZwiwXQF3K0V
SAeqStKBJqlles/g/ucHDYAEJwGbXtehWrSPsN/WmtFMO45fwojbwQX+Xu1nu3DH3BYXym0AlJJC
Uzv0b3Sf0z7ntfciqX4pcn97ClBJbJ4A7webNSv56S9QJJoMUpV6vOSL9UBQwnjHeXGJNlkPV8gL
GkjNaXOAm+6H+Hy8K22hhE4oPcreKoNbME/viYhPtxXuft4w+UXY2BB0MnW+eiiuJrp80wsjyoyk
uuaIS9/IEcPj25PXX6+C5xeZFzQx5xQ4k66pWRQyx3ttrc3lljdVXCXKit++yslH5oAqETsMCqs6
bWTvjxlrK1obp64RzZlcLlQntIuit7/2GbLGYOr67sD5eXvZGpFnYa232zubmRPbOUrfkx9w8oWh
GCHGNOFhdm3p3fmz53zk0Gz/MGyEacqzb4jt+MLSYEednY4hGMz3ktFPvvE/fsG+3/rtG8ccpys6
2Ua0rMZP10aN2Y7AVAtIDq3oUYxgYw2KfmveoXGdrE6/rosrRgcESlAf39Hr62oNzYiUNNqIjzo9
JHadhFnmSAIaxurChZT3/e1XfWJT/vejxisF988EjaefHiByTpOJqYQemf5QQuLI3GjUO/Mxq4Qe
mi79MKcqfeSl2nyjDGf9sYnavaeZBYT07Z/y57dNLjyeiJ3bgTVY7H/+2yMHbdXJhi1LNCyV+91u
teE2M94NXz7dKPNpMUJNPKU8XpTP7Ip+v8ritYZFr9CIqDsXDyQxq/OmXN0HJ8MrAZaMJmiaVck7
pLw/781mQ4VVYjch6bj2X19Vok8luYHPibIz6yw421jN+Xux2vsc82paJB6U8wZDF2chg3f/qH97
gm2bOhuvU4+AemSHtV77I8Xd4ao2iurp7Zf153cKXp2UF3JYSTo0Ti+laDJQEEHuSP11uW78pf2k
rY0MqJfZcdulxTtMkb/dmkvlA9ckZ1B4Lq9vTVsBC6Ki06M2b/ujM2uYG8qliCSogXcu9ctj+ttj
ZFomZ363nOj7xpqt2+trZa4YOr1MRTz1Ix381GgEAmw6wd+tLelngBNmuWtJevqFCxzoM1MfWzQH
ad9tV7XbQWSe0n69W2j8ybjs6EdfrzkAgCBdNNbkt9/EyZPh12LYBwyF1dJlMTy1ych0sgkgKsyY
VtEaWfhyKD4W60G3oMy/fSnzxDbw72vtRum9aLwnNb5+MoaSSjblZsZSSP3rAmNiFyo642NB9shG
UNqANlyVGfhmMFJWSmiEZ18YlOC20GMhH4IRmR8C1Fz532rk1t7BLhNKmvVq2Q9kZ+pNINrRtCPl
7lTexNgoaLx9E395XtB5bIEVHXcMjpTX91CWQOCBVFqxsVnelVlZ3oUyh+3SnUv58e1Lncw1++Ni
NmNvjymLE9cvd91v47Hps7EcBMuzjY/uqAxbfXBUMrKxLIYxNho9eXAgQLxjgj2Za35dFRsTrhym
G9xmJ58vJtNlXHQ29eaQTte+7PwIxcl7/OT9b3k9SECa7bA9qp87bvTkKjRqlrpbPSSRU1NdiVmK
l1YUApPt5GUXtFZ7jCGLumqk7T/IfivfmVH/cn3IThBahI3nEkf169eIJskcWxIB4zZtrobBuuxM
+yJz+xuCrn7U0pa0BNxPrCnPb7/Tk4lvf7pQB+BKsPEFKHTq4Orh7eUNBaS47qw5LhE1neu45UMx
93k8ocOP3r7erwXp9YP22BAgfyfW3cdwd7IsttLTmVhqC7lFPn4s+j5Bgwil/GAMCSjUaTBmRMyu
vZ5P5WosNMpMY1fIot1GxU0viHr+YLgB0FtxkYtCtUeJOufoDPDdw3n08+bCWMzKuVzTym2OnkPC
YISFzKuC0ii85Z0b+vPF7ecXlneoXJiQzJNyLOpJ4adaa8YljZArv7Wqe3Lpm/OdDEeyEz6f2Ef2
crRJdwvd3BbZO7PY6ZaHV8jRn0KmzemB3a04qWZiJCG6we15hdmS3Ltu7Q3hRtwV4l9/wirRgiOk
CgHEqYKWhdWCNlQu/UDgYHgkx4wE3Lff8Z8jltqNizufKgC+3tNHQgMKxfNg2TF/ilqmb34SR/Se
u/XX3/LfDwlDPNMQ1Q9WUMyHO+T59YhxHW0ayXnQY70sEhXQaXKe4W0Za+RRJbQPNZP7Xd4YDmfH
yfXMaCxRLh0Xvcl+CoSuTyDG2ipw5Uqz3OvyjAwXXDEmdZuWhBUbXtznQbJrOPoZus5gKPylOapx
2n68/bhO8zn3OxGUp7y9zrkHLZ+MfdyabdfkNpK2qj6MKcxGsxBLYMhaPKtVUWRXRqV9zeluIuSf
e3mc2mLdrUG4vkeCAEM7b5wPNqFYj2//tNeLC8/YoqwEcIZDukvrQpx83L7GC97KwUUvlPcRPFvW
Q5OyzQcvNZxPb1/r9VfDtWzU/3CNaKVRaDNPZyKNMK4qY36OSC+zonnZKZ0m8p63r/LHHe1nA6Gb
OzWXJsDpgcTPbBIQN+lFlI+IY1wXN6ZQMx9Bg7nvHfv2L/DVF7pfi4Ildk8AEn+irQia01XHtcjQ
u1H8KiZUjBuyNtxnn9S5mGhVgrBmJQ+69M2LjMjDwO9LUqBk0R0wK9jvHMf+vHsUsAwZCoUckuhY
nYwZe9DNpnK9KM/aId6oLITuWDFZTSp9ZxJ471Inw9NEE2+Bq+RBa/Z2GHHiUSpcyMIetvmdGfD1
vmT/ctjUUqTYOwb0Wn6Nr9/2JaSG1X4iabcpwjrvZrQ8n1rENx/Vunkf5jE1orJqrHcW7D9H7X5V
+lR8tNSYedGvn+WwNVAhZ5IJt3RxkR8igfRXuzhHMWGepVXi4RttCUfItjYWRFpeMYW3d5nIh5fZ
GBBcz74zf1QQm//5S+YUI9AAUhXG1H4yaFUzF2VTTm60eKt/6PpJRSsWpAPeKz3+p6OJLvF+7gSL
wv7p9HuCAdnaSy1IZ1Stfmalo7imSVre7LjKx7cv9ef0sF9qL+/vywqJ368ftzK6vmVkc6kRY6dT
obLSkfG+8ym9rpP8+pR2UzfHdY827h/lA6E5Q2dbiUvb00UYYSK0fyL6kbAXWP4qmE1f3pKDpy49
0qLfGTEnC/m/Lw5cn4dpI6MBCPX6Fkc8yGggpBspYckLCufykMLluxV1gnu2zvxj6jnOJ6oY1aF2
++qcjX7+LXWX/r28htebmv/8kh3uwIZwB/3vg/u3EaVDNUOK1riUpbfqelRJ+TyKfr2pkSeeWQ1Z
Bm5rdo/uosuHbpTNO53Tvwzoneym8w5ckyX+5OBfkkNJQIZGqqujrZe1plufVlIZD4WcHtgayoNT
yuzL29/XX295R32bBpIEKACvb1kQuKl5a83y0yJXKn2TEhln3XMseNp3VtbtUtlG/WkZt/VY1GJ9
+H+6/KlvvkJJA01hdCOjE8utEnUauwvyRMvO6kMn+iL2MOOEVe8mVchuIP/x9vX3N/p6rfqFN4cb
zbaKPcjJ7aPTKwt/7d0o8QxyUT1LEvRVJteTacqX/82l9sFMt5pt6z7Sf/u4NntLsZrzcZHACkSp
BvNJgCti8Cp7rwb397v676VOvmOlpU1TalyqIekwTKikxTlCSUpiXhv9L+5q34lT8zOomZ8sB6B+
sGiUXMqatyFSO2TcXCbrsBq5986lTvoF/x6eYFJ39jQNaypWr5+g3rXL4IHXRRKNHpKSiXPRFqOF
A1n2lw5mwjtDZOPBmLCdbPjqUIksACOJX3xqrFZcy3LL4n9++xaZFGzg6EiyaXz9kzLiXAzIOtw+
Dv1jNUzOwexXK6oo5Zy9fanXR9b/3D2VwZ0FQlH/lEzkV52niZVN6dLQSkQO3nz19UFeokXoD8a2
dO/EZe7f4+nQYOFhNgS4JGgmv761dJOcC0gYj4weYoukAxXixV7fmf3/NudZtMAESzacsdOK4GqN
rjvM+5TrUCSvxswjCljUR+xOOgCByQmpyhTHtx/l35a7/14UsPLrW4PcUJs9/HBsJMZ40S9Ku/EM
CEyzvaKqm3Lrurat5sZaiD9/+8p/fajoI2nnIzUzdxbi75MAUAwdlhXzzdLgbAIhUJG60ryHFf7b
+N+dbntWJcRd/WQTivK07myXh1oABT96Ddm1OtpH18UP+fb9/PWjBH26JwxQTTyFwXf24E7DyP0g
7zb/D3tnthu3knXpV2nUPQ3OA9DdQJPMTA2WbMmSLPuGkCybwXkMBsmn7486p+u30volnL6uizqF
QpWKmUwyIvbea31rh5qou7ArK7gYcqsDPjDK07ev9+r9++16R1ukLpZ6ZoruxQUu3agjAQSYg/UP
86K245b/rAMMqMtoEB09+hMq8QaFmRf33rpKfAN+u7OU2R1KxJcnMEjVBWxVptr//MuhPkOv5+P6
QiL48uFIKmwsls5mOJRadW308C40JfT/j1v4+1WOHo6xVtXmQ+O9JrfxINPG2w/t+l5o6naLjlcP
TuLWNlxmtT6mZA6YB40aE3WclV1/hoM400Kg+urbtDAOCxsr62gvMikIvb4zjENpTvKdtfm1gyWT
DZqLoLp8k9r65f0sAKK4BWU3KczEaWJtoLfoZuN8UhYy9skzh30xZeR5j/WPzvHWB8QcoGxb5gnv
rHKvvJAsbraHdHGj2ZpHp3jkcFYyVbUfzyqV51LIdZ/goIkQrdt3bz9EryyoG4GIzhy3nT7F8Rti
YCfTmtaP+8Sdf0xlTyufdtQwNO33nl18P004Ad6+5itvJdd0POhbW9yxd3QIIIUezf0CMyTNupU4
gdw4g5z63lzs1augaeVhAt7Er/ry5/Qmd12XvvRjOSCY9c3ml9VZf6N/kZa9zpB97ZDBEBWnBVvf
lhZ9tDdk0CnGskm5f/Vc3KFHJYpKWcxRw3Vw8dOknC5uGsyrD9gMxESEwlo1u3Z1CMgcndq+rKve
vJibpHqPfv/qL/vbJzsqcEk5lItr8BBlVgXpWdP9Ysej731bPWl+YkxQXKncsP75okQXZxtmsyYa
fN+Xd52CxHLFxFU7WjQXtM3t80K8O7/efruj5YLcDRY9WlTIFYKj33aAeiAr0nHjQs3FYS2t7LJL
7OHSF9X6MdOD+kBp3+xKWWjn+MhA5ejKPBStuZwORFw5odZ173XmXlnCtiwQyN/sbcBGjpZjkQlP
4zDnxc6ihp3ZTsnPVWu9He5+8nQaayKnxW/yvfIJPhlnP3vnzh/N6Z5PfGysOoJnEF80AI62odEd
hTXD3oo5UKMQkZsHxRxLDQev9PGUacb9LO1DPoxlhHGBSFlHYvia9fZ0nrt57yRZ/3Pok2+eVyaR
lhM7hAM03+uZn3/K3IzcYJw/0zsdotdeU8R5jFVYTVA1Hj0wCwHhfoWcNkbbAkQq9cSpvnlN3l5y
XnsZAp9GIxoApLnO0TLXibpjvpnzmmIsJktYaXMYeInaG1Y6H4J6wRmcNtrqvHPdP1dyFjgkwYj4
EYkjl335OtR1mudeQG3jG20aCaQ8u94T5T4f4RK9/RX/PKVyKYu5GDxD3uPjLVTlrSYD5G2xrurq
86AkOd45WKoZcZJvVbvC0vOPkLe86jskuPk9fdgRc3Z7/NhAkB+gF+fNB7L88quqFuNF5adQhqHr
29AguuJnoUkOdmgL7cu8NAOwMowKPgpM6+YuKJr152ANbYYNCBDZDtIRVDi7X3PFxNjp701P1RbU
3DFPD3o32Q8Z8cd4ltYkGfdmWpuX/pIWBB95Wa92KbCxa6oC82rrSD4MxJ5jqFrLptlX9dDbYVN1
86d6hDv2j/ezZygmcy1aUsgftofgt1I9YJps1jmlVuFkajc0Xn7d0978xw1LrrLpL7CFUGEdh3+0
0slIhypouvWS6U29BntnnX7CApjf0UK89iSZ25QO7T/9dvvolfSRE0Kz4kpoU9tTL7fMW12u1t5q
e7p7GuyrX+Yy7pTmWO8NA/5cDfiSzD2xoWzS8mNFuzkWxEk4tIs1+NVNqCBR7dhJsoOlL949sKHu
4LltG6YAbKA6sfj3TDHPWdMgo+FbBIySXDmYCa/efrmOaNp/Pd00E1DxoNBiiT/aTTHeKHR3E52f
ZXAsRk2D+cVF9nnDmcq+nJ0WvsdaGOWPJbU0OOKjj0hy9Xn9IqgSaYeZVi7/uAFIuc3xkHkQSwtH
pJfPHSAfEbjB4sU8lc1lmY9JKOW0Phl2g8W2WxnH4et+Tynz2pLmuuhPkD6y2R3v8L0peAkxBxBd
AS41NR3scL33ZMwQIN656X+Uiw6HQxMQKOPRTUN99GL15GkFAS3OuMP6d+ajSw5bPOPXLDTyY+bj
UAk1oczv5QhfH9afPDS1b9ME7vJrc63aHz42xCfy5PXPrga5ISwx376z7P6x7W+fkQeD935jkNtH
y16SpppoEcrFnVPOnyW4gx9JnyQPQ+ECthzqTOiH1hXzL8lHu1/MdTi8fZf+eGWOPsDRtt+rGhqH
XYMnkyWychHcrpN4r3H1x5KwXQRuKIfcDZ9/rAHKRw/8FzsMPDPtI27ks6K06mjWrI+9M52PtnPt
DP07J4NXf33mqTb7CfkJx/WY6iCRuBuTxMcIX4cqrVKWPbenyu0OhHpq92/fyCMBKu/49iVRXXCu
3Eqi4/xlR0Op6GnkRXq6TOIUeGecDwHu/iW3+1/zVHWPBEk5iPgAmywdekG3eq+X8OqvyVFhE5ow
ez0m3zIGBO/m8mvW9Wyf5Z64huRUnrz9Tf94hbcv+ttFjhaOmYdZpE6jxRmSVwB8IClh1DiXspXt
l7cv9dqPyHnL5V8I+SgKXq5Ri2dPc6rl8ByxMya7em1XMH2drx+SatC/zijaf719xT+/nEHHbDNm
spOQBXj0PhTJiDtp6QMsvUGzL1qxpthm6/GztgzJO/vVH8dKytjfrnVc/Wlk3qHs6gKyI5Lh3PDL
5QImZHklOmWhRXLWKq5XbLhvf8M/nxE2FW8LlrTB8f6xF3XFurqzMJPYzjPv3NbBXxkQ20/fvsqf
pa2z9QNgSjEu9qCvbz/tb8eaAlv3XDZOEi+BmV8OpT8AsK3H7sa1ho9w742oLrv2dBmE96WtyuqJ
JFQzcplpn/VGIM6doXuvuvxzGXr5kY5OJht3yF/NKYnLwIBQKiak/sJmapyp1YXlsICmrIoFgluT
l9k7b81rF+eExxSbYxiC26O3ps2crK97OD05VAWEfE1xMoOxvkt6Y0wi22xg/dYuYM7aXN9L0USA
yt1+UfLyzvoENvPeolSljHn5ayijWnBgTOlOWGDk0k2FF8FQW+Uu91pdp8Ll0NN4rfMpT415CHsH
jGekZ6rUed9Moh1T0GwQ9J3OdQ6waDMyMCy9/MomL74ycP3cJBbA07Y2MnsnBgHnRhRWXUcB7BTG
yA2gph1EQPteSBmIw2w1HkKMZug/w3qy7LDWDHUFqVL/JGEOZ/jeq15CztNYY8BDlEXcDf7khgxY
kEPDuUVz1JLOo4eAjKwnzBTzrxpfwcdgLQaAbV6ff53pkcC5ZKpLZ39e7S9WuzR3/exBP0mBaN45
hadfJJM312FXwjINO8vhnzXp5wsIWq8soxo9+491nE0ROu6ojSE2HzfDx9LY85mnT+SzjkkP7dFo
VDvTBMcwHlRlhxt1Bb8ZClgg6UcNmY0RAwHpHsknStPY7VZCTamhv85ooPMdvk9AVm7rN+JKU3jp
Kz8v/JsCaGIx7ToFoCliffQnoKS+dqJ3aYDmopa9scag4nrPvDUYD1EOeXy/qot95AFQZp2qTW6z
1GLKkPl6c2MAAPWNg/TGsorHThEpW1sCpikxnIpcL1EEVqQnhCLHjivh36Wl6C06Hrr3MM7YkvuJ
GVyUQwctwYZAh8Qj4zsctuH4AHN2Zgp9wG7FEBleNv+cUCletQygfwpVeCNMy0ovo1KDMBv7GBTW
OyC6qdqDaUuKk8G1Qeqsqz624TwzC4pbQ3OzqAeMB02XSKIvxlDTJTFK6fVxO5BdGppFB1GmBDS2
7jwsaODttBR4DVNsQDbtM9QmeAbcZKmB+mfcuDfLRsCZn2E4+EH6z3TWQOQAQEtAMz+jc/JnjE5t
gTv0n+E65TNoRzTk9fUtU6PmmcHTbjgehhKQeZYN0tM983qMDd0zoVYcoMrMEH2SZ7qP5lTF/fLM
/Jl6s/zEqdK/GjckECIE6EBrtzVTpVkbn5dnfhAYh15tTyVcoS5pBsBtz7whA/EAaGbYk0XILweT
KKAV883cQEU0amEWOSZ9nGhN3f4063WoRhBH7D7mWDQ/MpqcHqxnAhIDQCyE0I0hI+FxWL84Sap/
Yf5qfneeGUr5M09p2dBK9TNliS44wNcCHLobmzKD7iLbBfQV/ZHs52glyxkcXoBNQ5mJz4m9YZws
AwBx8Qx3Gtjs/bBxxNzH+jMAivNYzlQ1RePdEcibfvQHe77WNm7UuhGknMEbxYmbC/yJZVJghU58
c6NiAp2ytXzjx9We90PJILV4/jZCFUmq0KrwPEC18MG++lHFCHOlNy2gW0ndgnS11Jb9k4g3+Fcg
ZmBhpTB0ASE+M7JKSjkr9My5yU5FX9TfOrOtv4GMse6GZ8qW3vUQt7wNvuU/c7iWZyZX8MznqipF
GNSYFfUY0cSD4dWMDqek3hIHlVvqxp0L82RwhIZLE4JW2K5nsiizx3lB0QV6qczvBfyZJYQp3rMA
O07/WE3wwlKU8EY0+u54Tw60a5y4jrd428IA4AYQkLiF0Obemrkshj0cs3mIF5VV8zfaZNYcT7Pt
FLslE+bVnCXTDAZPS+iwZJYuf2R9V4LQXVCAA4XMBg++2qKNpwkwRGsPoC0n6GKYmbkHw4ZVMRcy
NqJWQ5C0WwiHzvZYv+Al6uOsn21txjJ06RNrBz6X/r21i1WeLHYDoHoqNbBCvkFxA2Zt0pfYG2xU
iLMEXRS6mYlJosZv7yIZHT3Yt0N6ZztAnOmKw4aO2kni4FpmXQOakrulftoAIkxh/iKhOiEpUR38
3M03ll5eyBOjdK07U5tkcmgbt69OB28CdqwjbwpCRv8J/1Rp6u2lnlTZuenO2kGIQf9l9ptf0J71
Qn4snUoBr8o540ZyAMJ9W4zaUH8m7qwoyCT2+iDMRtsYwlYNEMlTR+9PRwnQejf0YPzgnK+qwHvC
OnCSG0WT3Vp4XKunsciViklTy+qwcof23JDQVlM3c2/1Lljv7TnFeMAKaq9hZiXZV4iKGHZzhfPh
EmQMbErYcHX+SM532RFFglsaYUQguYWyhMVkwSUO4SBLALue0B4mbQgq2i90JOISOOQcr6bIvqPv
my/XCoD/NY+2ImYhbQ0+aab96G1bylNLJs2DzlCgiDASA+EZiYZm7YBVuVpnmSzZBJpaGw0W3kDZ
dKq1woGZGyAgQHw+FjtncZevWTUadxqxym2UZgXrhMY55MHPoAXCxenNsIbEBizMHu2b1E20+26w
Jyp1a6YM0IbJAuJOWxTgUF+Ir6A1jTQin7i+rZANmXHXTMYvrZvGn8pal2/YoRUvHgT2cy8BwsQB
ZYGyEaw2ECOh6e35iv+k3tfA4NND6WXlqeMM7gLSvLY/0z8pv5ueMC97pzbneFmaZry1+jy7ANJl
9XHQrN3lwP8qCRkRt+5OJ+76UcAvE1GW15UTgQrlOOf6+fTThI22wiFK3I95q7ffZdNLLZx1oxh3
0zLiL4bF5ZyPdTCMp/DBuvFgt4XmI0WqTeQuEmlyZE9AGfj8q9Pv8dXYV7ao5y9JDa/84LUEV19O
q60AfSuiKDnGycBjisRzHeIJaDp2UlTrIe2gmjh1xN9J5BIW8VCMNWBKK6+0IZq4LxcagIsg9Bos
4TjJywb4dD6fEXkDuN6qflqTmMEHdrZ2UVoiL2JkQKGjXMzLGY8Quw2to+kgxqY4L/228/cYe/Nv
De/jGE3gzCG/9q1cwT/b2j0ZB7yEziiGh35ZZieaKNydHamy/lndWCQ99JqOb9RALvdQw5bWrZL0
h4nPG1aVaR7ypteHx2r2Uh0gUWlmke1XCdOKOdgMnzSdnagC55yx+YO/tQhK1+N81dR5r0lxiVSx
LmJ99OzrEpwc3cW1iVCp8K0J/OR4TLYIW4ky2xLD39RQ1DfJ2oxoXjUFCGlu625nNel87pMjAFhS
QzGKtiwFGc7KPxcxbhhv11VNN0auyLonm6CQXz6sLaiXqVtdBHgvnDDtJ1T25ZK7BIGMIEsjSpTe
inpz7RMORPirwyShPxcanZPKCCcmOQacfFnOAmb5454ZpWvHJrJgcKsB2Mnd22Xds//oZSGB25IO
B7QaoC7+cR8ZlClYpEVoMR4agWeEOoYguL5pz4FZB2HiLtYZD/N6ohG3cOJ7o/rsrH4Xz2WWfMnc
RjvVBm89CWTqXVdr4NCPzpJzR6mOzCa/OmlkOR4g7xA3V0PPBCkg435VsCGLAWZo292+/YVeq1Mp
T3Vmb3SoPPLlXlZG3TqtKhn1JB4C5l5kfFWgTVcjalvbuSDDIY9KI8kvlROQuMeJ/kzljjr1FgAp
4YxR63KQrnhHDfVKE4JRFh1LJNeb3exoLDy0JvP0qQxiITMGwnour1l6SnrZlfVOnf7qpXyyhBx6
HejVj0ZMhevVUM6KIB63dbEak8eyKDryLvz+nUfn1Svx0Fh0ydzND/XyRpMchMOdYAD6DjPRXA1z
RI5p18FCkfH2b/pnsQtp4LcrbZ/kt9YDvF2BNJu+SiW89uAUDpncy4bKczxkrWmrIiAj4ubti/7Z
qqKZs82UA/pudLiPLupIlYi2lEG8YJ2KF9Mr4ky/FO1HIyFx4O1rvdJL4FpY6ehnPGt4X35BTRu7
rsn5gkOtiRNRGMMXLYVuN4yy3g1F40dr293YlDhf377wn4OMrWWF72gL8MKr+8xv+e3W9nXajINX
BTFzjuZT5kud1g7dgdE1Wy20nBFQ5zzqMeEc9Q0NJvtTjv7okInWvEDAw0zt7Q/0ykO1jS74vXl2
t1vx8k6sel34ZZ7z+Kqh+lqxZA1g8oDI0lv9h56rrcPL2odUG5KEgTP7+MsrN+FobtJStkzl3XUl
XjhCIae/JnX/oRb9a/MT/PfUon3/s/4h/sdBZg/1w+/sou3P/mYXOcaHzb1E3DKJtAxONl3z3+wi
x/6AnoPOJj1HZBTEdv6bXeR8YPoA6Mpl9WZa/DyS/DsU2vxAmBm9XvwOjGBYl4x/gi/6ayL/X9vj
FgXoIRFlzMFFiK+2jneT0aAbUSt8OGkyFadSA3cTLbbf5lRNBXXzQqAE9OHSmctIZZ36ZvXClgc1
Fg2eOrb/qJkp2WJysxo9ahu9gq9spenBgSRs75EHF/ssH8dqNzqrOmlGsyNfoV98yo/C1VREt8l9
gI7NyXrsRfqpH7SG6GDfpgBNW8xRUWICUwwtAz1qLJdVO0XpPPwK/KG6m9oqa8jWaEfnZPUSe46m
nkPLjolZoh/shRAj8MxgVPBti2T+IlGMnKlhGuCVuUH/jehxMUY4QN2rrpmtKzctpuqkWpr8qdCW
7rrQg+JbYKQTkJdJdPegNj0ZDvOUa5dereYTpZN/AuygW35WMNTJYKOP9UM2prgfoXhcQ0ytlrhq
6BV/hHqvWRE40DWJmsGxb2nhTQVAXC3nhKy06skwE7e609PR9e9oNRm0YUh2EDvfmKybqa44aaae
R09PXx2JdbyaSqprd84krHANtBReZhe8eZWmRVgESDFDfHOSX1FMZMLQk9K6i2IQhIqNgPT7g6z7
LKCznHZnWMO6J5NYiSzSFyvv9r23+MCqckZfYZH05qb9W5vLSm49OCMfBnmGsQxEhiQoqjrLgPSl
JFjJTiH7wjQDgskpPtXtNPBzmm7VErpX5yJayQ17EsFsgrEpqOdP0aj294uu+Q+1qewnV9QD4iHP
Xe7sXEu/ljpVcahV68Q2b+eKxCRgKDB6q0CSFEP5StYaPWHzwvY6+2dad3X1CVyObexFpqFigI89
57cj4gs7HufaYR+vLNowptyMtwBeigsDm11NlAA0oj1pQtK99ry2p+bWXP0Uj/bWupxprMYu7VE4
o16XihuIBJRJYYa8fA67lvcsmhzZ3ve1XtmcjdP50WzQEHECn8lQSrKlv0eUAWO46zEu95XrXzWC
M/HemtayujJQydApDhqlndqlrX71YxJkJIKAd38Y+2X0eQkSyztnlNSnYbXQiI+JMASStZa1m+zr
qtIoHoepLYgJmUHhOWNJH9LARBEA/q6TMeqGrmzRjqdkzK1pk90zTxE/OzpSCC5drzVCRIZUxlCy
VcVvZTUns5PWVxis7XlvMQLhaSp43uPMs7d8mIaJ5q6da59YAwQ4ItaA3/4isQXdgpGPm2En980B
+7yoHzwD0lWobKv/UiiIrqGwemgRtlaCjqxlYHcXUjTjvDNpAxuxluqEBk6NKc9UPzctxZOb7g2z
1bOTWaurw5w7LRT0Up+u1i0HtBVpr0V9OfqXpEt0fTy3Ut4OlZ0HKFz75tvYJR0Ja0bmzaFWF9Yj
0KzmkLl99r1U0Bl3rhp5gSjqFljWve9HGaknJNgP2ngOdTa5tYtpzM7Q5DHZWxqZpEiFG5DZtA8m
wZ/DlQ/TOlefyQxEb1gBrLXpUhUFPMke0zgdNicAi1Yp30CnWch5q7y9E3i+BSX+og3zWZnImQAL
Ivd4zCeflFMiimgAPG9X/9m4/2XoCFb++537IJejLfv5D/7fnu1+4KAKlgilOdIcgIP/3rNd4wPi
JkwDEDzp+/6+Z/sfHGoxEEObagbd3Ya/+XvPNj7wB3CH6EHT+eR/5P+TPRsYDGfEF3u2zjCUYwO4
DRYkkyPAi3LBYaV2C/jvkWBIb7BqwetnEtAQgtnPLo0JZHjr9wkWx+3aCgPsvh/kWeSsQPTQGI3T
FwW5hNQi8ry+4ynhead+I8lR1NrNQmP9SZGpgTc+rc+YdbXXqky3MYQ2K2jdhP6dWy1gD7b5Kb1u
6Jh7kVavxZWUo/PRsBOPDu3cO3dzQXgZveK6UeSNtooJk73YAOo5//OBiev5olI9IMYtydP7QZfj
ZSYypkqDSoxxr+NfIEQTaPU96XyJiu3aqrqdOTPZ6W2ZXpHnApZaEOPwMx0EHf2+SWlOo5HtGRMq
+hNaP9Ch0QVnl6WvUmh+7uDbB62uvfPOTJwUBr82pnFbVi49G5uL7Qyz4cV0lZF+G4dUXkwjveKQ
TKXFDqe0Wq6EgS//4Ao1nFW6r8m4wprwibg/u9zT0oBFaHZbyGDhSYChFYEcdIcB1kPWS/PKOW1X
HS9wylp7qVJBlzR1Zu+b4YwJsWdeiuokob4Vp5oCokh8KIp07r2CdJNmU8bMpyNt4TAizzmhUUTE
kKWcLwURMNdabqcczZBCg1wvR+NaqwQRR53nexc2ny9FK+s5BDeSb3Kb9olnh64u/FMdMykxoV5H
mpPQkmUJNVsQZcc9bOuwrLTg0e1ni5A61xkfjdlh07cKo52gAlXOF2fMIEr4WjndqIL40tCwh2Xf
ppKol1nQ1jalc5bVBdxulYEUa2TQXrD+OcATCewUCGs845evWUTeJMs225SdMQzcbcYntLoDbdvg
TLsjT613ab4TMtVCY9T0T7m0lydraJqfE3yvXwyI9U9uv6zdIalNi7wDHWcBR4RSdLuiKAM2fVsj
2K/qluxRsNYrghHWhR6WP0w07pP2u1eT+hMtchuA1GSc0CsnGCJcHXWx6rOW7QDMs8coOmcj3IO+
/54rCByhqzgmN+aU7Q27GO1dBz3hjJBNuiIekweGOanAalh1FSMT12za/nHRkvKS1ncpd6vwhlOZ
pR43EuKDvVsc03EOnjkRwqm70iSQZnDOjRyg+Y6ttb2x9cryIwRXI9kvpkugNxlbtU7sYlGth6bP
p6sehUB+6qFyWiKMD5YR+drqP7Y1KSFRb2eGSUyg0biXs2ZKogvyVX0yjI72JYao8mk0/KE/7wNP
fGzdEsqDrc+zfjDcltH4aK0kh7crv8XWYWx/6VUtkGeWyX02NOsDqTqCMETNdb/VDCL57XS7/VYK
jbK7SXPyJXXFmY8pnFPlYbcGNI6WRMw3vjk5eaQKc7qE1y6yMF0N+d2Zc+tBFfZCmkoO5jOsVM3h
cl21B086jhWjxwuexnZ2aB+783BDXIc/nlosf2K35P30BaikuuIZs4ZwGcxCj3oMCqSFarPbkZ4Z
aAQUWCDafUJwSO6reHDpw+tmCtZV4LytMTdLtF9tYJxJvVXz5WRnsxeOyiPyNJknOZ65TcDtsDsm
U1HlbE11SYZwRfDg2rs36AoKi9SOtuOERVcpZ5FLZNXMMfW7PFe63hSXTjtk3q5nnEOQBZmTy0Wu
BMwHA7boo5bT6wxBYiT+oSxB8Udrphs5k2+C/T516CLzk84C7PWxcfoN1+W2DsFC2jJeNeugr8Qk
1VnCbBf4z7VtaMI860ER6Gdal83JWS8rB2LrmrmGNEN76hZ3Dj2YPFAMeiMbdsMi9VtvVajSAGZo
hEfZ2L0Rems830JYtbw0/XTp7zxHH8ufRVlsQFIwJ8zL+V0ZGHS+vxyKVDIMhntlf8XC4H9GrpyR
2Gvy93E1m8bjptZ6JIGDFJE+aVty6KxMwYn1q/FGcW+I5SYwJ9jn3eDNe6Ke3DkeFiEuHb1QZwNy
iPuMHD4JlDrIL9YNFXNIkCJQKi6+1kVKNe2PdEzXH+Ti9J+arsi/t5gZzoVwja8JL/QPo1VijdQY
UDex6DC8V8XqPXlKyVuL2Z4e8rpVY2TVicyJnoDvHraMlPu4HxKaOgTf+l+taQ6ac5fRMADHteJc
22EI3FFprRW7BEuOVByx6UI3rDYIcSySTZe1MaIp0MmxxBmaf8y8TH6h4W8vJ2ponbtGIcSN8lku
t/T3efamokxJtOxSewotpci0zUY0vfui6qs1bkAAU973KzWekdHbp0ZLCrE3JvI7wwKmAe3FpJN3
ujvbFmnCtp2EjiGJbSlXdPyhVFZ+m3lq8COSHMAKjLgxiNohzwlybZAUH9cAmw/pT7q705x05THL
GvM75RXqjoYFBUp8WZTTnpGd891NnYoYnADEE4KEtt8jms+/1U0z3zkmotawTXT3kdDK8cYCqs8O
as9kupXmELCLzyMRFo0WnE5jMDz52VJ8DjrZsGDYk1nHvbPNCkm/LK+WOsub+cBuG9T6eU09cSdz
MmaiIR07oi5GLfhVNNXya9JTwufsVmd1quzLzFrJpq+Kfvjk1Fp10hKQczFU83hf+10paCSOzU02
OF0RrmT+daG0DZPxl9F6J5QAuMnqxO8/liMzeqKNa2vceXptyhhx/niSJB4IZmOl5o2EvzBQx8ai
P7lqXheKFcb9J4vD5C+2ciRu+jwFsI5z07zBfG/f1A0JV3sTdunGRc4TdFBpy5lrzv2bkSgrNyJz
GPWL1+IujCjg9K28m+4DvR6tHdIKdEr1YFlZiDd2vcT0b8h4kHI4xfDi22HWlvmltNNyuqyYrIJy
ZCx2y46iF6d5UBh3nteZKrLmIdmLwSXuZNb00Y4X4ZvpzvIkcWjmjMVuV9e9eztChSCilJPT/WYD
gdxnieKGVPT2MyyjLI0mXdMHxnVF+ZFFnSI3sKeniq7AE6fZ5bGUefPdJ5qEVWjcfjqLTDs+pcdP
HfHOQz4yWlAT9HKS8XPmJeJ2mEs/iVLJcSxU3sIoLNGK4kblMilwZhjut0Xm63mdZk63dywVBGet
Nxpu2DNUMU6HLEHVoqMpu+uqqflMYFvDjKctZ3ozFIGxRd/43EikEnFPnMuWHEHBGoqk85ie55MZ
jgYGP7WueRlbQ+6erXVarZHMLKJuSMmiY8EzXLBpmpNu4dNvk4NvTayNK33c3crgJ92jd9uABM1s
3HNGqMgOA3uJC6ILhq9iZABKO0ui56BfUHhM3gKablaWEc0G/TnLCb9LYCbV/RpcL4QzpSH+fEV7
uxNfG2KFGMFVddIz/TbF11pb1E/y1so0rguOTsTNM4SNikbLzrEniCvZDXQVUqW8m6rNUbexx6eX
We/3pG7pLTmsAbZjgsnLmb/2WxFcrp6BBiDnNastqd1bYL+tE4JEGFM1UtVnmipQcE3O4pwWnWvf
5lNOGa+YpYKedYbk02SZfAZVJwG5sQvh26GylFVEAYl0fxuL/1MG/2vTrb9VBf/s6+Hn8nvrevuL
v8tgOs0OvlXeCfrNkLc2n/ffrWvzA5pMUHVUtBtcH07zv1vXdvDBQzvLYBJ3OJ7FDdX5dxnMf2Xr
4KX4K6rkjRT5v//nC+fpcPSffyfcH9mXHS6AHM6mroZyCbLr2MkrhrzQB0PA//NbgpEHfzhvS7e+
0zqZX7JDiHNpgQwbM8eLEvrIF8ybhzPOh++lyTxDPH4rx58/iU+TH3QYdwLw38tyHK1CTYOLzDtW
yIZDW/Y9ca3so7Xo0y96QHUTko353V8cQWysQKwk6dkdekdtBaaGOC9FS3Flr4N9Mk5E+YVQ+bJr
DY3aO5aql2PG51tGQ4M5LQ0CnybG0UBzcgeLzOiUXuUkyXfifTz03ZlH2akqRuOVn7TvWHaMl+Ou
vy4JfFBHVI1rxDwmyGhdBRPJtBGUZSDOVnHi6Y34ohnbwd9dGpLOFotsHHnPLCCNGxNFnDVy4hp8
ZA22v2ynjyIjaJesw/80v8bl9Ol//evNodX/KR8f6uzFuOrf0yrT+IAxFXIXwyAL5eL2pP/1xhvB
ByzzhktXixbX9n7/1wu/LQY6Qyp2J/6dR/ffL7wVfMDPAgJTh2DqgWX8R2/8y0fJY3rJ/31gEzCx
kTWJ+3j5mnWyy7p665EkuZiukCoiHqM3QgpkSfc5/G0l/PzX2/v78vKX++W/3mouFzC0w+DOtJdb
Ac3z6HJUpXZKozsaEU7fr3BPHnUPOjymKtlc+JotRxRjNWEVBA+qx8HCDEr0IlXrki+udVLVQOsx
gDr5pzlBbrhLCXsLYlC1+ZXN4AGI/uhmHE+soDof7LFqoqpu1ekkCbziGEdeNHIN3b8vkrRJQntJ
nDmcECguUZoYnP88FD53jugr2ux9bl39X/bObDdyJEvTrzLoeya4L8DMDem79j2kG0KKUHBfzGhc
jE8/n3tldVX2oKun7xvITERGSCGXi6Sd86+UgXX30dxMvBZRsjZXzEmJq2p32hhuWPxgk8qOc8AT
Kc7RhYQJZbzzGqfFecEyKcSNElWl9kfkGIFABxbkr0MEg5iYVh0x6UE/UUDtGYYJhK0orMZ8bQRJ
WPXTbSbr7g2tZXOFqLx8zNpAlofS0S71RvSAoyqaxZgmJjkoRkwgkbifpoCR0VLamr7paBYkUVur
+qA40bvL0xz/pQZDRGk1GrT3ydr26Ve3Zz8x1la8mrO1FIfFhn2gvTlKrwMEYVgRNL9DFa8h3m03
St8K7EzdxvTCOog9ZlFYPHM9z5HmPH+4ZjHAdoATvNkwNExki2q+mkYX847pk4ofJp+BknGCMLHh
ZpH1MBtZ4xxc5VFMFgBLPJQ0elN3Mo/nTXAsQkrjsQCZ+3nxxzFpZxlecdX2SGKljp6xTCMK7hrk
2VAEPRihbwT+R77wxEbKYpOa0AyGTaVx6WRb6IBc7lqpxb2e1fRVyhkmb4xWNfI4HeEC6SmfBKhM
aL+4pidJKFuXcDcJQXQJzdvaTNgV9Yvq55YKQjJ1+pjM0emOZRVUaSA2XSQp+vANXrBgR7uWhcJW
ufK76M2u3bq2mjcV0oGaith8jhKb+rJftPGWJEjV2nxuM3soUEVLuW41PJ95sEzWWzCXafzhzmdB
rK0BEnmmF4qqzCqYP+hPAnpOF1w14LWSIsZMBAUT6qhtj2alGdlSowe3Pvouuq2kBuL+Xdm+zhJf
oROjO7WwXzHvNy+1ufrvJcKSZYNRrQ/O/bMlGrdQD+fW3JpJPvK1eMqKECKT4tiRih6+QrVlOT9H
nhRF0MdyCv3fAiwsiHXKphPXiKhhy1YHB2VUWKznHlrgPjYUvss4XD3nN5nnDOVZTwMHs3aAvNXu
afUh85sBf0sJgYs43dA9/aMmyBK+g6wsjqoze7WZ2tRfiaYIq5vAoysmXtk1YU9tqyFvuWBvWZ0J
oSFZoEBuOb22FdouI3ySQaE+ewQFcE1II4NtHs71B+rIs7Z57NkZSf0Nsq27Zs73jN1E3VCHiHF4
6eXQ0V5sFd4pMtbsOa/nfgZIb2W78wqhftYY0hUpVo3p3Cg9VAJSfwqpcpY5bRjOsFKc4/q1/7H6
huQdhlvTSV9P7WMW5TgnqM6Z7r2IPsntKkJbbOgeC/70gf3PnP5vBJb90/G0+VSf/+u75ZbQt5/N
9//5t6cRmIBf/fOgfvmUvxNWzh+cv2S4ElCIOIR4gb+f24YX/oGliEGevZQYgAsr9WdBlk8LFvYu
PpqICMtkVvv3g9v6g0gDPp6jnoHA9v5bGhNoKY7KfxylnBD4S308XNY5yPz/DWXObFv6JcqweO0L
C2bCXhF+0qTTSQp8KCjdhdyrJGiaKWfguMxvjd8uV16WznY8VGWZHtzSyl7zKgTaGoqhXeOKYlgb
ea3V7JqmOf/yjIBvS6iIXTnRAI/NszZ4eAqLYmdvLj9KYxXwx3UwOvuQmtQpdoPGPDd7e82VJgr6
06WnCYYIzHyMnTWgy7eyJRlNQ5raduJoKJYkInMcxXcx9neRxp6U6J600y1Ak8RkZsxMA8WQlQDy
qxIb5UNVcFg2QZDUoXS/gCAXtZk77sXd6PtVf8yGAE01loIahLw9s2huSnFArDJPN9swHBDwOh0p
06jE/LWKuzrHOhKG+WtrzPO6M6VqaFbOl+jBzZb0tzuO2UvqzcOLdDq+nSjMnDc5ZvmjvdiLFQs1
NtvRsTmvpgth7QVgv4lfCiPbVEDHeF2QGBcn3FXpi+cYJDLxhuq9YTQRI0Mwa70Rs1vc94Wvq60w
vAIOUXf7IZy76zkNnVdSutTrsnJoo8f24Nwv9HtUBONLfSHlwfXCW3Gh6h0VRj+KM39fowxCoJ5N
zb7vTas4tGeuP6N+gSXgrACQ9BCDmkYY7zZpJcYFsMTyiVQLDcQDxUVIMEQZogJwTPkUXqQGgsr7
z/QiQLAvYoSsPgsTshmNQnmRK4iLdEFcZAzlRdJwxjvOFg8DqQM2ImQP+qyAQHvRHSZ+gk1CAgoS
iXKiB5dm8LN0InT64puncvGjvkgrtC4aIB0/M+h2vsgv/IsUI61b6raGi0RjRQAhsHWcpRtYX5Fx
4K3Eit1e5B2rQv55lUvC8UHILNCx1hqN4pQV3fK7Cd3FOPZGkCE+Cte2echqDond5NfRg77IS8BO
kUu5hvyx1KrOTpZbm+XRx63/pKaxS4cNRpHFfkFo5YmvIaLZ4Aq/Poa1fp7Ct9b1MOAEhe9nieUZ
/XIQ0kifxqbKOCkMCE0sD3XQxUSY1f2j4a9NAChpAJImJt0X8yH37Ox2SgUcG9HT7L3uUAf5voXD
Kq9ne55vLJqPxw28B9ovUFnKmu2xs6otrqRV3aem0fubHl8YYLM5nPNNXDA/TXtG7lZJMZRlu6P1
FLKv1aU1nqbMQ61iGh1cbtW0Li33lofNZqqy6XroahgeSGhPJIaVoTtdLizQylYM1ai96UGn6fhU
RmaVb3O+G3WcZT08DxdOSTUq+tXO5CtvWPONz/pMP0UFkbTMc/wseDMhqNygnD7mv7FWSzbfQt/B
ZS1nWqu/MFym6GC7sCuuBuDdmQXLkbXwa1v07xKJm0jscPDf0wt7JjxPf9ZnSo0FO/sWJF38rpks
ifQheNhN7AsT16luNvfiwtANZ7LOq3spr0InrX5R3NHy7l2IPUxWpPVlfuPfigv3R2QxPGBwpgS9
CzvoZEGok3ao6/KYATg/iMiv1n1UWo2ZOEwKbdJc+MZOSTtMCFLrn2nfo4mdRMirSp3tIsz11YpR
8cxeDmtRu1t1YTX1meCMLlwnnsHm1rswoPWFDUWJD/QZZWFAtx05jM1WuFVwmqtRMuXk3WRseaIl
xYVntc6UK2ggHxu6UhiJvrCyGn62ujC15ZCZB+p9z/xtmMLljmdatwrPbEvXLib8h1ymuD5TwOkU
odeHg4QZ7i4s8RI2MMbRhT3WpdBiH0pJJz1iL/FGHQdMs9+uv9oz+wzAhHhpuJDS+kJQmwv14IC6
Z+KaUFBIbAJL2E4hyzOYdBaO397s0Us/XujvlB/XA7YH74NiGw0v5JyopwgTwsRQTuREvOxmvfgA
x5OenmkdhWcf8Zw+2Rf23bww8crsxq9i9O387D6OvooLa59eGPyoIBWOOnOPe5P8YFh+XYjwiKfc
Qs2A4uh1uigCnIs6oD8LBYCb0QzMsoF0Mhym4vSiKiAAu/nhp3x/R7bC6FBZWuV7A086ioSLOkFd
lAp4OfNng9rZt8k3zjxty9mP6NHPwwe3HE2EfLpnQWyoF0mhSBHKTb7HwdY1PREymKH/zJj4n7nx
3wAd/9XceD0u381XN8rsL5Pj+ZP+Njn6f3jY8M7wHHlk5xodMJe/AT4okFGPY0ogQgwoiOPs3wEf
z/zDIhKFSgYfaTkz5T/mxjPCS9skYnv0zrSeAMr+B0j3X0G8yKD/MjgCu1BfwjHD7Ihvhxn1P4jl
de/lmTOeU0wHzgAHL+JWNdxHVHTIn6Lvo2Tp5+bAfWI96AiDnicMaAcT6xMVmSUP/rXZUthEPbwM
7T0R7+FrZNdfuAEVVUXYGJ0exDHK1GfR+J99kL520n1fOeFz4QS70Ct+O7b/bOp2jv28xuqa94g+
JPIT1V6r3Ivoq8seAyP85bro/ga3F8dlFUHMGRBs/HDxE5JAjKs2wtwm8vRLLNH8rqxzn+aaF0+Y
z1mkMjSaqKGCG4W8M/Z93dLWSVHM1NjjtsWSxvc59LFuh3VHyYa5yTlz7szUjA4pzOF1JHk6gi+V
m0G1+8DRL2GbfmTNpE6VXT3kKftnTNYLDxZvEvvS09WJurYsBiLyGbmtD3aHBzsvl/3Uip8BeqlT
xLgSN4SHLVZ6FeJ+jjETh7u2a768Yqb7Cv41aSXpyqWNnHEm/nFnrg4VpR3AnAANSNYOy1fXeDxx
/fBzxnIRT3OhNqWfq9OyNNkVnrGPfpBQYoG0vzqzXJoNrkfv4NqNvMrLdYgJmz13igUvrVlPhC40
+qbWCh+vbSJQcuwqsc45D1SzHhvCemYesTtCVcXt3BFgoDA7JwUJGZvIbh9zd/HiYY2GTd/6jJKF
fVMzdvFCJXNckfuxWIYmQVL66mCIiaEcQ/4D3lJE4sUpdR2DCerEHL1Xf+yezYlCh9DDqVPn02vf
K7XjsXjDWWUlc78ghkgL9LhK4+w9Qw01Mve4MPShIEfpbIPP2O+nNzUTDura4mmwUEyRGXCjQBdh
59pua0oIgaJHTtU6O+/8Csqw/kz7lBAH69oTyo05nYtEiPx2ndKabcX+MjXFbqMoeff6bte75jtJ
5CxNYG9WkzcbngRXNU7yOIN6iNvI+pITEEzdrneEo7+sob+rOqTR9oLUfPDeamGkO0ViKoNwKLZq
Iu6h6xeJz49qHATm8nnuzUPo5AF6DfdXNqOx7tr5zR9cNyk70zjmw4LvPSyHbSRHJp3suc+X9MnD
+XoostLZOnkODxr5G+3aJ3sID/TxtbGR9v6xExjbeeUF/eKdardR7VKy1i+0UrVWFIeFfCeFxo0Z
DwCmZJAeyhG4SKrpZE7jcpiUc0SZER4i7ex7ry33wJDNm6nklyI1ckO2ybjpzj+ELHdQqjD974op
/DDH7Gc4iZfJaWyw2ExvQsrboF57P24YZfbW2PlJHvA666m+pRwBcTsSjrjDi16NFiIFu1+vF4zJ
aFJQcLXs5xtiDVjpFsJRO6ugbzRFxxnyc83J7QJSrd4gVutd4VKkGAzzk+OV7wU5e4ooIeTCk7M3
HFlv8G5V8YSE5siz0d67xPAlHWkxSdSIfNqwk4e70FC3oIJbHdou8hPw6bDtnYNXjMVOIHmMyRB0
eNcq9xGYyHsOWoJMq2yu6R+tLWItePpvLEtfNY46DqUtudVIEilBi5C3DO2WCeeByfTKbomoKo2C
iJxPl8a8R4F2IXXoIDJqhDNpQyZRtJpBPNvqNsr0l0znam+o1Q8TL01/5TjGeWTwbxG8RFGJQlHM
XH5ZqkDQ15exDb6mtLmuJxBF0WV0LJfC2aWpeKvniGrjOT+0VZRtG2F+rRk/5TpA1DXUZbpLS+7O
s9y+M0ikKwPD28zzxIKd8nostWSHtAi+UYyabGKVYM2ebtiUfyEvhNErahQ1Q3dEyxFs0aCGf+MZ
/luzyXPX8M//Pn/Ozw6Tc5Hl6nJs/uP/9t/dGQoa/uUH/afN8X/5mzmB/3x1Z5zpL//DUQLm9DB+
S/34PeBb/fvhff7I/98//BO5etY9yNXPbmzV+W9jKW3/MoSEDBT/OTV9/yk/s/HzL9S0df6UvyNe
7h+MLOdyd4I9oJ/OYU1/ctM+fBSxkbh3uMaxbZ55oj8RL7wef4BCucBe8CuXP/x3yMuwA+xYsNrn
kYf/+iTb/f3b/5Mv+lezCy/tnyAv/zK0hExHrseLo3LnPNn8k+0QrCiEq8iIIM7qp9ayR4rVUPz0
BBD8jcf8CzH+z0zVf/GV/mMOKda/UdmKr2Tm1n1eDwXbrfcoZPpfkMfQdWfK6x84nn+uUzpXB0H1
nckxMg//+k2RYCaMaHDyLW7D4B4Xfv3d9jrdkhuSH3h+h08T89itrnSwddTQH0D76hPxicFtikhz
40mn3nh91bzhvxh2ZSbn08Tweb+S8ZO4jfSucz3KY8Tif7AQSD+V08rTFKoHxGQgpXdtAOTjpuvV
VT/V4clfuuq9tr1mG9g58jCsbN2QyAqY3ZxkiiatRkKTrpNKpFMF7xOBGfvcMTg1h3kw7giGCX+m
Zup+uAtURhyseH4aWS1UQI9KX7OKqs+gq3/l1URDnhPcTkNQXhV2RLxAX0UWHhFV8n4EAXJAz0pE
4+Cpl7I+gGn6caUK481y8/DWC8S8tZjIdr4Pk5ksCBdfW0CfPa6g4q6aQxKByGk6ujJSB89sPs1O
2IdUnHXfgr4q5Hmd9SnHynrqAQcRKZErNWIC0j8ZnemsM+ew3qFSHveof85cZEMqieGPHgrMoucN
rgEA7jwUayr2xVJz9kXQj8oX1zlRGGUyjJyFbJDyx1QP1SN40fwc5L2FF5mae9sAKQHssr/wkBtJ
WVBjOiCjcjaUjxvXi00ouFGYHkKqcPwJr2/EOO6sZ8PpATjDLvWKRKumvPY7WR2mpk6PsgjNrb2K
jJkvGk7M+tVdWcvsHmo3PVqBWhGJ8puHsTENKymbusaGrb1dVZSujyR/SZOCaPwTw6Z60g1RX3HT
tLOFzqoJTqr08vcMTNqK1xBoeZ1qH0NThYtpNZ0Ttuj2086YPkm7Ke2frMTgI1UzjAdQTNi/XEkf
2aFkFCkKlKgC1+IWeNXauE037elLvCuIBhgSsY6/lBi6U7NEo0DYgEwzdhxpPSpmjO/RNIerMs38
o2/y5q64MHfFgBkjQazKGNAKpvfeRi9W1kr8EP6UHf2pdGJyZfLtGBlsEg5Bp3iUofEQiKwbR0/z
4dzx+op+vru36QLa5llbJZQGpm+hWksA8dL/YbiNeQqbvHr1zAm/khD1B41GJDsQnbYv1/BbWS0g
WlsEP9CBo/fzlX4uoiZ7bCfPx7PlRi8p+DrEqR/uAVYyFoO8vTG5+xb02pb54qz5OQKtT28tWm1w
Vq/ke+SpZ26qbk5/FRx3d6humLJ1UF1FhNg+GN4w/AAxDdSDixq63hLC0g4/jZwIzK2to6Y8qFab
3Y4yF7zZAaiAIoIypwz0UVbQ2/tssoU4sF4tzcNk2mW+EVgbzV9tVM/1Djkd2TktVFS7T72Q0ZYo
ga67yc0hPdAXGpUvVcVTG+VNbf4awICCnSZSR2+zAkVbIsKuIqvJIw6OvWypwiTVyv1YheGrzQJ9
AVlaNaNCuVK5M60JfTDEfhbem6o5BKVpeTQ2uCCeMurdeYMAEmVe6/FiP8NAj8/F1LnVxgPrCLa4
edybMFyhFmvtNvMp9+a0O7EwTm+AJO6E3t5ZPpsJQ1IsXHSnibCH5edIt9yKf3NwXrGJRcGpCnL1
u+kH/WTpJneeS6Ih0aLixMT13dhrfpSGUbmbJqDTlt0KHesGW3L9KLMsjI2C1LW0knuT4CNYYtdI
0kFdeyb5BzojwEMOJIWOSqa7aUKEgSsAP2c3nzL4G4EEOrFanb46U0EIXlOWv91crwkCfuJERdTX
iP1YH0Tah0HsGp3ag9WeJPgcKVCReWWM0Ogp78fRmIzv0gtID3ON/l7BGCVmjYqC6dY+dOf0Ei7+
p4rLq1MmFfVWdTD5entrAeJSefQ8jMOd9P1D2jZhz9cKzR1JKvs+oxk2C6etHnHOtqlr3dmufsWy
lLTQ5ZxA21DIq0DNV35uHJs+uKqX+pWcjx8e9r49Io6fnrA+HRj3Url7S07XOCFeQjOfXjiH9ojl
D6bP4OtL6YEunj25s8LRYmOLzbLx2LWQsLYH2+OvrxUJZCj5CdbrqdaoC3lNLNMNpyTGHvl76Kx9
57h3rttvmrp/6kT90DoRyIfp7mef7Rt66mPk2RA3tCxt3MA/BhPUcdUO7i0M8+/cnZ8Lqe4Ci4sk
akm0G2/7wJbbLo/e5LmhO0LXHGvUa7tsGB7CnutoWtFniau8xj6jKQFfy/znYkZYtGl2iL6JTSPT
ziPlY61fwX5VXHskHZH+Bd7OpJymTmKJ9trzlvfCDw4gTHTvLgntUglh0dua9BtXqU858YpX6zqv
9F3jSiwIg4gNbTEf9SsfIXYDAedBGdypYW7I/vFvs87m3HfGG88N7SfKwLdeFO7FtDyTxVcRfSO7
GxGmBxTvXEd2c/BGa6f7CCl0rd9T+IuE3K3TPKutW1D6axONxsMSrQW7QAcjZ7j7kXC7TbYYPkAL
OhNrlsT0hIiMAk9DO8mkC2sjtgN7j5EDz42W90YOKGyF5LX1jivvxiK4dyaXcJuUuMjreh1ZYgS2
sAlCzS0mlr+zBS+o6ufCw55mVu0N5oBsTxXlblyLo7mGV96Qf9Zd9at1TAFikW11kOuYMIkTzdPc
UYQeI9Z+iprwSovMuUOO0SbhbEQHvgDffNmyqOhNLx1zFygDff0SvulUf7uElSXC88cENXHO43Qk
bm/A0ucrK3iwg7K/hc/A3Fx3S2ya8rbvG7zWkTE+mKqPjlHn/QDd5i0b9FUUsFudk8xwMph79JXq
cZK08XWdmHeNkR6i1Z4/bWPJb0SwBqdRz/dp0R60iSvDxXN1UxneUYRGdyDM9CizYdksgfHhcNYf
LNyvcRNaNyDUD+0yVwdpI1uMsMy8V2aYYCK6rfNo+JEz0SewNCaouL3X6fzYNkO1UWPxQ0X+sJNL
/kP7fMWZL5As4fIwTMVrZ82PEGhX0Tywl2LR5uImam227VsrMG5mTA5J7kNbdSp/WrR5aznT0Wn6
h8jRp7EYridLgmaQzbxsoryd94Qi3qDuX7eh2XzUIrvyXXnolhljCXHhesT678EAaYQsxXwIHPHI
2v8K9/0IEnObVfI6qPP7KhqnHb2vW0uvqFDMkawAvfz0MQJpbWzdKjxGSh6GGeO2cK8NbtezRHJH
pOINljUS0atyF4bFLYliXw5I2joW+0mVYVxoHkGWEX5YrnjMNEXGqAHuyqre4jLdwSUQulBXCV0J
GytfjWvfbJ/Van61JP3ExMBvcmMpNl3dodpkZDkNjm4YBUl9C7En6GWBk6sJLs3J1CSF1D/nCqzX
ON2v15J7fZCSZ2EHMVIUnvMYCHVr8YfQN6NFXxQM6SKJg+h7FPKqH4M46u0XY7CObUe1lCnXIG7M
SR8JaQNRkPYvM+SHWGEuiQwSH6zK+NnXrklSzuifiCskYTUfXurOfWrz0aBfe6I0YW6beLC9CJeo
I4sHT4pzlXAQxcgTEE51KObGcPo5IbZL2qm/Gf3ZOFGcsV25tblUoh904n4ssgWVKdenFZ9B3DuS
pDqywpOB+ItdP0fWTk31m6cmzV85v+vGumlqzpvAt3hve/LVDHuwDoh9O6IIhvKXPQVftJbsSaq4
0rL7PAejbRc7veMxtaUXrkJTWCvKHqFF0AWvuzKHFZcXS082PaFP4HABI+P751vx29uy6L/rZbgi
1ivnpKGyzRROAVuKL9jOqvxqiVzmt5KYNQ+xWazserhKp8HddQpKeSWPFB7a6loSLKt2361+aZLM
15fMrJnYWIKkZ6cj7WIde+LEJgIUEL7xyOzbrV0LsUcbhcbapqyY9EVzeV1rvZyGzPB+kgBbPVeR
vB2Gkk4YHLlPK7m4yEKMdjPnqX3dUGPDnqX88dUkKA8+i/nYbIb5q4VwzBK7yS3wxi58KpCZE+nF
zne+F7nqMoheMIHu21ry9dogvvgVPjjCaUSsm5od0By/KfuNLkggC8lbirbhEK0J6dn5I/YV/7My
6+UgXedmddJ8N1MgdFtru/gmPiRQG9JH/Q/DR8wFp+5xPDBWE+yXViCkIjqSSr/YMa49fSxGLJRx
udjhfm1blqbMauxr0kfKk0LXkLizEJu2UOt9GvrTzp+95VZWnXpCX+bdkZfS3Mgqeu9WIucLZbrf
aW1ZKTpNytuRRPhJVnGNdpHqriVPwb0LQXDdy8p/krott6YzereqNaDU7HqhSUuKDYJImi5Nb7rD
uuy/6on2VsrMR5Yo3Q83/jwFV0NhDSPo8pA+9FHWbCqrQ7iW4ruLJzG+FQj5rpBeWA+mRToMmSFO
dWOvTfFMEirjb2qas0gqL612XLHBT9yFFD9xgL4tXIW/g2CU26mc7S8CROtrE0FdMvq6v8obidRb
Am2PcVQSxEwSzUzOvMe9f6rmOdvb2RQchJuqGy8lCaEuzO+R/Nod1nG1cdM8fC6XxbkTkSWe5tU2
NnqYGc8a65h7axpXU/hrkhauWR4kJ9B/ftAL8YS52XcaldE6PkqvOaMaQbmIPTinaDdEQlnFCce0
QdAmLQNMTfZ9bXLd6muzsR03/N0O2gm7behxOdwTuaj1eGO6CAnnjUCpU26CRpkmsX8a+6OzFZro
yqSeCXjZLnVQd9tuMaybQXqpe+9XofWm3AaL+dnoCjXrdtlj4+pry3N5uBIVeTTzbMIqX3TVHqUM
Ag1NMYdacVG56dw0PGKolObVM4jmDvmQ0t5ZVi2ue0SndE2H5/jiydx2WoxbBLF6a4km3VMn7+1o
3ZsPCI8ZT9ZpKx2N/Dd3gMT7FhNhGwDBlG5CeLragGuF147lhgg203sxMy1ZS4TdUUfLvuPgX5MS
pBjvFT8ulMEgsfVywgvZ71n5n9DZkg6czeEx1YUfT0psSzVnN+WwvLvh+u0XS4mREFPE5ChjOxm5
c8pxSE2TPBIPwuAezOz7y6QgAVF1LBAYG4JyvN2yyHw7kfZxUsQO3PQqnPdjvdZXOZEDp6JEqWNo
x/mRRv7PhRt6nxHTtUED3O6wIY7bIh31tmvd59RmCtbesMMBGbFS2Ohd+iXKEyxo/hUSVDBrz5hu
ZBP0u7RvSU3tPMgSqng4LIlqvkVh5RPusVsUnQNBj3jA89avSOZcemhuMFo4/k5bgjtL2xSoNbn/
4LnulSRvlPr39ZrX4yUeOfQkCValiLuIhpM+NI9r0QXX3Mu0rMgAr2ZFfKtd5e6d7PvbpeiiY+6b
ape5S3QS0UxoPChW+TZ0DbbkgWDf4yjrr55Y5o0PAbQlYWLaDmHV7RdNLJM7ZAQMmUi7i3n4LPTa
UvrbdkmHsHmXpxnZwkQj3olufETk5G8Cmb1OJoasQCOqlUJ/kMxDaQm82JY0pOjADU+wyeIjbRAR
x/Vk7roGHGJqLeeHblqxS6dcJgtAATyEcxsQGoUwrB42rJXNhh1jvPIqjLDOUBnMROhhdjYOwI6R
I2ksrszMrNKYlHqwO6KErtjUPk27+i399ioPeTbPa1PflnS+3xRRehd6sB6etKd3B3PxMdIwnXE3
Ob+pf05hLa2xffEmHoN1kz30yiyuQ6PlqbY60W4yy/yAmNJ8t3gyH/vKlBvViuCGZ3wJ8xwOB/aY
estJQPprGNTJUhb2Fj7KO5qDN25r21p+rDQebQc/1NdwGc1ducyaTadsv4yUQHvXDz3EgxGcj6fa
atuHVgqRMlRb6C4azGzlzqiR+U30x83JNnWwM6UyH6PeK88ZF3ibs8YwX0Ixcloajk+6aDs+ta3h
XLGM99tOBuKN8OoZLkcIvOVtdDRSgqdjdy1BNskLZjsqo54gcgxBt2R1WiROiFc9VutRp5WTTHhA
Es+R/QaTBiTSXH/ahcVBjOI5HhvxCgd2a2W9eUcCMix2EDGWBaItz8FgM0GqlY6CV7s0ajp17Gy/
RNI4wfzV8YpXHhSie0F2ZJkMjkurl3yTlp3LtIjdfCZsZKMXJ4wtb/3B5VAeBrkiMZpLGy9yF6Hn
n5hBoasZbyauFJdJebA+GjJID46yQJ0dNHfcT/f+Mg00vDXhbqxI2CgJIEuisPfvJ4Lybl3p3Mqe
APF4xUVK4rTpH8kle1G19WKFuNWHNmeT7yC3Ky0QrreSpwSXRCgJnHKI9XKU/4ocYYhblxypZt2t
rIlz1R4jtGfu0r8HZXgoU+fe0eFHs0xfzFIeM2457cUcqjvI6l9uv7q70h2abeoG7B3D8JVn80ZV
vT4KiORNL0x1tOTs3XPPyRuyndW15Iw/NKUFy13U+pCLbNn6vVPt4LAM876yu+pEYtuNV+g3R+hP
A58mK9usn9rVHB7dGYSD7thMJzURVVtb2Xf92DBnugv8VzNbc+wW89Voj/OupX3gjZrn5c1zehYp
JzRuupHpuS5cXMjkhGQhcfjE7j/5U/iKpuQKgV+9q5uKLGePI07C5slFvFO1LjZ2Ou/7iZqCID8w
NWxAdK81sZIfQnOQVrlJ7VB7mILxaZbFVi3hhhz4R78n0QoIHn4cLKQwseesGHHRacF0E7xMxlnx
QGTcBgR8I/mkzuNaLEdxnNviGCzebVBEPyJpXpWzl/SuTTBWecqEewjX5nlxTVqXSacwi/Ewdjwv
o+JhMMbnKe9fZDsmsgsPgKq7fEFZCx4SNdP/Ze88liNHsm37L3fcaIMWgzcJxSAZ1GQmyQksBRNa
OBwOB/D1b6Gq7mtm3CJpxdEdvEmbdVd1gBCuztl77bMEX0SZAr+PrZeeDoEkvHHy5XVN5t4zXMhN
h7m6tFht5xbVo8DFlHRkqU3z1zyo9jMIai/1MD8s0LUAmbRx3glGbx2dO4G1q+JBryk77EZjhBkj
r8PI2UVe9aXF8J/SD59guEvKMXo528zJGezbdeW1yBPMnQsO4mmo/F1XEOolAIB3NuoaqEZnU+Q/
xK1aexFuDVfxFc2bqBC7qcBLkafxKqD079usbyiaNfX3VVL9rJxWXI5VJPfabjasGmeIO9tH7Thn
ldedpIM+dVOW9SweT5PEQbyCoMct2CPUw6Fv6hNOpnyrsXOoe31KxWA9pkCd+UuLpHlq824DPnvN
+rHBIHVN++4xMJgGw4RFm3i9yqtva0kFCSgBtZWayZu8vKCxaAtYvAy1zgP/MAbyJPWHNUWPa8dp
nXUCiQ6//zbow50RFfWBR3kRefF9T6BLYf9wtH2QWbYbs+La1e65AFFP9LC89+PyegrRsc4jP0L5
mdNOZA87lSSHJGroNGXVXWwKZCqUv1jRnd7ezKIaNti52lWtnZskVQKp2/NUGeuSwZeweFAgNTA0
5ThDllgZfzxAILiQYct8EV4Yqj0vpdiAYdz6RnNax5z7FWMsGnXegXBXKCKa6qYtk4Mz5M9aqusp
qZGO2P2Znc/rFKDzLZX1iW1AuWli1W99j9B3hUrWMJYKZodcshnGG6ewqWujyIPull+z4N+Ufn/R
saeczYIKgk1tjbsvhpHdftSfD3V6KzIsXl0wYMHF/qOoxJZIUrM0QnxinY+VQjWhI4APSXoN1Ojg
OlVJ+KW+HbzpLi2JoMrtc8ISh3XtSL1VKBxWfcRsGhuLW61x1K7PzH2Wxhw++a443G793H12wjik
JKGeGld96VymTkzo86ZAf+HaJMUlZffT1HAKI/VrTMfTTuenbhNtxjp7GtLghpbRg+3VIaV39Vw6
w/lchNEpzYh7l1mrpTlIk/Oij9Lv0zCdpUOEnMC/nqJ8n4Qx0yXdHiuLQAHE0S6wulvtUVWwdZSt
rWw8F6516hXVwkF8CGfjKrDZKJO6Casjce9UVst13PVrcAsXeqhe8gbXkrBP2tG4ivz0W4TkeU3h
hUADTn7LWa7h1rXRXHE42Thmce6V6XkcjbeFL24Vserr1JNndSsvWf+eMTG5a4zTDyWWq5PK7tk/
BeEWVRiQ8Lm+Crri0NmqOImN+WvkiZWuxnOQildlisGin2PzEM5mdmclHMQNlQPbn2nL6bBJ2GkM
trqbs+q+yPW4TmPqJIVpJBMooI5zF6TL0yACr22ZxXTQloncNpov246smVAyLhgf5amcRHCSjG54
WTKH7HsRWA/T0hg0k5SdPvyeaRXYfXRajrCfbFVT8Qm7mkwKtrOPRj7lMx9dNJ9n0FIvbM/r10Uv
S7FrhJFurQ5dmW2gZaKTTBdZlMW+6Mv0rprj/Hvh2Pl1OS1GySKaBCqP2NyoLLNvhynzrp0gNbkZ
IP/7Ki7Ml4F0LRiUllZMRDGEhSSe250w0+8lMqYODQnpjqhSEvVEPAiBTK5u9LUlFOzmMQoVi5VN
hAa//V2Vsb3GM97dCNqH+6awgzsni+avIDPDq7YawksjEhZWmJIjc5Ql80YOrrlNOwL3qB06T7GR
ms+aUvIeyTLCZa+M250PqW2d04crt1lCBC/69WoXB5m+FbyZ7cJX3cYt5Bz4ZsO2lkn2LRKBQ8li
Vht/7Mc1bXU0NcPE7JP3+G/U6OzoJ+CtaeLo1ovLkiaz5OBYsrkATG/Yzs6iTMLEPugLF5zMBSZ3
n3cExvNLWccjxvshOBs8HX5LKxyGiMJHIkGUuwpDNWy0W44PUN+wDaBuT1Bob5oJffKq1ywAaBDa
vbRrdRYqzkQI+37CwXwOeq+/yigfbC0gEveqck21chs5HKKxaE6nWRV3nUdltdUZVRkKq5u5s6w1
TpR6XdBLMVHy8yTKhK4kFVSSzb/XNAf1Ko0ifToasjxpyQxe9eYc7IJQtOei6WoGEFObSMyN21iX
DUX33Ujd7TYy5+I8670TlAk39IacWzKZ2QeLjn/dRIayGcO63g7str+OcpxPS6egUIZOU8LYZ/33
EkJMUIEO254a6gY1LhZBMrmuRRaHF3ETGJdTk+IZCYYFgOll5NCgiC+v7EnTM6vd5NztRs3aoeNl
NUFysdKw1y4zOC8EX1j5eZy6+Y3ZBM+iswXKMgrjSeGXRIfNUDEDD4Wh2bCwq6TvL80hwKvv55LD
doEL+Ux5RXRHLGWECl018udskQq1EFaqnQi0ugpbs+K45pPPoGZbnQw6AgYUsH3jjB+4J7MrsQxm
MLjY6JHDx1ijfnIRdwT+yTDpz9yiLeEEiZkUCx9Z27CrxjHfKzqgix8oj9n72517j4Tebjfe6EBT
iUzCOOE3RVeQfsHGtROqyoHm9eVYKNpa2E0eLWlV+2LI0g1k7ZSSTu9dAI1p+E3Dv2xjSXY1hCme
6VTBLcnRmf5rrkNyLZRFKSHCusq3nJh2zHwdc5Royth6jHzkq4/gMsiPGKGjcgr2R9M5/VefWsIS
9CK3yRCytBYGUl2aY70wL30RyP7kXwXhDNIHoLzNI6tBlmCzBq4nvvFxjVUz/ZLEDmfiV8qpv6RJ
rwVCiyrnlWonNAFSRljmUXeb1KWOQRlDnrgZYHPSTOquvIqaEF5d3l0YoePuipSOkZdK+QHl/Hfh
tv/nNWnv+WwHFhH5kVcfSiZyiCLKt8Voy3ItwbSuYM1Y5y2Pd+XlSfH1/Zs8UkEtFwRbEJg2svQA
v/ORW9/lMG3BBi6IUZumy1aZ3rWeC5cam/wraP4fSfbelNr9puG7al/qOwQeL/3Ft/ZYuve/UpTH
t/OOKO+lU79r+PjX/xLk+eG/MXlGIUZPSiDIRjG0/iXIC2GmYlwhQMELbf6Bzbv7b0Ge+W+keAGM
mQi8zJJ6uvgMZKP69P/8l2GF/+aTRW+2YJn4hoCH/ANF3pF4jY/RBHziQgGEPYcn9ig3IiUmzEi6
PNkKE1Jo23gzfoAi/iDE9Xer65+ZqjAybIQT3DJm198lch1NRGByCU3brr0F633SRtk3EGsXLhXk
TVYM14bT/Hr1Fj4e4H/cGbh4D/svWYnc3+/XrMMW2FYqjY2OJ/KLjNi4TUIVH3A5fBvBM16MNf7V
9695NN7+uGa46BoxCkPP84/0jbovkok116CzkH0l/bKHUp3Mqwjc+QfT1989Ueqh5HJjVYkIqvj9
7qzGw9Me9lT1R6m/NLVJmkFilqBTOd1NdWztgTn0O4qJ5ek/vEeuZ8P0JZLZAfEQHF05AsLgFa4t
aFuEA80mt7fuqgbm0QZKRqo+eKL/4/tk7HgW09jid8Fgc/R9elBdE2m53ZYYAYoQmWQZtCiDvH9P
f3sVrsQcaTkglGA6vdalkpkyYe7zu62CR3sR1uyOgEC22392FXJg7OXHA2DHLrae5Z2+Ur86qMxJ
no67bYmM6zoabGNnW379wRM7/gaXq2B4B3bM4uYhSv39Ki3eMVmXidyqfskCrCx91xDyd9YKKz75
xzdEBgyyVqJ98Ul5Ry+ncFBrgEyT24kKyZrcPuIjqyH4ADpz/HK4oZAOtM0L9kKPNe33G+qmsVRh
RgR8qykXGeyMV3qak3/+ckI7AsMF1IbZ+A9k06uXU8KCKOxWyK3mbLSSFULDStHI+mdPjImBud5l
2mdiR6F2dC+Tl7tYO3OAl4LTMgENIwTO3hDuB9PDMghf7W6ADaDZJiHDZm0B1WMe7TR4Cd2gImHC
WJTjFkO/3NuGWTwlbkhPAGtD/UEG8hF4zHd8NNAeNUdWJuQPgbm8xVfPL62aWg0DylUMyESsC4dz
o2UUOx9D0pnrt98St4pOZraD24nz+LntltmBaK3pgzu3zD8e4uubJ5Se74XVEXqDCZh8GSGv/hTp
BvMQkM691Qkbo3Ujm6FbGcMc0J7Iq7ZFY9hakbNx0cvaO110UfVlOfkQ4RmrBE9/qZOXycSXfUbr
fpQXYoQp8Ig11+2vqbkTHhURH0ntz6k6pncFAzCDCm13t8ZY5NkGsINOODi6c7cvc91eS6vQw67W
bXcwm6GC7eikUIMiuy3uHcYXZj1foqDKEjQ663HKwnRDKdLuaQMqP9iY+OY4ZpEiZm0k7JqfuPfy
eTv08ew+JpaQY7tKfUIPTcqzBfUWMqnPZUGQmco9TS4ip95hTbVTc0qa2nm6tAqK4sa57RR9eIA/
Th5nkhjq0GQNHmwydPGrS89sHsIwyvAYm7LdRrUXQxBn13ye11OXY4qBIdlGnAFXtTLlRe1x0L6Z
57YgBzisqmDFEZ+B62PzIn+LUjyMJGU1ckeJhsTTpuyxEPWjb9hbR6vgqww6pH024dHhlhaLSUsL
0Ax4JQSe18At/GYddIZ77rLekfrAoTbfmF6PSMOQOJrrhCzGTRUJzJBOZgNNlYgqvQ1Og5nsBDkG
t2YV4PyW4/IrZjGSjgXZdfplzB31KtPN6J0NMpY/8l5o6AkVoJetZ47Jc2rJ6BZxrvNspDrA8phP
wwBSoShRB7ja1CdmYYOFzXJLo6dqW/0kk3b8Nbs167Nyk0cl3O5bZppNvKkyTRU6xggo8U2N/qML
gBdBexy50MRdGRz8bqmsUKcxrkiqan8UKNzSfc7Am3e9300YyVo/APue5/Is4QBJeSDw+STjho8b
LV0qd87U4EJGIdsQzhiYl53wuy+y5kR04gx+gsS6g2hEPy6OTuiC+c7KtFtyRGPWC29FNzkrNkOf
VidGkQfPfZK1j/gM/a/aaUHPXocD2ZzNTWTGcr5QnNyU2vaBXZ9kqCPwNqd2dMsrs13aDRpAeMHm
SGOrG6MvfkEFaEtI4ZIzqCnvnmPKGsqTLvBprhZdgQQj60OM9XbhkR4cK0l/WSdeACswpqRUgkY2
oH9BZjgkaZKjievIX4yfinDurpJk1Hj63cT/Odtlew+ECLk/7lZc7mGkx6U+IIZnQysPJGuLzI9k
G+Id8VhSO6ZsU9+lmsoY/NK4vWoaG5Z421t0dG3k5Gh6rXS4D1ROUacL8+i+gKrinY6OKi4BjwH3
ijH+i11Z1qK4cHToPhmktMSLr8oyz1Guj7BIO992trHR5/5aAeOlAVCn3oVdVdZLkLUz8cFw98+0
j1F2HaWc33ae1eHw1DhJwX0VnS+TC5FblrEOs1mRkxtbgd6B6Y9xHNiwmvy6HijYpAZlIxOJ2XlQ
MGvR2EbJt41IrUWtaVCbQkZWo21QhH7+0u4IOhmVa4ZkpvaiAeE1qmOEBmI6A4LX8FFqo8M3Ribs
zykKhe6oKZruhde26Xfsj3TX6x7Zz2ryRu9FuUP1xelooZ90ynafptBNn5EpZ19mq3eeynmk2AmI
EpPIlFR+viGqZLwjAIh2mqAXivZzUf3itWCHYWZNWW+9KTG81QQH86nUzvRdT6K5RbqU51R/415A
LBiDAXXKjLdCyAHWgtPY8b3pRJl9AJI8DeuWfOx4xRM2fzQufdytSioGT8mo0MiPPRIG/Ez6vzim
lSihO5qf+9glLohk4iQQpwh8nf0A1J/pAkjk1xL/S4oklmIx7Bu3eekyZVA2L7FeOlNkPXnkVT4u
FpponbPPaFeFYaMtVEmmaSG5E6MxcAo3PQ3bwT3hWw7c9RCJ8dtsamyzpU1ljIqMGuS5cszpNiQw
7VdUEzvDhMxegKZNNhsbZFvtd4854KeRF4ZcgVLxb2xBeCUk6IWynkR0+FcDK9EWEoqkV9QM6XVk
2dD34xGjz6pB9Bet9OCk3xUgziWCM0OkEHdK6a1BhQaxNAFqdzHffIKu1jaGk4xoXHA0TqOq8xbO
/1VB2RPNtuM30LHTUpXbOO3ELyvNnGHjuUmDBjfIUCGNmbCvTTK4bhwPk1RJRtCPfhwgIRtLPC4y
kXBazVPXfSNHEse6Vrlxv1ChH8dU9eT2xDaffmW3DvbaLJhOS3PCgpPHVTtQ/qqwxUxua3V0UEx6
YBZlVXlWJDNWWeKo8+uhrGHeV7mybkxSQSDBoWUTO3YVvV7kj+0tyBGagbaZeu46rsfyVwSVf1qV
snFrLKrGdJDKGYKdzdHvxu6hjhPcEVkpsk9/8va+m7Zfwwwtx2rsLIDEgtDkLyWMYfrqQUPDMJ2c
6RfVQMfbqFo13cGtEc3sDZg1CTEhnhNt/M6EzOQ3AAHPZeCbtyHOaiwEnR+cWUiz2xVi6PrK6sH9
4X2qSjS5CjVe1ZeOfyFKJ1hsBJCxgSxbwznhG6hLAcPHNyNLHG7SXpkXXRBAvxBFLB+Yc0Axs7xH
l7mmyIQGdvBfhGnrkxJq2gu2aQjE5VTm0wnKUHU3oCkKVmnZp6j1o3SkoYMrJcK1rY3nzq3mR2UG
aNsmV8nb2CFP0BUjscIzioRnZouSCvXAOlX7Fm5sMgK658mfzKUE7/YxD7R3vxIOYf+YoWHtFU3Y
et0Wtv2lQVebrecuM67QraEqDDInRdMt5BXbAPO7S99OrCp+my68zedAR9U1v1vEYIFq6sULOzyX
dnzi9Q9kaMMyICFNXtgJ/vttH4bxvBFDT+VWIN8giio27o3KQkQX0cw9qC6YyzXU6+H7XIVabJSt
GWQIgYtTDPJhjni7Z/tXhC6SqZ5yMTtjS53WGHViVtu4uOWYiZnPz1v3jiad361jEmmJBOlMENah
b4B+dkndqTdtiztsFTk2QWK+jvJT2aUmvnlJlWMVjujFCIUJw+syYIZbs8vy2+3sRsV9TkEdDyDG
te8VND2067HEE6nFbCwSHlqFaadnmg95Dtzedqba3Mykhz30YGovOnCD4kQYIi63biUtegtzjNE9
r5Cs7w32DdmWVyXR4tN+90FQSRty/2CUKdvZth637hBRSu/TEGdHUsis2ngNEtMtZhrlbTvlI6rx
lnSRVdR3rmDjYYRon7HGfyGRpe0xufuxQFYKtKHCHh7hIAUGWHtPfdibV/3c0D8Mdc5GDJskA4Cn
b3w3zRbNFdk81QM1+QiOlmVVNBJxVG1M3x6ugypB/ehRfBoQXhXNrpugWm27OCvzXZ2OabNDjpnQ
WRUF4TOcnixzpaMBGQW8JXvjhBa0DRrAzBm2AKshvclgRdVk2rG6RxnnLPbGP0WwYAuH1nV/NnSt
/LUQNJ1XDepH1mJf45EEGEoGA17Lwtq5vYPicJol+EInofy9K4QIbtnPKWyJos4eBs4IYtuE0qFp
W8VktyTjRGNwLuofnRy6g+GZmDdwC9Eu9qBCvQDDqK+GppOPptONDzy16oXetLDp1NOwW7n4Gb/P
Mu1uUfzHPvDLlH1wVtbRMx0gu1nJqZOUqicnuuQMBJwSRTGNDZ3l9kBIyAh9ynZHQFWx09OEBUtV
PwzDVN2bAdU3JAgi+BJXYflzxITiI3pPxGk0wCkiwaL3ytMEiR/TZqm5j4y56cJWHZ5JNy2CuxZX
ibVCqosM3jOyEtVbFtfPVoelflPiTiEnjc5WuJLwWL+XJkLfdVQuIqcmV+MD48skZt2ox19pObD1
LaJZfvOdUodrhzMcU2wBQW0nhM4PThcsRplinDCC0En91iodDqjlcvWEba57DNKuIOBgtqefyWi2
/Tqt8WPUVoFXy7Gney9vtbsi895uzvueXJJtPSThz7AQ1ZnjzrNkNbLVs/Km2mNWS+KDIYvyKpk8
596NWn2V4oNFRR3k4homNgucg1yNfTWn0X3qEhFBl2aUa2OQ0G+9rhm/pk0UY4qsiQtHw4+0f9UO
0vmh+BI4jWT4llc0CJJvWVIYV0ZTDj9RXNLf6FXNhnao8OURaZV726rP0EEAZ9X3U62C+yFfRmaV
G+mvkEPr3WipMj2TE2R/tuLa5egSYQjdTD2oX0LI6d0CIpnqm9w1SeMJwmaEYJJona8rjQazFnH9
vQgn5LoUbBGegnxABFqYUzcRWNCAVijqGIJmagT1D6/A0wvKqwvZMfm9SSNWJexDPOym3+KgwXlK
Jyl6dIwMCRPGisndIlgOaHoVNrA7+L0Id/QCIc0JYT/3w3rIVuTVhz90SatuJUqr49RuleYZZJPF
T4nz69ErdTqd523oYp7B42NviyFCdtQN+JlWftvX5JkA1Hho59K/IXACREXO31Rsms4xntpAy5cI
MwCbwaZQV6woY7tjoq6uUtFNT7OMqocAowCYlWrMfsWd6NrtMNb9D6fvkxc1jIXkMcx1vwkTIytA
tWrxa+KRYlsY/ADBa+yzZHa2e6eJnErXXd0ke3IzrHSNi3J4Dvwo/aqA0OVL1iK1dllHKW7BcAHN
NCFt+p2vyFtAPxg5h56oGvqabLdRM0wCKhb90Uif9a3VjhgCkoDlIfPYI0SwYXA69+SpbX0W92mL
UhMKbNkgXWPsKpAWtiQOctPBarmj2gm+RyxojLUe6QFuHNHSdRpi6TGQ+RiwL4XY1HbBSKbnl8JI
ErkBxmWWa7xrYMwa8EcvASecGzPIxhfDaHO5RumjsyUqDQZOBg0I6Tcqunk1ZBXhQmLwXUSn3Zw/
x4I8NDeXguAhX5FNLe0w9zcw9SJUTugJym3jpLiNFScY/qygLyHA5CKZ2kMWSeeCZE5SDfNY1859
D4HGtx+ChO73RqsBWAu+mDFEZD/3XtbdUINAGR7lNaK2gH/6NRCzeUo6NU5Gw+zEd7puJFzCKZXJ
AQAaC2JYlcLDqI32w0RSjs8rxaOBNCqkwNl2jTueQSYGLOL7vbHEy6c2o5GwzR8+puiSBRi5LASx
vCYyNq35z2hYmGpYic0LAz37F8MkOXplt1PzhdQc9y6XIJbXvb8MVHOMs69jkXYR1cEG2W3ejb/s
yLB/9nnNQmdPJWcgNxwlMirJUR/sWl4W7GeWhNXSQo+5tlFIRuvKL/R176TXvWGRtNNWaYeCxPGL
VYITMz3BsOY+jsrwYDGMAcQl/FJVvSaabvGDdlNKO3LC5EXFRpX1aRKUvni0chWah2iuvWzbYABg
BpT0sDD9WbwpUFPQIYl1JXmVucO1zQz9HhBOppYSvJrDmTAO80OV1zHN8hl2XXg64EjFcOWFVeye
hAreMpk3ni5tzB4JvoWSVW/dNA4xXyJPwzPd6qi7H7NUNZc5Uohw4+F8pbaJoEf2Z/Eceuq+S/WI
FGt0RhyCc0EdcNVGYIqw50VzfN6OuI8P3VQNXQZ0oA7l1Wx3BWxyOnsOLKhmcp38uuvxy984fVvr
ZzCHfnmZtLof4p22yTU9cVOQBBtL8fi2KtYdhU0GLR7asS6S0GAcpAtHC53EnN0g0ggJIyv7INqp
wLE4XvZTFNGT6uEtskwabmuK6mC1kEhxQfkRGV2bgVY8h5q+7pohg5mF3wBvMyoDkrwih1Pbz1Hx
XzGTZewq7JWZEqe3C925LTlGO+NimyqMDs/zvBxBTEx8L6ltdhfOoD2mNQHDdWspjd0ptXN3PpkU
Ea/bsYmheFXaoTrpZW7A4Zu7qCnWZCKbMDIPDaeEB6bDnIAYYwY/js2jUOngAFlqcASuxsqu1Euo
hyyg+jkhWqMp0VQviKg06QiGdLAsI4mPynPTFjlPTQKJppQmeRA/skDir63NAdA033Y2isMYJkLf
e2iYfUU1jUbAtapdM6BmZpceDiML+ALaC8Quqlhpw62zO9YtWXwBI0P0WJH6c0oooyfyh8nAR3kS
OyIU50XnedntiOjeWln+6EA7wisSno+oW3EKlkrJCsNWTDNgU9fgvaYVk3zjOxs0bE0dr4TAkLpH
WmE4pwW9FnvtVdReHyvYpbf0fBrHBt7pRGV2knhdXoynkyVHawZM5Y9JeIIBqzcGVHZZ4lA8LhyM
qRSVOTAhyndM2ZtkX2pq+9lqbNuyO+gA9CabYwO9cQEDIFVy3vpBRVv6z57V/xcP/Jf9rnbggsDV
6lv3Wj6w/B/+VA+g3CAhlSrgfwdF0C/8UzwQEUITePRcwPagXolM2j9/aQfskMBVH5e36xBBg+KD
zs9fygFiJ0yfd0PiKkVDemn+54UDhg3Lxl2Ihkd9nhmMRecg4Nt3ftkcIIJEB5dKrfqg6fd7f/s/
P3/UIKvzNkGYV7T7AKjoaZyPh8lxi/2kNdK/RgZpgF95WeaYUQ7v9+YWQcB/2kb/ueRRryy1m2Bo
ZdDuPZtDwJrMnJ7iUiGgnPiNcPZKeLN3DbImKf787N+EFP3e2fzPFY9atDa6n8YXc7NPjSh2UaNb
GP7ww86b9+/oqCn3nwscESIFgaAp5/Zm70qk96d2ayfWie5CUsMT29fnXZe5373GvpLlIA7VlIfX
LYSJHz16CfPy/T/i9370//sbluDf1104o3QNvlAlqICNbgeb301M4mdLcgJrvP+fu8hRSz0deq9j
qcPEkjjDXY297FdeihCFb0LS5gff5Buvy18+nFf9xLHNyQJHgrcXWe3B03NUg193AqX2/k289ftL
M/fV7/e9CtnINzwpBtdlM/r6xptr+4PQobfew1E3tMnafug7gAIhL/2hQNRXneQoQMkrD2bLPvnc
PSz39uoeyApMbR+c0N4iTnJrEAa480E9ffAtvfWEjmaFnOM70eR5u2+Yem5oRrSaeGHhddv3//o/
uvx/Mwf4R3MAWSyjOwFu3pMuAqCAGLzJPM17P1Qbzx+8EKyVolWW0L29paBYZKeW9sv2LIDnJQ44
xt1sS1Ie6P4+i9CfjgUWc7pwtWV99Ccuk8Pf/YlHk8aULSjGgGmKnSfVW9WYMt0WLm31XWrmufmU
ga58sdqhsLYDmevY4BzKQHUAruJEkmQ/fPJlHE0unpvqISwSsYdvXEF1dilPGbhQv7//Lt54197R
vEEhuUU9n4t90iT1LXp+MDxThz3hc6PNO5oy6GICXSEXZV8CBIfOYtWcyKs0/PK5P/9osui1j0A8
T8Weg2z+YKRd/oMGVfXBfPfWwzmaKpSVQPWgC7CnxisXSyki4nWeBsHnhrF3NFmQxxtEdRq2+9Ak
I3oVWYn4ai+pDR88/OV3/uYj9o6mCRbYGfwZi8LUcSpZ64DC89qcdShhmibGr/ffwfI0/u4qR9MF
DAR3KgOv3SdajJeKQKMXbSgrPJd8uuXlKBUimPcvtbzWv7vU0cSBGrsP4t6s926gx3Ht0fzq7wJr
RNsYZURnbhT3iya6t0WqP5gK3voIjmaCITWFBVis3Ueln+Ow6UcRQV5NiNp9/6been5HI5wasSZt
Tjf7pGhrCDOT7TQGwigQWXCXrAxjiIWo/Pn9q71xO+7RgB9Co7XjEW6Zkm1YL24MN97CCKofPvf7
RwN+bNHluqRU7zH2he4mpwr1k9AHppXP/f7RiDfyEVAH5fR9FlGfjEJfbFgbyg9etrU89L/5wtyj
IY9U2646M2/2URvMJ47uw/JHmmCkQtNapPaTAcbe2aUB7cZVDdOuBt4c64nwhN4MPpjy3xi27vK/
v1rda1gTrmXxiox2iB5j+P4/tTlT3q360Lj53GM8mhp8g8wvSqRsw7sG9RTZDO6ZjoPggzlh+Zr+
7jEezQngegozcCroeIQjyzV9SDfaJqUhMWs2WUl3UGYk4VAftpKVKqbiKYh958f79/bGgFoOZa+f
X4pbEpAA2wsztuxq06JMyU8nO+2Nq6w1tHFHmahpbt+/2Fvj6Wh6aA0AwUFdcoSSoXdKgqRFcH03
gjb53O8fzQ6+sI1MQDTY9yWx804Fy67txbB//9ffmFCdo9mgwmKvpmV5Tn23pmgVKTQWKhnqMyVa
H3eLkwW/hnHx9b9/wTcel3M0PUxeJXy3Gxi+JqhTFYiHToGCev/H33jxztHc4JQxFWiCPfY+QEq1
wCLGOydCMnIyG/N4bjT5R+DbN75v52iasMXsod3jXA5kvKofrDk072yvSqmx1mb2ONRt+NAbVQwZ
IfLjah0C8nE+uMu3HuHR9FCFmd04FtvzmuPsqZ+pEFrR4FQf+WfemH6co6khavs8kATY7Nsp6eB7
FwidtmFr09ib5eh61++/rLduw/l9lCal09rg49u9MyBbAWxUE15Ie/Fzv340BzQw+NpoGZYjTai7
OW6tO0PN4vRzv3406GO/z0DAcUYl+1qfeb2+M2TW7z7340cjPoVrIwy758fHKcdbClSsE4n1uV+3
j0b8IBq7GpKOx07r6RxrYQQasfzkjvkYBJ0aIFYqg28zK1LxLU9AKQOI9+XnnvtSvXs9s4eigX+W
je2eUJrmqvGMaSsiIiM+t7ewj0a1PxsWuXAVf/2kfzk5HVGq7Pn2U6/1WCc91UWJAqnmJNRVzQn+
h2Q9mxTYP/frR4M2p8NE3SRq9vBezuoBe7fV+g+f++2jkdq7so/HkgkhDVy1BS8w09byqg+WoDfm
gQWV/vqdQlnEi0yIwd4YCZ3vHemfDi2AoM/97UcjFfgRcgMq+vsaXSb9A9olWVOJzed+/WioBhGk
WTy+7BbjwLmZTes8YVf1gZ3rjQdzHFtdo44cRsok+2Sa6ZxKInaKNd1C+iCf+uuto7XYGLxSWpNH
FQlhtq0Refls3z83AVtHQ1U4QHZTaTf7vhPXLm333Jafe+rW0TBN6x6Rk685kfngtFdjz9d/gDHc
6c99ksfulJBmUqtF12DVR3uHBgB558pTcvz6uQe/vPFXG3xvnJDc1cCAZN9OTMSNvFWTmX5QYX/r
uzkarlYwqqEp+SjhUEmoDj4t2I0vrfajDcJbFzgasTBbo9lJzWaPggqkH6D0hTWgLM//3FT5R6H9
9fPpgv/L2Zn1to2sCfQXEeBWXF5FSZTlfYkd+4VI4oRLsbiTRfLXz9HFDNCtm8QYvwTofpAlstZv
OSddrdOSoJzKOdT5YF2JApTa557+2aTNqj6H9kE+wAk8d+uj7t3Rl9l+7rubZ/srjduyKwQhCgZn
8Zi44sqqRPmBB+EPT948m7ENGW5TGz1PPlt0vBZD+cNrApl9sCCcPuY3tzbzbM7WlL2ALp95MjYl
sUOH0ojbwdfKzTjjhPdruwwHSXnzB9NA/OHPnc1j1VP1PCUN+0reFH60zHR5bKo50F+Mdkj6z73u
U3PvPyfbakxoE1KeGWydIDKb1L0Al+h/bqk4b8QaepdqI7p7Dkxof9809QgfF/zkp4bqeTOe2SVQ
GCoW0SaAZztTrnz0g/mTh7XztjWbZp3xVLJwWDAxXnk4e+4Snv7/9qr/f/Nu5tnWa/tDYVGNXx76
Hod0apnrbvar/qNH86e5cDaNIUp6vYMA6GAtWgVYiShkMVxvGHdTa7YQs2mpGY/UPPhUlKi0u6+s
/sEQhTw2CYCiykphW9VuvkpsT47tbdbByEEE1Uh3KMIJi59ynRAj2l1SXBMlJ9A0YjTDrkQzADyg
UVIO1mOawp9ExyaqWMua5Rep1/JLMZetpBvCCZotZRtkMYQXHoqsEcben+rcvAagNVXxDBtoigGf
UAFpFK4UP0IEZ85F7w/erwm5VHBP8T1Nb67X+fQ65E7wnGW2xBP09wFmndbs/57yQXh6uv9Yais0
olQfm+WhXTD8Ih7yvXIPi6EW1F36MNjTygWVYw5u2lzZo9slcREkXbqlcU3PB1svFoV+5K9Bz/39
K50Wyt99o7MFtOlnisgxaHC3WoenobLzGwJV36jEWam6hSu1KXpJlxpV5+FN0jWUsv79D/9+QGGw
/vejWCBtVIgiapjD0MSTATl5WZUfrEKnNe13v+psaRWV1qWWeX2g1Lj1Iz+1ly0HdspzdV0CxFz1
0+d+xdmi2ndm4KErqQ5lYKsvltVkl2toBB9F4P/0kM5W0xmXWrC6jToMwl23RuW7W7MMnU/d7+DF
/fsVlJYEakqvKsW302xE69CTiPLHoHn93MM5zYJ/jPahXvMJeV55AKcnY3p5h2jIaDf73KefLXgL
rWzaX2x5wB+DPRc08G1rdf7xc59+tt4lrpEPmvLlA2TTdF9MSxfDPfQ+Wk5/Pz6Ds1k36tWgSHjs
DzKFXgcJvLXfMW47xgef//u9/r8AMDR7zKVjr/3BnSXOxLJpJ6ZwDumM3Koqnz/1jIKzWWYhhZRA
LvgVGB8vS7NZHoMyXz/4dO8Pz+j0//8xejJKX0UAZuLQiJT2TQD8kJ1p3bE3cix8wHJgAv9/RIb/
q+cITtqxf/4tPC1iHIvSiM1glFeUz71D55KfuiEEwdmiv1pj0Wf1jJ1mKeeYupvuYurotvv7S/jT
qz6bxFLApkwquzuYNMIr4IdBKnZBoiDBKZXgQPr7n/lD2U0QnE/mpvFLpFLICBLIVRTpjYsdm6Ut
XzW9d82lcPs+P4ZTg1G0tKErbl2KXsVxFsKqbihJ7dYPvsofFsVz1ETjVWokN1MfBN1r+MpDs35h
B0fn8fef+qfPPxvWwsWQaoZGhWuofJkmfk/t6Y8Ksn7/4d452wQdJnxSuYiYgu/vNCd/69SwfOrB
eN7ZKB4NqwyCRtMG4qbJLRs6KqSuN/efeSyedzaMQ9dVGQ0gIqbLPbtCIW8dxozC5899+tkwznpw
uBWIaKqXw+lGZ0X3GAZJ8cFa8vtJ4p2XwDiuVywncVlMc2hJE0aW1/OW1qfhteWQN3/qduJ5ZzsS
ON0xA1HOb8jpREva/JEaYvHJl3u2IZVuKtYixQUKGhmwfZEvB6tx/c+93PPClKRM6ICxKjdOUHfv
1WTWW1+bH3HJ/jDoz8tSGk4vtVGWbjxMvWo382p0h4m+ouWDNfBPn382Y73a8wcj5fOb0OiuF2Fm
cUgW8pOffrYRGcDSLNrw3djoJi9alPuzP9WnfGrcnxel8M3r0uiACWq6HS4tSWed09XeB0HN0wP4
73Owd16SQoX5bFVTJWITUuwKtlj2XgSSYMFNZgeNu+9pRvuaTfbw/e8/5z8Bx9/9xbN5TIcd9lYr
cOIitQI6sJde9BvaqopfNSzu67EOlEw3ah3KcW/NiYdWAglDgJY7MQFnr8tQWbteVDYu2op27Ycx
aNWlTAqz3IAt8tFHVieJ8t+/7h/WBWH/e9/Pimw9ZcKdWFfwC+iPVvkXYJHj96ZNP3eS9MTZqtCX
/hoqU7MqULm6benOjYyqmrd//wV/GvpnywL9Bka9itWJV21Phw6X0r1Q8nMREe+8fIU+Qt8dMtOO
Kclq6W1fh2PVdvkH1Zt/+O7oV/916tKNk3ZtDXubrMG6cUpooo6xLg+fejLu2aKARH5oPb9y4raz
nAtHojsP1rCJ//7pp8n/m3F+XrmCqzHDTVjZcUUfrB+5lWxeqrUrJf0FRI6wTHiwm//+t/70nM72
9X4I036kCS6mrJqhT5mo+h5MzvLJjz/92X8ctL10oBQ9gdAD2MLAbJoJspTNUPYfHVH/9P3P1gSp
atb90yjSiJ4PXDiTbeZP1Se//tkcViMNuGnvmLGhAjxhLkghXkbxuW3XPZu9NGBWEzpRvnvmD7sF
oc62VO3niguQGP/70Zf9nPbeOtsx2AiBx9vtd5VyP3WF9c6rTUpE3P1KOVPs1LJ6LUjlbvzEqb98
alD+V2kJUBKcqKYVe10xfWloybyWs/ooa3C6CP9mep3XlkxVgAKk7i00c3TW0tpO07WfuslbZauW
/t7eAAtu9Kn5ZGbtNMUYMJJPXddoRPn3O8kBEizFpOGyaO3xYrC10D82fCrm4jlnc1kLV7m6GKwY
hVMRt6XY6xR89efeydlMXoY0COjJtWLc5voJBJjYQ0gadp/79LNpjHfMDhEcWXGZ+vm7SYcasuUh
/KjI5w+rhHM2j1fhVjPRIXYDmvCfQZmMcUOvz7fPffmzeZwhems4gZgxlXLlXrW1g/dO1p9bg5yz
eQyO0qHbid5ECBBuCMah6ak5WGkG/tS3Py8jKZcADDlNkrEuLcj5c4aAUIbe58bkeRmJL8BQlnlr
xf3q59+BZYnXnOPz5wJ13n+Vkeha1BNYndhP5/aoiafHvVV81Irzh2FzXkWCiY9baIV6QBqN/6XD
N/5jlfmUffBm/7DPn9eR+Abwn1yxzOUKFSH9sWE50zWoUIR1RV+80jDmzZ+bYOdE48ztjdRcWnYy
qDkX9gTaOm2n9YMZcDpV/WZJtc+m7wq8jdyCYcacz2d9BQzfv/XoOrXAB4kJNeroV+0O8W5hb9v/
nFU/N3bP5rWcFHw3mj7jnDTqjems6dUwZt3nlrxzIihe5ikwU2XH49ynt3VvWM/lsugPaoP/NLjO
5vWYq7SeUDrFlg+YvxXZd5KyH3Wy/eHDzytORNvavbUyLxJ3mn70C+IZMZTT5x7MeblJWwUOxdWp
HQNtMzckk2vAJoi9/v5SSS2dnsFvxtN5yYkRgLNa4AzHGbUaIAiaCU/7JkA+BqzGD6VudzN2SnVh
Lm6IQG1GH7JRLTMKAoztrY8jqCsIUX27vAfl6kBqcheCD0L7oY3XqgJyCRPGSzZUKeXrHqGal1+t
IQ4UKOwAVbfh0CZmBFsS1oVv1vTre23gjyQVW3QNwSDtJUrnAnxhXxRYWgpomUssnMkZD2Fqh2I3
ajHSVE3ydLyELlLV+8VRet0s6Fi7I7SyqbuE6o8eRxaouu+6lCLNg8iJCOA8WcmLSRunyibHkWtf
jmtG8ybOPuTSvm7leAd0RL1AKU2Ht2akaJEPFlOG10Ij8cG0Y8ofzuRilenVBARLlXOWP8CkNMHz
L5bnxpLrr8aTFniv+PTmZusNEK8wL8phOfoLOo6UVCZVFY9JZSm9ldgB24NA+pRcOo0BrUela7pe
C3JtxXYx1yX5VlVgZ9wNSzz6ylmGeFjhkXTymz0v8icvLkh2oJg667sFmyq5cYLSY08TxSxPgC8D
KzNNKNzPE9xnx5FcpRXNFs28h4xH215YDfXAJzlkFwB7GVTFMcezvpGod5fIIAPuR0VqWA94sd3w
TpGWQMEwd+Kw9LBcSC07c/K82q6JcM+2ixnaWNHl4ugY9LZEeZ2a7pZQdPWeNxrzcQo7I4xcrOHD
TS+HFhzIEk5yN3CWuIW2QV7Igha8HNZ1BXMidZIMO7sJOmCTaWt/tWhqb48wX+S1tvtW3cxNkj3z
DfMhsiuEiU8QxIK3PBu+nbx036RRYbJqm4UZ1Sx291TV4/IAjcx91ksPI8Ne3GEAHFCoetOUcP52
GMuVRjDn2dvR94x7KMreoRy4TRDkCNsuagd7eQB32dpoRQYiJr3AEXpAy1LZW6sTRIXcHmgfMIwl
zxgbtUfZtdVl1xQKlqhr5NiGuxDTNAL5XJ3swQg9vhZ00uR7B6Tnsm8DK7AfYMdN9p6uz6RA84jS
5XLsTV09BHYqrIuTk2Qmsw4wGIcFtOKoFdhothjVydKrHnvtLgycbjnU3TCXF44nGJKM3RS41jJY
SRjhMmRrzA25gKvIfKKUbdGThZiHsGijHFyduxnzUiMc4uZ/k61jHzzoqi2OLTRW+b50k+3va1+Z
xaWb1QTfDRp3jynY2V8FgcTvduuJW6tx1LzzV97uIRjVeJ26i8f7XOei3XVA8ab7aQVG9CoEjyaS
XQWMx7a6cbmqFtt4HX25Dhiactu7pdovV5ABJVQIpZva5NuXbn2T0cRVbtFIjOsenUulr8sOQdGW
l5kEO6vP/PekrsrxdbGJVG8LH544Ws2uucJ+RyzS8xPjG85jy4vAPpZEtXKwPVsbPC+0ECPDJW/m
6M0MVev2UtUIYG9PtV6q23SNcyqsSFsLaoHb9Y+CRwh3ITBLI+rT0Tcv4XnBSQV+MD8kmWU430cc
cJQGYCNiNaktL9s56VS0e53x5O+TNdfuAQyh7DFVN8+ZNHYqn5ZvQHV5L9WaORooj3ci63iiJtIG
aRIW984dEW/t7Gr21JFC0VTyyujJ2Y4yM+arYAQXCuvJntbrllrJ78EM4eUyn209vRQjlovrQuXF
fFEaltCQzKCR5xZajaojDBxkOG7NNSlVBEpuUpGHbvMlEAQtd4ap8DglUm9Hg8gH7/+dUOmwA2WC
yykfhti3G2p6hwQ4yFq/zTQp4Xdz0Hh38ldmahYomjcF1ZbiayIKpsE8BnElrHmbTxNXSAArkalA
Ei8ShDK3MXFPmMLYVjo9KdC98fsyiCpOPf3SkdqyKXEpixttAQ+2p6zCf2Ijd4WRsqHLS+BOO1He
7MTFIOKjzrssMgNj29h5xi0VLAKGV7DyWJEEYcboTTeLqYbxIYONYjx0lgbck7psAV2687vR2ZLT
+8IOlh3nDhyG2UqIVmkaXq8AldJNTfphK3qTIA2su0c9Zt9sJJHf5lbZ914JLFBPRrOpTbabDNTK
LjQzcJeqXx7afuhf66YaL5vCNr+WTda/wqJLsJjla2S6fv3QdYofWCKYdxBYwj16APLbQOjpVOTS
L76dQHxim6vtY2mJIrbH2Y97ryi+FIgYbq2pfjNUTsh2UQkocK0fZgXZC/xkv6VFcmD5TEhODSGy
FkKhonRdJF/JfV2U904pgTOl7hAb9fDc5uub6EzoH+5AsI2i8Y2B8enoge7aOY3KfxoDQF9ZpfeF
537rBu+2aoZL1BTDvoMMt65zOGzWycx/mDgR1p0YZfilCN2UKFE4YWjEx6Pa4FD2FOEVDfkap4W2
tGIR/cnM9qxold2Pul6RpZvQsTmcALnPgF1DNd4Gfda8uhQTvSVjc+HY822pOvzkpeneeLqMW3e9
l47v0BDVmVe+l637SeDKNcdAP4zzMr3CXFtAuA1BxBwbrxOH55Rx+thUuUz2tcdNxkSvFnHYyF4S
tSwPVZPIo28wfPNqTLZtUiNpSl2xo3d8iYfGfltTj4emQQ+G2CxrR+0XmJyRUzDooDxDyDZCB8xE
0qcb2SK7TW3LBlWZj9+z0flOy6ITzXrqY7PxX4x2RblpGSPaz7E6gAPWGzwD6wGVcwPF1NUINnzB
4xns1yzHnyu6APuc7vNbPykWSI9hkL7KlA1t8PphkyHQDXeMkV2Q1jC7VWbfDGZWfHPbvr1eAWZv
JwXzyE/bGxf2FnDJ8ig4qEWWJ5HDYyePlHMyGNmT+9KbA9MHpiH0SXXBzVhcJVrf5JkButh2D0ye
nQVcebfoIcfYa4HVwSwQyTY7dkPylKRyimiKOVEkQXuW5K/JUlDWr0GN4A50vrrV+M2pGxU1ANkx
LVlzuyNnMHwDooWwNjBymupwVR189Df3xhKYNw5RhluoZS4bxapf1kRjeMrq/oBgIqSNno6QaF1G
6HGLbfc/Ue8ijzTHHg2TLv1sW9gcJAe14kRm6XhLARcjTSVjBvRwTR03FqMxtFFnGeXB7oIJ3ims
RMcSYjNzLIjsFQJ0ShkZNj0L5H8ddBm21swOusPcIfoqerdCpAmWI4KsVUR2x5JozVZ6HNO1n2/w
tuSYUn2gYhSQYEkDPbwM2t60oXPMEwshW510EALzt1y6EpJelu6D2sd95Y/OU1sjtMgX/B38Edtf
D40Dy5aKPtfdhx2gV6HGm2kJv+RredMqdRxVRSVYmA/Fs/Ky8IrzoFvfVwVykWgK9PCV8jwN0Wl2
FEhyo3m07UnfN6lciq2F7/zdQ0YabuDXF9jiCanlV9Pah/tq6KzrsjhRl7ys98Ai6tkFR2lUITeN
0OF8QcEEh+FBoqriUVwlNM1/TTsUuCef1wM0mgJTnGlcVWuwywAxcQBqrw0awLKNO2EuzMzg65j2
R4Dv9oVfckiTnP1uHWByu9ZY4qZX6la58nVwDLrOG0TnoMF9nFgB32cyJZcX9K2RL1CqD7kASO+a
5jEExWwdVlcZ/qadzfrI7cSmta0Wy6/chE07I5Rrt7Jb0h12u3Zj2DAs95N0cg6vLebFIEgl6i8X
67p0b1pSaKDSaWj0YTzsOx9spU1S8KDRWQPwnkIkmlB/uUCd6LcVz07RZXuR5TnoS3bQMQL9uB46
m3G6LYlsRgUGlp+lk3d2lFtp/ZCsBRESwR0MTGOowm0yd5286IQv71Y5j7twnJMtJK9h34J8wOCo
xqtGByOYTZlG47I24Oynft+VBYegdez2oBOdL5XdAIgkhrAL+6aCtT5Btqfv9EFaoQW3dkH9mC1G
hdjMDy/AEasv1KHKjUVdFRUxZZNfjO7Q3XFHm67p9WVfDNagGiiQqZzIlROPeMoD93HqgObqodJR
K2ubgnunNNH8Nv5FzkH8KmnRq4HRMh96pWXsAE2liY6Bb/l9ap9KJFvo+wIEll78DnRZU7+bFlfa
cJ2exByKbdEVDTGdqjwCS0VwSgf6c5k4bKjYVjNzN/owBQHmyuJHn+oaPmiqrjo9cTr2+/5o+1XN
EEtPxMLAMi5OjQFbXcy4lJOhuKis2t8RoQ3kXafbERVX5Xs+KzY9ClFnNrtkcdNsG+gqedaiqIMN
03J4RYlNsZAbWPU1pSn5F1gf5lfhpDw7BITVs+PQtxKlRmdw+PcssqR2+QJ/vdtO4el03avSW7Gw
Dh4Wx967bKe0eRMpiX7uOZybuFUGO4SYSBcU8COjDLyrBkbocEh6eHt2VajhenYgt9Ex5BnREACa
jugfpq1KFirhvuNZPjkAMIVbcGzcX3Q/HeHCBjdEA6xvMmUz8CbZMphTqcuN16XHacYjtOlA6T2z
6QRN5Hm4+Dgg69QH1G8HsdIDEvQ6FBcsccEjpAn5YpW2vsJpf530ZsaK4K5UKlMpD+qg0T6W0ZAV
E7xztWcr1k1U5OONMXgAJzMr/Lloq613jMq+uJGQpPqtxq4R6ZaAwQZOG1uuHd4wTr5XNdd61wvv
moVGIGPBmgKSLQSXvjSscJm/Fk9WXl2uKjuk6VC/wKE7HUtRr1ebvi8aZweNwb63fKeZXqdSVPOe
2jioGQBAnmZywpHWuXmHy4CVGIZvPm6lNkXNAjjYb03YLV+1kU5ys9R1aLCwJWDudJ5yMwHp8JSJ
HP4cBYnzdpqa1NjjawpXNAOiv8nsPhu3kP+5DRIPETBY0xR8JnCcZQ9phpphbyib56RdeyyvSV0T
YSmWy8UuOcbYjnivOYhE0PWqHRICcQNQXfJ+egemfYJ7FOV6shyTMJHPE9mlXea406XosmcqkILL
JiNgJFkTNuACJJbPhkBOl+N2qKu0uoBVIXlEuY3Gs5aQ+d26uJ5WNWw9e6m2PVCZfWEqL3IMqE0b
NKbwF1VX3bQkmSIOyfIZewFcU/47IvxSbHXatqfNsCPKYNrqjTDp9Ia+sou9VqVb7LUKSVBFZ2cz
pBfE2LjeLcRRCb2gQ22W5sZrRHdfQMDc+pknH/Okaelw8iATR5nZPE9UTW6caVrrTVp6HmIrY923
sFkpeuyb7Wh5zk4pPnsaR5QirCi3AsjjpqOmftP1pca9u+aO3FosstvexsSagA3+JUwhDhyUwgt0
i/Cwp/DeRf+3yZsEeGDoCKiF+TP3Vhsv9Ojfe35w61dN+mKs1dfRLci/QMUUyut3IVzZp2Hsi4sa
J+iwKVFPUho+4BHhlJFHYzJx2XFNOCTZ4BRRAXIUyKlmFdRztyFyV117IFE3tg9ccxgHQkYyXzaY
6uX3ScA/68M5u6QR195Lw032XiGQJAxJ85r2BQfquawjKGViu1rZiHQl6+8rhTilYQ/+EghVwiR3
9KG1CVSsOjn4XZbfQArDU7k2znYup6fVhf3pUmnGGu6Wx5yi55emzXcVh8/TaYyGa7QIO6vixj6Q
S2D1l1uuTYLLVn5fNj6g/WDOdrBM3z0v9eKhYojkdnsoZjsELs4RzFrLabcM3S9gM9O3gEvF0XMX
tXcl6PyGRqUd2YTuljrluJBijjpfvS6tMW1YQ9o97h8nKtGfbYxx0buyQCiQDPwss3CWmMi8dQGb
627hyBV3fcai69SXvuv+WJQe4zoPbmFS8wvS5m7MUZy7XBS1mAgbecZrGgozdsOCqGqu5pup9RSB
EULcG9mlGIEhmw/BiEPcN6snwLA3lnM6QInCikLLUDuqlL56Rs6RMpBvzkQxtzX43/OinrY2haY3
rikRqgZ9T8fAOn4tbc7c/pLcqlxiO11qAVjZDeOlqmSU1kO3wRK0xJ2zltecT3inbA4UKa+m2hEG
4NRVC+4SpoL9S6/ItPXNdJ8scxApwKRQGSTbBbBiLGCd/VIYZns0dZBvB8+G4VpwEzLC4pVWbiJN
Jxp/X7m38KM4lhbVkzU3L2Ht15wY2iKaUjQkGfaT/dSV3a6SyVtp4gjQnrub1iS4SaHagYO37jsr
mO8TmLu7bJo4wSHm2CBUY1XtUIqnc7ilWDk45PCXN5lVvCLBEnsfRLmDXz0xXjxeAqHqKXsKvORi
5HVvQmPxyF253t5yE9aDplZRb+ftfrLKh4C0d1+karNm01Kxh5fBcXSX+c4MZRgBP2BJEvj+CIjX
7UVPbfFlG7Zil4n0JHjtcn4EbPUYMkcfCdmOV4WBnmbjuXX6ldPOG2dWeeydAoGmM+J5N5blUlki
uwOI0rP/DSs/jkgx8C9DC+eGIKu8HlPnpdNBeTs4qT+fYsXV/LWlHgDaX5XwxaVzY3dabyYqYTZU
ekxv9EkDeYb8zaMCa8fmRLAaEZlGGI/OGsaxYw4GIa/MvxOoGVQ8txKbMYH5oiAKnkz3ToYtZT8X
srff03ztIqMOHPtYCT3aUYHCY9ng6NMQ53MrrG+UznV25Rq9veH2p7a8WZDxDXuufJuBzmYXg+Pr
cF/PYWU9TmZYfF+SavJfXPzqRFUwgAQ3dWUtFwt81oljChvg26Cgrx+Jo09+VAlu+p1P0efemBd+
g55HzCbBUpvN1rUmrqOncNyzV5/w0exfLhV4whBXmWV2NCv6fgkDrGmSeT+naZPcmYg94tEouCM7
aBXKzaiwC1/nq+iOwCiR8wBkvjPNEf1xSKooOxkujIpInVbXret2dBLY1tBte7pp06OZr0PzWJkj
+2wp0QfEveMCTUbQOievfeJiOyEESn4FYe0XCl1gMLunU9ZmLqw+PbScBOp7s7fpvBrG2bt1T/hK
5DGVAmztE2x97wdKvC/n3EAynS4JF+zMWMfpFwYuNmHmiKf3QZ53X/oQrfaYlPWDdOq1vgz8vrhN
2ZWYGJ7I2ovB6PIn2Plc/t1wcZ8wbHmPna3rNU6n0+kixQnJ9wVh025ar9Wi4kJautzo5tC9U95g
3Z4Mu+m+8xIwx+MAe3bbeuY8XPjIkOU1e3crDzZ0bHmh7Nyi3ZiSSLOaqEQqcjXdlsQLftTWUFxV
Pg6ZTV/CCUVSPAXBrtYLKpWK+1K2Gb3KpndLl0h5kEMmFTpK6RAkFSltnHMtHjU3Gedi7HvDiQ3P
q+9s0cNZr8dkWY8he/VphUra9wq81lNRd+NDB+p33iLm4G6vGanvgxjRXnLtto07R5X+QQEGIUZU
u+KxcxE1/dJVXVQbjo5iPiRI+XosKONURomvnSh0cR/DeoZBzkmtSb7mI1KDawnc392GXd4yTTKj
qy4r/FfHsG3lVWlk0tzRYdaMm7rXiXfne/0UlebQODeN4WJ0XrIqbKLGyN4dkh4ycqykaBCLi+wh
FJ4Tj2ErlwMXWdvajMIm4HMCK1/YqIdYrItK/kpBBNWbDBvAlrj2qreJlvOvcen8x8zO7GVfkIw7
CisrjV/KIn68y8K+e09kXuSxP/TdUXLLpd0woTcPs1NRXi35sOiocWZr+FEvuWenJ9uH7m4gkNTG
hbd6pnMvwZxmO13pft4r1dhH1mp/OjZp5ZmQ4HRXRWgeExHNnuPf8TKEJNdithxEykB3+0LJoNuq
QjxMeuwkC11mEWGwUIuAJh7qw+i100k2rgsKk1qNL/5ycBPPfDeJKXv7ehlT2hhpitThD0HSQ16S
PGmde8MgArTNBrss76pyJUU4s/fEXgWD7PQ7sj24TL+Eim2ydhaddOAGqFY+U1K6vCTDoq6DSQf7
Ua3TFwoSCGD3bN6Xiy/6OjJ51XpjYB7wH3B32d8hrYuHhlzZUzONKrwo82biem/hXnvoRNdfG4to
1JY5m/3kHaxfdREI/yAgWM0Hp5qRlhnSvR3nYrkvZ/LsmeJ2uTFUwVUCUL+TXxgyIdZEbD9TnFAJ
2GyVVfjPodWPtxz+nTvSQokEvF+M8FYWRFAvONfyIOpAoieRRwj3dNhIp/4nLZ6TsXesvC3wp9jh
fVaMa+xzM9ikfjYqouVa3nihIIFgre3e1GJxWDVn+pzMjG68yCxEaVzAlrZy0rZtb0tCLI00Xirv
PxaNWsxJVBljkFyRTVbj3dLB30FaNnrmjxzq0BuyS/tqSCbfiEJdK/eyqeyZ6n7i1kU0E0IipVgE
9jP3OKw6WIPE02CAYFm4AS+xD8Tu2ak111oUbs0F3aVK/SzQRfob5DanZC9ZgYM5myt3rGWVHIQD
kT7lrdOBbzTMbLd6ibsSUCEzv5l00j/6RrJ+C/k32aypGJ0N0KX1fZGZWcXDwKjdTRxTHxqiENzV
ZN6h+5CCfwWGmGPKGsYSsASExBrW6WKnRFKaEbojdAIUDdb01k5iedQ6Db8rUNuEom09PHIOzR6t
BAUPpSJzhZCMROwPRdVIvpFsBz35eBOMfRWM3O4EJsV9mSZwjiHXY1KH2HvHjX697NCFXerSWQ3e
hZbC3iLUTFb6uUrrp1W6YEnQD2Xy6MilrCLM4dZ7ppBI2HWD7oj0ejVe0Ctc/2yrpEh2liIkve8t
brBEmhV7b91Lk60WKcEDljoC15bfdM2WfDpAdpr4WC6UY7A1YZbLEiLVOaL71EjCFwJzaXqZoltj
DCy1kR6op2up+0T6x8W+Tctfo1e032W9sgWQDZzfp5aUZSTMRt/bgGyCKzZPshnWoMgGOrmFphZi
0YVhKHHd6Tobj11nFS4iEGC1u35YyB1ZhVd8acjQ2YxoKh9j4NSwzWuz7N8Fkc8fhgLvdhkmSDG3
S58RN6Z5mjWcAGuaxaYz2yleGJLaEXPWcrfpidnHMXLNv6jSVd+GamrM46oSGeyTMqjfydSDHlvH
EDq6DBAjsEKHESX4wOqbOtG35kBffYRDICxo2sTnddLPPXuK+ot9WwajipPRYFt2RYIjwFw9gsAG
yW5OW35BBDs1tZIIh2ii3s0VAbAdp3P1OpNm3rC6uGS1+//h7MyW68axdP0qHXnPas4AT3TVxZ64
ZcvyJMvDDcNW2pznASSf/nzblX3aQlrSaUZ3VESm0yQ3SAALa/3r/8rmJL1csdJmc3XDImy8xG+B
iq6c5m/kjYN6b7njSmLSjJr3rcFetWvxymJI1eSbYWf16bgHCCpiknF4W9+mjo8tHIus4+HiaICk
mq00+yDUaN51hjEW96JFyUFDArga0hZ5VB3WGWAIi0YjX619PKkDPIzhxksCuFfkDlb6wKvFOtWd
4oQII22gQKw8eRdBxVr3ufAs43qGX8DxlzzSaajG5SXd0279mtwVafvatTJ5rjKwaNc5j4/1Pegj
lxxP01DNKBrEHm3Fl8G5fJ5rhPywG/cTcSYwz6LOh++ZNDiEtT0UIqBP2KafKhlUf46RRzrAXDvH
PbhrOd1SPFbOCQrINJ2oOFCeMlYBWamHV3I3Ez+t2PVPwX08XXBxuR909nHC+7vfg1qtire4X/bU
JfKUzB8g8yLls84rcjJFi7iXV/Gqz630unFLZO5m7kM/6i3azK76tekHyiO4UYXrpJz2KJOquGN+
mObtJBe7ZpxkJw8zx2+s/W0bfFrNMeOjrFYrOA8YLjKqkohmFxW56N7Ny+oORKO5an5YTbkEJ27R
fWJxC4pjkhXUrNqydZc7fpUS8FRlXe6EqlKBgsfL3JNFBXrck7+o73tH2fOx50uACtoICD+mopJ1
dOPBrw8JLNZyB6SiIGgX63Ifg0DwXhUthzaOn80A2c3v/Xm8EaTdXwYVVbD97Nj5cCyALVihucDR
VHhNfZAXygaYusH9nHM87U89qpDp0BaNVx9GTiHmx6CZh/6tVQPveZm0yjVWSpfC9U7GcAGI9lXr
lh8oj1f8m8aX5Z+GSGrzhiqAVCcQXB7krJqCL5vD4LAxARav5Mc0J4xAcZJMzYsCnk55CMrc5aAv
0XtgF85Gc1NSCDeoh6T4K3vIAONXS2awcDqF0b53i8r9XNvz+AUhqDoHeZ0Ift5aoyWwcTC7Ulbp
FvtlKcWlMLdI+z7JSlzwOCES0YEJ9hih0ElzunR3gGRkeYTZZcsD++SlHlG0b+phbW/TKqHkDU6q
vemMlIf26zRJyAlP411rxOm1087d3QI4ID1Uht2tVxJ45ac5Fm6NQ/WcrDTzK5bSGY/qmRC9tBUE
0RZRmTmNMeGewpj9rYCG3rxOvUpOZ5pu0cYAJqytPTtAAwI9k3Ln5178J7kYFe3hZwCRQ2TU9mFL
2aY/2OPcDNdjlaWvs1V4xk51NodfxXJ7YImq1pfs+3zPHofFYZf5JIyR8wXvFOp0wJe4sqbQb+h0
2NXzSvqqBtC4vAiqzCQxvUxl+wI8JcdBjp4su3KFObsjh9RcZXXDp11ahkt/YtEXr9xpKZYwhhNe
fcLhQ/pXVA/ZVAR6JMBkfWJVR0h+kxmKpZmKw+oWlnUzMRYytCI7g48s22H6QHszlCgAZGKu2TYy
P3lTqzxGiweJ63a2S+ttI538TS4T9ZWhIiz2aBsYr+S4JDmRQuN/RUToIFPwvWEJ17Jv/CO10MAI
y8WJvtOEv5jQkBJ8PkgaiC9WEC+UR/NqZtrhe3Hdu/jxQwmnfOKPE+wbO7e/dHaxvDcFNJs7q6Ns
d+6DiEuSYxTdWQFEHH9IOrPd/Rzx2o69OVb+y9isrPm1TM3ux+h1y73Ma4Ay1J04pxusBfFprG17
Rm5n5sVhEI59iMwyro5G79c/YPZQ9/Z7tzF2bLTmZ6SDK89YZn6980cw2XtQle55yaKKWoLIQ+l4
P6pZVSWCGwMsk2sbbHpOP1hw7GaAQIccrUfzJhp6mb2ymd7+sQjs+COuRHV7K0fsn5l6ZeQdctN1
XhKBteY7pDJEuRB6vOSHwpjnJhZ24B7WLmafq9biozm5Tg1Ccy4h+XbJ8l6gHZj4ETGnkzius/Lo
ZkUTH2xn9cQentLKitA6CYC80gOEpEBOmjuLfSrZ4apM7qkklRNdDYORfzYpWs67sW8x3nPY3Lxw
GrJ2PgL0oqijmI0vAToHM5huCTEqaYuPXWMT1Js9ZXrbFNGK4G+hKqRWxzb3HkeW91iCLs5VZvRJ
RHWnjaIzQpeVqE1YeL7UMTXJe/oravLIAZ/z3u1Wz3mR15dfwTG/eFfOhv+2DeCHWp7D+zGj7FBn
NualJGXkVZMhGuswLGoZBrKrx6RXvWIPd0RHlgszk3MOuuYVIdegTpOsI8lDBtY91Of0FvJURP5i
NjoSe2ZvnNh30upUBC7kvaShgehInVp+TKa4o0wvREsolhZolYrFK74YjTneFc0lpYTsG8+UKlmr
JMzjhtRk1su0OwXW1HWnZDREegAtlMfoVpyCjW/wu1v6D9CWJlkPYnjsOebfFjJp3y9jUPZvI89h
Wku/asxd5tJ1t0uQk1QHP2jT78RtA94lTsvwD15CuC79hKM2GUN7ObJGkNVPZJ6REQb984XI1aWM
FaXeuqMjxLqD+mulpA/BEpNhbezitA5ivqlAE8J2nOz+q0IP+TEaHaskv+EMBxerJRfmWOuOewDD
+XDIUziWLB31SPGLIyQrkbKcD8IYSBpjpj2+8qdKZCFnpbg/IhzNzBOVubV+kVTdOB+o8bgUH4vG
Nc8WsWN2gCnpNGjPivZHMibi3eRzGEWKIEGpldXKZQ2nY/DhXCfB3osy98rold++DPLF3wcxPVPH
oa3JwikarstDL2P7u5EX83t4jz16ps6q18OI+vR74U5lvW/pkDVCx0tIoI3rHOVHqGAjxPp87Uml
WEX6OkFIfBl6v7jPjbz/EjXiQhSbwAHHDYVmRG5VceylP/9Ie4iURF4N0K5+iepXeYTpxt4YWwMa
WgTI6eTYom6P8WTUBGoELf6JBNfcn9IpKCoO+atoQmXO7Ux51ekC2vXrStxEEo+F6yQdWJXsqvTg
6tpuA88wzct819VqfVdLnN9vcEhqbApJrj3D88wCuLfLJdQuvTF290MZFPVdiXp03taGolsBRqNn
8YuCSzNEMxNho1n/5sqq//60qPwxQbzWG7XgGjzPJlWKwQJKm87zdF3O9XNuN9al0eF3gvXLbX/p
c6RjPh7TJTVDH6h7c2XEzNJwCJAC7GCvJu2hxEqdw4ZRLN84TDf3Vlu43SEtg0mdEo5Y5ZH9vRJX
s2f425rNfj7rL89EFTGtBapbFhFk0TjlLQcri57pXnikd+WnC9UvFyf4t3NAbmvYVm75KStV+20m
ZY6/1dA2MNWtlnTTtlentVfFSQsPJHDW0FJz/HIxCuad29nvt11da8OwTEdVGP2tob3QhOk5k3ll
mnV62HR13UMwqFIztjMfblvWmEdzsKpTZj3LNnnko9ZNBIsuqE1Z8Oy1FZTNDomtsHerlyXPtPg/
dn2tzRl4DBIHoZaQgv03s5h28OjebhuYy3f1y/fDOcOpy6ZcQ6bi5ywIjtFE8Ljt2tpcb9pxRBp7
KQDmfnGwK9sCvCnqbU4cuk/gjKrCa8wMpABR3UuIvB3wPje92/bsWidVDhgwJcBYwrbv0j997HNf
d06dbHOzoIT5cNgN4iIz9XuEH23r3qIoOWRFUGx6djT8Dy8e1SDEF9VycWrZ50U66dGyNzrQSKH5
WnnkYzzAevE5X/FvotSXDJ+LvBXlM133v//YpdAcA+RAVQET1CCUnWke89Rs96J0t3Vxwht6ODaW
olunHahRR6nvfgLsGoSzNNaPT381v1+NkU4+vPoM9164JMfDrPaN63jO2xmKsz3kB1VTZCLN3RjN
piVNCm12BS1qKGmYkpU/9Q8z8eE55sR6evqXXMbj7xspFhAPf4lFPcoaGhWfZ5Oo+rtAedW8sFCU
q9AwUV8fsYBW1Qth0oz39B0fGzttxvUlKdk2mKIwNejvoeDkejunSVsX6JoFBdkJ/Ck+Pn2vx74x
rV9xoi2hSLzMCFG4EBokgeoK8sVmb21a+qTQ5nfSzZE5k7EJu8qUxONiyPNDiXB/3XgDbY6DNLK7
JjOicPKj9JMqq+Wt2ZnBtvHR2XetZ9OVs5RG2Lc1Bp7TAhNd2s8hYR4Zfd0fa53mVNnuUp0Ncxlf
ewsV+v5SLNn0bnWHrJzsjJ9HuJh6lhddddg1vhqGjVs9dsYP50UQF6VHDZ9uUVh6M+0NadUdXad1
n/FLucze38w7X5sFTgsvk2W7PKtVBd6uEZH6hineSncVouWNa4fulSWLRfUBqZhztGTpWZiWe2VG
abTxN2gffxUbgQH5Jj/TJw+D2TSG60KZ9m2M7PzHtpesff7NKqhusCidXZU2LwbhV6eyG+Kvm67+
N6csW5nSln6GbhrH21NVzG5JzaNCALztBtoeV3aj1zYzNzB7Md5x4KjfUWhG7rDt8toml5EjYvJG
c1i59XJDy+eM5wjYteyZzeGRCexdlvBfg0Y7Wkak9hmtDquiDryQLEWfV/nPPP8jk8C7/Ptfrj/N
a+P7RZRePs/qBAveLA44r3kLfGvff+YlP3YTbSaLLhZOgar+bFp1Ai4FE5Bob8M0T/dOjGvvYdu7
0Ca0i6jbtE20Zc7YQApXrb2nJXwbpEJ69sORymnmi+u5w+qL7k26clAXvS+y1v+07eG1mWxPAdWZ
isvPnf21TfC8jVt306FGetoULmKFjI+k8FnRX/XGubyJhWbNbZ+Q7mpF27m79h0e0pdj67q3qmWc
93SDjbdBxpn/mbs8MhF0d6ssdte2aYz07JsJYtic1CeJZcOR28AM0tVmsjErkWSeBPeNMPfYjoAA
p9neb3q7ur9VIxIpF8CwZytehtBpo243C4Ss266uTeImnxScKCc9j+T8yLHTPU7/fUb/xLbr6/PX
9Oyiw7jv7LvG7VIGxrVFT9omuxRg1A/nFfZ5NtWnOD3btWWcrYrjDoQJ5/bpR7cu3/hvdnmdpxYb
wop9ejzOYm0pdsaNRIIpckxOp7bBSCFNRvdbf+l5QOefGV+X0jLRxywSG/NNx2epm14NuaEapHvx
eaWv/KunhvymijPx4elf+NjE0Ca35XSTlwOIORcIHq5ET5sEktaN+5vueuWTVJ09errOXRYHLx3l
eWGw5M8yMR95eN32CrNGBwMhXrnhZsFLLwZYMkxRvYk4wUaifVpR68VtU8dnK4h+eP0y7TwXEu6m
cdeNrRp/HigrcPRvR9zWzYij/6yS56bcI1umbmxVjsuQStOMwqiCtbLzgzK6oS5LCZQaXu9sm9g6
La1zXZsu9J4vUxVzHGZUTnqUOkX/zMb/2OvV5ja+DH7mxKuBV5Fn0K94qVCp7LDtBdgP3y4SKayF
q9EIV6pW+6J0s0O2RNtmlaNtx+3EUppJLg5bPjl0dZO/rBeagrc9ujZnu6JRk5UZQZikLUX6eTWv
0ONsQ9xI3d6qBMyw1o0MwnEo/ZOgKnWKhq7cNuy6vVVa+l7hDFV8piXzh6xpJKGLbaMZtW5uZWcT
1phGz7BXQULnmJK7ua7S8Olhf2RS2Vow7WBdSYv3Sr6rEfNC3bmLh0M9FUPYREutNg7Q5e6/hNRw
GFYFnZYTve/YZxp54iMC4HFbLKe7Wo1Z3TpBVgehyLKMumAQh6q0q2dMDh8bIW3C0o8x4AERRWGQ
wvjAHEPWsMllO9m7pMI0bVs4pGPT4pXW0QRqdHipce6x6Qln+tW2LWq6h5XAugrkeHrZsnK6VgdV
HEUktzFApa1N3bTKptZosJ/vfEt96gQtmLh9DG+e/kIfWTB1EyuxguxNMycKVaNcej2ajz1GMNtG
XfewqhtvrrqVi88XQxK3jO7czPi27cG1rTYaMfaKgyI+N2uUXzlOnFwbtRi2mUZLvVQaLMidRGVH
oWtW95i6XRUN4rZtj67N10FSM3HSNAgDleXXfVfRA2KmFvjKbde/vOtf1oP2YhyDK5eBx+Ds3UWp
G3wtcvrjt11dm7GV6ypa/fwgXCG6Xhdkys7JaG/cY/WaZykXtcwz26Bq3e4KFZyBZMHun1ltLuvu
b2JzHZVGmcpVFu2ToTOXDtIpx2FRtnrv1GDwdCiSfJslo/x5OPjlFdh5gtFp2V22lTy9ilK8qdY0
3Xb60gue6cxw2xHrfdHYczjk9AaMz55KHxkivd6JBjkzKKZePh5z+Izhj4XKYlqcAYsuML7XXjuj
ud70KekENbRPDu0YaRQWrRXvXTegS5AGlm3nPFPbfP1gWjDdYpha0dnzjgiium8tGW2L9XVSmle6
doBNAFiQzDGvfCyK7klKxNuOcHoFdEHBNrkozkLX899lnVnvKd5uTBHroDThByYtepSybJm2x3S0
0kPhjcvGz9N+uPw4aeUXNIgb6NFQ1mU9DrNOMTibFBdS56TVij7hiYZS8p9O+zrypwhFTR1vS2+b
2mZbirVrZEvxaLXiaKJJrCo8DJosLCUGEYls06cpAq3OSj+cSxMN34412dHeSWJ1NZu+eObLvGyB
f1/lhI7malVbBzRGGGE6pPQozIRrw8shzuMeXWHiJruqLwy64fCZz54Zt9+HESLQduMhMLyhSpUR
JtievglQ3JzBgal3T68Tj/0gbSY7Q+qsbieC0EglIIJ18W6b3rfemgRz5p5G2+bOLIr5mcTozz3+
d+On7c+tjFhgV/b+2mz9BH82p44OcKSq6A0a+fKN5aPIvOqC3rOuEyMFKIku0A5OsnbWj8VcBuke
3VwRHJe8Mqd3qJbcAceVJDUPoHZ8tWkjFoG2zXf9QoovRhCHtYD7pUOxjoeTGOq7pwf9sVeq7fOX
XkzLors2DMzYufRqBmekY8bbbVfXFgm3KQjI3Tbi4acfgZt9V+BcNg6MdpR2ZDYhexk47JpzeTZV
RwtjXGxLUEEneri8taUp+xhSI9SD6bVfGG+jFJnxplHRuWJo9T2sZ6YgLJR1j5fEBy9qf2y7tHz4
2CodZOnInIgkGpGiTsVyNbfNtqK70FFivprSeah5cGn196md3WZ+90zM9sh3KLXJv+QdtUAszS7S
/pSmMlMhN3LMTadbIbW5Xk+CTn6zYp9Na/ejI4zgDQkYP9w26NoUpb1zUFhpBWEVY5hQWvTiJR32
Sduurs3QGZ8Kj2p4gM9H931o+i/LFG8cFm16suAVPUpmehA4ZH28aNTONhCYbdufrpCSSRIR3TdG
aOFZ9yFNov4jfexiU4QgdIlUFvUUs+yAqFL6wyvydfRk+YVz3DToukQqEHEFnTKSodlV3vt16OrX
JumXbR+MLpCyfbdS9M1w2B9qGp2MICleDQ3Oh5sibqFLpErDHtHKsgrEvo92D9bJjY/z5TNj8zMn
8ZudU9dIpRMVUczb0F3NQ3kv0CIUr9axdr4kxtI3MIWWNzY+Vuggyq84lk10ZyPgP9pJtBj7OVhs
wE/+eo8/Cl4BvjvmZ5xijPREFyLNGyX/BtfXtfNu076X7jNP/cgCo4utsmL2xmYuZUjnGXnd2gi6
ivaSudoUygtdbjXPxljmqWCrS93xRC0a+1B6d7bNVKEtAoXTxplaJxnGKiXuCOIblOvbck9CaMtA
Li9nvsWKLs1J9EKhJd2V3tpsW790IVU+4Z4uMzIJw+LiTmlF0dFMsRnbNlG1fXoaBCpgeqND8gkX
C6dEvk+cjXQiTkwPt1MKzZg/NCPPbi32xYubfvDe2CbCEDoiUcjYweOH5VcIS34103g42U0Svd80
Mr4WrI9urWiyIpzOY9pgbZzM1mEpDtsurm3XzUQXbWkRCeAkW+7a0X+vLv3v2y6u7da9b9RYWRPZ
GZBjT2Lsm1fzOnoftl1d262dKbFtnBmJeB03D7HEbHa4uzynu7s842/WRl39Na+T4bnNiAaSNvCP
ztAZX+11NF62tENtQ3UIXftlpPXq41Ahw7noiqvGq/rr2vOabTNK5yPmZbRUNU7IYTr6X1yr+CzK
dtsa7GuTVbmW16ihIfBdffEyLgb8wJrc3BZv6JovOVld6+cEeU2pjBO8ppiEq2M627onhM5HxBDa
GYRREuYBRT8YpnkNUfc5uekjggLcVx4uNWOBxsi3cmJrsytwcpMzExbfi4sdyeqrsHAMmrw67F/G
K2iERXX08O7Cfa2iYWvbxNNVYVircCbGMypURmAeKdpUWH/gTrVp4umaMGP0OysyVhmSfem+qmFZ
zzg0LdsOEDpEsZwteucln61rFFd+gJtc66ttpU/hadvvMhk23rDk8uvE6Q9NZN+O+Lxtm3C6AsxI
/Am3avKj+I20x5HW3/PsN8+1Fz0S93jaMXmt/dXqop4Yv40xhxlK+5j423oshK4Ao/9B+aSdBMTW
ss+hbqY400d1CWlk0zeji8BiNS3l5GIJX9PxvUdnVr5Lyny43XZ17bTcGEU3rXYrQw/n5TMSlyQc
F6fbdkLRlV9k4uYYQ4UAKF2dnrJ0wh+on8ttX40u/VphBo+Bz3v1cO8N/b6B89yt6pnk4iNfjatv
wZVXYwRJd3ot5Js5uDSA+ma2bRtwtR0Yfh5bcNGKEGvz7CPybuetGptmWyCuC786B85Kk/k++u41
fStoLv4cOPWw7eim676wVTZVYybsjjKgAXYe5ukzPFLi5m2fpDZdzd7hcIWvdyjxqYuPKWfQGJOc
On637fraFuzggCtwiKOeIUfvc4G73G0zr/G2fJ8u6xqAeQIASDmmsCu9t0Uh3+B2sW6brn9TdQkX
HyaHeDmy63aXqR6/uanZmGfRVV0+7ipgJxIR1nZsHYNyMa6xju/ebBp3XdbVRoGTZ4krwoui/tDS
SHzAWsna9s3rsq6pYvntL/tTA/QDa/YMB+WN3Gahq7lcB1uLbOZkq2DuAlQL7OSq7Pra2PbJO9rm
OsVjvprNZXPNmrulaT8HpfPt6VF/JBp37IdBVR7NZTHkaxQOXVp/rESzZmGAP78VBl2yMarVNV39
WhXKyMgVqZx4bGiAPbmZ2laIFzq0kMxch1DSF2FsOjlHraAyezwbs2jatpHosi4cypa0rDlNQMFp
d1NShn2w9Sinq7rc2anUuAgZDq7M8oOMah9cUSPdfOPT62Fz3sli6CRhHw6mu7YxYZUFeM49/f08
sg3qyq7cQR4iY1acxsiT/SjzT7Yyim2JER1a2Dtj1rQz0TaG5N2V3aDY68xsW8JI13Nhy1pgZUfC
aFgNHPgqw8diuXsOLPdT2/ObY66OKYzU4hdlpIIwzYMkPvdZUQ4vetufXxuyyaMX0irq68Qt2rt4
mdYRCEGPDWZklOYnzJWC0BqdYfjQwAH7FKtmbM6RK/HVQT93P0eYvSNoL+b7p1/iI4uArtIoVWas
2IOwbahi+uBNhpXvAGkGHT7Qs/Hp6Zs89qVoKw2mhM5UrjPsopoWQUABMIH2cRfBaNl2Ay0w8Boe
1lbEqnOFl7a9eNVXd5i2qb2FLj+THanROMZu322Tm9aDboO+9uumJ9fFZ/2yGH7TVxL+kLeePJGK
j300OdvOfbr6TFrs1iZaljChhQ93dxhiAs+/BpXJtsfXVhiyIHbRNC1KqKFeP3uu732SlTN92HZ1
LZFWZEJR6EZ3Kec1/TbhYHrVR/hHbbv6ZUr8IlCKRGwjgE/IdUU5YII4QxK8a/MUztW2G1ymwy83
WGzRzUHN7mSUhhumTmfj0JQ+t8w8Mql03424BVAZjeg58dfb59Snm7XfFjHpCrTALOwRC3UvjNoG
A+uufWGlcHS2jYo2V52kmuMpMryQFmVFwcFqb3tvbZ/5ZC7J59+svbowrID/C9ZeidBuKu9KLY77
3R66HsqJV58q+jTqVb1PRqhtOKFuzFXrgjH64rEqXFsvlIbCHbl05YyTtlIbS1a6SGzJXR+LxMwj
F54TfUhz8T6PhVWax02vRJeJzS0aj1QyaCb5lb3jtANoiWZj9VpXibVu62LOhtTKMWt/l6j6vrNm
c9sc00VixQKWo6+5uOtmc7Obx3yGQNcK927b0DgP5zAAH0mqgq6BTMjmdSZxv/IaW33ZdnVtY5SU
UV28uf2wr51XY1KtEL37ZFsIpcvEypXToMqEH9bLYmFsvRYh7tPRxqtrZ2V/SYumk64fBihNdrHr
4HAddJv2c18Xh6WDA918sNxwLIv2WBYxWjdn2nTa9HVtWDPX7jJUnh96y3gTOZjh9Q04hqffqHXZ
+f6+APm6DKxqibiTLvJDLIOL+kzRc3gx+IlsdvbatOgYySrsI9iMt6mdQ9OSftqNh0sBxN0VWASB
HMryutkJMa+v0qWtgIE0BgwKYMVql08ySzalsfxA311JGJSQ8chP+qjWILdenD/Xbf2RGFg/nDge
8n+kX4kftniPs+vd5W6/8cG1fZW2VNyiPRKrao3sEOvMMSwhGTzzBn+G6b97g9qU982qXdyVkGzC
inc8AvYqY2jydR+DLrtQ5MbUsN6kJl7KNFR7cfJiSrHb32HM2AIg8eLRPPoWtIGDgZwa+pBoFbC3
wRyOEKU9tZNVPKtjty7zN3B84mDY/psZPoQDYMkov4qqNLtNokRfr15bhiA7L0w/VEGStLhygsfa
VU7nfn/6c798K78ZK71+bUxtlTSKfOLaSNvYYYAvxd5d1+CCOnVvF0oad0/f6ffhji+09cYds0WV
SYfFY15lJz8Zuy/BYHXb6le+XszOQRkR7NikFg1/vPLKiJxCtbGP3deL2ZVs+qU0bTZwxYe6z3Hd
vMH+jsPnpsEJtH2kwzswQBhKTFVjBI3XVQK5yNuWdvUDLWLD3s30g8z1QjAP9xaTGk9hXKu3Pbr2
XvNLSheSnBf6cRTvyjV+H1jyftO1dS1hIQYHfAAJlkl6/csq7hRT0pTbnlzKhyscqWLbEl3nh6ZM
htf2YHg/Lgjfz9ueXTtZeWmfCSxReaWTa39TOc99iNGJPdch89gyp4sK6UIdoWevPvVmUVw7uZo+
54Xd5ccqifDitFDT3qIAlzcl9rDuS3IY1fART1Zn3gFWLd8Xq13d4MjbdBA6S/WmhOVlHtYFwDgO
94s09pQce+q05qhuMBv11v0UTTWm+wFO04ehwzXomc//Z7biN8uQLudAXJz6VcL3j9e7QIvsx+uP
pLYxsUeqs4grAPJF9CrBK+yOwtB6jQqmpk0ttcptklgs2h9+DDR3xakb0altm4b38zMeWAs3fmna
hjfH0YpGzBZh7nTYbVtFOVqgUNN8W/7El87Dp6+xVEfQS2GlH1w3rCNbHTPZiU2hoi+11SnIp3h2
IbmFK7zpc+kEFTB0P9tWmPd1KeUSYRI6dJckh5nF96rpyHBS/jC3mVT4uphSxGM3TGr2CJGA6bCD
k6wpk3bb4OhiygZpebr4gx9GCTEvBrlx9TkBj/yMgeZj26a2SC1ipPbcD4x9GbdXDu7re+EP1cbw
QlukGreboBP1LN7FQk2RitmLut3YO+nrUkoLBCOhkHQ5OA6oO9Rq7AoHl+WnF9jLzPzNmqFrHmU/
tTVAKj90e7PDnDupFjjwND7HL3Jv9H88fZfHxl+fuguW8b2inDva7fR+npLE2YNTSJ4rF/8+3+Hr
2seqJG0IbsALu0587eq5sHf4bJjLfqVxcL9EifcdO+D6G1bxtqRrnPDs5w/7z/v5/8Tf6zf/Hqn+
X//FP9/XzdKloFm1f/zXbV3y//91+Tv/7795+Df+FX6vb76W33v9P3rwd7juX/c9fB2+PvgHEIZA
kN6O37vl3fd+LIaf1+cJL//l/+8f/sf3n1e5XZrv//zjHpfn4XI1/GmrP/76o6s///mHfZEL/Oev
1//rDy8/4J9/fOjGePy6/O1vfP/aD//8w/Ccf5jC84QvpG3bvncRoKnv//4j+Q83cOgMckybm5iX
dpWq7oaEv+aY/zClB+MKUyB2D+8iiOjr8d9/5v6Dv4PR5X9f1P/jv5/uwfv5n/f1H9VYvqnTauj/
+cfD7913PdpksJv18E3HzMLWMya1P0z0rxr2cS0r83NfeP1pXOP2dgBN8Nz5/bK6/M/c+uteFn7w
/GIEonqhZTHN1Enb3DmKSvSHPPLTN5Mt5MmBlhjCOhjf51k97gHL/e/kkX/dmXtatgz4qP+md5ud
tpxsyC20pcOb8EpQQeVzYq3fDqXD75NSmMLSJWElWmwnx470SM74fU/Sr4omAGXPLFA/W3L/Noq/
3EZbZcHM90sTcBvVTThmV7FkF+qM2wYvznTXgCAO61m4yy4pgBV6Rf4xXZe3CRKJZw7cPyuSf38S
15X8n8tHqgXrqrBUIhXvU+3JqB76ff2KMC8EHhRa/C+ZDXWy9vau2xf74SDfqj2sy2/4s78A93D1
vwuH/nrHzv88jXYuqSo8ZhG0OUfsHupD63kw18n+/TK5/5o+T00XYTJVoTwHJugCZq92k2xY+iqN
KhBARpy/MICc3TQpvgkqs6vj07d6uEfgmuw7Frhv3zU9/MIQITyMwlynj9GLZetFAm5RibB5o8Pw
nFOb8zMW/fUtch8h+CV8sxRkbN2g0hwNMkoZ98m7OYsgyS/JihPUuMBCoi+lCt1pTJKwSR33m2Mr
oMm2HznNlyH2AuhjwoRufRVglDPvPKU4DuI3GjUhvpFz/jaf2hYavW2a7mvAZUDRU6e5OPcHSTXt
TLe3vD28ONG/7Ip07jMaAQo/hWrj12+Bzg/e3l1AD+MrO+XFXhiFLV+VCyNzleWNt89TLP9kIt6W
gXeNTWgMOLg1U3CzePRC4I1n66QqMbkwA8cFbNJQ+/sOBsCF3GMMxTm9/G/Y5GkfnPExbbL3sD9R
cHUK39ydbGkcPYDGCGA/j1H0enTGGFMXUA64cSzUR3c20JfsHnN/YGajaqzPgJkjUh9QkPJjHHnW
AEuuMe4kpBPYPEE/H7q46qEKuG4Kfxdjp/60wvKz92bZuSEWWSUcYq+nPS+O/H6fKZiAuzaJnE9w
ehUUBpkOV4g1yvGMr4/xigMbFLC8HuSfbj031ms8IMZ2H6AwAuuAlVPB01jpeLwAGF+lriXbUBHv
LEcFCvDPwMxmB119MMuXsbHwewOx9NHJcGSLI/E8FP+XuTNrihxJtvAv0pik0PoqKRPIZIdie5FB
Adr3Xb/+fqqesVsILmnM07Vpm+6x6e7ICHl4+HL8nGcRC73b1Fk/T9s8GtUSWcCmQsKtrvJNNjS5
5JZ+oFyqtYr4JnM01mWVN/llOwgThdnEeCF/RfgDDZT02u5DBTHS0G51h5SlRI1pMubeEwzEvIej
oPyp65HdOShIZhn6puFwm0CPOzqTMcwkUyH6zmjRwiTj9Ag//Ob9NFJnQJ70MdLQJHGBzIW3WSCh
DsMrqv2W/CA6D1Ac8h0ubIB2RxlO5qZE5Dt12jZIHzU7R9+2E1xqd6Ar/54Y9XRWQRL6Gx3T5jLM
ZiQ/hmgMalc1u/5imMr8fkplHGxQBsFFJISEGmyeWFeNDRePI/KmL10zkpYor61eh6aMEMvzB/jG
mwq5Dic1pPB+rkbkQDK5KRitjoYavVKlTs/bMlqUvioLyR7RRykqLU1/pXYirVFnRKRQBGKMXK2P
OiRFkzbyAlVufllpYp/UYIdRpU5NA6lkWWYwGE7S2YkmULmIrPXy1RQSJjpzXJc+Srg5utvzLAnF
TTD0CxXZ0tmpEMU7lsF8Vo7WRaJz0MkSr6ai9fK+QJLuTNKs+UktRaUcYWbWxYBYJPpxLSolbmem
8pNh5yaaWl1klk4Bwu0arTfupV9qxXuBJMpzO09wmNl1EcsoDivxRe6X0y9MKn0Ng1BJUSmfhtEp
YcLEyUhVfI1uHscUa75y3eBDFIQ/+AxuBTWJ4c5FY5z5cBCg/4bcx8PUW9lZybih7kVYzHWWj2WP
FFidveViqb/XsUiw28li0iaaKGEd9XmlGscaGqN7XdHQ47UQo9GPE5XLjXYQEuceAp4CjZrEnLXN
VA8ob3dq16VO1KZV6CmUOzpXRfH4CZo2Ey+g6P3lqIRoH6WWVb3JstR1DpxEUYCEoTKe6mhv6KdR
UrWNkyLbN21p+c/JtqkCW9sMuh3JmwoVT81BwVAtHKnkIlyVcZmjMdcVU3McZmXle2rR6NbOb8oa
aXK9qhHhMUZZO4KxsZ6hCpTMO3vOkBWeg6i/CRtNDo/yRiAT7ke9qNxKEToyZEVcz2dlEPeXMyUM
1VEmJRUodjQXlLERRtWVxhyP0cZGZw35MiaTmJ2tIBWdpmpAcycdxbFWmCWIQxnZOA9tgLJxZ3wf
1kxv/QZEA4JTNEX423M5pxJtwEaGG6wNSUL4GnnMI9UOZtPRWuEjzTQVyHkPgRq2G9SFGIjOqpkX
qDFLWXam2shlp+3KRXcPxcZhIVDvKnRwreFWS3TkBJswHa6NuoxkN/R1VewX6ZXBI0EFt1H3YYqQ
HVN1sycg2bsENVIjB2uOKMkjGpQN7pxHVeUpBT9+m+mFKu2VTqW5kMVFP3sVjOBnsVKXvwgwAw2R
uL4/l8FYGBv4vVNrI8ucgIesMzMC6Ox1rZMokQ3aBZLmygUmbKinelJY9aYIdLQhCzkU6QZiHbW9
NRKFyV4eTnGPzuVoHmvjMNrXkuFzYFKeV+M2VGW0YnoKBIPD/dJRFAuVbnZL3u3+pIsiIW26gmzD
0TslbxwFiaIz3CoiWsBYjBMNIbtjGcG7GwQlo9CBkFyHUTVBqa721ZygcaoQeu5K23DaMdR1/hXw
UManCBoO72WTmKlXZ3FVuhnvOTqIc960CAzVWrNLFTvUvMXtlI7M3ipnyk31PmSfF1OiGg9tm5fT
qRRKyLpqvVQqDno44rQSTYgbjCAR39Z+ov3TW/1RgnoW/a6Lpnhv1+nnh4z1onzLb9r67a09ey7X
f+f/y0SVKsD/najeveVvc/eWPn9MVfln/pOq2v+yZMOgi0U+SIK2gFf/naqa4l9CMzWh2YS+RKN/
paqK/i/6SKqGaqyGNYuFFfbfmar8L0ODM9y2bZl/yFA1uOR+kKl+jId1VLPJoQ3VZuQf8V5zjQGU
M3WU5mTyvaK4U+SXOrz66zi+CO3/tJH/NxD+vAB5/98AnSIqEuSqBxZwXp4q565wnl5ebt8uA+eW
nNGZneu328i5fYmciL8slv8+ert9m53b29E5D517/s770rl8DJ3358fz99fH56vQ2T1f/Xq/ebx8
vxqcq5v3u/dXYgb+c3f1flc5mfNwdXr6+Py6f78JnavXA3v6cyjf7WmVLMp52mVSwaHdXTCp6rw+
Rc5l5FwEy+89v3w7+rV7f3jd3Xx/kn/w39+tuiozaklLKUTnJL3tmXd85i1/3jrO5mS7PXId19m4
/A/n2Ds+kBt/LDB8/oJLWewviFU7aEECX5bvScZxZdxH8lOQXEZhDtIYCXD57vtt/mmJf7PNNd5Y
HQHw6ygYYzAPd1cZNvJ093C3f3mL+MsH/njKsJrbl4vrk4un25PAObl2Lk+ur09Oz6+vT93zzenR
9cnR9fVu+avNbrfZP92cn7q7m537eHPu3tzsL67c3fv+5nx35e337weM409+/t3vVz4eF+q5BEzL
71+s/apwbgOn4kdXzsvbaeCMy/9+O9o83j+f7+/OT58x41/7V8z4gLn8mdr67nesOgKWIRem1PE7
zp7OHq52x2dPF0/7h4ejo9v92UPgbE6vTzdHu9PN9fXF9cX2Yjmq3dXN1f5mc747/v6b/kGgf/db
Vr2PEoLxNPJH3+Nm8gWvXt/3Lxeggp0XSofO9Tl3PHdOH3d3z5fP5wcW/0O6uF6cSqHB1JyG8Nga
WkqzAaHKOPa9ZArgar2tw8yNhlPYZo8za3B67R3lmc0gkqd5fJ6smdTyOe+vtf5eg7O/13bS/Dwl
v4bxNuhuY1M90DVYNdT+uV//lCNVy7L5Y2UwYV1ZRh/6HprFQBvuTXMioNmP041lM+2AlnNu7ZX2
UJ3pY2Ht07JrgpkkneHzH1gWE30psNHryHl5uXw+vXx+vDx/vZGdu9dDl+PTmlRFSA5tRSg8bp8w
RxO8EBQkq9krKliiUFufa8fKhsCb2n7+/b3RLcf292c3GbbUBHVDVRcUddfgmFKPRML4tumpzWhs
Q+qn98OcBsKNdcPaF34bexW6Z55qWPbvONfhvv/+B6w3++cHGOitG0st2l43f6lZInDTxxbC5e18
o89BG7sThREHNors1/drLa/op83aKjVggo2lIvvRhlBUNysDDQJoK8pqU6mt5jUAM597bVCvy66N
Dlyqddiw7I3yGZ8Tg1X1NejZpO7fQZVlelpb6BdQVPkby7DTA1fjqxM0ULayZJrwmqYsv+KvlweN
zDGkZmt6ZjvFnmQ1z3lbDu4YTz8TP6CVwH5AqVFkXsxSX8/poPZcaUkxmR5QfYOCErywQzO37vdf
6dOpsRFoiwn1GKU2jTWGtdHD2sxRz/Q6FMGOEmtWkSgvw6OfrqJpso24CFVJQQlyFXEFQ9wPoWGO
3ljJMjXBnKpaaB9q6X1yqyblaUXlPmNuMHLJK5Oz7dRGLNoYvamOHREm1xl9r6ppj7vOP4nNZpNK
2X1htU7Vm24wl8f0SzZSZWyVsTtWjOHYTMeNPs7PwtA8KsTbWPSjI4Tya4wvvz+RT3a0+qmr5wdd
7ibWe35qPij2LqwU26WrQGkBsMdPL/2ylJAN3Sa01q31LJas+CIeGEPxRB4XWyRxH4QVSkjX1/mB
sOyzMS03gk8tljYXfbCPl4N0PEtFIUbPF5lxRjFPPqVx9u/W44fO49+l+U+Ohf1grGQHtmVjuato
pvCTqB4BF3uR1ZsbI46GbTr06rkxoTqK5oB+8v2nWq9HJ4l0R8aRkY9on9jm+lBoYSdVkxcgVmC1
+XEdaFtVH+h5H4JK/CFM/ttprtdazOYv9zKMFSKeQz15xZ24ka/NC+28eDeOgh3jwLEzXFqdI/2S
L+PJqU6aY3EhbrUDDu7TJVr/hNVdjVpJ5q3kJyin9aV+0d3lZ/WD/aqdo0rd3tf7+G66nM/D5/k9
urR3/qb2hkOefG1HtkybSeamCrJRWRar8CMoha+UKNp7WpidWFU5eFOvPFjoV1DSRe+6Vlwp2YXl
L6EMR2gDOJ39C0YOhJB91ZEIl0xrr9vVwzxsOz1ylHCf1gO6TY2H3LlKEVGRgdPbkiPiZxv1w6l5
aYdHRXlEf4HK5YkyIRMuv6ocuSzdI6jjJEa7MYeRPsRr0ZYUPdOtXieHZF2+2DftWUOjIaQiEbie
DCxiDT13n+1mxWy/jAnkhkX2M30ynY6WRryjCYpgJsn/OraLFaNrVXUaPA1s4rav+yszLcYfTR79
ZxGeMAtXwFO2+oKjMdXIOaNvDTnm5NgJJfq0tQ6hH744L7rj+tLvZS/2mjtFipHKbJt28JQ+kxzF
musbei7yw/f3/6tV+CrKUt/g3V8PMhj2oPumGg8ezRBxqtNxpVfVWQe8zJKg/33zl8+iKAYuxiJm
UtaiO2LgF4RVP3hjknTQaqb2jU1f7GysZvq8QSTcBDroA5OQ1leLUs3nK8nLTVv+/7/cjR9kRZqh
kOD1jVXsQDU+V7kqIndOJUmmf2GDlpvDxEv97hCpy5enynS6QnOVoGBNCqSLTIKGNedUdZEAC5R8
bxoM9ZAr+WKDANhAPrDJ5Up93KCwUE2ea6n3AHOb21hPu53CA38AB/Unfll/PEiawXioRPhUrz4u
I6VFTyESIm1E3gVdDjqW1aQGl/0wWbvEn+hjJWO2hZNZ5W8RyqYZiubRHtNjrR8E5jSYDuOit+Vg
bmjcHSDb+BNqr3+eYRjExkTHC2XOx58XqN2YdLyWnkKvWXVRqMhf9FEpL5gAXzxe4l8byAMcz4qw
SHuVoLmClAPEsmykKs0kIJ8HMqF1+IO126qty5pBdEsvf9XzDhV76KiNd14nBU0JwL4Yr2JtElSp
C7/pN9/f4EOrrfZfa7FRWkrXwbHdacfZJJiGVO3wiMZYcmCpxbF9PGoqoFCTKTb2gEdaxXV6aQUl
3bPO6yNLcVR/od+OpuQYtajc9cs8OmU+5zgcSYFkeTwQzH/apyLLJLIUdiFWJtJbXee29mvg5XHl
2fSpA7fFwOKN7Re+uR3CtFYO7HUdGBFhK6qsQhdl4BjNNUmBrKSGSOmoeVNcXaRS+1AKGnm+OT3R
NT406fXJVSkKUBsV9BT/LeT1xKwk0dirLTPx/BglbXmSeggu5+7EaJv+ujGjnkdzSI/8OLC231vP
J8/8Z+UlLJJ5Aj4x2qeS3fV1YyeeMdHjVKXytO7KwJ3L8Km2y2OIwYID3/GTb2RFAnZTUW08JICb
j/c1Es1Ijd3ALVa1TOtyaV/PxSGeupW1GOTKuk1DCtSFqljan2rdX84/o1WUtuZM20qBxus0s6K0
uR5x/dXFFE+1dCCw/LycuTwy5Jm2yaDFmi8q18sgtxZtHLMsYcqFg+KIHh+N9U4PxfP3n2x1gGwN
3iXKAeBpyNLRYPt4gD3phy8SJfPaNlKu/Lj0b+ED/xkbnP5nFWVpl6gGAZW59vr+TNO5bIbME7VI
4E0P4+daiEPy6J/ODUuwZZu4wqSoQTT1cS9FOQ9SO3FudQCX5jYTTX6vyrBSbochOlT5+3RwgviD
/Jxdqcbyp4+LVYMdgRKK2dIc226RyvnSAfUPvMrrNAe3yD1WFZWVlgbBerRkmtUurRjs9pgVENaJ
bxjhuDWQvaPoJ09+ei1PkQ40hJGs2bgohzp/ZNJI6p0Ksv54kyp50bpqZJrhU1an9QsYrTx+Qwio
PivSMB82YR61w9JdZNbbGxkeb/awWjXMUsSJffW9sa3c4D+bIRO1FfppOMOV1zUmu+onqU49m6rU
lRKNFrlCaEy918qV9KTwwuk/C69ZEpvmeYGDmwtsrwd/Wsnq21nPM0/VrWozxPbk6BEzvN9v7M8s
+V+P2Z9lCK01SoW80WI9a56gQgRXbQA3z4iedG6FwfkAZYkr99W8UwarvKkYB6EXHQXbphvDTWs1
o6Mo1XhkVovUmT0p99//ps8GugTJ3ALNAMNK4P/RQDOr1SL4KTPPTomeolgftrFU/2wggpvN+VJj
JWgUOvW39WDEOEL/klWsEtd6dANrc3gJY8Yhwbmv9oL3WKoYGs/ougsgNZa0zOSlXhmp8z7qpO5I
jZRD+lJfroKGqrrcNYTaVyFwEha6lJZ2Snjdx1soFFUPyMp0oMj05SrshNu8LLSef52lfkIsQqRc
NiV9L4Q8bJqgCpMDy6ze4j8fxgKayZexwYKtmf95MBupXZZJ4Vq6ksAGOmiAAdxow/aI2l9yYkbJ
oSTiswdWcLzEzoK4jqhudYJz1AYFUiGpZ6GP4CnJKB9rqKC7IKuy25+aN26X4JFAh13q6+HcBOSF
riIy5FFGJSNS8io/jUH6H9I/+bwlbMGgWkf5TaMnscrPh2bSwKJRgc2DxHgoB6L/ChrfSDU2tt6q
4u37bX3+bCq9LkxcLCHH55ljpTYaXmuWg3Z+V+Ml9C1yR3bulLmvHSXTkBzLfNqjny7L2wn7GWzf
1J4/TTDGEwI10pRKAHDyamA6t5GqI72Siou2qyfdUfBZsRcgV3SgurvKAjBTHAg0K4RXQqdisNyW
v0KrsVb6dpRDCU85+PuwMLOTxAzio3mcJjfIp+pIShPpHDRW7MlZPhzY9+cXiQISITKRFr0tXtmP
ywPtqMc0lXzXBCLbOyqaKNk2y5S4d6ZMUAkuVZhhve8P+7MHYFEVk+VlItdewzasXi4yDbZU19ct
aSN1CUDKOB4PrPLZcFmF81UVIQQNu9XW7LiNQdwjHTOmDHaewrRi/UbNwZC3SYxdHXgBP61GzKUC
QqGYjVvT10lH0DHA1lmz5GrDLMNKEN+ltPeO1ar92QAyLw71TsH4B6r0/BXwm4+fTGq6rq5D33Ll
Ngy31kwfxleS4cDpfbqHyypLW0nYBK7MSHxcJQiKCpJ3Ybn9UOXXqtVFTxWxxKMSaRDmBvYE/Tu4
+NvvLePTKbIqDxwZItEcQPfVqnQdbdC+zCHBPZfv0EiynKZXkquhroMDudoqS1yOkW46T7di0AJS
16R/BuoH2gwy0Q1h4bkjGRn7K6NLpWhy4kTIwRmZrKkdtXEbZLaDnFI+HiipfboGpBxYCoEXyfFS
/vx4xDLKT5B79bqrCqV5aKza3letlUcHLPPQMsuZ/+VhEtCc0SzVuisFiA0NvVaCNE2b7IAn+eLT
UcwA10XdiIxqTdHYzs1YxCHo/JFg/l1kujgzwsm+HjXrEFv9J6fFwVGSVnRzibkAT37cUdBpaYh/
Butv18tIuJyKpxY6EFRmmthwJBvv9WO7XB4GrBNb0WiLf1wxbbSabmKquwLOHtD/Ih8dW87au6Ky
tOfv1/rqe+FLdAAf/EdZxxCT1MVZYWW6G8ZduesSqThTtejHKT1naLMXjo9eqLXmfYinPodzStbc
rICnYiNpkp1tAsr7MsjfwDxUw/38ybBzxVrc8BKrrK2j0kzLt/JKc1Oj3ihN3m0HKwDSCwpcLCOJ
Pz1CVmM9VZGJIf4AEP82eYDKnQpoHsrjWVH80zEMzOwokkf5EOn0Zy/JQnwjG19Oq2u9LS3Lyn4O
Ss2lFaZt7V5Mv4YUEheNesWJMU/SvUDO/Pr73X2+aSzKO8Bck47oprUyxozyQZ9PpkbIIJLG7eOZ
IXpTLQEX67NUBAcO86vlDBlXtXzApd320fZHrQb9QQjqxp3R7+NEbVw/H5ULM9Oyzc93RshHpZ9C
/+eULUhEHqZTi1FKJPder1fa41RJermtOlU6UFr4fM8ID/5aTP24LyQuE19DVcMNhn7YlmoO+2he
/dwt4u6YWCQ9JLyjxvRxFSKdSZ3UXnO7zDRTN25r8zpg+gC2Sktv/4vzM4l6wAupwtLW05TwNIL9
6Di/UPj6VmtTmUkxTTpVGac54O6/uNCUVmlA6rQHaaitShmzDyWlGrOUgsLEVTgL0DtWIu+6KJ1Q
5s6zHz+WABOAIhFfYRi09T+eY2f3tYiKRnMh2DFv+0wOjm0zK7zvDfALmyAPQC4SKBvv+xoZ1Ch2
WaA3q7lRpDF+EqfqSdbF8dV/sQq9NIAudJwQEfm4lzFs1cI2cU+ZWYxO0uThkQKP4QFj+Gov5BXk
88TY1PpXr6Rcd81IT1tzGbho+v1oWnN0UkeJdGCdL3wgTUhsARe4dItXX6YWRRC0c6y5edft4lwo
W72Hxz5fAFZNmVMWVKoDn2m5NB+qTTrOlhvFQ4KVE2d+PEA7DmFJmliyHIdkI+U+PTFNuo0QCT6w
0leHiJflAlOFFMqaYcDQ1DkeRk24umQV9IOS6HqyGc/73iC+2s/fqyxH/FeIxmhGPEYU+t2AaZ5s
O9r6JHltB9O7MzdW9Pj9al/uydDJHrALuj+fDMMo7G6CSVhJY3U70qvep1XcHHg2vlgFe9DJpZdh
VXB9H/ekMKiZJi0EriYCV5u2H7Qd/bBDqtlfuCFWob2EHBa1njWTrpAC2CR6ViGOmk40pey8sg3m
O18U+lnY9PkB4OmXuyJtZVad/j4R1Mdd5UZiMJy07EqaTNj+gpBRHgQUf/yFsG7mJBgqoxqxxhEg
BhaGAKCxutFUT/ogaRw/txLvv1iFNAtQH2mVtsaQxGMcT36PHdiD0pw1kqSe1EZ0iDzuC9vW4Chj
hnQBzlJi+XhiYV2jAWUpwk2VOf4VyLHVHSGLkoa/Uo2RwgNW95U9/L3a6vvgT+dGy2XhSm1gvgIN
KzedEQBJrhpASYytHeK1/ZxG4sd526ln0KHm3f24PWhQUdatcBAlupFIx1rGaZ5lgWfHQ7Gxk8pu
NlU2Fr1Xx0Or/tz1Eo9Bz6ZquF+wER8XT4ZGQoiX3Zr1YPrbGao50IxDgWiPzqBhc0wRRrYdySyt
4sBBf3URQB+RfIHSXMo4H5fGoMI2rlXhwsyVvY+tOs4OVOg/RAdh+hwvAGgd77uY6ep4LYbIEiOa
wT0PRbejxOIfR1Zu/jeb+WuV1TkWQV9rdTjBrT4pkkfzsfcay/8ZGcRSuCH3ATkj81LiPdZfi3no
Gp7fXLg8U03uynNjagB1K/kNUAdwve9v9xfPsrbAdLWlyEAFZ+V/0Usx9SpgNX0UtguZUsub3A/2
GYzhsVcb9kU/yMGBzi29peU+f3ibLUBcUAcwAUb7/VNg2JKOqHOi9iA1qva2VPxqOG5F1J4CHEf9
Ry116DZytZEeRV6kZ7KRwYLrT6W1yaQ5NreJTeTgmEUbXQcxErJOozEV2zWxNrtdrVuD24kgu0lK
NK4dIy4Y2myNWqRb6qRt6TLIH974hIq6o7dtsbcWmRo3gIYeIgzD0GkiS6P6S6305jGDSiFylaBk
DLhrC3UbmLMP2p45/N8a//BZUmqzhR6xGRdOShwXelpQJmD8OrPtt6FfTLdZ3ysndbhAiQs9KHZy
LJtvtmQrJ3km/PYoqfz4VI+mgB628O3ADRs9vgBIneVuUA3pcS0NSbBpK9l4KWB8752uA6jgtE1S
nDK8WzGbHlWSuZ1qU2WINo6Dx8qXeef0oGFPjRyL/WTIU7ob/M6iT9r3FgOrU1zcJ2FPecSI/e6W
jkvy2PWtnzoZmX/iBJKiXHdIvUxMllDJcGRViR501WqYVFeNYtrCmN68BopUxI4+NMmtbaViOsnz
1rqHYyy/MmdbS5wskrTbXhTR/dikbbTvSngd3bg3+9qpmPA/ToM5sR1VQReR0WAEX+AGrKRLvZnj
h0Chjui2YQGLZmU0aLWYsT5Cj2Apc8okizSczY2RVUdmG/glowcCdt0BXaCIQe9yOJbUsh4dK9TE
sAlgKH6cFCN8FFIlGU7djKp+IiUWLr8D6/vWgPo/pdjMoU1NXZzJejXWji/PwakUDG22ETD4Psey
tjAkBVQM3HYhrnHTJmJsvdXS9sUsBz1ky4l239cTKlxTo5+lfms8VWBFzX3RLzyxHXyel4naDaqT
2UavONBhNNeBLw3QgWp+FbsqdC3jBhU3X0Ewsppjz5z6zNr0TSlO9GgOif6oUYNOlQWFuyBhMVck
ljhpmGx+SdQxvbSHvnhFxdK+h9QlHt0ZkME+KOvsSSm15h7UmPQrqhTtN1U/03T8ubBi16CaW21M
s5dPwkijxmREvTZttC7XALCKToxuHvbyRWvPg+E2lD5urXbqdeb17fay6aPSdKldWca2UoqGnkxo
pHuBAb2H8IX43hhIjewYgw8/rZGI4KYnA7rtJ3t6kCwZ+RO76abOYdR6KJ1Us9rBDc1K3ahTrGdb
4BlBvC2oIZUcYjg/pASXw3aapeaI8E5axp0SM6cI15WtO2jafJelfbUPaNdEG0mU2ivC0EXsmspo
Iotq99WmFqPuuzW1DY2qtT+NjhHUjEyH9tzt4GUM7xeBA32b90I6q2AaeZLyeGxPyJzyvexHZeQR
KrdXkWWl2rbx2+Akmas49oC9WS29BblLthJI9v5kUMm4t3Mzp2eN2etvqWGN10aVz4aD2jbc7jVH
AINK1tayp6pzeitVVngnwbZ0oQ4NxCkBcl0BwPGsNdw2jaynWRmr8yzmPlKyzQJ7Az6v0LdZrWS7
Xoyj6ZaNNNmbSKg4KmGOJowLhs/If1TAvuApdOsYcyFP5+z0Xn+hWjWgrxzP4x2PEMzzXTP1nTMq
Uj5uFUnVoXJRszHfjlYSX6LCYMne0On6baf0zeyVYgobZJvq7ryZs2zkgzR54paqGWhukkhN4mhc
esUdyhl84JBViuxZVVvvTTkMXqNWtzLHTMP2sWua5nKGrO2qyHPpSaXT9T4bcYXXGNOOFreSpR6G
kyQbOW3qyYU8MX+LIkItpy7mNLyoZKaxQDtN002cZSCs2xJ2v3KIsvcS05q8kbCpP1amhVZmDA2b
fbf9ndp2zS7Qof1w4maMb7WqMZ4pcFXRVnTZcA7SVXlH+Sa/kGJbH2H3nYrnoeJSO13SiBc7K8rx
uKOvUzoJrJtPYVoNMnBxG0LYkb6WF8FNne3aKOp+C1+DTrecpfEFvP4ob23O+0yPC9vn6DKs1mDk
aWtkJDkbf6z5dyqIG8H8IdlDAotg1F+FsS9dgQmUnid5Hs6Xrs/TUPg9b0QmlLscVosOGF/UgXMx
5lBsx2gEgBDqow0fyFyBdEuTUNuhDtz9ptjQ3qKNhbEZVt7fyFGs/YZyjhcBOvqaC5oq1XNg9BOu
EVWe0tUVNO8IW1IYdKwmzN1e7nTFpUvj31WzjKDOHkYE3uGjtk2yKyG3fraBhkLkXjmmZewmsZ1c
1lrTvvYi909QPW5+h3Xip26X8+GwN4zXKWv4DXjYjBc7hFoG962Md0Ev4scyNcp6K3iJctcMCDal
sTae7DRJ+22QlBBbiE4riXiF1D8pSSRmd5RkY8O9mpmArIv0NDHjIHBCc4B6ZyqGmtMxh8aiJpck
vxLIKErHRpUS8T1T03xHrvB8kHZo3V0ajuYAlQ2/FKZQPwm3ejqOfNIaRrTdEE6V7shjCS/7RLFH
3c5GUISOBRlI78yJwqp21KvhVjNKqCPw7/qdbyEXfGxA+3GjSgyubAIpLGTXVzUxM6VcBJXjDz5y
DaJq+icod9hFbYVFcVRNmdlAjIBmBE5Xs+4bxC4wgyC0a6/LezagMaEVO1PUZ62rEY9ApFLZ3a8x
mc3XBlRi7UkByRjH0tijS5Ji/U6HXL2vYJPYa/0UP9H6rS8kGHd/j0NR/pZCBYYbOn99gbqR7ytH
vPvxGazjfufCOpJITj2F4bmvRYRAqtpBWOInfWRv1ciIoXsty+Q2KcJR9vpaKnUigSGJHUkrpJeu
TdWXEqrjzmuSmgqEXI0WTifV7mVm2nqnaVN/OjKSfsAOm8BnfCdNoC5m8kHxLS8i4IvZ7dC30W/V
TiDftMcqkbZJXxTFo019MvK4CwAXY/C1pe3IBt28E73wJfUyCVKp8Hym2eJ9FipT7NpGgYFok+Ub
+0IqiztQqnPiJZRn6k3TJlwaxERV5dT0i8g/HuHG7bxhKgrLAbwjTIB9ubiPe13utpI2F4FXIzUb
XA6WGDWX9C0dKri9Izs56oE5aB7yRbZEhIYrNem7NKm+o1vfsPE0luN91wRRBvMVfChh50YSpBvX
Vlko0kYb2tx8GKssuDWTsR5cMAp1EnhFWRvBCSAOWLUtqa6MixaU3nxS5tWc7sw8Ze4piToiDDei
LpDupdQoIATpijY8Gnt5Sq5CEfa7IJam1guELMm7nnhb3emZnrSvWkig2Tuwx0C9BVe4nEImknUT
tb82no6GzoqYqwGJZvsbSY7kwEPAro92WsIQ/mPAfKc/HoNmqsrS0YQ/2Tvg5llzWisTwR8uRetu
UmKcbg8R5qRdiZa3UnYiwOX1hn+3iLdTEQz2rzn7H+rOYzluJUvDT4Qb8GY5MGXJorcbhESKQMLb
RAJPP19198SYiDG9nLUMpSog85zfVpgrFkf6wWHhmIBGYuxJowUhXPHUdtlQv/iLWfKtGp5eZm/e
7FMpMXnC19+LhlgxnXdlrgQXqMPawO90/ONo97KngiWfdNYCFPJh2dVTDvvbFEbkmuXghAxqtQ6e
AHG7Ex5X5n6oOaufjZ4v7mbe6tw9EWkzyH3RTqker73w5IthlNt2b+dw0d2RcqYOm8uCg1d4YdZ4
ufzjp2kzh4XolmbXWzQ9Yfebcu3VM0dR3fWY6erEGzLCPGO3c1L9BGBsBTs5Z6P4nDoUkjVzEauL
EXmkDuaRs2bDa7vY9ZpkMyLYZ/qytZnTAwaYuJ3UVk9CBp3dh7StaJwIWdu+jzMdfkwKuVHurHQb
mPZc57qUjRPHmtWpjB/M1yeOXTdrjFQBoehGaDBhjJdObyTvD7l1Vb+TLdlg5ykFZ/8BgwACtFRh
mb/cphn829atJ/nY+ZVj7SmXq66T49jLV88yvesIsNTV+rYak2ym0PPmdLirtwZdTNhrRUs2UJUP
rH2BaKdvvfRLxrVpcCpQeye/tAVOlahprerYSiG3o1lojsm9ZYz1Guda31Q7kedlcROMuQD4ogJD
3hu6agdmJ3v+8CRm2jtrQJ0SWsOgz9/YeJ0m8R0p31Rhckz73mL3se0PNSWK1RY8osQymsRahdtG
AAl2nvR6sTT7uc+pWCK6yGOrCGxn0HebGhTB1lf1Z56AJfYdY12/Se8nbT0jvahRY8ST62a9pEoK
UpGY7NfdPJUie6zN2rPiyaR664z0A5OvXlt0iAca7SbYcAppPk98ic2OrKzaiNO0aPTfRlDZ7sHr
s8UixmeavJZQOdVWD+voG0O4OuNU35aFn4pbVlvGCUcsjTq4ypuHW67ytLpTJXl6z3whtfk2ZKbM
4NnT0v/qdN8UuwBDhjhSRXgNvrIWS9tNy9D9pFRhvRvetrWUlw2zd3RXJ6tDPTOd4iCzJXsMgnys
KQdBIBf1urVUBM71ZRuJLiOjY0Z8cUL2aE1RUM9sUpBNNCuMDeIoYocUa2vnkz4X6s2SuvHsMiCR
olXMwW4aMK1UU8sbqwpSovqoVav8rdayCe5JLhvT34LjOj8VbJX+eZSrX76pEj7lLAp9bUgAH03n
IvkXbxfNNpfltiZRi80zqIa5SZhnyRWzc9xJh05XPPfj0tkuuXCOVwz8TGV5zHVbVr86c651n1vR
qz9CLY7THJqUn/PoZdOaRhg9jDqp6eo5eT6VDwXkneOvL3Nutf3Peu0tzA5iCkbj3tWr+hW0u/US
Ra/Tvd017OlibtJk7grMyXxSxQ+9uWOQFG3hWzuqlLoh9PJp5iJcS/9cgb9O52DQWd0rK7BPKShw
EJbKmW9cZyDGaqJrrEl6h8S1EFG3+TMtBoYCwAVuhJEP8suRmc8SNnrqvvDwcPDWVOsStm6ZOrBZ
bZbv+Pvwd5ha5ryz3rbbfptV9UK+Rb4lNflqdUSO4kiypDPZN2uRtVbSytYc9yN2YYO4yLKa96PG
S4O83DPzZJCl97MNxV6ST9XtZ7eTN+1s+FXYBfn8yaVcEyRvLOmYrKAoWqjKojx7jRhEPHPhLokw
yRYweqn/tkai0g9tcX2/B70nYc8vvEDskP+tsUgX7xn5BQgCtuv0ccorsDqKqMwhKvpVfrmL4X4r
L2uqSJNqe+ymegVf043+1hssjyd1M5034sZnh1UZ20mvamOLJmGKX8QHtuOuF5KmO/bJprsMmt6R
ynfVJmRhWon12/NGfF2RJVK3iDTXKX85W+3cmEG6bFGgZmLDHL2QT6AjvZHYRI09Vb612XFtbkJF
CxTIK9l9hLQ1Cya2eMG68TH4gZdF7mIPZrSKcuxDw+r0n141q50oAz4/Whd92g6FZkBJakPR/eGL
q4hLW7VWRkRRZJ8+aZ2AAvawyBDvc/FuiJrgR8+cuDSzoGs+29EorV0ntTUlEVRqH0uzFVpOEmVp
GIfJQZWRrFTj5cC5Hb2G49gYRDYqafARq9GG3W3a7rdnFW1NZ0CaJ8GsyIw2BQoH2c7vpMvOXoSi
SeMfbGkM5TnrwgvpDUsZ+iSHkhzR2Dy5gXLFsy6GlKz/CR1FZK7yJ28Ad6K1K7duH1AS8z2QpZ5D
TNTLnZUqvDMuUzHIpT+VZQgQOZ9XWm2/NaeY6esKvPnZWCr7QZWrxVwB8u4dqlkPtsiZ6844mdWS
N3FA1ux3M5Vey6I6iHcSp72SXYeBP9YKfWu4g+21TfIhkB904Bh9yZbAnGGThVj6Eo9yZXrnzRos
6qrSrBBhZpGCF3KwTCy/ddB+KNOgjdJOoQsjGPeM3cyaJAtpXbtbPCwap6yhfH2AB8h8kwN2cQAy
h3UZIqz3wo0IAE6/FUl9bihTSnXDMi801iC8YvcMQR1J6n4Kps9QOP7pheIn222dET7jc19jlxiQ
BE+TkZXHkrBoP6TGuXATfHLiRyNW0Ikcv3DeVRmIMU7ruedlL+dFi+fWABzueznkFylTUSYpR9py
K/yKKMup9qslKofOZN4qu+6GGZHaobyWvhEV+ri92VaPFtBbh1lGgkOPBXOae4IFCS/wr8iS9yeb
0yWPULHW5iGgz8Y628NAfsO1oufXilANnFFeI2cneyLRupmskRQ+hCcLdu9FbVEOygIa49jVU6dX
a33RtNwvEzMPxCcPY7VGPletEbssRHsr74r5KHt30hIfkL/h4GB2iFRmZGbstTTa0jqBOSdJUz8d
dvNoC1Yd3WucOJtUN4aFRUkOd5snOYqaALhiVkObM7m2xiUYapPWwWwiIJQQrUrFMxrKJtFI5Zxi
L5hcK2xLOx8OWtrYwZFwP+fPLCbyu+sckCoO/Cx7XCBonoK6PgFB9V3MX4/bpRfEQ4ZtMJB0as/O
asa6NOoh6cxArrE5twMxkr0t09gvN1dPpLOKn1r2voiU2qz8WBEkkVGNKmqpnkjmG+dIXuWO8TJa
3gXBF5uJi5v4j1+nFTs+Y+K5q3U17q1tSufQm5gY48ky5eM0e9YLr8cwRQPit5tyaA2SXbVqvhB7
A4ah1aVE/KHpSesUZPyTe8vrA+L1UpitafIs+PpHivtfJEFLmmCYW2j+CfwtqmovDMWfVkVz5VS3
AhTcaD3yY4dc6FrsVymwLkiJ9jQUtci43Fv9y0iF6zPkqCE/bstUqb24JrGEpmy6O9WAANwiiNJn
NoV5Jb7NlMG52MgHOtcLg3jE4qs3h25y6ixam5azKvNH/8XvAo3rr7vupht2mCl7hNTI6/uBLeMi
PKb+2CNx+dZJ1/ar0+gbj+qpr36Cvt+eHcjMLZwJ6jTA1URFUKhEXmEo+xrz5OSEnM7E2ZTz0Bwo
2HIEFxofMnjSOt6ped6skDOfoYgs9/I8kFEaJHCWjLtQzSdOzu2d+oqpCVG1od/Iew77PXCqdpiU
RSxsq4IB0Eojl/bvRqV/KoXx/1u+IqTnf5+u+C/Nd4sN/j9mK/L7/56saPyF2p5Ahau52XNgxuGp
/x6saPxlI0tGlnH1P6Kvvioa/lEBYJt/uQ6Wu6s10kPWeCXs/5GryC9BQuvXv4ghCjuB88/EKv6N
Vf13Du/q+8YJAN6EyoGUCVpw/jO5awaNNtkDME2atvpvIQvv3lbMBcjI2oi6njoch6o9ppPnv0iv
mg5EvmovbDJEderZPqi0JJhWwPH2WFAhdOfZix+CW4lXNdgc2xjjk2zrffaGoIkKJb8oNPukgkfG
zA4PaVfx0FnkWTDu5NFmtuWxcpkX9LEBhcrs4XMw0KMr/6NbIE/Y9c6rSl90F/SzmdacWtLhbDDE
RUw4Lx1da5dtKf6kAanZLXBam9mxXi31GwOdTMZ+9U6m2U57y5zWxKgNLykAKcLJUNOXremP/FPq
W2rFogXwMAkWNYaNjZ5g6FbzLtt8savBj8Jm3DY0yaJnmHIlA0zrxuUyndlFtN2asTVsvrtdV6OM
QFfru7W3NBb45MLSqfczUbHPRdU9WllHVaL2xsFr8kkLB8TTOPlK5M9pOdgHetIPQWtWB60M+qir
u+20Sf8fjS3/1Pv4/L/XdvzfglP/H5V7XLXd/8NLPY/gEf/ppb7+gX+81d5fyDCuKvirpvpvJW5/
f6mDv1BJgnK4V63G1euP4u/fXurgL6RzjoE2FFGR417NMP/2Urt/YYOAwEdYzDsJ1/fPvNTYqK7i
l//wWl/9939zOzgOPw/zzX95rYtMTLm/qSIi2S09jXMdBdWaqMV7T5Gk7iyvPwXDuNetPcvBQZBl
mdjq0xPF9VqvXAblJn9GmzavVALkhAoWbaL1PO0Z03H+vJqY+PKcUmCC3YPayiJDOG4UlIDzlal2
QjyPQCOxYU9HachkgMoh9i0LDTwyfkY6ccDtWr5TF9TeWMHvYZhPq4mbNE+hldRQxvYo4jYrY6qn
wkx1J+XKCv7AvG0aE4DYf+gDPWrsN80AFQ/WqNK8I33iRVTp212+LEyim7UHCu6jRbEJeLiPhttF
C8Jh0+K6LE5Mex/KWKawGMp9byA81opoaGporfQd7+6BaHXqDIqZRo8Un/VnS4ZyvpyM7nOagrAT
/rtbJnZXhrP1MTffXWeEjXqT2mzGDCXWwQtqIlRAkon1Og2z/tJXNbnby8tc2l9bvjHDB+VLu53M
FYA7KANirKebClbVKpo20ix1Dkrt4EnWCCPYzXaZndhNWQ2L/GAvqOlTaIlGvXq9FY3+sxfcgajx
/3SudIcRcYzfDQUdQ41Rz/uSuRPRRf7AHrAbcv2ggWL3Zn2jq89cFsEDkc36a9v5/bOhiflWT9vX
iQ4BbZg+2UMSffHfjAkqV+8/TLs7TSWxuMNTkY8R5FbGFLEgOMinLHYzuwrTAT1AayZe8Hvztdty
BCGslIQo6pJxW05XKStyBOso2dsk880rItYINLDeiA8HAS7yx2Zbnxa76H9v/bz88bu3lOvIUesv
7quYNrr7uajuB3OJqv6Be5IBbgg1AMbAUlmMXr+N6s4j9M2rtxs4WG4y+5lohfFVzc3LWiG1g/ur
D7RIFLu+SAmK1SmbYGvZKwLxobNjr6HOpHkhmzhZjFuxVQ+m253dVJNRzf04+eivi+CSGnqYogQb
Z3GoC+ehC9LXtuUjXfuwLE9XmcFIaV8Y0L3Z1seUjgc3uyWC+7r4W2DMIEwHBUVxpTkHEzzbhJ0P
vjRpcWlU92ONB97qYt85O+a84yY7X3niIBifWVSeRPW1ZedsLV7MDn6jvXWtck5MwF9Xfm7172B8
cO3iZOVzrFr6K7o4N1SYlefABICZYY5SYz0TKPDbQF6rq16Bdj2k7CKpVYcQtbDqI9Hy7DurNkZN
L176Vb8ftuJtzfyLvtk7gtVDw40Q8RhhrvrI906V31Q3wbVOIOieezd76LwjBpCjl0ozrh3jUI+E
bmXK70Oz6MnQkNkcdtaVNNB+lPDEmbXy3iiHW6uffxYhcPXPeQJs9t6SEb9HN5n00rpcuR+UPqKP
m8JZv4ytz96hoiicqdpmX6XNFOscGgly5efclvK0KX8EZA7mHQ0WNuSEwXs1KJAKuK+wCYZ7c3Se
EDs/lv5yi/FoX1RF81NSP/9aectCVwSlJr2ZPhNSxO+nBkRF9MA8lpnYOWN+yvTxIHPtFgFKfJV2
DN74ybVNpW7tdqFj/jaq4YCW5Dys2lNKAhZamA8b0rDImmvSvcx2DdQIVNxqgOj7pHJpdh71WZL1
v1I1h1nbeFErzbvG+ln6Ol4KV73P9rllKKm6Wb751pQl0s3y74XSidByIC/CbUCccQDRSHS4xMjy
hoZE/U3/XObSoyYgT6O88dtEjBNZBaUe7EeaWI69781gfY4Wj/1dWYxrDJ5yhbAmsAirf69N/zk3
Bn1fBNrIJbHpX+yNSE1bZO/j1q8JWWBJ37+B978XXuUwar4P9UkbAEZ78d2NFS9z5UUlSXorbxh4
MW9GR4MSrbnendBP9pSR5rafrC8YgSn7LrKO47E/r0yddSY/3aLOYzZuFEjWqRyxffIYdoD8m/VL
oGLIMwB7sUb0x0HkV3G66mDE9m21CGCXLQs9I9/r6/vIYWZ62od+lenAuIUjtRl7ZwOFrbzWC31z
fKyzd3/p3kx/u+nq4jF33Cc4g0xEetVWrLz+hTD9z1GpJQRbuPH538mhgoV9EubN6IBcpyHPiKlv
uCgefDv7qAUNHgtBQMIncPPGtp+AxXm+KC3Qs0+7QElXylAjGoV44mgJgrvAJXOwPY7DzZi9p1P/
qY280z06EY/KJ0qJ6yGUjLYBwoocIrjUsksvyeZvtVtHVR/CU0e3f6mr4d3vwNc5Ac/4z+lRyaw1
IW6XtNsUMVjnVjuqWryLC0Yf2UMT5hJGfZsMGo4XeYOe7cHkZx+RaE1RnWXboQNTqb1Lky17Lw9o
GMkvKDTCVvIlrwQGrsMu683Y9wefnpsJkRw7+yzFWRX9cTbxm3aMGJbjRU4raRZqRiDTCulaZ5cf
rdY+p0vz2666sxqQai01Uc2FGdU8wASi7tqplU9zY+zy0v82VenGJtjf5AZvE34P/nvTyebFD7MR
HcJWD+5uNQ3tnGpIARqHJyVoMNt6RCtXH8rVOO8AP5KaZiJ7qd6NbFVH1Y+8iiYFXz4iRhoprlDK
c6+KYxsEE+4wsSOIKSm84R3C4Fkz0gej34xdP3W7vE+DUIp+jbqtEnubkyqfth1FULuyDaJps86d
q3ap2tN+FLVzFxXu/Dq58ogDiw+/6+dwE5uCeGMq2dqk9I1z2zZ3c4EgniBEfTH1fe/x6fRr6Dbl
ifajA5WAYWovZ9HsmQzaGfqGC8yMSnp+igoquw5iV4m7Ft0SJUF/pDUAtXtxsIoHo+6fOqt+wKp4
R1ooYqo2UVZaf1hXVmF2n8p++tD1n7q29nP7Y6wWpOHZyH5lzgy70RwXUBOlEaKKOKWcBg6Emw6s
Mmtu8+5W+p+pedLlK8JMnGZ4cci37k7O+gY0Bq22HsriEGwcsqDGay5jLXi11jLyl18jGjoM7Tuz
vAj+oATo4+vku4Nq1x2WKwdeUB0WI+e2qD+L63A3wXG8DRVRymB2LRCiz67q+Go9mFgUgbG9M2JE
AENBwuP8hGLCTQScQZsWP7rPqzSXZ+DVG9GisfYGeSnyI47qM524cePW+kWpPhaz/TVcG5iUTiVI
0R6MSdvpVsah2x26iiXYRGjWO9fCjPbBLU1GN/W76frDss1NOEgtwlx5QlJxrICpW31TO8dtX/xi
JEmlf0S/bw48Brn5MIsfCO8YvSeHrX6i+ehkbc19YJjgTbWfw/+VHPPza58ZzB5TQqWRAc+ZJg0J
KZ0IXm05HAVj00WrREd3UmpEiFEHYnJXfqOdU2Ila+WG7tpHsKah4rso/NbfTfoc1jS5ObdzDdnu
VNaPm24v7cJ/gewY0l9m7zEorPTgsiBHuE/uW5b4UNYPTjf8dn19igPFd+KqFhZOe6ya4FOtU7IZ
2p05GHfTWh6X9ttp+zh1WBrq3G5Plb6wAyjUisXTvL0A/1MhxAfajkerDOJ8I2fPa/1bZGQnYxhe
J3s7iGB9c/LltfTM20oYZ66JaGHZLlr9DIQRCzMn/bM9mBqpbMaGHGHszaiDPOfMhh9xvXrXmPYu
zwuTgxiXQVfk5x6MtKMcKdxcUlcHA28tmevjdgg0eoIm8bzykWukQI3QxkGxNTeyMf0YlQvMg5xe
/BrAvZj1nJyebV/Y3QpV6sRAhb9GwQawzPoXY+vw4Tac/6Uy9EtWuzaHh2z2aK6nKKWkqom5cx3C
zxob4Y5HR5ym9WdMGOKQmeu+7wzrADjlHKsii8WUPgGtZPeVQl4lR3prhm3gxM3bevHutFWVd2qD
Wka3oO9s6N84cDraoXTca90e6J5fcf3YbYKdN1eM/T0fRt5ob8pv03vNZM2TlhlW26R2a2odN1iN
gzc7z0rTLhQgUTtDzDISwlb5O7TQRuToLkEUzXagA6eMWzknvpdrb7nPKgCAm35qbnBf6NoQmg7T
umGWhJB5285cyvGIBtwPO/imyLfp82rbUxmkjxBzeti23SUXLU1uTXM/yLSMZPNNLFBSDZMZU8pj
JT3uuKiom1+GWxT3osjGb8PZxoNf+VVEjEa0CCa33kJitniFtvdbbbyZPLuJ3LFiMBAi6sUc3LgT
F9mQaaGvdO3kSPvZ1Ko8xgtI4xlbltM0safMX9IcrV3b0E8kbFOLF0K1MHy5SCTlYB0Zf/adMXD4
oaIjPA9iIdgIZBh3Hbm2qIbupr48Cm94GPXgrmb6y+laM0r57W0katgbvVJDFiPQ+HH96gYd6p03
94yavCz4ViKzZnicDI3Nr4UR2pYmB9fexj3cwJxMwPKohhs36px6RH5umZHhrDX70PjZDeb7MhiP
Vmce1tG7aVEVT1Zzp3iyz6X46W3/A+HEAc7sB3FgXDblnwEZsRjTX+joD2b95Qev2WK8En3whFP7
2VF1fkrX/Evz3F/OMBJnO3542vxIOSA8qG3e1flQJQiqfnUZr4IukjWA9KjQ6o5mF0OWh0J8kwWw
nnO3FbGfGlkopeWGBOW44TqX0CQFHy+DRDFvb4PuZLtWEwztawWi0EHyUIo2bg9mp/KDVX12BoLl
TEf4JpzpriWjPnGqqordebzdqjG/eLgdQ2elwdJvd1uG4k/XX0eukJGAzvG6Dor5d64wFnvN1nHQ
oJDzp2JvqumEafKtavKntqkuqTNeOrOMnYphqtu+6XALLS7eKB+MlJrHPO6hE0PlMrStS7JCsOhV
sWcjf6w6uZtKatxWb/0FnnvyhlTeeH72IxhzkFNj7ZP3jS6/IYr6mG+WhR8dDf0J7/7m7YBMuwi0
mZm9SVDmvEOA8AGhWA+bLihChL0QvGShGZ+imChOSQ8OembrepGYbp9UflEliCZZVLO4MrdTZQf7
YXR48o1TY1hnfZlDvZpfHJPc3bz29qnydpB5MZFhsRD0uJFX6zBKhgEnVemuh2FSIXJiCwTFfNuK
bAmFDbRhjKzYdLQt0zGfXUYp75eF9mKYZjzH3IRTd5yxjzO6a1UYXDNl1qC6yRhRV5ka91ZnXWA+
o8nSXqn7hUrSup4bF9YozBlbD4SLzjdeu+aMouooq3VkaS2m6Y2JaL4JevMLCDyctA3midHPz0dw
NJkhEVlxJLCIK+OYIwC6LN51ONGs3EWR0PnqwVuyKosXx10eihGKDyTjyeo7Kh11a32fOvO0dCWA
FBWS4SRR2M7F+Lt3nSRQ34WyCaSdnnOhLlJYf9rGnjgxl/6SWZ2GKtIe1hdKIZcSMAraNcZsxogx
rzoye54nmNKib6H1R/2xT5sz/+zpyqM+NSvf4MZLkkyLpkJlqTvZTolsxogOyyq0XOQzfPPEQoB6
97e5LnZl7bZ7nYiSmCghN8Yiw2e+EXa19FEmxiSv8tfUaRP68+pwRuly4wDkXOSGvNVgQ7aK9Z2U
giOwub1r7LGPnQ5bqDu2j8Ncipt5VWviCbRLMBz7elKnzeJSLpVHj2hTlM/90A0xhIIeIgQoyeEo
fRUDA4WiVl/Ic2ij66b7YqYz7wpSNJ7NJnJYaEhNpdwhscl2epoRdyEUj/2EiOnCIV+++SagXsEu
wHn9gc4Fqm5hfpncek+qWw4hP62X2RnVy1qL9ZdW6dlP2QB0zpe+1g6iz76gDsT+GkeOSpzSNT9n
2QITOVXob0rNPcnq1TFYo9s0yjqJWGF2nmYvj/RJAei77l5i7lD2jyWAPspVS2pHPKi22VnFtsPG
w0IW9NttPndvlLcda214XHiJQ9nnj6MuU5pBnR/Y7P11RrHcJUn1m7w4a+jvWxcPuDPuScR49q0v
hAI4f7sksOdHuOY1rnvr1puXb3PpuUX79iiH8iy8ujqYW/pY2P1tbxp7XQFLIX6sDnLi0a+un0te
iceB6seaqtCdniFd0HpLvFXpx1ioG3N6DOrH3m0O7TYc09TN7sClXCcD46RgtVAO2r7e+NzGdYwQ
2zSJ1Iu466uLPapbkf7urKd1RgsjnYsYrPe1Swbn3QSSu+oFN0hUWVzQukcbt5KGWDLGCZ6g55eM
Its7kMeJEKWDYQCAkJpwovejDyuDXcDon2RKZYotnA9Nr0mPLF0E8QzoIPShX/qPAqVyga9nVc7E
vR0kLkWmkTHVHrhKfy6c5zHzYjhThGb08gAlNJk4Vy08jQvWI8B/cGYdMnrWNYY9k0rUiMq0Y8bW
swZmZC4S3dTqv1H2iUgjpbBZo68n57LptKsGdfoYtbsRQBpq2e/MxOXiWR21h+dCpVLEtrdxHG04
ymI9U8t7Yxs/mpf9XN8ql55RYsz22qC/TxUHsGzQKVHGaVu4xJp4aI5goKfRc45uroeaIzBs7WXw
htCa81N/mOv2s6SEOEKgkRAscgyQf8zL9NRejwrtuXWDuN2caOGDxyxzK6W97/Xr4RzsG/WljOpz
xCy3pe8uoMQsd4Rb/ynYcDSATwS/cY0EyF31vevNJ/pkd3mdNHNSmk+5+mPWvyr//SozTvNvjmzU
ajIxKKp0y49RvIBo6LXYd8Dsur2RSrdc0E3vxpGVwTAudnCVf1cgas14rrOfrr32EdW3Q6qg/fS9
Pwf4VHE30JkSN8j8e+Gg+vAJ8y/8Hf2rhOnuWHL5AO3sZOafuWkdm6o+avK+MkCPS3c+DLV9EFpJ
xqh77zRPvvWrminFXPMEEdtjXbHQD7a2n02JnHwo70ZRnjGaqZCBITFcog+tIW7QiaFnnR/cbfld
29l3a3ALqrG7r3yyv/vsAXXzaePE6xtxrPwNUqLOm9Ogm2+dkYdu/9bLSwMDki6vhiV2Xfaj4BH6
ErvTW7PcLdTpBvVruyo+XHwDyMzvN21GwWs3R009lhIaQo0UbqopqUr/ZAt5ow8teHAWS+tdbNMR
PfJzZX5WC6lY0nuUo70nKy90yR000nPmfNjCPzTIj+FbvJfZaRf+kc2NXYq96KtzO92lwdw+GyIH
b9IOfeGhvFBsiUHspU+iSM+m5UaN0uBeV1LXs2Qr0f+YJpe+H03NfZ970Ua+YVk/LvYzOc7gbWZ9
64okmz5n87SC9U5HDWmCh3SkXAr8KSf4HWO4YY+yjXPd3W46Hx3YZH4q0XiL7ahlp4bpOC9oB419
kTTNa7XdVW69c/RPjSu8uOnak8q8Q8H8kKtnWxa3i0gqfeUCSXl2TkFn0VWcIcLo44pH5roW2lp7
ENt3Sq1JUKiHqq0xM735CNUzcwxlNd4CL7fLFXXeLgaGt2axdnqT3dNwSFKttS+sQ27/K3tnshw3
sqXpVynrPa4B7oADWNQmJkRwJiWRojYwDUzM84ynrw95q7oUwWiGKde9yjTLlDwA+HD8P/8Q3dXV
rZXQvSqScR2blEkga4snO1Lwg11Z9xXFkv/C9o9eJd/q1bWVX1sphmXPjbYvWqCinYwWZeHbmD/L
5kX4sB85/0r7qcr4X43i1o+AQ2ghp73aEaGIqFF7ro1420Y0OXpEB5Upts7sTaXck/KzdlLS8uq7
WjBvA69yh1cZP87NZsq1FfDKyozLmzz3nAhRiDq0ko0lYo8SO9OlYNLR2oR2Th5Y9oAyGia0S9/D
wVbRta81oVWLsyK9P5MuewodNXTtl2kaIIXO3T7h7kXttE0KqNyGWtEl2DQG+R58wbQqIM1nur11
pG/vJ5oZcTmjrQohvZkSipgVcvLAb6p0JzuYU8PdLL0pDWcbp91NM7fFPtfK+zb0vw+q+CahwM1t
9wJBoULIkeZXkDSoCI2kvJ3c+jUZv87otld60/ws0uimRtQquwSgB31GV5L2ipOvs8u0+8SHEQw8
7hIQUtsae7FaldO9r/PQ0zc9fYoawiE07AmqIvpimvo9jk43U+Vj/9F4o5hQqdKuXRDfz0he1tXc
WNssjrYZFOus5P+cvg9EbbvPk/FcxXdS+OT0tKtZq7YFU3RCEe2Lm0z2D0bzE0b2ISrqg3C+u230
FAPCiujB11t6MvXWnicvwIyIOmFIikOYHqZuG/pfxXCdW5/AuO9qvKSvVYuC14LNbulgUE3VfprT
OMRpQb661rBJ3VenL29KJTduSYMNsuvKrkhVp7kVp/OtPslfefDDBDvedMCUOO6hw/LtaFfZ+R1w
gQSKKglOMfubXudHIm9ew2HdZ1aTEAVdJ69qkWcnk3hgebXbmC7Jdg49B0DC1V65ZrOibHpATfea
QLMMk3kHD/YxyELyZlX05sN7bVJx6/bBfBWN+baFWo1IuQaXy/eBo6ETipnMqGY5D4iCwONj39ua
S08ZDXNZaz/wRLzLZ1q4+H3dka3tXBO93n/uZ/O70lnkuTs+GYBD0KT+6trqMCHeW01J0NL0AvB3
QSfXdUtHZBwfXTfWv7cWwZTN3DlXCkKkDaG/sr5P9NhRCxgjSBEIS9Cr7GC7023TSTjMNpS73A9G
IMGwetQgKcOuNlCshl9cEcg1QGRJtHGps6qwVo4zQz5mxs7HsoHq+n4IK+aWNgwImSWhNkjgpxCL
DEnz475iS0KAOg37Ai83Ni498l+4F7pMIXe+jo2g9ZzB1a6yqjOsrULXvrNB3jdmVu9Le3wJRr5G
NZjj1qxfhsHZa6H1HevTXaJMetimeA70mRuY2DXpsErEfK/66kBzeBc41a5uwkMp9JvW1e9QxazS
GB52IcbxKp71VQkb6GZMUM+ms6Z7BDC3D7aarg0MHKB+5kFwyBMr3emlPZWrHuLfi+ggHW7x/669
pjFFuNFFbHfckqTQ2FWCz1HSlWJlNyHYZRIy7iaeYm9Q6bYpZXulSUshQIVg1Jk8E7osMFDwqsW8
1Imsne+Xhdfo+ZMlRf5UGLRH3cm378tAVB4pWu0W+wrxxW7K22TIJGkePQwqGw2uUXK16ZEOkEYA
UjGHevupAnTZAugbD0OKXnY9TqrdyzmlTQ0PGu6eEtH0CD2X9jiKUQPXMq7GiNSdFVLQT4lf/uyc
zkjuEBhg+pDCq38dMrv6q18w3gDp3bocAJrSpKr/miM9WRGs3b2xBnvOEtndz0Vtb2UCxW/K4M+7
pVbdZvw5SAxTz61q1vgraMagbqQ/MW5pZP7qy2lJKk/FQ63s594FITNLfx/D2tiFXS5f6bbTli7K
7r4TM9o10iBWDWFmGx1y7c6aI/drkITUuWk7fMMu9i3EKLDd52qwbqpmkN9rpEnXuD4mbxSxQ7aa
Kip73YBsMmh712+zfOXOFUCbCjtKjznfD7qZ3ygNzAlHer5Fy944Wld5Vb+1PcIQyw25ONKM5Mhd
RNTGolYOUIxS2g1o4xFCs8cP3Z2RTtbXPnerYm00jfuXHo2yWJm61nukXu9APQZ4xXGBsIgLjVeG
GrCvH1YNui7aWVyDcT96q007+dS1fvnU52ND/2QuaOHP31o/z3Z6NqdvblxE9aYBJ6IR25dycRnI
48emwyRRm6neyIFw+cgul7veSagNMrF2q0G8Gnkn0EL74rXlXnMooZLdimGuPFFb4i7j/kCRU1JU
ERBoIqeIDWPdJhXx9eHg0/1M/Uqxro3iBiEI6OAQOl5ZjdHWhL7Ld6vpp/hJqbxcv0XEh7K4w9Lz
V2n12ZZ+tl4TdpGIex2HgB9prRlePGv2ti9r69YnemGHlka7AqCmjuI8vW96bXyx+3Fai1qoh8aY
mp1Ke7RvyNrUNTxt985JpL3pyxYSjORWgZoRQGKshoobhep/pENg1V6kaVxb/JSQQFnn+lXdOJyf
IjCeDDSeEOqlXWx9l2YuFzBS0iKtAJiDK74KZNvcwgYxazDhKXjowH+33DP7h0ShFl21jkZP2rAH
1NpteGsZ9IIDifKHpcxVDpzdw9rACtZaqb+g25vrXZVF497MUudbn7RBvyYoHqtxTjHtSSQwfmxb
+6X7Gdo6LJd+ZbWJNUROzwmDBWMbwaPKQSh8984NAE3q1O02bUwyWQyB6mA01sPoVxmnZg652S+R
C+S2Mrgpohd7MVNfPoDvIG9vVJkad4pUKG0V+37GFaE01gn8EdjiTox8yhDFDdAG8DeRgtCMrY0j
Cm0jp9h5tMtg8kZ/iK/1Ou63xQBbKLCVvXeKun3y0zF6LLliVMLO7mJqSSgfg/9XVCIqWPlV4NyW
RfQwuuXkhTAljRypG5xu+rj+DEhcLhTtvgy+DoltXsWDhUNFXt2bbT4+CNHObNdCbnksxArS9/dg
SO11lfjG12Ur3Fku1yhR5vhr6j0fgTnxFCTC8qa65M+OEbPIrPWDaeLJojoF6ILshqoQ/kwEPPGo
16J7BKgqNTrvUzSsHL13CcvEzQvzOM20yk3aZl9CGgm+M5grGJ/DtZ9M7ZUzNBUrItA2o2M4b2YU
06SBI70rSpq+rCF6KuRvEh5Hpf8rRhN+Cx73o+homDcOSpO5p5Hcoq+4Tsc5v7MLTE/wHqDCRzBv
HtDC60jtBFN4kN7kwptpXOdg2wWAv2MjXNOrq4qr9mOZm90tPUtzZ1TjdCunZtoSycoaWwIaF8v9
p9HP1a1whu4e145xnxVV8uwUMYBTibFit43R/t9JmiSIzCPdp97pk4exHaNduICxrQifpqyW9xPf
FnMFS5NbLRDIXMLxGYZ9+ohjdHfTm7b/UmgTUiQj+WqAM+DY2RibeRyLfV1kOKGaw87o63LjUzV+
ca3uK2kvzrYcFmy0mNLu2RlkaK+KKlDjCu0EaNJst+W+rkakIwjxbuPYpPGPhH1H+UMbKZ1ouJj0
KWf6o/ckoMDIykCBaCRfj8kg75pK1es6mb8B9IDPFMP4w/elvjbTEerFoLC5QCe2HWHu96uWRjoO
EJMvtuWYwQvWdJ9mMSlnoCV2RIRfmm8oGFoODQqRPGnK3dT1hwwwj4wdWNOAL99EkBgmG7aCMuSW
REQHhZt8J3MkX/kCXoFENIlYOFroF9XieaICGCdtlflveWA4NxOoXwWzZjNLDR5PnG50F0tqXR/0
KyZosnfFYP/IEhdWJj3JezgckoFq20vnUNHkMYR2pwtELHWR7H286gFhglEd9KGnBzTKgNvz1Pr3
zDau5lFTpTCd/OiphdNIien0xTYuRbRvqT/QpEDnQ4XT7CtIddPKiXo+C34BNn5YjQjVClRwvBdJ
14IaQWC7s/XUeKjRih4Q2MdwPVEYrE27iV9K7ggwvqpIbEojGP/CCiS6N9NZrQuF4YiVoPcCuHDH
K4ivNHRC/j60ldbcGzeOU2KgY07+j2a0eXWF6rgekTb0a2qL+a8kTYsrd0asvrUDjUaB7JcG7Bh8
g4Bh3Wvs5DsBBnUl+j4q4MZY4aM25bCvA6O9HjpQcvQZxn4e++YVs8BgE2D0sSYronxyuyq6BcYq
tthSUUWH42vK/YGVWGgAhi0cj88duqi/0iTObl3f73cF+t/FxULDjMlCxt/pkP7mYqy30wRqgV88
tNg0nNBlzRUE1mxw6vsxcPdjnGTrkiPpgBUH6jGyESEijflthW3mJoqn6R5N8g1pu/aTT3tyNyKM
e0WIVCnIrnN7TQxIsdFGta21cP5W+WP5uWldyFlxQcfVHttnnWSNeDVGeg1G19rXyqGpFA+PUgUg
hg1cBH2q73B/RIadi+5+1H3a01Fiu19q1ZX7QqWD12cGBtEFNq8o7jgYxj7lFLIzdtIWCTLmFDns
pXly7mak8xvWjIZ61jB/1AEvM5QCF4wgqOiy5yB5Dp2hlR/Mw+McY/kge0S78HtUnK9Hmy0isWLj
hc3kR0dT8UBX2F2ZoAvbYdCmXR6N8a2Pt5W9RhjHWhisefiu3Ml9dAKcmOh8hNeu9eBnYXaFz0/z
qxpNTif/pkpmDzh7ZauWEqD2551tLKf5rF1XmDjOWCDRb7m2ENGJGhG7YcKmza5N0oE2be1aXCf9
eWTROzJApqaBNlCgWD9pSZivnBy+B1MRO4EBXdFPt9L85y7Lw30KnEHznA79uEprXaOwj9XGLg3T
3KQpagbdrOq1cEIvM+o9xlbPqKPKbu3MRvDgyCvH1q47Pwfcqwd6x0U9H1IbO80oAIiJ6HmKqXzt
rGClJfON73TP+D/XGxkymgDIt6a3v9nu/18V8Hkq3/7z//wk+rutp6e3gB7g78qdJfv2/60K+By+
/cfqe/g9+96c/qF/KwOgWfzLFg705SX1Ag90HePKf2sD8L36F76G3AwlAUr/1u78jzhA2P8C/nTx
leSyz5/5TRwg9H8tnr5L4LftYMBo238iDliY//+rDLCIQsDaG590KcjawpH4RBlg1cS8SMOiWKED
sbbkYOE6osoLNrcnloT/PQqZl44kqk6cWhKKrHBxdBKllzZCw3mN1mKi4Uzl9rpL1gnBZVUZXAjc
PPtkJh4fJi+STJkTa8e5COd5MlXpZaYotlPdwInRy2bz2+d++Peb+j1o+u/IgeMXiEoKRQXSfKlQ
aZ24nCq3CCNqNXwVNEddQbsbX6ORbsqsF9Mz0enjXUDKyxU2yb9GJ5cbTR/NC09qLF6Yp7/BMoWF
8EQ5lmOe/IaBJOAOn2zwiFkzH7SiiTil46Jbp35vPYNTOY/TIMyn2YjsQ1wtRnCdPm4nbpA5jTv7
UoTI+1cvLNswyah1TVL8Tq3Pe1hImp3buTdgYHfQUo32oAtI//GrP/GXxffXUGrxIeUfeOUuSrrf
vZO1SM/1gA67F5U9utyhSK90pQEHRVp94Su/m78sT0WnkOWoFC7hywP/ZtNsEndkgPWEnpnl1XVG
2fwCScbIacjnX/Rx1H7hldRfyhh4/4DkoZikQVhMY9bp8tl/GxW/QNX2BDB5U2Ta92kdy0cbtew3
XFHTwx++Sxs7FhSEvFI+Hb7Ax0NR6PeV0RqVF7HpXIVRm0DwmGJEGpVz4bO9mxx/D/W3tStvE0XS
8VB+iV3T2Aw0Kekmfw598xq7h/qCW/OJG/AScbF8K0RZzD+2n5NB4hxFvozL0osW6R/EkmQvcKC8
z2q3vk0761Io+7sJQpiqWNyAdQKa8UE89Vxli3fVNFZe4QwPpCPfzAtRu9P6bTZqPy1EwxdMXs+8
xUVUhhoBP2o+28mS9yOQnlxxyUTDC9cVtHmTy9D682/FKGRcEI+MkYV+ssTsLheZknbpGbmAoCa6
ZkusRvZPRuEFkodLjAzpO8czwo5a28IUv/SGuvK3Uzz8GA3szj6e4X9vB0ebJCOwT+DczYGg+Pfj
UeDF94SRcB7w32HxGVDshUFrtZ6NZ0Sc6sbx42RfCRrUIu3oTYg8AAvR1ebjH3Luy7Gayf9hoiwB
rse/Q9C3tQT+et5QkmrcpK7czbnlXzhx/44vPX1cW/49NchMAE46HiaqEoUtBo/r+ih8nBYkNA77
LXyET3hNfg4rtHmR5AqlF14QVSgsjG9jMMarYPFTKgy6F25QX/hVZ5+dzUwB0jq6u9RCv+9o+NLh
FGNQB0yy+6z5QtuZ1XSp2Dg3CL79bNTM2kVceTyItJpIAfqUXlm2uadpCObgqV3K3323OTOdHIJY
TMUxZ3AsHI/SNE5SYOwDExYMco/PUPQ5YVe7Ghs73n88Y1B3Hx/vy1BKwKwCXIDKd/JAEx+j7+qu
9OBpUT3lTsbtzcJlUcTlmthubWVl6GpqfbqUXvt+0eB1bzBLEZ7rJlb+p0eQCnzYyEXpqaHpX3G2
IZurCTSv7JCYyDyyrjt7KN4aZvDtkCUpLEDpr5VvRRdmzvI6j6YzcUUSa2kyBRQ90dMyC1tHiZrD
LTwRVH/puhZvy2m5jZIzsEq6/pJD/rv9nF40QBLEc1S7COJPXjnuikGTpVoOF5t2CDrQKhCrnul7
R+9x2CdZ4U/bDDeXLx9/6ndzl3EXpa5OuA+256eROy3t7jqGNe8N3Clu+R7tKgUavnA6nhmFsBMk
wTYTfymPj+eu5tKBE/aUe+E0WRua6MMG/7DXjx/FOPPJGAVjDG4q7Hfv8iMF4P2UjLlX++nPoIzu
R6XydRRF2to1+miT9PlDKLVPuT5vY5TSK5y8vLALdkImyAby8gYoBUOtEnrexz/t3drlyqMjsEZ3
TXITZgvHz29VLlkEg5572YDMruutAZhvsjewdovtx0O9W7snQy2f4rcarvOjvsDIk4kkxu4wI0PY
zKXEFlvgK9gbAXNJsJ7MyHA2H4989iM7yzXRAjt/l6Ud9LNAbYMTnVOP1jZXmOlUKrQuvMqzo7gA
3OwSWEmdnmYJ7Fo/1pYJi4OgJzO+q5z95z9/FEAwyc2Gmo4ErOOXqGtWhU+WBifTcGgFdQL4GOHl
hRd27lMtl1N2Wq4WunGy5pWsA7QSMbOCs5NegJl8Df3B2kzNUIBJD+oKwRgumrWG+OrPH5B8OdJq
2WsZfflpv82SPsEyOM3HzAtzM3o2cV/baDUEiAujnDj084X4q4l+4VZBxqJ+eiUumqYKAS0zT+F8
/aVynOmAP2O39+tMu57KCgMsCACHMAtDr8WD7c5uHPRuGXcA1WXzK/vldDAx6SlhgQ4K0oSD+XSY
K/eL3ZlfMzOdHhON6pfLfe8pNA7oncHycJttcR4KyiuMKOGX6yOGWJrVPUrb7LdJUCPpSnv9GpJX
CF2ubjeOqUVb2Up6h9imem1LKZLg7uRl6ZjcFVNeXkjLPrdZUR6C7jmScEHzZIrNDSJQy4kynJfp
iuZpPtzxZsh4CchRqgMz/P7xtzgz2ZjMoBPcUyzKzpPxxDiMlUCo6mk9kbaWRDtU9wFEMBzxVy2G
9RvR2xwxWPb8+VzDH8BkWzaYAhikHc81/ALzUuua1NMqc0SoBGsQfcF4odxe/paT8/r3UeyT+4mL
bqYfkHl6UHTrjdVI8kK6GYAyqeNPimW1Dey83gRNVEFXK42bj1/vmc9pIssBFeARMZ46eb3JiOmv
31g8JGfsfqTohNBH49QIEcxbsr6Uv/b+c3KQEMTi4tWBw8ZpnTSbrhPGcZh6/ZiLw8Bu+eo4f7dF
MOnCBNm8n2q4oaFkln/8pO8rFcOx2LOwGQFc41+OP+cgF52K0ksvrpJ7CxPrTVqaxaNGH+KauQWb
BgnCx0MuEOjJx2VMEB7ARwpgcXr57IKibTocxLwCQWiwMZFcqo0eusWm0N02w5GtoHtvglXfTGmr
TSugFXnQFCTQXW1U1qHSKxD1Ls1+cI+FezDk6FA/AXdI4s1LGz+8cGq0GwzcNfEA3SgQuymio/E0
BXjhfPw08twb5NsJXJmUZI88mSuGrIYgCvzCs+GrYDPR5QO93rqkuZhW8k2wQrhA1VrVPI5d2Nxy
i7EaGNC+Tq8oGN2XMUWc1dkjx4KaavVaN0Zvb4ANte8Ditp4ZUwTgRMt5iWQS7oW8T7Eu/ZJTzQb
G+Ku49YlAlRL6xFDa2MnEHc+51bbIWMMim9kDsQ3dAIF3XbclBfJhsC6IcB0m7gL51XCNwlXWjGE
3xInq98+fj3vayWDE4N4N2o4QgzNk+0is+Ykn/Wo9HB8868byjJsg5V8lmCbF+bVmQ+BiwZgjQSL
ogA++RB5P0usLdvC00BqoLndGAO+ML7MPzs0+1eioSP08cO9R28dYSx3K8aTNpfkkzO/0qMmxNYw
98jn7g4k0vhXk16MG1Z7AAPUxwgrgWw5ZiXOcXUt4vvGHvoLNeL7515+xILnLxCcc1qOZmNTJKLx
M4j4yzWDKMfqCjc552CMwTytMjswCKSAcPXnD0+pA+jPKtYtAOTjrUMpPwxmy8y8xadyF5eFfsfy
0GDv1jEO5W17F4UxmuzWbtDRNvkurlCn/pMfwe1yCXlaLMxO5lfRUDNW2F2hcR+Lx4o8wUcCtZNt
1GMZGVtWSciHbu+0RKbrHu/4VcQmeGEamO/2M5zX/vc3nCaV+e2k2/4kMw8N5/egzZ0ny5ybCyf+
+xPxeJATQMbVQgQzIcUXQVDl51Ta2CZHi7XGQC5MF2BLvaJJEV+T1zTssE23L7zpcw9Jn4LMRGBK
ltjJidw2YPW90JdZJsOHpoeUaYhMXqoxz7xKgy6I+vuD2qdHQxgkQ1fWVLK2b+qbFiPOh9qfnAsr
5tyzCGQooCFUbKB5xzO3U2ERuwZJ1pWDxbBI8+mRvmy3uTA33+99AmnO/x3mtIiRvYtHkEMybBhn
eKOYQ/hpbDBD5kqp3bbkxKyrbkRk6YN+5Fjsc1UYkzcHM+YtNt3qLi+tZB8gQN2YSRtfKHHO/jh8
J3XcL0A/3JPVG4aDhInLj8vNMv0ikXHezFUSbSHPXIAL3hdTvAa6HjbuYQ5Y18nb9ss6SDoTt6pp
joy1U6N9DW033JZR/a0l0Or549f+8XDsUMcfF+F9MEZwibwJiuJaFlJtUDP7ByJB44Pra9qFz3x2
PNpVpk2mLXej5UX/dvlq2mDAmDnLPMR0wZeMEBtPa0IYYpXdAq+j2/sHz2cvL9JcikZzmdy/jTf4
mXKwaM88fP+1GziN9jaZTMS4TjNhUTb0fz6eXBLoDPJ6lcvqPx4vzxs9HCb6ZGGUz2ulcE1yrOL7
bMzNtT1nxe7jxxPLRnZc+kPOdGB1uZDxCL472ei0oBCJX2iJB2SASUCc/NWWzjpo4c0FZOvoEeps
fOGNKLmJteoqIs9jyfOtSR6Aw3BT0EjdJF28i1S+SYsSJn/hZRjShtABL3z692U70a4sHu5COlC5
vvz33z6F0VStHLDH8hKR5/sxU/3aJz85HLCkNJuVM7XuJtacS6mDZ4dVHLo6GDVwxskbsoPAgHCu
Ek/q9eBJG8G400bJWm/i20Dl6oo4Oh2kTDXbj7/NMrVOPw2luwmapmOzdJpZSdLDnGvFmHjT0Fmo
aONq0xRhe+E4NRb87GQYkweTXA8YRYehcPRaNRs3/sIPE69NMNBJ6dHt7DzEhhap2H6o5+iqHdr5
e9dhzO4anX6nk2xzQLSc4OvTO3dRWlsXnnyZ5Kc/iV8CvgO8Klh9xz8JkizBe3OcYHpk6QeZt5Q5
emRsJDr2C+vt7FBsJ3A+2JYxdjweqkp7B6iap08w9oY8HXOXD9rs0Cbuyx9/TjYtGsRUsI5JHXc8
UiYq3cRZOIaG6mebQlY1lgBO/OevjrKPvX8BpqRQJ/txo0/mhHte7OH1nHhOb7ifHOlEX/Kqv3QX
OzM/lw0KORuSd/C+k6EKmcO6QprvVSQKfuk03937ZZMdPn5tZz4Q+AekgaWnSWvx5LV1WpGNkcCO
AXNxVFwFim0iVcRBdbF54egUZw4Xlypo2Vs4Q9/ho1lDxlHXuxGNBGP4jKO5uXZJGfGssq83dZI1
+1qv9f2cYz+gKmXezprKD9Cyh2vphP5jGJkmRA2n+iWJwKpW2mi91VPQb3Iyw7CayhLUsfRAZKrF
1yrBq3PK/f4+mYW/sfzRXTdTnV6AHM59JVvacJ6Bz5HBnKylTldJ1cw800jDZtEcY7JhdcmFZbR8
heMVKwHHDEX2H8bIKBSOJ7eR+eTf9GXkFUSk7AqrVNiQEyE8mnHhKaX5uwo09cLh9X5qLMgvcxAe
DQXBaStaTgTFZWkYecBGCSk/rrUl0u1HhEP7548n4ZmrJ/cdIWgyLRwFZsfx8+F2FOqhLUOvqwvN
GzoHcrdsxRXsR7kdQkTnFTmq99YAHDoMKMeJL/zDkHOWtTQE1C8AKwnfTF++9G/nX8+trgKFibwa
oGVnFWm7tUZMDC486vsJwzAmCL5lcPEArjoepus0OB8EvngpLDhO/0AztnUMCV2bEWcHpGrvcd1o
cdAr8kPo18H95ObfCP60buahl6R2TvW1nJC2XPhhy8Anc4yNmhs37C3ick9raINoUvpDYvkGmn/Q
omFcV2PQ7K1sFiuIw+NdjpIb9WWfLR4n9n4uCwvnxAhL/wbl3Mc/59zkY8457Hzs6O8a15YaB7Mq
VOgFjbJwtJ8gwDNvNuGYWBfiet9XIHx1Pj5NB0o1Bjz+IlbDoSxbK/F0pjegLGkAcQcMPwUwS+G0
S7LlxhxScn4JPDw376EYoSG0dehNTL/joUXXRv0kKzIOcavajiM+dQrOMJBLT17wXN6Yk3brW4hY
pnISnhPK+tMfv2euM47uOJydTMyTqs+GCN6FEPgpwKtiK2k47GUxdevaMazNx0Od2cQEBw0kRAKR
MX9bjoffFpiM4lBNUsaeK0RzpYXKuSKFF5axQ6pEY+H3QPzwH/NpllMaiokJYwDmwGk3yVY5IcAJ
g05CamuUWfWGjss/qPLI5KKMxMCafeRdFSvzysnnysTVyLTvMJd27rE4IkgnLttho/tYKEtdiw6q
kRNJPJTTSFcr/keOW1pI2cEojfL549d9ZgVB/CAm1uBUWizzj193KIMlenWOvTmd7hLHrG5ilMmo
ygvzQr/ozJYmOCLYOh0uDmxexyOZCebHKs1iTxJEMq/UomK3za4JL+wJ7+sHqIdLh8hBX0M77KQi
ovLSZqPMqbvkhL7QJDKIEJG3WOj3bFfphdHOTVfag8utDfoBV8bjp2proYcWNCh8qXVS5RuTAjmq
8L00s2oX2gHmpR02rn/+0eBY8LmQq1qWc7Ic49RFzji61Jd5Ad29VMFOuZSyspeXuvHGuX2PC4Du
wtnldnpKqdTdyAgH3WeCaMansEXXUrd3wpE3viUQNWL7YFWHJgENXawR8b3QieEei+bOIcwmDwDb
h/rO9McvdtnvP34N71m8LFsXDSwQHbYPsDCPX75tJ6jOA4pftPUYWsD5xA4RF3HkCsNGZYm1Q7JW
3s0W/H4eMdiiryMtQesUTCCkh//o5yxELfhaYKonawlf07ZPMHX24h7/nUhXxvWY1fidlMnDkNvB
nrtPuWph3OKMgmPTZNr5Lsi7GhUgPcWPf82ynE4OaigM+sKEhdv5rr+WW/aoC8y/vZju0IF2tYtL
mV7hEqqLQ5lJWAGhq14KEfb7aUZE8/Hw51Y7DAr6IBwXlElLHfHbNt4jyQv1nk/jYtjlSaMirwr+
mffxKGcfkssCmzZLndlwPIpf5BS8GiJ0CJmodUAen3U8n/HOkRaCeByAJwcHrJhox7umIKD84+HP
PiTXSR2lAp0I92T+wV8VWd8NsecEM6mneUOTCwnUhcrj3BYNTwTsa1E2IHA4fkhbdkE1kN0B1aGu
15EkGpmgTbLaWtf9/A8eiExbRjO4UZ6eBmNE0rebLKeBZjheiLfPCqXOH5Pdl2XL7ZvODRunPKWK
VYmLmqvQYy8PXIKBVeeulCaKf3DeuEjgaSSDLtunc6MaZUoQAx/H7IwZg2z8srQM+/SP39iZj8PU
4opPUgVXu9NypRytJM1pR3psCCZEJXxInST3d4Qtv3080plzjZEg/NKSYFXpyy/5bUVZfW2Gsclc
nxTW2b2WmEinC+cgsWrcEN9UXJh2ZyY3mhnJfWthvKGUOB4vs0a9SHSebESos0E6QLSpPUWbj5/q
/CisfI5OBwubkxXMTbjLcHviKOtwAEgzLCSCnhPkH4zCLgSBB0yXKu/4WWxKLcLoeHc5RrzXKnL7
JUQ1uwBdnJ0LQGb05OiKc1U8HoXzB//csIu9LjaCndkSoToEebm1kItvP36gM2XHgoZD61yagNRT
x0PhnOBXhW5FXmYBM5Wu89ZJjL6dOn7Q67K7KhrHvLDXnvtSnOsQoRZyHI73x0PWmFFPmQM+Z7fI
GcdGm7dhpMILSMnfe+bJuQU7mFKDYnxhGi4/47dp3mMEQJACwpF4Yt8j+DfKljQEUg33tVEi69Wy
YsajyU6wElBhaxGypKzhqjYzwoHw4J+vbQxnqhUbANamHILJSx2K6nMyu78sf57xk2mtZ4MeGype
u8XUNI5rLM1xV8A/pirt3rzqrBJXi0jh2xPgyokbpzH0g4fHSExRbhtTsDa5eP20IbzukshFA6YH
5DNdsZdVBskPtWtu+z7rv6p6iYRJscpovcrqO3tFhGlFUK3RK498D44tkj4EjvlysX8rzOyAjY2g
0Sitn9mIMB0DUbD+3C6y+7qadiIXhr1uRoKp8baW1sPgQJmA/ClwYW3dxVfHnsijDWZ+autafbJu
nEx9TUtdf2pVAVPEISn6JayM5sc807td++TkKmwYy+a7SkaPP4nFhJVa5lbqqYX0ubRisjpFr15l
EssnEi9bPMD7IUnWea8GnJcSorVXk62KR2ye1L7LjDLeNHNn3PDOuvmqLuPgCxnOuPyAwT5kKqwx
3gxxAS9mcVsNRrfTMczdu8RW6BhkihFbuNIAbLRVNb/IhlCHteNrYXZh/1nW5Ol0A5dzaWMZRIid
sjEX9fjQWMzqssonFyuIlr176cJoSN/Jda57shy59Q+Z8+XPlzDIji7p5FPGk1h0NNHzPptBREbM
31Tc7rRAOk9aPo07O5sGr+Je8QOzaf/CvnHuEEE1Qh0P0EjlcrKpp50gRpIYXS8fRjzSR7c/yIxM
kyIef9K60S/sGWd2RJBIi44kZwi6zWUb+20x135nGzkWjJ4sQxKUcPvclGX0a0anc+HBzmyIjET7
APRzoWacPJheBJbmB+y9vDMQqRBvu//i7Lx25DbaMH1DPwHmcNrs5vQkjTSK1gkhyxZTMbOYrn4f
zh6smk00VzZgw4BDNSt+4Q24sR7jDgRMnSk5Ct7qr9sLuJV+XIy5+jpXnxvE3slobdRrPoWC90V1
Gw0F4gTjVbNGv4+++8lo0xhP4AjFFr1qMXMDshn16h5TZHOuDVAZSw/RddcFqg5PJctpeA1aKbyT
acXVUVaTFcxOaewcmo1dZFIogTqp8aYS+14uK3cXAmBdQUQ6Z+IMnl0NohRSeleb7UnF+TnYmemN
t+diwNXLiu2bHHWQxnfODCAsSkfwHpGJRCzuAr4Ny/9U5+DnHIqBfjUa/YFmmnJfpkUR6NVg+J3A
UQK22U6ItJF+UKOlU0El1FlSjMt5GPAxszMNeemFE4FWCpocVl58x3hUPaWek5+61qzv1AYTKr2S
e4dLXyoZq7sLVDKh2cJB5NZfzQogn7FIHZ0bRC1QUR7LU+m5yNLVT50t/50d+2ROSWBnzReUau5B
PzwRbvnsjqPSVX+NWvnN0UPcAvMXR8XxU8hPuvSmu9trt7V0sO7gXy/cEMDCl3PUwyiK6qUpMaD7
7jdp4eG4ib7GH4/iWRrzAFUKwoux/IrfLpoMKL1aKBFl+ckdDlLq5R1e99rOt2yQexaKLlseEDBr
u+6DqcKAEJ1oIer7wI+H2stPdtZl5xyhkHsaj86Tp6TVK0Ll4UltYuuk2416h73XztVzfQCpo4Em
Jd+wdAsi5eXnojfTTg5SDQEuFuVTZrXluVYM/Y4ErvxR14Zzvj29e+Ot3ipV6lGjgigInAknGTMF
0YOTRXSq48nyKx0RztvjXXPxAMl6C8DMXlJFcBGXH4gFAC4Zs+MFaaPfZ4Y0FERUGkTWuxJjFxNR
WjQupymgYomMf5s5h9jUKxY+SV7cOuwfUBVGrKRoJULu2Nbu/Lzlgrs8efRAqFHrDrPPc7NKydOx
QcK6dr2gdVrsKyKEcwaCGQOb4jJ2NJ9A+ZWM1KROPyjgf7KDVUm+wKRt+mpjfxmG7WPlFB8nVD5u
/7aNpaKaC4ZkyUCofq5+mlPVkxZyHwVOFz8Ns+FMB4zTP2ShN352rUjs7IyrK5DohbKEphJB6S6Z
9uVCRV2dxnE948UTFYMfKqrrz3HaP7tmYWAijMBGg898kml/jdXc7azD1TIsg4Owpc5LV4KCxeXg
85gbso/b5A46NCpwRvTeHoovWpblh0pWvyyzf397cjcHpNtE8ARjGSTS5YCJMrv1UPVcZn0V3oms
6D7aE6B8b0KNxawRxJZut8fDXf6nF5sNLDG4F256Jpmq9uorB+ADRajwlSVCvMcID7cj9sd77Myr
fbOMwjtmkeNRMlzz6LxsdDwl4tPwuqnuI0vN0BIW8SluETgdgFHv3NjLvX/1VZQWiB7e6pSrd6EY
sdUVyGveDZbzrsZw5I4ygIscWAH4fcByA6Ei633UYjdwew03p/O3gVfTWfdRM0qHEBj7avWQ40UR
hH27h4TcmE5u54UzhE4QvZ5VtjzaZtsjQEmfFM+SO2SDUT+fUQq01Wl8xnx6j1V2/TTx7C0cJQ7j
0g5dv4BKFCl6Gtb4+Va6fralMF4xAjMeqoid2rpJdd9NUtwhdRZiL+WUxzBBOTH1UuXT7fldrJXX
Kwuy3ST4ASRO9WjVgInAgzWKCyEqjBsM7kwv9fE4+5fEENA+N/uBMu29V49BigArMsTpccJA0scm
Fr2uMPWJ2ZsTTujmccjUU2ir+BIiFz4l7n2WlN1hVNUP2Eq873LvxQD4dEhqB8clzXykIGKf2q5r
d/bqxpa5+KLVYlZYqylxEWFxp04/EUKP3iVgf+5vz9vWjlk6noRyNJiZusu7pZZVHzp6FiO+ivrH
gCY7eqjqZ9Aw/VE3rT1S03X2woZBmsKG9UMCDODmcrwRUap07pzoLu7rf5xEoKM+mcZ7xJiHYx5a
qLQiGgZUJX7iAsZIA05qMNloLPXGn/MYlt+yAKYozXHFXQEuDbcrIUljh10Z6UkxhgjVl3b2Q30g
IRa2Gbhi3ksZN/bpUrOFrr1gZpw1SoskIsrRv4zv8Gv8UESp/smLZP5Ro0f5SYvN2kctlCMiKifc
Weq3vHd1+TE0STgBHDX9NX+But6sTUkS3w0Oaq3aHB9QycXLYhD00VCZlh0aiYUYv42O5J4KPwgH
70+7/km6+U9thYi31yj+5v0vO85oKQnI3Ur/gzr1OSJeObaNfAZOnSJVU/9wLNw+UNjqTlGl+Lc3
7cbJWHhAvEx8Ct+zJKW/xd1SlrY1ecwhJK4u8JzOCTyEOHeKgpujkECwTjR1yfEvR6EKSqIXhRHq
OHWP/RT6mEo/uTunfONxB4PvkD3YBn+sSwgyyzIlGxCPoRs/+1A61WOcCe0+t/m0bsYTYqmp7GyF
zU9b9HGAbFHwvKoZq0nu9Y4R3bWm97PukDi1Ikz8bq/SdaZIIM0pp/9O1ZgS7ipKK5vQxLVJZwIR
QHgxa1s7tNqsnqIilkERGZg6oYpwAnWkfMbrB2HtRqgnIGPJRzAxgz/0o0klz7Re+rkzUezPEJUP
GweV66pAbzaT/FURuypYm7NDN5XSkUd3XVu91WmaJGGnqCyJ9AYUnVGHsfv41+3Z2R6EuIqAHBTJ
utGBA1rYuDWDqHaLr32ao9XdFNXxz0chSgbjDfSDP1fXu+F0GC64Aws9Q/ItJqfx5RIV3B7lOnFi
pZdWPbE/zEYaRZdHJZeZZ4ZOx00aqemXepjNe6FSNrfnBPUS8vQjdQQ8CgbAlHM1fkACA29ZAwRX
Buz2PIxTj/fXYg9RFPVO5HWNJVhSOtgQS8hH0eLtn/92W+SOBASJCHtA0axHSR7Dquc4tLBgSTxK
g8XIDjhmbhu9avXSQjdrs3yf4B50pLWLkVTStxWmFvg6UcIQYKGQExFxgB60yHxJ4wzmqCvMzztz
uizN6ramMKwyOQsMGoWUyznVo8rGJLdVAp5A+QMQjoH9pph91KgxWLH4YW3OkwgQ2zxMtoCpJO0g
Tat2b3GXY3r1Q5bYAFEeOmZX+c5cJoXMsMOckId7iZLxCald9zyruRlYqZG/FNWQ+7EX/qJalP8K
zYjgaO7HD5VVah9uz8rGqcF9joRkYYCgyLe8rr+tZeS1Q9Ni6hdUmHQfkVTCAiyEg/Cno9Cvo99p
UyGHlbwuaralBgp9ZsfYAndJtUsbLBeyPeGH65ufUWzaaFz8pLFXYmXqZGeFNoc4cGj6scHR95zg
guXrOlLVeo6OO8an486F8H+X63I5GdYjj6SbC1DDWk1hm0xGY400HIREPijRniojr37OAwVu/Hqy
4a4CxYmXglc2Bob0rXi1QmfscQax0AUd1JnYoXLUV/BJ0wfgNQqxg/pip573MerN7PtYAiA6eUAS
kztj1vNPcWzoP13aHZpvVklp+vpoTN+l0HIU3k0Eyw9IciOzPDYjCq0eDTQBuyODOyuMOf2UNhNu
Usg3ezge53GI7bMB1OqIw4g3HhOrjEKkuS08IFxFb9JzaovouZ+6xftDhn+NgxLjk+tVP5JITuKQ
pfDRDjrIwg+9rMzP2jDmv4pOL/5OqwjfhTlSrYEukdWznb2EdEZJ/s44++8SJG3sY1uoDBVSoR3Z
5fZI4OgMFdgIG47w3Gfxz9StOQFl1iY/lMHTchw/xuRrpJfyiz1PkIVdSbmgnLlUGoM9cJfGenHX
651E/B8U4M/R1OSLnRQeeDXLbs4TgEX8IWi7HXLkhPH8NpPwZMSDeY6x4LMOuqKK77HiDl+Lymw/
CFPDAzNU2w8ubRA/tvInLJ0UJLRcqRaHGs+7V6cYwk92X1uP3C7OJzTmww8QmMNTTpWrxYDKmx5x
Yxq8c6ekdCszBLCUY+O2lfp35SBPfTAHDzfNKfeQg85hAAwBJNjou1bMfX2UmibfpX2c4a1iVYrp
/090KRoz2K/TuXSwbHYq0/ugZHbxrlcL6zPagwVmPM4Qvh9rr3uNIKyhou5m4Eu1XHGpZalZ9NkV
tvJhSPL8y+0Tv0SM60OxsHpp5qCRwqO8ulcazxnDLA2DqMVBKoyL3Jd4Rdw5rb1zr2+NhFQRoR4N
Ysqoyw332w1GEFTrGAFSzEVX4rFq418dVojvVK9NdqLk7ZFcnYocNWquy8uRyhRrxX6MGYksJqij
vHmcKyyUW6l8uz1711hhan/oTyH8wn25gAMvh8rcynUVNiUOVy1qRcaMg7ZDs5X7wDjzeGC+YLY0
W8FiHuOoh0SW5XvX6VtYtlpDfgQ/ABIMMuHe6nuHyhi5dUIvyCN7DsSIS6s1YntXmsVnfZKP8Dub
g412vG+F7Y9i8ZXMpVc+Nkr3b+R9T1Ep77rwr8S1H+3YsH/Jao7ObYob7u3Z2lgXal5wrki6qXyZ
q7021s5sqiV7rVPa/q6J3X9Em8sTEN7wj3MLlgXWLRIGqCxi3XK5LG4UggoyRBiEWFEf+9yiOyUd
51gVowpNXhg4YtGM//N9RwF4EW1aZKUokl6OGoWLXYJcquhOpH7rO23C2CQdzvy79n+YSnggkKo4
uJAnV2+Zo3WmFxcM5WWoo8sEmyxAGzWqgTgh3V61zT0OPG3Z37AQeK0uP8uzMjkgdOAFPXLqeG2B
XzgRVrandta9k9CtHtd0nD0VS+uPtVsV9zXRw87zvaQe6z2OWopFE4jaM8Hh5Y9AnD6aNMf0AttI
RvzQ8I7SdVxnujcn6ZbSiaeO7+uRZEpYu9XaZTqvRneAkS/56kIyuxzdUvM4xVrTCzrYr3iyNfXB
jGv3QekXt+tkiD5PZdqc9MzSdxZ6+a7rkQHoW7SenKsY3o3Qm2gi+IkSUPBpQoiGdoy3J7y0dTI1
gm4WmGwVqs3l9w11JtWkGL2gUMLk2KZ2CPdReQK+5ez0cDe/h6QJCMii6XAFSyf4qUWme4GZ2PU7
Gl0luzfZA0/ZW7MGVNnioUETd82Lt0AgeAQajFIgHIRjdRsY2iie1SptngsKxTv3zdbu1BcdZwPs
3nIHXM5fjyzLWHHnBkoR1y9ovrvoxnfVqSz7nJum19Gjx/UV9eMBKqm+l+ltbU9uVPID+rFkoavD
MVRaCPaH4dtRqD9bO0wfDSdPAohD+QdsOxqol415xL/60+27YW/g1fOH9i9xVc3ACHupgW5G4ism
VsoBN6VFk6DEHtqIxd9ZHu6gTTdSCAAu0MIgqJMlrA9kZ49zA7iGBablh+YB1pCuIcRZ7dCsn7q4
/Aih7eftj9W3dhWNfx6upf3Fs3K5ytK20hDlGy8YLfH3ZNv5aXT4IRiyGKHEst3UsTSOsMFEmBXL
pjYPws7iip6wWUU4ZqLN43y1lKZ+32Lg+06fNc/P2R0BeFr7XJve4Pd9nQc0m/V7QRkQYBwCmiDn
Cv5TQ/7EGSN6vf1RmzsXSCOipvShrjTl2g5XmqZjImlBpcUhR4Tq3lCm7F6q2PDM4YQFgAyzR6XW
hZ+T2tzfHv/t9VhdcNShWQ26u3QWtdWkxs3skGDxunR4+TyraiKek9GVz41j5v5sFOUzPyR/cjss
KNrOw3Q8rof3CqnbsdAy9WhnjrjP5eieCSmLx14FxNbN7vCoK/iyDYgQhWizndEdQtNwzu3nRGgR
Dp2d+tlysT5oq9Y5emjbndSoXUzYAEuMDO7bs649oqxX+rjU0fUek9nP5Eka9HdMhI9oz5txh5mV
qTeWr0qyrZ2pub7EEPtDv2qhE4A7WQ7fbwGzKgXOLw0byOry/rlye++kJrGxc3VtHGHwG/RPbIjG
7IFl0/82SoyZc6i7NcEjkuinKB/Rsau0lMZnSwVrysRRz7s8KKnVBLe/bytuXSAVlGG5pWG+rz6w
TLR+6C1eVSCQ+X0VG3X/SMVKx2PCxu4Dyctq+i4w3bivIna/HmdIVYnROUGQwaUrGaT5V5E08mNX
ISvvo72jPrlqjMNNYrQtorqJltzHWNr9MdkDuD71d3RdTMS7OZyXc5ZNmYtmPHPWhNiTtPHgHBx9
xN8mrsvjjJnREbX/FlU+qwU020Y7E7fxWpNxANiA6gETeH0PRZowx6kpCchyoMGTHpqHrmrF2dLC
nft9OXzrwwmWCF8EbpsFcn/5oQkmTyiD8aFa0kdB4iIrFi2WOLc3wltgfDWMTiWVHBSdq3XgPCZ5
krdz4wZJMwxJoLWJ2xwAio6IqxKSCb/tJC7YrUMz+TCFof4tC1N8hicqnJ9mc9K+TWMxkTVPY3aU
Rt15B5LA5m8Yovo3aDMDdlfS+6E0VDMOdZ9MLxOszp8hiK7maI7j8xxCAF7oVNgBFh51Fyozkf5T
qAlGLEMoEoGpskjoAVFKJbsqpw5HqtFLPt6eiY1O1UI3QCyBybbpMC/v3m+nsfQcJQ0d4QVDZx9r
xfs+piDwVIkJdWSdqzJ77EvxzgupuETmK4aAf2f9/FxNi6VM9UHWw2moEt9Si4893YGqM/zMGc8K
9u46mpiKB6U5YntKg7td4sumI+axs5obTzMlxAU7AWOODGy9Z4QtM5D5bkDqBRpTUk7OK2n6rWk9
aR6GUs4CmLw9bxuvGGMutgD6UuNbyzKMEtXwuJjcoPN+CJHPj6ix5vdFBZzY7REPbtTMxhq5yU5G
BBD89uAbrd1F8hWaKX0GrsG1HpAItdCpUCYKUtrIBwcTdi1s75S0+aRGLm15rQgUKT4WnvYa28ov
E06EnuBJdvtnbM67Q8eJPAU01/oh1dAGjrK6c4M58t5pQ7zUz2fesiKJTl5Ydwcn/Pf2iFu3AzDu
JS0hEkOD+3KzDlII2HmsdKUNOOvmruOXMVfE7VGuxRy5bbmBUL2HFcm1u9pQZaKiOyF5frpo+g7X
0A2KHEtrA9jvUc8whK4yeugVfZj7MSuaM9hV6XtabH12wxHeXeKYd7YW1XfzvPR7k2I4F0hXPE1I
yz2i2mYEAlPg82jH4h062n/e51x+PseBrAcy/FrnvsU/rWgrww1qTM0f6QzqAUzB9hBHeoMDX6o8
Rwre9bcnbXNpeBogaqJzA5f8cmmoR8/oSMxuQJUkpZpY25jo1tbOQ7R17NAocSwECgDfrPMOe26q
xggHNxCaWwaQOGxKlIMX1HOZfraspH1KsFB9zIve/diIWuwMvzyz62cDRD8YHPjUqEOsPhKyQO0J
heGbbGnLCxuthh4fGYr3XvwADePXf5jUBRjmIh9nsfMvJ9UCazhSPnYDxWjaJ9kWsI09pdv5qs2l
+3+jvDWXf3sClCoBAtaPbuDGpsZr55jnDsWB43/4FqQV3iQzSWaWuf1tFAolEzWNll2pSXTcpeYc
Ixd1if8wCmgXhFiILq8AvMLKjNyUPdswiSPuXvtjgULbzv27tQtRJ4ADBlXKveKE6y6+Wa3GxTfG
hf4i3Dl5N3vERMrkpmdDOIgZjC3U9LrUTx54tJ1v3AqgEVGiY0lbiTB2tSuAMcRVXwtmMteLs5VK
jeCD+xAW2nBOSe1OnSEtf1SdaSda2Nr/S1AG4RfkKVH05RqawgWfoXIfIj56pLT+Uzj6fIbK4s/D
rOxsy63n5ffBVhsm0/Xapt3NZT9H8fsGwetjbeOw2TQfXem+4k66B1m8VulaiPALaArO3RtO8vL7
6kYmMpO8L2JQim95U+LKXiEmfKpbyOUxb+7T3CIQWUzKl9juvIcBAbnjaGBCjNf0P7XmxDtrvXE2
6QNz59CLRb15/RQ1nuJKhVJ8EKHOdC4Ks3/4/4iHN6b6YhT98rvnPm6iaLkBphE9K5R/zQDNLpt+
Vtu+z6IpQaPuP0T6aCW5hN+UVKwrOJxVKoPiLXebUc4DQeM8+faSY9++DzbAimC/FiMyytbwsJzV
YQkdIytNUzq8GLGDWFTazJlfZRK59dp1v3e2l34zjWwsD7g7qfMhUS0l8603i2wr7Wf3gIdQFWH3
U4S/ZE9Z+OApZe8ege056OGpQ/ces1X9L7MiPDgYjQfRWc5TTUGGkvnieublkW9I/ooxYb00+Bwv
fyWqiF4NT7Tfb3/wW9S1eqPIErEmgXttXNdvbWSitRLEJEUdvf9gYRNPaJLXxzHW4lOL0eqXJu2w
Lw+7ygfCkT0iMWb+oO3Xv2hWKB7iTFH8WYJwuP3DNi5NWIYLbBR8EjDAZQ/+dv+jYGli3YWGRjzb
DY6cwKj7LiSNoO7j51lOz8pQtKC3jK+u2vSfb4++cWdCbKVYuTDy1KtqvjPqlpIOSwXF04fnScr8
oVZq+cUTMWoCPfIIDoWcQG1De4fqsHGCKaUveSYxGeXa1XdnqkYhSMIYpx4i/9HSUfrLttqhJm+M
8oY2fCtqgURY1YO9VKS9PbtOoE34LmJmWxntwTKrfCfMu74p4PqBaVxoUW9FlMtVVIXTGGXbO0HY
ehj0Kln8GqdN6lvm6NyNpAqH3Auz19uLtzHo0igAEQN8Q+UHXA7KtqqqTMOBwgz1tsZ21Jvel572
NbT15qms5uJn44z2zs37Bm28PEhLZxPoC1BkwMhrs5aiMMYK+APQVElYcwzVDHe70O0MB3dmSkHv
2qqvPqnNkER+1VrlpyRsjY6oN5RGkOc2frqx3lkwYAvjsYtbd6K6GUftsYrswT3FfWpX/jy1Tu63
hpWrVABC7TWs4HIdRIu5q++JMtWf3Gaqa5RnZBodYtmo7bGVo/FDgqjqACYVMCPUJiz/8Yps+OFQ
zv2WOGUHwxhVyfLQmGnTH7u5ne8bKDR1kLYzyUuhDq7wzQwFhYOmKDM3v1BfPRob6gGN9859wMg2
y8+hVdaenwAvfuqTTkBPsJUcwrtizQeqQjiFA/iYe9+qo1IcgSdWIFXz0c6OpIHiw5g5MsH7N/ma
WUpbndQwHIXvQCP5NoW9+WF0k7o60CQdxSMSYqN7LMrj4PStFgjDVvOj7c02wqh9Pj7z69OnvsEw
3s+mIgMjK1UDvKBMi539thEHUAWF/UjXiO1GGni54XDfSCinxU6AXHH0QLG4fZ0sihdupBnIZSIp
WGtV+K7xgMiMo41X/SyroLTpv+JybiMXXv15fqVb5ABLaRbwn7EGM8TSDSO3NexAeKE4G1kt75qh
rXfKGtcBHqMsRVk+nsrGGiLbGl7bccLtAPKT7bdq1Zy8HuCy6sjwqCf9XlKwN97qcqyEGSeYedkB
FnDi3BD0HlH0OGJLMpJDlns6pNe3JOKC5MY0AmFsADi9XNdEKI0yK5MdjEbV3I0d7WNRKcPOzXH9
1jAKaAOdBHwpIRiXozStbSDV39qBHerZ0Qjb8UNvRAaIQYXxcLZ9cgBL+HMy7tH4lvh7dWUBx2BI
7kjYquuypogqLxdTZQfgzBV/Ei1aZ6ao7zGx7ne0tjemks8DicKEslfWkJcktWbHygYrsGavued6
Ce97R1eTnfdm44sWYRzsDwAeUP9ebRBKLHmEt7MViFiJHrMk1c89CKigrJ1y56HeGGqxOINjDrKF
8fTLZTNljFRBEUOoTpQSgbS59qOh9Y5VOe9VzjaHWuTLFrcx9crWIW7jpG0GzwwKKykDZUDfNBr0
4U7jUtzZjBtvJ/RKHJR4Pi3sWFYlC5qATRfPphlgZgyjNQtR9osj6506J9lXrdFUdPjAsN1+sDca
LUwjpwABAtqlV4K/qkYwjcmwgUgp5Yp6QMBsrHhDhWM+9CJrEDnszdeBinfqGcnHzAD1iNtHEoyz
56GWZWkPM0oUR1uYXRC5mQhmhD5od2QR+pfh59s/d2OO3mqKJFn4vwF4vVx5MsuQ5GA2AyU3XS4f
7obANwHRnZs8jM+3B9u48jyKpXTNl+WAG3I5GP1Fz0UWyQxaDF4eiTqtO2VS+jvXwNhiUvLhj7kV
y7lBT5WKBSXj9UEdRDVwhAEQhzMo00aDT5y7ebLzVRs7+o0SBrp+uV3XNQkn7dO6Egmj2JP5anti
OkVi7pBx5/W4PYEbNw/VD6jg9MIA2q/R2pjsiMJIHYqoU6O9hF4bQf9P9tKVDUqFTrgDZoSYE0/Z
9XVQ585oocepBzTklAfFc8PXNosqFMDQE8kOiamUJ7euxns8ssZ/87KZgmI0x/sGYYYXRD6tR8+m
s2sldTkj2SKEXxPD4umRxAfpxHPrz5piv7dEPO1kWtcTBOeJ6i+3JaKeoDMud1hn1GVnV66Ozgk9
CVGFP1232WsJbg5CRRJWFxpSdOsuB9HqOZco5OoBptM96L6y/W5HdfHp9lpvMArImJBPQXQJtCi6
oZfDKAMRZDraDjIPSvcwiaYMsinO/x3KLHmIn2IYjprsfYr4DpInkuwyGeMAkZ/hrxxvIUJNx3tN
beRCXJCzAc+ye26rXL+//TuvD/Xlz1xNuZlHWYo8AR2DWQupC8vYn7sOtgLQGKSKkz026PVxYzz6
dku1HYG1tVKykcw1eEPHwQMqq/1aEghWWBsewDEYO7tpg3jKWDayC5BNwDauiQC4tHhAz/CHTiIt
88nsm6NWlpqv1OkYhEVFYwFt5nu1KtsjOj/Tsc9MxbeLuti5Yza2nIlgMp1ol7gKn4jLvWB6JOfw
apwAz6n+PIQIhxsTXdTbS7mBPuR7IT7QPYGWdCXVHxWzaEO68TRpInIXKGHnKIzloXZrEmurQnZl
0gdfYDH1WAHevh8oR+/sp61PJUaFYAsvlbLVKgEp05iMFwhDEEeOiTtgXPqGKs2dT90cZcFHg8aw
r3MKtXK1cjH6CZJucI7hNEznFI/60+0JXY7oZVBKOkG3Bu0e/kB893LZVNmMcJX0hTjogF10tfGs
zc6/Q+xQb9E1eGVDlj/oxAA7oc/WIUHDemmBLTnNWmMb4dAuFLXJJM6V89i1VnhqQ4GXtVbsDbV1
/kE0EXpTZqQ0vlovBPMNpQIuGgxyLI59SgNQ05IU29+OR90y9/KmzZWzUaumBUxheH3+NWSMW2Uc
nMDWp/Jel4k4iD52d0KHza/ifl984+k2rMmfvTbhBK6MFJUKx/XpCVVUYJLinOTDZ2OsxfvbG+UN
jn21U5a+JVW6JQpf3aIZ7Tw1jF07mLqyQONber5jJeMxRs/fjyKjOrSQTc6If9rngfAg6OSAKPnQ
xC+JObjnWqKMrsCNICnBwqOyoJCafaP4fZtrB3S8+2eJzchTLMkspw4XBS20qyfX7oejnBcI5RBN
9w4JjQ/YSi0PHrKm56oJMeDFVcBoh/Fgl+6BUVy7HHH7Sa07fTLSx3JEYOB/ldZ0UdI0CCnmsCgr
ZW4fkKWS0FIG9+vtydpam4WAv3jdo6JnrVJZo5ZGNc0U4pRG6IEQWRhQsgAtAxWCTq+h7cBot04x
N+JiHknficLw5SmutDoWVkIdvfX0+tB0ufHF6iztpQaQ5NdECDiootXnAYnaOcYbe33B1AI2JQPE
gnq1K8ao9MzWSbileqt+kiOC0ppo253H5ToH4IKgbupidQqJcS31mucGqssiYq9HkeUbejEgyg8A
WpkB3jgK7qONqjQ7n7ZxQ10Muvo03p4xs+FxB73osNQTVnVOjPJptMZ25yhvTiIsCEJCYjYssi6X
T4GZ0dUtZpOeVYx3hVcp9F3SPVTyW2FsdYJB4iyioqhBLcNdDpPQ7okBJvN2Aqk8lSB1/dCTJG5i
CgM9MqL72ejVs0sZGdR8Mj7owD9hmVXinI9oJ5PqdUdN7cx7NTVQ18l7ceyU5B8Y2/oz0AUNvoFV
nrVOqx66rP9rFvC5PA34Uh/m8mVELeJJ6ULb7zTgcFEaFpCL5vju9tnbIOGSEwAftNHlWogwy7r+
1svo+sJLujx3AiOKJz3QjEqp/Egx3L9FRTfvkJSqTWsoixC8SIbppcpnszmEVt0+uoNZtccatf2z
PZVArRA3qr9lnTru1fK2NhfdFvq9S0fTWheD4jqOKrOiiJk1Eo0iVSn8oRz0h06x9uCJG00nJoTr
iOITqQClw8sJKXMhMye27UCxLefZc+IqaMMyezIhnAWjF1bflVL8St2xO8CEix8Sl+hQFo1zqIXa
PMrC/ilgNuxEUZsz8NuvWkUesdIkkaUJh3wgq4+1p3+kc5Ke2xIczO0dsZEtQmNdmuLAQiiIretU
FOqZ256hzNg+DFYcVJjNzp7zXfPml1gBOqhq5AQmfL04fW/I8dzr8fOwALVllryfKuXe1oovpdX5
k6G+ax3FH2as3nd+5tY1QPwMEZ4nnXt8+ee/bVyqHM7cCuqtrqKEtDzlMD16VtSfuqSjDo9bTpDr
bXWO8GU4VHM5nLHcqo/EdeI0jcZwUlA3P2X5lJ4VIcx3nkznJ3uwAZ7zAJ9Se9a+/g8ahAYE3cIx
vMJbGGHh4QSgxzzAVtrD/m1A4Rb+MLHlUlNZNBAuv2ia6ylyMtMOFjm2n1PVlgdkePpjqprFPd2G
zleMXr9T9Hx+H3sFsEQvIXvPcwubeYLS2xO8eRBA5tE1QnkFL5zVBYgx6DilqWcH8QJwaZscsSM9
Mu+s0MwPqZjRO3WVBBYnUnaqsP9t+qKH6C3AmoYCWcNGlUEDbXTnoVkekvW9vMAjgXZDGOERuJwl
TwFAJHjegzYOnwiaio92FtUfux4t10pV/7UTpzrnUGwDY0bM8PakbG06tMBpTSLntTSmLwfXhz5L
7TS0A3Kd6aglEBgIk7ydvb0REFHZB57MtCPAsMYoSy0cWqq3NAlLbEutUA5PxSQ+m5AkTmnn/Tlo
Cny8ATMLDx8SjLd9+dtJWngSMmkcO5Bx6JzC0UiOtY6Q8O2p2+hEMQziNSbF1DdkyuXc5W1saMpA
Q6bIMnlAmkj41Iy/znrtHSf+/vswoczRNNaDEZXI7rrProKaghy/3P4h17MLyQdFQnqh5Dckc5e/
o9FbzY7EoAfjJP4i29J9S4F8HOFqDmKs6Hb26/XNzXBoArCeS916bQiJkPKiWF7ogTkrijwAw5KH
XuTxo26X5h93Mi7HWj3mJFANPdiMSlaojk+FyH6FVblXTtycP3xRHOJYAkxvCT9/2y6iDDOrsUFi
ThP8UFd66smYqvLkNB1JlTPtpfZbE8iTz2mjUgJNeDUeXqHTAhDWgtGpukOJrN0LgV9xai1tPN3e
GltDgR5S2RSLPuc6SyzUHAUH9LKAVhTqSSZgY9TOxRjKCbOdobZmkUIFyAMabAD8VtcYirCQt5H7
J98xzRejrKqHJqyrUwQW8DGsinpnGy67+vLaxFyArB7GCCg/8AerVZvnKYuTkk+bVWpaA3WpU4Id
JTlhl59Ctc6Piuapx1F4eyfg+tJkaJ0xYcEu8JHVAgIwT/Q2ElqAA3dzV2JBBk9A1XYmdHsUrhZE
wsgh1w3RGSf6WnMTDZtRzfQ7SYkErYE996WtHUITj+QNcjy922VZf9v8lWwqwAQs2yKKDsVqmjEW
rCa/Nutm54O2dggWCiRwpDr0nlbTlpsofpVNrQVq2opDGo32sYmlfoyoDRy6Ph538qqN+AM8ME8q
LHPGo8h1+W21l9L2L0I1SIbE9fNGyZ4UF3EhU42sQ4Yw/SlnF8UHA2lo0AyhflZrdb4HiVH7zf/h
7kyW40aydP0qZblHNuahrbMWAAIRnGdS0gZGSRQmB+CYh6e/H5hZ1cmQrtjq1bVrVotSkkEgMLif
859/qJz3uOvfX2pOh1Ic7utW9B9zeSu11kZOlpi0zu0DR22yaGIDi+BK3P/8tf/+Sr890tG7EXc0
y8gP1IiWzd4ttTvAkiyIuUrVcofQ6vnnh/v+SYX5w4u/ObTgOH48o+twMSjLii+2+WvsvSaedkKr
mndUnj+4fJrFzgNgSENDufT2brpdBeGl9lY86brqJLNEElXwUE/oPN+bkf7gC0E2xceJqozQiuMe
soM62uu1tUarhUkztsZDACcn3//8sv3gLnEUBmUu01+eiKO+341Va3BsfY2sLm0A5cVFXMSX2tjZ
PBzLe5yp778TqBtsAKQTKOMh3L29fHKIuWTGrEeDbjQRdiQC65tOefj5d3otNt4uy8CRiNOpKLlF
zB3fHsarmjKhbVSjYehiI5jUOf60VrplhM2ER5E/Kl1chJOIV+pZgrLPcrjCMkraOh1O+ZUp2Y1W
UphXs2jlLSOT5KnslAI/INaKELJocpPnSzWdxNUqH8l2sBWS97xsuVG99husUPlAClSu+bEc1ifp
GpUk1Nm0LqxGEX2YjOqq+EY+CXGVuhP9U6nljQaLSeFxKlq4y7NTP6hi0gai4TYQb95mLOHPL9MP
bga9LygqXBALpf3RC6qSb10Z9qhGc1f2+3bOVJrTNP3486P8oONhm9pwyG3SuK3wb29GSj2Pmg7D
9nhWmPVmU3pZVWuLNSEmDvm5JRcl95uu9DqM3MF3fWQazhLkuW7tkzo2bzNblff9WsQHJYFW9c4L
sC34b58VsGRGtCQcA6dxMd6eno2TqjEbYom8aclJHSZLOW07E0gvy/0UWtU5FXT7y5eeYzLdBwFD
5goB4u1BCVJkaOkx2G0tdTzoeJaFhluN73y1728wXwfdhg7VaNM6HNXkVHimMuW82/2QT9i9rljU
m7P9DrP0+xWEo1CKMN54tbI82uAKcsD1BQArsjKtOjXIiR6gJ6L1m5ei+tamqfPOxfuB/GoLH99M
AVkWNyXH26vXiNYYm0Vnnm4O9MRJZRVPNVPo9lQo+tr4nSKa825Wk+pMKVrEt6kxkauRqEut+Lmh
uPauX83+Wcp0PCenKo33Zrw0Dx5Qbhq0UkGiJdGu+bbVeIrv6S3z2T5GBxmOjZa/B4796DbxLbZI
J6bYsGLefh3Nahy3Ufs1Suo+O7OhaAWZXbr/i4fh70c5umhFg+jcaIk0adZmCMtmqSPPQH3287f9
+/2RW8PNQeCFSTZb5NvvMrnFpOCTxSNXVI1ft5nhm0W1BgmLzTut748u20bZB9Zh6AuF/+2hFLR3
ZrJmPHetN12YjUJKrua9B9z98CgbwQxqIb42x7h4Ag3UyRZ3iWg7wOascgoVI36vmN8u/tEitOnV
UBpvPAb1eFjTqm2JRNBc6P6M9HG1xn4PrU3sa6xugtLDVu3nt+mHr9CWxwIQSd75d3ScabVFOzC6
i0o40mei18c60LL1KTFi3LB5GP1ZyiqYFav6EPNWXZEoLfcO1Dq/G2z9EOdTclv2qyR3CN6yMqqY
m2U1FJgJLxGzbVSm4/lXs1fTB97k6pfXnO1tYfmkjqAHOoYp7U46g9qYc9Sa2hTlqBHOBl0Y97E1
66R9DvY7xeUPOA7b5IfSBUMV6vjjuQVcANGl2/VaGuldl3mWnKpz/TQYVRfNuvpgz0YeYcWBUAVX
vwMFfolDrXzPsexH5wGEvpW422AXI9G3D32zxLmtzv0Ev7GSH2D5CARITMeua5m03xQFCISZ8lRW
O6OZlptKc1qH8CnnuTKn8j2jhu9fdjopVn5UxtjTA7K+PZlZZNYIU23z8WbmZrTOcG5pjR6Wi9B/
efWCXQKAsAmJoTkf45NOnhK0IzjUOE7JJ5J9hrCD7fFOdf+jy8vXwG2I4Q148TGvm7gizx5tMeHp
pN/jVxMHYmSauax4o8zifO2t09mZzEDRxxOrzz/T3L/Hm/pBw0gZTgsDuExZBg3w7VXVF8sZxZJO
0VTgFGRptUlUnZ5cCdNofJC0GsjdM6K5Gsqgn5buNM4JWKizpA/KbDTfWSm+X/84GwIeqKTpEr5r
qwoJ0DAq1hiVmW3cSuxXw2mok3dEST94knB3Z30FiKI3Pw6R0BoXNn3HUTB1aXDHT7q7foW476uK
0b3zjV5tvd8utnwl1+ExYhK1bbhvL/C6iIGyXuuZN86k9NgyDeC3uCR3TO46h3NtKqtvKew9+2YU
ZG1rggzzwBoVdOtdPJl96KGdOmOAFT9bXZuV5PyKXpxIOzbKg+P1QGh53xhwV7NuZ3UOZvtGI7Nn
iICjt08yiwOkRDGsfmdIrfBTYplzv4brXvlg/ZXmQzGVTWB2dXwwesbauPLo+iWq9/U8czrnVjVn
kozVpq+6MHYWNfHx/E2rAM/2Yafp+OgFWmx5s5/X6pj67ah350suRZBjr1IGOmnpaVhVnFBoK0VJ
1F1NGNthKRcGbQT16DuXCJ0aPjDytCDOifTwu7Q151C41jCeG17ZMY0wUnz8UrhmU7D5Gf98k/qO
JEyNBx2VFReMDUn/cbeoykox8ftCkgLbaqezGX5M4xF/G3rLS4S8xAr0qXsjYkt8cpUiOTHrybkw
mbX6WEYzgcqw1JYQPM7a0tEXPy9U77FlTTxAQs3PmUfmv1iTbGfsQYbbqP2bc83RvL6VUkHyPTTR
ZFZOkK6rQw05re8UWa9LwN+fYA6zGRwwuuWrbra4b5/gacIygAesibRJ1UmAzHsRIVRJMx+3xArP
JM0RJOtNWZ+G9LH1EhSYPgYVklRfL8uBXD8dimywTFDl/SQ1Z4Ffi0GUVt+QSXeQDM2kDzIhE99C
I137OF9JRHljTXxUZZcn+aiy8hE0Zv9qu8h3gxvA9WOz/YEFj4Aqlo7U91Gd2umlszTZuSFS70bv
7fZEUwDerZ5UPoIr2voWNepymzv1hv4vsEtyM5d6sHa1cbN65nsu6sdr4XZq7A3AJBTq2xT37WWv
ltxSLUms90yqNIJeI42KOnkva+IYU+YozC44Cgz5rT/czuJvYKjTqCTIMGGI0qUVl7i5dxeov8Zg
yCrrQsaVfYH/a7FLMbR974Xbet2j5wq5AewW0EpozcfRQXGp435HNEokrPKxtGueDUOdKr8t1OFu
JlXqMu6Q/5pd/FEWNq7IxTy9swUf7wQWWzyDchr9V+r2dwg+eJQ+OcYYjatRB1lrd6dNmyp7LDTe
86j74aG2iRX7ABTZ46IbH1Il613MztbCfemKxThZ6uzJLuV7jP7vGKPbl8JIjP0cgeMmy397S/Ho
rkvplGPUxCS2qqnt7ZyiMO7spU12TYFFy4xXXhhPor0v1GrdmcYvs+I5B/pLisZNZIq+9WjXsxPV
1LTRG6LVhUNgZGUfrE3/3gL4g2u6dbGuCQzLVz5mSSH68RB/xgOW7FUBI7CLA7q34awEiHhnH//R
oVAXWVxXlDLs6G8vatqpdufU9gCTQqihhtPfaV0vzelMZ/Lzjej4jdwuHfpS3gtQFNq0o6J7tYx5
ShMG76mjVtB4mLcMrlUcWoPAWWM1ultCTPsI8sp7OYuvU5y/v5HbobFeAnJGdfL9G4mM0mgn2Q5R
ki0DGWOG5hMkhqWAl7S+lq5V7bPtN3ckzwNnqOveHmCnDVorz5bUk4dYB37hdbMiwygLIvHM9b6J
q/ydfuxH9wI1BHAiEB3yuaMHfGSMEae4V0fqBDXBxhp+3yZy3MF6td657ceLMNSJjS1MUcASgWb6
aHmky1gG0sObyOsl6e7mil3nFM+Hn9/y74pEDmOB0amMK6kWv5P8NEVSxGNWy0hrm8YKi6VbPhsq
T4GfLI57OpPHg7yj96xLMXcdHmCmDQ82N6zJ88kYlrVfGJ2VRbKy9VCkgFOYk5vOLoMpS7CMRujq
Pq5Vyr5cW4wXmVVN7XeW1bF7k+BwyrBIuZhiU31BGKygyxFp8slgZsMeL5oBqF4lQtdfvKmDT5S3
WRcIu3K/jmWhvljm0D9I00iSMB+7sdoNRF9gLDha7qVLtDG+ZFY6f8yU1KKfl2b+iHyTHDvdHsc0
8mJrMy6otOHGGjViWxOj2Cx7MMVX03K9L4sY+hJ9GDCfUQZEGK8Pk25kUW42uuMrmCclgadkbo/Q
QXbXZowC5hcLLW4PUvmtRnjVMh5DgMLthdV2loysMmVZXUiE7nKzeucox9jwdhSAYTZDii2ehqNn
DROVBRVbKSP4q21YenpMzUyW39QyzZaOEoewHN/b/18F/2/f+Y0ysmFOJo0X79Tbha2rBVI4XFQ2
PYU5+hLvziWszEwxQ2NcvSurEaRVF+2UQxzmITUD127VL5aTajt3XdBgZPYSf8IaaJ12i50tl81Q
1NberPsujUwdE9q4je2CGRaNzW7Gzn45sb02u10QpRJ8nKJY3mVNH+t+RezCLvbSpPQNwIU5UHJj
JpmIzlUPmei6yNfLPkGRm9j9EDlTkhUYS2gqJvFGQygpcWPzumumQZZhpZTVwySN2Pa7xgFYWnhv
zU2VvqjkeHEwc7hXePktHO0xFg5YjrX+nXv6Why/ubwenJEtzet1BsXQ5+3lrZpeLRXZFcA13NRc
yZmxlsOwXmerLMrAIPTe19XWqDgJd3Svm7IAO646UnBWgW/VibqO9YsxrBmEOLA1fyh5YwMzU/Mm
yBsisHnRVkGPuHb9Lpdkh+wwjOqfIL95lwObcObTCntTOFVLXV7/fOH6Dj5guXKgFGwMp22wcGyj
wcTC6IuhzaKe5GXkOKM5rKFpKM11vHgKfEo3JVpKuh4yfYFOrA3HWXo4qXJRIAbZ+ePkpeLPqu4/
vsz/mbzU139e3u6f/8W/v9RygTaZ9kf//OeVfKnu+vblpb94lv+1ffTfv/r2g/+8yL60dVd/649/
682H+Pt/HT987p/f/GNXQUdcboaXdrl9oQnpXw/AmW6/+T/94T9eXv/K/SJf/vjtSz3g2cRfS7K6
+u2vH518/eO3jRHxH3//83/97PK55GP+i0iyoTz+wMtz1//xm/07Fkmu/eqtCBbBnjq9bP9d/x0+
k7blywIxaMjQWZYqrGbTP36ztN8tKDuvaeWonF5xMGSg249M73emuEgjNokJ/kssVv86rTf357/v
1z9AiK4JjOm7P357u/LR32AhyiviYXKElPI7EEo1c0weShuGgrUQwTdVYVkPT4Mwz+KxBTlZu3cA
vlcmyX+/ln8dEU3Hpg6FIX48OcjqpCYeybT8odEfTK14zlI6diW/7+LhTveGG1cO0o8n48kbrC+q
0d7mmfy8lE1HvKkRtYP1klrWeUGcvd10H2pjEbsOO56d2bnvSR1eh4J/P1lowLyiqD7tzViSxe7t
GjIsCamEuH76bUJSmFEKNle7KS7TzGNT5p5WkW2m+aF3e/2+NYv1psgK8gXaaZ+vK9bseFyKpGpR
imCcCUKBHfPMqAmTou5SGOlHK2NknBvxgvVHY3yCD3bTmkZo2JQ7BtzwUwxiEnZYugcjQnZiorhw
jN04JONDVeH1ZZEiH9ZxdgC9zcddnCyfZ72/RFXNDk3mJfNNrQ0NrVIYaud+glroVm+lGQytgS+h
R6ZRq8/J+SRzJ1QHuw1ap/5Uru4QsrhpI2iQJkIyTdwwxQ/3pulH5YaENjvy9CqLvEoah2F1EyJO
cC4Wg4pBf38JGudGcdmk4xbpaLzEBK69dLWZR0OizGGvr7NvDcpOdZUmYPBy17mtiNKyekrxSjqh
UPuwmvIO0M2vE60PcBcvTgszy/f5oBZ7p1nX802jeJJP8aM2JyNGa4BgzcwFArDAWtXV6SXbTEZq
3RDFPiqn3tg8JEup3q6jnCDjUC5pyqhckMWnf/ZMEuXjxdhz/7wDKaXDVaI2KbAwzXhGUg6WdV+n
TCmvsd3Izq1KHbSw8gwyBTOcW4syJVOG7GtMAI0i7BvVOrG8mHJIwQ/uzF2E42diTe8ahqi7Ou7a
oEnzXZ8TAJlRUgf96Pq8geZDVpT7fCm8E2/VnzGELdFYamuwVJtRhF6xxQjj2lqzLTpwrcKqawc/
S9v60lIo98aibnaw4Vb+n9WHqRjkhVjGOajc+Bvq1+RrMlvPiKcEft/EH1JBpP2Bnau+WeMyD8tE
Y+u3eUJzJIFhgwVIQHGSh+2YJhHo5ZfKWbNn3VUep1QYV0aXFedrqnV7ZLnGWaolz85aiw+N3al3
xQKunTIIK/yE+I9QGol50ZLwvAMVwrPNytMpqByJbXksLzGIlZ+aOXYOOe5pmH4kZdiVTnGiZJgy
KZQ7O7PNJsa29lWaa8Y9Lls5F8cqT0r4U4Fs6vwyxswqKoRnfXayVeyUhtRqdcBY2pzT69oS/c6x
iJ3NS887sPYlD40639YqeaUYc4io7ZcDDM1DllLdS7vFvlXrAV5bKXYkuxxaxndovaf4Vph6cWkN
EtlXZdaXiuqtHxfdmT4Oa2zeiEVrd6jRcAhdRqbOeob/kuPddMRUn7WgAX5pLcwyvcUcfIRuodCd
eN8PEJ8ov4bPYraubAKxAinanYqnvB/ry0U2OQ/mYnw1jc48xzHN2Xcb2coq1LXz9bzvb8YSFgwC
xMhoXZOUu8n1p8lpGh/aMqEZmZmFxTA3X8eZPKWkNe2PxFM/lpuWbkmrLEwyidW5JTMbx4u4fjSr
4Zk4KXmp0VAenNZ+yg09f2gSu7vpjCG+rDstuWAJyoIaq55dkbgwS2HsXFW9VwdtvejXQO3up0Wp
ctI32+FGNlKe0wWJaz2HaOPUsJFi21p2elYUwZhVWqDH8jmfym5f53X/LU5hzGSLk1xZplR9M3OG
YNL7+kMj008LpuFozvtb1KvansmCeVZao+NjlXfVJ9O9optPs6U+EiRS2sEUy+SiEE16KMxWtwM9
H7XbzlDnU0voGvp9IjWwSplftLlyzuCHxQfyDYbJdxD0OT6zPq/yx82nvnQansRxyM5A4+MldLQW
Lx5H8l535Whm1L3GQTWqZd/kiqaTDIWRkA9qIa9kY6kM0eZGhnUjh49O32pZJOLBJECKqq4IqrhX
7+ulnrmybfXNlEN5WHvd2Km4/QJnJ9q+d+LQjTPxVe8XPcSjpz4z5VQfZs8sSt9D7P7Z0pI6MpQM
LoPnpTpmTlq2K3vIE4nVakEl7D6M68S6cI1c3sStKK5MIZYD9mzKSRLDePeTQf9CmmAzo9oY4vvO
GbQgQ3KthfUip8u4mdNTDKWqmwTryR2P9QnsB2gTBaazvmphhKCo9YrQBSJYYhvYJ5aWgyeztyq7
PrW8a+IqCU3oSnG6EVcq6ZG2BXPfN7zajcZUzy8KScZdU5vjNZ0M/q5apfsrb02E6/068tRPk6+b
S5EQ/jWkEp994Z0PcfptUjrvEUK3t1PY45/7kfxVJu+T9BtlHc70FN/WSznYcj+JvAyBlksRruVY
Xsk8Nj8rS6f6sTGth9kc7/Smik/TBXyLMARzk3uuO+kNLyn0s8tuLuud7Uxa1InptHVIhMmNor/u
6Dejziqf2pZOY7app9kN6vSwZJUaJEIQIzC7+YVQ1SRcKsyhSQcBhLXQZ9zUio5nxqzMCUGHbh8a
stnuoTJ/JHzNF5a6BnhZR17ZXKUdtqPFNPUn+Iadu+xAF1QGuS9nq6yA8tkkhzwvQtGK6Q50UkZK
n01F6I5rdxl7xS1BcHPACxGjmPOMJ4O6I8BLrbqyXFSvy2AdyhECa5AzhUx3pHSmB+Yv7nkjDO2k
MDXsEJ158pH81WcKw6PDNkM41Hr+DRd3A/KkXZ81SPMes46HlCUbwXKKd9nStKdqLsf5NlNbYQVu
ovanZJa7h6WfhySICfAIRNWZ0cpYKlw7e97oHw3wxTddwAjwMerxIrrV6wU8pfGFRqBCryYXbapJ
3xW6F9LnMmwsETiaBaKMXFomW5JtXdLaN6EYFPkB+6X4gG9wfejMKT5L57g9T8Y5fyKFbo06CYxT
sP2dteOMArTxhjlymzY/rWZFfjZFFp9Nhd29KHNMbtpUJiiLynq6QEFs7wlQbm9Ne7rpJ8Lcqyq5
mzqtOhl1BmkkUul7z6jGgFwj5i9QaEOj0PsDwniQnKRvQkzhkRRrinHlTthwYTlnngOVdKe4DfT7
1XKus5gkDzHXTETcAjyoQf2rFOrBSatD4YLVEKaTYUApvKBqF15AbanDAZpUMI0o78Y80y6Jp3kq
Ris7T834dkWLdz+VeGmzvFSn5qh/reqpPu1MFHsWYl85jv1NMq4HkXLYWm2/tkkf1msLC3KcCr9Q
MUSO0/zGUUZI8nIcbrBE7djYVte9ZCfNH8eBzbNDp8Lq2DRn/QaOqVNyXnm5/RIbnbzAf19/zLLE
e3L7GKZgvnjYzk/uHMq8sq8J75uuJ2KrM7S5cxquSIFSv56gdldZLs8sL+/8Oss/OC0Unk6fNtod
QYO6IdpLbUkoCBWRs3bX17FW3pud0m1mADjeNQi58cw91ZUFNyJpXzSiE4Glt7veUcS5YSwf8g5J
XI+zzUmuDWNUt3YdeFhGWtK5Y6VD0+VkHs547GRjmn8D1F1DpjBfC9gqZdzfL7W8WenFLoi3/CJt
43mZ7PS+9lKSPhL9onDLe0mRfVpm6QfiFno74MzCzNOKEF5wBuKG+blPF/956gh4KJpxOsmzuIFC
AJQihDWQadlbEamCZYhvYBE4zSyv1nK9gyOHgWzKNEB0sx2oSG6rzLzmTkKRX9oLSYLsrSS7h4xB
dlBzkNI36/irYpMpK7t5JdBo8JfNRAbzFUbeTF+Dhg3Mz/tFhJCKFD/FcvzeNov0vLBjZW+BPyWa
7VsYBp+oXVdeCEuUJwkmIf46NJVvdKVJMerq1wSwmH5upiYRBKMI9LU/JJoD7UdiDiuS0rqdZvnV
YKDmx4j2aZucoFfz0Z8tVBeTbeAo1atM0szJr8rV2DmJ88mRSneYW5K7zDI7hYqLjVTurmekNg6l
XyktbuzCCqvJpOHqMIophBIC/Wo3omaNrG0zdEzFPJetUV6nmSAasYd6lOeiP+0I7caSuxD1U98h
d6+y9byYZ/er19dPYEif1WadYATQ4PiGU87+pKvj56TYal/HEHd6nwyb3azOgzpb7YHUAHc4WQby
OuuKLM5F9OPi96axCb6S4TA03sEblMNSydrwHXUgE63MScK0JC3mGvffkkK1AKF0luOstolq6NFS
w+tYwrZTPzbdN1Jp5pOxdF3hy2z+OE2jdzWnuvdFKdY17Nt6CmoqJN/rhOprWjJHM0nk+8wyb7vS
7gNTGjdt4X2uWvVO9GlyajK+JZSTNrJfnLsszfsDUJz2Ya7sbN/Qks+l/dB7LhQDK/tUima5VLeV
zvGE8NM8nveo1IddieFWGUANQidJqV+fe6V24i4bkUF3qhAv3a/dsJZ3ZGOgkKwsdW8mxZXg5QvZ
WVYYiFZxMhE+6rcZZ9YM3inn9NFeHsWSQCDV6iuadf0Wf9D9ZIuK6KR5ubVqp4xcgMGPtV7QJbuJ
vSdyKN2r/aL5Zr61mrPFV/O0xG9X+iXOD7MSJL5B7fLCSuz7sUPsS148vsCuTfJTiYdtxAO0w2yo
2HszJTByskkXedTRh+NEdOstRXExVcz+hJcsoAH2Q+2Ig5n03PTYhvsB6BjByOh9l3VxHRXzDmsR
5ZGaezgfDXs5Kasy/oLZaQuZWgynCCbgshbdU1sMpw6EIl/W6RI4Xm1gULy6oWJN8hT1JWNz05Dq
Q5eNch8LVSGBJNZP+lHrIqetLV/Qy74gzSGf1mjzqM2bv8wBfgkkvK9L/neM+73BCv+v6OCb39q/
1BsE1x3/qf8XIUSQv59AiHVXZc//eK6+/uPw0q4vSU2zA33xT3TyFYLk838iipr3O9ggpGhs6myA
w03d9CemqFm/Q18lEQEOHfIeJNH/xhRN63dMM1ACwXqDAo+S7bd//AtTBIqE6eZg4wUuh1TA/RVM
kfEFsNjfYDP8iDaxKkpsD52Ojgr6LWw2D9il0gblr4gXVtqzycYQl8K9IBmCRR7UCFNcarzCXy00
e77broMdlE2C/XYP7TGPcoBP8OxumJ6TftIeMGEdc6yJ1soK6rJt8x1TDyfZQZoiVGt2+5nKWReN
CztLTEOojwBCIYqHEYqrDeByaalzFW+MLvUbtoST4KNweHYDhqOpbxeKeCRZsqLYsPVkDSoL7x4/
Boo9dfSeVTWDpfPokbj61CZpcY6Vs4eSA5bU3TSRrYKpAzUyAkuc1mIhh2nHdG3iPyS6diDDSM/D
Bt3eqbu4U3vRE1my7lHYt2fuOBnEMZOyi3pxaM8yU3h3KiGCF9kSixAtIn/WqNzxElez/JIoadEE
A9ITQo4NYph8e1ibfV+o+o6zLz7ESdKeibJWFL+xl44hEeacsa+uCybAdaOBNypG3ty2ytR/I7es
jM+EyXUPm4KQHrJUMi8LDRgK7q4ZO884rGanxucFVrhjsFhqvNMalXIyttsUdBE1zKcJihsksd7x
riCKWSklwWR5fjqSCq3knf1JaUt3wuyuGr/Uhep8UUyJy/tYFRR/kNcECEvmYK6Vu55vuCWQwCji
9MFRDKv1J6eanXBUi+IS6Vd/2emdqvg6CWoYCKekmgSp208j81VNP7cLGX/S2yEmuLrK9EcYcupJ
wXAGfw1M45C2O1YbcPEHaBFFNWB6XJrZwyhyNj3eC/mQYzT6GQYVtLshrh3Xb8pyfcJDji2gTGSp
7BDpvh5aVVm/i6oYfagS1vU6ZiWdsYSGAl4qHIZJW1N1ZttQln36i9bZubGtneXLQmKUbDMgAZnn
KfAGKNzduDJrDhoHlxTczPITQb2en8ilAQ/Ky+nSsdficzargLu2XQu/HBMND0yh6/5g2fFd75HW
6Y9V12k+6C+whWg1A0Mt9Df6zu5tHK/KJi8v+kph/e+d3uRxldOnLtEN1JhEGa4BidCLFqxul94p
MN9WIjIX90uWj8qTywpAFT/k841ex9r1MKsmBUGujyn78yuZlg/vq9QpZFhiBKmFhhfbwBY4A62n
c2Jrj0ggoKYVY9ffu4SHjbjSkvIVtkvlkC5apoDqyuLUOVQGiqEggexfX3vTPBvBQl33VRV5XQSe
p6zXReFVT9ks9C9eXLYvYOGNxhSu5MItBUjbNH0oLW36IFS9uDWm1Fj2Y6di+NXNqZz29Vgw0tO1
2L2NR5jY8Co11ECaNTMCnbUFJwtDuK0X5JXak76lxdXNZC+mQbDfqgZOb/utMcgnpevXL2nnFIBO
atYWnKcqHb+G0xgCRY17mIx07L1qmqc9jpV6iOOJ+XWShfmx9xKZ7vQlhtZGR+hYbM2tF86ijM3A
S/vloYU0kO5yt0jXEJHrggf5MgCHdopWfRZLqVFN0gb5qTqr4242iVgP+rhyu50kMdc9s2JPe2wH
ylC/6rYiHhfE9LE0bGa7dlwkVqiklX3u1GCkVKdbc52vxfSFfUKpQiy/Eedu9MCzSl/tMrCGhLdA
2Qz/fNoaF3arPi1P+KjgkuRZTEapAvHZ8eU0Z/U5KZzgr95sEFeuzLniBPmq9uVlmbTVFwjn+ebZ
NQ03s9eAIBY0+Lc6tLiXbi4MNSAmmTBAmPrsCWuP0YE/eOtqhVnntcWpwzWZA0fGubIJElIDc7wV
pM2VOTRIDyiJlR2P8sNIQzkGzWxD1ShZqR5RJgtnn26WmaQxJe6dgg+t55e2FFakwPC65PEqvcBu
e4CxJovtPHS6LmsDHKG0byA15FES7W3ld+TJC3HaLngTPACa8+sp2xZmZUTnajsMA3v3LMFWRYaT
1DxlR6KI88mD9tb52gSQ6ReO0+PcNSj6pWoX621dc2dDnBYHJ9Ade/48VJV4sgezHg51HaNtNzXR
07R1w5c+zaarER+W5syqnARk0rtK6QnGXauk5ehnuJQWYTyk6Tsk7rc0KYfdnWTITSCBUtxhZnhE
fjWryWI9z+h6+7y7xsEkPWH3dgh57ZOdnpO6BuhUnS05QOxrRfRLleP/p+NlLuJPasMX8dwO3Zti
kA/8WQwa+u9sKXC7EACiYYTD8q9iUDd+hzNHGYYVCiItc9PP/mvAbPMjXbO2YhEmAeyXfxeDzJ6x
cSX3mVcLidJGbv6FATNk1o3H8rdqkBkvDkMchcoTdx/3uBocZyMpSPq0Qg0bdCAhDGgijUj2vRjW
/8PReSy3jWxh+IlQhRy2CMykqGRJ3nRJtgeN2Mjp6e/Hu52Zsjkk0H3OH7n1QdhCAJw9GLMRd6Pm
H3FbP01zi6dMiq08t2VGpqtd/8Yvz30dbOQnPfKR8lWDJeMqNhsEHnDlQTj2+nOdjuuh4rZ6hfr0
knIGWJdTd2of8nc/J0Wk17mKFyYTYJBRix0AIVoOuv06Del/jZrGuB5tPbZz6RDG1HLfWLugzOlG
GLJmDH1KP8PK49CWnlM9LwBTh6lqvhq7hxnNZTyNPS9e2j/V5Qb1MNtxJ6R+8YSZH4g+63e6N+zq
ufvKDK+9twV5V9zdc5h6Nc2Sc08Sk0/76HCVyteTVHn/jdyBiTPp6i8cLJWyVvtayqFGFhZczXLi
48v1iz6C18Y2vgdVUA0R+OfZEJ+5U+Jks6fqZqpMi0gQHc9LMVolZ4+UOx+KZ69m5INcZ5vGrQMv
MnVt/svwWU/XrVJ/V5tgujmfu4OklmAPbnwxGjpnK60asQM8Gh5ReZ868JuQGon1jZSWFZbB84+I
TUY/BLg/au7ILFd7U0MQG6UIdMgv721h/w2KrAMC7LEpdp172hqBmnELvvFOPNV9SqQv5RS7qX6I
/bcCuBvoIdEeMRgzivsQotxKBqO7L9ZUXDW4a7CRYA1LqwyOa6sgQUm7i+AVg0O2jUcLpiUUGkgh
Meh09xWFQyBk2TCzZuesM34HstWSRstiZXMnGpTC8pNU8aZJ7W1N8+HOkNr9NvRyi7K0LQ9ybsU5
bZ0GUE3IGXRsAj5wv3PDxkEOAWhoF+I7YuL34wIZebiQzOs0/QWpKe0R7kUq55TW1YcLF8xTVLYK
uYC9HfLOeF/6Og9tRzKESqznLWRXah8mVLlPVZ2tEbnt2wEzSpvgEKuf6iUbrVCNncOTjjyKN87u
fw3kCfqQQko/ldncnrNF694nBuCSZHvB27IvBruO+ObPHYtV7G1GhHkUUHY09xMkqOzpfocLIDG5
zvwnkFssLxqPnwYbGPXp2Ce2Tu+Frc944WW7DogFteFi6It16h3SPcKga71EGSxslb7E1TA/aEri
t/Jlpp/TmrJrLiz3uRz6mfVQun/nYr0F1ZCMOTwgWYhxXXIzEmY9xbqT67EpWJhKd6vebWVws6u0
+xyaNL9XTdOGWCnW01xQSCqotIpma1z2xTYCNI/jpLN0DsvdBvH2enN83dLUJM5TU32CHOLTFKRn
9uBYQz6eSrqVYCxWnMOtpkTU+hMNrWPpnEZhKGaWObTKed5LYOiw1PFmySkfTpb37bmtd56mFiw+
K7LIhAy/dt1IHwu60mDn2Yxx6HeLMHA37ZmMl5FYEpR+PuB2JOdFJF3mvtPi9LX1pFtbpr8PaDM/
ppOXFLU/hsQvvLikfETUtmqYRx3Uwg5RhKuvc1zmaDqyXsuTwhfBqRWCfdFNDeemGqG9YCFhbMod
gZ8Q84XJm+/oKvIzV7vlMvivAXesSD2GkC1+k1dkXTcKq1cOh6vuzc6h9+Tj750cMk5EZkUasedI
MGoEfdM4Pk14Ci65Uw8HuWR1RBXNLQfSjoOgb2/Sd8p3w5v8SDN8iDGi0iC2GqizwGuStrOavWX1
rDam4+11bo8m3Aq7SKZqGBmybY/2m9JO7NwC9Z1Wj7LoWtGAY3cTKROi/+5Zis25SgppPFVB9VUi
SnERcYZp552WRk+gECIjmBICHriNiCAIXMitNaoW6UcTQs/R7X9c1n8qEPnM2UUgwh5tEwmwf0+D
7ERyQdhOI2+jemYAbRG0aF3oGHkaNwYH+Tg5oTWMX1WmPQ3Tx2zLV1i9qMzXZ3vshj/w4uT0EtAF
xdiES1DeU49yG0oQ7Uc4I4dStI5sO3kDx/Az5f51BQ0PHTmgm5FtJp89aelPgVLWhRG0j/QSvpiw
0nGI16WamblVeVw5d9+a1P+rqqWCF3PeRbPMe7zuEx92ZkSsZ3PZrw7l15MxAWqj9U1w8v7H4+Uf
AicvzNjBz3bTNKJcAJXzUAz2inRnWLQPLDgizsnHfTLKyUZZxCfvFxhcFrHzWg9XU7L9EWs5p4dy
KLKr2a7E2yFEq/ZyhQH05tZ/aZSffmtuYfxy/YxbqM29YW93VQb9CpFyXSyjOAVApdfN0o3PIbcO
y7BaP9Jb0yjtc/enKyyJWVny2AQz17+10CbeD6Zz4M7hVC50rp+m09ZDW5ft21zXwW319Oap73OO
Cgm+zTvo1vsCyw8P3OOfAQH9U91chVngHrv/V7YNvnTvRe58mloP/OoS/c9hcJKuY36psbdjlS4P
GQUB4Q/P9XPXNWiVdRQXg7b92bbFKzmWuipa5FhdkMyAm3Dk75TlvyqxyohGqR9Rp0O41bIPq7JA
pz1txjH1m3bnqQBhuetWPyi3gysP1m8FFoPVzUwBLgJHP7ZZWWZh55AqUo3eraTOI1p7cv2QGN+E
L78qYQ7Hpdm+aqc6lMvQJWk36mHXsaTNa6G/zfmiH4ciKA/jWtd0kuB8rirlRASoBPzosr1q82Rl
YZnR8rKNs39ZWHgSreEqa7xO20FgD+y6NG429bBdUpC6/bzJmjeqecqDugqHItUjzojZDW2w7ygH
BMkd+OKhUmw6KAAKoKMKVW7qrd/ZJNQXGasIeBp/OQnqDCiX6tci6mWA6N3q08MYOGWCA/S5GDy5
63rsDyMhNxD0wXY0yzrbj8aMzckwaacauLWmufKTbOpE3LdNtQ+6Ms70EzNbd+1TNmAkG2M8k+Ki
DWvO6gkQpVOqaTqvrap+o2l7LQudfkBvNwzTveyBH6Ur7qkhsiM/IkiTTYaLYVR6IvX1bdsK52Nk
Ba7WbN0/qrz++ChoQAfG+kRS4XRXvf9EBiz0dOHQIFllw0++ifm29UT+kWpjlInT+HWENeA+dFPx
4Wm2825VynhyGzRGeCsXhmB9gPxI1VvJt3gJUnOIMweISk0e1eTTivrPnGEDnWCCD5FaPExi+VsI
Xz+3PinAG4T6IMs5zEX1J7WWkLAAGTpBs/OKmYorMw4WEbruHJmZe4D+oFeuaV5Qnx/tYv1UaUqY
F1Y5m2y03vWjrLZJ9fU/s2X5mJ1m3zn6DYyDgW5J0SZNlCLozLv+akuUJsEeX+p0oGblV+46CXGe
qNna8XkeN+a1qj85WXAyVh3Zy0yTwpRNlCqPL5RsJYVTIo3Ukrb+o49kbUr9XJD4GPJhut+V5v8e
lTjKsuGX99X7RDmvT1YvBntUZrytVE/eaCuDkO+1az0te8sfTpCMiVRpgvHmNSenEzTeRRRhhEqY
L6SDV/+muXRjtXjLqR1H50KTpJ5syKrPvSbVrUfXzglvxzCzDZqhkmEp9RiOPNlftdTNgGzcJy/V
v7Sey3fBkRfRtcevxVnHR8rKg0rtjzrriDkxOMW2YOUizdSpMNS+2lodSnC9l/SSgoEdvSZLar0O
wkL2aVzka3kFe7AOU5MZ9wZO/FB7TXFfNokAc75ps3Ox0sD4MuZJ/R4c+wYtmIX5vJh7gZSR56ie
96Vhkf1A0/v3jEMR91weJLk+/rOk1iZgslhKZDrGRjfinRbe/IRscU2CvK2jYHOsJzi9m+UD75RD
BSCWG99eVjY7pif5L8/oyOS4yX9qVChLPXF+ebw60/Sh13n9HhgN3lrgn1rSuIkOEwkNlwIyiQI7
IgjjckOD9detjSaxrG641Rs3qaUT6QogCxHnuP+koRi2JhVEeuPsZmyN11WVPpR20zpnwrasU1ar
f2JENbKtq3kNrPS9N4HghY0lcex/CH8aTtVYWomBGH6fGcXVHPL0O8j9RobD3OdbpOxORIJo6KQE
NPwGP+rPzoQuf/K3pLCyOWHuNKOpKOXT0lMM4D1SpLj2qsPa2Qf6Aq+ut82v69o9u35Thl7dPitH
vspUfmI3v4JDLaFIsx9HFm2YUkVBX+pBy9WJ603igB6zU8cNfPUn5gWOo+wsLeAgvx/cWK8IoF7y
8iJ6xragrbe9PRkcf7lvfYhu0ePKVu533VrDF4qaGE9BTG04dqLAYxkfEtWukWycX1U1mORoDwe8
aYcSjL8eu+DQcf/sS4eXeg6wsIwPHdqcvk9tq50Wf302y+zHtUWd6JVf7N2p+Z4UOhE03Pjqvod5
7qNmsby3rDD1neMwQ/ePQHIRECczKi62rFouIGNu2BblXeOcFEL3QnOwDob2PVUaOgiUF7PtHjKz
OS2VdnfA3r+HZQKfNfPy6OMw4T/i/SPOHRnCNhWHbHasNyIZEFw4nU8GxHDu+oGHy2uHqG0MPYLb
+kOq69Hy2upMREd+s7dySQKvoLSzHlmtze41KFhnELYGofKa3/4sggM+EvcAMF2y4gQlN4nB2Rps
d0ur3uGfvWSyG3gdb4JtKU9W1v4C2suiTpu6A0AF2HbGMnfeEFgmNgM+FRJERQM8LmzM0LF+6OsV
k3JlvxPTVL57vdEzfpnacejL/sMuvfqieSibOtyZ4YBl53lAZ0UK4baJxJ6ofkWHzGZaGih86sqU
96xJEW8bGXWLkpFjcOrpQiXv9I/k5hwlFpiuq2frhRjnd8w8zcEyy+pHKKN7KzTXTNotq/91QMqn
yV7rnbfYRbyaoooqq4IYEGMVW6YlOHOsgmbEuvhsyzz4aqxq/IaRBKfMnH+5OULT+CWkjCIHACS1
CNF3p0jCfcgxqT/EWdUIG8+to2bZnHSfYCNRWkUSbAohkoMiUYRE2DQv/CJTjHeaJHaRyYh0uwVX
9dhqoV5P3itKb1BuZPvPc66sF2o8sy7utKU6DBPWvpXiDn6QtYvIIhrvONSbO8u3f1G1PiMuH7zz
okGtwzKUUeGPQCD5YiA9xzE9KuSOmmzShOCzdVd6bnb0M01/m3wju4oSX1mlecU1N7MY8H6IfJH3
p5xCR+KotGr6bEmBvgwLXTK2rvTjqjuvWdnuG9f/zxnQRCJQaHhjZg5UOqbmM63QNsWb9lMTaNex
S3VYTQ+xX6ivA9syuP+P7bUE+ph4j2sD5Z7XGfnLKLdPS6+u6Ty2N71s/MRSBc9k+lBHqMH422Ic
m0MisOYbeTBVFxb1I9uXdovydSmXn6bQtgjxYfqKNRDhz+oFwNap+DI0U5H4JkANSOglU0u6fHyJ
B6mqFS0cWw/osojZu63EM8dmkX6ZmY9wLvMmM2a1ueJdGtCLaxbSf9RLX2Is+wOms4mzqeGrs7Mv
uyLKNhP6j3BWIgv4hs5MmkBnNtr0oSlfkeR+4d69BEIYwERTFbeT2Yepu5602tpivfcshtDJsNmm
0u20VsTUTl6uf/iFBhdkLwYCmU6jxaudyzQIZ/R3ocjTLDZQPMfLCmAxTLp/cNVYfliUiRxq2D++
MWM7dzzWZwE8/1SkNuLGXNJkXOpPXdvYKQec4EhuN/hqH2tzPFBrmGhOI/qwEeZlxnXGg7itN8cr
HLa5Wj4r1VYnfbNEaNMtsJOoYVAQBTn83Tz8A5cR8WYs28nWJIlNo/Zwu81nlwS0vd6axtNaeTef
AbRF/WVRcR2qZRFvTa3+Q6RJGR+MUhblRICEXSCdfbeZeYL1RQsBCmemtF47dgYr7/8h5tDFqRKZ
WlpHC/EFyRoYrJBLH6KKyfYFodQzMSv+THTIw3/oiqjDR5Fb/D/rHpN2UdpRS9cfb0KzvMKrpUS4
CZIiNUEphEkmT8MG8uXmfVIOFqXytezOFdl8IUPv3dWNWyG98q1xejYl0tsItJj9o+uUjJyLZ12F
21pn0xZcnEuvn4ZhXa5Zma1PamWEZP008SoMVZybqQjRgR8QEtPNMytv5wiPH7iavnXT+ytWsDiZ
MduiC6z09gvjhXZoiJHhFKKkt5UGcEQvenefT/h0y4IGXcuWvxfTQcL+phlZLLZTOqsYiYLdcwtv
xrO9qOPS9ttOFYsf1i0lh1TO4SQ02meqJECYh6fWra/61jzNATMwkS+J3Q4MQyAsQauZHF3NmLjV
+ItHmq1ROs8VLFAoAv2TlewUzIzfqKzndtV3uqEQNwBfgAdrr3XlpYysbfpXuPwSSA52tbSDcNs6
M5w5vT9IPTkNk/1C/AWEml38JyVDH8h5/auS0JrUOLQx2f5T2FrLj1HnYifm4qUWNAd0pZg/3A5p
52CiEIjysvfCqUpj15BfDUjK3NgvROKGcNJKy8+6xjcZlMF/ral2wCIREjQTt4aLwlv2Z5zhHRt9
M93cwXAhhL3qZHUd3LRz8TG8hEFOm0U7rq/rZgzJmq6fNpV7MUvFf0bX7wgLEPus8cpLuZohKRr+
nj5helXyuj0v0LPJ1MjTisv8uvbVfED1zKEykiVYBN6X587irwmwOYvt3QAQf0vdMntcnpZxxpvw
w1ZuhCU2hbAvPO6Tlezk1lkjMmOdGt0LsspOBPxraH7ZxPjj6/XSj3rRgdfmzR82YMpFLW/InvRs
48zpVoMEEHwMatdP3Uq2IpwyABxxyW2yNpOsfly/LnrUL/Cq4UhppElFROq7/OVEbINBo4WNsinb
9sJyNBaCWTiC8Iey+esOgX1TeaoVJ8LL8jHBmuR/GRNa25AzUv1Zgi7w49bssp8hr6lj6dM5mqir
WMGrTdb5oh5+rc6KRm9bfmMEpntHDz50mOOHhjSXJ8zr6Om2kBEJ6afeA7PBeV90tpLX2mvTyF4s
fY8PTOdlHYJbmvbV61wX8rwhORmQxjsy0aTQ40lMI/AwUdvM8rmxG9Xq3QODDc/XU3nWmyHnRszd
Y2AZsSNzzGckAD2Pm3Z2PPt3I50SMGU7oZ/DxWN5+9X7O9i8SwuWpkFf/41ZXn00pK5dBluc+KO6
kzXW3q4Zujp017rdByuFvWLDJbM9PEeBbPxobVKEgf38ew6c58GY8uPWoPxPV3Io6FWIHWgq4qQ4
hrR6K94FcV3kwkLvCqguk9mL03XOUW33SeHheSrs8kRD3kdtIMMd23yKUXytiSHKfL+YsBplBbCd
D8KPHfQ6RuuCtslnY9GDP9PUL989gaq3bOP+g7R3JsiaHCNCzRtnzsNGO1UtxudqXO9Q1Rwb1mNe
KdzbOnRzQoISL/GsypkpztzTIyiPfZq/s9m884yaUUcfm7L0LwIfEs9P30af3vA6eK7lbP0H3NXy
ixEnHustL5CsizIZkdlz1jjdm78u3hHL8d90XgGLJv9hpbfyg7Iz/q8E/a2L19zyxflnb9zGrTZa
Tx2Eju1iPJobHdxZbDpDwcoDPfrO9huwHbfegp9GWMUYK6aRsDeRKFCwCElTGM5h7FSs3B7Hmb0R
XpQpFE7DUfQCZihgXea4t8JsqqakWaSN/8/L99q8ZVXYKt+9D9U8RhXdQTt3StMvwO8i8peuwDnm
uZ8BeUQcMTpWB/TBXOKV9klNVPWy2Ss6F8PL6heauMtPmLQ6JmemZDeukbFn/23oWNpS+2M0CklC
2qDMNcvdxLiVFo1xRNHyG3R+3Deq/uvzoHPFY2vRwq11j6WZwZ0UtWoPQrFND1sb7AEA3qirHwG8
GYNU5v/lKixR2ouoMrak9EV9zS1nPQPAL0mn992r7Rbm9fFrDl4qI6ez7HBoyxddp6YZcYgdzhrg
JDnJZogwXkUa5ujQF9tTlTf1vun7PvYmN0u2dDr2bp6Fqir+oDF6d5f6NMstLLUCZtMBc+nq7tJW
3S8fWgg/mLAYnvN2hxIInrXV7p6tKvTbjV09mUs1sWtnB6cikyK1rTXcOn/+zXz+PGRTecvaavvl
EQwBTE4mqz076qXGg89cUtgP/DxPbIw8lxkT1ku7ktVkwE8966Y1XvpBebGagoeXM6CQNTWiMtM1
IJ+tKd96ZkayUQVimyrQjuR75K8D9q8dj+A4ENm8LhFKyXVX4ZeJOQEttPducU7dlloqzfzDvWni
Xpi56jtYTGQnYCCBwsTXZq+Wr7lnq0JN4nbFhfDZNpwbyWhb9r/S7QHBmU2Mj/ifaQxHQue49qus
ee+kfx303kJ1ziiDfRNPJdbeLiRF6nt0UVJ1ix9X+M9uZqqrP7Uz4qJGSB6lY4lH12MhJCtFHVcR
1DffzZyzWLn6G70LKSZ9EXzwU9oH0Vo8WKy+R4ykFxgzp622z0GJznBC4gxS8zG0NS+u7nGTWcNV
LZp9at12PjSKDNBlqN/YDfvIns03jVausHHUvTZ6glJo9gnToKdvld0qHFf4KrmVPKqIeCxLAPBW
Y8LCVEsuG8HGpC1/0MdlaFrqQTy7SqBc1mp93wH8Fq72Vxvxgdb8adCa+YDuvoXxrmnGAUw3bcjh
9mEKgsR11/nXMI7/hhmXDqFEY9SXbAdKffrpsjIAAMcSHdrf5bZESydPAcnxQy8SjItw2eDGkWrN
t1ZWUT3k57Z1g4x5ft6e0y13b1z/KtlM/LC53sSymC9tb2RhZnC0iu4hf6/So4lNLvZcnrJigJRA
e8gdavWoq0uqrcbnYHKLU9arSza1t7R1s2vmOTqUaFXUIc5IbTfPFSywZ79PMCaHdNbyJ9EiJfO6
HPyWlGOg0dryT8MCsBywKS3Z+lXBW6S8oEe+IZxCtkG3UA28q1tRZlZBSO1Whf+pE4e5FxRSynz8
u+YETPZLOrwUwdYwvk54MHO18AqbYkicWpFaSG73grjf++2ACp4NbPbgGnQH1Xa48MiAbluIr5hD
fNXZr76SOdT10hzsQRFWk9b12Zdjfmszg4iYHC3qpuk5ODjBh3oLADwYW3poKuOONJbyr5WrSzrI
QQO80vyIve7HXm0PeBkL+4A56Gt+nHSFKIls9kZYCxfGsarNikRAnLKeYaZn4XUnY6s1hIiglIX/
1TcDdugFmSWq2WQoBP0EGYdssWrWdcYlXG3ykMrub0/Ba7+s0bC0e5L2XjwXgdZ0BmWLpImqoeUV
zyB8DbeJRfNp8AOh02cOLa8OZrOoMT7LBlDZb19pVkOAuvJ8aj2rGhDw4G7A7/luNoFYW3M/oOB0
J+M2LD4hrxOxvGYwf/C6nmZ9eMV+j/iiMY9F74KqTYm+TnGFYz3nParbImnMYb/MZJIg0EqAFpN6
KFbaJi1wBa60vuGQ3jCXtDQcN0EdZZrx4+V4a3lTch+GMMWE2tGRZRlO0uLQrjc+uRyIBJgzNswJ
x7h1ZDEAbdBOkrQzGOgKgB+WUJR7g5HzuCnbeDJx3/LMVCrDwrAU4Yi5MClLpUegpfeJvXlfFOVy
k4NIzLkZD7kDRQS2xHeo6+/brO2lWuo7ZjuiLEef48r25ZM5tipuAmxjKGrW2BxG/eAKAKkCbPFq
zOZvzyOXhbaS4si7YReXLK3aO75L2kuyXByHdmQHUFxmet//LK6j7TkanzZEwbEGM8oVbr8PPuxJ
k8nyk9sCmUCtEH7nguL5rvgiuaTipZRlgitqQwKo//Nre33KPDwUGT2f7JHZGtsGSVzh5LkfFGHz
ApeQewDqbF97LJ9hR6xCrllfFsuKUnQUml1osmmQpnzSrJkO4daDWV/NqOBYTBxlHITXxjRg83X4
2V82mKRr1d5DE3xIs/5kNF6b+MWy4dYeEbf3IjfBK0WBp1j2n8FqHK0MxzFVprlCS+w8RKyGuRzt
riAl5HEu5v/WNthJu8AE6EqO2myLNt26enMNIsVs1CP/RYKCuZ28go3perqSQbNzdOB9Zb54hmY8
9+x37Dn+S1H6n5pdUIS8AM2iN8SIBmeTk2jL8hPc+SW0p4aV4csyenbuQXT+frRr5DZ2n5k3hJB8
CvCsRh9jDwVX85/FggePWC3+YXokTmvraqPi1qPRkcD/S5BhdUYeCx1+7lOYfNPgWssfmaiy9NML
FrnXYBbVeRQOvjjXZ2saEXjnItMYYiRIRnlOWfZVLiI9d+/oYZ+8rH3ZtOxXo037pU/3fufeM9t7
MTMClTcgwEifejzyRvCami2cFf6BxMiDCppNYiiz24qkVn4v/GhS/48iBqxphuZ1H4aSFeZtaQXk
tvr5O24k0iYmKdN8Bxs9Bgjbgb631sIbpVNQm3rPijZ7sfa7inaxKDe49fAYpslM8p5KmEYDSgsc
HSTaa5VEt2wGEmUWb2SMUnZz3wI01bGSvTx2U6q/L9mS5zEbvxPE/OW8zo5C+uyUePBrnRB/Z9jU
M97D9MQg6e2ItnjAWTrn0oQN7J/0BPI74Yc0AcdqKM0j62lJTD7hm94D5jQQGkRqZSBCbHZzeq+M
et148hSGQXQ4DVY7PVaBeJgqH0eshS/TNtOjJ9PuKlEvJrgmVyCl/KPKVhljT/9Aos12QALTUXVV
+ryWXM0+1ENONTXKrn96T4D/bBKzpPlrYvUtSP9mWaEbTE3iuzmRJ32j7yvDwXQp7zrHEN6S55wH
LpKiOzWluumL+eQV6v0Bhe56xGxHG5dMZM16udMtKIJgHCC6VBa8r8vSxd6i3brC5FB4JOuO0Hmw
6N0LGjM4zS1ZwNxDRVsMkfVPfpFGm/vghwm5jJVhvRjaih9deahtyreiRrOgO+pVaWKDKvZIi9Sw
aphWC9rF8t5xh4OdEX2j3Zp+kHsa2EeNblQsr1KtPxWi6rjx8Ma2KLMjSwKyERd7mTzm1brdiiSl
Ng4DxUqCqjO4Z8LUR26fWrsYFW83mcePV2pKd43dmjtV52k0BssrAaiwW3q7z/xlSTzqrSJc/32I
bZmYMi2FCJ9QOasRf0tpjKjhrayJy82i1YwqV+aS9tw0Stt3hRoufCOEn1hl9ZUSaBN5W+Nf6oyJ
r23mT/yv8yG39SbSRK9iPZ3RB27dtoey829Z3/6bYBSIXkjnZFqy7K5NPWca53MCCZ/0gfhT1SMz
nUzjGuHWQZuCeVdNj8nVZioDqhGXQJ9/w772B5SaXJ/YSsj2nwL82Hp6ICIfpH6b0/sINBvnpNrF
xQjpIpSt31DS4bAzm+WtZ2o58Xe9Z1aG106u2lOx+hjmwJPEfdPsLnFyzofOpI/G9abijUl/iVZQ
ZFIJrODeyax7bhW2R8opYflbYgbSTp/PCOy3a9AsuI7cscySwBfO0XYbRqNgLPe4jAn5wNjwbJWO
eWYdmq+NiaM4XBC5UC+7ekPsuwQpgIGtz1VfDH/nymlYpXPhvzmTeWeMxAJYD8TDMDAOMKV6ClPy
ucpuIWYAaVsZlyvpmhrMMOQFRGis8enjqcP9uFqkUKjGlO3vRvirFpWIfP8zp9bhUEPMFcpgJa+y
cWyUubT+Gufe6hXzUdNfSbuaiChbH9IPnMnpoxLXSu+FqbZnAu8AaLCxMYypJQ0kfg/Z9GEduFga
LDNjkMm2SvcfRzTS1K5NGotKYd7nLsYL8KdxcMHT8D2FXYXknmwQpjbimPqD46YUeft3syZVyGNf
yaj1fh5do4/Rtepnu4MkS+ysniwSDGYjYJtEFKKB9MVBsZwFsfCNCqjtmRmH1qm4zHbQPBsTNaZ5
OX6r1n6yNTac3IYqrnyzPeH61A6LgKuulMmslwKgSZLzOI28r0FtxtUYsiMJsYS5+Mbdypf1MCmV
WLX3VPug8N70KZlpqUlOrGDZ9cN0pgEAprb9VkH6kXON61L2MUDARbjBcRnLRDdB+JgNkyZfMNZQ
LFTsRm7H/n/Mndly3UiapJ8IaYgAIgDcHpyV+yaK0g2MpEjs+46nnw/K7uokM1uaNJuLuamyWpJn
AwIR/rt/vsF6FZ7VYQ9iZVIxh5zZOF/asN4mXWQf2AW5OyI71nmYKF5zYlKuhnH4Ltt5X5VmsGwW
SuVFBH9Ch2yB4A2YZ8MUqrs6Ygq6KaNAPLdOAqprqILhcSHdsSZak+eOtNU2mjuPwjUryHaNZfZ+
x+Y2wjfSBBciq7onNmC3JPJ7xOApdOn7aQeYpVg/k7xMeLL1yZvOY0AaurorLXviCDxfR9J8K5Vk
HG3QCj1cmEm55yK9qqvBb8cGK599YZTNfVCoF/pPeUQXNufGhorQfeQGxn5KjOqLlgyINzizr9IE
mKasCf4SBYcslasdMAoe2pjmyXD17pS5z1njMCOw4Kb4zVJYzw1Ztm9Tx84uCmPSQI0ciK8b2cka
C7WTsphuykJc92PTj1sPLZJWXEToDYf78Fu0rFdpVupHMnnLJp2K7BSlecke1GI/zDPRGbvrPDLl
lzzN2NhHMY4fOqLPHXqhmDOIYG8ZhvyG4HpnMhY6czJuDw4Ixo+8VwaG9rj0vkA2brfQwMl+VW5y
nFRBXC+3lqcolsgeDI7fsFGUlzb1vQ8xhlkmFIZxKmTN91GJ50HJ18pj9+uCH7+WQfGtz3r7kuPK
/NWUMjjin25uZxxAhxYry4vmjHDqq7q+Ns3KvhljqkakTpKLli/3mlWZMUaTgZxK+SXThj4t+sHb
lzmaPXBzHm5Fgj52j+BnzU1/QdYousqNOd+FebOddZjsmkZ4x7LzzK/J5Lwk0dCdDyPKs86wdE98
4VeJ4o+pyb6FUpmOxxQ4yXdgjtPWIRx0z/3qMzQlSE7J1Alr9EWaj++FGk9LF3bnszkEWEuGBPxT
XzXDTtnT21hgA4uzuUBkmvdl0Ddb1c8/DGfoQClV5a3XVyFznC7miSWyW2eYkRlNqjaDEoQLx7RZ
3yclf3jEeeBnZtlupZMCBmjV985O03lbtcm27dz+h8MCh7dDLb2PlxV2yxAhUrWLqA6xQyFABXps
J6zkpQwNRgqj7Z7pqH1roY90RwSofF8avXPPCUzu6GeFSgGRh8l69R2AO0dxI+a2cV1zW+Xzl9Ig
1+chD/meUidpuOUVepB9jsbGcrze+3OyfHMiXJnMkT0QsbK4h+LFo6DF3n9sR/096j3vIl8HHu5U
FF/yTNubJVxyfxk8HiAp/hPHCVm/4+Gt1BZhT5mTni3Rg5fClHurg/qPPoR9hJadeFtYxrIfW3PC
UxtlzrErFfLLZLUFxK4hP1rDoBivE/AancX5xtmD4XGnT8Lqz7uaXiqGp3Z/1KYKzkVa2wenM9JT
zEEW9UMEpzknJ9qvvA6KGs8pFXXJQ5DOciMKXNIVpVW4DrXocieZxQ8NnVY0uUXuTbB0Ar+JYxy4
KxYGUkvwIGHAvRauB60mwl/JliE7Loub+CO564PJpusZMyCWSIn26yCys/cT80WNcWqnoIKBBBRf
h0CHB0t62HpHlEbWbjP8jm7C5gjK630O6w8Edej5rdbtXdZ6Z54FKb2Ip8vSiV7jpep9ZpPJBbNR
DnjpaO0SbBMU0BWceSxgXUc3HuAUAf7whyl9JQjyWMWchYld45er+1NL9vbYGXZPlhrQbdnOD4Ab
58cpMq7xYaNJO96XPpbF2i7xbcBoAZcR5m9sri7i2jvporgqMvve86AHjE4LPTLNW8K7PaHvQZGJ
s8JDQSnmbqjLO8mj+nZs0/aQGzYx4shMjpahS3Pj4onapnk2fpFFdYv5AMI/KiL22XUgO6PImhBg
gNSnV0wUdmOd2Q/1zwukKBThTlb5uJ2XXRmxW5MSFcpLUBs3nesa/jK349ZsTN8wOcLGECO83nKA
W5jdCTNnfGS/zdKjF/eRdJXN86xG0iuN+livTZ6eTouVtUWQxDDUUTWJugCKWuzckJAB1tuu5zwJ
RvYVI41zjMl1hnnLsalML00jNq/63hB+VNsB34ucCX0XsBPJKvqlYleDUYQBb9ez5uDFnaw63YaE
HLlSOedC0YORIaqbUdbWdevit7fCeU1TdlP/iH98PDZDNV2w/WqYrxmvyxCt+pCwfC7s66qt2e/M
CT0g3rrfCmFRe4s1Xug2mf9kZf6/i+atf+k/INj/P5iu1q+BDH0WPjfxBwTD+k/8mbqT7h/aJFLH
TfczJLdi6f8L6yr/ABQqAOPDR7fXjoP/pO5s+w8pFGd8U668ZxrY/5O6s0ndWbSpecJ0V+ArJSn/
InWH1v0xdCdBP3C1Ct4jL2TTpvQRwWCPcQAvgItoDMPkegAstVUGO3TfbUoTgGaEJ2rm2cP90ZdS
bFBxiLekVk+GPTY5hWu31oIZuUqvGjsOWhDsfVJs2ZCLAChLtzwJ2yD6AR+dBIZIB9kyMukWh7II
JUu2fFOD7z4LUFUsNvo8ekMadYKfk5IoEu5tbyjH2IhJalptYAVixZUZlnDLC3EgCX4dtmTTYxLN
wUUXLLwsA+4UwkvF7PbkqMyZN2nAEAUMVJ+G4C+dtMYBPhZfhzwnZKeupZVfR6p7MpZgM43upaGY
TaNp02qDhxg0NJNmujp3a0NQIPNdVE3HAJq1bMWR/x/m/cQaduAYsae6nM/w1lndzeSZ1ouSj41X
MnY1I3mZoFtiU/eroNkRrDwiYj3XHTUaBlg7Nzmvao+x6sSeCWq0kXS7RfBP9s6IK7iC25DxNXDM
mUbIgTgu13/Z4cZqKN1xTdgG1sw/Ag8jiAy/Iqzs9NYTkZH9XOSnzvUqsTdqNGYXXF3Ms8RAYpG1
MN7mhZSEmPLHGKmpS5vbWJcvIUacja7QgMesOK18Mw2RqRIg3NIHe6n3cW9HOBij23Yx912WnVQ1
3NqEmPh6nxr9mBDOKI1voWvtk7bEmQT5Hmp22ulLnF98SRN25RL2qTWGTy7LOaWzLaGs0LyPnLs4
mr8McnWRR4ewmDEA9ogHzA62mOkw/6Qert9+3VixJqe7WGH2C4B0bGp5Xs7JKZ9tUPPebs1fuXa8
K7HgZXJkEqrvtJmdO6MgVbDKHl7PN0fVEkFFnyHvNnZwJbUk0gTnJbVfkkczo1BHk5wnNxX38gvz
2fO2sw+hl+EMNL7r0rksK4BAaf3KaBKGkEaQ5uHGr0Y/000bNrupUXcMtN57G3PK1D7a7PZthmtb
F80eaNgOHN41Asa2xd6ZSOgCWBfs3HN2s7ROaFLMg9d4153LnMLgBDgEd8FoQFEsQkab2Y0H++JL
NOIEn4iJZEF21OnA0BQ3umNWO2kaZzqI629Nfdkzkdlgp1JEpppHmmyP0nAwxgX9dV5G/pTNF3R6
PGT5wOTeTUALDweS/ZvZCLdNMZtEC80K2kHdogKP0IOFBjaQ5XsRx+eqDnxUsnYXIGUQn2T6njkn
BWkOvskl1E7O1piazNi9GtFPhjC+TANxNKvsDEIH9KtO3zjVdGrwGJfmzCOXAsJ1h8kwqPW9Mb0i
BnOCVnVErn+fgHEyqNgPXCHSyE/005BYbK6kHuvr1Oi8G2vBydbCQ8rPJiY/G5rWtsMc3ad6cRDJ
qlvSKOcQkyB5JKN5NBjLhU32phvw7XPgr+mGLpu3HpYbxt7pt9lswCtTRpbYwMwSbeIxAMfJEPMY
WXyjGfNlBmmUXVLZVh2KEIsUh7zMs69HHBNdJLcSzzJdwqtvuSeMjNHbqdP7ROj7vOP6C+QXlRZ+
kDaHLOCju+GZI3JGIu0mNmqOP4wUz1FbbqY8vJqn5RLo04XZT4SVUatqiZTtnWAbIp3aR+mt4SUN
c9AaLvOQhYEtPzfu+0RGxmAqq93uKNi9Enz0RX7L1oeGH+y6IN2ipzkbzylDvZZtfaaLBosLRj1h
girGIqawl9rJiZknP0+qj7ijATTMNfbjjoqCzMTYPvTY7XGBIIG9MLZHBXL5SB6nDa2bSzPD5JHE
Z44hLk1R49yi7dRJ35pUV18rq9Gs3OFeYixgxnMRmMl3e82FxtEpR4+o7eWeLOVlZIc+xb0T+O0J
SfYMMz+XU0FhWq/2ma39CdO8mVnvi1vu1azyLY+16ThrNktsnabW3blq+uqk3d7LS1SCaLxwen2y
zA6388JUYHR8foHYJy59CAznrHP629KuL9blaApo1UpreZrsN/qz/EGhf1vOjwnZ2YSW68Q3MIWG
PUwigqzgyR06Gtcp7WK8T8El44szm4B77yYXjCYYrpfNqVf87NZ0NZrRniNRej0FM6JLjoOHcwGU
iZsR1kloww8ql7u4esrranp1IvoTynu3IcbgxedBal7WnQEfOcixjXoin90zZ1pt0O5UEo4i5cuy
53TQ3ZAxg/JHhzr0FI1d9VU2Tl8cxyYIFwKHloeomIwEf8qWR4unBThHjOaP0+JlX3FaZfjDBqVu
JpR+gH0Qqb4zzAAzNufqZS546Q3JiJkDXNIWF8pKGCvW6UrIwzKpcOtjG6vGRhibbJyXBleMREj3
8kFQROBkC47tqH3xGse4t/pWZcx7hXlhlTNh/iRoZLnDoOvF+4zD2ODHlTde2GmXjDTOpMarlnNn
IVlMzQW54cD0yfPzJQzmzOqSVdzhF2Vm528MhsdXx2rM6Mqj2Ibs3AxO1fdQRA81oWWCGo5R9YfI
JaW9YtAC94hlDZ98MTNRJMJnB8351M7WU6c7Pi07JFyKtDwxpZ1sAFYxpwS0hnHIy4ss75P4hA9R
t6eyc1L3UhS5gii1pFAF+4aQJjhgjghSY98mEgTXfTMzvzU4DoEYuVgSgriHcepyOCEstiQwkD4C
8mCcD7EqmIa9m7DgBVuDcAWrAUkUQghimAFTNinOfmoR15s9rYyedrrApKSURKWxS/ppzjFvrE5Y
l/z70RkWSaaoHVOoQ16QuRdDkoyxP4nc0TtGP+V4NU4REqsnKl34ndt17cEZ2iS4rnK70U+AjaGJ
U2IADQaEAweZdgjxOVeDAK+ZqoWDcE5DjnlJ0iNiFek0c2nUi+Kpxm/QYdWq22HLFWDzHEalRzMf
Uh3tlrgkO0AQEZG4NUv2OOBawdwpjxmnb0tbLUcGJ1Oyo+0qSHxRknZCCV5Ih3P/mBRrLt7yTgmb
zq9H18RqwI9Pr86KTkP4EV3b+4TxjTMkHdVjoe+tL0G5CjFp1VTFvqLTh2ftyJ/CiBjMALrsgDtG
uxREnrogXpWSgmntyjlU0bcsVykGOKaBAlF+6vXWoENx3jhlUNxwzS7VGRYcXLmKfNFZx1zW4KxW
IjAxoOyqc2uZk6/wkKDTLzxcmqPCb/KVeOJwEdQjo17pQfoDOawt1lkL+7dD95JAnm6JtywTgjFT
F3SOgJ07i4nZxZPfNag0J8hefbYabB3cJXoCP4U8Yn9visQOdwk99dnWNGfYQ1lBVNhKBn3eTxUG
1dFI9cXIjZlsTZqf+g2HCoI+huhTgkLDhKAXygaHD/NtwjMqRnr0Pba9/DeEOKttPTndtLfcUSKv
RI27RlEgQW8gi7Xf594hduxVwTiywyD567tJkDqU4CTC3gU2zt4NvrMIm5YVoUfqQGNQcUq49Lsw
W8ofeVsPL72Fwo0TuNcrTTRQFzHK3Ftbh4RIB+o3ZqKIQ9BvbdTvVsj72uOPizxiRmAmEZx6ZfEr
RVmWH2EqKwvdmn0Ss6Lxq41vykX+mTDYt0m5bZNRvigE8pxt4LjyI0YR4+IM23MoHG2G/TKgzjkv
8zg+UHJh3M4yX8iChWX4TTmPIVeIH+V2/6NjeK+uVBT3t+nQWKhZIW7zjatD79XGh26z+e3m63k2
utyPIHgRixRNgI3G4elsZD2TdL5gfe/Q//RqlR0xIjkqAJLEVKpXFwZUs4OuXVqHnN5MDJhmAGeO
qbR5igirLKTdc4R4XNiOz0aJ9dbDZ80J3rXeVTCCmQef2m2NerK+y9FStBXYDq0QLM2kveG7jqx6
VBzmjGpd8c7gDvneqga0UmTFlO36UmrMXARm2CSomgHQkpbOXdmSrtjA/29fp3YFsDljz8/X1XrA
3lWa/EiWljyS6LPodpacifBAlibMlGV3VlPXOR1ZGa64svbK2o+cJeBqcjwevFgAsTfIfFXc2mJa
G0MWYZ8NlUXyBEdTqOE3pON+rhw4unoIqKIYrbK+jfAFEDrpk+h7rRvvhzAY/mz5qitwgOBuR+Qo
EDIbS49DsmcSNt1lpl3ccn7un415xABI/QDKVE+qmkkYa7azi6KgPGFLagbQrJKJ2pRKuJzKpamT
MiUCubTCtou9W0zk6Y0gk0s0kUnZdVVqhU1DI475Wd5gO/eAa9n+T4TQv1Js/u8Ym79ELv1/qOvo
X3b1bN+K/LlJ/wpTWv+BP2Udof5AoAGNooWH9Y6Opf+Wddw/qDuUCIC26QmaM1fB579hSs4fjpL8
b1KufV78239kHWX/wZ+Tnrem9aj6ssW/kXVQm/5CUmKpohOLGiG5Ejy1zb36UdTB1cjEHwsaQnXD
M6CG1EjhBfGAuC6PP68ORLh/LgZaIV7/A236+VI044EQdUwhLMv9pB+lsRMsdr8+jEOPCUaSuVvs
0OU11mBxEZkh3Pwmz74kFWaeKh6i069ffhXW/vb6DhrWSg/1aGT7VMmGtWCGir50fmynYXQjZORC
oCC1sEeRgfVu2MBsNxa2jcsZJNJbKOCtMH0Oxb1jDc5rmDjBDSpcQ4w1m1mvydbXRF0Eu/Q9dTS5
oNwoyYuDg8fzvR5rykQKHWG3qF2+1uZnw3oylAgLUVMXbOhLnnK5TBxO3U4n7kMYniH8wjp4gVQw
fGVAIb8QlSouPWrLu91YZNGXX38p4lNN5J+/imPDarXV+qvo9Vv7S2fsXJkkqrBu+mPssdPu0f2e
i0HBl54rBfbEINf4lbOXeM5ajQkE4ms8EjbGU8/zxKp/LDkGxA1bR8zJUQaFoEXKeG3FhG0J10xO
XsTgiABxXVnFgZ2s9YpAp8SBJ1f3EHQSbkeUZNmL6qM62xt4+6ej21XlUzMkVEIuHBXP+kZDyGrc
aAIWXjrpTdGFAYBO5XQPST/jpUidNt8ZfJQRHHsfXQ2cqSSMeeal1+wyknRv4rxuT5whCnYbyZRD
3PIq3W8nLQFXpCMeAcgVdtRsozyeHN8joPJsZjhpN4WesfG0vXT0JQdDx9i2reV+D2gfT4/MTsZq
x2Iuln3cTI4DI8mL2XIsfXdP1jEMbyzgOZJNlBs9O40j9VGWUhGMJPY1+JqCB8lBrVjqXdqt+Jaq
xX+/NRes+n7UxGa6TVTMvh69DndGvQx2z1EZm5fNxnYygcUsY2pdDBwpHbrFgxaria2zuxjDsbnD
X1SIrSSlz4bFZfp8VERAku9eSgU2kitSyAPMBme8DEK6hfZj0NeazVMZk8BqsNGCaGEkiYPBwhMe
DCkV3x12keI6EaAdce6j3ZKaGTOLB5xorqUuFmrLM4ea4REALhnpYGiDl36xo3hvd5YT+vw887IB
dKNXw5UH3cJJPez6ZgHXFcNE0lTAdIjuGWkwxXsTBNGw/fW1/0/rEXNZqqItMn6mYsX+65XfMt9N
BxNoFTg076AjzmatblGCwHpAKR27aQcmu9wPQHOofuiD91+//tr5/Gk99GzHNrVJabJ21ufCX1+/
EwaF7W42+FUSFjtA6fY5yKb4TNq5OJTCSy5+/XriHxZATwn3p9eAh8fn+kJNvpAzj03ZTYFpqbPx
gzZTAZygKd3nvp7IkcnF3nYKD9hcD+YpqyvrpRyZ+++nGZ0yx6i7XwjSnltGEv4XivF/fT586h9c
lyL6KVya4/ClMWGw1o7pvyxFMje9qa5JbNdGQHOgNzOf5UyyG82UcAEsHFRYoFjHYsgdDqeTFL7V
2QQfc6M7tJzkfvPAWh8IH38gHtdUStsUBa/leJ+ejYXRFibTYNPH2ItSNiRjiE6+Dr9+88Osv/Sn
F2KLQCcpNHrbVerTGiyqVI2kz00/Ksfhhk4po93VwWC85XbrvBkIMAyuE6XxAlAEJzaAl3lY2zrC
8S36ETdz2szjU60Wi2wbaiQwfMPm0GAg52z7Muf8/uu3/PdrF12aaRC2P74YtiEffypXOcoZgvUd
D0v1IqyyPQRTkO9jeIP3Mda1w69f71MPNh1/tnKllriPpOlyy3y6WYm4l31oyDX9kNmPGN08OgIa
PfZ0vOCE1PUI1iNnwnM9W6X1DCqIE8CIzXH/6zfy8Zpg58LexbQE3GahTHxWn27aaFGVqAR1nbZr
jLeZ68qNOaTzw69f5WdT+/9cEX++DNTYddSnXedvZdjgDnkuplHtG+Xk3c34gFG36lzfxX02v05Z
Qk6cvcyhD0yujblNQsufwJzQZpXoNN2TkU/zHf85usPUnt39+u19XDnXd8eskZ2jLaULfNOzPv76
lZvI1qZFy4dnFZxq5Ro7uqCiA5yUL2GfJjsXIsg2qEli4iRr7//9q3OmdE2ltamdz3PIuCFJakN/
wvfZAWrvspJJTRobSCdR2G6XqaSBj3EQPXf4v3cNKJTf4Go/3q9/fn6kf8y6Fgs3CvnHz+86ZsQe
j4tgACyz+F0VMOnqkhqjFqh4Uv0ZFoC5HXa//uCfFsj1dZUJc1QC62Sx4Bb7+LpWXWrZVPhZIdWV
MeNF4g5ZWJOFpGsOVGWinZ3RwnBSuU6QByegf/tYEZBHgKewd4+ZJZq2v35X6yr48VJVDj8EhEEW
S5Pv5OOboprahWoc9ET0BS6g2bWDp1ww6AVdcRvYY1n5oqX3dSOb0dr8+rU/LkM/vxCHJycP8bXn
XHqfnhhcn6ZFhr73lyDDZEfbxak38THYmb2cg2l0v/769f62DPELAHokm/LzDPFz2v7XR5Q1tH0L
Iq9fq7KAmi+xseUAIfYpRo5dKtAojMbt7nPkADwl4XQaZGP8u+f4z0+9NjGwDHp8eCKxH79xwsI6
U3Uz+FkV5ccQx9al1VgpepUoHvrMadaH4UvfCmdv5y39ObETfvG60Ly0QZ6ftXmZnpLGLp7VoNzf
3Jz2z6fip+tBiNV2YGqaaE330/VAihzHp6drv63Gm7CGohYbU4tb38zYuxOu3Tr4NTEwdysukcbD
fAeFkkCycaBfeEp9bH7pOWh74K4hx0hzA42JRc5a4DBQj9Dp1xyjFQOWCL/sFkCn5ZCeE9GTpgAu
2eGFmw4gX7MDd8ZC+NX7moRmeOHwUAl2qeHiX4er7txE1AbBeGRn964iL3qyjQnFp4CysexMVZGW
yMH6Aq2bqvmVGHlNU9noyhPiUo56l8N2QXUHwNIUGi3LpVvmm12P5rVRCTfHdKaHetPhgAceBrlp
7aIRg7M1kXmvpTFiiG8rIU/o0F5LKktCE5dQ79eZeUUFREncxO9HgD+bxg5k6NOiPgCccTShLQ4O
sAwKUnDtGbj7bp9ziM627K/dd7c2jHnjTrp+1ALM76bmYDdtwzYFqaG6unmjHtShrlrlatlWmRGf
MWphux2SMge03XcPk7LKpyyI2zc3tOqF6GgOg1u1TfIWCc4IJ65Nm8lVS0c3RsxpfGFfF1MYxJbp
wbRxBe014x5crkzxXaq4AMPvE/j8mDNKMV8XfSbecMNOL66IoisOz4P1ANgl/ho7zswZgV63S0xO
jMSaErIopr+Sgpxmwn3hAwDGyBd0OUxLSXlBCooTv+amClnkNmO18M54dNTuVVZZ8VNkLeLKGVEe
yG3NCLjABPG0dbgv6+0kI+8AKhpaCR2niMKimBfYW8o6FU1GXhFsAj4BsJLpj7lPl0ebahsT3p8K
TqiBgtHcCBfHT6t5IJStaOMDWNwmjy7mk+dkAJLgM8Eyv0l2rz84bMw1iNZ8edeQnp6iFOIyeIlJ
TKc5mxV0amAyD42R1t+IQtDZJ4V3a2QkR7aM4ZMzrMxhRXqbL34N91FHUuhlugLuUhJpQpR0GCL0
zuvqoUd9zRlTbmRpW2cqdXVAzluuGT3Wr2YnKxUO56E9cHw06OKVh3ZiVLSPkjGB81Szbm8TbL/X
xEbpo4B0UnI6pYvqlGAEo9SHrCOfpXfN+MzSdHls4yElMgJXkw6HJYg4uwpd1s86T7vWV06APQTt
ACP7hNpNk1k11e92NkXPbmnhaqTsvQeJEJMkJr7aY4cOyYPjlGS+le5Swt/u2dxoG1J+mhqnYZaM
F9MoA6jYsSV4CcA7TBuHkHt1xscH59bPimLLNJrZpPWWqdBtqolRTod9kynAYnHAx2ZEjPRgV+06
GVOqMlfTid1u151VcYhbLpZNarShtc8kxEzgjaV84lQ/JrBtA+sq5R5kmgyfOT9KPTAGBvKvq92K
G5Bbm8zjg9fjIGayknpXJT+Uu0UHN3G5c5tX/Ixxd1EbK2A71IQHIHzZLn8wD+UTNc0YkbAlgutc
VKIfRwLWw1Z3/dojjDX+ybbAtG4cw+2NE5RLB1R1Z9DPCX/kRzY79a0x1IwFeyow9MGIDZCflEMU
5w2RtXyHUIN6rpuYQY6L2WgDHsf7Jg3Lfe88j8e4KpaHMs/69Xud1hvQ8tqHeV4k75vQzQpQALKx
UXHIs6Z1XOObUCE7s84CuENln7JgWOLv2teAz6nxsoS87ELAmzu98NWQQcmY4VRDHe/jCkgM3M1J
kUx2WyJhnAWjjUz78b5idos/aGAfsbPnBFejlKrhAlmG/CKOhQIB6HZo3YlXmud4CJYbkj3ZvYnD
Y95UGaEB4tONQusBeFmS+6UE3u+x09G9qyqGpF0xRH47aXFVlYk1rSH98CiW9cov2Fz/UMIOM39K
J/Ms5orAZE4Tin0pQE5lTDlyr6eEazCMvdtp9mRtZnNgTdvl1hhl8QZoKfnKX7DfWyPA35FMdfHN
zZuRkMiSxgx/gxhrSEjmKdqygSK1xCiJ0VNkgkalOCe+E2Bjl3MwnKQIgJ8V166susAva5Bovtl4
+m4K6vkR0MqA/0C609chK6fqDENeXx8pPZrTHQxBsHrgRIW7bas5y46TWOhsVSROekb34/LOGiqu
vCTgsF+3FIXBHSaUsF0Sq4NXXJkEwkcq6qCE1+AjNmaJWx6TdZlilaOUIpXXPSvteBFFuqUEEJQR
Y65S45PAXw2oNnRXN14SqodiWRy8aeQfg4G0SOsa/iAaez5Uoza788LV8xleXT7vNDmlOqaNR92i
JZkQ+nOkXGgKxESCfWn2w1oiJwAtzyKCfWbTI0UjrB5u01L1e7x8+hE/t3G3UHvdnZYsh7k4tTwY
IxmZK0iq7/sDJPhdNpbGBePIKj7aQVoDIm/uKOvgmQEIByN63V7S19u+5TStfhX1eNMMDAjZ4pxh
hGVa9pvN5t+PWbQcuJYpGL0KixPtx31eVnKPxk02AndIYacURERCH3BmBZtONelrrJJ+rRxOlutE
Ml6HgbLuE4BvMVznuhrXCkOWzQ3hM5e370T9d9oyyUN1tWFTxuKZoLRbcybZjbKT9b85GfzDeYUT
+/rWEYVXZ+unQ3s9YW7KJj350FKoqXctKDszRdnbvhLdD9Op7+1YMbqPRNqcEKHMVxJf00NsTYjL
gwl3+Xdfqfn38zuyBeZVHLO2XLfSH79THFVAE1NmenUb5vaB+XjwpcLc8sq+XndHrBwItV4VexgI
JdFdkD6wY6omrV2fgpXkMTct4rOjK4Zbr6DnmyiGibzKLa3dDULOT5q9iN6U1FG+9ehbxDoeuc3M
sVAO9Mh4xcwWGOvYD9xr4AMg/IPKl70Ejx9aVfZSN+QLzpbCoxA6xs967PG78bgQBhPFYZiDexy1
pGjHcg4fAq75Z9q0JgvsW2+9o2Kb37IlpDA69eo+/4nZI7EO7GvaRovdRb4duF6K7Z7L7kgkC3+Y
DmlUzOKJoHUUWM23iKnTPZRsLCZ5MdQYUSEyHohBS/Z8XUda3FZ1bpxbZYKDlB5Jkkda05icEXKg
ojep9Zo/Iuwxsr1QW9uyCTK3UOqAN/GQcodmeSYak5DlIodbbpzWM41tESqqxPLRGADlZKTm4bvE
HWW2/YgXqwD+igWoDHZZ2Ndfe4/6rG2vnMry8w4h1y9aL/seQvdgc6hKqtqlGsTBddr0HU9LYBPE
Gex9x0aSRQm2a7SxeO3KjxMavnxiKN21t6wIAMSkDFOjQca7NquqZcxKrnrD+bO6ZM+qBA4oIzU2
oxeV3r8+0RJ7tzVUKb5+xan24/XZhGB4zJYlcWowoImfUIPE4qlAe9yGTk79m9f7qAmvNwACBpIr
FTwMGfXP8dBfNFdCnaYaG5cFWhbq3AO98hUCIO5McE7hb17r7+uZYvjGayBxSudv+m5fGlA4grLz
U4GvgU86IZosIfqJY5wjhBc72ZEYTZPEvNJFJ38j3f2DWGDxYflW8dgjL1sfv1oBIR8CFL28DenS
qyUKqgNMTmCXfU+8VkM0/vX6vR50Px2ELdQJFnBndfQ7n5aaalrcMW3ZaOAbwLRcwe4oxFr1zNbl
C+YC+vyQLW5//aJiXVM/vypNSiiHkjIlW3x6aDBGYmxG4wD+w7i6yDyw+klrDmcz8/7N1HBWGQMy
YvRBBYxaC2YtBj3QkVc1f8Y3/lc5/x8+/pprB5POQMtjyf34dRtwk1Am8O60JbH5FsrLzhvHAT8w
ES8nwnKKEdQ8/frjW/9wjXE5y5+CEJa0z0Od1B4ciLVD61tZO/wouBpsXwwNz5wxBiC/7wzSpNCo
MOQdCj3Bhw68aH6OOtjNfs2+ENYW3T8Fsfsl3NdCkWkLsr6/9CTWLV86DUcVG3hnt4e1ZXwzrZbN
sgQAtcwVQZsoscnupfMuLT3r0lPAiUlJkxcGwdOU2lftUGIhL9yp2pAgy/BlySLcuky96ZGrqWrd
hswc2wPJtpYBnmngcjbpE9/h+wt+p5/9/WmoHEuaWjqaAAlK3cffiEGDk1MYMuKczOU7PAlkZKvF
wfWbO//vt57m6U4GBR3f1URRPr7OEnpS6Qm7pZaROPwf9s5kOW4ky6K/0lbrRjXcMTiwqE2MDE4i
KVEktYGJEoV5cMzA1/eBsstaDNIYlr3uRZWVlVKJwODTe/ee6zvjgPAt8daVvzBLEn84sfN453o2
8gmb8rQtzb9qVH/MamZfl7Nd5y1ZNP58zaqqsXgVY/CpZQASp01DxThxi28fJU08n0qoRfvKdY8j
zFRHeIKq2t+p0TXqSg9FAd8UAt6Pv/C3HziVFUiVFmuwEgyw149SdGXT1DaTqJqQ9jLuEvjrnMRC
URuPXU79wWFzfKB02G+t3EhuPr78O+sFiUyK+3PYC3Fge315E8nebPaIKPqx9XZdB4VAdNW4zk2z
fPz4Uu+8RIjZPl0QFg0Sno9mMhPeW8YsyZ2qefocdaEMyD5VIMF8DiOgy5uvf/+CINiWl0erCZHN
63tjNJhGXS4MZYypOzRa+RnxEPkXrVyslu6QnLieXFaA13M1cBRX0lOix8PoOyqVlsXkNhx2aMPm
6J7XBTlkL4Pn2NQZQTOKhmCyfTp005cK2BBObO3bODASjKSO0mCv3DSJKnLE3O4a47ML0ysJsYwg
UO/uktZwUFhWMKVRTPiVuRnCRpxqSbzzNSKO5cunoK9I+j16ZHkXNWKyKPggLp3O625MYfTj5ZHa
ARGnnDA8HwfDwo+UYEyRmEJPDIe3qwy9Bxv9irOU5SnPv35nIXWurgDNu1ZNAPHay639aE7VrzbA
ZGC14QhqHC3Fxx/KO2Odhoc0HQs1jCOPp83KB/Ha1GQFjVjXyWFNKYFFyXz196+CXopGK0N9qfYf
3VqJJghfcLvGMjTf1uxXIDmo6uLjq4hl23P0ESrfUopGo8UsLY9GNMNKUeyA30VZ4RvF3voCkydl
anb+h7hqMf5CHLqhQktJu9UQ3eJIXvfksu5S08WKHvZZbZ54q+/0WdBluAx+zlcokxz5+t77eTnt
pyOYh9AIPhEpV515U1J+bUU1dWvXHNytVwW5SdptnDzxESxRzbi2Tjyb5TJHz4ZOCx03lkeXTfnR
+ojICH15Tyad32lbQX615X2T5gh+CfgjklV1bURF3saOa0LAfvHq3idCI47ED7ayZA+VqeeFJ9qA
73zyHn1hsTQBJc/o6Nk0fePl5H0i4zCC74UdTgcLYee52Y/z1o85qA3oFk48ieVGjx+Eg+8TVyjd
Pud3PPcfC6qXGV42hhH+8GLGxROE2UbYYDMp2uq1Yi3YzmABLiMosj8+fgfv3C22V5ZVi500v+Bo
hglH5uTEhx43kPN8E9Eh/WRIvBghpY2zyanbZ06K5fePLyrfXpXEcyW4U29Z547HXhnn4VK8Yuy5
ZQ1+1+lke82+BihRw/oKviltuxkPtk9PJWB/1sEmBq5wCd2sfYCZkHBsreyoWE+YOckaCm2w+rbX
ZeOKsvOQUGesxDWisem2Sz37JWod5i9LBBRKQmfESqjtnHw+dp3uPhpiiTEtbKarfA6aE+vs2yUd
lQKLuomYhbF+XBIxMgJMSo+iHhGGoNptwLtsrDABBXF5+Pi5vrnU79MfckPpK4Sri+D1z/ZpGiQA
fUsPpbhsv8zaGPdg/Z11FUXO3/1gWcU53S4dYJoa3vEgib2cNISB0hOl9ngzCB0ccH0Ua9MQ0Fcb
EUABq5o7SxbN7uN7fDuh8rF6YlF0OZZj8xte3yTR1JYTYIbCDDSXNxqx6Zcak+7ZPM3uTVYg3TNm
Gm00N6zrBrfrrYgQa3dtqADS6ea6KZeZ4+Mf9WbFcvlR1LMZvsgHyB57/ZtMP7dIWhDzGqhPcBV5
nXuBZtw6//gqFA2O5wk29wiaF0WxoiZvL3/+xzzhpJ3MdSnBoWLH9HYxEcXERytCqrd4x7xHJPfl
ozkCJlg3zkhMVlAkA41MqyTjDiszWNWBJmKGeZAiyQrWU/3NH1PvucTYI7ZRQQQ1vtCZ/JchNc3P
BEf3n3KvaTUcBjMJV+yONKZmCSWFAp4JSklow40O9qAlAPQybBc3Mc0ZNJOzFW3HJtf1TvSdd0XM
UEBmpYIcujLTiNJenhjmCL8E7RbWvLR7aoRAqinzGiGSrXLi+ujzzS+d7sBMl1FGTlQdkb9yHuol
A26ou6ZfMPpmcxhSlwAZl9DX6UC0Bn5aAlM8A7uH1TVnHf1KdZd7ExFic8i38MvSg3Pv67H/6Xjl
XJxFeZ7gsFJWhUKwrjH/MetUFtaydD5renCi5DfM3ZcaWTHQjL4n+g368jdaPDi5eiPM21XejdTK
gZ9o4NRAEwGz5gF6ZWWEL44KiYNqTECmdE+1/SPWtiwxkenuKS0D+xc9YXkxjxLFp1Gnlb91CZYq
QK9mxRWdGZGcz0mKJcNFQIUKxwrbz3TkINqZnPIoU0+/acBoVLqV6U6ZhdSz4XSkYpeN6zhY8NUa
u6o/Fw4IM9jVaIc3Tt9WWGPbYv5aVIV5X7a2BxR5XPQAoMmxBtNugWyHUlQHm64Zqk/kYww/wMuM
JtCxevrWzsHCrtRVfm+ga3W2UbogCiI3tXBlcaTLeW7SDFCyDYApB/S5RJrMIoUkLMPizEREVJ9x
gPeyXaor+OR2sphUlTGSZ4S6e3GJpBMeQYQf8hfAsLpZBzWgdI5ITHGQpQ0PkJopyKotFjuXP8jy
CmUdGF04ZXQi8zwdQjw8xVLCz0ujOui2IvEFFdowofXpOhubfmHi6AhCZe1JVBufK9qw1iUsdX9n
Ei5pb7up1gk5Oy4xPUls1481s9xN6UZeScyb7q4QDRUPSQSRuKOBXm6bbMTC1MHkQY0va//OJ7zn
S+KPZFfiRg6eceFXz83cD5B+At99zNmsYezWYkb7jkAUsUsMKWalPe04G49eYLQiwMPY1IIq7DJ6
5D2AigoV8ax/cALoDnlqWfjIcvx4mwjizw8KnPiKm548isKeKf+2js2D6RtwJFCJlKd3EW1aXvFk
lBlgSZqcK99DzIyBrqYgEuXa/+mUrn7M5gWx00aWjdhEiupCgAx7mYY+ZEJwo55R3bgRRvEOTNiq
jwtgU5RiIWJbKIugG3tOb+5A1jvxRcbu85r9P/7j2iglNmky1+WJNertpLzUXyUiUxe9DHk2ryfL
uIVPEw/UXrGR9YsjFN+DUc2n1qM3ezfKLjhJfCovKDXRjb2+TBsEJdIK2HF1N9DPrPlcvmUCH1wU
GN4531JzIzMPp59dTfssKvUTSgC+GYLNQEwt4ir4n2fjhKYFAEeyp8X7BIrRuC95DfWJheqt8pEV
hBhxXCkeXZo3h/CG2ldP29XE/G6rYhfKQt0Xrkf/IKH1dUEzLiERwh3HOyae4E7T9z2AL45v00RW
eu1ZTE3rCE4EeBHSG/Xm4yXunR0Mx1xAH/w84bPQv36YbEKzAmMHrIk8sZ7bhdBR2kXzVJbRiT3o
2zMQ740dL+JjgreWTuDrS6FvKDMQljD/aMSSTozynm2nl7xQFnE/daOv92U3eWu6N+FVFI8lADO7
O3E8XDYGrzb+/Ahqt1RS2csIepGvfwTGRIulkx4kBUJjP0zw/D09PllOa1/3XSVOnG3evRztCJoD
gk/2+J7HHtmJpyhI9lFvXYdmnj+P9pyChVosSn4cnBgcb+oX3B69DxfpuasWgs7r20tZZgwAu2Rd
GnAWvDSv6pWRF9MVqebhNvADdUZci3fX0Bna1uQXpCe+97cbJn4ABS7kpNLn+R5tFomqnQYQHyPn
R1Vu4i5XgA1m9d1Jkpc+yYdHkiWch7/7DXNNNmdUbGyJ7uXopk0ji3LZlOM6iNOEjlZcHUYEG+hJ
Q3ViinPeeaFCgA5FL8kJTqplPP2xIQz8yYhsmqBrmkxxvI6RlYxEOtiA1wdfdVAI++aJykMW7u3E
oUxLMlx8OQcBaztD274jCLZ7iI1Efm4JiGpX2Ebmbt87lbh3DREAx4id6yUU6tak/Q1Lw8nxIFll
TUnAmCvzGcSijTUTHeA+o9Z2X1R+9J3EkBDxFAfli6Ev/Ks57r1oJ+0ehs7UJvkNMWpQQlz8pGpT
CT3vR8fP4k2SEY+z1XVSfJ+UiOJtbljVs0MUEtzacbA5sdloV1oDcBoAjtyUhK0akbNXVtj/ovhM
dKBsAHSt28Gvwyu4ZqO+7fOI/jxhK3G58zC86rXGFHiqbvDeq+ArcznXSl7G8bmE+n/rOpbmSDRm
AP5deTnm3J3RD4ik0F4UJz7td67HnEFlk5MenaDfrZo/Xr1n+fGMaogdjA+nlAcTGEimFHQ84kyz
DR+2eWrKfDs74+Whtedxgz5IzaPZCtuVYwjGE8rYeb4eWdFWYWWV12hYmu9lGyGMLxuxQQKRXNbJ
iPqLQzXOI/ex8s3pDEWZt+0TonkTkmfqE3Pbuz+OlR6CF8dtzzuqZBh6IH3R5mykxRg/WBFN+KTt
FTUs151PHLTfmVZQxjK20V7Q6/SP1o62ywfWQMW1fOijsdb6supm8wIlKPGu8L33QRlNJ25QvvfG
OWpDZljK9so7mli6MiEE3uEO+8jH1wSt0g0uCsgL9q6yJVEPXUPq6E4NmXyItIEFkhwJcyUgWsDC
A+xInlWBnQJaJBUtEC1kwlReYGV04xL9gHiq/UyMGMixmrigcTfn2vvEv9NWWypz3bYnX5xswCop
fyHfpVHXGX3rnZjS3qpalg2KFB7eLdu1eJWvp7SegTuSAinWntvVX2NKUgCfbLLPK1H42zAgkJvm
t7EOydVeRxk+dwSEEKAC4HuXtfbrs4+n83e2kfweD74bJ2/TPLak1KIKfATOKCqLKo3ZxtKgWdE7
Ck+c7jEWH+8FfoPfMCYzedjmcRevxkPqV80wrM1wis86YZaEpKFjvZ1Ugbse5g8L6QBW5TtQCMJm
hDsO0Ey6HOzaiKBglQVWdIDY6+BKL938zmRvoc61zf6bo3kjgIKrabyldDQ+xJlhQr+KB3jBNiSZ
GBVUBPgjoMt4kYbpbBOK5ZY/OQSLl1SOinO56RR32HCTSzX50U2aofRduQaJLDuPwFXBDjLQD2Ku
EFOlShAqjKzH/QVPLpt3E1QYhoZMnFOdwd8V9Fd7KPR29CJZ42ll2Ti+X38wYatgUMQVwT6RT16Y
CwpgwcdZAxKVuUcTqMQD1Tl5B37Rb5mdxjE/r3LP/ho7gQXMwS7CW7Yejb0j4KLsLo1gzL8XE47m
TUXwF0pffn23VQ38gs9KJVptWVHj+i/jwf/b+//hMj/+17/hiJvv7ff/eCmQgE7X3/OXf/3jUL9k
34ufr+z9/IW/7P2G88/lTMXJCkeli+7AZt7/C9toCPOf0E2ZBwWGLRoZyzT8b4O/809WKYei9rIN
w+PF32pK2gX/+ocj/knTerHlLx1z/r7zdwz+r+dkh23t0peWNIvpGtMt4Cf8uQET4G8a7DcVWwr5
5Apn3vkVTNpkzo29U6h888eTufnrq/6PosvJ9Sja5l//OKoA/nU9fjmuMA8pF5vq19dLpTcTxcT1
GpC9xOgFGB8qGcpdj4Ji14Lk2CNvQ/JlgVz30zJ7rAHAsxLa5aFqium8HUaiBSpSjbJObIxOwuzO
6B+e2J28Xo1//06HviuNQ5iWCLuX5/bH7sQHXzoXSYb8S9XfNAHA55GlfbglWp+YN9++AU6LHPFN
XjQ20t+r5h9XEl0jzLlhNer9SO+HcXT3ZKQS3Jx45Tc1op/++BW8XvuXO1O0qhZtAF8XDcSjNw77
L6ZAWYKtTancAF6215RQYsIc0umqG4qa6ATDO/He37lJavtcTQi6JpQbXj/OLMlyRM9xvS4sZaxB
HSwudoA+NVnRZ1Zp/Pr4Hhf+xR/n0r9ukk9EMrAUx7Y35yaUNQJvDSuGHKWHCrhoHhMOemzDOwH5
S1XCJ26xdj/rzHN+KhOA9mqwKnZD4VQT/YdrsFx4iSYQSn74PG4SERv3jS/qH9FQmN907BR4Zzig
f8bZJgT65tHf5Y6epxMv7L1nxwdiUQ1CUmEf97DrGDKpE1G8GMn/vSzqOt3nzThf5mFabotOuif2
acAu3j49FhSmA3S5fC2/RWR/fJKz47YWIZ7pmrWnOQ/CZAnno0B+E8cmEnT0eTG1BROYPvSz8OBi
43nsqfdelPD/MenbuUV++QQ9GMpcQrCb7RUg86Xhxsh5QncCZeli29GIXV8scFGPurMhLoZ2GF1F
TR6SXZtKuyHHuU5hheHh2pJWWnztatmiy3YAPYBO8zyC6CgSXVHqK5utQhN4Xll1eAtWnCpno1z0
y7YXgQrEKUMvmgTv5G7s5gVU3JvftTfZsCpEVnMu8+uY5LGp8e/wBhdyi+YfvjNOMsqKPZkt3mq0
W/3VZ96rtxA6qTAKEAg7jmIO24ga7BA150A7Z3ZXGT/srpBfS5FLQUMvTB66gGROlNaNU661ihW0
N9O+hRw2QBNDI3zWUO0BJDXmGcUi+Amg8E1Njb727u3aVzN01BCVmmWNRNCrAEbc2CHk2AxDYP4Y
LC0JqR6M7EbLaDG8Tc1Ig6EE8Yadf6QrkQczQRAhmChSt9zahPpJ0QO7j3AE6D98ZHorqkhDc66G
6EoVSt7XGBVhu8Y9x1KyKQSbrMJCvDZNA2r9KXPg20piJVZzT0TykkLjsfHrK0ORUJTG9dZOOCev
/EZ19wPlNypvkL4rmlmx/dTgaUfGXZkTpbim6smZa/r6W47MrFnHYdkww48Y9qIenNmOLSO7tVgK
EojnSFfXFbwpnoQEKLZWGmTaKixm2941KJCHXQJqLaYQrMIMK5NFm8EQbgyUlbH9FYxWv2jqkiTf
uEDY4FoNpcX/Jmz4wa+qedjUfm08ZSA0QJ6MIR41q+goMRFEYV22OYYA2j7J+IDbdoml8ZBSr6zJ
HJ6ApvEZ1X4yflcV4uMVDFF9EznN5FYYQSqQdeSahtHOtvV8PUXUfrdmy7lyAygv20cdcY/At/J+
XmPWGwnrasMIDyAMu5vK0QorQ9wICrJ+GG/TvqXnEwTRFG67KB6u4iFLf+G4J/vWEn32QGLQcOPO
Zoe1Aj+TB4U0Da8lTcZ0PfFJA6bKgHasxlkOn5B6i/vZNNgp4oiqDlFugTYJG7Nb5Rxq+p3Pfj3Z
DK1yn4eiJ++Rkg1BbFUhnBVoSz7ZkIZWgxesiH+qvhPg+TSxjlsYWvJGDCWIEpNAqHDrZRFGtwgC
IrJv6oWHLpxB5YCwcwriRzxEjcAGTRBfXgWoq60wIs7TIH5N5FOY2IyIn962WN39zazmutw6qeWi
wnCEcYG0ThQb2IykOI6FOdNMjmKHGO6+YLBHUK0uXSeFxNqTj9hsDNsds3WbZ/jRutA02k1O8Ag+
NccYiBUwMofgtraanhPLwZ9cGzq+aY0FLtvSTyK/ucmB9ble6T5KhOk11J+sLjYFGJ+tyjQpEHFP
B6ITHT824Pz7ZcnNu82HSpn7viLqZD1U+VmFcu5uGdX2fokDdtdMUP2TYVf+QzMzlFYixMG56lwj
JD6rIrEA/k7uv/gUwWZWUUJ9sFM4IUzUSUJ4JNeeb2+Q7K6aMCxZorp+4R6XpcGHKptLTj8OyZqd
SYb45NbubVMMzAnEqxL4XDdReQ9ZO6WRY5rOT6K62m8tm4ZyP/SNQ8gtA3sjQpO+fEuuERY7DmYE
VUJhuHOLuKjWYVuMWH/6pJAk3QDdWw/DaPaHqNHBp9SOYXv2FTkGOP8iU6+ItmKWFhFxxQR/WS1O
rNB6kFQFv1QT0N69M8nuG1VWTe4J8rd0KwbDJk6olC5M2typt0y1YFERoeirdqoBFBVzkxIjFvlX
jMfqW9RP5Q8XNMGAU7Wk21sJKg10gcmEpbBsTBdsnaJPpqezdGtyWpX4OEPnJ0CTOiHOsJLfurSO
6MQ1fvUpabVFl6hYuqKCnf6V6JCow/QjDWnXu05jocC0R+8Xr3Mo7ogIdUAeYNtuiR0AuchHFcqf
CUoZTKR8Nxs8tOq+MYzs2xwpc95EhsDsPGZDZ56XHBNAEbdLTajNk+ER1VAasI7MDvmCNY7lolJ5
eRb0MX7oGKhChordAkhLOWG8rAi6ySEJB86P3iM8chtMDIYVh1ssiHElew/DyshuJic8XR28vKyB
DycGjT/EcsZB9+WEzFiPcJu1KK1yTSAOGoQgmYvLxB1I3uYcgUtQK/i5JBPOBPQ2hH4Ze2mX6Sed
wpzdaHyEBkfRILif2KA26xEUZQKoz8oeWLpa5t/BqbYVe0VMV1UwP0M4baItX+j0Oe9MzdPIociu
JtETgzK7JZheXWInZpLM/Jo/dUscMHmqLUyaOeSgqVDxAWAtSZgqT9Wzp4KUJC4xVBhc7IHJXUT1
DAO7kvKSVqis10223EJoZfVXbVMII49FpekqjkgsWvvGxKAMKRqt2qacHy13rhhPNhAoGpDK+pX3
AWkUMqqwf2D+gY/VGVnxhMLaSNZpVno/hB+SH4yvpvrWi07ntPMn+86GBZWt2thK8CuaSL1l0Isf
SivzxcXyu1Em+yj6k33wK+wBTK1I86nSnVujIKlNybvAz1A5myFPg8vY66yf1jy02wyFyTfyuMHi
RvSDMH1Z9U2WGvIKbkhSs+BlT4THjjdebKBFcsh2ocaBZ3rr90W6o8bJImNa0Y4qTnmIy0SufFXS
3dJWATsxJALmpazi+clxIvuLUdrDhVQoBDhMNjUJoWQrPg0N8Nc1IbfdJicl3r2yrcJuzsgPHx6G
WSTVmgdnkvir5LQWidfhTKzm72PnN+IQESn3BcGCZF6VLDdUy7MJTGfW6kvtKAyuToBFx9fIdKRe
MEAtweAxokOOqiusPgwsM4VhWlcKc1zZVXLeeMs/s2bpnX4FHX2rVS6sCnZQT/gzjpNefJ7LKbA2
Op/mB5gaUASa0ZmuE/iPLohbohox3lfI25KWFPu70SbGc9UHpfqih6ovaIM2Lm4KFTkQ0BsRNv4u
KQKQnpwjgu+dtEh+JZXki0s0Q4XOo5PEoyVlc59Hvp+cBU3tPPLRqi8RMI9z1jlYSpi1R2MDs59I
ITaF2t/YZuyqlc7KWIMB9sBum1K30S5IqirYJrBuHJxliA3PTZIWDpqom3hvJAaWUZlJ+YjnlwXR
zfGFrzX2RsWKIqNLPI/WIs1N5bNFlxzjp0mm5jb28+RZe2NDJ7+esNmjlcCjEec6vrAnc8SqlWX+
nYmGwsdPKkvo6KbTfG4D/iKutmi4F3iUMav1OLIbO8mfJqK17pZC+M8qN6cvQrUTsidQ/yMwiDhl
E1apeeIMYgZP8DtggLIQkKlpZYYMz2J/AIcZl8i3MpVjTgZmY33SUWPjv6I9AwxpIG5g4/XhcB8X
CwJ4jCZ2a23SaX4cGwFNIIpv3NSwqhZXlywOfRkyJRF4lf60U5NtH0TU6nYSgVS8J9mfg+mdzJXq
eo/qvAXUeD+SFN2v+5zaIYxy2wOb7lfzTUIuQcbuQFU/AWGwXJMkFJAyHzecD6uwFwcvdN0zt8ya
PQImCV5hKtI1gVcusVMdwBh8R/0N/H326ODRyC5CoWWnG1M20yfDHXrSNGToG7cohOGqBHM0kNPU
z+KF1AwKUJEBVK8CmgTDItSUF0ay5sGG25iONs5QRsNZmQ7jtrGB9m7dLKMmozrUPHWtCFk2e3Oh
KDCZvpBDoZCjdQLYeJLOZNOonHCoMhexu3P7LlKbsAgo5kCan+p1K9OCb4k4bTx8aUZ6RpBiWBM1
XKA12DjGHlIfdYWWLUWf1I8j84Abo+ZSJlnIhqjHlKN5ZuHDmUzzliiQyUEHpEtrPXsdlZ5said7
M2jdXilrgjUf+jXLaIqYKrVY79mb80+T8OEMwSogePHFDW0L+yRBZAU745xXONZzfZYs7vwdo7dl
m1Zl+rx3+/HLklZ8SWhJSt4hG/5DiqgYhA6kzIMuer63IKvsu64fh3NiiMRDL0yc6B0jE0Jmq8dv
gSRzQRaeiS1fsx2kyFLJXePotuYUx0q9rQx7vA0USjMUSqn6QifE6FdjCXaWZOtuJquIkhNYBNQr
7tpgW4BHM+nHO3sqmNgg/4mbsJydl1a07PB1ECWr2srzX77VNj+wI3rjddLM1ZNTJN0C/IYmS+wV
4iMs4WWV33ZNbj126KQUiRYRfUmPJhyhzbWPtTsyGwZOiHU63UYsuRFhWYiaNkFTzQ9NW9vjBVxZ
anZNMlrXIiucbA0dmok4IxTxbK4njnQjX71LfJcieKlhywvxPSYjZfBq4uj9cU7GlTFO9Vdjkv4C
4zbFJzzzoOSxofebrGsS4CNm45xTFnVtbMx9xI0XfnTpN7jQiSN1UUXxr0vZmoiy+JI6kUtYfUvw
lM6EfzUmBVGgFcg05F21O6/LpMqeEHCNt0MYGC8sCwHBf4NpGgerT+HyD3mPpK1k43o1h8uUMgTJ
ILZsk3wAjMhwiRzQlbeXWjVPviqy5gx1WXxorWb8CfXZmvYo9KBw41aPQ4xieG5WvuWEz3Znmbyw
EkGcy+YIGJf2ANn1mRhS4k5nHqhGRs95efFt2GlL4gC/CaoEC6JvbqgHG8SpAH46i+B/QjN37PT7
zCB2NpPR5ZeZEfK0oabH13Sp7V8GIVmE/AVZ/NMHS+du2LxxmhvRSHyVs3KIvQqZLwi4DgL0tYTu
IZeZ/TVvjpDlQhcRoRkxmeoufM9ftjWW88ZqKobETNXJWkHrsI09rlN73OAZkPamb2rznGqF40EQ
CQHvwzFhGzmiuDyUegRYHDbwpXZ9Qr7AusQFnO1ZZUFGtsiOMHnPkJKg4tfGxYhKjlvELMc8FPec
nKHWxzPbuepHK6NEbxz0oNeplc7fxrZtL5t4Mr7pMTe+AUlWHsFUpWSFh2xsIbXUFjsEVtF2bQxV
rc/TpJvCHafH6ntdtAHpyfVMGnbVljAcugr+9rUtCvNzAR982vbegBWYkqlJpoFnkz5gmiMuaTHX
nx2jVPneaQf7sWEYjwccEPbLFA/znabRE679jHBQjlML9KJMhNOiPwg8yjCaI8gqozpzkTIL83+n
pXdPvzb397Ft0wWySiAeHCc60twp0C0cDBtV3GGweu/SL9KYx0ye88Gqce2ubTsiKqMtOutZuUle
L1SXpiCxSDkkwhARcd6kBanyBb5G4k7LTFHwD0jPxnwI3JCWK6W3VZMk7R5ylZuvO3SY+aYmUuGa
OnJEAqudw1vU7dx8DVRTf9KxRYSKmVakeEyZW9i7XFOoWRe5rH/GEzvN1cxuL1nlo9nd5nNoRBs3
TNNHZN8cTYEP+NYBeihVwKDEgrg1uyrV51GCfp7dbM0Bc+U0gmC5idVm2PCnXvuJ3DXnORY15KSq
nQxWw6JLHkg3p7NKIRv0rpsH2UCeNXJAvkO4KXtBwe/XMCXe5czevoHqGufPrHHjZSNyN9ospUmC
O82BnOdCJwFRaPzXNoQvV2zstkRuyMQUwCzHJn6ja0TCVCekp88ppiREY1hTQ4oOJ0qgAbY7Xxrw
ki3IqxQVVmlfNS3AACgulFl6X6SfR+6t2A2dsThPFcTw1nI5HVleR/ye1UfD1p1k/8wC3BEiomR0
RQRV6ByA+6jikJSwvVaWckukquFSyElcqIZZmYyP/wmGSZhFa/ByKSbeoBSZ7wYvbK//swhS5OX5
AJgwI/NqY7Jqn9UZRZLdx5X3d0rHfBAWTYbfqqVjXrCr6yaYhwWTnkJ5HCiyXBqG1RFMWtqXceOM
HL7Jz2Z35O+DxG1O1MqP/M2/C/84SW3HpPKPpF0txfQ/Stew+0NQQLFeZ/1gYXacBCGJSVZjXNDJ
Fm1TcBASnkxGcXgTFyPBkBkJ2LCh7BMtj7cdJAUFko47bWrHxzv1+pcYjtcQPAzCZx47eR7rTlCy
tpzrzBmLTx8/dPttvZ5i9yIFVFSJ0XO8vpQEf2zUNtMcSQfeBaT8cqWjrjr8H66ymPlQCNGqOib5
NQ5mPq3Y9FuhmLdZWxqfizKtT7TD3t4Le1KfowWWtqVRtTzWP16gZ/UBoWrsd7RtQidsF3CKSquT
9JG3rwen5PLELGW70ju2kOWjSMM5asuFFjOe6eVGyhDpyDwk8Ykv4Z2OG9sXC8/9YgXg1l7f0pQG
FEB0qteV6Ybn84xm0wiz5EKonDLr3PrbDln5CR3K0sb7X1XB74GA2Al/ib+0iVHyvb6ohcKnEiwL
lLw5z3U9e/UB8Ma+dopnHYhp05BnRzCUyk60j44EMP9zZXjFiF9Y+vFhvL6yaQRLhZHemwVlU6zC
bMiiVV5X7QHlXLocztSZMUpKZi4qOAzz3UVJr8Zc65mwjpl8uhOP4p2mM/5F3xIMQwekvjxqeTrQ
BUrOHHpt8iXdpc2YbchpUFBZ5COxl/0lMj1ABBgUQNS1/aG36+zMt5FdphEHusVxfWHmtX4GHRXc
uUFGKYEkjBNT5ztfJOGJiCFpzDKMfz/XP758hw005FCfOgzHlwujDNRBZom5rTXA7r87lIGQIv5C
bmbyH2sZhH9civjY0YPzWIELSqwVStvkjJJiceIqbydjpA3YqxBXLfBigBOvL4MTzpBZzWVAVY7b
pKJQzNrqPY+9JSAgQAR0wHdvisiZt05WsvmoSkowMnD/FmyCTxJ8gVyMskzIzLHW0WAIlVuTc5dX
a6PHE+D1y1jEbXGRjTWOvRg6jhX64sR8+WYEclEcVeR1LtJWsNWv714NbFNi7AHrYjnLWmwhV4E2
5NomL3rVkEG5700y2rKYHsfHr/e9B4/xGPGCg3cXFu7R/cKFsRwj5n4j21IrwJb+OkkiQmaNXF7W
BmKwAdzLdeLW8qLrQf94iaI9GshT9Nc3Ux/PgG/MREHBvIfS8/UzEF0AUIOD1zrNiT4nyuEyxyC8
ihraeCHVi/PZ9E4J3t4+9wUiwUYfTYWJqMZ6fU2Xg7dVwG9aM8FV+6mXej23pgPFkmzjQIFChCiI
ObMPixNv/J3n7iDkQkXjcN+Cuff1pVsC3fQQueW6dBVVLya9C2o5HL2LMP46kpS1wW8PYtJIo23s
1mQKdcTZ0NUO9x9/AW/mEhY3MAXIhFAYITo6+iFj4qV5nWPtWWTEKwLQR87VbNiTAZvGx5d6s2Bz
KUu4mChJgFU4j1/fczboXrYOW/+0IO1Ak5SzdSzzlHj07VX4ihhOcI+worP9eH0VMFaRjTy6YGdr
1nsZ5/HdSDrAiZX67WNzmbGYqxDFIsk6VkO1YhjhhTfFmsBXD5lqnu4jO0XR0KMI+PixvR0ZaDlY
kJCJSmIGjtWSQaL7qLO4lFFHYKiHyjZ2bey52zyBh4dVj5pZBpT1BDXg7eBg+8ZO0RYAESiuHu2P
Y13DYJXgwRplpLtpgfWPWVBc9mJAXdtKc5UjQ1u57anZ8J0XyIUXkgAmU1ROR5+JgFIaeG1XQh8c
xy+Ah4BWWWZ69vFTfe8qi/KWOe+3heFo4nMCUMJulZdrO5feVVGqxzExqtv/w0WUWO4C6ZZURxNM
37GtJN2MUp2V2meD0NkNhNX/Zu9MttzGsiz7K7ViDi30zaAmAEiQtL6XaYIlM0no++4BX58bco8s
Gc3SWJ7jGMXykMtBEg8P9917zj72iQVyZHVaX1oo/FAv8b8r+P+4ghs00Y4F6V7cqkG/1Nb04JHS
+dysm3pTaJFGwHEeB5j74htglam3EB7a0AyTy8fCUJMzG6PWA4HB9vfPv/+Hn2zlrmAHB5anHnMP
VOiZsGvSyqsL45ecRM3zUDe35rRUZxrkqkPezZW3GAOdfmuyhgswPLBArWG6NCOcqRXB4YFKCs7T
55/ro7UNCx8rM05DrHNHL9zWGWadcXLlFbVSbKMqYXAzQoFzCjM7LM2IM6oEXTY7Pz6/7ge7hr6u
hlWwySjPXv/8j2oqYTKl2grrITPproyhTXskZKw4yYTMf36pI9fX70XBtVbdpwHXBHnI22sxwByl
pUk4HmUFyqEaIFqRz9qmyNFI9RCz1hRcQLIYUy4x/BJK6SynQg7eq+tYkdQXUJnQEVJaH73Vc2em
mdQz+R51FQi1mqmbnJrDteSupXVLZLIyC+dAEmPx3Un1/iEjZhtXXhHtnaiuf+Vd25FaHavXRZsj
pcAUbt7F84p61Ogbw6leKhx+aRjuRJXINsMZ+ZQS9YPFAplfxahny7y5jm9aQSk2hfVQctMi8WzA
0r3FH1JsjB6V+GKFEkpwdl/JQZj0+T1cb9GbkxluJwuWwno0YsUcFwn4WvpaZlrgFYo+vEx2KAfY
jdRbqgf5tpmdU4/FB3siuCLMnfgE2VJ+380/lmeJpAius1p4OUrCW4rr4Woude1EzfnBQ4ClXwVe
YKBmB+L3dmHyYklSBZSxV8ZNcwecsznXGcBeQStX/mm7gwKAZBHuHScYBNVHy8+IAFGbAh/FQnLx
PhbLNlwxlZ/fpfe/GnonmdJZ+d0dOEaaMA2KsoFUdw96SxroHRUjEOjoxJnv/Vrg9Y8OlxXBY03l
8fZXc9QIBZbUomPMMf2UeB98aHTTrkSDe1mVdPo//1bv7xLXwy7KxqGhKv+NnPpjLehSBvFO5Xq6
WibbDmsqSGIlXH1Pp5gwH16KpB5eXfj6qMfffjWySvO8IRnas4ah3RtrqbNkoMdAoKYn1t4H92qt
dtHKr+ct6u63l3IyFBhWXiDUzLHIkW6hBzE81BNX+fBega5g7VGv6ebRFwJFL2di4guFCGK4TUYL
hjixvV7oyEnWhPT/xb3643rrD/zHvbJEQ7B52/Ct2mG5a0x7dJGKp9tYFKf6AR/dK413Fy9ODU6W
eVQ2tU5H/rvCV8MVZbs67iCv6/P2DJ++fuKM9NGleHEZ9EYdvH/HqJFInWqhjAyB07rX99DjQ1cT
hXJZyb3kf/4DKu+vhcCd1hd5Q0xBsCS9/QXhk6N06tHAlYqqvDRmxZEbruB1Dbku3VZVa3oD0ai8
nhZ8Nao6PJLHF3qpUTfkkTeh7ffJKipJ+pogV3ThJ57G9+t2/XysJwW5NTmvR4Wk3FP91QN7piky
sDMKvOqIceiJPeaDX0GlHDYBu1Aak6P19ldgwEwDCO4ljI26COKwyPdNYy6+Tj7hiUu9P9Ssxkqq
Vl6ra1v1aB1VyWDm2ApypERLmflM/61HYaOUYYy1Zrh2sLSZpM+nCtIPviLtJb4i0CvO3cc4H2zE
y6x3BvoJcmVDt4yijlm00u9GJTzjh69uSzFXl5jkK3D9LSsCY1oV1GYIDD+LZKYoVVn9kI3Rulea
aTlxn99/vBWeS81EPA/v/eOfJXJ6UZONjChPtYc7SY6qi0GmMRQTqXFik3pf1qw0MhYUjUTugHV0
swUZ1syZib4IrXZEVK4B1++7G96i7aWqZrY7IrcihFbWTz1t7xczBkOal4bCDgkU4Kj6TiFWER1P
24Ns2e7BnrT51m4Xsz3xBdcv8LZ6olr7y2DIUntnG64N4M12JmioMR48LKJAeT0wpUMYDTAYiTWy
lxEA6540MNN1cjRdn+8qH3xPzu2UvjrNDg6z65//sS1D7Ydqi4vQoy52Nk41pJssFtHd51f5YMlQ
HoJCXg8VK6n27VXYJBFNd33KmFYbb/t5vKHLWnw1ct41n1/po+/jYC1RcOXwljaPNsm5icC0SCP6
RJl0x7AuxhdLdur7z6/ywV5MF4pmKL1Ayjf1GHe8VIxwlHxIPSG10NDUnhE/qB0i7Ocw9ZPMiTZm
l8++rvbII/J52AhzelVIvNzSJlU3jA3Quqdz7yn0rP8Xi4pltZ6ooOZxInj7a6O+ZB45dSv5N+6u
OmS+XpkxhecIkCMpURE3qWZIQLuZIxOn7Xri+u/uAb8Lq4a92SQL/t0GwRbZhgM4GTdNx+whlpzs
AmDlySDBDy4D8Wy1Iq5dYSrOt18zIyS9441MIgTSu5kmTxwHmF4Rlpc5k2iS4eydk9ooOxU01Zsi
Xr7rSjwGGfLxjZQM/YaUWushRjPg/14e//GO/otX0h9Pyjvz6NP37Of/2XfHBtLff+vvgGjT/MKK
Mhkh0tXm7M9L9S8DKf/8hf+HthrObg6SKpvE3/5Rxfmi8ZzhDqVxROWz/qW//aP8EU8fWA+wLWtf
gr/1b2vr9V8bbXf0z28MnW/3Y1rpvPEVHMxr25R/0o+2j1ofQmQIhnzfKJm6m/XoNi3s7AxbIwrM
UMq3MGxGsE3VRVWjIV6S4SIzSE1VirOYQ8qFSdCYDtrJj3rijiNRv9Zp3d2Dw05PTJY//qR0XUEe
rE3xo4ecsUCCeMKS7wcleQbLTnqBTKxKollnZZc8D5nhoqUt/XzJ//Zc/md5/2vdx/9nazTKvqpM
qOb+8kvvf/zf33/hr4Wt2l+o1eDQM4JclRrr2Pavha0qX1i3zqp/pixepQD/vbAN58tqpGaTpgVG
Ub8aiP9e2Ib1BVYWkAEmvBQiDID+0cJ+u1nyhNBiwPfvrPidFZNxtFwWtVb7tafhlzRXz6yl+1pH
ZhdIyJjP+2V2DolSlGdrTRTQ/LMCCMco7CxMPzViNstBpBYOh7KM0oc/fsK/H8E/H7m359DfH8ym
G8wH4/jEqffog1lhKqVTrsto+urmrATmwdupm/igvEU8AxTrP6oQ1gvy1rZoGsDLZ6K4Otj/rHh0
eWoTZuYqSjKwdXJrt4dWk/rHz7/W28qVgyekpXVfouShPHgnWFiaTgjOu7a/2EILRLhoPUjrREYs
pKkPqaY2T2FOFIoh18OJYusdk3Nt22KEX4eUK7jiWLIQ2hpHektEG20xs2+E9eSHbrbQ6Y1AOdw2
J5mcgIIJC1xK5HlnAxpa4kENCnbeS16d5lUPs//58x/kqGRafxHObIC12MnZ++kTvf3drRookRZG
oU98i7QFhmbtsN90vVtKa24VOPDbVExXSIu6s3q2MjdmTLYzzVF+ykpCqOg33SAORb/bahbT5xMf
jyftj0r874/HiOJ3zC8H6PXP/yiE7cXCyQjJ0BeRY2978rl9OdXb76IaxM6aMwVbj1QlrolIP1AU
MuSd1oAsI8wKhnTUn2jYvT17/v44a38TnBDzLU5AR7+WuUAHjVfbSRM5xsuo2/2+Iif8EtVx7BW2
yLeiYM8/8SOsa///HUf+uirApPVNS/0Gafztj4DdJWegDZhqnQ54aT7iLwLF8bOsB+eqxAPttmQv
e3GZMPAup+lXw/1wkTn2l3NtZBuMyfVBCmPpQZ7EqaPK8U7BAmJdr+dBg22ChunbD7cMmkSUokkU
LBL+XduHYoNbaPT1KBS7QpT1iTfs8ZZJjMka50EgGMeilVv29nrqUGsDWOB0U1lhFNhaNwYLuo5/
1P7lJydfeN3/4J/Suqe1+PYqJVo3J0FTtREZUHeq2NT08kErbj+/te/WE5URdQ0jLsaW8BmOCpsy
Ybsga8b0M3CkF8RM6vsS6c+AibsPgwWkawAGyrz+/Kq/56BvFhSX5b3HV6ObSYzD0bfr9dIxaPzp
flUsUrgDDib90hURl9tqbuJtMSkoG2ZEixD7pXZuN2FZ4Tlrl0klQNEmocCXeEeOruK0/V0mNdT4
lYa6fTW/G2B11Sl2W32ub1s83gBWiUW8TVMjOl9PolfEOyo3Dd1aY1P3jNlcMke6czK0FeGlgzHn
LmadFREcViIYqEmDTk7V6pKf0TBckEZi05davUXoMgq3FSp+msjpSJoyY6V/jGthXspSMZVbmLTV
gXUClVdYHL68TAex4WVJRmCzOlj5XYe/WHZtpYlUv5yGeiQigES1G4HtcldjnbEDTSF50suWMf/W
G8ybNo4254/CUZOQmAZJGv2l54XhYaHFfaPondkELcxl3DXNvqud8G5KwuYx11P0vUVbdn+da/6/
U27WopwdCX0EDwatkfWl98ceSdTnwsBFJbRQLSS/It8oQEFhbswGebW25ONlnJPO8fkaercnrRdF
wADpjP8WLLe3F52gSw9ahB2QEFhzs0CS3TRlXfsqRCT380t98JBQFnAxYtzWkdbRau26KKN6crgU
DwRE1VbehnGcebVW6weW+ExykpSf2HQ/uqgCM0cG4cZZ9p3iJIrGUCwZERiV018A18XeaJFuq4S4
/SxKFLNv5X/+m9JBBs3GdBkNina0lRKSGks4NfmiSaJv0Rpi0U7scqs17Kyf/6bvdm0aaMyEON2t
bS5qobe3jwIOb9FYGX4WY2rXSdT153kGDYMT54BirTtxvd836WjLsRnY0fSGPUcVdLRecstoqgGA
g1+YoBOcwnZ+OQP6fKiIAja9XQ5TIFetAoOiRVEuh5aoAzkzNMtbarsKzNXA4atpK183EQwJYk27
ed+V2ORPPE4frGzyHsBxGgwyee2uL6A/HqcQ5/Uk9RW2BSjc58OwEh3qUPbMujulXPvoUpSj+J4U
k834OF5mJKoAWynONyXGNjfh6NmnkgTyls34xA34YD3T4Fuf1lU0i6Li7beaY7Wz0zG1fKz+4Tnu
r85dKA5r1+4S0516pMKkJ/6z8dL6Gl01icBxQH2SM3M8n6scJwHGsVj+YGUlLUwomK3ara5ZoQb/
dEVzgEBnTW8NiClH77dfkAmtlQP3MPGREXOQkseyaZahBemJfIEWX35C5PS+DqGdhgoID8BvKu3R
gg5jLSPgE/EF3Gdj20lzf+7wYj2xGN8/pxoA3jV9Zd3ZmRK//VZNgtECkbDhJ+bs4FtMhoC01eFS
M52K7J3mFEOJ/yT/xbcPKvsKHCXy20DtUey+vWKeOQ7HsBI4vTlKUCgTURIfp+ijsyVlGKJpWWlx
yKQqrg+daBbyWace83vYKdBKbbtOYUzYhPx2sKBBbJpmcQ/DJi0xkWlh5k14S7yqE1QPY9NrO2fp
l3uK9qZ0w7nOX5OwmoM40aZfHYHiVxGmdXXbkG01ubkWT8OW7MShAelBsM8GFX9yieus/UaoMtWK
ZOlgw+rWidzS6PLnJgV15epyBAs8ldvhZ1ytimC8/Ri4J02dXsKKqstzMFb3nKjT5owzmvyqtwDw
PG598dANQ/OQcbd/ZXEXXiJfxbQ3jkuYuXbbyyvKUioLL2usIuZhUvTUNWRRvRiV3ocHx8qN9UcM
52vEsvDldVyw4bbLEuyecxG3l7rUCsDS0mDhXsxIhnWlPrHOtAHTFpj5SPxU+wbvcByZxXez7pti
I7CY33NOGJ9wd80Rpv9Jic6HXINTKClS/L1YEdFuVxPj6zKFwxcHWL5/gnJT1tt+0TjGIe8pCp/S
KO43SoyXKkiEZVAxCa3XXD4UGxLhCMXrMnfSLUb0NPWrJlxpMyt1x8XXacICxDYOSBH9yuvq4fxl
quPE98qSaNi2yRTd5nMeEtTcQMXHP1I/UrH1Pc6chLjOZFxKGxB7Qx53QygiCPhM0iI3qeD9AF2C
LgPaqesld+wFAbhwt2XrHMR6OOwH0+4f8gpvFSQbMqtdrZnLQ69iInWzxQYkjzzXCRr6+2cy7lGy
7zAqzF7tOJjdnKTrCHTHMH/GHRSKR9E5ETSAfbF050iypvXe8i+C8EoIrAi14XKwsUxDZ2it+1Qu
pdrHZWzbF2hdq71klPEPtVKdLEgrLdwv/QR/iiSNcp9oJT7LUZOjm9Fc1HsuJJPi3LXV4yTK5ZZ1
nWAjjuvxZwMweAiySvBp1YKXnEvKS3NFNvZJ/8S6bbx7yNeBjE3zwMYw/vYhTwgQzeGJqbwN2Fuq
sEB9YpfqxWBK04aSo3A1eZqYmHSnLCPv2yAUcchroX6h1edEezQfgIrfNGpRqX5dwoNwCaJv/DZf
kQkztp+iJ0h70OvI74BS+HXXOleOXllXKjfbtw1ynYk8PEU/+2Avx8nFIZbqZGXjHr3ye6mwJ6Cd
pk9C/XJdjz2YEfCxN5+/od73Wmij037ie9PNZiJ/dJmZl+6cTZze4a3MfsjmhDCsIjINHcjZDOj5
e2xYJXgCxthKi/2d4wbeIYgiPMVE81iA7M5GdI5bVvwpVevbzvX6qmbiiN6OEy8d9ndj9SSHsaKk
wJjlturP5WEinFojmWBb2UDFoPdx8kpCxUswPnsYWKYTxe+Rpef3B+Ctw+XZuVArH7/qZGdol2wk
GDdHLXeoE7Z9kLLdzk6GYbtovFxMKbOuraS39kR+d8UaetR9I62g+Nr1ULg/v1u0wI4fErrGgDOZ
wGrKqoU8qpFhBAh8/VpEHTEOBz3OF2ObmZwJIfKRz+1BEkjUoEV6dBmBkso8tWYhQUmQcQSzmn+M
M41TZNaltRcZGA6vyBl5udpCZM+maakyvdDI2nrPeZm1UMIlP0S17QykV4DG8+pIMx6zQZZ3qrly
FEulIUGi6JR2p6ZxhMM1rPLKHdDEEfGislXitTHMp9iIStOT51mBwpCpWshjNSSXiE9ipKMqwGmX
8YncIWCWzNdq7mBUx0rX4y2O89oEzNFOD5XeaDjSJbIxvFqfor0CUe2rVmt4nLUJdJrfNoTF8C+D
p3ptooog0WIeZOIcZkar4GwkW8HdZAlUq/pWSyz1ytDq7sFcpqXfKovWXA3svppHwKESbfV0hkiU
CLO97yz6CJtBRbKzm2xVAmZuyBcQg8zyGlcPEDzy2DWFtBs5f2wGAkNjgV0j6EVJoyuuu670G+zc
GrOWHk6ZmFc8jDY0/bWoeuNHWtmlFPB2zIufxTjL/X2ysD4fFic21F0zVzHZXnOLLUqDeTQceH13
+wX4xuWq/B7PCV9wdC/T4OH6cy4qfZ9OfdMGc9xnoKWNsVVukEEMW7jzWoP1wpZDGPF2C9sOETM2
7byLr1ZmFxnVfTrdy5HA0m7GTB24m9FKFRpakrarpFYan2QYWd22mty9xmE4kdU0R69gmcjXJmHd
eKH0hVS9hnqryJ6l+ivqK16XJYiFZ06U5LPnaRumXszkKdzb85Sgve+mkR4dKJ8A3m+Sumz1kr6Z
mri/7zpzfQGIOQ/6ubI7YksL675qJgsfU5uLbZ2A6fEqaxXaEBSdZZteEgQYLyXLFB5JVpOJghro
Kp0TW/VIsixmCB19TGCK2ncQFmcGd2SuRrZbtUkx045HzbolW7761jATn11dpP2hpdWUkhI+GdR7
0lj/JOmlincg1QfCINBbDfilM9hy+dDivm3y2DhPie3LySWKbBUL+3pJa5a6XSn0GFUQGiUIZfMc
BnXY4xHqF9zDPutR1OfExsgPsVKyFjnUSC+EbVqWWzpFZ+HkQ/izq3C9fo1Ijt1JhUOmXhI6QvYt
BTLlQo7m89APYGT7IVxZEhnDBX/uAJO4vQC4tB5jJZzmszw3rK5SfJskGoq+JnLxdZEWHESRw6Ij
LFKvgqYVa6kT2V+lShLJqm1ySh+R8RobU3fywwDbC4Qh6+sgFj39aViddBN1kG/cOk/GFzCkrexN
Vi4/Z40j3SOnB1dGmSndFL0GZS6hZ3PXF03Y+5M55s9ZaptfR9UZ7g0lzX5NozletFENjknqatBc
BaECD8SPRy95T1qTO8irqCzNeh3bTxurkcsjNxQbUGQEn+eNwoifTlxD3LxtEJZqmwK6VRjOluFO
4P8ddx08bVQdwz7JIiv4URty5Sqnyub1C1ylCErOAd9IJsgsL8+a+WCPEwTAwcAav19jt8rNAGeJ
yRQSyVf4SdFEJFefiTMCmPVxu3DUvA5FM30VRWnqyCtK+yEbIngfTaNovpqPguSkeIkulJHMNFcB
yT17RI3YuV9PnYp7Pius5gATWDN2vGjQbEzVpJZ7pLRysq8Hq5FAJBbJZVG2DfE2/Qo20OzcVjat
GS2FXyrEQtR1VT3iLkIslDhQJjaqOnY/QACxtdlRKl2NbJjRhl7AMHo9Pyw2/zZNmUqJTH6ceskB
DskD2gYOOcbcdlWPH+UQwDZvFwAHXiXIzUHFXjWorjLGWZGNPuvK0vuSogZp2BwsjkOi19yQSTpV
g/TEnW4bRgMamNwmnqi7jSjHFYSoNVlJNIrzFVBv7wJ6TMEf2ym9ghzfULxxssF8GMOS11c0VPmP
RFlkkDeSlT31ctTcNLhzY18ZyvK8mRNAJHDWdAOMqy5CD/pgnPiiQWTkL8XSQqazK/ESmSqZ1CqF
9NeQqIuXNpbCcRdXJS/UftQyIrHVbjgX4NKYOWG6k1284bNFYMjow1sBOGX3NnzHoRqUr0WLRGsX
l5oZwTICmOYDP5+gtRNmQye4YIjwV7vwP8P3f62qsP95+O4tP1/jo+E7f+FvVYn9BYcUvlxMmQTp
qKsF+G9VifqFlhATdjYzYod/gwv+TSVXvjDVgVbNsM+k8LX5S38P33X7i0F7G1ERCuJ1Dqb9k+E7
Hqr1rPHnMQh0M3JVLPoUvLxh3jXFosyWiF5dmUSVfVdBqIF57OxABzykpdTtMUoQHpDKgI8otQiv
sr43GcQHaW6f2lJuKIa1bJ9LTuq39ousZzcJU7pI0A6o9e58JLmI07x+sVRGeUlm/JlVpBD/HUpF
aS4D+Cz7hRJJHzVCQjpxltN3rWNQpwuoESPNXadiD64uJIBUhFaS5V58Mwv5tZrCnd63vzrJQcOl
HeTauo3VkYPTJs4fY+dnJc5G57Ff5J0RHqIJW2pyrrD3NRpxj/LsNjo0Jea74Rw4UL8azXh16heU
5zh7LmSYiG4IfqFIiuveETxC2cZmN0oYYozlfs7EhuKGqfFZZ3Sepc9eutwt+YVKXwCt9eQa0mua
yQ8LmSIT4ee2U7uiKXaScz/RJGFUcZW2z0tJ6ibPcc37cCG6IooPkaguZt1rzSQAAKvj3hseo6Jm
tuSuIEUnuYAFpfaHRl683gaI1xk/pUi67xvi/mYJXKjU3bfRd9yk5NThd7gjYsTL1XSnENUxc95l
unY9xTjBYxXGnHwR6/VukSMdYotuXFRdGiyZeE1bERRjW7ijgH0kpnNLnq7iuYXZaG/tbPyRtVuR
fYfQrLmZvFKKc+blia+qQRLVN3Op7JxRYku80nt8yVCQ+j3DzPQm4rJrwH2mHbTxulUfU5pJNB+8
errO+8Oa2FOO45YyunTz2In38VCdj5lCESVFnhG2tzSuPEu5DkvQLJbm5217HZnjXWtng9sYc9Bp
HNRAqJHwORfPAqEunqj5JqrsM22Ucxhntlvay1buITEJmVSUSb7tDH7dBXAORV/vqRw69UX5pcg/
daW3fHbmizl9lLsiIGgZp2DhteNTTXds38PvTg0QOSmFXzOrDx3RSkhA3alQiWUE0bbsnX50jb48
g4WXemNXXZnzBSTdX6klLjsn98sW3F9fBSEwZSN7Jv7KH4fJJ2H4LBk6Vy/P5viOl6vfqL0/GN/n
IX9oI2cXQe/JmXAZ8njdwSN0Kxtz6eDZ+P7NLsEj9CNWlq2u5E+9OtyFSQnqgKbjYjO8bC/hRGz0
xLjpwBThStjnurSbtOliruRXJzee0TmwDr46JFvS7An7BTxiu9fJf67as7H0AW0dVpAfg/GzURXQ
3hwIFLJ+PZvjzs7Cm3AsfsWRwW3p58TTJ0VhfQ+8x4zLYRn775bavjptdYh/3w2yB2MZLD6UKiFB
gMIkcCBu+pn34JNj83hIhvarc+SfsBAoYe3RwQ7HBhEmG9qWZ6qUb4Y28tOouEazsZGFfSMGqQEW
v0CHyeRyi+/4Dkbbs2Nki084qHUlzZzwpMXexxVQkjmaZ3+2pWgr4vyKcSnS1LF9AEzoAWK7kOV8
J9MkK8vnpd4khvE1y66zKdk1IbOERgP/+6qEM2iFYvHJSnNFHb8odnMZg/dWKbNp1C2Jm+W4uBMQ
tJ4c6stVPhjilv1z8hVrPldKnuk2tk3XroDtWeqZmlvNXRVL5wkJcXu2cz1o5ocBiuGiqyOjIIt6
oWjcsdLvMvJXrCVJNnrf0YkGYIk4sLubASMW4I5uiq68Ins22tsAb7dmVC+7sAWUVymSuV1inknc
oykVZPItU7sziNuboSL5e4RnLGXndqXP90YhP7X5fM3Q/iy1jEulJGlTPxskAh7rMfnZx9ItJ0Wd
Os/82ZIB6wEns+mWp/HOmVVOWLmdHlq9EH5hiOtxMKRnrXfodBKSCTDbgBnczZijxzZttibmc2vm
MdKl8DycFoQmTUMpPkadW+v5uWWEzS7sZyCSNb2GS8hgyUVShKqbOcPGTjTTlTVp3Ks2WHa51h4A
lBb7NJTNvU2leie1xuBbrYjZseWLEGzu137ArmWaInmkhpq2Bm3+GxZGigovSs7BZImziPA8P+r0
amfmHeQJu242eSQ1EM7hRJO4FPIKTDMyppYLq3W2zcLZbAY/Lg1xEJFKxH72asgT2M+0nd3C0HN4
QsTaRbQ7Ny3H5U0Uo+MkJScHMvaj7qM7RZJ2GsSe7azeAuTUzkMIF77a1sOmZb+6hsXMMzM6ZnnZ
anq/1eJ+fEHjjIYq12dljyGBDB9EPey2ankJy3Th2Dc2V3juYJGb95IhiKBLLXZHzt6eoFZe33qR
+k0vZdmPbdV3Jq04ZHUvgtz2+aVrzkRN6M4iy/a9Veobc6Dgj+fsuRexvI1TAqwlJ37KI0DasnaO
7nTYg/C9S7K5vNCtNHvt6SS7tTSlh5CutVsVhu3RFqz9GYCkqzfU/UOSK8EEInbLj081YKovRZo2
ADcVVq3Z5Fup6q4NXRo3RpmHnl7DLTfqogeWtv7XtEGG7dkWV2WpfteAsgQGWShuF8c7oqvuGYJc
GbI9eVplNOeDTH1gPSKdcwKgwZrXpmLxpGp+UdN6YIsQOL4hXnpyZ8+7zFx0MpiGxpOai1kExBW3
yfIr6hPFp1Eue7nZPi1l+WM0oxuMQPKGjDn2ATW/QF//oCXdvovmi7hQbhbJQsRb7npjuFfbwlfA
xuJvfhVW9q0iJQk0dtDysydJHuBlCEx7ACK8DfVzBjzM6NdSyTgknRE4WevFnGBSZULeEnpTFx+W
wk7oNAxBHq5ik+aiMrKDI4qryBm8fLpqOmNXlpgh6zoINXMDZB1kHKUaoNeNlPF86Ep9yW9P/UCi
cOoc6ry0nuHcjWfLuERA+GIeglgeOb9KxJV2xZSS3YxX2YOR4XD4l/Vwj/raDrJIFdu2HIXfx5Wk
uYD9wNf3zYL7eJkcgs+Xroa+1o3GLrKYGAE0SVKO2IpzaGp0xCvS6iWTqBtjOSRwszUzTD69HFT1
Et+gZuW9iOwl33YjchBCnuTAjHJnqxa6YHDVGxutU/HeLbyVSqdZzkbYnLdK7KTBMC3Gbogz5Xxs
q/Qbh7fmtqq6asMMlxqpAy18p3O+J5bChGlIPIGmw7MT4xWyy2zf1Ia8S3PRPLU6OjN90szMlccE
iqxUlrtaruf7dJkVWOnGcOj03vhVKFjpq37qbxxZ+m6ASQW92qT9pd2jGxJRRTVTcKC8TOkCbAe7
TO5pTct7ja/ujrFs3UCSALI0Aq/LFavegaDmVCuN5HaFas/2F2swv4XhTcpUHNpE5dVhNdq8Zf/Q
tB39zJ0gLuAwOslXteuEzpRTNp6UXE28ZVRiv7OG9JpYAtoMtILgsZvg3t2UTLgHcxycvS6VCzcV
X3nUhhQp9D88pegkQudItFhSR3vS0iL8WmhdftC0CbxIUSwUiqgpvy80N1ypUfB+6FY3BBOB3hei
lNKvdLHsvVAMRnrqVNDSKvN6/LFAhd2JEayfFPffiFCR2RA1JgjSoF+olX2bOEZg0OSETpj4rWlv
m1b18YEdmmhc4duiCPglybQgcLJMAC+24lHP8GrN06VKJ5OlNApxRtXe+fRXmH3NEnESWfhN06dt
jn6XRkR5nsjKuRPzGpztfC8P1T3w9weNCLO0J3RHF2xP1T0v14PW2RsZjrcvmHJuaNw8S4NCTpuk
bGlI1ZtGrpbNlHbXKgRqr8EqbxlgrR32S3wq4UVOTnWtxHuH2Yi0kAicTfXGMaPHKhOoxMKrDhEY
5R/p5sTfxgeYNI6bqWPhkn8ZeUWkPy2TrG6GUeXHt1qPcKgXR5gj7wGmT+acJId01ut7VW1IAaSV
dr/kyeBhlSAaG9sK2deKuoWr2fp12j4s+eLcZlmGPjZasOXm5qFAhj0kVrQNQ2SIDWlDbp2x8Fd8
votUqN6IWjpElr5Va+d2Vr5VCc3oeg1Bb4OQzglvlI2FvI68eQCc0qaO+nOVabCZUlU6cLsHSQTk
Snv44n6Vc7JpCMogHwLIKMnmbXrRKE/0iZsfjjL+IPxl5d33pR/ncrvNGfV5iiFLE09ZQr6myQ/A
iWDKzuRlGH00QLRIrIwQbopS3htSgdo7OmDpuIykDm25PFzX8aS4iWXYQQ77lwZvHNRSC2RRRwdA
R4jhf9mJTT4WDI1zJH9b3hbWRTYaWbCoUbIzEk17klu2iC42TTIYss7c6ihlL3MaVBtim5qrWEvG
DRDSBIR7ZJ91JJ9HHOLUYqvCsSNdKdd3cPzjg5Tk5YOQJGdD4md8ncMvI6hZs540qBCBKbdt0DOe
IfV8Ec5TA2vnmtj78SFFYnlnGYO6w4LZbwca0oln547xpBqoQ+KxSS/yUnLuylyKvabKdcYfNkNB
OZ2avSInxdNUz+39Cvj4Lqy8fxmpNw79MkgHGeHhf1F2XruRK1uafpe55wEZ9MDMXKT3mTIld0NI
JYlkkEET9Hz6+bL7zKAPGg1M3+3apaqSMpkRa/222XS11f6hFai7dlkhDwZ1Ex/kkdL90Wd9v3UK
DTrrhiq8hIPXvrWuiJ4yksEfrS7lYuoBPucFCd7qubMn+2P2HKrCMbpZUPGCcnk7rMZdJ2llEFRS
P7u49zZBkY2XzK3M42ylLGQ+D6rnK+spEvVdDKiNc0Hs915pv75E0AVkg3kVRz81si0ij7n2TlwC
85FeG3a4wNXFK6XgEQ/NNC17UztPpLQkb6RUa72y6fx57UK3FRskneIFHGHc61g660BRFGW4Eu4b
FdMYp7rFKKnF42ihVWar7dyVKKaMl6bnog6acAlqm7zk0nHWtVfEt1D0yW+HzsRaNLFDH0JUzh2P
lp+ghHVrqp0iYW3mzmdPpNVlOmLn444IswAdSg/BUhZrIrnstRyKU8JTm4bj3rqbOJsZOhsujITE
YeG03rMy9I17t1mQd6Ph4PDEdc6TqRKWmSxa5RFrDVXyILk1pbp2MVvfoeq9ha2jFQBQugQ3Vj9T
l7aXPpf7NFL9umBdX3cuWYQRDa5ZmL2Vkci3wk82Q+ispc0Z7tMRLmnqXVCnzRiWvRfl6LKoizet
1KW6a2A6nLvPAdmAC9NFeNwXmmocH9ltVcz9MUdXq5LfGcgE5+ii78zXLon2YZevB8fqFoJGl4UW
M7JIXMdtbh8owICKG2b+XD6cSpFvevKPFyGrmF2pFavpfZl8oPAaIytsyM6LunCFFdSb/0hEGlMO
9gCsFBALX3bJs5m2QAV2Wa6YWPemX+5crSmNQYHC6mdVZ1H9tOI6l0xeMCWLXCpW7coHSfdceDqz
JCEZXMPHwUKUdhge03qD7yLnMwQv1Zjxj7SKjVT+TzWm+Z9CGedmHPTav6ethSpydpZomLoFS1Ym
qyvr1Z6X8tug6xCXbmSs46bdZPH46QnvxiHHmY89n5/2m0aStVm9RQaJ/3gkAYX7YYmcKV609X1T
k5SUBHnmbqkz4tsHweaiMl4gWtaoVNhOw+oISd0dzcyzNnfRcxN54VoH9DjTY9PTugJe6Ea8dxpC
MzjZ+SaW8r32rGucVX+NJERT0XGHxkY2LQGjyRIvSmfLLYSGPy+ytS5Vt0kSIJV6qkjcKVW9Q6Bi
LJUom4eYLotF3QQcLWREW80zYpFT1AVMmVn5ouOaCNwAp1sIi1AU6dYyszNCgbDznzoouoXI5rOl
zUVC5Egiw3McmTbpBC2RahKetIpQZDd2BfgSTtSCmSeU9t6FM3tYx0VzdFDsIEwow3URCmIWKTqg
NO5kggqtSb+Xn/EseQi9unydy/HXGlqXfly2UVPncg0jd4EtOoRUjIFsfOaQYicn9k5dYxTAaJZ1
7QqPTPXBHq9Zo/0tRewrkUzHkq6JLiXg9n4B0prDJeOHZ4/nACvUU6ir8sUeKEd3cqBcWPWBl4GA
5rGXemEmFQxCPronA/zp6W4UXMbk5y1b3BE6m7eE+T6oghHf7sXLxAIO3R9ebBHzehVqNsFnGkrq
EF2oPuNpif+QTZ5vw6Lzjh4JVSRiJ/tmpjU74inVyXizcuU+K8DGNMBSEyvqoZw88bdlWfsbUU5y
i8wip/KsDB6MhCT5Ib6J2TnwnbxwJ57vSijlB58h3WA7sho4CiV3I7XF5JrALFqoKMeqMNdEg9/q
KARsdBG8BVm6hUdDmUwd2HpygmPIBFQTSvDBZWUx66frHlzo1GUWWKow6dkyJ33rU6u6MhqcrbY5
evfPRT849ioY5EMWGv6BvuQfq0+yNfqlv3SOiAV0ffA05jMf+6x8AEzjkNQ0McXkcD4gSsyYPcru
XkfRB0jdZnGo3Mo9TRSKXUtDpLvGCtNNOnQANFNxT+G1l1xct9xDK5ZW3gvit+0woewVflXduHi2
RW2GOwua+Nq68LYFZ7DvyqvlqafAhS7v7e++mv/tVuIdiWj+4hHNlkS2ZCsqGv+4/pjtYocTdWo3
JmyUkmLVdvWL7X2kpNlc49G0r0m3j6Ny5YuHPoHDND8NQLmnoHTvCw9h3JaeiRPVlvM0iSnbBu3c
PxcRKevYybqrLGyDToVsr5GAnN2ko4JQBu9dUDMopnT9AI6BtnPwQo0hrhnIq8pDZB71lPCTQkFL
k1qKMOI3O5Fkx6SKVoV57YU7HqRR1vTCsHT5/Vr0BrBpvTa90kFVywdCenbIyDvlDCpAtBgPsjDa
m5ZxHmLkinAWVUDjT/rnHiNK2AsyB23Iteu2ZJqzIAPCvqLzb2hGTNyFo3xcHKRJ3/sutpozN5PI
0SInqJeC7d9WO03Nw4hWJG7esrotaGEr3WNRNt0qSjtnVzhhAoLA2FW2TUNPgnKJRJ24B2X1mxj1
aiyzGqWZmUCVzHLjCcoYgLwN9wB/CTGBh3bTtOqviKlarosTuJ29z7rsTU+xeew7Tx+ybNgrFVc7
aSp/0UUUBC5Ula+gLshF6xrrJzDzdjuI7pTfX3ZI+5i9mgaONEf0OJG7L2xeS/0VWpGE1YngJwt3
OA0BD3ka+Qe66PSGEuR+ZROfeVBW87fDifcsI+8nKYhRip1DB548JIWxoaSEGykOB4LtKdldFK1p
rcZMNV914H5mFc2EWdjbz1UwPPMY3DpFOnhlxz9MP+JEtePBHjz3OLrGMe6louEaPDhErbHG6xIz
ckTUVGVomaWzSDpj2FMrXyzFzEJZKvucyfHG1nD14vjV6Ki0UQ61AXMst7UUBxWnxULXzAK5Sk4Y
Ow+hfY+IFgh68SwrBF6stjD4S3se10oR5j+W4cK2z0l38NXOz56L7AyremVtpY3B30Dke9z9Xr7x
qRPEH7QsfIOuII20T7ENAyRugkqfqVS89o71QA861RYarYieDYab8Equ6LiYKaPdhPmPESxIlgf0
GaZqYdUBqMTQ3SscdrbZ3uhef3Jbot0QAF4t+hX0UE7kS02XLoNBqs3vyEs57dOU/oC0jZeSL7j6
HQWamdcS4uVSPZDbEzU+H6Y2fxm3d74R3DXJqHSm4Cms5YnV6tpG3Tdte/UGEX2xMMs4WmSlqtYi
dofrZMRHZK/Zgs6g1zZ28Q1VJTf4RRn5Qxi3CzDEZTqHB8OedkXryNUcNluPlDob5crK9xGNdRrW
qp4e+sC84vU9DeYfqjqZ8+gjU8NWZU2wcnO0AH33NCDiZWJSy6hnWmqi8Dbd2ccKE2Rv8dFTOrs6
5XzsJmyzvK1xDFJGIx0xeBF61ARZAxZNOpIE8HBe7mM3fPW5PxfEz118baI9uHl3yN4yXjs39daj
SK7kOkyrwOYU6GQ5XzEg+yily2iVdb67B2x5C+vyoezBR8Yx3BcdHFW8rWcqNxMiF5UbvtOXs+h4
uAc7g/7svntkZ1SRrrS7yb1LGJKb6CX32oFzHdVLD8dZzvpYdRwA1nsucIEp6h+T6CPmkvOqYT0X
KCas50mfvcI4O2N3gCNeBqZBEah/TdPoWEZBzZ0sJbNgevfco78AhHvCwNVunVIEq6SuweU89Oq5
OT+FkL3PuIHdJ9pHieQgbv7ZLgdJDxLCBlgiSoSObM0Hh8BZdjZyMgKv+xia0l12OewcNp1hhYvn
QbKRAGQ7zUrUSJWt2djTWRbjog1+woLDkupX6jDETA1gmXCVEx+0kLVGva+spXAm9DwyIAqEtYio
QHKTlFzx7l9RWTNjmVPIZJg3bEPGQ9bpg5HHD1qSHRI418TIs4NO1JbINSqYwvYoRJAcQscYNoTM
vtKccZ10trdijaAlH/01AJ+/oI+7W8om73mhxiN1fP4fesd+CXMYFhPi/XuhbsKYHj75nIkInVtg
MMpetpj+qqMh2p108lXZz49K0CHL7vLQ07b1kLQJBFto8DNVKeOVCI1TlTQblbXXuRZYhyVTz4yq
7C96zavpPhZltKOIlA6inM1OQxXn5UY0YksH0WOgq4VoQza874bOMQb9XRtknDUcZvtUyg1qmS2J
hJsUQK6Oa+hvbxMi4yktTVkh3kXkYFa/9MtjW1SrxHn2suZKxeYpTupLKozVSGGGbw8cOLPhvCMZ
b9YIrZxl22XixWg9Kk69mO2G/lu6OeaOn45cqE3qPSfxtMz0i5NPGyScF/r8NrHeS0qFxhPxoFsn
/huymHcTtXTMBwb1HVy6Czf/xfLP/UuKUBZSKZq+ee24sdu/ibMx7eoNpd5nNBk3c7gLD+xV3N+r
aMGIiErR7SnPBG01n0WSLysWUMnBXLcbKi7WreTyA6bJvXel7udGn64Y8TEopgfkMqvKx4xR0773
XGHEgt4H28scy196PM77OWD5pnDHMx9l7sdPOm7qW6GADCsyTfeNNsItOg+xFLZOv8jwcbZ01eYw
OhxIS93QYASFj2GhBmyAniRP85gFkXMXGfCjTsl0rqqOmme7GLZtTwVjqQrnpUgF69zYcPhL5Kur
UDs4bpPqSnuJ9d7bCZowNQ5Au3n82zh+vDczDmzpmOVrZ7X9xASLGVTLoHokYdhb0mf0x4aJ7xfS
CaYDvWm0i4rmhnkzex6Z8PFH5yvbaqD63Lc6jHZUWj5JbfzxW5RB4KzvmFDWFbVUKz/nIKVx5aEh
5ISb6+UeerUtJzwV0VDQ58vOUKTGkmhdnAs8yQdi9+tVFuV/hfRu0Hkvonf2Ikl+CXmk0TNhzyQV
saWpgPnlsQ2CQxgB+lajew0JBoCttK/E8gM7odVaV3BjVfTGSZ+u6DwFMLZXimWmdyEK/WigmNLk
gzIgiITicEQ5EGLQPkwDjpegVDc9tLs5tC9x7lzpMfwwhPtoD8ZB2i0tNXor3UEDGAwZ7+Js7OJM
3nIixRkS46fRlAdlt28O1yw1azPXuZOggMuNDeDpsAid5Kke7Zsy6bYxgKxL214OI4xkB4djZWdC
0CgJ9bsvN/vVVmcsTSb9JSsr6hLwX5uCwwVr6W+L4JKXk+uNOkyEDRVqNf5jGplUc6q9EyO5OHb3
ELQtjMwcbe0x++jCTNJvV/10UfJlmyWzNqXf+IALQtCNHUU27WJIxl1hWFvb4S6f40PowQkR6wXX
HR/p7n5hSrzYFpWZFFDeRpMCnmS6EN20mCKXkm6lTtLmSi3tgA+ejgEM7sexRYMo4rZomKZFgYZ2
R9WZucAo/lbN/jZI+oPljHe2MVpURbgySaTaVi77S9R+TJW6yqjBmBMkT2bi8aKEjL9T/9QR/Gnm
4gMv/95puyut8psY4AJbyK9wDHMTi/D53pQ1NDXIr3932Jsrp6u3QRHY5CAU06ZVo72epaD/GsPn
gvCOy8jY2Cr71qtm70mlKXmLP7EaBgvTMz4skozBHK1faWEtK2RwgBePF3XQ3ZLRuqJtvQgzvpJg
u/Kalubh5lr0emP406MffoXdBuP0BS6RSr82W1MAkbLNhKt8uPf1ooo0+x2xBT8uXKmFZN7i6jOp
6BW4xg3rTOz4wmnAW5TYY3FfohJ/nLqnwN8jqt/hQHkY1ZPIjFXbeneFgBvDobkaVbtmh4uyfRyO
x5pAinUyCCrAEhqdaIG/Z6jk69qKrjKlUJ46rHkxU0q+LFlzgZeZdM22QcJc+1vpU+iKHvJIXXiC
JadCqaO8b2NWJ4QhT26Xro3ZUouy6+2FCXTXNjZsjZxIxwREpyuOrsG4fcur6YDe9DvW7aFInEfI
dooDvTOAx4HddaIMGdKTZXNRerpcxr0iyKWeVn5Rbsln2NJCSgmk1NZKtuR93HMkEc/3FY8c9CSj
WE4FbX/qAvPbkZSCO/afulJfka+OU9j/dHn9bRjR1iQkaeUhNFiKTv9tA/lguDSnca0+Bi6jd+/t
04rKRxGfQtnAUWFD6ijLTH5N7Bxrx/+hfu4PxYgXKkWNZZuN4mKV4jia1TUZZnOp6Myr+lAtw5Jz
tCOIm244krZHPGuVzN8YdPdmrT/zLnkbmsjeskYex8F6mfr6t4Dlpa9QGWDhxrPJR9sCjeLjTJf4
TN5BmfwOsQiWXeB9giWTGZA63ZrUixvX8EEE0y0I8OnR93TXbfi5tYHxH1CwJ6jHu2xeBLyj7iRO
slBX8DufcigqisKhOhm0bd+roshCtKbftIPU0kyr7RB0q9yEts2bakXe70k3Fa5f4DOaM9qJQ66c
Oe+NfVD3Jm14/CO1NR5SolsIpQbBRa1ibSovvFpYKU9RliRLXh4sg16+LIXxNbctMqnkuTP8rZX2
aun3MlnbWZAc0+SeUV7BlsXCLnkUrWMBAbHUGCmWra7AvfmYcjPgU0Dws9Ve7ywjkf66MnyayMNa
5VKA36ltGPcfrdetAudUVFAxk+Y1TugX8im6L2hmdlgTkk3lTNHCqdBreO4Liv8V5KkL2tH066k3
0sVUJJ90UP9xEcofC8INVuRpu1+2Yf5SU81xan0OA7uWqqp3kVIhjMkDViK+s1NfbSPeS+SQLoyq
bN2lQYIKEiMqt/u3OUQ+MeSMTrZQJ9TYCBzSPc11N96poxEiUINaukn0wBUVx5WAm8jRQuAbXEzJ
tWvOYXIZ25fUl86q9by9FNUhplizrvvHIM+rvVnxqXKt6NltPUQTHQqZyULjGA4Hzx7fXFkTBzEK
XNat+TRXE1kR6miN/QWf5TNetC1NURs/wYUOMrYYlGdsW4PZJrbfo/JBGyjgyMHZ4F6lPqiD11LJ
Yw1GDTS3cJLwwULm2Mbja+zlH/Wc2Nt2kE+Nkf3tkSFG/o/NxNBA/g4uHdpM+aLdGsO2yvaTS/Vt
Chub5ef7J0KWmzyZl4Q5daLbhN1jCi4wrDNnNWl2WxOyo5ILrCobe0KAOIEdtSoVh8KlvzsYslPi
oxMLzPWfJFxaV/fOvKsC6PmhpuH1Oa2T6FGb/KCIU82DmNr0B1v2vFOdTVWlTyV5nvTF04wo8tdO
Ai4XgVEn4xJSQ5oQcuMO00pQ+QAFO7WveEKHC8JadPoBfjZj7uRxMtpgP821vQmSojlNTD8n5WbJ
V1QkmtuctdWOtMfCNJobFZl6Z5BPuRjgSt8GL/4kHv2sXfnp13BKoi0bOBe8SwvDF2tEgtWpT2Z9
znFbXXxbmXur6V8acnCYnUBD12TRvPhVRke9EJ19sPIghtjMvnWslxy3tNkZm9lyViMFmklhXcsm
eZ2CHmWb99KkCE6ttKjvq9PNL4RY0XB5t2vl1XMtPeOhCwFA7c+SmYJgBgqyO/Msq+xWk+oWd+So
AELswJOMLUyzWtc0pe3Svr3Vqf+Iqi19HLxqhUAZMZUoxoNGO00HfZMs/Ly7lJ71lqbtsRR/ZWcu
0569A4YGq87QlpdAZttsQrsOV4Xt7S0wz0MUYus9WV688eFeYu9W+v0OshwMJcOV8mMMcIyJsZMd
4Q52/WHLL0wAYMkvfG6X4MIhIqL5g2l52nQGqF/cGChHGqQ1wTR/2v7dHcuq63qlR4nXUDEo+gdq
ujEqyEss7741yNwpRkUo0lcdRu19Z6k5VSgmlc0aEw9vdIFMy7iV9MRoDj6Rrhyxx3t8q+8WDcx9
azs3ozea/NTGLpmpKVUcafNajXP5mhTbvkqPZTo9yDuoNPBIrBM714epCdlrRxPkuX/Ku/AU9UG4
iFtcMpR8jnsxy3id+/pdK/+zxXeeC519RaYRvIARJht7Dhn6K1x74WBu+uLOCCBry6qM5Z9CoxUe
1rWV3QcWnXrLOuBezUfPX+Q5Ng83OcfZjFnaep1bfWxaNLuFu02nGPWyDL9DwSEJvmK8+xb2Yurf
4rP0qIQOjJnWrWGL4WObGdjmjZS83FSOPUOWwB+Fu3nhh9F3IuACW/SvlAOc6y45+e1P2phIdhzm
I8ed5mU35p/ct3x4BnRx5fhGE/u6JGZwGXCfQ5pniyEsK2z2TGWKqnf5V1cNinQRngef4b/jFy5K
0oXLhJ1Xul1WJuEMUZ5LjpIhWKd2lVzQ2C04nTEeYocyoq5cx2H8PLVxuQ7oK/6hgAhnEqjbCsvy
ASHAWafmC1x3suycfECJ7SrM0Hmj+C4gbP/NbvDfMl5cq5/iqdU/P+35s/qf9z/6t4SJT/Gu/+9/
/SWpk//8m+8hmf/yi3XRpu300P3o6fGnoan1/wZU3r/y//c3/5lB+DxVP//rf/wtu6K9/20xo+Z/
jCe07sUF/7Wn4vJTfeb/6ev/3VIRkGeIkYKkI/JhbMoJ+Jv+3VIRmP8wPcKc7vUIFFLRNvH/8gxt
8x/EGds0AHkoZAmRwPv7T0uF8P5BXzgRPszngmA6If47lgpSh/7FUWHAPfkEfVCdwP//D6EpTPBT
zLWnmcxc/QBb2l0TUsD3OsRHQEWb8WAiSUPY0/bMgamB/2MrdGNs6UXvHsvMCCldKut1pFW0YzhK
CVkS3a9SKdlY7pR9DXZ3l1VjtqMYVfY/eZK6a5P602U5dMCfcTlsUOKILa4TdtNINpekhBBwEgjw
JTFYJWPxMJ4D1CV4FYp5DZlq/mQDfiLp3O9XbWb+zi7TDCmaSg9lP5jPcyUJrsX/GTxmKrD2XtgG
bz0hg3up8vxrdkf53mR8EPGb1uh1S9tbDa0KjgZZdNC8ZhacUW6g9WmIKg+0URyG0ff3jp+mAH2J
/xipeLqQa1G/1qKMoNCHMIvp2rVwYlutY2/Gui5/iCoYH2riwcpl1yWcKkOD2rzXUXWpU/SMHuPD
WnJB39qAFK7SxJqRZtalVffeSbbVx15W+ZsSbvwnzWrPXQhJA0QdmuwwRGLNH33ZtkelDK6PPFfp
270gc1ybXO/bLHfaU5eK6mN0B8wdk9f82l2NJs9R3XdG79lJNuGILS3GxWqgfc0hBmmfr+UcvI5e
Zq10M9uHiX00XYguuethfUmfc504+jVyYghs4QbWX5gw9bcUqkBF0lTfMdT0jJiqP5HFVj2S++Xd
5sqg8Jc0bgT/YR6KHExNs4IXgegunso5o8asHREHEs3127QWroz4rk1wtbI+a3AuNMV+BximZK+R
/LnBXo1z+6UYxL5KI8u3s+XC+PYj4XodHtrTbBc3fCPyHJh2ty61OUA5NPUvVzpS/HhAx7IwKtv+
1hlhe3VsT8gFqu+hEvVzoUaN6H3OIiDPlOcRSQsc/jSTFgFgUuW3fOSFkARpjMgZymA5+WOxd/Hc
87U0CtYgm8R5sCBNFN5aZh+912RF/+mnGBC34PF8TkXQPtPsXVyjKsj+xvgvthG5b1fZQsdNXi3Y
puqm3WOvj+4+hTLY8Aroo+hTyJYsB8SaqsH/qqvSefMzBf6DcvY3jyP96t6D5I2wQ8YGolXua3tw
4ModFhVYhl5oRIUlWhd3iKm5Gc3mUOJrJG4j8avXCoBjH6cx1OWgDWThPd/W2nWq1FzMo51Q2ddT
sAczU/evWZyg767tNsaNbOIK5ef34u9myKuV5/K1lpDz0mqnpNxIwQ+0NDSmGjLnTOfV1zM2gx7V
7R+WquGT1mTHgWy58xhagD3toqDv3oUeC6aCqq+PszFWD6UjY7DSmg690GosderFVII24Hv007G+
6sF1n3NZpuiZ6yA9tvou3iIHZ4NkDbkeKtxxO/euhvYEgMGbP7ntqvYSIAa/mc2te2d6o7B2UHYA
R2udwBZMbgepomczH1fZ5LwZuWus5urVCmN+t5Im4vPCK/eymrKb7Pr+EcjUO/aOM6aXex5et+C/
rA2/05JD5uhDXdBT7TWl2ow+jgSi9Gqxrto5+CavNV5Gyq6e87po9qpqg7OKZAWFltcmBureJcCz
0gGg8uRtscrFP4mieJe0BzT4ftxGKOC0o1BUYvnZpXkZ0tsxu+fJVtbZUq3xrjPi2xa2y+a1BgVm
SqA1etr2Y9L9ONhUP0DS2IFSFLF/CjiM99JTap+1mLZQsjOwOVP7YRV1QO4JEMmw4BGKm1VrhfIa
J1m/0cGcg564BkhEI6lOSOJEHZhYUrGk4eluvHHL7OpyILhr8nTEAfKtCJbNmOGPmE0ss5Vfu384
bvoH1clh3Sf+1W2MeUnVO5NLQrfRM2d0fLN6S79aoih/eq3146CC7mOMqBflPJQrWcTBX2ID1EsL
W/nX9i1cqxFSEB7MzCfZJi28HL6oVHGxSsMqnTfjHCDktdvg5Bk9xfCkBvwSUWV+Dwjw8A5bDJ34
c09VVHjs/70wT7XjVOcECR1YSSTHRYcZ11lKsnVmsMPGWSuSA45hrCy1S4ayPMqh53RCqXpEoSMW
+UQMDsELU7T3yh7fhbazN+mazlM9je0Tzvl4Xbh9fxGGEd+yJmljONTJP1uVmGvIZRtuwoiJ2Slq
gdqiTI30KSEG1lt0RYzlAYTKDrjTEjNFYz9kT+3kzW+Ba8VUlYcoiQzdWBdG+v6Dt28GRZlRyqOD
EHc9PDGlKxVHRESQDRlu2yScv9OI6weyuibJMY/cvfZZwpYpMuR1i5jqKQ3y4l3TI+Adosgyt9E8
EloAz+ate3bqeeHFXgGvc3dGEFIU5evYKVPo/iz1MAX7jKtLyAX9Jm03WvLRZzgnTgTq3K3GrZHq
iKdloM1h6cdNgCF9BtYGoCmocac54bXWszyUyBDfIlJll7nVVikoajHvjUZWn5GD5k4jx4b3RBWy
jMfQfh8LQlkhBgg5iqPWepbAhmvsFfZGoxZlr7Jl/9TcBQmJOfUH0Bd3FQYZW4D0m8pZ0JeQEHww
OvNEPAOXAVtW476zX8CnKh0MoNwIzYFJ6jT64nJpglOaFv2lGtX0Npt6/O6hrNCCKXbcRS/mH+ZV
b92F9UDwTmvHK+TV1NROHu6f3nWbnXIk8gg5e8+kJ9Fbnc5BdRuxhuwnMr0+fGFNZ00Y6Cfa35nE
dVJ51aKxrG7TeaoFn2gSZ9VkY7CwS3kcnfgBYXloYtu7c/0h1MRzXpnIwY1IVeehkznzmxkhxyVh
rCZjI904GdiHSNMvNYEohW5zC7uSxdyTf80pP5WWv0FNorjl0bIZaDj7KMcs6FUX0rsq7rCouI25
jGHRZfAQOz0Wt47YnWUe1PjqevaibdXmQQLypj+BpFGG4OsvINa0ajaRlYpVCTt2UIYvOcqy0V8R
ilJvEXskV8xB5lOS2M7Wqydzw8YFQBwj7vyuLGls/WEej7qVwRFVYbrOhZ2sI78DUhAgcoAY8GTA
GaeMZKRLQkArMQMkvS4cl5yEqKj0z5QyqU6ubtd+x/eYEQzOPjzD5bgeUA+aIZAPPzUffdn7pKkF
7ryP5nvsVY9MjpjSjtbfRZx27b6fve6LMJF87/mZu5LIfBGVNOvIrWipNhjlqnpOEY9Mw4lXtN0E
gXbFxpBzMS5H3ttdm8ewlZHQPR/L0lHjZvbRl1A2jEHWdFN1nWwEZTTSBmQBVJb+HeMaaSKxWT7v
ti//zD0pbkun602cIMwor52shzUJIeVOiwlIdibSec951h8brVx7I4nzr1do89GrzNhvTnU8zBvd
q3Y5RXG+EV2APW9WxrdhTcCkie68ja2teB9Zqtq4/HMFiD06TJsn9jMeR/62TM4wFcm8YaD2SUZp
M/FOuMz44MyVWEV9qO+paAYMBV7G7eS11TGeq3yXjeo9oKrn2bKMcmsTIEuiAfGJ6G/HS0AQ2i3D
8riX5Qh2Yel4bWE223CkOHvP7hJujwSSvhuztZnZJks/UjJyWUoHEQuVmfUiaAuUvl2T6vmer4OE
JAnT6ksn0r9gAxxvbmmEjwHCoAAq1TPOeNsIzR1T0pDIT0nf2zBBYoPQ/DpYpXO0qOJ9D8NIT4es
cU25K+dKnUzCou9WhNRo3n2uKYwtYzDvSrNSvzGT67aK4fk3MYGX6S6IYwQYUSU5OKJ4InOzOOYF
2bpw+1ic4fIR084k5bLUiNG9cYB48cXI6uAivDpNdrlqie/yK5aOoS89QZpK025nLIyPZmU8RqxZ
BSilYe4godWBavrxZTb65jVokWWRLoUly+9j3EQZUAI1ylsRfKigRpbb4FIiDM4Kn4iVUKvx/zB3
HtuVI9mS/aHGWxAOODC9WlCLIBkTLEYwAg6t3QF8fW9kZa/OyuqqXq9HPSsRGUneC3Hcjtk212tA
z9rkSHxoLo99rtGco3oQhIE7enVHXXDCMsp7QOsMkNkZn5MboQ2BakMyot6EBk1uM1U6Ohe8ma+t
h9l1M4LGcFjsDno5hP3wgMyFMywb1W0IHwZTqWVhHitbufXiLCq++N8a72dm074ktKq7I/Q8Nv7M
cxRPZqZg7rfN8IJQJgmMp8b/Nja9/9YGqDA8FWZzGSkevqHZk/762rdv6nmKv49W7z+ljs37pq4W
TDnKiW87ijr2de7hTBGs/XM7Sz6pF8ufomBukHubJrwmUSHe24n8hBYlXquqGh9b2YqTF64Iq2qa
vvWteqaYQD1miU4OTtolDiuoVn5wrkvMwaxEskhV8iCAIdsPVreM1vPcGUl0Un4IRsdfoyBUmvYG
5dAXut1wYgPf3BEOBTtTRud8CpoYM2wVvCyeWl5LNzgEIP5RvOfXrhujZ02o195oK6vwJ8l9Mc1Q
gdKJp8JUMeXtes5H78DrxdMM7OMtFfgHTYEm7CMFt1svg5RVesH8xsdd3hiB63fDJoxoi72IbTET
VKeYkilqyNXN3C+xwiIivA9bhdHbklewjxAdVRa4nExksqu09Ek3lPKRk7Qtz5HiM2Xzp519Og3m
pcyMT1DMc/dg22hsHv2lyFgTZViH8IpHLane1HP0Tio+VEYRQI/lwERiSYLfkjbVHcJEuu3pE78H
M91faeqOH9H9+pdZweDPi6G8jdUMcMK4eUo8p1nqczGgYEDrdGwAicuyx9MS3jWsZxQXbo3HimiA
rbcLKuhEq46d3HaClfUJjhUwxsAu9cNCKBd/h2zE7bx46LTA/c2utOXi7KE2N1cX5ajHKjGJm6wb
hj1OskdtLDILRcQ2OaJ/lak8xqPZz7HHs2+Yz5JQ/o/YosJIKiKAOCP8TRAHzb1fYxyxKh/bCU/m
mdSm08gXXRfY3yMZcPjDz9F80uUrkewFRG3o4pznraRgy987xCCotSXEq9M0PUD+yxHpV6anQla4
nTutP30yxI9Z4ZA0y51QAMTLzHsW1pJb0gfNlNB2dK9iyIb3rhiD/uRG+N08LrHj0tjIHwRz72QP
4DTMpuoyD6b7HYwNimktlwfX59gvJg+/SQdTA3QcloD/vm75UoM+Lf9ZofxDdfzf8uXxV333Wf7q
//6H/knk/P9D1Vw1v38vah7S6u/9Q+s/8A9V03P+yyfHBBeRhpY/Bcp/qJqu/V8+6DZUTZrmiHf5
4Gr/BMVIBM/IdWgZpblC+n80BP+palLgItm5QtS3eaQ6K0Pmf6m5D//gv/zH+qG/Y2JsNwTOIkNX
SH46DJD/LG6OBKMUfVQWxz/pf0s5Ault0AtKMjJSpezup255necU7729jChodepo7DwLNqXE8Hv/
X9CEzv/hBwoE1BzhoOWuuu0//0DrotwdAmntAAJCUljwkjwlicfLRqSt+ZzdcdLbbAhFyIt85aRQ
jlO/xXacf5b0nOn/h58HUCJ2hAjCJbU4f2MGA8YGQeDP1s62/OGHY7EN3aXakERsIos2USwKy3fZ
uEw88AjIv1TW5DyWLUm0XQLtVfyDxvRvifh/Z1naYIVCcENQJJ3A5yz6z5+Pjc4aJx5kU1WVzrxr
mYIQHgPjcU4cA41LjndgfQgAuHabIq8xi0ZxMhz/coH/eR39tUNn/bf8lS6E0gw8MojgenOBBuH6
Lf5FE8cAnc0RO8AdO5Fk2s6tD4JKQAF0d/YYuCQOYc1sLb+GVqEK0iW7//zv/xeiphvA9ASnifQf
RmH0L/1+ETmtiWf8Hvik+AwzKazV3lNjK+8G8x6mOly2VTqvFp7An71NPMrmRXPYYDL1ov5Dp7YY
/7sXCz8VdUu0EXt8OlQH/G1VQKIZ8xrgvL1RufueA31nGGuGwMPDbHt0dBHQ/wE8BD9Ra9YvaHSL
4pbISN9vJjl2f/Zm/duL5V+/plVbtvE6ihXDLteVxl++pr5zey9sQg+nkW7fBHznHjduF4I7kLMb
wUY3yXNg+So9FJWR+ek/f0usb9bf+K8XCp2A1BRgmpc85fzg781AS0fqhukp3HWVJXEE2J1jc/JF
ZwbIYEjn8RxInJ0JveRxsufyuZwnzAAThFxvGzZF8sMz5Wps5rZAD290JTZtmfvOlqrO/ruaK7SD
tG4t55mnkxj2mnDtcknmDKhQMA7Ot7CfGT+ybHTTo8GeZnZBIbFBj+RQ9K5006DlOwrcctPReP+N
CC5IAtOGGMsUT99gs/hA+sGcCDHstEX6kVhh0Aic1dIUb5Sys5flAJpZzIb1wEt8xNazJ1PjM3dO
omDxjMVI8J+HssETMHGpuh4sHpJXM7TBBN2ZXEFKko3NCs81lOcWugnDNAtx07kPq/a/7PUwxOU+
9OOvLIqjxwUCHibeQlUTZv6xoXDdciVBGNJNv+0CUuNO9KmTbOsk5CcfRDAkB5a+80PRxPXziPTR
Ani3x/Wnd/thV9bUQnDP4H/fptAoUWY44tLcNBKrP4yDy2G+LyDikfhZJsYJthOkxxLTDasTS6an
KJ3sz8kaNXTqDhf6di0HoEo112N+jWeBW9ioALyqZr+Jd8zrw4epdXP/qIgVcJoiuIzmQqB93KnA
Y3USu4I1NXYAnMuEssRLus5NrPzVMO2m0grrDcgOHDm6zMd2n3RuCj+Ks9e2DSbxixK/iAPdMmy7
DmCMFUxAv1lKXLx2kNmXbXWXCmOD9bBolgDgaQPAobIdyEQJ+I5bcPFVek4gCrhboH1T97AoBTgh
w66JQaYByo0tACMICV1YkYKVCztowckOC/lgzuPYOPNNki4/F/7yDwjNJJtm1hsWLmWcvHENYCSl
6RX0ujdt2AkAvpzcyR2eybEUBxLkwLn7fb1Y2QeUQCphZJ4AeY98LmDkAftJWZx3wKli+v1M0pin
zrBa4tht/KJ4p9p1ice2nkP9/RQOM/QRk4f9rnBCO8GX6mkAEwkDcFBDbkN2PaGsEOUa+5eGIDe+
w0LG+1RUYFFiSAJ4W+ty07Ygx0AzTQGZUu9gQJh7ZzUzGm8o6IxOdRev76HMO8qFxP9RNKW8FzLH
3DQU1i1Pa3Zp9urt9/VroUpMaSFmp8ZPB77+SDtEddwquTPO4LKE4gAoeuettLPFv/iWmPLjBE6J
3HDhnrgNjraB+qIrDg2RcLbFaH+jgPOWM9LyyUO2fDSt1X/aqZzVatMrn3qTNcuuAIv1pCfhzUc/
CYODPVjvQNvmEzLqeJxLs6BbqnTDn7itoTQOqD8l1gHKJXy/XG2TBY+FCuRlHCSrs8PJ+JsKGrta
01vIzpCJiWGnyVm283scDayAcpf47ak36pYCFiArrGxa1xz6bBKs/MpT687HuUcRA0l6wiJ7xdqJ
CnhuY3wzRaXMSeii7c5x71q8XybgErEKrymcnnKF82NEtrXcDLZrdgajr3Wb4zjst0uQpa/N6Fh8
1ECR9ovVls9wJji0tZyY4JVv+T70HboS8RKyBI8il/0pSd34phZSf8+i0vuUiRu86rGczkUboF2K
c1TIM0r2A0+HG7ssNkMiXkBIVPu5L+e3tmBpmqzPClXgsYumo8rsNSCFNcXY6SGJVbZLFFmrcoIT
xzZxKRGHrPJnZLHt1qp5Z4ex3BHSX8yeTY3g1xUcq6dXDTAAD2GMOBfa/fiAnRQZiZ6uoxXBr59V
hvCYXkwTx6c5dsJLTXS5NzibsASfwYZulYFc7KUo1fvZoSnhpq8jP34rA+0/REXSgq0a3dm9LmE5
F4+2rt/qGBJX0BQdolnTyLvJVOxJjPVZxVNyD/od3Ttz3fSWKIcZv8hAO9U1dLz1OGZTPPFewEiR
u8SteQeGumF5nFkuDQSNojp+7YoPDqnq8Yh7AfrPVsx5lh57mIW/+JzHG4eLoGGtQviidTRMROhW
JNZqy9Fvkazb8ohDISShDRdoD+BFHiqUZF6AWr0mQaTof2jKcQc/AnOMg/fqSNuFyQ5+TqQFp4BZ
Tt6g7JNyUtu7NSyyfpcx4vcusz2zs5pgaLein5tPu4Ilxu9swgMbULbzZdgcGmuiFAL0mB3tmiAN
n9pQV0++5U3eZppVGnKULkEOirHmOCorHscLagkhKsB7tqJz+hhw+T2oAVD2wSuARSJe6+bO6cCT
w3AaGKtaOCydXg/UkK8a0DaZvZybcBnf2T07ZrO09oBTVZoMwF4c9WQ4QVHgvMXAuF2SvqcJJvWT
zwlLB4hkX5mnrvIX0F62F95ivlfnOmQZTEp8SKNDOKyJIEPnW0teoUargBsyWQz5yLohSLyhqe9q
z4nflzhU7nZqdRKg4jFg7vzBd8A1DVUBdyoPYvhzuLzqVnRfKEmwRvJufKtTQ0xnyL3HTswE15cU
tlDmtN11cFyLJUHTgcjiJZjuVpZwTKR44xXBQkXckFoTOIe8pMiSQKH1QO3y3B+wP9oJDBPDur4L
sl8Z6ZNtr9pxZ+MLI7Q2LtVhHnxegea0IL4iLA1xhFhUFngnWNmvBE/JBkeceXjPXPlso+zeqc9d
UT6Qr+KlHECDjDQlnQenqfLVmEd+B062s82stNHyUMe6mR59WBYHcAi8nyxqNqD/p9ZhSrLgDh35
xm2/FyO5hqxX5etQle5VudZe5GKE/s5GvQ70lezZoaeUDbytfKl08hmBH+FyiramdA5uEJw8p74v
kMf3hcFHPvl7E1U5m8nlKVhUskuVts/Ew4gbJaP7lC+JtwMoecRD9xmwpEKjDGjYunKDuXeul9lv
QdIuGWbzyS7PIIkS52z3ub3Xfm+rSztkkvi9S2BrgAy2yGWtdYt6JlQTKrpBbtOCreWT8snQPdiV
XWKY80kqJvvYUVP022Fgs++LArfDmxNbidpnxRKzRMEmw4oAOvkSHro+MDAPFyvo9h7YQlIzQwLQ
/8AvPbfvdsJIs06VNLccLOjh43RXibYlfpRlObdGIorsF3CyGvbnGM/DExWKEFfbQhYdy/+ULQo+
QfIZliqeYiHfeb31BKci8S0Cvv9WTxNEniEoboIssQ9j6/b3vsmzl6aXTNXxQEw6SKdNmMb5YW5w
7rRFAG8O08cXSPNsCyviB1aO8mtqwIcCluf0TgnHOdAyehQcFW4pmhcbqRuNGZqNnTe1bOzqmete
0bKY1YAghkiMgEhqxa81kVcQ6MjcstPwJhTtNcwM9TPUmGm7LO5dmgmUdxQK3N4U6ZGj60/GdQl9
OIbQl20gujQijcgEGL2fyMwfObIWV5YvBi53XO1LQ/rCr6b0OU0EWLoqgbJt2zeIeMRZVeM/+kwV
OxuAxXsEfvJ+pJwFJHwZw6Jp3Okx8C38VFH3bVh9ioyaet/3QQOSZxp2Tm/jOKi84ZpVXb8baZzE
gaHJuVfeqcmT9MgjCruBNHc8DiAH2j5BBjudTLmbs5xTD1tF9cbT9ToNLdh78I/EJZq0ZPQdfoyT
E+36VZGXVUX+uwkPymVRVEEA32K1+Gyq5rXJMnHlnXXXrsFYBCazsbE1PWVhlRys9QsJmprsiFjE
GidN3+IWkRuC336K0LGdWj15gZH72cU4Ikd1kK6bPDZTs2aPWdhVnug/CZBOe/YSRFbtNv8Kc1Fd
lMKmA0AdLQBkG4+BhVeCaS4CW8S1KAZrx180b7I+7H7VhqRpo8bytUs1FYnR+EChoXMXgur4nCqT
bEddO/c9TtkfzF2/x8zd1yLl8RYuV2+KQmzHqM+qH89+kcpjKkT9kdTq1XewHaUjIKSkclkR9+IZ
21vM4XFO9jNO2Xprj2DN8jEMr4pD+g1rYNZmNRg/OxvxerrjdVm0YenDmVM09IVIVvTaW27wo/5w
8PDXIK9MapcvXTW+dGFbP0RhPbyoiTS78eP0UjnepyvMboT/cksG8F43Dci8Lm9veBYWJ+Yc+C9y
XI49YdvZs7/l+IW3CuaKNXIrlU22fjM7YBnvsPnczQzPWdHj47v1bYDD/I0s64mIHas/4dc3rSM+
2gmeQZh1yW2VqALo5sTk1fRv3D/DHp3H25Qx45eNBWHn0eqxwpp8Phb5RV4k3nRe8wYGb1fQwBq1
xFhCI9zNkvBpYi9ZgciK4tahgNDvpfsJuOPOa8Q1gIhcV2zzo1kUh6ix44fAYQwGWHcuq7h9dov4
G+uz8uRTRwmoZ3LB5JIgn1scDuE4F8SpLPegSSZtIq+s97oja1utkbhysIEDkEuVtsDt1P32+O1r
I7/DXvvKIxhTkCU3g6Cvo7YsgqYZtS7MW9uJbiuoCDPeDQl8ALv/VwNDlnaSuympunMULmbT0UKD
3avd4VdhYK0uy0wEpV2g3tYnD6/jWPjnNGyvvr9mGZLO4+Dpjc01R7SHpJmfRDWynWh7ojV/oAFg
MlUPkQmjLaTe4LUDR8me2e2OOm6vYZS0+553qX+oS+pLkpZE8y2NnMdO4Pjzk361JoMhkVTf/p7D
qTwVHpvVWXXnutXNVXRAgby0ja5hujwiCFXnggqowSGtwkI+YcUXbceBgLKTz9wUEVkWl/8/zf3t
ZBPPmOv7ZZzu8UM9togHmzBMu8tUFssxpRzsAli/ZLPL9ei28JSjaXkM6uX7UgffTCwBOVZsePR9
YA88pKoZyq0znLwOYL0fLOE9oby9TxTPXeaHvME/aA1slVfYxjIep4BJdOrPHCrgwrHpt22WnaEL
w3E1FAUQ3oTvPhYdBKDibphORVu84ge/xde2N0NG3OPXKF25TVzrtuUAklnhI8bsYzex1bXKvTQW
zxVnz5anZNWo93RSHeOKGgE9DV+LCj/K3N7iVuDsyMlW+yTyvSs+gVvdIB7xhLKeyKIG7iaSi07u
kjRK1Fe0aC++7whHWC+oJnhtGssrgBAW4Uz8DMeB4lGTh9mhgIKFASrEVHLucaO6J/TZdDrxiQzN
kd30gBnQoLFWMPayjJ3bhA8veGmbOYBosZQjbIRN7yENbPxlbqLbVpD7v20yJciO1I2JXEyfC0wc
cvvSat/92W+bNxhU8H0T03TuexxPsnzFdhjzOrT8nEtVG5fg6+hOw3By4qC8o4LaZbPd5oo1bflH
7hdLR9Vwekis9Fcac9Yb5PhdJC3Zkbb/Jvzxi69/uw7P02JedWoNm9iLy11cJd7nFFl8Bn5pyjNq
jMPQyCixm+D+fbIPvdi2aY6oI9jvYz3uS3+If6P09ru4jCvCkxnhh16NTBJl90j0KTjMMeYhksyI
2pja4raIbukUNffc0i5mhqC4b9BbNzqw9rayq8/CSaqXaEqxbrZZ3rGnS5JdlFivgvac7y4zT2b/
WFI18UxXz53xBIvBSe0p4+B+C9Phe5BkT1mDz5+d/fjdafpL10eEf5zgUVSB/xqaFNCbzM4afRGL
6mlIBQbwPPtsTE8ZKBnJw4xFkDg8UHNsiwUhyOZ31OS3hpnwycPEQIGK6N2XLojOY0UQq1oBinNI
BngwS3uqpQdeskyB7QBMycSYXBIwkTvaGPNTGsIhCoIBOcZC5nZDFrubjG0yBhd5KQbYfYCnma2S
nxYXGTsFzsqkt1MaWfBNdkvPApUzcGuN0TULwnd7XHNbY8erw5wyx/mgsw/GBma9iaRQll/TAHxt
iWW495vmzF/I+iebQVUN/XgdrAqYsxM++K6XPgOzIENnlW/JyJDjzWmPzwuhdCRmravhobGK+E7o
sb3Jm3JLheKJ53n0QAON2BcDshvoiM4mzYkgFnE6RIW0SN8End4AtosPiv6UbUtq8B0EMyVS4fAi
Orx+nZrG82IN861jvBNn3OnoNCi2jrQ7EpGzfJBQgwDJDR5ejCjq7mZLWZ8wkNW+86ChJ1gNeOlr
b19QSMOMnPnOMQfouosj3u4Rjv0N1R9vmQaKpitfmu0iR1g7g/u9lqBYhM8xuZ1pVZL+U+FldGp5
eGCj0pUvHmMJlQQ0BWLXqV6LMFInbi0exot+sqgn2fZpkG4VSLqTPYQ0DteIu7Afrw2z1i4CLg5z
o8LYrGpzC6PXP9DaHG5q9eElZXgDBBDzEevureC4QahcM7jHU34JMl0f+xmSBk4xeqX9BWIiYiR0
18K64Tp0mJMLAdHBTabXDpDzEDmQlKNAMOosxWfau48DXqKS3SBgTCP01sZAehqlGk+s1gG2Zr+M
jcFL0EtxLaIie+sHwtOtTu9wf5mLRf0ra3pxKggi3Vh2aX04MRQ5xwaMItW9l3j4HclWoMNtx8aH
IohRgzQL+j6GR7Ki5bNvXO+uKa1qO0o+NUfQ8zBUDPRzho+OJcBatElXAv1O5AhKHA1QKjZdVBeQ
ENFuqFANS0TDdOEcQ2gJNQjXzMmP+jt6Xn61Lu5nySsWgZ/YvsfVkebljzAT6hynPH84g98Ewhf8
N65QmnBIUMd1fl2VeXzmwac/4yDndHGt0vSOwnBiCBrCTp9EdDdGXo4yQpx2oWMBdOsNuiSL/7C6
LcOlO2hh9KHCwcpBiLPsvERv7dzdmy76BrcumIByxOk1rvKUjO4Cl0aNHTFVKY9VJj555bSvcaTf
5on9LPwYvN/SPEQMZUiTc5GchOX12yJO9B77n7ct7eCnXq08hKuLH3an7O1Ir8kucEO972aKDjgN
rDuY2NmPUINoBaVJse/UKUBJvS1HijxIA7McLoIraT5xLCp9HgKMhUEK7FObWZ20GaJ93JhX4bYf
KpQvLk3QLE4UR/xseZx1t9ei8o7csEw+vUNRcmDaSxnIEx4g/73JrexhqOsBM2FxbMfle11Tx10C
RQzAJ4t6no+TcMqDVUW8EAi6o43XMbBXdUREs+9aGRELQL7YdUEt353OsQ7sw2GDONLZN1Qwz30j
oSJa0beIQxXuWJC1XiXsB0w0wIKr+4mk/NYddLAtYYYeaMfiwyuiC8XSH1nigKcsRwSOOP42lr3x
aAOzk9da+/c9mtK+HVNzdLy4fQ27Lru0amJHSb9rd8i54w6tX5hjrnk0+2EW7itr5muIO3xQCuDF
ULrUqhKE77SEcpelQJY8wO8t6eltVhXtS1aN2Cd79zdWtWznDmS7JXAm2Xma+aiyr2WXvtbw3bSl
H8Y4vmlqQ3eXF1p3uAF+tYnoro2Qr66CeFl2F76DnR83wxnrs3zui+G356QnaE4Wp5QRA2zjs0yj
9ophAcrdJp9IWSL/ke5LRszhsBNj35829TCrWzfRPYnTuLxA/6rOpBTknYkNhbLp0zwp/M/Yehpk
gPQUBy1TJSsjuvp2CaIZy6fp2FR9dGG8g/OYABqQA58CaSmunnbooQzUmoeZl+HJC1zv1UoGD39L
KL6JkeTphGJxYTiGZcRUc+0yq2t3wgeu61Nq8chup726ExGCjD/NCKJu8PonW2ct4chSWkOKhMk1
5EnZhObJmVyHs47XbZZ6xr00ONQA16k77McEliEa0YUjSX5YJo16yRe6Dzyb5lk3jDfjBCqY1E5w
5zackYwX7/vJtrf+CB1vwByNEYhpCRtPfi3AUJ0JXbQ3NkPJLvKzy5TVxQkyIkU5if0cSyf5pTtN
p5qlGY9J2RIfSaqvEDP3Vc79a1iz8IIbj1AOHG4rV5eE3aPz4fS8yxGRd0xkKGeFXdxz2yRPXuYd
tGXLEy4472Ks/GjnffIQiFqzGuUoI7hWSPh7yt7Z1nTrEIi/TGiozGL+47iM8J8s8QiXiFGGwXPL
oHAZShzoQ/Y5OPO9IydWFgHOZr9jdOcMPen0i72nv00LdRU2QdudqTwOXywmoOBHP+Xg6u04Fgca
bAYOrfSkketaTkkSDdizwmyfUejKJUD9HSi/BTZD4sdH7QW3ddjcJgR7T5xs6tey9SfOzMXPwqVH
YAkpIDOpyW/nCAzTyqiuTPFYJeUKLiDTAOjLPXfUjTi5k+wQ9d/h1GY7zlHzua7y9hFlururoxkz
LYjITWHhDRHtIG95kHHvWCQAxowYOakM+qNzi6Onl6wuhGm8Czke3VFUcpL81Gd62YJzI5gLSTz+
jl1IsroigpCT+lirZfDBFoM5Kj/FPh77audZBMkyNvVql2SzOpRLfKqxH9/jX87Q4Lz+xR2Z2JTO
XplMwNbosLl3yBQeloElZVbD6EGuw8FG+/I2Hnm6jT7hZx78IJbyCKCEkMu54ykED4Y7cVxkdax8
tYa9rZaGlN5zbvqsdKiPqMcbvfQ5fIGg7FlHU8G467SgBbQEMlzvoqBAI6h73/yqUXB4OrjpdJP3
nIs3deGNz/hlRgbI2OkAuWEpcS6lPQMJ7+cheliyIIFLmg2ss9DO9PNAR8QzNe9Nwdy4Spt+F5Qo
IVYRAC1UnL4yD9zqti+SxN46IkHoiksQ3RwlWZqtb/P6fWm79OesRvW9Kxr6iXovt36klY1Rlm55
60PBwcdgq8k11OgNEQda2/vG6D69Yw5MvM3oYF3fWlne9swV2PtvB11xmga+LcMd8lxXfPWoFQZ4
ryy+oE/zsBpMW4FKDmksxAqeV+yIM48ZHKtz7SARkWGC4hxXj1Bb1kYhsownf85S+9BWfoQk1QPR
3VKJkH+g5eD6ny3SmZt5tsy1jNn/YsMxFFTJau6+WV4zcNxROQN7AW+YzDy7lHrvKuPca09O36Oy
o8LAmapGry4rYpKpaznewTIo7NcAHPsHULy+PpVtG/6oigD0ub0k9dtINzgdLkjHXw2AgJ9JTYsA
+WLK0LhTApBcUSW7Szd3HPMxpX4J1l5cNHnZ/qqc1HtkbVZ8tyw3pNbU8wGd5BQ5ZGcPCy7dhHnr
ejuGvuZnMkDu2pRJFyLSpN3qzTAk9DBtkyfaCLumNtLm8f5bW0YWl6AdNCChZQhPNqcEQUCn8aGn
Yts85kqWMLv79fna5MMDfBgaeUBZFJ8O4DrIS87ooVETcITQkSAFg+RDSb0WMp/8tWBqeU9VBlAf
X7MVnvMeJNfGbXzv1SgTzSdWFRjMIXljJ3KGmLoR35c0yocN7a0bPtP22W/FQJkEZRjwv+ewHc9R
VeC8ZV0UvyBwB7zb7WAKwSZXGBZ6ZIlpPwRVAfyHwh9CGtOSvFH8CMKpytgy7AYNqOEQ2zxPN7ID
5gK+pYzjbVpOINQLqq0xUzvfMSiE2S5WkQ4JlbR4VigMJM/mt5n8beVLw+lCjOgTSQthwEqJPWyy
wDTQb4F2NkTfPWidbhGQn1+IG2RPOMryhuVt0N3paBHh2XJReT03g0wyjc2U7CwCeaQogdcUe6Xy
4ClyBWweuzD9XUj6w9qmxsk+ctPpNyXZiZPvBVNNJoye4F75a91U57CpaoRSMIJ4lV6EnTgEDTwQ
Hhi5ONrvFqkAxRk4E9+atnU+qpSTDC1qdZscljavfzdNin14woj7EUJYUtsAYNgjYGJYYqTz6A9d
6u6lW7PdW6qWipCjgAOLMBuoOmCaIW+9IaKdvk1L5QyHosOpfMi4JF6cqdNXqSxy1RHcE1gQinpz
yPRtwCkc4mB0w8o7Xbvjw2CBotFRGBY5Kb4Kv++c54pz010eCRc0O12rK4m+jqx9VtXhF8klkixe
MgIfoj4XQLpvxj9Wl1ba44NRvSBWMttnDVIy2dF2Q9RMpVFf8w7xnR8dAUCzxzndoz/ipNTHKc/G
EQ3AKNLQ8cA0TPuf5lK16x7wY8wFv6F13vxMQ90TrOwiOssWEiRyrV1mm2wFuUEYdnD67aLewWDB
XBnjmbIdklfAb3xApCaLIp6/lfuCdGJJZtPAu4cfxpN9FjmRUyMdoNP9pNk9aS7FeLu0vfiqOEtc
MsoBdpoGLX/DD+gF26EpnEvOGUtulE+YYcPfhj27hN4AQaIqwE4MLBe+R3p2QC8GQ0glVyvhRvSO
dD9IvI30cPY27SVCNuOTEFn2o2/l9NYiXOCxT8OSkHwAUWMrF0ZV1ovFOO4XpwaBQns0bvR4yPaB
XRd4uIbG8nkM5QRbvaRAIM2FH4TccVnwoRIGs0OfZDY3QRfxz4Qj60pV5c47+i21QRFn8mCfKVh3
YE1DVivsiKESVVSe8+aFTsKdU7d0q1pxl32HwAO/vs5cvnvMJVyLHk9rsqFzwNfohN3L3KcFtXRg
L967wBnZ1PUNemadaueRxkBZXuIqDulOUkOdwTOphSaYoUYX0Xq0f8skXfslrJCELPJOR2EK1jjF
BkHhhi/C2F9YoOdUpFHYUn532igJmDJbi+JjQrwdPwSFERufJnmKaMo+ijdsPtEkCr70fteEAw/C
uIjyH+EYxqx4oYJuMAjN0Dcw4/gXcrjo34VbsfePBt+jzbSf55xiLYCUpxh03kuQ+dTHWhGHpz1b
UlmeJr7O54xgYIyr3UEYJFxbeJv/0Sbu3PRzNLP0yuNvsDVxuQ1STOrAoESIqolt/WGHZa0OUNVj
wQfneD9NOPHLSsez+O5dwXEj0NDhD//Z/+jYf3c/Oo4j5f+k7sx240a2bfsr9wdYCDIYbF6zV6aa
VGvLL4Ql2ezJYN98/R10Fe6x5No2NnBfzkMZBRsSM8lgNGvNOabnkrZu0dHzP+hBh0JPpDS6aL4K
a0LOgPu6RLJnO+xKpT/STzFM9hEtDMRFl7OcOYTrwsXRbvT4+8/yUTfMU+FToPW2SXhGnEqS6c9S
UJWy+6CfXG8DFBL+Wsg2zegpViCzRVGRvNjXs+mvCux5xDbMJTju3grlP3rq/39Mk3eEk6v4tSaD
6Xv7v8AjsGigf+MR+FqX3/7PRbMYBZqfASjLj/3tFDCcvyyFrBmjgOdZvrQVw+Vvq4Dh/uU4NlYB
n3/lcL0Ex/5jFXCsvyQ6eYe/VJbAuoMG+B+rgGPyT7YAi+KaHDY95f9XVoH3IwjBAoprAZfF8lzy
JkzrwwhK6OaZdlfYtD3j5rZJfPPCrsMHJFgxXVAM2X4dI1VEDPhFmh3pYX5Rr9HdtseYBvbOrIeN
px28WZNHyI7ZvHmD214C6EtvR9M9/3R3/0Wg/h7W8veHlRb3Co08InHrg0CdTNupalhM1vRSuzsT
Jfi1Q5LPHwTfP9T2/yNv/vsy3H3XpIyEucP5YJ8YqI4l5SJVHgOzeQoKcrrWuqy9By1LzHalrenb
JP6FZWnyJQcAbndRX0NTQH5Kok0cN80W40G+SyLpITxkSsuihVDg+x3AZhXPHVSrCYQZofHXosrb
a5xsADhZVREz2tTQIgfab4d/+57cLlhgQErwajulIrPShoydIhk5+pin7yNtNaTYJufR08Zr6fsJ
gaiV7r/4aY5q8fcPwHyvPV9uDf9ZDq0z4loo1n14Au2QzbbKK2tdoZdSSTvtEJTmMLB9MutdF4lE
wvHbWvURu3Udt0zHnIofsr71AGc7NsGDbXqNAAtQduFoi/xhAuvpXykUEbb8B7b0H6Xylnw3V//4
vLw9FhhUySdnjnw/Qdom+jeuwPaGBgFM6mIA4h/ocAFlNg9j10LiSbtks0Bo7zLlTmvThw08lAD2
V7EW+lTW0/QG0ZBNT0RL7ARaGCjqcIO9nYwq4bjxQ0tVg+KV0F6zyoYZm785ufMfLCLqX269sh3u
+uJDMBmd778KfgBQCrwY61qGxj27NYLMSmW9Yg2Hd1jHKjoKSwePKOEU0uFuptY7U5F0ky7k3ocV
qvRBiumJ/X/7hPBkgbtDSaPREzTRXY8p5nbsu25c10TeUV3uJ82CPkH/1mMdfFZy7mtk+lO4i3qf
zmTRuLompccr39p+qSolva04VA6ALLqpnXC5G9lASzk2LzvHmPd9FU7bwNBdtXaNCZ3q4EYPLsjx
zzBCiNp1ovwOxKH+2gm+AWE+RF7Mvu4OxRhGOLxz8GQRcvLDZHrNW5NpA0M/XKV1V+b1tEHk7F9J
5GnnwXf1DTbxH/wmM779/Uvwwwfzfn5QChuTg2vHWWaJ5Un9ZMCgmFVTDqYGVBVh/Q2lQ3pwE9Qj
kn0WkPmQgMPtgIQX06JD9dcM/Z3bdfZdMsgM1qTBg+Go0tt1fwYS6ZJFRdrTAypDDvCZJ6sbmox4
Ohx0m4RQDGFy5U+aRkU1B3W0HUw9XXVBedBRUVNb0zFPS9hBDxG2Q1Zv0mUImpS9X9bZ/JBBahiB
HT/ObSxkhdERik0xcUcEDwWRJoyu8HSTtxQ6aXIPsFJyrAymei1FEqSrpg9LNBZEqtJ/Gozpknby
ytQ2YEcvmLBDRlJsJZXSddpY8DHDvLlyu1I5lD8tGAfGSGhXP0THchgob+BLZZ9Lxml1CbWFDifc
fXlGvHZjNN64KbqiI9QqvbW6CrgmycA7QhjDXaED95Mz5aqBWaVo7XojhHgM4ifDCtqBw16zgZfk
PUEPGCGIyuzOmn0SRP7w6HmyH5+8zwLkKLzGnmN9WBkya06xTrVoTzPGVjzRzEyhF11XNID28wBM
C5l+81LOkbj6/ZXNX9c+pfBEoSyWFlnz4sNMlpPeFxDSaa0bS5ck6ejxOYFmd6qVdWogQl7YLXhl
pXqAwbABM5+2p0XBGxYSMB9fM1QGDk+n338scGu/3BEckMrnNeCbS/XBjGSOdjl62WRCJYzllsNG
v080C1IASxuDNigECYVnrVLELQqjDW9+mD2GJYixElX0ypG92OMQkRsTDBnG7nbvtLa5iVKM7wPA
oRzPgXxlE0X/teFU9fvPr95v5n8sEDiR2VKwo8L49tF5N3U/aLMsEIFhJ5e4cieEbqa18JdS8z6b
pUlyovBicqHa6qBzDYK5Q4q3RvQ/OfR8xhyeSTpCi8YqzQAPOYRcQ26hXxXjmdloR5uXvOooXOvK
w20Ascy9SoIx3hS0LS9kYgd3KsvGazgzDCcBEZYZBB5AaJ4MClVkOQ80X32bAy85epqDqZfMhzpl
+rBlM322WvDcWZCYn/PYtGhzYoHqQdrO8s5O4ee6tULbz6e9FG38yJmUKG+ijTbm1DibABUz1pMp
QlL4+1trLlvHDy+Ly7h3LIHHku3Ucut/miaTuYW+wllqzbZgfuAEGhzmxXEu/bjb57NJHa7g25Hg
jiLQm/L9sCh9EcV4F9CoGcaGF2yjvK0BETn2/vefTv7Lg3ep/irTd3FHK3cZ2D99uibsJ3pOgp0B
LqNPVSVh4BnAU5GJ7orEcXaZ8CWNS7yWXUSwQl1Vz1WfDkcfNRVK4xgAu1hyoIwl24JT6AWad3Rr
5rIwhsnO9CL7kQQltWnm1qUuoSdyKRNj69MpfE77MrlGkhPtc7cjnMiojP/69lOvYHnCUIrp1kWf
8f4LGqSMeHk18AXN1DqHDMmjgNqwFlSBV2btIjSz2/jSLCnyCRurOU1WFLmOQ1mx6FCdhJ3zJlhi
/vTOmctO5d3A4JNhumVRk8LyxMczhwZpSGU0N9dmYSdn20XAZUx1tzbd/iL1zOxAuJe/AlzoCFYt
0z6O3eD/4RT/y+DkICao1dkCDIGUzoc1PI6Tdqxsgo61Hl4RXjqHHovSjtbC/Icp8teRxqWQuXGa
sAj34Jj1/kGMZKkbdOWQgYRjBtve9Z/4YmRQu26yL0dXfmExxTzTFkqfAe02SE5k+GSiDkO1M6LE
6RUZSyhzyBt0/cx8obJw8GfyzekC2MQ8zosGZF60fQlAR3AyvaSt7xAwdksuffIgqkQH67SsvxaZ
S4QIpZ7q6AKk97a2TG5+/2b9mPI/PF5POr71wwfP2/ph4HHY7AVUYoqx7D02YHvztW0Buxoib36E
4Q+fIFzkDABvEwIUB/uGjq+bb3Q3SOplQ3QPc4oSeJL3SbgKRKRfg9qfQKjUJ4GY9CGvC6y1xAsD
p5lyr/4KuNh7YtFWNDxDsoTNLGXLqyiIOiHMjm3lIISnsW6vcW4SD97H9T1Bsu1XK+nmbyUkMcTE
aKUybHQnieHyZWANQpSmnfSKHOJxoU8h7cCOBxmwiQD5zi2At7wifHFFKLnTduNnjX+NXMH+yeqd
2tkReWCdofXfAt1NjlQ8vWj7407/V2WX/1hMeVdy+d8GnPXZRvznssv+W51/LaafCy7LD/xdcDHV
X6w3kBk86hlUbCXe/r/rLeov6gbs2RxXkgxkKsHP/FNvUfyQY0rIBtL2TQtGw/+rt9juX9YCa3Al
FUyTn1f/Tb1l2aX9z7vhChNVqWfaXISTHHiID9ul2eXcJVsgVgGNRxctFm4DUlbsgHDD2F4a6Y6v
xlfaeM3FT7fo/Pc1fmfu58rcFaZbpVgXpP1hvQPAmuKe5rDUNHlOwT0S4qVy2oClSWq00Jzj6cF3
Xpt+aygRl3/YaP1SNWWWtVBRLbzfZVfwY5b8ab1FEamxjCTlGp0O+NMZQjM6JBCQ+7IZ/cd2MrNv
5KMVCFFTpDlxq81y3zbiTwv/+4l/eQIEBuLmtwQfhuHxYTamLZNV1bTEqGA8PQlUJJ9t2QE0QiPw
p3LJgpF4/7RBXghqs6iabIl/6v3Mr5FZzD28PRiCgd0/cF4iKw1ConHVSot7zgQ2/qFE9usA4+sx
9dJ/W7bjv8ABxmFsO6R/63bOhhjs66hSgDzEPKANJ5a7HmOhrwkdES+/H1//dl9RjHB/l8Ud1PP7
79oUDvABbWKmK+DlXztjEiRHORoo/WBjpn8YTstTen9nIS2haPc9j8GEkuL91fopzqGUIXxIs0yd
mrx5Q0fbdgh1kMb2Jg6qaWYFyTDG/OE9+pcbzAzCmwt+gS/6o0zz0zjWXSs9Uu1yzASOOvUJrDQo
sWKThclbTovzAnab+sMWYpkV3n9byRGFnZzt8URpML3/tuMsaBfKKgd3rsSLMktGasJM9YfL/PoI
4X8wdyqXjaOivvz+MoVsaC5q0r8HxfQASRCjB6zQ+W0mDKX+wxP8BfZhLicuLqMU1WyT3eD7q7mG
mULrtJA9Jnby5PY5m+zcFN2e0JuuIYOeaiGJ0HSbCbumpQPXom1/4IaNbVUWbFDziHLeHz7Wr/fA
ZV1mU0q/aymIf5igUw98MHGsYKujSk4nEeTTumj9dLiK48j/wyHk3y4msQozF9ECoBj5/hawbbOj
McyYE/WgTm0lYkzrEk1PYw/6+ffv569jaFncTCqhzAy0jVnhfj7vOMxAOMW6Ep1U5+9lMjCGqAEi
Yvr9dX59MyEZsaFeKBDwBj4WBNrAHEuIQ4QnIDy5osoNn3oY1CabK5yynMXDV9Rm+QMOuz75w7V/
nW8pQ3BJyiTM7bb6MAdh0QvbUfMdI5p3L/QZAZFaMzHFa8dKrPSq0xZLz++/77/cV+rL9lIUcoHS
f3xpKhOLH7gJbL7WPJ6NOcuemHm9ze+v8susAwnFYwqg8yOUxf++f3qdS8LhzDdeFWhdz5Bzg6ug
8uxjiiGaTa2n701e3j/s5M1lp/5u3mFupdO5tKhodIK1en/VsjZ6Q8IVBwjhR/4pkKEHLRFxJwje
2TsYFBXCfZ8Sw4U6oWNAoRoO32LkzodG9LN/kRBnLA8U2OGL/P6GfKiHsY7zoB26atIjBeDX/Yws
U7+dejq9s9Ll3iMdmsqTgyYESx8nWLdwk1M7FtEZYL2/nmCEXjRJj5U3ntNvseuDxFIjIcAUX7v4
T+/1Ly8Boh0qhNKieeSz7flw4/oRDm0ic6AqZuJ9Qv6Vf6EaaTpbh5r07ZwU8GvjzGBgsk9kG2jO
MKC3QNZdTK5afsKAUByszgXkQVySdXQhEA1bu+6A/jWwTKeNhpNZr1J6NUucIJWHVecPNrQIbta4
mTBwv5U1g2ndWwCNdxOckGE34McmvpnkkiVaaeIQJcKRYBZUSt/63CzGA/nw5FSiXMiGncZ8Eqyg
Jfju1oKLAX/H73AZLu9WDcYRWFY08iH8rr1D3BOfhQyKnZXjL6MEOWavrpnhQBwGMg8wuEWkBHBP
8GYa/QiFczY6OiqUXazQBqCHa5gdEaxOL31OcBRdgysY2+3vR83H58Kszj4eMhoENt/kz/cDeszS
ESDGIpW8zvodWlaZbTF4On9iRi2/9/27Y9vINiAksd33aT159oe5PRm7GmtFhKrMjh2iqgD41cjz
ppLoABH3RHDXyJl7FHTbWSS6xUYkzwFcS068Qd+smraWl84YqmunCAksCWE9nOdm3mWwIeVoGSsO
1Q42swEaGWtacDen+YymhxcvomyGWngu8mxvDbkF+D7AizC08ZcZ/yXikJngctSFzhavWQYsUouv
QzMdStRgn0W90Gg8WkP3MaJMmNQ0d/EPeoKPzoaHOlFeYqavEHczJca7qiRwm8BRfa5mfAYwndNk
DV7JIbOxFQF9US9i7idxSB6ZD1woZzbuo4DW4LzO4nQQeIs99xZfm7pKccZaqSGcHbkR2HsCQPaa
vFjt7KNoGnf0JfGTmp05f4JYjNJWy/krD91c23THLCIa0E4T/CptG83dMBAACKrsgfkE3efcNetG
o4LocE7emr0mH6/lUyA0qSgyUlTxjKPI53KTUMe/DcSk7yoYN/eWFeXf7KZr6ElEFeZNM8PsB0I4
GTG4hjedryu5rzOPCFjRNP73WpuEfGnDUJ8DCgjTujRnD0esHF3SBhuyq2sYm2cRB9WtqSjfO4yT
S4TC6mi0IANqYmJrKBsnbr64Lia7RuNrJHvUPg1eC1O19Rb+rd0ehKm+RcH0hTok2u2WUtlnSP3J
HdHkiF67jnYNQAo0zYMpn1FYmQfKyTPlkOBJFYN1roVJhWm23kyiBbZJ7HnDypsNc1gjiae/W2fI
y0L8/VdT7iREbih1p32TOJ65Q2216hMkeVwMlvLkkgdRGmxN973Xmek1mWivbuTcx0njgTayhgWy
n2MUx300ZzDbzCeU6EW4D0LL2ulEi1vgejTXhRrJM9MSn9r8iqWe/ZhKQkS/oDQ0yd93bqZbbH1+
tQ/8fMa+iwWD3GSCiR0GYrth1moUcGnuIBYlB4Oq0R5N32vzbRGki6gyrt0HM0weIhpIIcSoOrtI
a9SI5GPHzd7ytUpgX0/Zp2ZsZ+5kqjJmjDBkGTGwD6KB7c75bIh9Ng4Aw017vqJiOh45ZlORq+Ml
DpZSXFLfY4hqVy2EiaqTu0jMT4DTnxJOjivuKk4mo7gAnztuB9bx1cDEtULWS4aEkae7rOpMBffF
V2+LUr5a52Vr0lmVxXijAfEFK4AYSLFSGa9DNczbOAMxCqdv8eCE9m1Ektoj8BNktgh/1r2KEJEr
88L1w3tdtdVtB4z9Leqd/KIos8ukbR58OsgbJye0oVZf9Th/Td0aCyuBMP0XdjpvYEXm9Wj0LzUV
1M/JNLuMZdu+wA9BCkmf341+eGNMZXESlW18Aqt1o0YcdfAQns35rS7iRy/031AuQ3kg9HYCAMsE
RTxH12/dtiGb26wQmlfFdmzsZ7wB/TqDrGAayAtapXdJMT9KtyV1W4yn0BmxwAcZK2n5GKJ43pO+
8x2HGKI169lX+kVE8aOvBliv2AfWeVdBzg/Hr8J3CfDGvPzK3u5ulPODJ1IBeoPah2XC1kZViNkB
KAxe4/BSM74WWWVfm3dVEKLcZtG9JMgeZ7RuV1YPN6sukW8i/L2Bqs3TmfuRYMPwkq0nqqyMOTPW
jrUhota4zlt6s10OKAYaqOQKQh1HBysGpDe8+zlS+Ah+E+Es5XVBrgRG8QCNq9QkpbbyYBSpsQKi
/hAOzp5tzszmQFXbkXcElzy8Wh3eW5L3B5vIDdJSNHlDzi44/uZFkX3Bzo2Y07qywNEnpnpL2XTo
VZIb41ubqfazas3iGPCOXaJC1msb+IqpwUAOo+EfDN3fpI1JMKZhjfe2gYzYzItHIgFOs4sWrfaX
AwZEdzJygP5pWD6WdzU3cBf8ilLdTGhuNvhYQukX92bzuUiDY1NnwT4eC3gfxGiShgG4gbYSsuuF
8lLH0Vb3XnMN7OQRrWNJSdkUPJjcfUCNbyCV7x6T1twZKrwljBHIsQS9lqnhFqjLa+hM/Zr5Nbw0
KtVutRG9NngINr3FbFgULvaqOoS9DL9641tpiLxXv1oRMSVR6h39lgx7zKvfSVjAAV7m8XeOhtHa
zgKx9YAWv7UA7U91pvKdZ/vZPWbR7BH+Cw/FWvjf2pi3QiOmbKEZbtIQP1Eq9uyY93qwyEx2rG9W
7s+MOgoaXTPFV3FeeBe1nu7ofhzMoScCQ1+2nb5Dr5t8RrN9G4d4io0IwYqlvVcTKyDmskxeoNGw
qGVNaFbhuKyADm2DbCTJsI3pxSfOXV31d0KVCOeHce8405oG7pWsKnRJ2n4sUw4Wno/XsArPSQob
x1AIn/tbK6qY5DoiOOz0OnX1AzZUdptULA7p0H9HTwAGSU+XSGeZN4qCYJpuiUkk0pQ84O9O42sC
SqUlT7HEuaSs4ZSWDW1OEtnRog+XWNL3VU4ErrZ6F1/ReCsLRv/O5EausuWB5+2zG/bNxh0JdmfC
AVNdEKsowoG2nXBWll8Uj36bv3KqiVaLR4ygSqvsNjVFP8bijIQ1dKfrqpmObe3PW9n5z0zeak3s
yZcABiF9sZAFXGJ33ETkqxKtIPAfZsS6I9xQRfU9XFJZ+/47aUGIpWnl4K3FyAAWe0KxHaAx7wN8
yDP0k6icYLAHya73422FayzCYyJtUAoEu91hB0JhUYTffatFA2747jqdizexGO6pCuA0wH4Is4Kk
GDuqUWHIm4L9NDqm4MEpqksnSyjOWPiQc19/DQfz1NPPuSHYuTuokAZ6Emk8chavsagAkjjxVZZP
7rrTwTVuy2BLD2if5emFyB4CNzwEJGVOuFrtikwWEV25UbIVXs3KDIwdjTpyL6wc5aYNMPQS4Bv3
0SvaJ1KNudeRMz8oUYNNnG33YlALQTKv+QlgebvaAqBBJifa6tnZ6ygmTDSDT1ZbZw87sxL3lbID
YsOavSONp4AT3JB061xaZxPZSK7pT9sptgVpv1lZf2zi8jQLY09/BYXN4oxqlLEL02nXu96ZCvOj
yKFpFvYOWNeWKtIWpsK2LN37QeU3cwNHcc7TZwKYNpUcsFFize5YbRs6vXZv27uW4MWd9LIztdRs
N0Km2Vq5RGMCo4t6WEycTMcj8ZW5wdvYXCdYT5IWGnmBSCmSwXDwCeAhWUfi8kImDUvzvqqabW0A
zvKoraHE5UOABfmEHdxZuaOAsyXucBlc2zmlJ2c0TiYuu20m0vboTLRmix4LcpmFJ8OOi32pZrql
ePNREzj+l5jKzzZIJ5IVW6k2oz+dpyk5zV5xCWyjv8ZY9epOylhDUEsuS0AEa3bWn+gOn11vwC02
O9EBHxdvkcdSns+r2jLig5wC4zHmhPIQev6L0+EQid2LXlR3nmM8jAKas8tmfXTs77HrEbVM7tiq
d90vwk+wdzs6xyBQ4TqR81Xs4Xm1WBTYbvfPlNq/dq2HGaEmCsEpaKANi+bftHZlQRdznMfk6OXy
IQ09wkuwHox2dUsv59YNx/KajjIidWgl6JGOdUviR+R00aaW7p2ZBt/dJgi2eajPRkq+QRNA8E8c
94L92n5KEBD5I0heN1pg78q9iYPeXTelQxier27LKnkB4eZgxopuyEJn64XEDCgW8Wm2md3mINNW
IyUlsnT0UyPgjyg3f6vtCRuUb0Otm7CsImVZWQOkFozZE3KRZjwShXTTumRtGfhndypMcgQjE+YD
L6q+Jnl3aWX6KmY9O1YzXndijJ0Ny1csVpQFiaeHSHka4/4ZE62zLvKJaY/dCe4X69LFIBNsMH+i
WYnKV6S347FtgSG6oIiqNriBXHUcUPYBr0z8vS5bFiEYtVvDHtK1WePjQaxgrcuUoDdhzfU2kZDt
khp+gJ/kT9WMtNMbmdGYXFaighWFWf8yU8kMHRuJXlc8lrnxjbAh70xeS3QlvGo6lm5l7fKYpzyW
prHNnCG8kn21E2lwEQ2g5nAKPvcFF3YyY0+IAS8QToB9kRln4FU7r5mewr59Kv3FJDOFF65b7xdf
pmgXj98oL8u2uS07EvUsXV1KIEC+Ijg7hRXGWsaeZ8k97nz3oQTECdKkPldCfZ4K/8bv5KHLhXlR
L8xIw0N4lnXDFizFoz0bj2ZciVPllbeDF96RBX+Xd9OSiRc/i77ay4LXblb2ZQ8GZl021hG/0nGe
x61X6atR1JxQOMywcu/g2TJFlYRSdPV+GIknlIsSp4XLEDbFtYezekntKKZLq1b9tiLUA/LYLQSE
cN274NrEgABbk9WSD095luNFzDCYmZxvx9Tj0Gx+bzXYGSvG3BUJwFXYyTTCFPwLEHsCS3B8RQzg
cVy10nJTJcPg4AisEVukavAfOTu29xgecV1VwkjzDUFTi0QpSQKcxdIUxNBk7KfvHCQZUJxaP2sO
Ku2jq4q86NsxLKvvTdkz9xk1TotVJWN5bZFvSGErbm3jGIyUf9YhOtU3ijrqyejz8QAldrg2kYH2
+2Fw1WNVqvJGx56AR2vGRraLYTCdA01266Y2+8C5KGWWbVtlpR5wxNCrNqIZui3o04eyjzrkparF
X6Lb6GxRYN504XQzW8EDPqxbxDHiZRxHwhu9r0x3ep1ML3gTbwbs9Ku4spKjE054xEyyuDAmC9E+
j9wgRlgDoyooCSeyo/5WWXm3cyltEaH3VSTRFZy/BygFq7ngc48jzD3O0dncna3Qv6UmXKwxXrOO
+epmjDKqIJAjrqzRwMpHinnwoqIkvYkSvS0TMGsJ5OhgTjygvvZLVXvuNreC4SKjX8zUXgJiD4NZ
rQXJhnKtahaZegiPsyQ0uHDG8qYs6lPfEUoYw2NuCMp7qDFNFZ5+InyJmuiEnxT44T4CMrupijI9
JCMAk6FcoL5hMp9iv+UE4EafolThcTZr0R9yJpVV1qinbPKy+1yHn62cN5dBgvICGuraNkoo6Fkr
V+wGKzLgy6L1KCaYHEbDKpIbdPHEdoTFwW36C0NWd3Enb1okwRuyxYITLfeXkhTJfUg8O1J2I19w
j13xlfNa+FIVtQfXOgWkSJzaXagtqr3xiMO2NRT9heGOouVmCr1jNDjzeewRuxl1OO3LDkC1mYAO
RW+fXIoiVPe86V+bejzH7PJvCr9OyNLxyxSH3mg8Al+iChvQ7LmfWqKNWB6RVLPAPuics182z8nZ
xdp1dOF3ABUxjh7mhlAmn2weyKm0l6hu15+fDGRNoIRtMAhN44nHrOSU30Upst2ozR/9maKCQ1jL
PeAivoJjRqBBJXl7LZnHo3KGs5796BXTv/OqetU/gSXDPdDaT5UpINjFeXaThABGPLzCV+iNe7YU
dNYBb2C6rsZxBbD9BMSlW49aLerhBnKSSWO/GV9JabvisdBVG2qI3nG2qZW+Hapy+Aq9HleiH+7y
EaGlldrRiZZJscX4n1+A9ukuEBLl+MUDfSg1gGdJWB/pf77z2UIPu63YXCM0nM2dN/VsE60x2Ymy
9InrQQ0uus7D3Yec+F5zsNhnU/rqlejPAwP1Q2IASCPx61FHxoa8GHdbjTpcVzlbtziSckFINsme
3+uU92ENY2ZDNE991eqZUpVEQPpoK0DAizZSr4CyPFMdmaikOAJ6NwpAMrxHsYeFReHMgDgRtd15
kmydM+VkF4CHwEArQXRMVY/9rhe6OUxauTCaBkRA2sqMi3Jykus6d/QRbI2BBwQw9q50ZAjXKQzv
XZGqK/KWLo3cyjcOlo9nkmGi56JJkKyaDQTCXLviqxUBiUHlK78tSGa6A3IE+Q2L6auXVvN4Q+8c
3nVSN0TLLtVlzkmEOJYBVMoV7wZh3SPsZAbchFZ4NbHnW8g0MGrkTs9dT9HIc9sS4/NoG+5tiQwL
IV1nM+CgQNRUKAwq1by/g+rWYZv4X8nhmRxKizNu4mPjhTo4mlFcl2AM2qigMk0992gSSmt/a9uh
5+1sEeuunHwu6i8Jv3P4jAWfSd9Mied78a0CGoCYWye+YAw24ZaM5Oypge23dCIIM9h2iJCht1me
Fgix2Katcb1QQDE7Ye6rKpDqwhxdp+S444Txvcht5yXMCYuvOOjDWPjRQgDS1iQXbEPxgvt50Rw6
EWsYcT27uSNoFVfugrZJh0PZ5u2n0slMNJqpw1+M/ShRnU0jnX0KIK6RHCNrRO0eTZ2UEerq0R6P
Qz1l+bWEqnTOpi6pd7IT8oCsFugeWeoQ0giTSqhhYzUWL3mVC5hmwiu/tZbR2DdT79j5NlG5rWiP
QW3fEApnjLt6LLsl37POEetHjoCKELaA0lmiDCo8vfbToyRZ0tsmVFI3tQHwce735mzcTjYWala+
lxw0kLSGvT/oO2AoA8gzSs6++QrSk+Jgc1OnetcDm6UWrJlOfLM69JSVb2dKrBuAm+aJp/0csX2N
+u6b1wriNogBfCYFYGN7VCCnBgB/SlQ0jAZFnWELZ3bYtOPgAC1dkLIc3qOdXWqXI+WXOhqgrQjH
oFUUNuB7ezROK/iZ6Tqs32LfO2Dn/2KGLXxgB3Zi6hPc1ofVDT9i31MmTx+k36knYerk0KnxBasp
a3Q0u4eqlMO2n7OoW2WV5R5LPusqSV2PR0x5ctvUkhjZVdr7fra3RVs6t0OWecDvffw44Vg7076x
eyiAWDZHXhGnyuVl54riJbQHFIKQuHv7WDVDjvMoW1qsO3OwEjhpTczh3Ua17m2KqOUAgCSTYwjn
QxzFtpX5+7L0JvsyrhI8EJXGpgfPU8fFVqJdXkhRRpOtysIq8h0Dxmugx/SjOLl5Y6iboOtd52AR
U+ri2UVWEBSzSq/MPhTOadAAty54vPF8AAhuzWhAWz6361ZMluhE6Lyi4CD0rKxaK71lazyGD202
ZfIyHQVTgdMb/EmCHN0ngQ29hd3ZkAwwF8FlbftBuxsLgi938IyJFS3hq+MDqdNSXubmPMl7wtpq
84SLt8kORMTNwwEKXaqhZf+YJnovwULcO4Tnne0GlsAVdD232Iiha3CFSB02C4g2F8aVj8UrPvCb
kRzjXclOZuspqpg1Hhe75igFBWg6qjJnyUOrfsMYxphS97I1thJxwvAEzcTfynokD8c3ouaQGxz3
8HWT1JYKXR/Qjg1Ln+cJdhDS60A3/qbG/7MNW+lczyFJD/TfvsN5/MSSyWmKnfapquV0w7zdnhD+
noreyw55RAg1EoVF7TFQt5Gq3edWOW+jOSrXjVHba0zT7H0Ke7iIGiNa1UvDHeAR3knldPKt8xJj
R588+BwUVgNWCNTB57yJI5IABoRInOZhRR0oPbOJ7Ot2uixqDWjDATh7UI2sgFNIij5R5vjXoPPH
gxXDTsQrmCjOG0WwBUo2JRvGMlv0vCnwr9FK2XWkSn0ewZowzKVXvFZGOm27Wl2GQZq+jKE53Rqm
b932TQwlE+JGjQdjDi9mIe4hdaPzUVD7kWQ4FGwyl9yhrAkI//GbnQFd+xgzRQAG4uS1t7rsWxYa
ySb1g+reqi2OLxTibL7JNA+c8+ovPg/tPqJl8iWNiwFfNtD0FkgGuEXQICtRGtzTKcaBR6Bb8ADm
zz7M4MyA6Abj2eVIevbdLF/Xvf5U/xDNqT48jyCEnc56ySga0DNzse3R3JgeU3qsT9H/pe48lutm
tiz9QoUbmQkkzPR4HnonUpogSBl47/H0/UH3Rrd4xCLr71mNFSIOgESavdf6VmIWt4l0nk1CHjeD
zNxtNvb+bWEhw10p0fQPiTsBPvL7feWg1FgQmJduXcPTKFr3OvG6hc9LSXtFYGuyCXDBdmcT4MG9
ayfe69Cl7b7sh+JCDnlzZfqiWzlUKTlya7Wyw2Xmq8IvUvjmOWCC15qkuy1SvzMn8seLaazsDatH
ewVq0zwiLyrpMNXlixMlkQ+qRU3bpCZjE0S82Rc7uolQCnXlQ8FxTOu1cHRx8IZCAG3w8kqSRZox
5JLBnl4qJ4kHWDuG4sAfR2BQIvd58kYNzIY/c2nK2b7uTNpCqzZU8kjnX3mbiX7Z1cB2ZNcYef/D
0lVzm89hQ2hid4ylQ6GIHAHnQAmBHp2uF64sZxpMRXPeuV/DCjZhC/BkaxZTftVYgWBfGD2FdeFH
IF2sPtsQEJqtsxj5vgRYWSJ3eCHiMPwW+rYLwoAE3VVLb3vlUem8EWqE9Vf13ZPlgg7KwKCRKKOg
ryUENYQUDZcINgolmSKeuNQUnuLSstAKhN59V3eQz1BW7sORuKEtvMo1r2Te4+7IzsK88e9juE7n
wZDPu9kS1SWArfrVmWLzKk76n9j2qyuclTXqBfs8aeovzUQDyMGgFG3MzBBneVaMZ5VNdU0nnj6X
EXUtIrr13qqGCAfi7Fu3APuGr2VT8nT9vpoulSf0XR6ArPXqMt3Oc+5eUc1xV9iCDqQ/HzjM4eOB
zbkqxXiHVsR4mOy8va3pmLG7jYod3wiyCY8wMnz85lMjNcc44WvzLCBslmSpsSAqNEIZ4BZxik27
9w5l3PmHLnao1kXeJnZFAfHXPkvg/H5FZUfFO6AOKfAq3hqW32xAnBCRzXhP7jtzkM+DVsGVJseR
9VuFFHVsda1G70tiL7VWmWXxvtMy2ogCzQEyPdjRgJk53zXQWqPZ3Pth0t3MZZeyFUl9vovQ+2kO
fvMjS/KfoCQGbDRd99LHyrmqCqtqViXxlSun6bgO/T6a4CMGFdRC7qBCNj9xepycZuemEm6W1Dur
Mg6jD5JQ28FM5VQflRpI1nSick240ddGxfEWgcljliXfNQwQJpyM0y8YdJ0TU6oXM1wPU4h2KEHU
osLziGCI7EaDaJivdInTTT7l5ZoiC1grjubNah7DO8ri+Tlc5TtCIVe9m0X2pmg4bRgdrUpccd6R
4DLGrZ44NgeZMYUYhato5/XAl9B/tLwI5k1v8FikMwpaaT/fz2IoNgkT7bYfAiJuhgaJlfC2QWc9
OCJ+zdCR7bQLGIdm4XZJaXpsZXKg7B4fM2/6Vjay2bo8m59GwZoVmUNk4RqdHgnBHuSqjEgBZKGY
pwzbpRsejTnznmDxZlQvnSnif0gctnyvTbxx/YUYNrDarSqdG+epwdG66AcKvU3ZHhUQ9fOAJRwW
a5cc8JYDzTfH5rqpXKpLRBBg34W25pKVuyZqBCpaWlJPpwQNxFjsKTByUOFUts5dE0Wg1wtgH1n5
EBHXRGiG127zNAOWzUq5s2ZFfIuROZuSQsxlIMnkLURGfTCCOSwbxzsnhpiVEqfznfCdiXzjrnrU
PgfZjLLls2GDWZ+MYzF1QkGmL4oLKtpr0dbfok5nN12nvXM7zqKjkloeqtpoHn3Xkud1JdyLIqiq
H/DmxXlkVMG5lDmZTmbUoWOOxTXKL2Is3LSiA0EL7XagurHWbZwdStK/VoAk2VcW0F7G0Uy2U5p7
O6UM/MxWotubDoTulRvRwsDjJx9Ko3RvfJSoW9IuWPCJ1YHTMqXFHVbuF9ds8osG2nmxa4CKHZwS
5gyhsvG6xTT3CkzOJ2iBNY4DIDM3WRv2yPHscqLmfQcbiK7xnAUEA/fUfY9GT91x2VY+9WXRb/1K
Ej0inHFP3UQeST0jfMLnDvIaYVY8UObcJWnTHO1x9MoVLnjidhLiTmmAF98mZprxwFft3ddFkoJb
LHH2hU7TwG7tjOIwYXpZZxEByRMytkNGoD0ATrhFq0jX9ROGHhygNeKpetOLPmlWlPFIQagN6xhQ
V1Frs6ucRytQ4lfoTt6hrdm3YVO0xGOp7eZ2sCzjMY86dVkvdLK5nZ9i4t0uR45ht2as62Pm28Wd
kU0wwsogM89sp4KCjJBgzvD8BR5Y/J6DvxinS+r86VZzeASuSE2fBFs7Z5a3+yVxSgTw7zZERNZr
uMzwdYg5yb9PZh52W0/N/mNYtckvM/E9+isAE0dI6+m6bQXDhtirmCEfFQDAyiKKH1Q5aWtBYSlC
ZotKs0+WzXnbNMmeCY19XapntGGcLSHlBo7cNe3sUG6YEXjalJsTojNuYPOH7kM2MPvZE4o5yiim
e12VoUM+0gwN9YuF3oINFrS9o5sT88Wp3TYPKqcOIcoMG9kYFvQ/rLEnUjrsSwn3wOqCn6KNwQqB
v8YWF8K+NHP5ajawW1tvZn7Q5khLg2iEJSVzFaR9flkMhv+k5vk1HCn0aE1fPNHMY0NEaHzijFfm
KJKdQ3RNSZtwOUlbxQ/LHc5aUUKp9uJLQs6+QkQilTkZI0LqihCSYKSBrI5WwuGnLDOaLGmTAz1G
jbZFnMasx44cxrlR4XaNEMx0Zgw6U/nFXgZZFa2wihfck20AmzJca9XbzndKedGurvJ9owHCh13e
XKZkxazrNBFrTg+UDPFyk/qO8iWutbcLpzo7Uxws1ubofvcIytoMiCz3WSXbp9ggwh0qLcZz8o7r
Q6eIwwgBCm84EBsEHozBDc8bfRE6vXNIH6S85UMBtBGDzi4JiS0zyL/KATqVm5mWhnHuiTl76AvO
pxs7G1ySjo38crbkfON6JQFS1RQY85F5lX6tQzcZwBo1MXqlFp2hVcbgc7dj1MZnTZCzj+ffxLZh
kqahnGHHSzvkKxxagkNvm2a90QLGMnwmIIZVYXQgM627gZbjDmsFzSLHQpw16m+9qbXB4r+MPqWd
A6ew9nnOo+EgzTJl4+ASmJI3Rvlsdpq+ZllYznOtDTSETj1ll62v4/NBwHpaodoGqs7Qz4NO9Buj
Fzc8bSbnpoh5h3kxn0UUYT9RaP/GwvwhY0aKuaizhcDDRago2nCkmn9YNoqia62+Lv4js5/dehrp
3dt2vKJKj+DHYovAnLWcTFvHPyMatn2hee/QFG6bGuOMx0n5MPg+oLJqzBG+MhuONx7dSXZjxDGD
9G/NTm3KtA2Nn1mLKXGTAKUY/q0r/keGv/9BBvP/zBP4vyipWQqEvP+9H5Bj2ksbvfzpB/z9P/5j
CPT+hWUGIbbF14vZ20aM/W9DoDT/tVgFOB/j7ZNAtDC8/McQaNnEOCNegWsA2BFstPp/hkD1L0ss
bl5JuVLI5Z/+QVbzqX1AmZgk+EO2iSsNe96JsD9DNuoShASwAXQPXBAO+Blmsk9MS+aJGlksl7Ex
hPEIbES5p4mtKYj1HpVusHYi2d3ZqhFfmB2YxCOrqu8Ik4nuwtIuLmnhpwqBSt7Tr4KaD524MrN9
7I4TiMfZEU8hyasJeUy9C012gr+9simQn+vczh7ChLLpeaJtvnXPFPrKG/oQlRAtXVB2Hcjjral6
ivaIp42vmS/l/UAw65c+SUaa86gF4g2Gf+8+KrBqwkHQYuMTOXleJTIxEPgm7rXbUS78xExw6hvh
6cCUwmBlCbyZUp1otamj50Q8smGZ/XmN9xx/nHsPyj/QDLr/Oy5v/j3n/GnCXEw2f8xEy2t4c6GT
mWgOE/jgDReqgu5pImauAlFpm4iKB3MrlbdyR3r3qMA+vuzJ2+e+EKPYjHQOC0zRLoP5zwkwiCBR
mLQp4ZSiee8Lb9gGcVpsO9/xd+z/0TfRQP1k2j2x+TOcuaqyNGYVhbMWyNnbq1aCigs7ZBSqCK3W
hddH2yTleDBMmcIYTQVr1Th2shtAaXAUbYv9OFlIAxnKnxjbzJPnzi4eagrfP8ZPFgBxGojeZDn9
xGzktA49ptz0XagvcRcqYBmElNEGLgQQ0qmxvCvKgsO4sZo0u6yiWEeHoE+9bCdwVV5wWCAu1/Tr
6SnixMWpMOlu6YGPwWGJnx42fQLZBMHbZEx7KwYFuatqm+SI1jWIFuiGtKdKXOgvo2H2wyojR4LG
R+Xo12W6ETuRSc65Zm3Z0xYt6XRXYi3ModrrrFk7GvV7UejGo1OQihG1QxN/q6ZEVJ+YjZZR+Mco
/f20Fqe0CTYCX95v/tEf6yUmp2Dm6IRNoHSJ7XPt6gtSoOm1HGnAfjwyT20Sv6/laO260sNMSdPr
7SDJ2pJOBQmCq85G3Qaf1iV+tunaC9MooxvsA+2abhAAaFwnV0ZilNuMqNRbHRcgUHByELE5GN2F
NsMCIXFNhKIZx5sxsdr4k/F8Mkn8/qVLLDkSToxYmJjf/lIXcnCCe4OOX24MKCcVRFBYzZQ3jb64
zXrVpJ+4VU5oa3xB2Ezx8kKNUFgk8UieXHLICa6xyEomOse/1qnj/vRVlvffprIO8lUWG2i9KxFS
vp5MVPqDnfjuNtJN92LWZvLYpqZGSWL401k1RzC8hzwBWIAOrn+MHNUxFxjU7w8fv9OTJe33r2aT
xY6LbSTzzonJBthEhw6QVzqU8T2CKIJain65+seX+WtS0/xxWoZsPzHH6d/Tzx+jlANxYiP19bmd
PPqKXsvYebJ+aYsyv51qiM2uE3/qiFt++8mnwYfhMqc5i5NSnwwCjmTgIbqMuFsxoY2YydyL9xSV
dIGCoyu/4qqa8VbU6TBsmsXYjvKRXfBa9s50//H9v/OYF4SJWDYiGprByU+xJmQWVPgMpleQ1HZr
zuS2dv5nY/Ddy2Aa8zSrFzi7k1k80wTIuBrUWjITupnaSbFNkH6Ei9LRIXsvsKxvPULJM1D3+M8S
dyT5h/LQ95IG/1WRojZcgYwdkd6G6ur/4xGwf8NlJCX7+5PldCq6BPwY0YJVGrYb3QnjjI1O8M+v
Yi/cBq0ku0RWs7dfYRnURlEtSN0glu2NUyA3VqUynz6+lxNr2vLV8Imr5ZzCN4Pm/+1VHJI55Tzy
nKUZknxiUxGoWpkd/Mqcr0Y7CQ6m1SnYvJxQPr7yOx8Su09hwzRDc/eXERtxRA/JkYE0JWEXnRep
3VHuGItLQYjqszMNcASGMohvP77sCR/q9+xmczQDvoRRmCLgychqAlRKVPxZZkCHrSMjR49CKM+K
A5q+ztqUGIWlB9N0Zn9G7qF19Gu/hHyJv3EGY3OU6TBd6oBGbes283+Ytv8tOvKd6Z7Patk4CDyY
UFLfvo9OFlGXR24ApqeW14lts9I3bB4gq839BUXXst59/EDeGwGsgMtsxtbprwVmJELOzE0ZrJlc
iWOncHuOwLV4zQMPd4s0m01kOibVPXd6/vjK740AeznSKMl5mznl7b0CgBaZLhCzUHRjA1abjMJy
6PGeWjXCx8b2t2VT+Q//+KqMOlyvAo8x29KTET8qCmvpCLIwMapf7pC03+gI+v22LcQiMqCIDEyx
n7P9x5e1lr97ModTy6VozDnKXc5+b++WXkaPuLMK1i18n5ExVzSHxqiUZFHPq2OQF76G1yVKY9uy
/zoCZTf7o0lW2S+olrgnh8xCiVL1QvwiSp3gj4xKAGbABPHPukPbS1a5N82vUWYSY+d1VeMDiuuJ
RHPgHqZbTmLzsJOp6z64gUWAajOy5TlQgdPTGRDFiQphNjf5ujHtujhvkolIsKmIsoMZ0MvaVNq1
H5U7EnamgBVdxUNnTXtVUyqmiBLjZiXUjxCt0UtDIjBGeOCrYkB/+clC/94XzBEYigqf8cL0OlmC
TM9IAYXBcMtwMZz7AR7lWKY9uRc1Ab9E6HRrdM5iE/UYPPxknC4sJ1KXMGqtwxJBeDG7Mo9XVSvU
dW8OnCg/edXvvGnQWw4zK5+UOp25J0XOZt5jPFYit3/EzGTs2Kr+28dXeedw4VIMYwbjUYB5PtnC
Wl49Trx0Nlphydkio1G5UQPA1RWd84jOSjFdSMRnwCFbiJRR4oj1x7/gnTUaOADnOwnImXVw+fc/
tkLtkHTRNNnGyqYq+SwVqM7YU8HFx1eR70yJnJ3g6ToWUGpmx7eX4cSWCQ7KwVrHuXmBY8pYez4Z
48QL9iEkrtIDKSfUXqs62rnVGN2oBghAGSWKIJqpzr+EeOIwd8740WSIz3MiXPWTZ/H3LMq3DYhm
qdkwqSyQpz+fxUToTdQmrKNZ7rAy5CYSi1LET0RkBVfzBN96CuKnsRX2J8voKS2BFdxiR7ps1Lmy
cn//+x9vYTCCKqO3bKx6YePYiCt9SFWgr2FGD3vgzMGhmIuldogNfWVXzUsWBA2Ne1Fc2APFn9EY
xh8fv7K/BwY/aWGL8ETYjf9msPzxk7QjJxjRFRskA4NGVgwNIQbtp0C/v78A6Eac4kyXB28xs759
5nZvjbkvsVuNdpdtOA43m4rbxBiE2G9vNFKeGdNwR350+3VGJ1Gu63gAlVkSK9xEorCALZr5Fkuf
tyg/KlLroiK9JQGVGLwqstBmB/L140ezzPJvVwF+8+8jJ8E0COxO1rwhiXDStpQEhqF4xW7YkHUA
tnwd6TFpP5mH/l5fLcp7YjnEKZjt3snzCTKrMOTE85l9jiTdXEPmj1PzsZqE/YihkE2FnuxPbvAU
sPN7PLrLfGC5TC/Av96+lSaj1FaPwljUKeKIdICJWSVkYzm5Kp4DrOkznrXCIidjdsH3zoStm6Bk
6eCM0C0jjdr142f+9wSy1GAUZU7qCnwmJytvbhaQHDlBoRRqcNoOJQtW41jJ2kKIk64IBfE/2VPJ
d4amRdXHUooKELPzySbDDG2qAh6PXuWGeTeV2FjvJCFQct+XYziuEqiK87pQxhLj6NZltU28xJTb
LMvjdB2mLjHbQukx3cDVifaOPYfjs5cGJS182vrxtQdePNrRhcui9aTtUH6yyL4zn9EgogpDfQT8
yynzPjMCCaGcG3B6Odz2cRwfUB56mMH6eg/iI71UPskZAaW4z0D4f1fwlrmDUsfvujmP72TCx0vn
RSZOoZUGlXoX4Z37GTUZjTLa3W2MGYF84NvFE3JRx4HWP4U5zA9oJmN/FWgCtD8ePacIuWVAU6Q3
KdBSxoSXdPIZTaDTxrKX1IoIXXoYqlhvKOoSVdLNRv9cphUGTsD48WM1NOM61uTMHvzycxTz30UA
yg28CrpJS0VXn4ypaCoFnJuAskwg568didX2rsHKcxkBe5v30oCDgq4vsc5TkjXTfQLDO6J5rsb8
k8Xunfmd97oUroHzSM4Obz9xUlEbr3HAyCBCqlYMkHxDgN9nB5N3pkobwgnNCanZZpxOX7k7Ta1b
MJEMUAPKFTlTIV9M7GAUKkgw/fgtv3sxXjX1BsfDP3yyp8wzMIRg0AxqsjTCI3K5Xto8ex7UKL98
fKV3ZiNqnDw1cJAs297Ja6QK1g2LLnvV92F/RorVCxSuCVc65124xcZnw/edqQismtJwYWgycFR7
+7KcNOonC5IZ+3L8g3WJaHVukdeeBbSbXgAuhOrMwRe8mVIID3MgY0TMRvBDDV0HorlNX9wOexRd
VOdXFgVVigcRkz1/bGkEFyoC2OGI9P7jp/TOEGPjwFpJjQBW2SnynAqjxtPYG6t0pCMdtSTXTaK0
Ppnl3nsXIFkodCpSTah5vn02aVZR/Qi4ipF3Nml/gJEjRLSPJkE7F2xvm93Hd3XaE17mEpvaGa+B
fhgS1ZPlH2M/XEZPLcOMNOYEaM5XGC9oueam2wc12kSceFgZbJFQ6Wrbs1CG9hZrJfEO0YDrkfzp
+ayj9ogs0M0ONuaJXeXWBINzaj4rDPPC8gCSLUSN+pON+HuvBLiZYhAJKBXiZCAR8j7K0vGNVTEl
FSfVOjqQ7Th9Ml7fvQpoM7582qZkTrx9JWGLDkinHHcL5v1jPetw5cj6MyLTe5+7hryq2RPwtZ8u
b3OQRNbgsw1rCh/l9mjDrCg9M94giMJF9vFbf+9iLhtUBhntPsSEb29pnLXI6nQyAFdl4QVy6Pqs
aCgxWUXgnX18qfeeHt85igOmFxaLk3dEBGU1gDdky6ddCPKybqBwZtYnNbR3NpbECuE1szh7Lt2a
tzeEisSpMbQwhaGJXnMOqHeQGPC6NHdjk2/iPvpsEf77vmjW8M24CwqXU+DJqNBNVJdmxxkw4LBL
ZtpYXuvWGD8Z4X+/KMIOTJdwLTbLHGhPtq5I7iRFD9a1vhN4Mg2HMA2I8c5WOmGw/6dvimtRPmQN
YDLgnPT2GXaxrIn941oc7wQmUTRFqGTnTyY49femgcKeyYCwl8GuTtmEyRRO2LQx9gL3Mr7XqU1A
nMywcNrVgGaX4PMmTus7kQTxFVEYnEboSq89PRMhoGtgdfHUHWLHILcjtquNrLvvyYD8boyK/NJS
c4wbPfe9T04u77wIm7gJCv90oijSnuwACQoxo8xjgDUoWzhFFvRbnHbw6NL66uvHL+LvwUxNAWIe
sUJs193TKRkPH5UTIFTrRjhAOMjAvpjwU+LFwP7BSlgH95E7tPqTWzwlCbIUvL3uyT16rd+NBWyF
tRFQ6NS1+QL+BdaTjOeNg/PlIQV3uUc+bZyhYrSvvT55IVZ3xg9tJMWub7HyT8lQvHz8OBgXjLy3
R1R+GF0u6ms0r2nmvB2ZmT3RafaARdsirMrbhiwI41GUICaPFF90fD/nvUpJpwzkL7fhy1yTkEVg
uFO3cXmryz7HrVYb4MNsFI6kUXUV5wYgjvc0/2zrwItPOWAPlviyTLxEWflm04M3IcqQjbOniQ2J
kdEVYobOgGg1hCdENpaxdt0E1kXceHVyJDGUkAPRzujfHNccgbvMs4w3LUwqsaYQJn6mc0O6kkcw
63oehu6WUlaMyiSo8+9k5UYIIDuNwYc2k5Ws/NEkB51fOel1NTC8L1KHciir7tLTbQtUjKs08aen
ppvhmBG6jrTO7gIZrApgn1CO0M6eU2OsYON4rpHjKU2G76Oq+LJdVCjo0ipPXzh+EuhNhmk2WhmO
F2KULiO+wq7CymL7nvxSgTB1z/VQotBm50bPKxKjIIIdoRrC/U7K19aQ+as3dcjwpzQU1i7hycwb
MYYGagfDsB68hMe5bvo62EoXtzuG8BGBYcNOOtxiEDO/OlVu/WiI8lY4gPGjBX6PITbVfb/PsU5s
RimgPlFKBKsSNA70Oh9V6PfK7Monu7WRfPKcBz/HKBxGVXHbq7yDQTOYjQeYyXSync5jpKUqrlsL
0QEWsJWUvks9hpbQqh4hxcCVCy1CQ6IwhFpSR+kdWTPEIyPgeAbgf2tWXXxWR3ZNRrSf1T+rRsnv
CU7fJ/h8882cxoQETXGryX9D+Lw2KHcVN5bIS9xGllnGeClCoCnVBMVmXVno50iHMnXPGSpoH2Tf
Oe0qdRr5hRKJOR9jFK6Ioh3iWzewdsC/aKAXe1fZ6MOHcCIsW/Wtbom+LdWNwxd8K2pIKatIusZT
G03udyJaLVqxbhDem/xfuZ7Gpp7Xwh8sG8NrOXxrJIVzuGYGPu0KG5tubXgmmRphcSa1NLNjZznd
wKgOkE4z2ANiTrXt309DqtQqRR58MQAVgy8yivaqn6L0NYmz4Sq1nBaMCIb/M4dY3LMqZV845yNO
W6qHzX0RkxyK2zgiHJXCLdi+xBzl+VQUtbPFTAbSojSLcgm3xNC3FcRKk/lJQCBaYt8nchUQJ2w5
4jtEuBmq0n+xxhlLWpZZYPvmybfDtViQ32FWhvsRWISNcZAwORJ4SMaNseWRYg5JMEAC7NbpfnSD
8UduGuhJKoSwm7kUXQ2yMMcqQDms/JJmJNlu0qrpoS7RwXztnMQI1mUegZIoA8slpTUzLXs/0i0i
cnkgJnA72tGUQROqmFoqT87ZgWz7ZPkIJ/MpqRvi6TI5mef8XoUMCrjPL2xc+YPsOIquOqUhDMCD
G47waR1nM0PFwxw9ZNHPAv5gunKE4T9Dxywu8snFCOUNvvdNFHn/bBUwaVfOTGV8RQ1scFZU4KqE
7xfixVp4XXYNFXIpfeEzeiAfZH7GADM/dIjykaJj5wcZ26o03ITt3H4RFXJ4Mu10cz1LPWEHmLX6
6vShfxMxceMob6LujorBfOtNAUqfHBHJBFxiNqc92gV4Cr45Wf2xci1MI+RGSbTCEhJJ3hTpd7TH
Yb/B+jhsdRlb9iaIjOEWhKB+rfq0ucYmgvGitHrxOlRd6pChOiTY/UUlYqQhZbl26wjmXa3F0xQv
Vp3EaoJbdF4RpB/kIPaa71jziEsXB21RQBLekNiX3g2uSfFRYoqGhx81zhFaGznjVmV1l2nX+vZG
W301nPtGh7xfxFH6EGBwdfcUwKwHqdoW536VxHcQX0J80DYld9+33Bes+MlTNHXtvaX6cT7AHVc4
8h2+7hVaq/ZJhLn/ewLCmzLE1VXt2B1RutARGR+m4f8qRj09QWUwk3vbnNNnZm7PvRAWh2fodmXx
vbX9JDw4nUF+TT9MALj4fB8xZszZrsJtJlduH/X3IB2zbssRlv5LNXUBiWEV2t5tN4fgboDtpaQw
9F098mkWxNmW6QjBlEyxC7P1w0uj8sULPpsRdtiQTj+IesLvEZfUps88HUcgZK2cEGgLQPK3RBCK
vkL8UZ+HLN3pUfcZbhAvlvZG5aa6Il2X1aslX1oe1GQDLYhNP7mmxe3XG2RHiMeWaF+sLZQyY5RG
zKWbWE34hArQWmy4jUmRI5kp2LFT5HgvXMA3uXOIzLvQbWWxBWsSPg7uXKs9rI99HeO9Tc0gPAYD
H9xk1HQ+ySDATtO5UanorxsGVh+G4HQI3Nm4aiDNYoTXVvB9tqYMC6o1qCvp1xJDj1cXQILxiK0M
6OvfrdkySYpmrgS6nXtL51PUxMr4AU7OdeTWpNE4Jc7LleV37qsNTvFLahOideEFGEGxQpGjJqos
fJ7nHt93Z1sjLdnMErcqmylYz8Fghvu2NelhMjkE9tmStvMtMomGA37FwkGtZnJuRinp147C5+8Z
eRWqVeE74qIG22hsSmEU18FkedE6GnUr9go0S3DoZO89V4EbIKuIcLp0k20zwVT1eMnULAgxozbs
X6W5xOOmMOpvSKxrGC46t65HMI56ga8h5AsQy0GYKwWZi0kyd+7GBwmcwaJoK3+HpS/C3R+OhMMH
jZt2F4SjeT90jWeQIqeV0gbznXugrDHR2zXBGCt4fNkLO0O0uNngNQzw3hL9SurBfKF9BD4gZOdn
rNE0ktps44OTYDRcZl6/8xS6dS9WV4TeeNdG3LZ3pR+GV/ZcBddhKJ3pmDd8vQoLCxQyU453dV6D
/BuxCJI73SN4hJHTTN/YAnIOKXWiiJsX2PzxRkRJvyqrEboSe5XmFnKO+ppAqGLSmqfEQvZuO1dp
E3J0sTpIaERsbbqy8n7FjQ30S9ELFfMUakSSwILQRQXSXwFoARwdDaLfmeYkDxr7S7sNlYEIplaR
2jm0squ7RPr9sC5LUH63fB8hLr028AsMOUxMqyQw3K8DGpb0WMZxnp6nltX3KzfqYKE5WVgbtzEx
TPWmCdM4OUu0sC47zJ1yXTpVB0xRUlNbKQQJ9aXuKr9iucuSbFvp1DM3VVfl7V6BD3H3+Iej8ji6
ccI+QcR1sDN8oeO919cW4iiyL/Gqd+NjWhvxfREpD0Q37Yd0lTaGBXosyOtHUZi4TqxZ95I9S5It
XXAvSLajjpNp0/Ve8oRyylIr3yvEF505wYMuxkwdlTOSpTg6ciZKBDRUm3hoxluGyk0NnogUSt+N
D8TPDiDU+m64XMzonCYhqGHmLcwu3xBKggWoH50UhoLdOCZej8rrMcrP4yEnUzrbkGPNuIYZ5yxM
AZkBlmoy5yItTLgj7Ks6ti+h4RE3OTTencwcnIrggv0ffd8GDjEcaZBirNFqwZhrBM954Ya/eodQ
kIPHZuUyzcEaa8Lol4uje8A146rvrJ7jFz4mPa5NtOS3ACA0dZMyuyllGPpnpfLrr6L08mtE3AmU
NzFU+2LoE2QOaiHWNqUEuhoYrb0NyjqOOM+n4ZVFNggn6FJM2UU9d0YA2MSX9bYkLeAAayRuNtbA
pgD/N/awXdosntPazhK1KdCuQY51OqB5VgLcchNnmN+2pZ8TlEqFzsa31KV5tbIwT35BWY+dmEPP
uGWHQu1feFYhtgmCMXoTQ5iUW1ekfr8JZF9VK19WWbYiJtiaDtqc+Cv/Fcx1YgYdMqBCs8VasVXE
2dT2BlgeNifqk0LoO11Cih7EGy0uBAQxzklBh/wUb+rVwJow6RLRcvujCy3OfBOeVelKn6fh6jM/
CIpXZH3JMRR9gwdp9H/a9hj+87qPTc/esehXLgLSk3rWhCQsrzN4Iowc4qSNpPnpJPjXotwCC/nJ
+fq907W7xNWgyefGT7pJWJHYY5stN14ViwkOUMHQxM2v3IDJrESmPjnPv6OW0TYeDJtO8G9V78mT
NitkECUQWphEdJhFC1ZpNRuzB+czHX/4YTY82BpDkpJZ9ZgYbnldTVByO616siXnmIgJH8z4KjXG
cZ/MDn3xj5/IewUYG9k7BV/ELJjq39YbEHSKwm5AL00Bv3LswxSOx4iBce5d4wbckljj0Zo+GYF/
t0VYsG0EYGRt08XyTmp9whrk2EE9WMd15e1iz2vPhVNbPxP4RBvTr/JD0uPWorbhUmAYIPB8fNfL
mHpbZeEDWJStjtCmR6fj7V1DNvATN+f69RxDLUwG99BgicZKnr+wP/ZvxoySweIM/+TCfz9u8ieR
idBVoyVOR/HthcfI8Mxi0LgyjKE7chDKjqbwq+1MaRSWx5Q+00qPP3nayzs8udslVF7QzUXKCkv8
7UUNEoqgmSH2NIPYPOJ74cgwsyMqwAtc8A/p/uOn+86oZ3LxmF1MWFFkJp98ZoaIuhE+DlU9owCZ
1cbpNrDAdc8j+05WN9uXC9GXNZNOLvXLxOhYXNCBhneeqHLskp04MkJQN1mRF64HZbE//vhHvvNQ
WBCZBdGv0Bs4VQQOce+WUKCAFvalvRrgnQMvuwhjcycq+ePja/093BFsW8tgRy2DrPikBzEYggSV
3MGJ1WNL9wqnNg4xFDmbJGVHq3XrWcFTN49GsDdD4SUrkkZyd/vxj3inlc4boYRPNgVKfcw5b4cB
yjwACosiJfL+D3tnsiQ3kmXZX2nJPUIwK7CojQGw2SfzmRuIk/TAPChm4OvrgJnVQjqjwzuWLdKS
UovMImkGGKCq771774ms7hxFuRwDFBvxgyKl9mUKiV3yS3Yd05/J/yB7hHzG74qiup+C4X6fKDgQ
2pklQCtG+ayvP85PGqXEcJQakgu9/rQhSA7APIp2Thn1kjl3RVzR6y7ieofNxuFsvsxEdRpyK/tw
2DdpOrwOtAWDvm5D/+/v0e8Pxfq9mEkhocID81GQ3eiTa4CmZV3Ki9yfFpDdIplxTkWOsodm9JlY
8fd1CCksgwg8JshiGbn+eh9wkaiSZ5DRejk6zzPzq03SEWKG/XStC6KZI3aa9Wh0LEcfP3kD/uJH
QCNk0QoHqcNs8cOPwGJTtaW7kLonq9zvhlwEI6XeJ4/dX9xSHjqef2w0pu38ps3Dcrtoq04xpm58
yJBe3zY6mYFtubQHJ7fnzzw7v48v2FCYkPGOoGxmxvPrPc3oVSBzYkfrZRPdWGQD+GVKQozZ4dv5
+8flLz5KMITDFLo63tQfFrSfHuOh0BsNm3GEZqhfMHS3aTChrdksMpw+W1N/X0P4BB4WDrlMrrmw
Xy8rEjjThlhlj57i4mT3Zf0cmwUx5cREOVcxIPlxQ7Riey7w6e/HRf9THxJCGZsE3m1HG7kXVXU0
G2SZsiecnrZNuLX7lemOZ3885ohmP/nOf3l7dEMgFUalyvz1168MWhjhKEFlXt3bxJiFhNydJMvQ
NlGX5fD3P8XvEx3G1fzYRF3SwBacJD98GJa6LHdKTLWsWMVN02et43f49L6nMexYHG1D/gqzOW2O
6WRGTJf0JB7eJPGMXdAsDaQ90qdj2zcYZeh3dexG7v7vv+OPZe2XjRg1Bbwwd53voGv8OOI0OrUN
czKRvIXB0PwcJSR1eSNmD9cjOpL2ODlFc76ztTIeITzo7vyI7KhFYJyJ0J+ERbglwoSCNqjsxSt9
++bGTiWjuYlEuMojY0ongAezUr3hfFWOx8Iymque8Jks6PJoIntQjaeD0odkpBBLO83XLZMJ/ZP3
4seG9uFCMQ6tM3CuFzrPh6UFPz8lKjkJXmP0y25UpELasupkX+g3GJW/OH2RBvQMRUYqtZnXW3ZP
+l2oB+crTD+IxmVSKWRCjLa4byGhGV9yhgz3RpLO30Ao0zBMXXMhNr3jh95wzuq/pEXFxauDOefB
6q6G+qMm8f3f/4S/rZn0LDHUAl7HMWEyxfj1KZNARzJOlmRtqZR1bmMJr27m8RPN5O8OSTQEVEMG
KC+H86L94WHmTjmJRhqVR+RKfSYq3J12bTm3sZ8XZrODNKYsj3MTlrS3Qa/tkd+1vZf0deUT9FLl
3lCSCWNXpFx7U2mqN3i2W3mgzxHqweBMZP/+0/uCNQ5NLXNL3SXMYr1vP62ENo1uGICIN4QGHSnq
SQNUKeyCf/4pQE5JpGTX4g368FjREbFSXlJaSDFQNAUdIAmjS5rUnzy/v621SPt1gZWZpUushcqv
V6Osduq2sBOSx+rYtxJb24T0SchA78pql5KfcRrWWZFH5mp7bKwks7Z/f6W/HQz4BtxPnNtoo9Tf
5D4jQTKGJHLeM/VK2bamSjwZfrRzJ6aI2A+jmwiR1Nydzpjw9u8/+rcNm48GAUhcODOQdSb/68VP
jN57kBSkOY9y8UZsKldMGMNLLSvtbgqz4pOS6PdX6ofcSKx+K+IQnA83myQkFdktrZauztTDlJvf
Z6z4n/yiP4R2v65Iq7eb6md1cK6n8F+vKqQCJi4T+mRiF9ZzRpM628YuYAWv4bgQB2kLo4XxJKi4
TaL24OmX+aabayy3I50leaKNNtxUSdt/U4ACEO00MycWRML2+6Es82d0JtPXUIl7VoSqpbve6uNy
Qd6mA7ARndgiMRQ9HIHKAL3FN/0y1ZqrBH2WETW0BsTYvDwKmV5SbQvKIUtU/U0112Rl5QgnmfmX
inKfIBEM3x3IsMMen41NevM4GW7AWDYsNiNq4tzPFEQC5IcV3RLQdi5Mn9iSyNyyw0+UXOxQz3qI
Bdtv6KveUYeM1UNF22c+TXoG+gftsbPv2onsxrLuipK01ah9gTuQan4c1WC60jiuBm5lX+m7LlsI
ncoWo7ophmTWvYydS2enmey7CO0VZKMpDx9SpRne2tqu0Q2o6di+1sydD5aoiZei8INA8OMx/ke5
Kf93oSj/r4HSNZeD1v9OoPDfurf/9Q4+ppuv34r3//rX7Vv+1v+Si7L++f/kohjmH7Si0NkgflpP
x7z8/5OLov2hYVdA9se+46o2Nft/clGcP2hYspevRniUz+uex9i5i//rX/ofKIPJ61rFaDw2/IF/
EovyYc1bFc2CZRc9kIvYl5PSr6/ooMuwANkyn92k6HxtjeGLTQdLm5ZUm6GmW1Abc2AmRvHvR+X/
aPvkdvzcH+GDLT4aOjw9QS7z4wc3em0RUT42Z6tqLGKjUtvD8V3uJfLUf7bY/fujXDYVToHsLx9P
gFB0yJwey+aM8hGQdTfYWxLgk08u6EeN89Nqt34M5y9ajyhG1fWs8uutTKIWeycYuTNx2URBNU68
bVULjNZsD0cUBOPWynJND7p1btfpKbzAyTYhQvClx7dkirVgNFvbZv4um50CV6FbR6XM9PVF6DfI
UJhCa9WUfq8NY8sZWkgCZOb5URvm9hmNyPh9SGLlVShwbKwF6Q1phClUGmzVJIBO8Xwhuk5/ZFwk
XzvcDqconr6SbaHewZEa0XlwVCHrnGYQU/Ri+uIumvJZF+LDxrPeJAbAnLRWpbPJfvfrTdI13DLa
qHacNctqvygJq2WPk/2nl+/23zf95/iXD9vpj0/h7eHx4v9wwn34KexUNaN2dNqztcRPA2Lj/jqW
Y70Dt/JZOfoD9P7hZzewZeLHQki5Om5+vaK2j6bEqsP2HM4QOpnX6RHWrNDYpjNJYN+idMscbeNm
rYeSGedKs+2HbtfOKq7F3icPVe/fGG4d2O/fGeYGzGd2hXtjMIxkGkwKCej12YtHw7eKJwzLfi/Z
c5bBG42z1twOyZHojrq9hGoKmuSLmTynJMxXXg58lVcpFmoQMT9LjcYjT3oLDHqT4p2IqVbs5za8
QXh2l2UdDsNzuiybKb2b7feweyJw4TQmFxalba4dwwEounZNvKAH2cRwokBnRDjaEEHzG6fW92V/
adLmkxPEX71ThskhgupyLQA+OiF7cvWHClXAuYoTbcd/3UJxUbcpKadJhmJuzrTkTKDfW0Gy2k4s
pBy6skVNoU8QBPAjbq0Q2EFBHu6pagqiYIge1Loe76a+Hcz3QdMaL0dy6BdD2dylVC+3YVrVnsFp
fSU3BF1sGB6yhISkVO17XlvdIRPWcHKrQVzZZss7qEjNb2Re3huZjW9+SkZ+qhKjcFnHn1Tc+trF
/e1pW/uIWBt0bgr7ws9n/izl8Jn2dne2WgciSJgkWxak+bjUQEvM0hj+JAmINVzk+D+HwnjBmKsf
SsIBkVW4tgfkhSg/kB2+1UC0JrLP2GhImLzSIt8uZLUh9rXlX+6ZyJpm9tkv+rEh+uPVRHyqqio1
HdvY+ur+VLRA9rPiTmjduZhhraQdKZ5tRCR4V89m0ELJ2uUkmZxGApo2tdY/C1QZ/6xF8u+vAAFv
bTaqGsfTX7/CWCLwYUQERMKZWOpcJT0pxPDvHCu0P1mI/mKXIzaFqQOLkLE6BH/9qNKM0XktfX9O
7YJhmxE3PqGGOSGcQ/zJu/JxAPDjsrAR0OJl0LF6h3/9LJXI99aiP3vOa0RyhUM2Hpkzxt04dOOJ
m2FsUEw6ZGc22TlG6hjUfWMil5DWDWGX9jZPiVzUWrJFmrzQPxk4fvQ08+1gI7M1qiqHDSTtHzqE
kaiWsXU0eY7AJQVtbI8bdNwxwpy2dsgWMnpfRI4DP9N4CWVi+MzVwz3g3HFbakRTo0dc9syG0KSS
j3IdWRx6/37T+P0oRPHFzo138UfP9MNRyASIZ6PVqM/V1FUX2jqgZrIpP9pLU+7EHGeHtF3ss2Z0
/9BdxtPBKYincT00kJRgrS/9T++EjFStF3FZnshGdwIxo8KMGIf/s9Yzn8Ipj1Ml/8H6o35s1tUD
Eho5peapUJuJCCyGDakole3f38Xftl6U9+TEUEByvGPN/vBy2ZFqL9R8ywkl6M6oGwI7FxWJmCak
r4z/Kdn/f8HxL1qVP9343wqOfV9Gb838S8mx/o1/lxy6/gfDDRKS1wMJI5+fohjtP0gw4X/nKMwA
zrE5gP1PFKPzBwNLVmUycRz+H+uc9D81h2n9IRifso5h+dfpxGj/pOZgwP1hXVwTjixNrEl56ydB
Wfr1ia9QgvSlCwGpdZQv9O01md/H4dLtkWlae0Pn8DJ3hQpyCTWkHl6DU1b3ABOlDznL2IoKdWmG
1MVPs+IxROG3hazCCF+keCXHUQUfWRlbWm5jgMLDuKoNvdvXlv1mOAmEqVTUvNbk4nbQRTZWbr/O
o/V9ELuiD9+aFqxAVTv9iYy55ZZhq0TgExqeDj0AxJGiBHXSaogonckluldEt/DZENJ0lr5b0vDQ
YXjecBC+tRT3SzqDFq3rBRfUdFa0KdsoeqfsYpuEtbDXlC2YeONqshUjUBXZIFctoaKHTii2OVCy
Xay22WXitZq83k2dB0CvMlAZVwXAcJynaXDCvWGlgEiNNkFK1OBS1H38iiqh16DUuETloXZwl3gT
mbz0tiLgZS2t+HwVXzKXtIy90zcOlyOifDPJXgUkLFzloedPrLez7kbkUrER9GpnqUE5LSGZaLjJ
yO2ONV8yWY49TaWngGww8uc5GQvgDpY5rdrF6sWNEdiLSgkgtdZfQGaj49LmaGVpmVRK9iCyezMa
zBCb69K3Qe8gv5rVNHIDhQslXDtMlLNhurBNBuCqnliSJAg7fjqQIwh0gQoz6IZUjyaxdrTCIwpb
fx7mqT/Aage43STzXg3Lb8ZsvFf5ctUlix2ADJv/RJWDrihWeukhFpdX47KctPpOi/ZkUBXk21mp
B1kJHWDWcVbo+xR8dtzPL7MWt6eJbvqb0qsnggM3Sz11XpS0BngT5P9Qa+6ZD5SHdrC+SVnvFEV5
nVCz6iKExRbdZM2yKyd1X2jFpYHF4YG/4Fdl/njb6672zh5pbppqadZmJ26LKDZ94jRgZMJ51SNa
4bYcTnrq5LteK9xbWk8+0K/NZDXBHO5dOl/nqCZU1NEU6ZdW85XCbL+Uhvo2ueBNYf80ZPvT0E22
yaCWB/qzLupFtLCbvNfnp1nv+ecMNSPwTS/zM1aqJlAzedfKHCn0WDsPs2yLu2nGSloO6J41cuz3
nZkN1y540w29RwMRgsAnZ8fzKSuxVEzRDvecfkDWGQWpnqhBnubTI2LZbJNaXXLua2aijVTDg93m
0UEPc+dlAH93BZwe6X3a1wMB8/VjWjavokfUM9W01XDKR/jTB1v4pUqMoaSiSc30pR6BTBiN1HZu
ajh+QS6ORwTT48Dw6Ro5ZHTodRSIJKvnXtXpzWYyrOQs5PBtznsad3PD9wpT0rb7GWir1aqD41Um
NjnmRZsu4QTl5iqGlUoDKZ5X9lWYtNGlsJSRIzpDQYJ7oMPGrv1KrsE9MngBBDW9T+LyqNQGp3Jm
uJ7hkultdENMLjRRrEKrywOHKGCD8I9irjrr5k2Y6QwVSY6NAWZMwj45FPJXxeqgde8pbtwASXvr
NQDebTP701pSfaMrONWzQacOcqLqJpTquVchmVMyTwdjEeKSkB8BoM9xjjVrP8+gGQVWVogr4rjz
TWKzzkYKAuksGFek4+Ds7YpkIS3ZSYezOqEaqINxdZfGVQi9Lm3HbxjpDY9GzBaeldwUfbSE+OYH
vxTxGQ5eDHh847ZNsPRuFkRJAXXWyexz2Fg+otR36SCX4HKOA7HgnluOkY9Cqn5sykhu1Na+FCSr
37mQnChMM0SoobNsJ9uovltTJNCsZ+OtVSTpnqjR+sFSmyApJz/JaOzHDY6ZvniazRL2LorQzLKO
5QA4pNReZ00tDtIRpy5XTHgWSbMh6sE9TGTRoAWwk4d4bapuylLtDtIqEKbiSS5TJ9BHtfZU9HOg
YB1zppMiHqey5J93EiVAi8VvkKUwTPs25v6XV3o7Jl6W5eHetBYaX/N3smrHndrXxY6XbtonxvI8
DD01qmJF/jjL/tkCADIY1UCzbGxHHmJ3uE0b1MtRHxFa1dVBOnRJ0FEHNuQEHuMQlSOEHzwsNdHa
i349o/gFHqfcaoiObzlkZ5T05U1BBq8TxqdMq/hiauaLNrlVwvp1NKYkgPU5B7YukxcrwoAD4o6L
ZPXxBIYGXRTRRu95eIy2G27oe6Gon6XPlDBAImtco0IxyBsGTIw2f3oaItntc5z4zphmO8Cc6KJ7
tfdjve6PqHACLQdc1p9np7U3aSlTeOpOre3C2YVaLCFu1mzBUVrtVwkPVPr6ZWhnfaN09X3RNs6x
ZIyB4YN9M2qm8DA2Sbur+iJkDYePCRjlrmzLgMF5d4yMcgfGLd8PdaseO5I0HzrtetBBsPXLQAsB
fmwQm6kaVPR2z236ujiYxGY4GGKTVt3FAI65D7EO+AAsiWvOYoCElbYXUnVv+wySLf3j+sAeYe5z
lhCvinR3i1OLEGougZIGxrgEpIkAnhT3lL+NitpwCgYT/RURtQCjG/FopAl9qy6QZutg46H5U8U3
bgQLWRe+bHP2jTj8lnMv8Bl0rxhG+LPpNJKmQuiwvSThi1SG8RI5bHxhqlqevR7NoV9OZ9gACCQH
W36JqwbIRbE0YSA4iCUBDEmIw06yL5bIoP1UY/uBTMn63W9Z1p9H2W3nTtvN5OkvdXqespeoYMNM
X9wuv7atHFFlG5hTtbPSlJctNi6M2Elae56q+b5Mrbso++oWSPDdfBu57peigXOdXbnwmIRxyKr+
Re/ZXOHQD111Q57DXhawr8n44Emgg6rOKeui0V1wtatHWaLa0dAPJqI52Gn0bBKagkfCvsgh7vbx
iJ7KaYzbCmUELaVAGQw16IahDRLagqMLYzI/msnLLK1tr7pQhIvyjervRgXjmtf6PQObl1qNj5bZ
X7ededNU8rbjgVnGBKNJ41Z+S6RBQEhIAy+4AvWsWgeFY6tXkg0FrQjJnaVp0XUeR/ulxjuAGtFT
nYFMoqL84mQ4MuPE+aJkI+Vxy+PidGwPA+PkjeRdW7MTcBiyk9GXz1ogZUZkHVJp6/sxK3dZqb4u
ElI1AdWLF07hrRSgxU271PxeCRfy9M177OSGl6lzHwgjkZd6BcPZso6+JUrzJY6HNND1nB27yayT
1Vflzu2hzIpyhvTUhNukia+KWXmPXXHVWCMPF55PQzbf59i9mnGl0mP23S7eZh1HMGmYgZE0MB3W
ryVk88KBjX9D9aJa+skavajQk37JtY7fkV7VCw8aXA6lfs6z8bp37G9lr94XlDHXaPneOZ3Vx4pm
ywuRu3eFCnPIxraxonds5d4stDtnaHmU9CG80drxImPtghxj17AYtNW83kQYbtZU7mY+aK8CCHtD
DZfeEzI0HZL0vcemphfONpw7aBA5px7M415vYtCAM1tcOUOmb5jeuTdFnpGzthTywjt16xT5d8yH
QWWSmAMFST0MmJcC9Nc4EQbdMP0GveYZNB+YXNO0AqlGpwoSybLBv3jfKU6skm1BIx+bkPiKT9/x
4mrMziH5L/6q5cHNSQKsLZ0Ozi9QbBQ2va8xgmReSa+f81RJgzkhl8S2b9R5mSEZ4+GOo/hAXAkN
DSJxgHBhz+qq7LUPwwvyh+QVytBZsNN3tAaCuOYUbse5PBVaW2/ZkRt0+HxHrUJ5UWHgfMMpqe+L
EVmZCHVQrQ4eqY1G3OUmXRNFRDrKU0TdoOgm+z5RgcVJd/PhlEAeDjRRFVRQVn+sxrq5n+KlvRnC
BAyIKYoHZcYMaQtZdJuo4Hag23QP7JbyRKhUtE0YZBOCr0AozMneDaBhfXHqJNp2kQ40kDV9t4xm
5cHfaUmvdwaanRXIJ7fqj3VOo0Oa+htJm+73mfcD8kqUXsocqUQq09SbREekswqr08kMEmEj7cDc
rTwWVY+5LRJ9c+BsrT2acYTHBs8iD6nbfNMhkG2zdj6VJNeSQ5dp7mPTsw8PrmJ7ptqJI7GUsV85
xRw4zjJvRDFAqedbPWFPIcl4lJaAWc2SpI+a2GeiNfeotqB61iBX9o6uhd7Yzc8jkB8/wt6Vc1fz
/iZ1ayxk2fQaL0Ve+hKXN9EXcpZXFl43wKT0+5tczLuZlTLoamW5ItnF9bWllru5XYwvTJ/1LW3k
8aitDiTPMVmJc6mTF9hEGLsyXFaDDYyUofYWgIs8tq6rHN2BqpiswUehZerzOOiaZ7U98Toct58I
REJYtRChw+peQKJCI4MFB45PjM1Zxca0gDqQ6imUfetrZYlbR4SwYcAC+BPxEDdwH8kMEWnz52B0
o2czwdnghaambQPsd6nfGN0u0crL5D7nZazom654gsBevWlxEUJXlQrbeqjv9TUFfinlN7dszR0y
LbfehHM4AihC4SpUmPbpbIWe3WrmLebgV+kq1mM1MAyYFsxaHS/d86yvhk/LLs8h9i+Qa3WzwbBv
XWWxfEgba7V+m9YBoSckYlG8dgUPW9hM/tyk0JzyHlJyy7l+blTnpK+vJwGhT5lWZ3e9odKBA7bg
41O4NSLMEDis/NEoyjMcwumKUn26lYPmBl1fvgxWG+4GnBnnesg6v0TkwNoUjSeBsOycjmE6BEVm
QQWslhTH07xc5/hT2XQ5+AOMGXdsJ0D8Js8ZdPN61JrwxekreLU4sQNY09bWrdh/1FGIvaBK9ISI
tQ0WgI1NqspR0biWcLC744CG9xAOmX1nRO68l2IodtXM0dcv5WK96NKd7+A76BdObdZXw2m660nt
k54ToTHeSBZ4lqXY/K6UOLSNYjhEBklwEu3aXWF/i+U+Supb4pi/MaygUw4U6BJXnefYe7quX2c2
eHxZDD60STMCV7Ry6yLR4Qw6psrZlZZyl+sg0yP0HU94fRIfsFj5jcdzoquAALzAdXdWegC8Srow
DjWiF258epoMkb2bIVA8fJtMAjI3fyAqkFU2xQYq1eVBJ+GSAL9weooLzX0px44iZtTl6zQk5WEO
jfRLY+JZW1zw9PBrm6kh0bgA0NVrflZBPR96mX+vQEcmXoeosmWN0oD3Nv3cqwGsRoEP0jFABq+4
go1pQ01l+BTpge0oqrbrmnYN8AM4fWFUvBZ5RB28mGakZBQDef8aTRLZSKxO1aW0y+o24xp3ecUZ
0iO8OTvPhjniegdteUO2hHpgpo9TDb4k4C7TirUrZmbGs52kxfWUrxFqyOsVd5PnZtzALArH+34q
x8U3+EgSFaR9rSZa/qTUmnkoNGW5FG1LmQqjrj40hlMhkIzJMmZyyTkG8pG4NZfMeg/7GF0i52N2
NIiK3thmNuIcKxUnYVrJrtLBOSCPjh2fqlT/auVC36hTqGwzGuV7Fqk6sKQCjFJbBJVDRf2UYlod
RdUd40gByAR0r81OUKgrxaOed79G7nJbhFJ/rDIKjaKU7UlvQvo31FlwYKUr6JhZ0vY04eCslTMl
tkaYxk4PnTcrhtLdu5Wn9pXK0l8WxChGGLRAK3lGXtVXUZ1OB7JZj1NK9ZQqpzI2HppG80ypzxvy
t7cdtUkfteEdJJB6b3IQ82RZtV7fNpTxCxE1btOA11x2jXlVF2RhJbBZ9VC/4yoOQENeTFvgZzeD
tHdiv7flwWmwRzPYt4cXOQ5eKjTGxqPXM8NyEsCh43XEOfYyO6L1V7CUlS5r1iT5k+zxlTRSz0py
9psxKXUfl3gRNCi11Okpy+070vV9vRi35Ds8mGoRJDJk4Dztx/w9a9ndBnPc2Il9sZa2eqBMHHYw
AleoTcXGZ4/e4FhEYPQGKE38d8vJjm376PaZ7SVpunXU6NsYxe+GNpNUnGR7a7ZGD8l35c06rv/E
zJ9oZRD9QZcR7CpZ5a4z76wpKXfIO06l6lA4xtbJMaxvTrse8FA++CWzFY7zALjWOtRkT7hj4mV4
aam+zzoncUG084XtOBA1ZCqN4JK9gBWKcJ3mB/BVAUJsuw60i3XBs3Cv4udPZ98pNXNj2xz6VMt5
M+rMT1IdCAC7kktggENIydTkYKh16U116DM7ZaezLhaKsJR+SgHSlbbQd30SNyQxX7nU9EB7M1CF
BpzT9EZH1XVPPra95SF9I2zS2KzPZEWGBR85X1fRTLHiRBtTnXkyShR1xnvb3yn6vDWJjOdAo3IM
dqYgN6oAv9+9aVWBAxJIb63T5EZfhLOXZNgtEoeDcB8WWLr94Jw0gLwuUmQStTeNqE+LM6Q+kSCP
YW1dJOS1TdOgyOyUG+apu76a3tQ4u4pSrrrTJ2oDOzDn6YudwP5M5+2UC3b74jqFfx0T+tkm4XHM
mwtH1+vMpGtM5n0alKHzKhNr9Jd5XdejC8JZwggSl0SyUD/McxVvyD/yk5HcEZ3Z/MqALFMkfBmu
Kkh+dFaqRpoHdv6nlJBbkJqOP0xkwKn1ZVr8KNcPGo0Aika/UiHvUfG5KOc4RFoToTNkSfBEFkE0
iCO9G3NjNuieIJfdVkqZ7buoO9puxZ5GlivHpwplEkpJMlRmp9qPojzbarGfjVtakdQB47QFOeib
IaEZ81gSSsGtoSnWHXOCpfD91puuFTbY0XLaNzPc9xpQ/YCy3KMbeDs6+bbNOt43dM3d4CLApvFG
5+wwRCQ3K+OF2JmdLRU/st/G0aHya0I2dPe7wERmpFgc8+y9bkI6+ObSXamljqAHjqUv4prlVQ6Z
N6VO9ESYgelXJpzwOsTdgqCl3lAYveV6z6sT84RXypVdsOjlE4ENw+ATpROi+lb78sgc28ck+do0
T5qDhch1b0gU82TiboUkT2Dosy1OpjVvwzDvwwQ9mQPWlFT70Qx9Am7dUSNB5bnW3lFZv3Fahyau
ySYggus2K40Q2u4EEgFRVC17tBfoM0Wo3hadvEoterAs9F9LdbqhJDkU4/icj8V5Ei8IoC+ldNdw
ngorTVsXeyLhntMk3cXULXbNj1IjSwffeUz6jk13Uh4V/SpRaoYcOIvV/kQm/8Yp8JIQRKur8C2K
85yVByVx9mWzRKeGPzfZsDWjeVsNO6U5m7SsOAKZR8ctd2H+SAtik4WPcrwebNYTsdxrek/Tv9sm
7m6gRVp3hAnNnGTpt0yq8MLCuWK6gg7glMpnFqINJw7CB5hw4CwXzSXhPDqZoz/bhCstxq1tPRIj
42n6qzV/zdpHJi/UfVSG7AYtmSnVMp2azitFvW2dl1ZVUPZqSLY75h7sEV153Sm039DtZyUrGqXl
80RetOdU+WlRewHE1p0eWnM2/D6qskBncOPluvMwINjdlpN+MUU/X8m2oSQB/+gt3bs5iWMBpsTU
+5ucam/rJsRUmTVjB04vvhI72qkKx4e6bq9lqhzg9K7Pc8mPFbsF9SPAxxhdwNkklGOFq/hpL/ax
SkWKVBaPuHOXLqYd2GRa11wDpd5sRydd67+QwYRzVml6cWUUBMuMJmSozprPdLbM/M7Iu3c2IBoh
gnOMGfdn3EsEuWTrOt7Nzk2YdtMORz2W24weyKp+sKcXzNdDTWHf3o3qo1DKa2hom5xIGq9cMjXQ
1eG979FuOZy6a2LWCWG4NzMaxjaVjoSGKaZF85cweuk6cz4Lxt2csBnhEZpbzxvXsgX5tdVZ12+X
hv1W32VJNu/bcXK3qEAxBk7iIcZ557jGSYWBW9dPYzPQ9C4eMgib7dD5egfJrFS145ia27Fg6AZS
fO2j6nN0TMZo3Fu5E27pjqf7conAxsWtfW2qE3jqrr5KVIv+bu3Hanyp6e3SeUHb7pbuXUG2FBWN
NfF3OZApNOFVA9d+WNBmcvGtV2uKkpox+miJaKKtnOZXUXhKdavf58McUY2EkiCKqrnTXPGSJlFy
aFtIc1qTEMCD9emYCEI+uQueJWpx5criUCQVWRlbid6QA4DzteKvbSw9V3fqkkvf0sdL2YgyaJB+
XKYwVne1iE+mk+HidFQ/smA6RyXVXV2mflWZh8HMD4MkN8CMQ6822yfa2w9dh+OtWnMDFI6GG6YM
uTe5w7SVDqcmIjBUThxO311HnKYfAIQL9vCUA6ooLlPqvhWrMkYfCKFykh3x3c9zrlzTcHjMrGxP
iMJeq527JY1gpas9fS13YAZgHZfYuTM47/UtE13clJu4MxIq2e6xkMVthR7dM5bOpEWcELBFkOWV
1nZ6YJnwQlFj/hlztt4sqdPslyr7Gs8hR0eLTWyAHL7DL/BGZq9Y5J3ADEFjgjdNna+SyHx0KCEV
mvQ7UqXphZCSu6XiJx5LWocCixO5OmbsNbW8DwGfYCBxlvzYdlmxc9v4W+4w8IvXME22x0i9X5z4
UC4M66uChDV15gFMqxKEHg98WPlqlJ0VgYWTIoFJQ6GU8dEe0iONuHALiHXeDZKAI9Krcy8yjV21
LF5sN/yZGS+R3Y8HAL3/Td2ZLdeNZFn2V9r6uSDDPJhV18OdB47iJOoFRokSZsDh7hi/vhaoqE6J
UaHoeOsyS0vLlCjeAYD78XP2XttYz+VsPiRVaK3Gwb8i84OSB4DNejm6AICCC1aDvOuZyIK7WQZz
7S3bb7ZKBUBesj/8fVsP30RHI6MDqL2OoYvvZpXka1lY0FtRXl4VpXOd5YM+8tZI2NZhddRSVKek
dViKxNht4k52K0c5wcG39Oc4ncWOtgZ5tDJON4aqdqNh3fE83siMhg7drpSSy7a27ayZAM/0y2Kz
GD+hVgLfMUwDRzjZnkl7zV996TZH8E2EKDcJFX/fufT5JnuXARuGMWJ622zuSM710+HYjp46Gn6Y
82xWxbop5FLz5RZwOXR6C8xg45D0Cu4DTYSZ0aJFHNluZWK+IkB8MioKPVy7e6tHmWA7Q7n2pZFt
dCg+JQyWbmzOIZuQltXHcHTrLc2lfG23pbEZCAq6dGaXqUbTm2D7FmRslN9Nnbyfgvi5JPxp58o5
uqBehB6pGZBnsD7WkVqMUaZ/2XAyBkgkzwYoySPgjvyBNIrwQnXCO8qOrjfoBvrQk3ljLxPnWZRE
N9j1Pot086qhlBxGW5oXdptEX6ZBGU9NUY+fMrOeAch2E93RhBlB1X62jNrnDDRfCT+9nlL7owGS
j9YtbyAkAuKOxEFUZgFzDQxwq3psUYda0WshnE0a9fU2sCXUKF1REWVFhJCBOqKiSAfdlbOMuGWI
tsAe/I9J5tqbKhAPPmxFOFEhGgRYS1s1hvMhqaPpXo/AgUOSOx6A6VxWlpl9ZtQiD0Cs5MoCdFT5
fIdk5u37LBPHIIu9dS5zwDjoXeIgI40QxgzdKVCQlbPF81QdUz0hLCVs/tik+Q6rSbH0xi6buJTX
0B1fYo8kPAQSrGhqttV6SKkoEACqTSTkKTIvpsR80bQVUsMifTfdaIeobEnq7uILHu1V1zkOQC3v
TpnAmJuybA7wxJwfNrV/pNH6H2f3WPwIf233OOqX8lft1fLzf9g9wg/wfzFv4C1HS4jU8b/sHv6H
hQQQANQn/+st7PZf2qsAvwfqvCXME8Gou5gP1Q+/h+MRnos5hAIFigDdCvefaK8WYdVP+mHMzEyq
oSIgNTQ97Hbv5HmNV7FSQQdn1oQqNA/MF5/KHCes7Rxmm+556hHF/tN389+o8SHYv39ZNKkB5heX
ySDcB9t+p6203aqQrkWbXcSa9rEYwrw+VqBXgk0U51G3ofTNfQwakxBXeR42HJQH2F4A9ty6Pee1
QdA8nd2SXPOecco2VoE1rntzBg7OyQvEEN/tq5XQMkcTRj9+DcovanY5bXDzOSwb0zmISDJCMhWB
JBvPyQULQNuPjOaL2DkLnt1sBW9OPCVJN72ik3fa9YwgfJMUZgRCKFD9p77I0343AHCyYZ4SQH6T
T6a48/O8iDf9IGb/hBqOrYBHM3aO5Ry5nzyjm5M90LB04q2NQ8eavgCttwpoxLiu8wzoa1uwZa6J
vTFAkkRQbhlLMEKe6NnLLDinfe9LeAFBKYuVLaVLrntcjdVHFWUx8KSkj/Y0LbpbeJfWNaDaEDAl
XPbnqjKvAfelaoMZYLhEuFbvUun3/sp3huBTVVfKhVal3OYmpoNWITprRuNOgQdzthpVbglGDOMy
Vu58ZDtJreJ5sGr/ibyTeFvb0nfhPVXiOSTU49qsw+FLp1zyITxo7fEGBycftBkyKm2AaHb1xWxU
NWzdlshJaHkpLYrQwMW+1gbGkANaI/4csF7E1LISOFhAngWreUooQGPbuetj1Pc7gGoOx35apNCn
XI2SZMCcx9giarsbQJ99f6cqstz5kap9pgPASbCdJhiCyqHPnbDEn/JMN1eFghR2Cpsquw9crLS7
HN9IvZ1UnH81OXuGqzFrvYUwW9owNx0NZrWdZ9fkFF/VhdzP4OEWb3k4OwxecgbtryEYZcs5oW7M
UZm4yWwK1Gxd1ey0qzqCy4AKqJvKbMSzScyIuikMl2vfA4NUO3IKbCrgPgCXf81LT22+kzGe4y3o
3FjeFMpyihu8QLpAFVGNjFZp1ab5XmuH+wsdmqlu2egM8iOaqam7YTPY7P83Zkti2UMl7LS88Ljt
uQv9YvlpMJFgEZlA/vjDcLay/gBRgVYmWBR+czyPAZ5xWYS+ctalgF3IVHAg5mYmfo2E+SN5IYH/
mbZwMm2mpPLVTkCNM54keEB/P6c9d7OTzeIZTqTvbI12qDg/DB2funYUf5kI6mcYvLQLu1616nny
qEo2sQ9MgSel8ShLAuy3HZMcDmO9y783OrngdILRKh76EoXfxhTjBDysa8r8MaDuKm4GehzVvUak
pLayylg3tAq5IYEfZdkm93N1Ty63kR3bKedU3E5OGHy1gfoFHFpKaQJ2bPxXrYzse0nr6SNHUOE9
pzU45LxrLL1jon8ialrujGQOHx24ftFu8JR7n7RZcNV0lnnZTuUhTcgZBCA4mra9TluZczyY3FVu
BXtgoEc6MC6U5jgXK8vvdnPiPThT0R+8hGtFRDiYQhrGGnbvDTTH8qb1ON93VZiZK/Qd49kB2PfY
Y/CXANCMLLilmrqvneo7/tRBrxpYjHuz1NYRYUsdreqMGd2UOVcpq3G5biN3uKstVsIys5tXm7jw
VQEO97ZsqgPFpNwFiffU5xFHzRoNIkPRRxE23you9GXQ6naTutbBGAe1n0DkHoO6+1Lr6hoJMNIo
DUHYjI07I8ewOqhg2kTLlYmmdsXkuz0B3t5AKngYMr0X2sQzl6KPCbMhuOxVrLkfOOpIpKFTZm2j
RXaLAfYqqGtWVnTF6CK6JLuK8vQRk/o2czlclImtt8FCUC+wqX+yEotqs3is3em8pMOtTSs5gbTe
L7Tvk/blRhIhc5yidlfK+GK2UVy4LpsBGAUkwIumAKTuHpYSd4ijz44uWcC6nBlXMFAl87gmbnWy
BUtoPqMfsB3vaQ6me6ekGdRhyf8ekDroBRN1Md0Oohc/ixmOpaw9GjgtlCUE3M3KKgbsD8wBVklH
r5W55xxh4Wi6TWI7r3YYHQ2rPNSZTZtUVdNzXEgSCOKUy5IOJlIRs94Jy7iw8+TegWfFXo/uBmjh
ah7loh8MqxbKUJanBWPatNuZvRPeIlYyPMr49tJN/FNSEMrexd6tKbB3QUrT+GM6pGjBrZkDpu9U
dqEj79CH0D0wOF/ZGWkS3UicWOLm+0RM+dYp7OkIvfcTSycKF6/YSV23461H32RtFHV2NET0Je8V
8BTIyjkNmt4Hl2uyFq54jobbKBwZ97PObL2hvLXkbOSbRJsQXzUyM9SCE8QwPbMMGSKowI6OSPiy
2Vswr23fbgXHrz2B3t6BZlP+gGQLQXI3JiFfshxgj9Oe+kRwJG5Hspa6FfNNcAap3RUnSfLRfY1B
6YXuRPI5MoTw134gUSpaE1SIfJqupYJCjk49/BQwGTgx1apf0lhJa1elzE3AbEA3wUO+AoGeMLen
R5AQGF1xIHMECKWWtpoSnYFfLx/w4cWza2wVCiUE4W12mSZFyTqYzMnGHHv1PKbaOkgzDT4LdHhb
SBPZbUGlyJZQ9P3OHyf/urOiF9Mj8jLEQsjwgFS3Yo/aqPG/eEWkrQuOVoijwy5JzFVFYcDBBunR
XvhwXRll+usErvV1ayXj96jN7E2EZoQD/2RkT14o5nVB/qa/biXC5U1nIYOl39na2daNHb/fEFyK
DMc2y4kLTvn2ZOYlFqQsASxdM3kJd7VZmLdJpcdhY5g1H9oeYjrauTKuqjnFkxYLGey7vnbocsn0
ujIstY/tAT2M2ReH2RzMUwgzZ03T09lKpfWmTOh7rf0RQbg95m+C9nJJ6WbYANzLuw2Ep8ia72Zn
4yujaC85bGbrMu3xzTYFGhdPFu1d207zAQA1NEsCJK2jmY1kzlgK0uVEO/ArrJVp76jc+tQKyylZ
/dAvrmuX2eaqLrv0kHBW/KQ6v98isNGMhXoDoXrVZuZjMET7FngxETfoHmNXVkezMmmuS4PlpQHv
y2R2cC+ZRAWnxK6au3AMnjI2no1SPTYxEJCHAub9VQZHkIxFf08MlbX3EhtxHumx1r1UuKnYTut1
G9d0M9tx2Ec4QG6Z7S3yr6456NbGXeo05Q7losfKRxtPsPWdkUvIfd05EYVN2dMJWZhX6GRve+rq
23rpRNuzEBfa876PJsnTKLNZb1vMEB0KcfxReRU0DGSaxLqEmGWefKICrlIwZhWgkBxtdxJX1deW
zIQK2ENfH0OO3Vcz7U66hPE+KCQ9g3TucFEi7SiCj9qQVFOJn8d7Jsro2Zvc+DKBuf1kSiU5nESi
PAaWE8WHAHXEZhQ0oyKjAnMHbeWsggpeLj3/b2yfCl2z1sM+GFANQMKVp9AHaugMA+p8Bo63LD2g
sNlvPFq0Ai1TmMruMFt9ue+NuQtx1WaSQ3MAaUFl4wkMjbHL7Vk/aMcx+nWRG9MhV2Z+RkKgd5U9
OM8Rh5rmm9vEPkZg7UfdufdnfV2oaHgUJg6wnah8H7qEa4h+RUNF34V9G146MmBc3JX9R06PzPJm
I0APHPccyMIxIb2vBNa6mphy1KvSVOP9YFoLdJdp8He/MrmlwaXan5MAY4ySPvpcc0KF3bpSDLvO
KKHE9IMZ7UWdhN3KH0MGZlB3163TT1/EYIt8FxUpkYTSt8drfzBCoIVJmMmDD/J2wBacNMFZzd5t
qWeowkhZGrmXvQxOKVCWe9wZdLPKCrgziP1TXdFMVk2Yb4kW+CpQdLSguqwet39kkGaKhObWGGH4
5F7NBFI65dbOMFgA9k5IwEIZsZtdFRdrp2dRBymPUtHOJmQs4OgSd7uQN4Asc/kTIrN9RDY5R3Ia
x2nB/KmtMmTUgb2JuTMP0PBeVN9MHzNfl8VuGHLlbSi7yPHRorwk0ME40r5JLrqU5Imuzx7B+mdn
VnXrzFjIu+ozaSFI9919FLZIsjsvvnRZxa+9oQ62Nhpv9vwke/AG/DVBOyOOYNx8iZRYbVTuuF+Z
8Isn3I7qgjFxfwvEuNhjXnrInbI9mpNTXHgYhh/k2KodLhJE3Gai9gZKs0Ns22CPWYPEpmBKSp/f
9EFFh/ZwWWibLZoc1mZLa56inubhqgsGFqd2/Dj3o7/3apMSg/YqvtO0jFV3JjJWbpFo98g4LAtE
Ppv9frTb/rjQb/SFmSK0WDobp7D2NZRqn4iSthqanSNrrCfwPQUvmlEMioixJ0nWjfdIKJe7jmvO
2HnCU9t52mYTRw7LCZIRCvytYl9oK7mJR9/fIem0L8u2Dh6TeJq/5xHJ3ysNSf4aZ+I1h0U87y3v
dot4ECF+Xy6KvRaZy6iNLjrHOWUh49XGPENsRLKQhy5XS2SQS+X8UUviCnVNFb8vB6O48YOmj1aG
m0C7wTfCApZ4UQIN2bHSU1cO9EcZ8M1bu8016R5l9to2KCgrKG07dCCuZMpipHpXt+iz142HIYUj
k9ech2AISLjiGHlh6Do4TqqKV62PV0iQDXWNfdv94k+dR4rFNJ9KpXz0Ax0R1X3WudOiX4Zal3CY
oIct0SVt8wbx/Wg7yZOTFO0zHDd68GgBPlrEhW+9KYmPjAyyE7Z2hxtSldV9NygrWvv16CLwKpro
u8dSdG+awbcqGdl1+4R6N7VV76y58lidmMjbT1NCjgGdZOF8lcgUN45mg6MMKDlrIkfkLKoLcU5n
uzgqmfU7Q6bIziG9JdsW8SpRBzmi50Tphskgg4QiA9xuawaNrmTkbnidgizgVUc14AFA3qIP0mjR
4EKUFvZ6HOryjszI4rJ0yuye+J3iChUBuYpCz3z7IH64LKc4lwWDIbSP29hHv8hZR1IoSLPIX5kl
qF1fdpnzdeqc4qWsjIoLOwVfQLaMJ+EJsc/rujkiH828bRBJWueqKDLCIqpkuNUyxp9UpkE1Hrve
8u7mYLD7g0Dl9aR7Lvq6YR0jEM80MtB9dcaBj2LqXEwtOVl0mCOUoAzv9nabtlAddJHdYlRv8fQV
tv+5tJKyW9OfqYhPmQVDCNDzujwEoH6sXYkc4AuShaG9KLxhDtbhNI/OMQXm/gKuu30xjWp+QDe3
6EoapKY8RtSlfHvkZ10Obj0xgC+Kyj0XxTTsqjxMn1KShxi968KcD5KK8zvFGTKCJmBuvjIgSy3W
jqQDtMcjNjqV9UwnykyISBgY3GVO/NRWwT37N9Ijc1DN69AhLiR3BFEdd9akXgriMU8DOqFFprb0
sryy539Xpqi/si/06XEwjOCWOWYvCBbw5UNWdMzQ7NQhxrKlvXKY03aWa52J/mSEc7vFhT7cZ9oI
tlnlUWyYhFU/dSIsT8RVVxZWJi95QX9BE8EzYuRBiBAN+grjIJzy2Dlh/dT7duXt0tmik2ZouKGw
7dKRCKAAMdoKMznRImMGm5zufprRkkgJxVrryso+jy7JX8jvGroOaVTTdwqr1GZaIj1LnGIVaYHu
OZVf+dcU/V5PqYHfSDyT0BWfQfvHA0eHvBDFllMbv0R4bFEb0qnB65ciQF4RT3ToXVUxkbPUvGZn
4sd4Jh1u3qhHiYIgEsfqjz/P33pM3tInsUm0P4ZhckqSOmFwnJPZcmRkYEIhLAbJbk1wEs4ZsUaj
bM2HUtkjcBHagAIgVILVZm2TqmVOq3T25+pcRv2Aik6AXFA7JpLGvEOaWCBXH6tE3fhzRCtmikbx
XLse35WALTmu0Zrw3xbQmOpMf9psHhy7VvaiM3HKB2lNXH6pRagPGi0cnoq8nHiD49A6xaXyIrv9
QjY47ZYqppv6R9uGXhVfkq3JpaaFIbMS/C/RKehHmSVuowrb/8EcDOyuvtflI/CzVjwbnsMvsIkf
YGr31sdxBPXyGYiYp3aDMrkGRO3w4XzEaDRQm6EttspLLH8/eXO7CBAlwTiHDgXRuNYK/e1ac53o
sgpRN9eGZXL9aapZ1RkTLlTqMqDNTXJ2PDcPpt2V4y3LZZLvFQ774tKA6envUw7qBZaI0c09tEF5
V1xZLD3VBWqY7onCX+nH2h9j+WApk0ni0AR4DMw+iTXjWzdo1zIkieuyUjNvVA6NV15hx+VdYeDu
/CMtP2j0dYXVgS1d1Ve5VKwoPe9hPIdjisQy9x1adKHvxO56METdbTO/4SOCdOPt23Y3gJERMtln
HTooJKTVheFDdZJydB+zMSQ4sSPGoPKsXVEHc3XPWGvwV/9mIgChtUaKQqNjL0BxMGEiEXQuxbU7
1BaTzEZ5z78fFLxjB2BsAFIQwqRHOuTzHL4jWOQDBimTkTViH6e9rkcns1B49yT4wc4j6p4EINxn
v3/NP/FBuXED+LC+ByCcCcx77iDFNHMYiieG/YZ4plPXm+uYu+Gb5Hi3sbvZO7mTIkMg7I2auLAO
ItxuosmCxBIvLDqkXKyjnultTh4YU0az2k1O631uGbRBgiFLKV21OH7s1cQArubgosMH1zf6u6C1
0l1ktdYJk7bFcNLH0Pc31IdlsvLTwIevEuYpqKUQOK/tMPfh77++fMzqRP2f/23922zYwmL7mFac
gTPu7UYek7RoEQ154w0C9uHSCYY3JWl7//tv9k9XE9S3A84wpJ3gLGOnX1+55VFDGj3Nqz63KSyR
lR7pEKffUk9wgIiYNuV/cy0t508flqIV8gGUEcDO8NZ+fUlZZ6pbPCAsEmV8Nbs9FkhM+OhyZ0/A
9ifYCJlFcG14vTjVoYywBo8qQdkbKmNn6GawVgBe7e5v3tg73AEXIYS1AASO4R/DteDdV1G3EIBb
NnSyJu0Rw1A13mC+plyUuNz/jsW8XNFfr3hokbhLKxP0A0/TuysekfLVwEzqVgSTcbjCOuswnR8J
y/399X3/oZjyMVMLLPqhJn70kJHlz3cWjI8855kiJcmERUQ9u+CSZJP2HTaqhr3h9y/3/kbm5Wzu
I9thGkrPP3qHjKgnK0OGyyIm3jaebMyYMxDptix/ccGiT5rI0oRiY6CJDBc62Pz+DVjun94C9xQD
XBuOHyrmH3//07OUDXZG1qJmsjLrtsPyWc4GpmtX+0wbjeSamsPtUTRiwdx5GEKf47lEgu4lbUdD
L5AmzUFsZ9FKM0C8UqAcYkAVSM7BwUGVXDkhusV1rB2sTC5oeJpsmvVjTXh2xhljtufD6ORDwIE4
RTsTs0Qj4Dcb2zyIRBhQUzvN2v9jBOP10I03zAyWGtR1GCfZYCUx51Dd5uvKGNXnkKim7FxTyNpX
DB18sTFgg08HWWpT35TDyEUkFMlqHjhbsKEypWESiLmUTVf3Jr8YGBffvMJnhzLGzJatd4j57wbH
frEtmtg7t5BFbjGL8KfYnTwPAYITdEtOnGXtB3PBK+s8pRqw+4o330id7bWjuZSsa8lLIlBU77Lc
Ck+VVDSCXQ3XIMeh8d10sCyu+Y4zaoCYicKpI6ssfqojFBIrBMjp4yz1fBsYk2YztV3eglfGTKBs
Ou/lRSYFG3oZ9BQhOjRIT0u9aeq+eaVLFd1EaWfcjbkT6+PU9Gz3qvMimhMCGQ4pYWFW7RpAaOWF
k9FJ2tpzW0+oKSipsPykVFGFE/JF0afJ9saY813GDG7mQ6wSQx91NbJBV5NEqfqjHvHaIspOY+Ma
4y5zNK1UFE/wITS8vOo8BmRzrHTW0r7uognXTP/2G7rM5UU6ZjHo39TQLoSFLIsOzPHevoSADx0w
8pbcNA1vdqbGRxVc9am60WMkntWca+Y0BM3QacYIm2FoerIdyV2Tm8w1JmNor2KNIGUbiyJmgm+E
L3ExXqoc+uDKR056ZfkuB8gS16px+lGljUPeN1zY3l0ZbV9tXDqb3y18iLdTsqgwgY243iauaoRn
HJswNf7+YX0nOFjCzWFMuUHEsguS0UKE8fPiFCHWF45Vk6aqMmr6hPnhLZ+RdSp0Y8NcW216lYcd
l+D3r/t+8UW65LLNBrw+LGn7fTVhD5wP43Bgtl1GrO+JsWQbAhoZ/wYYvCyuPy/yqAhoaFkWOEvw
uqgrfv189FXdXueNXLmOETymkVV9y004F4c0jzwiSGvcv5CyTKxn8Ww1nzQPxffff9Q/fcVR5Po+
m5lLLCRexGUz/mk1nKPJxgtDJJ85hONNM1HG02oKbi0bcsrK8aZXBNN8B79/1fdVBZ8YJQyQLMQR
fhC+/+DM3NIIYzudETfMz47F+YZVaxltlwBB+iQjyPT3r/infY7PiVYiMlFCIV6BffTL5xx4dseq
YOQ7p+hYR2yE4LlG51s0SZaS37/W+9vHNmGwwqQzUeaQUPq+ZqoRqER6zEnGjjiKkE4oCuMWtsNc
f/n9C/13F8/jmww9C62J9YZu/unipV1Su9JF6QYbufji4R0kWCst+YOobwj5kiFJSW/ijd+/Lk/+
uzvXNm3XByoPWZDa1HXe37lpU/sqtiAVmRp7vUke4OSaslmRQ1aLre0ycUcnPH73YKq8egYZGWsg
N+pFpU6mt0Y4ta92kxNhgi7FOxdMEKeNgOx6G1S98yDqoLqIRrqb2Dz6/DFi7vxSZYuuv4nDEIAM
3T222n6ikYkUD+5p0vcvJbm8yHMQwZ9wGHlkOAzR9EJuroLQkBttfsHqDDOp9Zsvg46Ndj9b9nhE
h1GHZCIGbFdThnX2UxOFldbr1G0RceNMx3W+cCnZqDoKA2MtGKSRf9ZXAaAoemLdt8jWLEMKiok4
DUv6JOO0ujcOiGtYtSFQIGdENgmP133rH0QoVtnG35pLhsO5Arkhc+cbt5/4DUkpsvrK1MDDiyCx
GODOgzZJ2PVjSCUq1AKlUFdVnHltBRvHrdPGZuPEIZdAMEBCEroIU2YoFfhK+v6y7SWm+Gx2Wchq
bJbXCikA/u2lEZQmEhM7M9vXXNdLhy2LzGvlVZoPgiSHnvNEkQC2atzDvnXbtUMO851V93CXHA8P
CpBrNv4pNAkOCHjuL5SH2wM3vKs3QorOPTSinuhwGl78BDOnDnYTYP7DiIX/kxLZ8OiFVBab0PAx
cUEJ8s61xDazntI8zLZ1FCqCOZeVSaO8OzCoDrGgNTFb4JS72l2H49DLM158hGhi8M4/9gSP7qBk
XYuN4uJHU4jc+Fo9i3RYLlUUUhOIJKMe+/HzTILC5GxmXhBeZHj9XEKv/eLTCL98E4Q+4XfwRSIf
zJAyng3mM/fQigu6R64Zz5+RwBTn2jLwifTCaOmaU+buPazqu2GKBvir0RhXa3Puuvgyr2lA72Sl
VbtF8FFVl9mA2Wddjj4MMA8xj7FGYsjN/EPqMsuJt1zXOhF7vwrpWJcTWyftb4HPXvKMEHf2dnFz
iRtyLXzZROdmIvrs7cn/RzLQ+6biP/++/JuvDQ6JLEn1f/z7L//vL/Hhv/wj9R9vvyT51ixkvF/+
z/YNy33bfZPTRzxw5Y8X+OMn/1//8g+49/0kgHt/bbpaL78tyZr6F+KezZ731yrR0zepvk1/+gc/
ZKKG/cG0fZPAjqVSgTizsEF/YMH5qzdcPrsq0nGPQIB/6USjD4QPWhDAURYFsEvZrJb+BFxwN/pA
0QFJMghwQHNU+keMvndpIuSHuJxZLWoM3oIZcvD6ddfLY04Fk3TRCy+JBcwjG0VRYzRiO7kDEall
U4OS6N1032slLjWQlkd4MGiLW4veiDkM46sqBvzRkqMuEuTinn4pT5Xo8vpJmuRl5E0ZPaOYCm4y
04nu8LIz2hpa48VNg/jrP7/7fitC/h98E3IP/OYmfKn/1+XL9O3djcu/+eM+DD4s0Go74kjt0JwI
F23uH/dh9AGMrAUp0godBrj+Apj8AxYZWNxtJv8QmihtgOVu+68bMTA/LC0OBzvlcn++Pd88fjc/
ylee3L9kxL9VIf+qcj0m3QuK1eI+9EyLZ+VdrZC5iVAkRUBnBkvnA06bkmPeW+5O+UFxYKIZ0Iwm
canfSkN2V23iddnZnLEt0GXPkxJgbMbIJ4mBW6506zkJFpwBWZSBpz1eBUGUPfWe4aMWzoKBsU2a
BbtUx+PCwTbhhoyWyYQ5t5NuQYD1yNGaGRGzLZwbH6XId+tM45AJVYmpCFB71MH/2c+cThCHuKJ+
yWfNfMeM8+4Odxr6XZokjMuU+QA6IqkwA0TVmW73LDdOakz0LVo4OphQB7rmUqWnwffyr/AeIJL4
qlrn9picxOiOeFF90T1SaDF6S5O23SsAkzsanFa5ryN9H9VZVe5KcsJThFSXgbIhOLUI1gEEDrOJ
KtOwXmxEjRMIrrBYQfKzX0aR6881wqBDM7i0znRVHf75c/iXS/wvz+Bvn9b/LzcDHoG/fg6P8qX9
dSvgx388gm74gbaWZ0FDDVweMuf/PoFO+IHeNP1TeDwmP7GcB/54AJ3gg0O0IH/hmnhofqa12jy3
kFyBa9On8tkOnH/yEPoma8MvZ0043UtjnMYbbzGgN//rVhDojq4J6sINScTZvJZS+ZheqG3Wc62P
aZyVh7hhXobUrXX9lRjlkB68OcnThyAaegaXI9Dv2wB2WXHPcw7GqAlrKfaEFDr2OlGIavE4Ki2u
Km2iXIQ4lSR7xpCQQlGjpf4prckhAtmqnJTkbyWd9nPXVu70EWK56NYe6lKGhjVK6keiqBSTzzpM
IBDgzLTCPc0Y69kcK8Z9DTKlGRyDYfqr2B/K+LJLcM5tZcTRfYNvAKiS6Er0cWSZ5TchU/aMKqmt
Ee3DBSRTU8huekgrfmjFOkEQuRlV5L2TQq+TbeQM8ffc9512ywLZkVtE8o0G+YiFfrjoisZsb1vN
A/xgx25Xbae21RotfkPyFtxH2x2Gk5fEKQ+loNPA8w6XHZ/OhB2aiWwS7CMofveZUxroCNKgzjY2
QdhXhM/g/mLPptHojFOK+SxjaKnK6aEsvAbjMbbflxCh5LVFluO0oemHa7jQ2IvWFIXNKyYK41xC
/w7X+SwgMVhO79Gh8Uw728CqoIcDyRdaGTBSphaq9T2PLyPLMYFZc+MSHImpyNgOhWgf3BZ6xsrG
dX8JsNVWR8yUaCJFaHTJ97IKOvteCzNkFokhDfFOB1dl24YVMiYkT3AK+jZg1hLEUX85JEj2d552
mWGMScHthD+jajFMV7y0WycOFjwlTdALiRL5EcF08iCxeVPLMqHA5e/YKEVF3GO3NAwVf0wDXJrr
lsK834ZRGb7iKTDt7eIIyTeKqOL0op3s+mOa67lE0OPE35CcTo/VFEvYeh2d2AMK8onxHS04elsF
xdHW9So75W/D58Q0jYODiq/ax3WI0xGByxjs/cTnFrO7HpfZhI8x3xEBzgtUjgS0QcbzDCGTcLpj
OBqtSSKvmEe0lnPJLdb2ETqUugw/ToOP55mpZYtG00b76OCAoLs85Q3Dp0EpWuBVWl4zs4YiM8dt
+8wpIYRkU0+NvfJA+hOEjQ1I78dAhzO63YTBhBpiOwDiZlrTck5GqSiqXrww0cDf51iJ/k6+e55s
sHWMTJ1nFT/5GvkaLlBHPKAIw5wee8iP12UPeiTPZUSr0CoLusOTi14KOa93m8m4QAOcauCNIsyn
mG0nCfGguVVHUn0vIFNZSZduYmdc2tx9gwq6AKFwZxqlzLdDLN1oUzJ4E7ve1vO0zh1Wj8sBHQwa
oSbGB1sJw2vXud+4D+j4bbV1wpigayWjVqJfdqDA0UcOMcyC1foa22aabFLpDWpB5OkbxPH6C72X
6FW4LWkXptkPly23Ah2nAYboShgJYjTMD/ZTkfsxM2L0zinHVzE9+1kbQB8yskWRBvLkBjRs32wG
P8aqD39lEXF4QgGyKHOksUyUO+tY88nEf7J3JsuNK2mWfiKkYXBMW4IEB0mkppAUsYFJCgnzDHcH
8PT1sTO762aUVbbltqzMbmxuDBRJwPEP53wHe2aBUsqtkZPElQGUIi4w6cLUw8EQbtAAr+dc6hCz
pWw8Z2OMpTnBTkznBpN0Rn75IryhPtRYS8Wm5Sz/FFUPh6+30I9GOeDkIgpZJKTbFvU4HzxOClZE
nB7nSrQ+35sDEidGKXK1IXr2R+/WLdhALZw3RJ4eYspV2jdwsgfnitYaH0XiG8YGLWi5AJdZMFU5
NUdh1GFysK+QD+sRL4u3zatgesRheM2Ld3I97Iu5nHirTPEQqIjrVj5Bvccio+pVFAI1hyq2SsYN
laiTN9cGw71p+NScjV0i2qK9bdnZVZPgmnN0aaCKgvLS5yuu6SK7NDypcrsGlXbVxoOg+dFhdjiC
JUINYRdnJ/fVLV9Xulsm86FEgXvJfATmZVdt0BNeadvipir6/p646scKJ8BlqcEKBwYRItlTMnER
DLl9Q1AZninqvxwPUeQF6t5Z3F1j9ieMNQO6xLQz6dqXqT3UmQNLjJXSVnd9/5C411BQ85ila74N
R3TSG2d84RkH/KJKHv0mKH6g7HnpiJbZmfwQOBWicpDyNxjwvVXbL6YLhivPQAIgeNRp4l2sJNmX
ofuhV/3sTyB6BuzVHCJ2d0CByi0LW3PtiwRinUGWYfHReuUP9LKYieV06u1RfHXWHC8cJneTHxin
2RmBkkizLt4EoZkbLwNeN6kxPXo6e+75F6wSfQ7erCDDm8X0mV1Uw/V+pWQzh0b5BcoSnRoKtNoU
Nzz2OOVae6vq1L6A+QlioOReAtevTHdCwcRhORoA9gVpiZOaXtDK4De55rvvw8lafDCCaEp7wDvV
DYjN06TqGoEocv5xuVR5jTQVJ7paJgO1h1v+lgOsNqMublb4bQ9YRgBh9DOEphZnkDGfC8Bkz7Vq
va0F1vIgluIHwNjmjq8dZa3fgiQuR/w6nEX7AFQ0m4yguZSmeMiaMN8r11vcfYgJjJA4/2CI8kdf
V9U28Xny5hUIqbKAlieS58Guw0OP0CMJE/E0KoWvDIrYgyXtINKu8wDuLdzUhJ/8QqXHa9d9cJ8Y
PE5WD+BPg2wAX/JwnoIQYyNbIgekEyOdJxyHzTfGkvZWBK21L1W2xNDEvLvJmNuLOYAcKlLn2MPp
bJeGc2cxShQ6ro3CMpv7r7G1LqNd2DB5OIIPJrzyJ5ApiIxmE6npCMxmCWV+T/qiAllkV+qMltTf
dhnSYSbVkIdw6tyXXVjSv2TPqAdfzW4yHiyGFlHo2bCX8+41wcQDRyP9rKrpl4k2AvmS54onIzXb
Z0Z7Dtij0vntW8mPwkT6hpoPqaQpqF9Whg6LVhssl2pn1XrvKEAEfVbhqeBpUVFKkLoqfkvkoZ5v
bnoK2R1Z28aTX1Q89VQFyXdB8kyC321nm+VxnhgXk49zSPL2FuaCe65WkF62w0YLq8kmR2ReIE13
nOMk8Nxc6WRkmD20TbMeF4O0z2pEEa7tKibUorqXXmr/dp3qMdHrG7rf71waaHwNvTzbbln8Sqfe
SuQxcwvLjoCMrTiYvKaz930rxuaI6BPU6o4D1bZ6bucm+UhMCEFXb7wq72wLTFMKC7ac3e8+BfPC
cqcEYLSFHTzxHUkxjo/DxKjptATtVCL09Bo7/05gQgwUABqFHPrHFhniFlf/ZOO4rLSvfB6spTG2
nypAw5XvXIytY0N6kmfO5dldDengn+rzuj4xycM8s6ns2nKRwQS6LvGZYhkiGnY25p9uXae+xoVA
BeWcvGVV7DQzEsUt8Txg5LC7+wCN+lzepi0u/uaeGUQVjPeqDO2yeE+IjO7r7Qgi9xvDoQ9LCp0U
P9LYeRpXYYHlIBuHFZeHh4w8UMKb99LpvEewJBTK5lBWsYeckke4pwgqPg9M7B0A8cAOmF11RBbY
mWW+MtIWRrP734Z2Wo6/EQcJMnr++4b29h0h7Ps/tbTXv/D3ltYO/mY7IXYKnyGmyQzn/7W0tvm3
0CcUg9UTmdow7/9zuOkSekg0u0XHizqbRRi/9Y/hpuv+jXYHFROCFtK4LSZRf8yR/tVcSfyf3KX/
HCz5yKAcemNs1qDofV6JXvyvu8ty9hd0F9g8MeM333U4hT+bGlEGTmq5rxwj/SobRQ4e4W7BVcVR
yl3ATXBn9mMvYiusxIs3oDnHOmYMoJ0KLy12ZAete5onqsGB9fYMYI/GYme1Nhi3VlSgWpOwb3+i
ZHXlrqCDh4k3S4wfg1Q4u2q/JJ0AjidGQdIG2tiCXWHjNywh6pU6K5/51KichmqdP2eB5GRfu4LC
dO0CDFkpEQQ6Iv1kqaIAGSQsSDfv4RL3OeK+TJiwMObEzIFPVcWbUwXQxYR3BY6NSz90O8fJHJyA
ynDYhs39zIrJE+2G3m4wDzZ11imx0Oa5o17vVZg03yMzpFOZtzV0axwHfrUOlDZsnbbmao9zXJPj
8g4gKpCviyUbnBmQtWE71cvZtRf4jyCMSJlYyBbZzZKstBCIcQ0iOgDG37gKRGgnVBj3TbK+DVlK
LHAZNt37zAAAKUQJ4WZTOtdxAr02YP5MGYO1C4rJ/z1oAz7UOmWCTVmXu3e+9LD79T3xBqD3BvkN
rzB/SQUvA8Al8MqoGX3Dj9AgkklVoUC9s+BcYxMnAeIHVRFVb1hrqPw5xMdNQ4zZvMmVgoQFTzkc
aErG9GUyC2C+Q92GPd6YAMeiX3gYOumn9XQiGoSEALEy99w1VXaFBJYWGt5kxT2gl2aSUaoK67eU
oXNyOqMONqBasfIoRYs/Vl3GQ8Pm7fD1OgihSGCZ3bhblTwttS1pzROJBr9McpLVLLtWCTsgn7qq
4YQfDqqVFnD2gFJj9gcHyq+ttrI1Fn9ndbI26SB6FKWmPcpbqRyYrqxD+Bnwy0GVkp6/fDiG27wh
H2q5ZoJ2/jDC5Dr/7FHMwB8SlDyTRLgUTTLhUhpwV5KaI5vmdoAWkG2zfOwfhOGXr4W1mk2Eh7L8
ffXfsC/Nfe9HXRdetiuDAnt936dFuVO6mTaaudTbBOsHYGJaeYw+/etX384VzHsnlEO/m1tpvIoF
isIBV0D6TZi3XvYNCwdvqwnGKS8zBkQ8d6HdkIUyd8ueQMg6jCzcupgI7SF7SdY0HK+hIclAekAX
QjmanPWlY3+IsAG+OdzWZbQ6sGMMuDDH2n4WGyWmragWlsNsuNATOQEVWqYy1YNBtRlOv2bZO690
1EOyRa2AW6KD1TfeOUFJEqMVFnqISwhn3U1b+404pmkLbxppX12wdE0BJhCYXB4CYxzPVcGy+7Jo
Q5pgCK3VikbC5SArECsCc3ZIcD4OVUgCxJL7Kd7knuwJyBPMyanWQlBo1PnrfJqtLHmmauRuNlck
7tu8y9VDMFBDnnJDQKSZkQfrp7kzS+vXGNiFtYMXImpkxdbcbfthHd+wH7pik7XXAV89OKwR7aWA
p8M8f2GIhMMQZtGmw6XSXfIyc5OHVNvAWTEYjeCxQOYzEKMxA8ClwA+eSyfMvyfGIGqTlSGWnWYm
y+BqSHTGPS2M+eIwOyUeLZ3DL5vOqYk141Ho/KTGyL0aqqA8zIUh5KbIG4aFJQEoR2Ngbx0Hi2mm
T6vdLsm21LTOOCNRa+P3Lt3v1vAVDoZStTcSbo+/azp3em3qBL+3RCSxbHDer9VuHltAY66L9iwS
rU1WD92Vlz7YS71DgA1OpB779cOFy7FslOYhAjVQS7ntApcy1mly53n1CCaNJHlvlJGmb/SQhtSA
jaQyE0TAFvZXXnZ87UU1ftDbTgmKyn70N1PSGvgJLNGClJwMvDSDS+7GFtK/tIhsYIIYE7SWbQdZ
WcXRMA3/m93JfAWuJriF2Jo4yxFjW+hgqrY4pfIE5DAXUInMMGDUwShMkfIedB0xmSTD4vByM09j
3UFp85Zz7Ft7g2Xhx2BCuebIKDxzO9gENJyyNWEkllFwhgDnu+lzHHoJx2vq12eDxvR59INgPNRB
8NPwaeaBjRNBShCCd1qTQX9QAKc30gtxtpMLligaFBXJdm6fBxFMdwy16m/ZL2Gwh1O7HCYGSJya
vMRnV7jdNzWoOW4qy/R5hOhK2ZHlYYTdaEIxqB3B+//i0Kbg9bko35gkWvrZQFD4uAbe9Br0NCuR
ymd57wsx6F25Jvq1zA3YxMxo8cPwBbl7v+Z7gZqzVMd1SeCVLSYazHjoPRRQjV/MkoCexba3rM28
ZmNNai+Gyn1qsQ6k21oxnNplbkWmfN+wcMLsYoY/VVdn/k6ESfZeYp0NNm1X0HitmCvHOGCCIiLV
oWXZcAit37wftArI78Jwv5DEI26x3BVwOfH/Y5VthvmSDdmS7ry6mcNIrb79iyJPcZA3GEcjN1Ph
fMw0IMq/65v/rd3+/9StDkXof18En9679z82q/z5v9fAbO7/RoVJffl/F6qAj/4WOlfjHxovwFD8
xj+2OQTsgUYywUvz6MaedxWZ/aP0pWDGD8l2lm1riL0SQdW/Ufr+scsBiMxcnqKX/8jT9YM/Yjil
LabhKgG9Z0zSRiiSgnNrUsSwIPXPf/kk/rHN/WsI8x9CL0wHV62ew3threwCr/rnGrvwuTMkBc0D
EteH2VleG398/Ncv8V/ezT+/hP/Hu3FnmRuTJ4sHAm1fZREew3z5uWJj//dehq2oY6M5Zybhore0
/1A6Lsw4uMOG4t4pIEgYP0zYwR1S5H/7VehIUH7YyLGRyF0/z79I8hZ6n9nq/fxel0cewWF7dtr/
z+f151fCG+ElrrI/G8kfaaf//BJVi9Na06rcN7euEVFJ/et38Ge4L0pCBLdo5IVjCTQtf6oKe2K3
zQm5+33u23d+E54kA0xX1jduv1yE0/yY0uSXCUW97dTuX7/2f31rmHgwCF4jL2kf/7ywq7kxtazs
5AKo4I76YTsZKv7XL4HG9npB/aVv5A0iiKGtpacNXd8XfwgScFsVZmrgIPFLTCIVGV9kYJX5YbKL
+dDO3cjMeinfcH5nEatMsicgR5h4IMMkYheKj8rC9ho621T1akc6e7JZFfl7jCY+3dHx7gsai+OA
ZYl0HW3/NM0ij+SMPmOL8Fsch1Yltz4F6DHX2gbAT6rYKNkCDbhJr5mLwU3aFz61KMxR++iaoGqa
yiJOxxXzveSReVw0dRVDzfSbHq/er01X6NNVDbYbXCUOV7FePGgJR0E75TY1hh/gYxRrnHpMG7zL
bKSjkDDfU4lqLHbGGs0mEUtbL+h+dnPo7lVnkxWO9jOa7Tk859wtW4hs2BNnbKMsQMh8LNFQvjoZ
s8iCPdre8Zk6j1UPnddR7eW6AHv0SyyFTTMGv67mX4CLXZLdethG2S7O/V0mau+EmmHYybEJMcfr
Ks7tTHzkjB1PgdvIracVIWNV4P8eSbqM5tEHGNtpczenBMstgZXuHC4kjJaVczRSR8dDsHzW+XXM
3KifIEHm2KNGiELgX1FFmMp+yGWwsdPs0bQBaWbXnnacvfi6OcQuWcw3KRrP7QRz290yUVQx2ZF8
Uono7hDmNbvJU+wpA7AOU8pWdqpJTmorsZ77XDUxNjSWvTX4j3RY+kOf4mKWuT/tCMpEGZVCp2hV
mVF7sbXNkPTJTW8QNRVOpn/HfLmC8Gozw2O69kAcMy9QzHZB5OP0AnsPchlu1Xgk+olcQHrTlECh
o1UX4Q2hMuIWNI55O3ga6F7lrieQI+Ge9HQCxhVxj+tsBuyBCcsGJdkF4quQ7l04YHlYa5Lncfi3
j0gVBJeMFF+wjmyi7INBfo31+tbQghznYNCnxXXE7ZqMgFhUuD62TtjfyLrR36kMPjCADOToDV5M
2gyj/awjJcXujMuEfPKh1IQXBKmXHawGHA/9p3NBW0kyTuc7l6XHX1b4oxNnLRPbgqZ146W9Q/Al
fy2s0xcsUCpeRk69dpozzIR+/X1V4OHbpWOrISfsMvgENzO323GF/3UqzUxEab10xwYCZ6QLyngP
cWY8FkIdGy7fx1nONbmCYnQeBhh9VyfZSj/mktfJPDPq67TbVas7kVMSIL0sKeXHxZURpMJ3iIjN
rnEm+krRjQdpLgP/3wC+YxT1vtZN+uUrTBwOCUwbN6iXTTelPkinNjw2rvnQIopC8ZmiwUhhYhmz
6o+lyFhqA7s9lMhNjk4+Lnc4UMkaIrDtaHlNyh+mcLdaljv46TEJNCsg37qyhj3VjL4Je2gMzGuK
2EoHTmqijXTbZbHoCHBCzmBF/rTkp34U3lYmywmMD9KC2gOCzs8wMXZJrpN1bwnS2xKoKQjHpo1T
vrhNAF+yaJ4D7W7D2tulxGVsZK/zHdOG32S4Pk0E3RkclK34ZafzsAW5+EN7C+zWJrGOIoNhk41B
cVnzLDngaWGsPy7jiZmTsfN0kR0HJRd2oEm3r5Z+upML6CIA3qxgK1xsTDxSEFMTDA60xZ8LLnDG
6FNwP/ToKwJ6PZzP8BDy0XPuFnT/RwfKBBYLWRwkmU87XYFiIQAQQFkzqG3luWEGIXDudoH2UyY/
E2eWNRnmO3rkkTSFedx1V/XzkE0920/6cAJpuSNVmB1br693Fe1xbNdpG5tXWlHQle29pUN7V6Px
OJDj4t0p5a4x/P3fa9GFt2FhGCcnN4kjycMrH8CFxlW1dqTJDY68vMOkXuV57CrCG5q5+bQVYoeV
GAViHALOw7IqP+alHg9zU7cPVq/VF30ja3lHCpsdpVTPquuLG1HK/jjBYDn7ndVd0pZuXwNU20+W
9Yi6G+TmWs1RshhPNJTqwILMj0vVDAetK5jBDrhFiRtln61y3hnNtUF1luIMz5L9nMFnKHsj/Jkv
zbBri7QGwLbAt/bm9Kc1T/7Oa0u9SWxZ3JM4FpDrQVbiFQaxWUm8PLMTYhrRCdR9PetvCIKYJhpw
YM+6Iw22Qo90wBTPky7hSIvcQCfEgtTTG9tGxAd5AIa4uj4CMOXOn47HJ1aZg3cwcXQ/hS2huljF
FoJxrcQ80Uya56m6x7lXFnc14I/PsfbN53KFXDoUvdh7ff/Ym+0aOyw2YwslDMtL/UUItd4QCRGe
hoLNOPsLE3KMgujW9SFsFV9dvW9fXUjUfc6jZuPS0R0ITYY2bNTk3LpGfj/7zkdLqOxvW2lj64zJ
eAn8ov0gjZ5FWuaBdTaI7jn7BcHPfeNW+9pR4xEeshUZlibciEEk3y6lgmyLTzkLQHkDHEkXWeVY
PmSBB4wPaX/KAnHJbcJEBpjSk8z3NevD+yVUyIAbHOykH7TTmaTIbOc3jM1GhombnqjffUWmbYwh
8DNNwWKLubdPTGJe9dBad22bfpi8iW0tR5OZZ4F0mFCXgWxq4rl4CCZO+ySI1GWFX/GYbrq2j9zE
mx4aHznTMLnm2cqn6obYmIx1OOs8eMeIIkwh4aP79SRORsbUeZx94x7yEhsyZY4PM4gqpJ99dx4b
Ht1BUI6QCs00HiV2A8dJyIFpVf6mA6M41mh0Ytb7/NOu/YulPXJ+rw1I6SHuOwcMFlug3zZKZXrb
K0CL8Gq/C4IL3gHmfunrL5QRWy4cQrKyMmH4b0rvFnHBe+FJ0iAzH/dvYFeM1vrqi2bPonSANGg5
5qcosveWgdG7wlIWSxFI0G6mDYg+CSLyg9kHdKZanhBqkMSEQX9bhU56AINZbNDw6CgPMzPSeTeC
Rl+MaOztdjcCztkSEkRFMarlHk3be0ruOumZ6fBhOeuXcAEfddIayMqBxRSZqZ/fzFWTMz9g9q49
9eFAz90o0hXWCOgFE75J8lQ0lD57VcqugJDH7QKpvtmyFw32ofIuOl3OTi0Okyl2g3ghoiogxzu3
AkWkACoYrcR8EYhjQK1334BOvkD7k8YqR0TjCB0ZUWaAiaEVxDV9DMQczApLq+WWsR1oHc8fYdEO
ioDhCSiOXxh3IJa48Je+OVD6lneMNTHAcCdt5muPC9DCZExDigtBArDdG5MtCV/asJdDCibwGjiK
JpIZTZEssQzt9Mh0HQlKaf5q4H0cFiaF0NW9/uSUjtwb6HFO/eQxL7dSPjUbmLJDTlJczS6A8jXh
UAYnF+eV9+ng3Ykcs4G8V0jvGobh7tmhZj+MEIlB51CiI4WRx3LIRzhGGamJaxjeZoZ/HkIwc22z
Gi9pReyTtIT1QtwWkJcm8EPkb4KcwKIpshNJmQ5gkoVJbzfPp5SM2AiqJFKxQIwb2zHmu4oZFKnV
02cDU/NWy1XcwYd79ywKrBzXLYqDlVIAA1N7AJbC+snX7XbtRMdA3y93cyPdw2I00zMXSXk720F/
my2dxujdWY+DoGy1WhRcSBaOxdw+cMGJrYlP5lIEqryvRipVb25/zAituOwHYjsLYzg2g/MKPkRg
fwbyY1bNt7m4E9Su8i1DdrAP6DEx8o6Z3LaIPS+4rwrA66g7TQbWu+sk62i1wI2h+vX2i27zhSA7
Z8Y6nHMFj0ab3GR2SRCR5cgxLkFHb7H7JPdAmvSdSoms4phbDgrw/SFxiyEWvapgRFbs3rpccvVW
ueTMT6Y7rLXIg4qWEmvp7XBjscj2N2IK+0eUSe4nNOBiV6OeoRXpkJUsyBfStld7sPHBc8ulsgsg
y6Vcjx1CPeYAx3Y0RWTQE53ACbn7ceQm7C0xnZDI/m7s1Nv1Te1eY4Oz/dhn2bZQThpTHKAymkn0
SnDKR0Lk4XZZkcyotI7WtmO+OyGJA288bMsBIK5LMkk898TGLCv2t+KaHdmmX26NLDwcudynNguP
UPCyM6u4kq0Wblx/oEh0hDLiDI8uuDebkMqOLNyENIiUhae9Ps153l+gmaJbWPEp4TUX5kESx/fp
gHyKHWfq9tDQGgDRSXGoFkt95A1R0J5J9LtdmvLQgzu6DwAXvxRwTU/9ijJVGCta23Tp74zEoBdm
K3XTLSp8q7y++GEY2Kk59OBIZobB4JyOal/WTO2Jj3rE9tSm29mDLLqyiXx0rO4wUHd3JclPSCRY
VJjtniqNHN/AqV8Ks6eAG5vkTfkijTkxCRhzRr1txsTBrJYTca0NADyrBFdLAEfcmesTPZYHmGtx
CWIFhRYlVHOHJUmAEOaWfieN1NtJQh0va9NOGyjDBSfCTLVckanquhm4kBx+WIKc8FA5hXvHhq14
9Lh4jl7Sp3sx8riiBi3Ogq79TLAiK2dn/nldOG26MM/iTNrLPvRY2q4rHb6ysiyqdUD9V0riYd3K
O+lcjltUpePOXHznbpisb6/oavaMnd57xhpsNdSueOCI3NJ+P+RWqo9ZgGKuqvRwc1WBxGq0WFNk
yr4ld2BCqJ1mZ9ybw0NDTPCJBE93t3gSAnWLsg0kV3MYOr48AAFIr7OcvM/Gk/hmGWqV7JFD/HP5
l4FFjfkPZWufUWxcBwwTaRURCUKv3mJUh34h38ssQzL6EO/RToYvNFDMzRWFk5qycAfPTPCd9BaL
Z2KK1oSoYXulIPeQkR0L2+giMok4FViDb6ycz6UROZ59rNsbIIDuFl3iL2YYz0ZOFkrg8ljAyKjv
ihB9cwC56KRq1/shcq1gbTruvoM4ha49LJ8LSI77Kx0baqtB2Q+V8cc81fYWRFhKk2X9Tgznqo0K
xW1dVB9L4g5HVWLQc9Zkvkx9Ou/NUn9JX4ZnGLH9tgCUxHHYzse0Zv2TDZzrmVE0Ny0iigOyL012
CcXRuPgdpIuCLikTwQmwg3jTi+ODt7Ldn3Yog+MCZPaRz4y4rHUuP/sZyLBX1r+EcmbOJufM/QFk
v7LL2DTMaWdPrguE3SE5vPUcUMY0m1kHokg2NsDcdpxiGdCeCYMnkNPIiZCWfIhSH14niLiEdTUq
eENmituE3nieYDtiKh4jtlIKMc70lbQD059OetvR5KIQQYoJVYLFTLRMD6HVQAsE93lqU13GQQ7e
AdWF0Vrj0ewb+8DdEbHNPgpZuhcH5tkz4DAv6qbupQzJKhdk7yLtXr1NmOVFfN2Ob6RVEZnktnrn
G6M4doX1RnIvgwDKtjg0Sxe9RAmhq848GPsmUHyBa8Gb7bdyGIydWdTsXkxH70metmMbKQAEhdae
90y5QrgVDZLLlW74qM1yipbEaPZADtVGTqBYFdykyKqu1WkGaZ5lcE2O2cplCOrinLO62yStbTL1
a6j27dQgxE5+O6OLNm+QUNYrnxBxtuObMmB3XSpRPrYFdZPfE3Kc6aU/oiwbSbTWzaFmb3bwepSU
SkCJq0M13fEWmh1K5upOYFa9nZN5eofTwqrJIkd1noqdC0Bum+rajAsolmjpfLEv+orWPEmXA8Mp
uvMcldh1+3xLHlD33BJXfzEt65tAwnRj9aWMPIVMAq5QcQlF0Rz4OUMSjPAuNUxGWdu3w9nuGMS7
fjjekwJe3mghP/Cq+JxxDEa4A8sLvQvqRvRt53xZS6ogrrNjX5ZgBQ0dHspubG/SicQDPZFzlSV8
3BWBUiffrv23MDXt92l1lt0ws3xbxwWWa09wT1dwixZZh5lgAnFLem+SRt3sMizjaN6ITkFjK+yo
6QvIxUjnDum41EefT+lianQLVVAMexZr1kM3BVlsEwJBUZnke02u0A5UmBeniQxjNZFPzNqAd9OL
6705G1AiMzvu8+BnL+xp3zDuuu+XfN6Fee/Es821O08yuxQuCU5tMlv71Lo+rOjnYh/M6K5lu0eH
613TmL03NQxEsigXlRv9SlQ3S/aQCuBbDnESd43QI0p53R/X2fa2Qa6QJE5zurczOwOonJdHkLWM
HNhYb+VC+l+a5lh3oFFs2lp2O65JjkZgeHEHJS1GLzcgx+izJ4CczdbjQt1YEITWJL/OhmkRkRcN
TrxmzDP0nnSqbdqDVB4BQUK9dsC7SwzbTmXflqoCXOZbNP5dmlDDpU1zU+MliVNEKNBfSYEvSCxk
SAMUXa8tRGYcLRlcAnCVIc5wc2huQQnMJz9z8FEYK/MGVIG3NqlxG/RXzb4dCQt0hdeS+GMSVe0j
4um90rrH8EZMY8qTfTWarzUtwS6XWsZtwxxureVygtPPqHYiMNlPJ2i/U5AcVHrtD11sTN3qGuij
VLCtfYN+yfHmE+LCFgGPYT/3Gaf0aqRlLAhuBw46fjATN5m6rAZh4Zq+oO7QGiE1d+OA2RfG/9La
SwF/dNIIIAa76pj3Di8UvMV2oYfaLXMB4d4UPnnIofWol2EzWiQkIjfViDAp2yzRLVEdhAsCeXti
fEfLTkBx8FqvNmF0jvHs+Uz+RjIToy7VJlcjsZ6pCeVyBr/MrKbHEMC8QBkjOYlmb5HSvQ7319E9
0U0Bz2rbX76wUTi/bGXLpzkcYWXKMj2Ata62PTEJrwldwq09MHXMy4qygX4etxFWBUAF8rEo783m
piyE8RHUc4nHcgx3Q17y0Vqdd2ZECRfI4rsFWbLcESRSxoYKIOqF0j/CdXcfarcT1EZEMs65Kfaj
k05xMjeQlod+4I1X15UCzBknANceOqStKhTs+8TD9Qlbz0BajsOzwAjxlpeLuBkYaj7JvglqeuBg
jjp0fHcQXI2raYo0Z6O1X1iuEDjrUwlumrZPWRo0wAidOt8ldXtKQ7gUU1XdE5b4OqjrbF+vZEZl
KKBWWw+3kEXREwV6IFUqVJcElPfFbulgfXDQ+2DNXwrEETfqCtNuqwZROzPmltl7jvjQ77F5Njbl
jiB08QdRN/a3SMxg4kIJ8WkmhmSr4IOHclvzzE7/ncxjcs4KbTGLqigNkXhv3XkJbiy9kiDKebdH
zU1CDb18xFTV3IzGUsaQMunaCvsz80CuMuJA+ZNo0fY7xHygXL0w7S7gv9OfWNQMlkVUWtOMeMtM
UERz3yT3IENnuuPKehgLr0Ph6DMiY24A4B6LSxSI2b2Zck+fXc8a46Ed19eRK/cymWgcaAyD4NbR
3WuvmnQbWEP3fPVzCUt+Jp3lsYXgWeMQSPyO+Ivw1iTTFw9E3MZJyMEgho2AtDG3fgVhbX7TG/4k
ckSf2aqZv8J5LV4KDwHYBrvQ+AqmMz1iWHP2uGiehYW5osfywekRINwcnTPX3AuuoUBvLfRhz6bs
sJFlXQXfaV3RHneEPVQ9yU7bYoA6SBqPaL80w6SdHFT/hP2iO2NSANVrhdPe7nhiJJATb8akvzZw
y4R+Rqm2usqi1jzqA6ZnsIGrjRx890I/+ptDVF4S6IYRse+PrBOzQ1WshJbB8NoQYSZ4J4zRPLi8
m8UtvG22MinCtwyFOBDFg8zdD1PjgqAHZcdDNvNluLqVrR4waAbVAzSYwH7VI61hJYzupM5QTANm
xV9CQsTCCmIbYEPcjlxZ94Vm1KBGl2LXudYnKUojWVst0ytj+bCu+/RSpO6H76FMZ96m5ks+eMau
czL7ZDlXk1RlWCDFmGePzE6HqMb9EVugqb/XWlsRxJ7q0cbz9ES2XXZBMsAdQAGithaU1Z8TVCaU
Ybvql2EB4aIvN26gqOAt0fM8bhAwZTzIcvkxWZXASphrfFUBl3CgnfDE4YUnwh+y1zAvu5OzyulG
8yiN+mJtt0UWGHdQVu7n0ZoO/0HamSw3jmRZ9ItghskBx5YEB5GaqCGk0AamkBSY5xlf3wdR3Z0S
pRY7MzdlWVaVcgJwONzfu/dcnbgUV9LxWnFyq6hdKZzNRE56Xl7oZEB1Rb3Bl9YsC0NNOC/E9gZk
GugWXx8HEgz78b7VZMSppaR+W9lBcebozrRoZKNt8pAtXd4ajTvllXxTxq5ZW7k3f845o+nzf2TY
PDdOmHO9Bp2zIi6ePIN0B02PXgcjnnb0CB8HZ/oho/w1MvgC2Wr3A02Qj8MvkHD8hpJEdw4JIicP
1rnN80FtNkzyZKMQEk9Ed1MPS5XCwo9S0czXqNRHRJm+LvGyBGQv4thxMdWlbBRi/7xOcuMwJlNK
q6u0dxJjYt9ehFIvNmoxKRf8OCxgMNCSjZ6W8VKxZbAx4lzb1oikAOYyadCW4TFBhBwP46bhWW0s
z6d7GhnROWSvkowl2jaZBooRu0+CSUyNLqmHTMUqtsjuXEkakgh785T2naM81EjHVyEQ3y3Gr2od
0khed1pGNzGAn2d6TbCSShDsKS1nO0o62ZlgKqK2go9+1ray5EBEzCgoR2VBUYZ5ScfkUGIc3ULX
bFcpWWQ3ZY4Rzi7Nbj04Vr8VGltv09OdmeZnr1NQ1us8Jd/I71g+2gTvhKnKWf+ZT1soQ54re52j
gm8my85HDzjbRXAME3OJ8G8CoN4+hVEnNn4uk1VrBlTojBIMMnnhv0PFmYoFYaE6ZXAdf081b/CM
zMc/lUzPZlmpr1TCARZ1bARuuyqTqxYh+jLOk2YdxE3PUQO57qAG1UXjJXSkxl53FexDaxu97x6z
6bA0rUZnw0gpfahDgEkWGZYTitp43tXVTlq5oU+1w2htjGnEtmzVZnyWWsDhPCXwCZOK4xMjH4N9
R847/gJ8A1azwjYddv4tX0rzhzeOKVdkxQ/cce3FKdOGJa9EuRAbIQc84tNplioLPgYvCcCGa4NW
1CodEgsPk5bcjK0jHolfHH4otSBGqBvIUHcI73brriaHt+jwZDbUme3YehQYcxd2xsHbsXxozmxS
9lOGTygJCedGtUN3khNUR23IZlsfFaG6VOn6PCsjlqV1hMpTdxsVVfMQD0+9x2tOtGrenDm11aWz
t9NYDGxbLon71CA8zOkbmlWtdYkEUvGmhsHbjgzo3t9hUcDwl9n645hoglzhAAdu7tj9VVsWwjWs
MdhbvqE+KYnJ9krUXr4WZCjjiOoNd4Avekb0hXJHBAsZ4GSe7sHEozqQWv7gVMzgCA6hO1pmg6Rb
9VxOHDXvfx/toG0T90FW8XYa237ZKIa9blDjrJQ+bzb8mmEzKq1cW6qnPlQZPjNV9UxE7GZxmyAn
vPNTSFXgKBqa4zQsw7755Q1E4ICcSpdxoRZu6rTdPijIiYvguBFXEwY7ZTJ5FpHOFsume52zMawo
1GJ5Te6UMYleaR3KX4Fngtj3hu53UYT5mlN/v8EgHd9i9HW2mlqGv4Y4psxfcfihPtdz4kwJbwMr
eEeIcX/D0go5rlNKbAdOrumEVXfqVasTnQNypsfMOYXjgYo5fVu1xvnVetAQ/3C4qffy1IBdsqcc
5UaIolw7raGuJCWTdkWs3rinkji5mObp6gHgX+PZujSirLsalEIsm8p4RYCtsq/MvMveyAh6mtLo
bJrTBhy2EwhwFPGittBDhsJWqSKKX2OsqIhv+wmJf6q+BRwSFv2I8NfQc3sNYnuBzB1fQo++VFiL
LgVNmikDZbw57g6ziRfdQnG2b2JE46/U8tp2LYopvKbr6C2Jd0s2yNHAlUjHdxOmd7DEHTPi762C
y4SuH4X6ST1LEgrpGjSdLXe7PmRlh/1Vtvo1XB06mIV11bFJOghOeWT6DEm38Vpe00lHLMKWWV3p
mPLO8jhB1lttdUXs/bDno9/DtMaoWIwYLNR6BfY+pZYKx4GaqdSmA6HqvPFlkO6M1gMhYFNpH0bF
2GPztGb9DJQtHzRKkcx7PbYoa1oFdPRsH1dMazu7RmswDozyGbsOAT5mi6e+qFhKyAmgjOgHy6z1
3kJCmam7GPoV3Qv9Z8oZTbgVgeGLGgzZkk4IOoJEwDVFfN6PP4qiqbfgvqhQAGnxNrhvqepXmnIZ
h3BcqKISO9/UghZXXd7lueBeeMbYbETVJL87zfQevVqfDuj+rR9OjEtZiXxlEStFs7IS+6Yn561e
slGtT+gMjzRsbBWEiihPp8sHsVkckwbF/LFOkELd28r+QR/Pv5evzdq0d9q1T3/9SPzXkQgQQBkJ
7uml3oy4NNIaJGmgrnLngC/U/X6042sxAB6jw0PLqqFWgwL9UWqo9AZIOU9Nb1L1TMEV/R+OzP+J
Bvr85y0U0ohrkenMZJL5f38nlhTkAyohTZCbrncW4QF9yN98FvxdHWgziEuJi8A5Vq+GcPl1+Pfi
Bk3MAudzj6Lv+zt0JF5FKPlhhGPxqqzbHKsyI7AgBXyne++nxRr3NweBbE4oiwQwJqBXOkcK2YC9
nmEPTXWwuQZ4Fx2yPO2U9vKIyclJm0mrQWux6JrM4JmPD2MoUy9U9b44qKJfNeGq7FQ0CD9SOvHf
X82np66DvBGCwuuMoTHtI9tehHFCdrQXbsbUdaDX+ScUnqf+/vEr0kayhKc/3JRYfdkU0xP9/gI+
3SkDFrpmQvth6gIVPbpTSlY0RSDL6LZXx2fc0otYe0k1exsKeeJSPs4uNNc0R8H2YFlgpUOFfaRU
xW8FXGRAf1kSrN3TXF1jWPk7FzMPwcTSbUSxOvwh3TiSRWctSZFj05HgjaPstZpcInvaU6Lbj3fs
8yBHL/qUJjkZcwxCwk1SurRxMKmIU9rrU6PMd/PdcsJpIInitHcudXs59Zce6b7oYNr/JGH/Pxct
ruUPXg3VPTsyXhn1ePoa5jSaXRDektfUrn2CMi6jsfM3f++xwO2DsGoboKRYgcEBfryWOtbqQlXL
6Zo+A2F900j2Ulhla5U22Q4ecXxiTs9z9q/vioQJpauzpNzi5YNaax3du7AnNRCRqnadOrjF185I
LKQkFeai0KV/39pW9quL+zutt08K87XjWT6PbZuSDwHfTZTtR9fqEQdfm0QBXGf2NlboqKgcJftn
L7lOpus0qNni3/foqmK/4bRNjYYNWGXSxQtPvAsfeczzTaBqYesO4nAsw58+F1rvC0ndLz3kwYNm
nE39o1Nznr7W60cvzJA+BSfu+pHW/tOIx58PmuhQ0/UsPThwW5aAm84rwELlGLzicKMXV3Aao4Oz
g020h1Z1+H6S/XFIf3zq8wUjhJes+SQBHD31ERYvvUE/PURltfOG8rGdkLpQeCbfPnQxxlqLFgLJ
YiysHQ6NO4XD04mf8NU9Z2/BOsc2wMHZ8HGih3FlaA0HtYOuGJeD0sCagjxJk+W3zKdH8HhLywme
h6G6yAfhCmwoM4+X+nD0HCnWFuoO/VttOaQSt2y1p03+DyaFg+2M7yMvPe6ejz+w7Xz00ehpDklq
HKwJhkLpzPB/WgwZSj4rH93Kal4QLZ1YaL6cHBxCNb79wAb5Jn8cuS5qLTajJD2QIb6uR3a/5P4O
mDFScV+IR6N7kvW5MuxOPJH5+3g8Kd4POy+z75bRkfNLAFQ/PXi43zOC47pfQ/80+gdBoHc4PHre
TIm/onaN3vrUfsr5vBDREX930Ue3WwWihs4zTQ9KTK0AGfg+sUvBAQY5oZX+6izE6Y1PcG1PcgPC
qOyF4sVb0lm3IiGEy1DX5WSfFygZRSHOTJUiyKAVyIbKF2KgSFwO1GuhjAij22xV9IxRTek1O4aU
MygnNScgZE2X67Frf+cpakGRASKmN8bKB34LfZxiraIMpwXdrMtgMFekFT8i/drL2EeD1ReImGs3
zYP12GSuYTBhyGpZ9voAIongNDSX94nn31mZeu3FMH1q/jXUdxT04TYX2Q4v4woX9G1vOQihqJ0O
c1Q1wQFkN3ToTjBIrE3k8qC6Ug39WuSWub6pLP2tK81nBI9ovftmVaXGshrzfUijltIuegTfvyvJ
VllGtf6g1SSGybeYIlZiOj8sE/QWlJJNMfG693Qioe1rdCC68zE37wa4d1lEbC39x2WHl4E0tJsT
0+746z0vvg60CYjw7HTYHH6cdqwDE+V2KznAUbymTALtmSwryvtQjHx9Q9zhSqSo/KxpY0TTXhu8
+yDslxplNw6Uz1mrHBB6nVohP78M9H51TVrzEYKi5dHyZOQUXUIzLw5x+Sr4EvCcTIqzinZPprtD
qVAZn5vuzmiBb1abE7fk87tAYR8D1oxZt+Z/+nhLVPpLHbl6bMlJLdpPtEfWhjLjeBpzonM7qL8r
qQ+/JqdBD2VXxVWTTL8oHga7SVPVlZIY1g7cWHNVlSPKzdBvdmYgzbXax+3r9791Xos+LhpCU2dQ
iENoMcEqR7ui0e5bLQIiTFuDF6ggMcPGSq2f+Fp8viEQkzUx78HgLuvm0SiBgyCqCYb6UIhqVaft
s40yWhjyYHTxKmrqc/rw6+8v7ONpYv5Cz0NKS8MpxiSAWfJhNVTGyk4GjSHjqdfPUGApe7VU+ofv
RzE+etLmYXjUJkdgi8qBSXvt4zASkRcdX5EfcF+H3WuYP8gJjxlx67lzbVLEjtoLX32iF77Iy0uO
Jb+qSCzEBJVhuPJ6xHweaaDyOSNBrst+D3OSslKx9GG7SGYwUIhz4Zx0lyUMhWsnOmET/fz4MdUR
IiTmV4WTxNGnKozgOFlyLA6T2ey9Mb6OyTjB7ATQ6fsb9cVHEX6MxrFF46MsON1/vFE9eQKVThPy
kCWIPmIKV68U9RP85PbrAE//KnTM4QKP37hH4oJsKRzME1Pi8yzkJ+Dj5YUkCgqQzcefYAE36r22
Lg5h+QOU3k2WThTpywWyFSd5MdXkxKz/vEViPLYfnAIEZ87jjCaFtCFVxNxcP3OsF7MHN8kCAMXU
boKtyAf9PiWDmSa+hoKqofr5/S3/8nINDJkwojWof0fPVlFb2oplVvCSgfuAZDVBqcluQrjC1FTU
M9PP3NaxTix+n987LvqPP3N+IzgXfLzJNRm26EXmmxwkS69OXPCbf3+D9WGMPy/lu51OaHuEKHZN
cTD1jUO1tRnNZSF+oItAlju4nbPKtPBsbLMTE+iLt4Uj90yMJ3VFIAv+eG2FoeHc8CR3VHPuOqnR
iOruJ/pz3z+4Lw5WgtMjZVeM31iSjw+RZYhcQ8/s6lBr4qr2snsl7xBfJFs/qG9RELqq7dxhyztr
CMjN+4kDSLUaDFT+YFlv+vhUCMv8vTr6SHz4PfNMe3e/k75IR5rgFRvaK0HdcmDmoN+AgwkXNb77
/uo/7yfmiwejP59qEb8e3eSBKu0U1gKdaxieqTl6mbY5m2S6Rb9z4hj3xVB8/Fi156dJ9fWohhKO
rH8jjS4+ftGtJSjFxlrhrP1I/0048qkIs89vBl8kx+TMTPEUlPPRhRnOoKQo5+sDtJJD1pm3MJ9O
rDhfHAwF9QfdQKRuUMM+PpKjtTDRRU71Qaa/Kz1fljDa/PJ1kBwBQdAhOjCzw4SGMnKCE8vNV5f3
fuijSQJ7ufSlnL/xdbEttYaOWoec7vvJ8fkNRJBLxBApgzPK4fgrkhUIC9FviGu760qMxoZ1gWcj
3U9hMp34NH6eHOzcSEADf0+V+9PjUqIOEZYVhYdW2BObFMQLgYE7eOyD3C3KeDrx1h+9ZHR5SDmS
pDlB9gfRdjzvY1+zANN046HTZLYk3KnYTC1k5DgZi5VDfDCHitr4W20J6jd0zikiOsLAKTPzCT6+
2V6iw6ltW/sgvbpde5rDgScY430nens9cH93MTHep2bp0YdxHpVajYTCgQ1WNT69CSWlk2RQlYOO
kOFMrbR4TcSZctbmGg6P2teuFDvsHzhQ4g9mq7yTfh2ny4rc5cfJjtEp68EEUZeUm0OILXefksF7
Pfkhn9ohD3a51E48nKPJMEND5oBUNnpUW9lQHm0dCjXRW7/JFd6d5xgyEa6c6joeT3zYTo0yH2re
rbNmKYDPDJly6B15qxYFPNAACSNUNOVcVXNj/f3LdPTGUjjkcpDd85EBbgKV7+NwxGsbszirPLQj
zNEFQOh/9/fn8d9dTgl9SitVpzyUTyCDzOBf/vyj9bQgPMtOFX4+ee52grrmxIL2J0Pt3Wfv0/2Z
H9e7368LxVZR/5cH4pnkD0c7cKqmRwTWCOtPh247xyq/MB8m5ebf3bh5qXg3cIPxJC9aszxgwdEG
t2hPXNmpB3+0VBdApmhGCh4MCxtCwlPl0VN//2hVGadxIlWDJ5NNl6Z5o/r/bmKJo76a7bSNnSO3
PLBPQpx7WSgnXvejz8x/P3mbbBWduoY8PjzWfjPgmlDKg5S3Zb4ZzI1Wv3z/jD8t939evv8d4s95
6d0zVkn3Suzcrw5YMlfRLKdo5dKUD0QGo4U91bs7cUF/9g3vRpO4mqA48CpSJ3bQZ9dn2O2/v6BT
QxwtXijPHWOc33Z89pm51LXzdjoxxNfz6q97drRgaVHlQ59gCEzmaIAd5R/Nq7/+/jz+u7vkab7I
YkyFhz7eVumqvf13d+howdIUfFDxxCPnIBi2YMmwVvzLKzhasnoA0xbI9/JQ3ekDq9OJBzD/659W
RGniG4ECK5H3f7xBBadNoBp1dRjSeoPVJSBFussfa288fH+rvnzS7wY6WgEJhE6hKlfVwSEvGqLb
5J/Yg3w5W6FOUJSidkMUxccrQWw0RlodVQc1hUkODNIqr1L74vurODXI0XxC/DRAm+aBW6EPKlTc
xp2NVzo7Ufn/cilxCBm3NaoNZKl/vBZEUZ05IiI6yI0Mlr21vIY2OInr7y/my2c/I1k4XCD/OC5q
io7chsxiapnaLvL2xu8J7NDj92N89dhRM7D7BTdIX/Posac6gSz0m6uDYl9grMIy8A/ej/cDHH35
EHU3ENgYANhoWz6FpFJ8fwVf3SWqqKZK4Qd6wPEBLCV7gDs4FYf0ue5XOYEBw6LIT+zav5pXpkbv
T0feQ13p6DZ5SeNhOKb+YbXnSvI4AKfXTmxF5xtx/KabOsg14KlgoY2jtWpOZvG7lBI2Zuc73SnP
FVVeCjHDpPxdEgbTwpxr6t/fvK8e//tBj5aXoGi70ifl7iDsl4Xu/Pr+r3/5aN5d0tFdG/3U6FNo
SodRupZPgoOLkq1pr/7BKCbbBvLTkAEcU9gyX0bsTP3yMEJtvZLBi8mZRT/xJfnyRs1YvJntN5+k
Pr7xnCUbjBMaEyDeFWvDOvHwv5xf7/68/vHPTxKEAB5VHj7ogEg/8LFq1fX39+nLCWah7mIWc5I/
PnlOKa0+3Rw4sUlBDm61kZq3gNZD/OhGj7fC+Ee37H/HO94z1kVlJSPxOYeEbUk63Y6ltvz+io5L
3H92jZzhbYOD9LxGHr0zdoMdDPgyvQB7i/seXz/CohqyA/ZUDKK/tMb9fsQvn9O7AY/elzDIUXlV
DNjoiy66AkOS5tvvh/jypXFs+ieC7wtUyY9TQYiKznzGEAomu4E8iPK1FPbCPvt+mC9nw7thjmYc
r72Y7JRhvCzARAMCGtj2ZjQiF9TLwmfg78f76pNJaUcFKclzQsXw8bLK1MoFFPDiUGfXsfeaeqvY
PoenkpzSSXz1pr4b6LhUbVtdH/uSgeRvuFyGeaJI9dUMECplCXinAN7+dOXf7VhV0h9wBbNiSmMt
LTzJC984MQO+voK/hji6VQOxzJUvUl5UcGIWiaOnFrOvpthf10CD8+OzMKERyI5QjoOPQU9PURuH
eKhM8qJS88Rj//J2aTSBZkgm0fRH10KZPOho0+eHfMKh9MLZNwW/9v3U+vJy/hrjWCbZ1TF4JswE
Bxx8pvkAi6U0Vx4OlRPDsBvmxhx/o9m+/s/VHPeXbHWwRi818oOqpTlWCkcCKU9bdyiR5dZdAG+C
SttlDCZjHwFzR7ke4PqyBxqQZRW5BVw9BDn8GyAy5VkF/gQUXz0r/gnbC7em0RBSUJgKOWMNeQWj
nzGLtcwioNL+CQAGRWAxvcWKYh8IjrbcaCxL4baBDfQxNATw+E53tlmatNc9KP2Vr6TeOjdmLnQ8
zYabQGNR0eyFLzgJVZhF8R/fJ1W7HEF3utjviSnU4xfZVJDb6Yku/TJ8yvFr9XiGVtFQNqDaanh3
NTa/cOqtN8dOuU49BkSC+26TxsArBf1I0F1RcJiGcZdNKeffRl2SOZ4rWItAiQBAgMbt+yYsmx4a
UBLlgbUFTxJCrKtMZOsj0S92aDaLUAfHoMeWs3C0MnNtAaWFYrUDEApOVawP3pbU0OJaz5MXI/XN
Ff4e+6c9te3GgC+3waPeXvmKitRft8ul6Wk4Z9Wmd2uZ6ivA6GKXVkUHk9+KVgq8jJva6Oq9WmDn
BgJRn8PKKs4IyOBdCUtzq2le/tNu/Hoj+rZckbnmuE6OL0YGhr3LtNZxpyRRVhW2dBepuO16VfdU
m761zESr/RZk1S2DlnL2qPYmJEdLR8k3Di0APV9djmZF32CanSNV4WGWk0a8Crs2dKfShzJujn25
aJUBt1UJ38xxsuY+byzTjdPMA5sJn+886QP9XPfT36VGKQi5iDzr2i4nWwjYZDVFAFMzQBdY0/RF
RbLqog8l1HBS9xY+bISVKj1rNUJw3xZERrjYS6qLMJZyl/ZVsxXOiMsjUMndCCxtTxzrL2aHvU70
0fjpTxZONx3QWdf69llJvtnCb8ZkFVXjq97veyIbumy8K20PmFyAbKgIgu7S8wpvIyIvWkqA/tuh
HV8xiiiY6iUPRZJiYMFvmSPWASsWhCxsbE2LVrImkrO2mmLVF96VFp538S4kUbYjnRbvik3kuqZv
MEv426zuTYI7W7B+kG7w0SQGPsvejJdG3P6ueuWpHAVd28r2Np5d6Ze1maJ7qouA5XG0H2FKjdaC
CiuogJCkqHiopk2dEIeiGrWGld4H1xIGynXW53KvF3mzbkRErIiOS6ltw2HfA7paWwU4zCYo/Yva
Nt8UR8XUIhux1Ep8mB0x8Qsztp8GjUwBpHbZkgNgT0Kepy68RhvOtDAdaBgY4UUVB91Z7WnejUc6
wFld5AUZEWV+5Yy4650JDi5WZtCrWRo+KzrEDdMExRTjYV6lSUh6PeeQy7AJikWIb46DrHix5hyU
UeDwi0v5C0qqtS6xCC5lDOmdGD1ahHlR7SFQUPZX/Yse9M0Z0XcoznCHo2IIrqXaDW5A4OkPP7Xs
hcF/XRtmK9wBTuW6iyYbg2g+IdBS8ONGHjZJpdfXRT6jm4qMtIUWJDw5wRp829nHPGAABNcJujJF
mhNro39u8V+XYQ0aLWjzEOJiVbz4Cu58+H+AVE2STbZOW47LRthvAQWBhV839QZTdkBiup8sjUZm
iyaKB0w+FkBZKUk76/zcDRrVwl3XzDCelH2kmDq398v21kcitG5mN35bTPkukOyfuwwSjJVP5FiV
E9rGuPQW/D+8a202matB8ZPINWMZcw5y2zo0+ckVLVwDph4gmwaWpMbWKwjw8Dven+QDZwXTy3An
QINrQsFKhGaZ+Sv1BnVZ4pBckrf4VGEMX5KR8dpn9VuBhQ91ZfTaCeXBKFpIq4Pxknms+rXNDTDL
AoezLF/I/SGdRfdIz2hb4MxGFLlTi3Q1RaF/S2M4xtUNaiprlLsqHviZJTHRkRZobpmq0yIOIfj5
DfekIP1iMcrM2JCzB6uElFsEc4EH7i0YLrJuBNMJ2aS+5//Im0i2Dn7/sKIzyopxH9o1DkFRJj+6
unxRxglkkPeMXjK7bVuFcOiYQMFxIiDBpztUYpkHNdeS7UzJCIMT5lPlxfSl46YZlmWsxT1kPN/Y
9Y6CeZHOvUuOjbXLfPvNlGj0Jxz+57XtACLsa2VBO1BFDViTqqq3kKRgTS1Dq4g2em+aqy6iQqjy
vqyBqJC31Wr9hhNnfQELsbksCjPaVSlr8NzaO6dnGLvxEGCXycVvFqPC7Sx4tR2XwT81ZLsS7bIu
OmfcpAqU6YDaGFO8b9GB4AnFIop92zRmr0007fSu7d2prvXbMFa0J8vw/Iqk2D7ahAqe0F51oh+m
V/OJ19lIvygF4KMF2L+ODUPFPVV7/xANM4db77DlOqh9nVw+OxGJMmWhQQdyJvMS+2wM8iyxrYWO
YxoWsBmf0696tGvxU7TtjxE3yqIykvAGqm0M74odoehgm1rW6CxAcFX7pFX8a6KWYrgkEaTE2kDH
NpB8WhHQQxIxtGl8h6FmGlsviXgGoy+qXVaYiFClADMgfP9K56EhunSCtR1nA709X6ybBJ9hNsO9
soQ1gIazt0iQ1y5tYu+2RpCRVNRk024gbGqtV0Z0VmPCvexiE821b4Kg9sy3tET2W+M+3qlN06x6
LZGPHiQ6aJsc1ZIZR2anwGkkLBYXZr/+WINWxOGHxQCD3STuSHiEi9CaEWY5X+tu0gGght+o2YVm
AlbrleR3ASJ1EUS0pmrVqgAsK+HVlEPkSUUXb5GITldF3vKy1Ebtn5tWXyyj3FL24yyAgk1HBOs4
erd1k5gbX9TmplHTYZXArsB62BY/shLpSUss4pKfqq0V/A+bJsMqvcyVpoLG3jlXYCqYxmPpvMjK
zheyUjQXbKNzDThbroi/wls4NLy0CRspKO0E0drFD7Ibm2cLmzFGzHhMIbBOKdUAdWLN1wmLNtdm
rx60svTuvNaHQtSWwybONM8lQHVcWT7qYiebWJw96QDrVNJ2MzWjf0ducnxjBnwJx4bNVCyHzi38
zlvRUi/uzNmGHeOmWjUKaxDINpTRgxGtLYI9NqFUIzcqOwz9DiK1qJW3VlYDo/PYSwa97POFPZVv
BrT9zQiW4MDMZi5o1ptqIgMuM7a2dYXSWeUrTHIf6SO/QDOLNWpedYE3yJz9/4RQDmN1pzadAkXC
4VoXQZKn+yjUmrvSGZ+tWq3ZBLWvcAH9i3Ewqouu0lU3VrXXQcwPbUAkYxU6NtleymUD9wbKzxhs
h4HKHKJcjW18VOPszprLAFEq0fasqbIJp3VBkDRzx5nW5qgNt94wkqwU8DIGSXLflxpJvnH1m+wh
ejko13f48K6gUrg6fqZ0/VKowR3eZiz0A1oFmy3Ypi9ra9lDqlmoQ0+Mm++EBAKNMZJWS1uTMjis
TGNK9mPoJSvS5rCL1j7IKsl+eD8KsgXDKCGmK0zKG1Gm0Ra7VuoqRjaRllA3z9z4cUMoIxbWfhzp
W9p/VANlzS0Ykn0JFQ6kQezdAZSYNj2Es01G8QywqoRMzU6EDF0jqPbEKbUPTS71FY6Z2HWKTF4o
lfTXYmIHZRRWcw1Hj4OBWvb+Ux1xCFnH1dgfCvA2FXvWrvxpJ9X5MIgnfHcF3nRJLo61awhcbs+h
FqrKhVCr/AlD/TwdafQR5mkYwCyIOyutpqPhWgu+7mVeafs6jaR1VYNMu8CASF/ZMu1FCseDLG08
4jqwoyX8IzYhkwWFIDOtlSOLfBtPpDMLTfmZ1KTSpWXorKcyNZ7jUuNAI9MA4WgLv4IsrhyaRsAu
20skALmkMeKzPkk5/xWjd9CKLkIo71X2bRA6ML0rk2RT2SB+R8TKYi+vrdAmi5y02kVZlWm9JCvA
bn5qQkc3gGxR7gp2gGdk14XrEurMWZRgQFDYWrsC2JyL6phd/6ASjBXU08KpY6oUJjBiFBcphHc2
P6oVOxjaC+MsKuwHx7J5WSS50WzwsdOzni2ywPuZeE22NGNTBx6tR1iN5pUQ+zgJb1HA+YlCIge8
4KKsR/4w2L7sLoVfF7kOOEq291Lhp2oJmxloRiyY5CZfgIcSsFsiMV1IrbiOy+RnCyp821tYrxet
galaSZxq0yNYvbUHtXIDwCMrzTDTNdktfBwgb+N/ZmLimg9+sA9AQwOo+NUK/OHFVr3uuhsjsRFa
nkHSaoJLYK3YQf1JaOnSsTuPdUHLH5sUY7qeSQMW2mBv9SkgZ9qDCcieozvTw9a+ir2Kdz2bEayd
VbFCsttxq3oEziU95woJjzoztH76tv2mJGivdI4iu6HPlAdHl8qmGpX82Rk9qC4oUnkuRrEMGjA3
Sho0JIZ4ChJmA58468JSKKWyBY6BDAjh7kIlf8It2QWcWz0sEtUgOFxSGmQtVywamYbgTFWMysbs
e/KwLZiP12o9yAVtL32leaW6FH40LVJSTdeytlH8GPa0pMSju6QXvzk+lKEiJy1Ay3xzQSIuUYEm
MX9W4GlsryoI085kuOpoAi1VDQIOOWFA4+7IxlUFk9IqXGVKh9tGp75Rhk23rQSySIiv/nlVC2gb
qZBAQsP2Kk5Fu8FY2z6RlCD3FsFll7AloTj3ol6n5Hw8Bqw3e5gksUtgNghpJpd+zV4X2kkegMl0
8vZWr/q3ricOJGg6h9+STOd6cNsmawLnoiUnIh6MHms/+QQm65yZRy29LC99w2gvq6awVwF2RFf3
dUFiVcFJsNJwgodBEHOZ0nk0SYmOOBFP2S8x+S9jqPf3vp7lZ41QSANR0zEPzxArQjQTpUZchQwa
63cQiwGa32AQTxYlq0RFO14UHkYSjXiYVTrW+WXd6K+VFqp3TsVhj20e57IA0FzsdawAUwFFJx6s
p8yym62R5BRObFOjxFwBlsgNZMNZhOIWIsEPRx0f7HCaD5sjWNC6YKOnJMrGbk1vGacUbvuMfSve
NLhpcZ4vK1JK1hat0YVdNTVYlOlARaPbqz72GU/6wxUA4BomIlEhYaoG29D0/K0ss+om0KV9y6UY
C8tmaoYSE1XdP4EsVNzBhMygso0iKTeBDkRq3IpuuPnQEq9H1nhiPLHwN+fGTJhalEQv0b9Mardh
Hd13JhYkMiRhi6negw5LlSVayeAkwqlqTJiMxMTr29phroEc+TVVcbeCjQXAQRosnpPTryPH9lZ9
Vfwauqq6p9oE8Mof/TV6RWiOJg92HEfzJrOD+ynqB5cSEBA3Q+aAKDBUU4fkXbLat163k2WhxcU2
aCuTxYdnpoKcPctHUd+ILlP28IfsPWz14NI2k2mdxjJeTRDRqeEWXIY2H/+Vn7CY86vYHtirNllF
nc+khuF7vJrihS/LmyPm+Ez0YUuax5w/FXiIQy8c15qdU34Y2nw751QJS7ZXpHZm53bGxy6DFcTv
swJic4hN9VXnGSF4uVbajHdSEfVz0Zd36NEJTZd1v9bNPL1kX9g9DBlkPaPyggWnR5iDTKk1WS1t
w3ebY8FUWPFPQtL9dZZ17DRGka44z5BVopL9BlYiibZNnjs739Z/l8WI2bCYpmVRCkCX5n9xdB5L
kiJBEP0izBBJAldE6Wot54L1THejVaL5+n2117Xd2ZoqyIwI9/Dn/rat3pHFXhanVVvtK6tUdSiG
mf2wJLHUU1eNMEO9ciBkVQmCsNk63rlTAoKdUP9dW/Wxb+XVXzxBKVWB+k4XIqZINTGsk6x58MfN
+HdL8vDZ52ngw8Wy8HuwLz+A2Jug6W3jvkKEj4jVZzQnJiscB++5IP/x4mwkhTM+UCdzXGayf93x
wSkLl0gasmxws0++paXaG5A7/XGyjPRR9VZ99QrX+YBywJjKwbPPlwsJAtPbjngo+yCcfg3J6LYi
OBFVJCTJr7qZD6GWjCbBeU1ffQ6DjM+klapDmhrdITb69IEw1z6sjY0kXX6WAG6mebYmfpoElrZP
FJ8dNTPJe1UMJrDJPfNsknhCzqcBD9ICC+F5RrP/HyGkkn631duXlo4OM9h2kcdhxufHKi6uMgq2
ndETytK32nzAlEzwnpvyc5QA82Qm5HFexMFts5dOks+SNv0YlYKA4FxP8yM29+7OA5FwMpnWnjfS
kblWlCF+8U21n9IdPuK2TM9QG6t90ROBtmT5d9IvqO4zM2CxdYDb42G0d0vWx8RFySVkCYZ5VUdH
QHxL+TB1RABzmLIDlnh6VDXWcODltHYwjkSk1WZ70tRSP5tx7nwsm/vXqReeF53zhoDPYdc45L4t
Wu0ehd01nCVd/YJLog9Ncu9p3b0hMAot+5xMZ7hkeV8GdqYRnT4uXaBt2xLmbekR+K+1r1s2gFxh
PAFQQg5x/MyPYdD3la0HHJdAFoe4+EhJNiGNXtqf62ZPJww6I5mmi3mzo+rzKxecuM14zSMLGvp9
2jKZMJ14OqyTc4t5LciPqgzM34LAp6qlBbAZv3/nbKqYPsM5aus0IXGpHsvql/kr+3GuEp4PfFle
XVnFTxTgKrTsQr4twp6ecpKLQrvuIbK5EL+IPSDrRfBk36tFK8PEWRqGF4MK3HhdIPUMk30dJSO5
zSTytOmNj1zdXP5L92N2xXwA70Wwko038WgWdYWvk5SRSJ/bemcZVno1VTOT5uuQne6BX1CdKd7l
Kj7wEusUa+0fu0h7IGQdnT+RVcNRdOy9avMSmXE8fluVZ4BzpwSiWBna4eR6pNHVt8DXQR/Uh4kB
JZxURc9kl4FZf9wiP+f+2WwEV8NQ278uh/7FqeZPFljbEwgv0ByFzyBQ+8wqvHVLAtWLwcEQLApT
ka4rPepjHmCf2vczd4jHMyvy9zAw5s+T0SjEAqLtSXx1dnFep4e5BVTfYNY7wmWqTr3Eb84rZ6fs
go6y8U1z9M6tZ7Sf9gbKFhpDb+5Wkb2OXkp3Ys2faXtDA4hFtwJuAPHsMisgZX0ssxA+0UYmflUJ
AuIrEPN6Hj8ttBN3tguuOWIo3fWvGYvl4y4f1PCKA2EM9D7zCFDrIaJ0qaWfyDh2jwtR0e+x0vuQ
1xZDtuzjY7JSTJgeMF8E/6B2EzhIhu3uY1PTDjQ38ZG8ciO082R+dRugYBue6kBL+nKfjzNjPG9q
bgHZdti57d9Kr/8WTWUEFqvUdbQ4SuvOE32kisp4fChd0mpHl2R88E05HVNqRh0pb8x4i7+jwbE4
tVXJrEEgq2hTZ/0lqrv65XgatxvyJvLyPwzPmvhS1yMZ7aTcz6zSTkOW7RWO+LtNkysLTCLbsyIH
mpWkLb8uFGOuyoAmIjX5vRXEhdeE7Zw00fyLy+Q2mnxT71V+lt3OeL79BVgAD7kvpDwLMhPhgRCr
J5bqSLTzXaL08fZgjA+G1Rl7aRCbPaAoETZHon8iDSqKpSY/1sy9vcNS/5ZMmr/mxathoMe1Q+ft
K2P4C386PhGa8wmw7u9q3kQQwsYawTY0YCKoR8zmS7ATjVddxbwaQMkodns9+yHQvQ4q5+xMDxVm
K5sMXIadZiWp3Ksy/sBZ5l2BWY9Z4Kxa+tuKeXzJpdv/MQihDL11AG/ric24K3IF3TbuhuaeOmm8
uKS8u1b/lrQ6AImSPODBmBiDORpYiKVR/MZ1Fnii5ZBpPDa3BBmV92Orz2fRkNbIiHj2m0yLQ1tj
MF1nDCfGukmYAg9ql9+aUwLYkEss4n6tCU5GkpozQC1IYqXBhJ+BUbm3G/FBR8bWQNqB+t4oJDKp
0duS0KrPRM+JmVzbqQXGrbVjtiOpj2XuvoLeBNjVryzGOHCKuO+EM770C3JLl6XOuczXT056c++g
iAQciPo9SIc8jNk4DeDm2XU06nX7mdKhk6/FK66RPMxYiPvIL6up/6kcmiercJuo6anfYkOCpZuT
n8VZ0gg431ZH6B8fHWdSgPJi8/lMsjBdKMMseVk7UxN0iFm76N8GeOpzO+iEQQLj8quKNZnbTcND
m1nfQmwuUoduWE9Ed9fUxlvbBWs9/7E4p8ISLkFAHtqXq8FLUKbsVrbYS6aFyRZX92biGlfkm+Zq
c5ggDtl/Gxric57IlSxqW6CfeOyo90YagglDpq3igv68/NSTpAPukXsnJs9/h5QBN/GkjAbzuov5
FTGNwm2fhueOWHhi8QpFsCGBt1lZJYHtJCkkrGS8ryv1BSzDjETnsUyYc1lTyZV+Qe71RLK3o1a0
mPFdVOQFza5TXbVRVe25MovqqiMoOazaDwtB4FMOIQuUn5ZvLpd7Wl8mAM6PLaP8gNeMalEfh9cZ
IHFo5doC06K9wWXMN14kxGpznqIRAPVpc7ziJPVbwa34CRBX6aDNpNt1SQEC2huGnZocdUC3AaPX
1RCw5VIeNfDnnH217ntM18M4tz+MunxjN9o9OXGfRlsWmwfwftBHF5MKLh4Wd4diuT5NFuvRgzNb
R3mLM5/7vro0iyIhuHe3kK2ilSBj4hsXIbRoYwM36vtJEnTguWcn4b+ASvqn6W8ojMJADtDNJMLF
CzRKc1D8FdnQFjOmx9RQqQr1WCrPV3qRXBUkBiQax/TR1knt7+MHzhIBHi82TtIoi8M0iOxwSwmn
vdlQ83OPFgE+UVQsZNwTDtAG88ociwQ5FjNtXAdEFyhkSKc6TDa4pOxGmFuY5O6GhLn4lIOTIMqG
brNoK4rmYUHgSIoAOmt/XjBfnXU7M7/mCpiSmmJjPytiDMltbg6umMpHg+psn+TjYwH9dp/LDiCO
KI3rkN9WsIU1hcQwb2eWocVJSrs9Co3Yh8aNoRiqTP1Js6yNEkBegaAODTavMrlcuAXW2irAZenT
szWhyTgzjAwoKBjX4qGP7Hq7OZcMlrQNu0EU3gZFeDEYOa/YtoPnJTKaJpHu53JGbd7et25SB9BF
TeRMYnxij3xFMSIdLO/G8mAZcXbJ7H42WRsHZjJ360hlt6HHdkl+36v5WVBtHrTFYho2aAKU6E2f
FvqX7an+ugriJWpnkMd+NdfndhoZM1FVBA6VTE36IUFb1b1KJW+CN39nhZw/krmWqb/KlZOn4Cxo
5+S7mla5K9wspmWeC2Rtnf9gugWe1rN4pItIvgbbqvfALMGvDQWybtLlQZE7011tAp5IzQ3SWR13
7LEl3gm2nXfSV9BLjZFNQexWb+vYFmBSuIu3vlj3jFRVSGHfPaiina+1URUHx3XHW22o4fpHJJSj
th4Mra1xNkiK4hWUej6vqS9z+7VsR2+PuqNOrexvFMlOp+WdCKKQAwnBsXfsnSYOtGxe7tolaaAB
3HAEltfALPN+tdL4p2hEUKj/2RYkN+lq5ftsieJxWtc50FUyRhbX733NaDgqJsRd007qU+4V9olg
yWyfV8VrLpyS7tPQz71tLnwBA8C2uhBQ0EkwVyt7fXJmrRDhaj2adpy8F8n6XQ/dJ7EiaWBwhOPl
67MdIqq+c3QKKKEpmx0tOGeL7ej3SczesecU/a6xN9MHjGWGGYfPtS57ks3WFYlcLq9EYePU99LS
b1BP72YZV0T0G9obad1HtlHvVn6IHUrAHSRdd7dN9p/JHNLQXrlbXYMnm2jL9OLxq+5pzow7j8TS
R7IeikAszOPYxfF28Vi634xuDIKLnQapqPDwhLjquPbaFlqr/UdR0R3IY8BQ4sVEz4+L5deAD3ep
Zxu8AdYfN0fbIx6iI7D61pB1+scm5uzi1fF4opMhlgA5PPOJ1JixojESyFicDwxR87i0ufUII7K4
Gi1BwVtKSMqWpl1kZC18WMbs9yzBFTuvpiVktyr1bQlVtZxExSqJdEnnmt9nZqQ7HrI0ZM4Flc3o
7cMWewjwUhO/se78/yJgNXHyNyKXp2BztG9aFQeBpf30lpFoj3kcrwWH9SHX+NskFlOfthdvOAnS
Wy7LdtjIJg/kVj268za8Sz5Z6OWIYYZuxmcN4GtYDOknRp7VXwXG6ylzQiNJ55e4cZz7LuUFtQsG
Sjlbvsd2cLZdLzf8UdNbEyMj5jOcOEONmT+xaBoy8YoDV01V5KXGcDTHcngY9XjY90VWv3hTaoWA
tsyAvRcIq8SD1kHczfKPber9YXJX6yMhY+5Va90k4IAFn4pS4hKJUzLCwycU9PRTkZsyG1y7Ee+E
kgArWjk+KnSbp2mayFhhAAWN5RabbRRXS3b9V1fb9YVZlEDkd+KXlZmYL7uZeNykZgSbxciaqGB0
nEr/V/QubQ7pMX+3Ie4+SsPdDkuaOzsrtZgmIjo2mggaAglNwvYo0n+GZn5PteQFFiEIn5tDZymZ
ASo3dvGiyfnNTfg/EMTaRF2PdkhPhEhBKui9nc/qrz5005uh0+7ktLh+2RDWueq6xuQSRaDoZXZP
h5jADhmdYCzm5JASXhd6zmhEiYf9oHLdb29u+hdjtH5YcshZ0R+c/WJaeWAYXcw6IZckCpDxmFOP
+YNEuIAtA97LpM5h/ZYMd2SKg2G1qPgazl4rnnnecuqRvlL56E9gID7wQZm7bHJe3V6aT5ZozQPd
FvYcWXSc7y33iWvHlzjvNvoA9J4yjZ8zwonPKIXV62Djq6hXt7wY8oQtSiV0sfk7zCAnaBsHknFD
xyNcLGUIE/qTVfxhWZgRzmM83FMABIp3VWfMnBXmtUDun9/yamfgJ0I+vHb1v8nI7+JtRex8yMoL
KZi6eWY04zfMCIrkG0IFFyT5oSWx+zc134UY+4qhcWdLdRDyBfQV1EIjLOzn1jjbNvPH+yQ9udmB
tPgMhUcnR9tzD3ZHXXcBqxNz33hVTb8j/Cr7ECDhLI2v97CVB1l9e85jJ6gvdVqF/mKrvbHR++jn
gXFnPUaZ4k65akyvoIg5j43+ahUvW32fZvveYaJnH9emR0P7qeZDyeCp1wITc3fdXFb9vshY1Hy4
Sc0jomI5DUGO56vgZlPD7whhJTV+ei2ECaDGy1J9j8RAmfEdU32jUgDyIG15xUOdql3SvCTiQ+su
RpsfbXRqKR6dzttx6V2a+GavaaKWb54E+BAG8Vkfd0v/vTKzsAvcjDRS+vy2Mo3qk2ieMBbQCVkU
XEyzy/lg5Cexnt00P3SiDG1x0MvHun2peXMUzfXVHZjrkwM8DWXYWhfEvcAd3LCZvm+/mkx/NzaY
6pxwtw0qT2S794161zkuk7Y4FeZ+Ns7gwo5VSSIyjTMHw6j/y1OYs5hRjZ4m0gum+TlOiB8ZGaUu
3xxAfmWcnJH5m2hPaubagclREP2u12+NPEqmDxB0/Sye/c46pViNeGK4RkI+dZHuOuNBA50tPpPm
oTSOQ/p9o04QEBLMNl/gVTPBzV296qZ6fTJXmZ1HD2Rij8/S+SeMl3V5I8bER9XoxTV29y3yFRv+
Gi6cYZ9jnKnsaDC+SwTUiksVokG2aTAOr018lwnIepi1iqvLNS4h24le73YN/S1QDsxfVaMp9NpJ
vKaTXR+Z6H6ZhVncuS7v1UY/VVzn6iV1gXRytA9qwQslHlxbCyoLUHsJrRs/F9gEeYnN7pxCijHK
Q+nU/gyiMW0z8C6wvkiXxKOLjHRbZluuFhw6wYnnvU4dB6+HnlYyPI19Mb1CIgiJqAw6isG82Geo
yDPJMHhZD2uSEUX0vCCwVVcJbmvJRWT3H7n2zlK9Qth1rWtBZKZXrEE/3NvLq+49dfE+x4G5tb/M
JPeaetO3J9N7xcG/lb8zWBqkqgbiDcl7B33KsaPtb7wj0wZNsX5m3WsG7XXSD3GyHOWsBwUpoB1w
FEwFPPtgLZnbW5QS+G2EPgETx9pTP/fGW2+Fja4dKG2PjXmD7AAUyn7E6CHSV2HDZ2Kw4LdT7Vfy
7yL5+fLLxq81Zsc2YYyzxgE7ALTU2gN2otCc3xb2mzzvG2ont++DI79x/wUJ/thbGp3BkH0z9yNR
qDnH7YoCf7zZIAV4zPTqrQYFCQcizwBtUqiVdZT12tuE/wwGqe/Gj4X9sKTFobD+mJjb15q0cQau
SfunmdgOnF5mdX+7CRfmhhixwlLDAdD6HlvmeUlBWhk4U16AU+v0hqBt6vUq4MtapEMs8bsN2idP
41NMhroT+0P2TYx1MliRlp9B/fmuTUzO9GCAY54UCjgiERUr534Xzs12VpsZrDBSUztMrLe6+dR1
vpGFNgcnQCNBS+yQN/nBXmTSI+bfkUUuSC9L3D+DefOhLnfFOoSVFv/tpzYsUoSF+irXo1a9j/M/
Wz+s1d7ILb/wTrX31dgPZKEFGdHhhdVwRJ8UnWFt72vocTMsv8IgAO2RazUr9gwVy1kLFuffxpk7
d/9U8eLYlxR/i91+JuMnJrKIvTsKH/Qy427LsbIfZu3qLgfC9QaX9+FhhNxXfWjNZ8eUphV0tc6X
1j8nvClDtquqvZm/9dM/p273Kx5bTAY4254FydYdBsNaG+Gc5xzZta+qL5E8OH0boMSiyRBo+Ny3
72CAKjivjBkIjMeKtwEmAbwYT39b++HGU/W0gy2fyuUXwaPpvzHYHkAT0DFXvm5+VyvsWG+/dpe8
4/LkFB9IvnfwKVr5fqteRhdj7HYv7Qdutx3ldEC8Y/zbMST5Ffi0JbM8bV8nb/n0qK8fFZ4QYzhr
1FiJ4w2Hm7MYX0bGiSQJXM/xLUVQ8IZTCc1tz68/BJDNmqi2ZHrurPJhJiCGHz7dUb8Ecn6cZiyD
I0PB6s7wMPnlpEq9ZTNgYPufs/z02E1y8Oz2QuL7BgKIn4SHIVjzHw2twQX2NmCunlMRYiFdbW3P
NBF40TtmskjG2x08sn2l01W5gMgKOzIKYvowOZVy/FwNa9cnx8r9QCOggS53lf2exj/ybvAgsVeH
/ss9dsO9bPkHZ1plf6r2AyocS5LHOT1KMClto/vpdrlZeKb11eJULSrOjNsBIb4r7qkYRmicPjgV
ER9wKJsnFzZPW/Ajf3KIeXBIST+uizKUYNw5W6DYBd72mdjP/XjJvR8wKuV0SpYLQFNfDtfbm4YK
zUt0BFTUm3dZ+xSbSO+2E4Fl5E/7acpopcpjOjL3fz1mYAgnXD0qUAmB99lXXlxbXAYkP24yGokG
sO9M8341jqqnk9UPYnF2E9eG5Z4MDQ2i34n8TqKLzNsjrlSM6XerelrnL8fgifkssz9aauN7w1EP
RazVrmMXIvZHCgOQPn3OznlrHqT23SAGtilRFyB4v5j2aPVyaMpj1b3oFn7LL905S/EUz69gzZrk
uNk7lZ4rwua3PXF5gajuPCaxzXxf5g8Cq202/CmzgYfgbLuvcFkWbrEsYWHl1TZfkvxhnC56clpv
7qjhI5cnUjHHzaVeiTJCpnhC/UI+eebdYj62TNInm/fxYzPuvTGijwvt4R/3Efo24dSgJOOfRQLd
qi8upHS7hKWil5Gq9h5tvhge08KIMtOi7RIYInayY1UGQ1TM5cwwvquvFYC+pDmOzlOuz5fJ/JOM
8b40PWbTkAzVHQ1NIB1F21P7E6rFou/JVQLh2kaU6RTMDKtragKpw2SnK0nvgBj5DhewWz+RWobt
9NVab6ddflpgYpT9vwzbdFXDa6iPlfGTTo7fme85B4Cp58Ql5gHT5ooCfkFBTOafcU1DLVuJ4Vrv
874iCJXBrcE1x1+fmVnRnMrkAw10P3oPLFVQFSS77UbLpOhYnMhpsU3LZ1OWu2zun8YEPMgmOGiS
UMWfi41xf36N22sZ24HWIdQzo9rs36mvwi19ntuvOCWnFT9nzpHQMLdUWpjpTP3th80rLkMLJllw
aSWVH2uYpPneZ5jknokzUXLojeZrV/JANyXkiuSfsBCq8p9uqtEfsO3jneFSVKEzniaifVC0OXaB
ejBlrvkja4wsMUxwJ8fFqp6n6UO0ezncg8DAc8GhHe9U/W2hqysvQ+n8bdxIjgR4xPErhhh68e6Y
OuNuMr47tr9jD2ipJK14rNSxZe6ps6Djmzczr/ah5cuxAWyEw4SUwCX5VTEk+4OBs01zM39duMvS
l9XcQAKqiInfpR+6PFo4wec4HKT1Zhbd16ZLvwR6L6zvrvpNbedsA8JJSB6tyo9ZZTTneNxQ/dCW
twmk6EOrcemmb5n3mppGNIJBq7a/Cz6Q+KVef70OLCGrNsbnCBx65KOmB7Eda5ZcVjrEUv5JwDyr
MN/0w+RMl1G+zN1OZtQppO/mmm8gAdPt6Oob0O3YfdnWY9fctsMQZs5dsyuN+9HZT/JoO6z6w8Kx
3Qi3RDBQH8o624+AemecfKb+OKjzKM4KGVym35VlBwsD40E7miijLaPb3Hh1WOXXjD0+T1+njyIh
MsjxOdJm3pwAQXbrxpjZjG+LBRdnHHyrfFzcbxiEfzcQOqISQSXuGusFj6qfNQsjnx/OdxHfKe1s
OMcq348FIGE+GzK5vT159u8I+Z2Zf6l2Vfo+OzGx8pxE7CCdNB4f9AGoRhf0Zsv+qZMWY+gL6kiG
tw1PGTm1efmrL1e9e7GxptYXckdQLXiS9TvZYu46qBsbyT23yLqJfZmqX0vKMIFhpBhVZS9yREMC
IdN2D7F8LWY7mNa7oYuR9ynJ3g38XSu5ng5jdRo+HoA+vjoZr139XE1vWvfsqqd53U9kw9Qurnty
29TJLvkX2gfVf5p0L8I795l+bBhkFCvVD7uGVfkGsvt+yYjDObMV6PfbU+mcK/mRg4LZ1iFwJExo
2H7pfNKhm21EC21s4FnMVSva6ZSaTs9/Jwyn7XhIoJgD0s0aWlxu7rr+9iDplEhembEvp52FwafL
7/A4hV0O7DVpD2P2NjWrz24bYvW/bP7y2EtOcRlo1kdt/u3UtE+tNbT0I1AYPFw8x5s7Po7aeOiI
5JcNBo0yjQZFsAhugg1KmOxYuhBAiYv5r8C+t+oFAdPjhZWuE6OG2Geb7w2qULBxSmOjLk6xxzRf
c+/YGQy2or6UzYo+zqIjox54T9kamVN/6kku5/twMDO4xY2wpx4swlpHQ/uNRRdVMSG4nQiKRP91
FRYkc4k0oX96CZtDjGFrbwwmDliMFCdnWA8DEUr6DakGPBBH/ND3+8LU8URv/4zYvEenCGpcr2Ly
9lY/RJlxgwVNYVeLQ7fysjvrfHSb5GNcmg80nIO3TZEr9UvTwGVut4BJmC/X8oFRZmRNy4nx/qdN
cSi96QQQ5xGiajjP6y5r0843nYZcaxm5sX4cXO1SFck5taDjovb76Bc/SpO7sVqeklVHuEeems1g
s3swoCMGKlKIKusTpwt1BDArbmLlswQSEFb8nFpWaCj9Wlvdn6VwZWQ2hOt6pXcyuGyxdwf6aPmd
ZkWbp3mBPRfs9v2u1ePQP0sxUR5vtW96t06u/EAMepizYmcsLAg462kj5AX320PpoQpZ3r5WBsIk
dCyjv9YVYl6NKD+qwxLHD2Y2kZlK4Py49Xcj/Mdam8ICDS/WQa0xV4alfnY5mW8q5gMOwutCEG+d
2O9mO/gTF+ZQmKz54cMxk7OVlICQ8leDVPDF3F77rY88/h0dI+S4JoG35JHg4Ojgu27rhiEHFFfi
4afY9pptXPqmOlg97ynuSZK1AuU6EULlZ6e5h6KZr8pYgsaeX3uAmWiYcN1Xb37DyH+QanliEvk+
T+NJFHFobbAKDBDi5JvS8tx6WiaJO+Kb8FKjna4Ntl1xr4/fY2zvPVMDXuKcU92ObOTkil5Rohdg
YCc6jLtX8vaS+3ROSyr3ggW4QRoPlj5F8n9MG8QC0Ye4yYI0VYeuH8DSDftRX0CTQatEz4N5fXTM
JpTs/lnF7f3hs3Mj42H+8aBczoZz6o0tJKj6TjZUa5M5P08MkAan3SUa8zidqc9iL2HJ/J2x1I++
ek8ZicOBPaX8pWT5oxp+bxcLkc0VhZG2MzGZWZSP283bPYh4jQAOsaGB12Me8mMxl6GnyqOu16x2
5vtuqT/RkMsw3lK8wK22UwoV5uYxNOv1gizBUGReACHEO0RiEY2EDqZ5ojO7g4gYcxtIelJTZufC
nWGOJft4WtZQkC/VM4gol/bcJJzl7vYqMLmy5ODsWD/Y5YxtXLwnU0KP5HIcdNONhe4xFcT4c8Zb
dCxW8Evs9MVeSmOibr32EdfQSHsHo1taz6AzQ1bRTh6eGz9nA6FSyXvHg7yuBim242NtORALRNXu
NCN/toa3YqLb61mRNyQrgny1HB9d+2wPxWe+SnyAYFDt+rBUCQhDyqsRrC9RfLzEXo3hrAoXtKXY
KC8KUawdOJ4pgXhUcu6SbmzvVxyTfcoLYtSBi88B8yo73FjAN078gZovdn9Xehxbpac6Hvw8bsO6
QdBmsQH4JE7INlAN9xEB73isGc+3Uarcg8mMFWhFlE9LVAyObxbW3nGr0LTrO8rME5u+NFvUxYMW
JMRfuyZb7EqyKMS2JTifIKsZiQngw0gEOAzyJrBLtrGG7uTlk9/c2rYUQnpl9AdB1avG6tfu2bKr
rO3DmBHcpvU60RxuTGZbB5+zC5QJg7E7AGqpOTgli0P1WDDcM9nwM1P8Zp6LvbZjwNKce3pCYJqB
oc07DoijhZtu7VVoYsnz5vKtHfPTuOR6gE32fktjyI2iemps3IlYJ2gOWVvLRf3RGwLjB2szsYUV
Njf0KybYa+fyQUtsU1wpCLRUZjYvYbpnJyuac7TfjR+Q2SjLSWEcLwEJ4jsrdvxRulgIYLCWkv0x
mOAzPnCHqXzRWoxN2Enlp1xxNmUzgjn+Ln4cDf/6FkctKdvlNleB1GxGG3kVSraTWxxrqcZSaOqG
GLWCZLm17F1g1fVFd9k0Njhgmr7GqGT6Xiq/LdZKgrUQQSpQ/XUXwzQ3qg77s5Ss7ff9T0Mh3vJ5
tQ3JXrbnRaoo3vTIYsLXGtbVYPrfsa7hJ1MP3VWZ51psL1ZuHTB171uzf4Zq8ogufG35cqZF7kct
WryGsWg+H1Kw9ckg96xKhSyRRbGXP+oDFStKpMtaIFGkj+REfrYz1lAX7c/QNxoONjBkinbshW5P
bU4pl47ak2fRwc31caBwh30Ld9ZexlOpbqx61p1NZ+8tfwWX2ASFGXYl36hDP9JMFeU+ew78U4Og
hWygIhbJhmYk/q1kbWOx/+LZ45xlf1hgOh6c4aO07Z1V5vczM7phgeq81mx3JedMdXsW+lF5hkAu
xb0QzdEY2YVrpr0p8yf2vxmJos8i3R91aR4N4f12MoMHXrB4k9bPDYSVm8hu6czh5PhFBtplRC+v
YvHQEEPDBj0fsq/gEuMxtDiKbOdj1RjFD71DZKP2OWMgDGISEMtxWRCG+PNqE2nJey/a+LKNrKbN
A17KNHnx6uU6lCNbg7j97Xao/ZGVBTxZzZ4hM8JGxoogXOssR2TgihAsJWK3vkkqWpRN2PGXuQEz
vX6aeQEKZMLIYzuE4LO8bQZZOVJID/qpTnvEgLglkcHGxa2QWKN04Diy8KrF9KiwgA83w+bq9Fcw
9nvS/s/OuI4HRLZvd7F2dpZfFuaM7JxEbSLf9WTajbESd/PcMEB0SbNoPDobwL+IyrF0jGACC+J0
bpjcOsdqpZtnH1WnqZCqv9NtO1C262MwO1pt9ttY7o/nblcF6qQFgSkEewyiPs2qiOAHB4uZnuyk
PNxcMFS/4epiOLuNgpgsScYxhqmYnCybb9kJjGLG8I3G3c1EbGBMmdyuRc002Y8H1qhWTEcDbUiR
UtTN3B2S2IyqSyKcDbvF9P5j6cyWI8exJPpFNAO4gORr7FKE9jXrhSYplVzAHVxAfv2cmJmXtra2
ss4siQQv/LofJ/RBwyy7+8NUsn01ZMpr2zc3fgabEahCZwPGbx+RBWrC6qGMD9MxLGvclSNm86L2
ASCCnHl2FiL6lCBH902rqFUpNGezJ55w/b22ZdVTdx1dl0WT+ySjpo0ONBoPxyrPiHNSB/5TmOhb
9CLmx9WxiZDAxN9Xj2WWG1yMKcL+rcH88QEiqjzOBLd2M6mxvVK4hDzqXU5JWFfdpmv0V0EV8kOj
sH/hH6J25zhl0XDTu5KtATEk7j3B5zj53dn22c+qzXgkW5iTG68V1Zi9psg0Sx4iKcl3pmvGc+1l
LrY75DwXYIWI3tu2dz/J9EePrr9Uejva3j36KNtbJ6JbWdaIDnpKitvJDW7bGCiG35OlpoyerCVV
uCfCLdVdBxPkaFafhFvb0S6u9LDvdIilyeDRs7Rw82nwVoxDdbghmmbuKveXJkf8tQVt2F4Uul/0
C+PWmnDDp+3Axq9Ik1uTc72v9GjJosYuCyhC1M840rKbovfwKrlJ3qHJdsVrUyHWKTLh2S6PEZBl
7IFycYnnPBWAOCIoJun8OLd5+KOqAFjJMqJ7RvRRQygMHmTgJ/51yg2wOS0vrP4PaUq3briEQB5M
THYzxxrGxiALnugiXQ9091U7UQLwIIj0NVpnTrFEGaSdCdwA0cldUQa43pmrDIfnkj2F69D80+vA
RRefj85vh2QZJwoMZ/+hKfv2NI/ipY+oMfaVRGgJ5F0VlFA5spB5sKg15ZPXD+0QES0OwKs8xnkb
ErMbCEL2s/xk9Ry/jnXC8iNoNA5Iopvn3vTTIXVb/yxiNb4NxmUFHFfrDXdIMjyYsJ4K7az/alOW
nwJb5LFb7XSq2ZbSZqByXowiYaMD5Y/JfPacv8pg04+d8dVL3RxliowwhLHrZZjLBVmC/33ia4gU
nGq66Mgrd4I/uJ1/tCAXecU9n7zFe+mcPMBA0tYjk0urnVvMKgJ12qBYB2nFGSVRhREEy3dys9g8
07UODjjl8gu2GHfnuuwoWoKoTGP1YG9oocX2ocbxbbITcYw4QgEUcfMmGsFcOjkc0Zo8i9iUhd8f
/YK8O+ZF42MJCYZjc93ztHMcfsd5T4s2ga9pA3OdKKKmwIR/63xXtoFFzUgZq/Ms2koKllFsOXlq
yN0v/BGcTC4r8EZU4707wlLegMdhGa1SAnWoC0cz5b8UcOUYm2e0oVrHJBQ6FmAZhC72HS2lsWXD
30Z6JqIDh4bkslr44BpYD0uGrTZCDy2KcXlw+nuWdKR/xnx+yGV/xUjROVaEzBVh3J7aRv94yfpa
aUt45W7K1WOUAcIniwmQI7YLBj+sNae0bzjF3falYIqaN0PGKVpd489BEtRP2noR36O6xVJPVe0N
9chXqoQM3hw7omlSWnwIEn7SOokJhBi1PA5h1d6YZoqw56Iz7Kzr/Jli7rEj0++nXmRDwtKdbuY3
wAHZdOCv3t/kZu1481FfmQfHZlcVYUsVdZn+9eL0P6aT9U7auvksUYf85S0toQAyk2dgNRJQBsvK
OoysKWdblST/etGVz2KMkt9hUTJlK57kN2ESPSR8Al/m2e/PvoOtsHLocQZyH3OUXM+LcpV7G+Rb
k4BiY6D1I6KnZW+mG7CRrPZTHz2EmacItiKbY0nnFNPG3vQlCANSru3JI0W0pdAGgXVJF1YkRSd6
orcIrYV180uLerWt1zQ78GtNb5y8YyskJvLjtSbLtzoyOM+QHLA9cU+4lP1n1X8eCI3sZkhxd52P
fdhlOsPizIZ2onzKUVZs9OAwMqtu/XRW9t3+7Hg8E8F/i+VpGdx8P0FSwgzLlYXCqgQt30FIm4EE
GBrJ2Bc3ZjvRtHwaYofto1t0hzmryDyKrBNfs6yYubFcDbmcabArmenITDCdk+ejXE2ArcoSRf4W
tw8vvdAHHLG8PmNFeog9NzbrnE8QBdr4oOmGH/lX3jQV43HqhF9ryCW7FGPKOBvoTSpRGrwoIQIy
DmW9bfMFQNHVEZjEEFaw2XVbk/UpxgX1lJIUSbdZi19i7Idkg7hVNPSPJkm/m9b2rp2HX0G1zvSs
mMewICTFYz975Y3pSeP1pJN8JPTsPs6NpTDPiZO31HHnfxVfcahfnvtdR+FftKx4384Vlytmfb2N
E1Z/cTrdTuF3ECkMBlUHxlo4roOpli4hPubVR90F7hPphvGTqBFZW2gJWA/c/4ahKbx9Xs6Sk3oA
PpYCNrthZTDcsHLR/DyL/r67Gh8LF6Uq5GazDwddHcqUDzCJLNLJvokfu9LFxGjkudTWPJANaLFX
5h3KjXII17TlZ7SWkHmi9ot764gxKdUtrz5DydTTOb1lNQCJKSoyfQefoGct20bbrDf6oV3Vv2TM
r6NtYH+w9f5tFxxQtgsfYuXYuyRLyO9S/tFtQ9FNwx6onZ+CZFCGB+Ta+hkXqPvWquvKPHbEyWsK
+YX9vL0F00ID1BJXj4Qng0s1RkBc5njOWIISZX6v8MHuiRGgD1B47ty5Gd7HaM7FlSfEjpiMxLYQ
YAoujVJF/JSnMQtr37G8cQql32FLosCxpDb+0w1YNuFTqEMQ5A8p8nY3ym3qfiYDFwnUlqShtnO2
sfury+C5D+bnzh9RCdvp0ZudS93r7j1JggLfQ5dtk3Hy+O4VIzsQM/2tXCNYHPtv80DPfR1W77Qs
Znd+lo5vgY0BnAiLYuuRTKeT/mlpm2cyVa9lRHDKJyzJd5yTdLN23Qc6g7qvCgY/XznAjHJ4Otpv
5j/CjSp+eiXJyeNKOrB6EG353qXXhNgSstKqZ0eGGN4LTP1pV227cWVHEPG9iFAnNtU0/Cvr6lf4
RY0uhUtIBWyiO0BUvDJFOk4IU3rm00QfTLSReTLuVRT6OPk9Ju158Cn9YyDddp1TH1U+/udOVXPk
IYnuliG9lkrGeBj8Anpbn6EhLlyRttC6QKcZzz2NXoNvP5/iRu5sUXmSVasvKQ8szD/HC6t9qScY
DSu263INf3JEuUPd5H/atiY4snD7aUtn3RTAWbbjEnYICCtrjwjWxb5esuqnrUT1BSftauXWCJR7
v2drFqYh/nvlt5za7sIS0hvD9lm6heRmz6G2AlkrXpE0uHXyDcOVYFSK+J9N3ekavdGHJHOQVovI
ypumqGfe/0RiNuyXBJJOik38ncuHuunbdtlPg8Q6aBtb76WasqMmhA7ScfXXR5nO40/Jy633TuR8
zIv6rjQLX+Bx9YFiLJBR4RT8Tl45NtvanR/myUzvgYzxPiuDTeqKHq40XTPcEc0rW9xXQTxyVyZO
uKkLdzh0Jdt8Zu6MdIN49zJKWU/4R/z94ke/U8QngptOuJ8qbs+HDhjTjReshH/LaKkezIL01oWx
4R8KuDpBcma5khR3mTZPa0+yj0nOZSzTnf9UZTWriWoR7EqZnDa6BvPaksRgE8XvJJuwIeVmCNFQ
urdFzdGTQxHrYcqm6pyo0d0z1nRInrTARQF1gZvQz+JDl8T9r77C2XCfMC5OofM4wpP62xf8g87K
Q0x4NdjhU432JkIvsGOIRJxE9bfyV3/nVGLgNiLGC29asy19HjgAWfNJYVC6m2LV3eRRHt2UfY9O
7hekV+ehQTuTPksPWz/0MydMNaGyIVV6VwGZoFEPkgRNz8HoeT0/ID1Nn/Bs1FaHY3Df1G73Rwtj
brs+1k/GFsmd603FhwiDmASvM26Z8ZdDDLVa7JPRz4id9MutH4ifFY+aA/1tIxo60Koidm4mUuYn
HyjWPkAY2xah155QR7AruIKzPOIvlGSeezvXufoaBSjfJcjnnQvXYCec4k3/n7ELgyDRBSJ71H6O
e5s7yGuxTA5ykr/rOHyqhay9KMTyX4Rqc/YsoW328M0tPXX6ZRU46kRp7QUftxq2xFBYOZvqdQ1y
oC8KedJ3MJE5qvhu/Z7xiIlrY+LB/xcOAa8jM/Q286blmcCWu7WsqjakyOSGVT7KanWbx8uVG+S0
W6tzdfCliMbNKtxhb3D9w/dhLhsSAkMmbeUhsrHcCcFylTtGCxYB+SrA1VIFw54XH8ZH0obnnrKX
f7PrwpO0IzejIXfWQ87w/VcDYXpc4IkDg+mY/eH1XEYrH0vh/wIpM5s+G9hRMeDGjA1agVqb6uRg
Q6iYtu2clzbUwU4rSzQm8Wrq5WdXRV9qbLN3Ro34c3b5gBciD/oTmcj5o6/84tgQnyHeR4QYFahr
PrJuMCzrtN4auKSHcZLqX66e/UafEhXMT10JMfJQpSwI2zjlQ+Eu/W3nOQVAAOEQtmTUBqVWfvpz
ByCiITKBtrjkHxQVL9w+SEBu8ae2GzZN/e5KTz2LRS7n0F2bPcM2l2yUktvaqf9A2NO72TWvpXE+
BHeBfWEWeYFQ1b/hfTb3LKM9MocpupXUyTkmskcksEt/EG0C5heSKVGb9D/dkk8Hd9TJZkRa+NM0
q0C2mlFW1j648Hy1h6LzfsuuD7bMbNUpq/zVPQdu2gx/beionEBqZADDpXKrWzc/9xi3bvMQt1M1
qRkvUwHKZiBAGpaL3fbFgsLEiZMtd3b25bNJgtm/Ib6UbLvILYuDm7iF3RJEwcyBwjKVhyIf4cSU
uM6gnQbSO3c+0calSpbTih3+xWdniuvelAcKn2mtJXNwoayCtWahGjADjqSxMIZ8Cvt9X66ts1vD
cA7RlYRGW1labxNGCiyTFgFm2yX6GHJEeO16qd7V3vrurR4rJKBRHkppkuL6XDAjtUmrT4OUXzrj
+7S0C/sG0y0rq8+i7T9XnY8pONcG80BlM4rh2xFmEz0Ij5HsJ/R217/PCtSoROTezk4YZOzINg6a
17qngrw/cmhe/4T4LRzK4duV6GzGkAlwcZzt2BVU22H043216vLvGif9RbdFAjcuKWe1NR6bwD5U
8mH12wj4dR8c2qGI9iV3t9uqzQZ2f6ykjKoZEDIZ3FMZHD91Ihh3sRrorXPQ6WasekueuRe7lusb
6N3mtDazJPTrqG0cFcMj6ez60Lor1CIj7QnxX29b5Sff5cTQgUbJyLB64kj0FfuG4XzPixzcVj3k
yG+iPJZRIyl7Q1QnNY5bK4okrcUBk5uZv+bCtA9FXQU/oAOAtgWo+BWMx5W/Mru+1XbOMTNhtlVM
DTuS+9NOWVndre2CdcHTE17CjA8am6ec456dSL3InPh6isklVOmbV7CP21zfs++RGQgka2vOQ3B9
ovguHJHq6NAxojrktpaPvAvXnRNqZpWhhEI9o1FwqmJ4QeN/Ycqv2qz1fJVyy70UefZhw0XcVmLs
X6uRJwTPRYW5UmkuPw5b0siz+UegaT83JczjCLAJkFnWYLru/5NZ3v2dF7hAyPDjiViJPndp1d7X
k/0RSqX3DBMVzxV+5riHzjOrtT7Fqp0f17ZWZxK/gPJYQu7UEACX8dKaxCDpuCnidG97Vh0N4XJu
P2zk4hzBKx9SuQNhQzSnAwKMoW+dcSMDTAZGvBnWetkswBwOqeFlk6j11406k6VOrw8wx9myIGQM
JGzWT52O/pvJmNfmjFhGPQ0KyGMUH8rAr04C+WpT5MsHDDe0cG7F0DiUQLRAhtpR/NW+Wav5QDGt
sAeC/ZI3nj36wBL/ZZjIyLbMyUlUJEeDCgfeBNmDBQAXG5nTG+grTQjdxvmBpZh3HGfYrGCQmofr
6bUJyVluar66exp5WNRNDYCqsf9vgWYFqTS5TxRp9mSpi10PXgrvSvaPMwgGrrSfy4S1uO8T75TN
5RvD0rCNhPNiI2P3oOCnJ125zVuqhL2Pu1Rc1jr/69OXyV80StN7rvD9pYtstBvjbH7k5ugfKNA1
n11bolD7Hja5VrLpyvLfao1YE+fD+N7yLdm5lFneAJFybtLEN6SVM5ZAwoecF4bVLcA+rCTZmrrX
TxyfrsBG4pt7LHKS5+BXsYMHTYBnZJspZrfOl+oYNdyGZ09O72lRJ/eRGftLk9fTntsRvr65yl9Y
bJAS7/EH53CLs81KLGqz9vl3XOXNeWr68ow5g7867CREgBSjdDMO8lLqFp0lGgKmjxR+Ic5Ov3yB
PeadxrWWTyyCcHibGjPaRFQB3871d5HKgkFkHaBiTbbz/gtmUd/z3AFcyLJfCBrIqbnXPISJh0Ei
b9z1X54P3s54CKi9j9gyD0RrgtZxN5FfM6TDlCaq6e0tIezj1FGknXY9a9awQVh3627Lb5jO9NF4
MBld97wKfDYeFIINDk4MYUND6AKT0sYCzjq66/BcjsyYrqxe7Og/lmPa7gUQ7iOAT/EVXi3lzTVY
yBvE4OgHPRbdQNypyfmW5dwfcuPbbkOYu98XhZxuYx3O1AEWX4Ssk21VCby8Ll049HCIA4VRyzlb
fW+fuuwGW6H/5KXBEuwDxw3H7Au0TXVI8VhAOdP20tQNV4whxtXkcAnYZX7LRC+wU8TKrY75asJ9
upT9cMCbxmp6je3WUw7XRxcTV9RbFpl2OA/tsrTPc78moGNK/Zgh9H9Tc/CGVCWfpnLV/dkjJyce
dTkAMmdtiq+fdZs5ucPQ/0ozZE+5iqLHJMNE3NOH/EAn/JVIlfQJHyNdTKSFl6bBsY5dl+ARgZrs
6ikfsHr8ZVsc3Ce1zR5kRBawRkmGYQJ8y23LX5GxWUXEJszHPpvVOHRImAP+e0e1/SmTdX8kEkuk
X6UC3EiMXNPCP1Xpyj2K6fzouASBjES0xTardr6Xfs3c1E/+1M5P4A3THYRtSXijy7czR/JW21id
p5pS59DWH2lpvEMaE/DVSzMTEsqi/SAX77VvVvIbtg5JoC7DwV3mqwWT32flN3+KNMIPHDk8yBPv
kifNX260LFNXlzhNsRIsBVDy4k5DzEsN3KBysODzYoApms1EfIOZJ/CRjcsEwqkl+kHLQFzmdwFq
Oka3WLTbNk0ooHEKhVGiCglV+PrVIx4/7c2aL58EPMw2NsSd8zqeNom68svlwvDXR5gqPBSr3Vxq
0h/DXNzGngV7XI8vc1jrkwcifhvODvtgoFEnN5yiy+wTDtj4Tcc6rmsMD0+RupY1dy/Ucq5ybgPz
ZIvXpK3+chbDNa/VdTPUFM/jktiXoBobDqeCGGcUYhVXmfu5AF67+HbRjPoYf2Lm9wm5PH+ruwI+
/4qZIwltdsgEor6vEoHJY/WaI44EZv0o/k3D6msAyLyvBpkfVxoTzq3t9I4KXka+toctmwG+4yuY
YxFAfBRvKSgKfGwYfQUIbSTUNd15lh3UpmDXsEu7NUdbdrxhe4VIyq3w+JENa+i+EPCUz15VYP/w
+P8p8v9QD2Lu1dW0K+eE4cASA0ItSk4r2QKcv9jpbIuK5yTsPYqJza6gdG5lA0cDRp/9VzqK7QGK
2cl1bH8bU7S3w3WBobqG6nhLLeXAF9YZLL8apltaCvTFOmDbs8kEB35I2WEJ4l9HZTjCuzQ+l14/
nT3eIFji7XqBeeCg5sZlzwSQQAlPEwKrKNrTci6nDrJ+3qRHyVXssCwTqUGbXuEflubmRBUdlO7U
7H3PNMciKoKX2VPly5KncBXCtrjiKrxNYEhcpjMbn5FhJXS54We9+2cyrOcWsLKH0ZMkjxOfz5fn
Hxj/E/cXTOi0Qz1XUPdUKl9Sm5l3GWnsmSR70NAN0z/xcNbBDkYIMYz9be87xasfMS67g6fQTMZx
39d4zZq8HP5YmJLPzZDi/LKR82YqtpKsHpEiJ26MwMNBks44BbRvXNi6C4jrCONfPSnvyGKAQbmH
JQnmx7IILOwTCGl566hg+Eq6ILhCxuhRnSRsEEIzZivL9i86g/c7jZKjnZ3cXrkFV+kIeMPqaJwc
JAnIxfhqk3TcmeWYVV+q1N5+nO3wWY9cMgCSMHPP0Y+E8Lgds8Q7VLOP2SUKekR7Y8enrAvzczMi
n0rMa9abrgEXb844iKT+E7Hc5x6Pb2FYOuexy6LqoYxU9+SiayGtIg170ifvo1Z8mXZR+OR1TiED
IH1CIbzqh8jjSsgebqTNYg53mXDX+zhgrCA7iOzDbgV3096Cl9l3RZvvRhfRr7C/GM3rU+QM4YFk
8XIERdifpo5qAWAy5VfpzvOKFds3p4ZjY+evfMYc3+rLMmMHWYRMtqYAU5909GaXJZKmh9Pjjjs0
/NiZPA6MKg7ERv4yBjG0BeX1k9z3VE70xJMiCVPARK59TiKMuHDWskdJ3Bw6P8y2m9ErouMYzhUx
dtUdk24doG+Ey1dPP8SBrDznBVBAPgZkWtkYDO90S8DR8ivFRuAaMmFKOEnWTa92wEcuZrHe2Y5u
2Lyihx7qKzhgwWd4lq5z70b+dOAW5p7mfsi+22Q1p0CO1XZt7PcUSMVDXeX/aqB7mB+tOchibg+z
1D4B4pwHYuiDc2fbZVO5jAw+rRy4UzGlZY00/rFc0BqL3D1aeNybxSOhPaUB1IUiGfarZ0J8ptRm
NMOkPvt2Rqe7nrMLub6byXOS28gigW9y2/+nHT/6z196lomNapsbuL/9TrkBvwXgAWn6pxpxILad
qvdsIZJTWJC7SWhK2deiKQBEhM5JZ2mxz9PR4VxN6723YE/u3Ojf4DvQoK4IMKQeqD2Zhl8ioegM
a4dgCHCD/4rMwLLTOM+paPxzveTRs4VbBWoBBgnhE1wKYyBvEs0Kb1Zu9AS9gO9epP4wYrgXygCc
swIpiKoPYGrrwVPeERb+ZUF39U9RiLzNRQhwyTRUd2g9wn7UcXFTBri4S9hpKoa/jA4AYL38DGsH
BGPDR7SeSN9k8SrPjm7bj2AENqMIne1HnqQHj1notgADsO0VfpSyKNK7kK3UZeaB5/s0zLgeSAXU
mr6uqQEZmAXfrIe8R4LnP7j9EOdWmx6nWQ27LvXUMabz5pYKCnmO3MUc+PS2x3Ll3Cv6OibzWc0w
ovz8kGsT/2EjRzPfUogNjZYYShWtFXRCmm3eI5rw7G2hlqk9BUspDAeQ5mxgim/PNZCQCAPcMSXq
LXdykmcO20LbNPgtHcCVELH9J0a68BU2AAkJaEEg5yAfkmrJrsH0JTtmaq6Y2Ol2LpTzw/c998GK
cRzNxeofiiRML7hdMQKuCKWOV2CwlY1/cEX1gfiV7jtUxe0yuQ4zp5OfkfGy/eKEsASqVvxbs/it
J/PypkqHtympg/gpHK24I1/cHxh36Pcg7kaY3gu3Ce6lzRpi6KNzPdr1a1pfssoGp9TFWJLCUuiB
e4SsYO9ZQkYfMi2yR+4l09kVPB1rs7a7rFhBeWUkBmuRPoMiOa1LSEhFdazralsxjC0lQhgZRtep
y6OuSFczFZAVMA6AvBIScBaKeduIWtyg9sKlKPP2LEKOoG18bdzx5iV8cAR+oAFdCPoXCR7dhEfj
ld1T1ZaAf0ojLiC3120uEQlilTenmDXGCYstbAPJJHOoXGABNq/fTc2mnGM2u/HAJ4YY/Rem5xag
5cZGQ7ib6afZa3ZHH73DqrZDOMSwiY5/GzmB94G5KTiY60AB46I9Di4KNHqYf16Jkp+KfooPlcU/
m+cTxI0ZA7H1q+Zd52H97ARkbrk4L7i1UMB12b7Gi3UPnBLlTrJ9OQ1ahE+5MN0hB8D8jqMTlEcZ
JUeJN4GFZyOJrrKkseUIT74ZxwNtwgimFGKbXXTdDKk19lYYrhoLcy07TB4mRniOBr4IOElpSGiF
8+brClxFmfVvTmXhYrEpvIcRzY94aKsn4O1gOXzokWZtzQ6JsQUCLtDgdV9ekrJdXxtmr0uQ5Y8L
vIpdUY+/HCpckmNqA0n6L8eEVhOQIgy4AUafjWJGpCUDqRnAGsoEbRlDOd20AAIvSYV203cok/ww
MRtbT2IjHsQRqvZnFvFF2NRjBt0Y91dSTq3YhYH+B++z4XEFUUBQtMObhHsXMId8sun8RbjkPwPh
4mZes+V9QDDfsZWdDksKtC6vh5g5IFN3bNWao0km7igkpYEq0JVjHBeDqG5aEtKw12KUiy1UmXij
NYvFqlXN1jOqAzHM16e3VfSjIT+iSQA1aidGWSHW7K5xUYu3LBOq5zbS1TGaYn+XLIhEswT30U5e
8YLHb97OHGvMyfh9piayUDkRM02d4wJvkvBi3RZXhL6s3ZMRAE9g94s/QTsG37l7hWeFRIMUN8lt
Aen0TiZ0WalRL4d6TdQhEnH/UcwGMSHkbqwWLZBnMnvBZC5/ePnJmxZlSPeMpneDG8Ed3EY+oW5q
SOqwhC7ruLpgHK0YpRrGDTpcfvqrY7jpIOfUOPuOGQz0M0s+vXetZ36SbMz+Og0AykIn+UF2+bRJ
uyvnUk84oXG8gbD20LOmdnzPRc+WiCkN/y0503BCstrECUVERTtmb2yEE4bxUj/PVIk8xWDoMdcv
A7SqmS6xoFP/lI/fhv8o3mfgCacAb8RNNyJYbjVKDeb3ssQGm5d9d+l03aGXdNUNB9X65nqtc+uy
vD+W3cjpwogiR0YlHDHcEIuQ2F0ivoDUfBiRPo3Q249VjbhUxm/t/Fb7Tbtjwc2P0obRmXpRJt0B
Fx2L14wnpWl+CmnLveY5uitUeM2ODzUe47URN241UpyAWHv0XJ2/utdAmAhldkEw07+Vxx5a4B67
F03JzVKOdh8Ptjxzw2geV1v5B4e6swNoFsoIlH7PHa9rtuZUNHS5wIiL0Wkj5HWaUHZBCjf5VEV7
D5Ojf5NVdyRXQZKMCcuRKKqCG64M6zkC9XOFowzv+XQFbESATfu5wleCv5M1AB4+6+Xr1g37Zs9B
ku8HqiH4I2i2mLmt7hZnbHkevB6LfZOsP0lT+jwBV1dHnXe3qUkL7K0ONHZxXRQVkf8UrKvHXtY2
u9gf4mPk8etSPSwCAe+I3Vnzjr4svig0Ck6qaJ5Fx6FY+v9vnCOmDYt5I21Mv5G2f6I5au9IOWU/
o8ymO7kiyrGSwZ/XqZhpArApbKexekQUXj6mhqOABSxt6GX41nW23/Sh/SPZBP1NykSwV4rh9FCv
5p+rQXwuXL43XrXmRzh90RXTRoQOQCpP1sAjw8t2DrKZ4oJOM/aQRRm5hfhQDK/dKuhQ7TnFS7/J
FSNWDGx1BEpck5tlSs+u/wPAHcTM7RA+Tjrr3hofGs+1yig9x1b7t1j5eNqWhfWn8Ja7rqgivt1D
dC9rhDJa/MpjOsY8NVMYYwpi/85OkKaNJUYqRXp+ZKuRQ4Stv3H1pHtw0emjyjp5shP0uIItIs4i
t7pFXyV7i/x6nDzYcsnYpw+2Uz+g6Otb2UwEe705gqifrJuFu9o99VIczZjJOTO4p0vbJM9KYZdM
wxZOag3NUbPOfKm7nvURF51HG5ItyCWqgzfDIBqKNrrvJ8MnNPavIxqZj8IKjWzIr24RZJi0XigE
ud6dKIrMT3mEuYr7mnulPNenkXcSwi0H1jzE+S7LSaEEQ2uegwXyJacKEJiUziWcjA4JHIn0Oi45
X9Oo/U6vw3PdddNv5E7jT6XG9FDGNJ2sJTCWzEmmI+pl/SKmJaULxh/YcBH5KQpMOqEnlpfSgzeY
YDI5DyF560SSbpMubAGfmuHc7YezCckJBLG/vFOC5SIvJv4thhyi4Ur+icBJFEXIVdhzhwB425CB
6c7iY4Bl4h6AV04uCy8H3XbzjhKvEfdFi6RWYiJ2SFLLhIxZVLb0KdSJBfsExGeIS0E5ovRvW+z4
B+VN8U1Xre3RkdhoxtXpT7x9DNQGhPlQhPkudavoXOKL3THZcSQN42eLp/BkMM48d9FKIetIY2Ie
EQtTJaNd4lPBgvzkHMB98vaGhuF9EdFbIsVzWAbzrmgW/7KGwac7BeDkS76xQ82+AuNl9DySrrvo
ocLOPfCkdAEG7dIZ8dv5FANMuBCOS+yTje2wZLFy5XVBQ2UCczzgtayg7v7X2zxrjwwOwG0uOOSy
zWIWjn/TnGVMYMAbOy5oictOfarrE3Atgfl7LE51EHRfTK/MPJhSAcPocuRE9MVwA2yLRxhQkIN9
iTts9e37vdgsUzUd2rhv73nCvBuq2tYT15nxwc0EofuxqTkyWuKy4dD+CfVEjHhyxnAjuaHiXHQJ
nPSYQdD1uKCHnuToxHRkdU8qSROfcbCgP3u8ZpyI0t+plezK5PcDXtzEfPR9b56EoeIx7SJ9TBcr
d0DXgh1G3S+8AGwIQW5eGj5DezWkUNdbA4aBuPYWh094KguIAt4Yc/Yv7n+jDbuLYZlP1IhtkJH4
mdMOqX9uKKWZ5fxlJy2O/0PaeS03ji1d+okQAW9uaSWWShKJ8jeI6jLw3uPp50P9M3+TIAYIVXec
6L7QCSS3y507c+Va9NybBzNW618IFuknyQooJFniD7j64kMB6+rFaq3vnmECcCuoTFBL+wnOV9pT
yOG1SoadXBJcb2bWgglRa1S0Gp3cn5geNZV4TaIpnOSq5hyMnvZAFfGunYr499GwEORKOznl7GdK
/FALivsqa1V8UXk8Ah6vuuaQk7A+sal+5BXliixOeUWYHveS04j7VhZBlpaSuDEMIdl1dPQiU5LA
U0gwt+0GOjRBB6b72uUirByKT+j0efTH+d2xEzyZViByMSRy+gq1LMgQLYB2pwC5ix1LwXvcE/u9
GSW/ZYQUd5A9Rf9UPWlvzaiF73lLjiiWlYp2RPWSE2Y+U2uDjEp0um/Efl/Bm+kkXemMQfm02xU1
OaO2AbwQBOlPBsfhTjs6PUaZkTSgKGVmXnnqIlWFPjgvzh4O6MHLIMsE+0elghKrnNDPDhQHWRUK
GjJNcaEWPGuDz4MipptW9XlGGZ1V07Pv9M4j4ACUnmqjB11M3lIc4KCpUfwANgW2qTSK4WRZDZTG
nhl+rhzgk6ZMCaIMuSQ0sWUOSYJtq1QQSLsVBWS6RQlSp/2K6iSp5TAyYBkR4fGnkaTr0geqNcI2
DOl/bCQFXfQo4f4U6aUQWxSHhoTWSavTAQY0lYL4d0mretGjjkDZ8R3tJy9BGJofAQYF2zzJjSNo
F2oE0HvQxlV7WzPsRYo5VNT8tCYmAHlP94wIAtkQyiet0nOKEYBvKB+ovDvqPnP3ZmP8dq26cSmb
dt34+hdgtqJ7inYabZe2PQXF3AG7DDcuNHSB3tcnHeS6S2QYuCFY/jwsEJlFG4NQryqlz0CRPudP
SEmSoVLQ8ylhCQfLYGloDWQarIzCmPbzrTL82tYVpKG6AO05lIbg2FztVGY0kW5AcPzU267+7erw
GKoQ/gpR9sskRXsEl5MdEYPrx18X/6brQN01ChV+T+acwx0BueDIZCriinHUEHnHHjRA4occKs1N
WlCyNCO13eW6COsX3bjvyCiRx28J5zYlVzA9cEb4UCD7BMkpnGe+SQNLbcmwBId68URZa/ikI5Fg
8/9Fw6DyhH1c+8Jerb2etj7ASaATxZ9CDSqT1Fz+M9QVn9dDKPNkzZkaZaREUBua+3XFhL0EcNkj
lJ5QIZJRfuSR2tBwEJSPADugtaKD5SRTw4M/RDEgCwm0kyyFPhKh3UHJ6U4msae17fumEeRP1LVp
k1Rl0pO6oZ9UhyiTu4IGJ0lBX1STk+dQ7uR9McQ5nBEIBRiFT49bQUtcp0AUpPERpyC4zNKRC4Qs
NZA039+qRQ2Tja4B63QhLTKlBnb4JqKcQPc7zZdF+yFoneqrDGsXFKskms65AuAMkWNtO2QO1MsK
26/woXZBdvKTSXX8YDgvFp0NhHqjOIk4gHml+8PbazxHn8gVwj9Mmxgg0LF0mtTqN5eQ4UueUCgb
mkh8ar1EewWOPuZ+Xe0iZhkda51l0XQPOBBsZEFSXqPISyGcHixg4IYmSe/0lu5Jwam/DvWInpQh
pxV9Gsx5U9b7qvK/qtyJyNWRtyC3rh7Z7+Tm1FaFlwb8GnziwRF6O1ATIgxtI0mrIBCKBKJF7ZWw
mbyLaL3XECMBI9MVn3gQS8eGbnF6opFLOeWSxFEJGoJjKegeZG4vgLFC92yQ3hYfuhxQMopjoZGd
046OXgeEFc6IdJksF+bGjCLOW2aybDGdNr6lwYevJTEZmvCTUen4myZG4thHWVi3wuIXzL2gn3gI
l1DK6uFuiHsIxtAl3lg5TbK9hysXOljLKn7oNsgF7TKARwWj5xefEYmRj2YWtXboaTpXCtuulKmt
UkYbtmUe6HsPeSW2KPB2Lm4J9IpSU2UlqaWqRg75W5Ieh0oxf6RBhdKmSX3AdUBQLcuAz6qzK6ap
0nuqGvyDRviVADxIOFSUfciL4UqDtVD//NbPa4qsWLKmUAKC9lW6/XytuiqP7z490xH9wR2ybSr1
35ZN3OulY0KzCNkVWddUcaLJTsrNqIO8Sc/S8NSbn+iV00PalWmBXLYzzsStWjqDkAxLZqoUEaHr
26H4XjFofWwl5yx4IYWhZu5Owy/X/tecVsNlW+NvXrJl3toq6HLyR33Ec999TdzfFszhFoVwiQR8
FIM/ewdSbNni3CyaiiFJsqXwL2XcJ1f7QK25vXLgVWdAvBVP8/SZ0BjAxbKV8XdPxqWKhqErnGQL
ELNya6WWKP1qvpCcVeWkcbdDXcO7+CGSH/L257IpafzWkq3JiFxUOdnw2EpbOBjoBKiHMx214Bl/
gRje1gJ5Z6od7U/LsruQfGu5Mtj7o8VuNA1LsURZwhuOU341pWhfxRZYQo7WySCoTB6WBzizYjef
n+xHi3JyofRhehazJz8nwXIU3FOmvy5b0eZm8WoQk51oWqZkmi1W8vjkertBfazV7//NxOQAV02M
rISPCVk+SN/Gfq5gt2xhZqq4jtjeqiopVPYmFqKOdB74iOT8T5R+a2iITCxCsRUjknw/VTSRyeQI
JXDB0LPernfgar1a0uZ2Dr8bm188mXzj1YxOvPZr4aTWzyA5POvT8shmnNK1TU28tQl6RIkheUrO
BrTygGbDzAKlpG6j1Hasd8u2ZrbCja2JLw8cSx4U9F7OJpnYlg5SFZ4Wqf+ybGV2RFRoVJBmqiVq
kw2XDAbpWI1jK1ufRsa4dic0kBBowFOGf5ZNybMj4nzqGnvD4va4nT1Q0UYrVoyIeBpNljO0fwf9
t4aoyfZDrn7QFGff1B897RHpOUq11BxU+sxerPQ9oYTvkPF4iaDQ6x7RpFz+aXe+w5BFQxzh5Yqk
jf+7/WVdlFeC4FnyRWvKL4X8Ebz87/9mYfwFV96p+l8LSnpOrNf/+PXJzJLOtWhA5/cXEvijcCcQ
XS7/fp3fd+PeJzM0/v3q9xeOTlJbxIJBZSLdgD+LtHfh2pmetQK+TdZHB8674tZKI9GThO6aciHz
AhIKXhzZgf2oUdA4a38IMhBDtzzLXfRNoqLYabk9AkrdIDrqJg//BgHKDc/A4/LY73eHTlsnrS8m
V6klWxPXH6ZOJ4kiSve19VnXPwan//b5yaBVuB7DlpqRXcCtGh/qt96LBpM5XoiKKBO4yRM/kod+
Bu5HI8s7PNTdMehWdsbM7PB9ExCPZYgc6snsIDWJULcgORfy7clGN//i58u6bnChQOqvmuM1cLXx
QKtKmSGWxqUo3xcwHq942blfr0qqSlOgLBJoTk5OqCoBogmdA6/mqT8U3dvXVtbGmERTdRXPN7mk
pCzVskCIXFuH4U/m4Lz54INMMWUTAJOC81Im31c8FZiaYAgXHxpAuOhz4f2bN+e1AXVy49ElL/UJ
Usywz5FJOSbpSiA8zu+tX9HJm8OWIUmGrovSZPeAtKM7pEpd26ppWqfDZdNrf7FBASPpIrECHt4c
t8DVDsrELECLAbxN6f603st0yi9P0b3TgldF0dmbBPSyOH10aUJVCT11NRsPhIIs8D0FBSH57Rv1
xsrkHEhCX1SFovi2D5cTnGHJyihmDsLN9ydXILz4NEEgJ21XxWPlP5IUXp6lte9PVoFfTvDsq77d
fzLgMMxXfPTMInBdWCYNcapFoD5xor6GrBMghMhOkx1w9OgdbzgU1ZbHMG7GyWblAqCOpqsypcJp
yFnmRQQaACNijTw71ZPkCSxWAR18sDJbM8eCEwFVimGIEnjtiVuKfRQnAJ6Vdmw+8xIFJqFaL8uD
GV3DZDA3JsYZvToWORrzePW8tEPwrQd0C2M67PscEbZBfLXC2i5LDXJU6J/IQseks99unveBSJpC
0lVzGgxSKPboxpELKnI0cRQDxNM68vXPmWxUL0GG4rc4+AGQIMRFS6Lup2XzM9vRujY/GX3iiYOo
ClJhH/LuSyh8Wf76uNumc6vyDw98SyQjMzlMGmxNPfjcwu6kT8Vg55A5I0IJEYdl1nvBfVy2NrdZ
VES1IJiRycv8eZpfraQJXgqwhVmgZQ5SlWJtrv1SsnhlwWY2v6WaGnf8GAbp080fVQltaqlW2DTd
OY2/6+JfbZtvYPUmD708oLnF0TQQDyZHzVKmWTLgB3lutl1h08N0KXT31GrKyr02N2earlLzJRGn
S9M5KxK/G8ygQMQQIowLfI/yayhVMEgGgrhyxc1tBkOWGQ6IEElUJwGYS+VEDJS0sgGiplShv4CD
f2h1iJUqwIqRIb108Ncuz6A0N4UGYTRx3x+HOA0M3KQGjIrRGMABiXr94FEVjH7DCnlwsd/Uzec2
qF9bGiMaCyY8/yG21ENeGZflXzI30Vc/RJoEEFXeFh6p8cqugKHrzblP4U7JPy8bmfNl10YmU5zX
WUkfaFHZdbUbhJewP2kG5XPazkUbLe9y7XzPzq4ynjeLt4qkjoO+OnEwLGhh1jMoEehNUZ0Dx1m5
atYsTPyTkTiNpKJDZ4Oxc0mcwyzTOSvH7M/cT90Uux+cjknOicvmdhiWYYmtqvWlXQqv4GFSkDy+
9GrlXyUleVCdBxjMNuhrrjiS2cW6sjqel6vJc4wyTpJ+KG36hiilPibqJweK6wGmWGpxdbRBQXG3
vD+kcQPcjVRTDAIDRdOV6QPfAeoMz6tX2cjt7UTpMUZ42XnNnCMMfLH32Pjg14RfAKZXxjq7jFd2
x79fjdX14YXNXB+7nvpCqfSzk6wlr2cPmE7mRjRMtqQ5OeleWpWtkDmlrfB+0d/HkJDKh5XpG++r
u+kbJ880RBVB0sl9BlcFHRN4FERZGoqXFrwMZ718lesnyTK2Uvk7Nf6R3Beh+YhMcuytmJ+bRFOU
AI2q3AbaNBhyof4YUIevbPg9RdrH8r9YpOvvT86aGfQt3Tx8H6QnqBW1XnkEzl0A19+fHDPwJWEU
0uRp1z25cQdGxl2uupAkGlK1jUcApRf1ni0M1POWF25t5iZHTfVgF4xMRpaibzMgjxenj8sWxrmZ
7gwWhncPeXc4zie7T+rpYovjjJ2h04b9ySwJcRDX+Lls5X4chijygjNUjejbmOaFqElaaHCopS0d
BCRhaazZLRu4P0SjAUuTxP+5pCcOfYA1A7R4g4EOBMVRhvWMuPcvbIxJLXB1hGvqOMgrX4B0dRfK
nlvaLdTT4T4a5ddWbo371WAYvKMJOsn6WNN7yXI7p4EarrRTc0ebhehyG+7DcCV2ml2NKyuT8xKD
Gi5q9E3tWP0SKC9WvF+eqPsLglFYCr7mf2Zqshh1pxA+ZxoXRP6FOiDRyxF8Efj5p7h86PNnU1oL
l+aWf4zMDFNi8sypD6XgEg+gF0q7BzUvKNBoUspuVhZnxYg1iYSkRunKPjJK28tekF6zYK+TLssz
d+9peC6yASRSWqJJ5ul2izlBkINs4LzDriNUkORuGwrkART7kOWueLX54fxra+JbxM70oCSKiVCq
oyFTqoJgfeVUjj/31rncDmfiXIJA7Aaajbg9oXQNUFerDQpJmryRUbsrirUn6UyUcGNPn6xQ5zey
S9NxZXvuxcFb+sJJzNxNKe0qE9XsAupIWtROnbRyoOaO7dWy6ZPwNXDyjn8IJxXpqQkRcd+p1rGq
V2ZzzYp8uzkarS4AeGKFaK8LvrrBk1dcuIuWt+DKttAnoUIGXWNtwZRje3CijkyIKFKuONI5/3M9
XePfrxxpp+f05PRsC5MeK1jS5ZUhrH1/HOLV94u6qwanzBlC9xk1WVF8XZ6i2e+P0AYZtm9FmS53
mqqpCKdaZSM4svXS56H8+RcGZNUgEUZhQpwWLISAtvo2V8geBZ+9Q5B9+ovPK3hKLkyD18NkiYtO
DOqmlUobcj00FOUVJzY7PVefH/9+Nf0qZU9z6Pi8KEM4/ijU8WH5988eBGC81NK5Le8e5GCMlb6R
nMI24A5Lhk8FuSeyDfuaTuFlS7MObMzQWyQA5Lt3Ym2KuUCLHmFFC2hKdw+SDsVMISO3VNWg1KPh
YdngzJNuTBgyLDBiMhHZxGWGFfRVga6itBWhgKu226Bv4HQ/KsYpNBAvHSnchQ0trMt2Z6eU8ga5
1/Ep8qf0e7VmBiBO+FHJ5rUh/MewCKgIysdfTe1x2c6cdxlLgyRhNWpZ053tQv/aQ95E0jLkpa86
e9SMH8NOXTEztwVlQx4BJQAL7mpmgqnVIMqVytahC4Guuj1G/mD9xea4NiLf7vOMXuFKQKTdzkkK
1nAPAO8v868p0PViJfS4R+eQR762NT2yRk5nSGBgK3n1nA8wD4D5PvQonQqiLRpPpH/Q1ewjET5J
Z+fHKxfc/HxaQLnGjN5djRDyEQB11KZtDdzhUNbv6VP8urwz5kzAoSCLpqaqhI4Tpw07gxQqZVzb
pPU2r9DvrqzW3A6//v7496sd7qFzrpYq3zcUD6mMgc66Z6NGgfO4PI65HQ7ajUcCAbB5l8yNcsME
Ep7WtiqjhE2LW4xYWFS3h2Uzs8PReISMRU+LB9ztcMS+hHNVgOmEd8TG1RHv3MrIlZOjW7YzE5Hi
h6jLIPkiQ/s52XhN2ymuC22ZnarZVqdJfJAe2/zR8J/lYpevxaQzmwCWCN6HJKplwviJ90MAsA2y
uOpt3f1ZbYvk+/JgZiZNAiojazoXB2mkyWAKcOUNhPYdjnvXtIchfqwGGqNXpuxP2m0S9mLG0C2Z
HmS64yaOAeo0IxKagTmD70ZxPwa04SbaRQjPqvEsuwct9UYCzU0WGFvUHnc0dW5VwLZQICKqCfb2
L0atqmO2nIjFmJaAU1VM9bzye7uOjwDmIYIDHRx8WzYyu3JXRqb7MVQbqRWDHgcVbz6mw188viXl
6vuTOYWJKQg1N+ltEOstTHAxuoUrJ3d2d1yZmOwO+hQqjW4bhoDaI5ShT3CR+81atXltosa/X/mh
oBP6AfGY3vbKB6RN/fK8vBBro5j4UbXqJLfSIyYKcUS6f5v3g/VkGfv/ZmX8FVejoK1ZMQI/7G1f
e6d7wlZraN+yTupa7WV+tjithAwaqPbJaFK5cXrRS3tYi3aSsZXfDhwDnqD++/3JOMA0SHTZsa2k
4dApD0G08lSYuQ1uvj8GmFfzhFZTDOig6G132DsSfVQ0UhyWl2LWhAZ+RCf1ASh9MkWK6caRV0NN
hVqMku1bFHil/bKJ2VW4MjGZJVosuriM3d6Oi2d0lof88t++P5klr0DrzmsZAjqPKOVx7pa/PzdF
4FgVHaypwpU8+b7YUStsKnmwNR2V4R991tBRuoLvGL8xdfoamwkQA7ckQKrble7pqks6PxNtQK0w
RttuAhFK8GAYJ7/pVpZ8bj20sf9AJWRnRBNPJZWZF6dtJfIseVeKwrZs+pU7Y+4dwgPRAPZEEdJQ
5MlNXMD1krq8UWxXhfCOU56EkrjRKkgGDKiFA5QY5fKf2tdOQ7AGqJuLORgXTQrQ3Gh34AnInCto
SQPJtsoRB24GJ5RkI/Vg0WjmrAx0birpaScy1AgI7jCtMcybAxlX2a5VcYcgjg5F6vLmGxd+ujGu
LUw2RjlUDUzRWGih93wODt1vN/6L/U1N39AojIns88l+aPskpjNflWwx3qG+C/Vd4K48EOfmyeRB
SgmOIhVP4tvtbTiO2sHtM9gpzCAxNKzwrC/P06wF9jLlbk3VjOmOEwIh84Y4HewKek2vCjY/l78/
5wSoPmkkDgiDGMXtCKB4Uip6jnukG4M9dLtOIOyF5i+m6drIOMgrf+/Tj61KUFHaA2I8ykaW/8IT
X39/sgxV1A9BbjEIxT3SIQ4v/fIkzW3W6+9PNmvUy6hNJNxXFs8jCYpBNEQqDbFQZcVdzq02JQJy
9TwqTPJctxOlyIjBtmHT22EAi7VccrLfPhSSc+AGJYmy1l0mhRirMyAtaElDIXqbiu8VdGMiZL2B
pqw8j+ee5/QAqapCpw6ol+npiGNPgZ0rb20I/JKdaHXSJk3pXVUTE4poOfa36LWVW1T2EExQM+tc
l13+QdYRo+rIh8MtJXbNimebWcqb3zRZyl4TwcJU/KY88bdV/LMRLrn8bIorb6q5m+LGzuRy9Tsh
zkWpaG2FVr8uPIsB5JT+pstec/PcCPu2+qjCXr+8T++7RwxD5pVNEtakqHxXU9Ykcq90BDd2iOQX
kq2RXEDBu6MTMOuOhhtthoDG2uQDGhiFkq1Yn7nrZcqAZCBNHlSmMXElghW1lmAatS1Z3wM0X0Dd
0WKdpO8cbaVIM7uIdHZQmiWuILy4PSYlrE10OySNPci/I4gXRkxMBqtzkL0ZT2cAiBRHJCyXFU/+
W0NBVA6Q1tXIUxUHpJe9YcVxzXhfALZcTyaIwfu0iKHkgpl2XWvX6CYSMh8HqdgWylo5e86Mxm4g
eiD9chc6QNUSp7mad7Yf72KfTviLpNjLW2/NxORcIXYc0j2Eic6Cvwe53JOxlkFYMzE5UkoAn143
YAIZ8d5/R6udtLaFZ/wvaRC84pjwVagx3K435MMpjGFlZ0NGI8Jitl2epJXP/3EaV/egJxtJJip8
vv1kqs9VuPKsmh5AvCzBDmjwseBv3fXJwn8A8hS2TtsKPiqK7cVfrMjWfQjTDm8bB4ZMkXynPgIL
gIjLt9OkBdBFtpBh2BmHQtPJvK+9pKczNVqgwDDGn2Q+TW2ynRpV8eEONBMbGUYBdlP3jSsx/f5k
L2UWgIIocxJ71CZqkQpZgSGv/f4xmL9a6VLjngN3mthy9xB2B3O/vADTo8DPt0xKBSJPN94C0waM
XMrFII/TyA7M79RiRj1UeP/V3bKVmUFcWzEmheMy6ZIilrLIFqxN+uOtXd2TMRiTWAeyXjON9SSy
Rwqrbl++tdrx5/uGjioTb7URcn67BE3esr6WH9mwC+TBDlbg5dmZXYOr70+WWJGcCnkyL7INdY+e
5zBs0Wr9byYm7qgbhLbyrSCyZZ55gB3Mo7QG/p9epZNZMidrHDRRlxoRowhNo/kJGkm5qHnfb7Uy
c/a0L62V8sZZuX73/bFHcXVMzovyXSEAEm1BGCIrtLVR+XYUIOyOqfarBAmaKF+K4a0enR5x0mSK
rmGM99M0KRAC8g8Q6ozsQvjul8heVytO9/6Q3BoY/3510uvaixQUdtlmxRlRq3ytpLH2/XEbXn1f
0zr03GD3sZ3hYUgeXeP41j12+/snnjZ1g3yoLSZolMhVdo31HK1BNGaGgA8HkgvOzaRpb3ISE1g7
lZ4XwgUmPLiT0rWH/uz3rXGhYRDBq06OieG5aezGrn5Bujp70KMVXz7+vNsty9P7389PEU5DlhVq
EkLMkUK9BQ3OL8sg9wI9bKcHsGm+NTPCjuVqpb0CcL2IhOlkNFGO+oJUO/0l2kE4jfxbAofybnnR
Z2ZshOxpkmbQaU617HZTxX4YWaXWiJcwe+26vWKtOK617yu3388L35Ap9ogXT7lk1ausrHx/nIPJ
khD904lCLwpwkynoUIOrzhIjvbkk6VkR3eKx84tnaI5+AUv5DYniqVYr72R59vK03TlLcCf6iHDh
v9o9BYAHXVg/eHJ9EUnEpOpGg2RHND65zc+/sAMOgHYUkTfOdHiFgna1KSb1xbdyEHu7ON9l6JSu
1ETuLjBGQd6KAjqPNmgNJp7FQbEvj4O0voTJsYHHwtgpa1n4u32AiTH7LpGAxwVIkzvSk6HGl7q8
vISCCSVyves9SrLLkzVrw6Kpi6SsSrb/7gYzI92EVeiCLndcPXx689clmdwhNwhn5S7/ZpYZna59
3F/6U4Rod77/T59XJj9egLm5RKq+v8BmKR3rYMV1zczN9a9XJjEWSkCKXjR8vhIOaKGrh7/59VCv
Q80j8RiY/PooyqBv1eX+0jxJcAW+tQOMtiJ+/b+fn/z6SNadxjH4fB/uTfO9GrxHZfbNI6CFCZj3
yCMzesRbR6ULfu8HaS5efMQ341NveSsGZg7Z2CNFkdnSxzKUcmuggkMwa3tPvCQIgrkC/NjItjZt
uWJmZqFlrBDrkm+jcX1iBsmmuuE8ixdUDqirm8ZKbmduGNffH+1fRSFdI1qZ1/H9UnyJ/dckPQz+
w/JS/AnFbpw6AaGJe2Ud6CxHovnWRgodqI9OxnBBcGx4FGAUO8glOqZO2bjIhkA/6ZXmUTXrL9wt
7c9cHgKCiXYkgA9DWaJZ3KfNQQ0hH6JI413yyoTxqCyDx8CDySyTi+TZKz3/J69Wq9uMUpQCSEtr
2NVGq5/MwRhlUeXk2EYJYkp9Gn3rCjl68ZOWlK/XD9UzBGfoFXqwfwdxVJxDBbHPU6xlcI/mu0rp
c22L9JlJvSGB+98poWgMelc481ZWDnUkeUf0RqJdwb93bRkP34Y4zLee67v/yJ3Xnp1O+yaUkAhq
Bk2PCCrXwx7ef+Q2ZIQr4HF+GKxigJgOzdynbFRmqYoB6YpCUI3PHmSNe9XzvXdFGIAT8aLynKX9
8NNVlQaOARg0QqQ3tqYvwVcolOKhcIpsWwGqpCEXTE5Br/TGjKXmEMRwHFWxLP3wDANQP+p+X6Co
QxtccjVn2/ep/qKjqfADIbEu2CJ4lp/x/yDzXb3oe+TfS+tDG3TBITfcf+BTpXixvFtmNyS4dhOk
z8jwMokpZTmDzTh0hgs8U3776CooKKzkr2dNkIon8SeSapyi8jyN7iZo64eLnxyZ/iZ8WMURzQQU
VI/Q6qUJhLhi2i7sUpzNqPIOFyqOWwl1aeGZ0kLSvRVbjCe9sTM5WvCcgD0J9eEiIQryc3grSdXY
/wnbjg5Ik5qo+geBfuUdfKTTfcSxjUuaI4C0W81rz3i3m+9PwtUcNQTcD2wZYbynkkXPhLriP6WZ
ldB0nZyTRqlwzJXeOp8ODRIv1APn0kmD+x1lLOccmwZiN4LyOW68cBsqqYz0qQwSNK6Rs1URSdhY
gfzO8RBjkcVtkwu/Ck2w5d788Na9TpDLHFNyxsHfI5MH4JRZ46sXRUXcwjnAeu7oP5Zt3E/xrY2p
g2/rvCh0bEj+znr28sNffJ44E5QZ2FN9WhswlUxJ085QLnonnEpY+8M3Vs4k3pVjgptnjTYi8ybr
J6hpkVSurl5cAmVTvtTBygjuN8itgfHvV3u8gT3WlTpNvQzar8hUNqOiDUz+VHz3y1M1a4hqo0x9
TgK+MhlJo0plHjm5eglNu+2OivOx77+Y8lu5GMYJY6frpjSGDXdoCb0ZdZzI91xS5Oi84hSg9xUU
H5fHcvd0Ho0A2AdzrPDMmI4lD1HKKIpOuUBigVZvvEm751x9lOqP6Assm5rbwGPpiwyAZJm80G7X
p0xFoB9Qpl6U/EMnvDbH5c//gY7eRicQGvJdetyIUHgL3H4/kjtfkmhfvtRRt7H632HeHlUg9l54
ssyfcnkK8qdWdLcCwowZUivVxxbi01wv9kNykRI4u5+T/IcyHHNvJcgfN8T//5dxk9z+MoDHpuJa
jNwPXnP48GFeblaeinOTS3ufAj6A8PKOTyjSuyAO2kK+iNKD2L8bXpcn909OYzoEwmNO8IjWgo7h
dgiiWFOOZu4voSJujVFfRkZDOf8gBQ9RVG7lPtrBAWSYB3iGR4xqlJkHyf/l+Bb0QN9SCLWKh1UC
ivtB02wCwo4AgKclem23P8rQB1MvST5Quy22cEmvwdfvD/rt9ycuN4PGNyjpajj3+e8WemEVlcU+
ejSrtRa9tYFMPEqUO4oKV4J6VkaJVnkb+sNKNDY7lDFQGsv9XJ6T9fN0WFtdmjfgxkyRVu7tKssA
RFffii5buannTJkcQryjQdO7OXkU1iQbHL9O9XPbtM8QzR8hsBwF75F4k90V93V/sqjOXtmaxB2p
E2pGEGHLq75AkIMg+TsIzZb3/tziEPnRhA7k0bxrpgmttlUd39HOudFsLMScxJW1mRuExctT5F04
8udOtnHi8VRBiUk7ezQ2iXj5zGn3HJ6/GIYmjr1ZRMywVtweFgEO4yFUNe1sIewkbgS0MZYNzA5j
vEZG1joMTfy7Tp+0o1UDw6ijfdmIuzAoP9RCt7K97rolubFGqNX/2pnsLwPKmaTAUZ19c1QqxJnG
0l7JbTQwimjfNPUWMZBNGX9RzE/LI5zZCcybztYmVwbIcLJQloQQgdTo4hlibFfYWNJh+fszM3jz
/Ym/8dyKHsOO7wv1VrF2arj1Py9bmDmbNxbGX3AVIxlIffkuJNhn4BKS+XVUXEJ96M2RHshLMFLc
FuJInTdZoIa3jGjWrXg2jJfIexH/YpZ4UbIJOJU08ExSloKr54jmNOLZogkwR9sYysZgrX57VwWj
CHJtZJLjd9pMqESoxc/+QK+S8w/k1ltDf5XyQwA8Y41HZm7hr6xNj05RGI0kph3L4ucvRqJ/N1sk
5Apvv7z6o5O/vcRvBmVNFqYvAFa0PYMakKl1jn55Ef33Mnp8JtKEf2EKDBv0ifSSKNM+n0EWJFdB
oe6sh7/7+PMgx7u2a46+e0GhdCUvNbepCcNV2vIotdOfdLupG08ry95LROim1V2CEtcYlnDjSN+X
xzRvh2gDXIVFNmCy8YzYBByiV+I5GlV7UVMI9p5qK8HPZTOzm2EMav6vmcnW69Ue+aOqFM8Ij2yR
pi43iSZsWsldGc6cHWi6dbr2ATPe8UJwcgPdzX3pbJioOO6yYWN9ePtIri2Mv+DK22iAbyXyeRLE
u/7GSh5KZ5f1K6OY88nXNiaLnyQWwiADNkLwdP0uLlec2ews8bSnSELG8+7V4vZkVSUnks6D+l2N
nohirLeCb7nQDBUk95iaGSn6J/sqdtvUarxEOmdRs2keTDJ7y+swO0dXBiY7Sk7EUIurUjq32uf6
UJUrPVTyeLNP/crVAP78/Wqd1UgvcrnOWecyeZdTQ65q0nGK0X4x8uZBN5GyHpKj01Wf49rYBWga
EQ7tRd/bZnq4D9UK6a7E2qKxsvMU0rSlPwpMvREp+GeWeSLR7EAC7I5ro2+HUbLVks6NtzfdHUo+
fzHJ/35/6sPdZMh7J9QlWGiOAUIlax51dhHByYBkJ/1+V+eiMhFBeCvz+/WPZvXh4/Kvn/NtsCGO
Ue6YsJ1m11ACRSAiceXxUn0cYFrq9WPdensE7XfLluZu1rH/wyIzLBkwMd46BbkuNcUtRbx1Hzwa
kLhIydgxbm5bSag3fZd/h5F3ZW1mR3dlc3LxabFZQgOKTYpkG8F6HJJ3spJvjOLX8thmncWVHfl2
bIGjx32ERM25Tz7B56dp31z3L15yf/pn/t/8TYLQRiorNho2eJG/r9v+fS1RGMuouzj+ylLd4cP/
nJmr8Yx78upgx2FtOH3Ti2ex82kFfUnDJ5DKvm7tzD7bD+iXUU2gD/RL2n3KROIie3k+59YNBTvi
B56mZHQmnrESE6joc4X51MjpvljITJsIIh+XrcztSG1smYNfVeU/EytqCuEoZUaiL+99GLwU1Xuh
+VB6H4Iu3YvlSgR+12U7zum1tYkzDnLFAU+MNTD5J22w9n5vvXRqviWG2Uti9phrzUPqZzuzKLai
OXzr0NmucvdBVKRdHQ9f3cKEiyxfcY9/zt3UiV/9rqkTH9tIPfSiidrDdGNZvxTnMTTIfNQbMXrw
Qmsjoi/vtCvX6+wK/zv30zjRM2Xfd3JOpqz2O4SvP+mtgJxduXcDcyUkXTM1OZwVoFg9Cjk4FZq3
7WvW7tL8QVnDQM9ehtfzODmfNGVCGmfyPHGE8D3KrgdHj0bpuSepcDa9K21KFwlhv79oSXSoouS1
7PRTn4eHMogPgVs8FGi8Bl64U+gGCIKu2KI8/rC84+fe0MYo3YTLB4xMrHl7sFs/s8rAGrd8dErT
BwPtNgnNj+KpL4JNEjtPaExtY8SvO+9v7slr0+Mj5cqnmGHt62x/8YwYXHiimWl5aLOHWaZUN2Yq
Qc5MXL2uJLHAcwCXFf22CNLjuN74AVX96pvSffe8NXzIjD1wvlxJRNIW+ITJTIZhY5UCbMFn5OTC
9CD+po+jVw6a9MFdAxqOnmFyQnlMiSMPIq1sujzxU14UAkzzYmZO738X5oDeHBonpn8xHdHfyE28
A655oFH7sDylM7cadhkenova1pQ3SM9ar0B3Wzw37lEPdpq3VcKVVZsJbm5MTM4myaRGq1WGJiAb
KOWfQdethABrFibH0hebwghj1smg39gSQxqd1jqX1kxMbssoEdoWhWZOfmiX5QkS0+V1mP0+AEp2
NQcIUvnbkyO7rhvFQcSbOpB3zbAHF7NbtjC30ih9AwKlhVW5q9FVsEzUIZrw5yRXv4VthCiL+CtZ
RenNmqFXh00Fh+NdwjMovP9D2pctx40r234RIziBwytZk8YSJVuy9cJw222SIAmC8/D1Z0F99+4q
FG/hyCf8qDCzMCUSmSvXol2Zu0uk+RAs3kPVLlhGFQXqirtHk96/RqTV0Bi8MApFS+S5EK2vQJyO
5i7jPs8UW1c1GPH3E39WsJFRP7cxGHubtqEPsgpVH/tK3kawbKMOCJS0qAWem5iQlK4621+ixLiZ
p1uEXMPrSD4NpkBbGCCbyN2KIvYFmKLpnNQd9CWajX3T7Bu2V7b8r8WTPoaB7AngjA4aVM4HQtFa
g+toniNqmodYh9Bl3h97IHYG6m5BV/oCcql92fa/O6u9c6kdDk0ZdtCHvL7NVw4SfgZqt8hLQYND
bqnV/UHz7NqaIwea9nloL9XnQ40zA9LeSw17AOzYnSMbOORiy+2/WlAclY2iy25tHEDgob0EjOUo
R0vTGbcJH1CdmKOlC1GaUMriCIciXTg+xACE7ABSZ+gkOl8uFNc68KRrM0KZISxceqitMqzcuxz9
XU3nBrPx6MTgFSNPuvvz+hKtbhXywXqABRL16XPbjDOzzZfcipyitcLMNG4byOuikx99CHOTfwUb
2DYxnJuCIKJq3V/tMj0u/via26lillccCTwiRGA+WO7x9j7/JaAXy5E/0a2odXad99PlKZBMO+vp
+oBXzjiKGkLLA1RSwNJIYdEAIOVS54YVUdCNds2mgehqO/1mlR+iqHXd1uqIXFThQZzmIOEkPUHM
AsLDc2/ZkTcel/iH0x8LA0A1qkIwrNkB6BSwDBT9V1IWjWmnBYTrI49C6BzqtZAvh9a7r+rCWTsH
J3ZkjG47m4U7oJ8rGr1HFyJ5fR5dnzCVAenmRS0A8BULBvT8dkyeC1VHwUVbMC51BI+4c0VlCVAP
afWzMR2XutLtqDILfd+SHuyzEHUPUJAs760EKat4aet97VQ/zBaqs3jF8rBFqTfw00HFnSWOlnzs
0ZUFj2LhikZ2+HzDlyS2qlQbSVR19zU0G9m90Slem+smcP1/aNeAouXcRN91CYrCnIDNm/8o7OTe
86tD439WgudjWgHt/Y8ZyYmMeZIunQ4zmd1uDW/cfFr9UbYgjsDJ7V9mXpc5TkWign6ZtpP5cn3j
rbwufCTlIH0q6Osu3mmZsaQZ44YdgVWZxHd2hnhpR/M7Tw+VaIfVNTmxJe1BNNXi1sJ9GbHeDAoI
8XHAblXZq9WTdGJE2lt938y0/TDShX+DAub6dK1+Ha3B6BAW8qZyDONQ1B6HLIXDwVpblXZvuvPN
dROrPu3EhDQAdzR1pkH3OKrSyrtDq28L/RgfIisMMsLcZirOnDV7LqoPEADCDY829/MNBjhN6/Q6
g73O3ngt+MPsPsxZv2k/34qACTMsyP6grgqSHsnJuTOfNJ9zO9LqA6eHw/V5W1saXG24CfDQMy7g
m7nlFGVpJHChRaD9AOXC9c+vbd7Tz0vnkFW9M2diWQZ7S6CZ3dx7tgLFtfL8Rtz67wik8wG+qngc
SowgYXvA9yH4lEIfUNt6f3GQhDv/xwFJ+0wjZZnwBtYsaK7PzuNoGMBd7a/PmviI7OkhRQNVTFRO
0ZgjBQIQ3bE7ZlE7yvKXAUrdJTqVE/KXab1y7ymHG7hubnUvAxmApjZB2Soj9CrqNb7OsZfRr4KO
gFdn0DbZSINJVb0XS3E5rn8NSZMHCVNS1CYMzWgNhDTrdOxTXwvytHgtkVjZeLWlinVW9zeIKDwc
HPFPOqeV3448n3I7mqYnL91mvSJmW/++EKVGHgY9Z9LprPIJMTpZ7Iike14E/ri9vjZrB8gDPhft
emKPywUg1PFrr+DcjKxx17MdqiN5oXhhri3/qQnpjBbpOBboSDKjdAC37WYyb0EomatoI9cm6kNP
VTQyA9YqBnpyI/dL4jXQJzKjvKubIDOsJfS7WoXZWtthHl5cYHxF3Ian5LkVHeKWoNXPzMgzrG22
ODd+AdLxWcNzNW12llv/wc2G3JuNrklBQS6rYI1xojmVgfoctMjTt0H11FtdGsjx4FQC/I263Plw
zKbxl9nIzcidk/jVLSdr21RNmQUQO9ZCn4zkD64DZBuQyBQ0ShdtXeOiVaAGbE2U1e9d/khUx3F1
OwuMGCib0aZLxC452QUQpuWsK3UzKoxyU6dPcfq3QVU+enXW4DXxiNKBC5TzMo3bmxobHcwaJ4G+
OBsr1nd2frRaRbi8ZgjZV2TrIXyPRgNpNO3g+LOXYfX7wShCiEB9NUezDUwD0CcL+mGKzba2uU/N
SUcIRHYOLXthjnxPva9FuYuLHRu+Wv63zzsdPEPBrAOgKKJCyakZeATklq+hpt1/c8f3eNk1mUIF
bX3q/jVhnm+EGqK99jLAhNvcZP6WLzd2e2Nk++sDWYsNTgciuQODtR4tK8wY8M7LtEvuUh6M7j6L
A+t3rGIIWzWGTe0jcwWAnXxYOdeg8afhsJZ1N9/oTkFeqN66eCCUxg2ZfJRt6np0NkixUh2kuZO7
uT7a1TkFZwciB9Rmwf8izann5XHqlWZkJP1D3eR/TW2MUhESiMEQqzbj2klGQPpfY+LHnJzkpAZy
dtYKeL5m2/xi9FCpYse1G0P0cot6kaB1k4ZTEujE+cK3DuQ5yx6dz5I7iZfI6felERQ5eLVLnZoR
MmxQjfjVsMP8B1CrMxuSAy9nurT+ABttvEzhRJY37HwzyKrh7frary/Hv5MlhVZDn/TUcHCegDfa
I2McgE5+k2mKHaZaEikwrdOJTiCqNyL49yxoWvcQM+9PnKoFdjIkwEATLkPiy2G2+IB2FWysTfKg
6WHzMKmINVZn68SGNFsu2jc1DfJPAO28p9OuMw798PsPFgTkKcCmiX9yda7wWZIbFabKLG5Z/L2y
s0AfVXSjq+M4MSJ5Ud6ZhdFZMcZBjnrjB1DztjNHce2sLvqJEcmJ0r7OSovAiKk9CQKPz2cHQBiG
Fhkkc5HU0mX8Jpp9BxC1EyRyhRjGD9B+K943lwMAga4ODBjwZSJ3Lf5+4qoW3QTCAFR30XS3cCdg
Hf30DMHlAqUFsTDEaSBBOzcQQzG80XKCRwDVt96Uh+mieOReunaUltGkBbIXoU8qsw1BEGhpugmJ
SIvPyX0yGl/Rmw8YWFE9+42qofwyzkDKE5V6yLnAR4JQ5Xw4STzmTt6XdlRDVCP/3ixwJKGevIO5
5foZWVsYnGTYAJAT6UDJw7cNWC2yprOj+AFgi5jd/MnngQ8FXadlgcLvfBxTZ7YDoXib6fkdCMWz
9uUPvi8qgEjQYPXlWkjDhphoGdqD2jksBugsRte/f3m6MS+oLqLGI3pYZaXY1C0mj/opiWoXBbFD
5gCO+fmjYYDDQcf7gkDEV36/QP7J5zU6kyOjnIwvPPPHd21KbcWr4uPZdf7wR94PxSJRJ0UjK5EO
iM8A/Oy62Yg0sBx2yKKDeerHNLmIS15rYgfeVO6b7LadjjNIxxb+q+gVB2hlq4HJGL0DBK8OVHKk
XwACGp4QW9OjXWzr+yozFZHmygE9/b5ck1uqJel1E3jn2Zh3SdtuJxB2m422jeNPZxyQvQR4H+Bk
oNGRXTjf1YQvjVYx3F12O28fwRy5vb7rVmbKNDBL4DYHRyEC2fPvGzajVTaiwqd534eoV2EHVz+P
Q48tjTr/BV4WVBulYQNJE3mAGY+v9ucjLlSP//3+RdEpKZjrNJ4F1ODvuboHWDDwJ8Vir40BF4op
MBkiayYtQUNYho6j0YpynMnsvbVVL9jLk49SIyrhAJ7Dr1zQGevdZHUdp0OkFbsSmJgsyJLNZ5cZ
JpCPdwxBYQ3CyPNlTtK4GDgUQVEh+RqnNGw7RQB0eSJgADMEoqwPBnvJubs9Qd+cqw2RVVQ7XFJh
XW1abVd4ivOgsiP+fnK7c0DojXyCnQRhfKNtLJAxxeRQKjvcVhcF/RjAJyDXd9H43RlmCc4/c0A/
C9s0nf5z6N3ActKf1xdGZUZsvpPxmMhWzoQaQ8Q6e2c1+U3Bq788q/hx3czatIH/A8Vz9E+ARld+
4zO8/Rfe9xGlkWtlwF2VASXzpm0+jyzHUxDBEcJ5uKsLOhD0HnZOB/WsiDh7Rp4G/+AkXeDlX8bk
x0w/nboQxqCZADG6FQL+lnQ5koNaF9XLIXWjIj9YreIqWVsgnHkwMfpr9PhoRDSLvs77KKV2wPVn
UaT3+Pb68qwbAa8GWIeh+SMTzbV9VuXgcesiJJbsaWMbAVHJaa6ZEHJ9CL3xDEYG63yj6ak2pJqN
/VzwLx1KZUw/2qri1dou84AqEowJlqBlO7dBmx48+a47whvnty63H/2K7PjQbDjxbq7P2GXUigjS
Jfgn8gUXuVLQKHOkZoop8pY+cMubMduC63djjV+oUgNpbepObUnvx7jxuxGQzymyx6+e99pUoLTI
vlwfz/rUiU2GxO8lw1aT5uYU15i6ZHo3st1Eb/kSeqqEucqK+PuJtyFGwiBFDSu2Nu2NZPjo9HHN
R71VAGku70wsD/YZ+PKAb7lgKhiT3ocwSztFyPoHC/JSxay4lVcX5cSCtChk4n5O/WaKGuvnVN3G
FJB9VcvWCkIbOpqIjEAXLY6lI80Xi7vGK2Y2RTF9q7TX0rxdcmdr+6LHnQZJxULNvG3M+6avFcNb
Ny1QE3iLI2KXS01e4qV0cM0RgCf+bXCtW8qMl5zXx8WzttbihHNt3aHvXodiz7RbnOb79Q35//kB
4DzUUYv2LtLCHM3lw2hir3jNMzN/G8Owacpdrd3o/ZtHtz0/dMa9bX06H4QZR4vff6xK8Si0fue2
dGB1JjyoERLVmzn7K1FJSa4dhFMzUkwHYfSe0NkZo9r75rDvvNpxgIo+TQAOGpRTK/LlPlck1YUV
UKEGKYcyiaLpb80L+uj0F2BOQLvksK4BEXsCAXtskobyUJ/aTbIUe833tpmefNfc5O36phCH6vxl
hwHhWSdukA/O8XP/YcFDzWm8gIENbHJmfWOUVdBPN8Zobkw0pxTV9rq9NTeCHjV4REFgCgqwc3t+
aVGQtiRTxL/R+KutYnMS99HFcE4+L+2CAmKw3lDh8zp/Yn26cRPQe5oBikkgjIMk2bDRtU+XX0UL
FZ5agiHn8r1lNWmGxG1SRXb11R9N6HNvs8QKefb62ZkTiRCC/gRQc6DEJ2098ByyHhxJLKoCB7Tw
vpIa/nLr4eOogqGIi5jigmAE/K5sosvMonTnG1vntz+jErZVyepdenlh5aPpF5LmSFycbwC0W6ZL
NsBKDg7ZwKrTQFUPv9xiZxbkp3yVQyvXExYMbyfIBFXyYavfB1ECEiEoUHryQqSt1fYc7dGIH5/L
0EoUWaPVZcANC/l6UFVdyBkvJVnG1BrxeXcOyswI8uG7pm0Mf1PhdXR9T60thgUNVwFRB8BCTuBN
YwGqmTRn6A+BenLksi0QONdNXDoYKE2iriH0u1BYk5VEmoG4eTqMVaRn+cbob9vlG0HnAPqVthnb
aXq1u25vbfpO7Mn5A+r0E5+KtopqcwiMAgT+JHuxS98IdF4eEogNKwa4Nodo6kcaTngBMEGcb+jO
oT5hts4iqmdv5kQRINFwLnzFuNZ2nch9CewoiGZk6QmbMq/sMxfHH8wZN+Bl+JNh4CWB+Bs10AsF
EG2YS68cNRZ5pgcYjPu3wcAyOsWjqmNoJZmIPCL4kiDEhJsHs3Y+YdZkwgWktMIVVwQdv9HqG7bM
ge6Aj1s7OM5NW35ZegM/ogrM6VgwxRW0tkNO7ctxpp31PVtg38n5j8Y27suYdgFAD7ukYU828xVA
97UNgpoycO6oxxuG3Mpm0ph67ZyAxbUImdsgyJoPtYqlb217nBqRJnXp877NJhhh+karg/j5+qla
+Tz2hCHU1eEvkNE+X7N2tnqUoMsmIkGGGpXKD61+Hh83RToLEkpiCk9eMalfNEvMZg4UYxK0w1ul
CH1Xvy96r1BEALjIN8+/32gxKFkbfD/mr+UeklTXZ2dlhZEQxfUPGXNs7IuGkdiABFBJeeT36c7R
m23uHAeVY1sbAy4EINmRtUDsJPmZYuRtjTQZj2jyoxuyoJsUgYzKgPj7ySLoQ0sGRE88Mp232v7t
Gy/XZ+kyQhf1qH8HIC0ybYcU2jkjj+YyDgayn+KNT+50/u26mZXjDaAg8ElotkPmVUYPVWM5VKDL
qqJSb9Ca1th1YLI0QmHxLR68b1rSKc7G6up7QEXqaECHyrMU0aATpCo6z6giMlTogZxQ5KkT907z
G5Xq8doKodaKXhmQi6PDSvJcc8VryiazjgSh/Bc2Kq6Atc+DbwQ4RcFGfdEb5Md5UXoOTknCDX47
zeX0XPXp53tSUQI9sSK2yck2Y+k8gBUZ26zStdt8tB94r0KGrAwEiHoUQRDFAuEtE0PaTmykQ2J2
kf4+tbcT+3QqBFWDk89Ly7DUcDBphs/3ziZ9WvT99Q28+utRAwFphkBAyuVux7aQ0Knx+eTd7r9b
mqpTfGW/4g5HKIZmQWDsZGdIuafV6Vz0kQ5Yso5qfVFtXBVya20QgtRcQNBEW7XU4+ZmujbUY9lH
IAkP822cqXhbVrwJKrfI4iOzILLS0iJUVVamPYm7aHbuJn6bTXcz8OkqJai1uQLiBnlcw4B7l/Wm
/K6tE6phrmaQHifs79b82wSg+/MLfmLEkzz7AChL5QyYq5Z8q8OeKS6/lTEA6IUnN4C74lyLpTo5
cBO6jppeN9pIi/fUDJtF8WBRfV/8/eT7Bte9siL4Pu9uNbCfW+HCFS52xafjUQ8tK8DVQHQsL4OZ
In6fvLyLWqxwY8wb2/zWsueJPSf926cXw4eohgfcKTp2L/KcetsY/cR4E30z/KiYFXN1eSwAM4AE
KVAyQARcpOD61iedmel2BDBze4g7Rai58nmEZ7iC0BpoCaSJtBSLSXjKJgsePAkacE4428/ODjLZ
ggsO+l94ZV00beqaO6HKBGhJ8vftkP76/NdFOw7AK6gvo7x8/vOLoe4Mgw4kmh+K9jHmigBkZXYE
Qgkdp3jq4g0lbVTbKtyxBrg48gtzZ7HlFTxKitrSpVdyAHvDFkUkiCSvnL6jjLSZzQzgBZsgJWHj
b+LmQHpFpHZ54kTrMGq+gj8fIa04Licnbs7STi/70Yi8LtkWzpa6+o45nyd2gRVcoIK6Cu5JRvzX
dj15sVabgK+MQeXeaPOWz5FuKzKea1MG6gU4ccjMILKVvF+VOO7sJ4sZVQY76AQvwSUpHpFjRWe3
9/kWdWRWIZYDEDwcOoAY5zPneUlaaHGrRW7Amrc0fr2+gVcWBq0evtDFRtUcgzn/PPpNvdqouRdl
Q/e1z2MYscBnqn29bmZlI5+ZMSUzBbHn0oWebmlWgbEEw6RYkxUDDuojyAGiVHHZFtE7HfQDDRxE
u/lpfjFzxe8Xs3yepRVs9YDAiCwa3jJiGk/2bwxFU4dVJonK4mfS7fg3vbqfzJ2+7LLp96enCust
+DDQuQ6OVskU+gjbLK9BAlxv9eSWjofPfx70EfC5aI5Exl4KcxZipcuga07ETIjwHjpVtnRtIU6/
L20oL9PprBuZGxkvTZwHXqJqSl45fQhrkLwCegx4GEuaH7Ds+MytEiNioKcaQeeRpzSoeRlqKjrR
laEAtoWYFszhyJPLRFg018p25rUegTF+eIpnRZlJ9XlppgazppmWg94zD9wYhP7hpxf67NdLR45b
WaOXEz6fkQ1Nw+zzfJjoEkIsixY9AbuRUdM17clCE7pEZf/cO092/j7RzzsnXN2ihw6HDv5WWupZ
41DqqBqAjakXtGilcudbe1Isg/iIdLQRZSL+wAUOAJQcqaW2ni9OQcFZaSZBPkVTawXu8OX6Yqwa
AdEJ7j/ARC5knbnl9RptYj3i5RGqFDGUAokKcLhuA1LiWBZLgPXOfVRPW6QICQCBjnmb5GDIWI6j
qZKnWTl9Ik8hhO/x6r4gboEkVkzjHNRGOvtdmfdxehNrwFp9vT5dK0fjzIr4FSfuVp9d6DXUKajx
yN+V/pTHu+vfX3Hn0NEwoCEDDSuR5D//flpQwMILEAUT+mzTV6298csba16CjtQBU3UerY0GnMRI
gAh440UZfUxy38170DXFA9m6o/8296pNvFIpRyOt6AIClZLgjpUC0XhAebcuGz0y9fmvZjS3fUlS
oB74oUAROyX1wZvsrVM5WxN9aQ1uM8WTcGX3oX0ByD4AxhFPyliBGgIluiaoiRrtK5kfrPSmGG6u
r9raPKKagHQ/WsTE2p2vWpfFXAMz6QLaK/feGrrH2B8Ub6m17Q34s8gnIZK8AFgbseEkTSFM1H+Z
JQj4fRaM4Jz8A5iSg4GgmIjkCCJv2et0WAXC6xHOX6+WgDPXDvR52jiZlYWcT6/XZ25tcVCaF88U
5AXACXI+c17G8MqoHdxkVRaSAQmU7CXO0s11K2L+JU8KeO2/VqQbx6syjTQQBIhKjTyUVR90rIe1
H1rW7R1d4SIuh/QRegPviZ4qpGnFZjlxEV3TJE02pUtEe45KuREadrk1tW/Xh7RqxdRBs4ZLDoJ9
8rFKHRSxCvA3GbGWgGJleVpGBubYKlHcQiusmxjPv5YuasB6NnP06cGSYQZl+RK7b375m2RfWlA9
6D06+dL/RZricr+jwcMC/BkuXRA8ifGfzGKfa7pdgKsO9I8gy9mC4xPUqouq/rw2i6JrQbhavDHk
R35sOhO63iacqqwBCmvGQ//Jpz+vL9Wld8BQToxI3oH0dcubcgb9Wq/fLs14T6xWscFXxyEuVyR0
hKCBtBvAUNAvTkvmyPX35XLU5mOvEi9aGQVqATr6bgR1yYWy4pKjv6qlbfV89Bo7wENE4abXvo+H
BbJSQHrDkUqzBIpKII39tHomMQs8Iw8+35mEojKEpJDoRP4R4r7nO8psCC3xCmYQX9rMbJd+/dQq
Q/8YCAwYANOd6LOWayWoTCbtTObkyQ3SKQb9kUq8RDoR/xiAfqaQjkLPg8wc0w9VrKdNmzzRuAsq
fQlcLwm5WwU52V8finxn/2MKvgtOE5kj5EXOp8qv4mkG7D55gkTkwafTfkrjOw62HeTAA43qm7Yc
QfFp/8i78iEudEXmR9rNF+Yld43+zT6bUIF9cmbv+0LMV5J2+3FQcX3Inu3DDh6bQH6DYxZ1COnF
aaCvq5lJrx0HB71wCfcH6Irnh6Tzv5p1HzmNu+nb+caZjDDRyOew+v8YB7rGAGf0Cj1DThePZC6P
j5Nb7Gjxg3fQyJx/0EWRx1zbNnhNA+sAASUBejhfywz9E71eLvGxZnOQt1+heR307rPNFBeSdH7/
GQ+y+3j9msjKmtKi8bngrQPNw2NcbK38IecKF7fyfZCKCJ0OWyh2ytkHnIgMkC0/PvblM7S9yufP
73l8Hy5CZJtE7CPNk7b4Hosz7dg5mYkdMVgh06wEDpslD72VA+7Wll6Qpl17AN2lsWHj5B3QIKGi
NF8dKIpKLroNhWaIdPjGBWJszMyxK9uN+0BU4kQfHLwnwZBYKBTYRREGPTUrSUK7Ga3JsuLj3KV8
a2bOErajngb+AFltWhjFt3lkbGOy2tsD4A9h2CGme57pJJirOP3V6Xm6m/KEh25bQ7fV6Is9ZF2/
e03ibXIjBrNwngNuVWlIqPL+d4bKdDaQvwGrsB+W1uw3A80giURmVdF1xW9gZARVfaECbHvSFrRr
g2VU9+Kj5hbgUrW2SeHiOVh9LlH1/yYQ70xfSJNcvGjQqmQuboedYnlxUBU0rBUGZIJu2YIcco0J
L8ZCS7VjHI8bloO4wDarsLLcpxIhkNexu77VgsZkm3wx9rbbPw3Eu5tH/5A47MYhfailzd6bxgck
7bZ5mR2MMguvH5jVyUb2VzCyCPSedJ0apK5pYnjYpvzB8TZgfglqVSJKitv/mQc0vvsQLRWtH9KC
Fg0ZZ64b2nHun2P9KyuKjakDMu+THfTIr4/Hw/mWjwVyd3j2ANWCko8Ufzi5PaKXrUieMo5VrX9q
HirS+b7P9rNmhk53c93c2ilH7QoJQwRseBpL7ob2rG4BUtWO0/xIQVv66/rnV7cQihqCO9PCw16+
wlsvq9rBHLXjOBHjTosdPUwRd4aUA4pGF5Rgy84Ht03V0PvY9bq9vbjFJunibyh1J5ult+JtCb26
F9Cnxj+nwjVCXtoDKEO0bmfVg3tnN3Xycv1Xr+0pgLo+sqcfJLznPrgee8ccC0xK531NHOizmOiC
j1X86ys3ooCO/ceKK137oOrIc54R7agb2Fghfe/HO0qfrg9l1QhqxBayahCUlde380jtTIzBSbTE
32gz9Ly7bIxRw4IUnFc3KsLUtaOCvBecOmqtgoL5fOqWIhmBda60o+bQgC9pMPq/i/yxAyi41xVH
Zd0WcgSWh7oPSk3ntiwLNeS2wti0FFRPfRIYZb+p0HXB0f4Fgubg+lSunUwUYf9rTvz95ClY2JXJ
SYGhLZQEibH35y5w/Vf0mGeNGTRM4dhWzaGgJd4KKEfI+SJrNHza8lY7QsW9TuFBA4D39zaSVrqK
zHxlInEZo2CHCi1SvHKuhfRD2tQGYrM+HaE9mr0PsbVvvObW7l55sShe8isu59SavO+bMSur1Jtw
8S8BdOj78tv1dVJ9X9qChduW7uzg+0uFMCkoVdwVssKruA5EbRPXgYF3yQUBnNsJcm7WYwCt/ct0
N0kVLHsyIDbZwkuneZCNuPlGZ6uX/otJ63e9HAKCrkEEfa/TON7XnIPTO1Mc9ZUNg58FsQpR4nN1
Ob3tzJOpZxUCqiXeDVoXFPWtBsbbPE0PU1KCBVXVEr26bU4MCjd6ciCMmQ450k/x0dOGB5L7twzp
LDB8boZ53iyaoTgQMsr4n3kHGBNpdZBIo4/53B7oRGOWLyPmfSCQL2f9g7Wwnd6+O8VLFdShNY+Q
mB4OfLH3YBJC7xdXgSVW5xjSzEhvQP8bPuf8J8xal3q2Jl4xIKyytcd+2g9853RH338rmOIaEuOR
QgFsM+j24gFseMCNnRtrOPi+0UKJY6mzjV2QrWfcJ9MvwVsTww2UXhg7ileavbqmcNx4h/ooF8to
B2Pw9LmvmviYOs/VlAfcMTYZhFYXtLu6XeRO37x5r0G7Hf93O/R+MLQs4HMWtkYVaqwN8zIJqhRP
vOUhd/WNn4xBY9iP1HP21XRAVhJCpFbYEijfxwdtNENq37n1XabPuCrSQOuOVYF8Xrz3yCOdtSAZ
H7PsB4kPJL9xzB8aigPkZqlv0mncXPcbH0gBeb6xveBxTQOwYhmy3KYj3hpDFh/R3tkO23I+Qg4u
cNMFBfmfzsyC3jiYzvCkkUcGLs4qT5GAmLemPwV8RIsfcHcdFAKv/ypzbUXETwIjC0Qn8e483wWx
XcyOURr+0UkeJrPbTP2bj4A/NyB3U1vbedGC2djx5a7i7xbKWe7cB3b9XdOXkJBla9O/krYO7YyH
yxQNnbexmRO2827ufsf03q/sTVyrUhofNeaLqUSVGyr2SAZeROUdetB6Sol/zPFrGOWQfwQXfPKb
jcsGBPXa+MrsLqzIW8cfqtLd5tZ26MrATPeWvittuvMLK2jLd4IyDOg6DK3YF83j4n7hw36wj+gF
af3X0T4s0/vQFTcO+1XW02bJvANPFRGyzDgu3A6e+tB9FMTsqKpIbsfzFtalbWwfSWcEQ/qotbdl
fjcDOI8tT/lrV/9tZzcs2eX1pAg5Vq4yGy4dJMOitfkinwo2nrEZEvDzOvFTzx94dH1vrcS5wOcj
MgcYEpkZecPbbT6kPa/JEcrdD/6U7omDBNeiKomujsISAxCZvAsRE7dFlYfXDTl6Jt108X1n1H8y
TycWxC84uYmmpF+Gtu3BuAXOYXQYU+vt+kytDcET5VC8OtDqIgOnQCfCpqkj5AjtoCBw2+IPBoCa
Md6vQAkDYiu5eoshG90irXtEL1N3KH/+wa8/+bo0PU3T+lbf4eu8/sLMR69NwusGVq5FAcITIraG
OC9SJOD3szUkrHaOfLAf7Kk/0sn7Cl66L9SMN7ObHCbSlgqba5sXmQ9AgFAoROeRNGXuaI7GQLF5
B9riUmzd5qUapmTLBttSrM6FKdG2CzoG3Pi4+S+IOaiDHEhW90WkW7cNe3WG3fJJ/B+aP89NmOc7
2HQqbRh4XUQpm4eb3oRuVNOnxbEyPVV328WFAlPIXor0AsobF21hCzriaZLClD4mm3rs0DxD3cB3
qhTCFtavHqTd13fHxRtUGERfsI0MDUD2MmGyMdbEin2eg5vnLXVujfRHgwOUqdJVa+MS8PGP+hPE
S8XfT5xAUiZm2fd+Hjmz3+y6tNxxr73z+PgTr7YD6dzf14e1tissExzAwEmg01r2nvVijUnsOzm4
xhxI3af5lzaxj9xUAVBX7aD4iKeZ5aIDQgoACrPEY3tZ8ghyICB4RMD5s+7ero/l4gBjicDH9l8b
0vajCaQAaKznaLA1ftl28rZYzm3uD+hY7X6aSfUI8J+q0rZuE/gxtBCh9CFn7haUPeZqsnPcoxBw
SV+ckW866x11EHu481qVJtj6NP7XnKw6qxXzABkNK4/GAZq2eBvqQx0mf7IpAIFEwA7fhOmUNiGo
4RMgWZoiKsw8ZJMbkdmPllGV9Vw7UuCGAxMdriOgMaSYZPTm2LAo51HeuumznSzkjdbpfui/oF1e
xaK7asw1kKlCRAcsgeRpZ8KSAtmBKpqbZlPZqExV2Y0/lsGsqUAya6aE3I6gV8HjWq5+FDZQeX3Z
8qhv4Y3G17mqgnb5iafC5/e7UAcUwHcDfFjSMpWk6nPL0tBSXCTGTsv1JNQWsvOo8csx6Qui1nu9
s7vNdasXUQROGajQcU+i3wHsS2KLnnioVKOt7lJY7cx7Q7v3FQkA1efF5J58nudZz7I64VEdjHTj
qn792gE6/fXSnDm0ajWzwq/33qsa77ZhCh1FxVU1AuEyTkZASVP0jhjBkm21Vqkcpfq8fGqo3ZQN
xCIgCHzQHiGgdn15xX8/e/RgedHKDWwUXu3oF5AmSB/RogbkNY86bdlX5e007nj5jVbPbDoQc1/P
KoMrpwUXHl4nAqAOCkcx3pPp6pvJYj1tGDqE6/aOdYl27+YNGhYrU9skM7QPrw9w1Z5QXsJFgXK1
7HWmZqniGq00EfN39AXVz7+ZSo/io3VamkTcQ4hN0O4JbRV5EslsZA5YsFhUOlBwBA0l1cIRZyr0
4xD6hE9Nqm1pNQLM7H/tSm3bkOxY5DOkNuc2H+snk6BoyDODBnDT/ZdqWaa73kvzBLKfCX/BEgJd
P3uFdQM7U+Bw0GzxodTvuUWyDQcGbMsZUDgO/stNzOwxcMD8dZekNA6nZsyf2tpJgoU1QxfmtVMX
gZ7UtEVbQIrVrkInsTdFm+2dZdkyZFCGALpeBZ7hiX9IdX25x4NOu5m4hVbZyqRHCFUyY2eNFtLX
wG4EQMLFFLQt5fvo9cZRr413r4q/80yb2x0tu+4xyXJ9O2ou0Liu1w7gQHFtFoCE5bdhgbzT0nQT
LauJY2zx8P/i8DZ/LrhNo/8h7cuaHLeRbn8RI0iC6yspSqqtu6so9faCcNttEtz37dd/B+WZaRHi
Fa7aEWPHRFSYKQCZiUTmyZOqhqbsXWIxpI+WuHlINDJ7sRZpjwCT0z/cVAe9Qh8lrq+kTPczozAf
Ae0ad1arNZ5WKfmHfJrJbizT8UOT5za2Z2wkKrZhogQ2AjfJKQtA4rpW6cQeJrCTtRnuzf75Z95q
kuTzhgoDYgV2HJTv0XjmCsGU2TlFDlrg/DUySo8t37X0hY2PAzbwtqlsOEvO6ILqOVKF9lXjbTIu
fUM7VqDfbAJk7LlqHIA4JNiNjc1CDIAXCa5KPLqIELXFGqGjCkzXaw6UcQjs9+01bH0e/BToGQFL
M16lwr1fzubSarWSvdrReUTnC6lI8BsS8CYArA+9bVf5DcxQUpkSF8Urq32z/2zJiqmbK/j1fbGA
XeUMjekDvm+4gRsgBfmvfr44lCFyU2qqMz5vPxG822Wz7vh9IbhCtFWgoxfNA0gAia6wnbMIlHNV
9rpYvd9W/QMhHxGiw+M9qFIqza2tuhQmGJ4zZmaeumUGttwnB+5ED2/v1ZbhcTga0gQcZEuE7xtp
PlkOAAWv6G8r09brk9LLtZ2MUmHD7oCwVoGwxosTXW6CfQ9xR1D9yWESS7QjWvHRaMwjnXRJN9W2
GEB0QJQNtk7xaBAn1oppsPw1Jv0rag3eOOrHypTNk96IKJBV4Q91KIGNf9beMHKXNidq1LzOyujp
bh9YYxIY2gvIzC0QnNBh9OidXEs8E8GPCKE+0rYappauZSZGAZ3TyuY1/qTkBYbb3MkX9i4AaXag
zXBIQA4LmpDbIH+0y7J+JRXydZ4pK5tsmI3JR23wAeAwGnH4MytdkqadXr2a+i5/e5s+N9NOBuLc
0GbQjvCWGLQwg/RMWENtgEQzySjoQbI5HKpgZsnHsVccb7mTW+Gf3UL5l3eT4N/ii8gGML1OJqxm
yiu/xz+SHPCG3WNIDSBYyGqCCFIs2M8tjqhQE6gYuGzm3TTLtmpTAJoCQW+CwBj5urU+qQo8vDnF
zSvqQfUuwz+3HcvW93Gf470I94V7XbD4TCtde8wbbJCtH/su3hPt4baErcO+lCBcs2Bu0BonGvAq
iTIvsvUdgqZAGX6Udw7kej9rNEtjxgZvKL/C7sZsmZt5MurX6I86PrrV/vY6tnYKEEy8PpHKRDFJ
eJ+A+DlSZ8uq0eTwea593b6T9eCf338hQDjqZEyrPiYQYOQHTT1QyYCijd+PsivSRTZ8FAoigjc0
+jo3rFqpXlvW/E1aBPd6cX/IgwcAoOW8GgL/ISgT5rotACuN1SvpgWkG3k0SFm6o0ur7giq1mtrH
HXh/QL7bPqTKeEYOZ29RdkSW7/7TXokSdgsz15AjiiFqBiXI6Gnn28q0cQOuPs8P6+LtWfaLDvI6
GAXor+D3KKpTskF7G+eNxDGajdCvjkS/eN4Ka/K4i1zQMFolqu0A9ijuXPm317F5IrxzHP16Dt4d
wnWX271SWrTEiRh1sLQtqOONfd/lAa1ySY//5no4xBuahWqimHTSJjsGptcB3VP6vBz7VPK02TyR
i88L1mepdaz3loXPt+mDrQatFozgKr+9XbI1CNulWfkwIRdevRb53sn2dzZfcw+CFNn/tkgcqoLX
wFhniV29WoWP7mVFht/YOm2kTNBQhhCHw9TWWqvTrkrjEipVFwP7MIH7RWGUferSSH0wyCjjUeFb
LkTwiD/QGA09BvhO1OCynYeJ4KWJ7qFCe1k6O/b1dHC9fO5tX8NltaMpc75nhOkytNqGNhDkhVB9
R1c+oizhoNo8LZJ8qovX2cj9rDs22TECTO62NmwJgUNG5yYBDgootfV2ZjlY3kCLzpk/f+bVdzqC
4ePLbREbWwjMwy8RwjqcVMvwR4io2B8WYQ+Ze3Co609ukOvRvo/vLmVywDuYOMCIR9DRJmJ943xx
Cl3Bw31QQGW4GL6B9jIlB6/y8LGK/1SS+w0K6ogrGRc/B+EK65uNWSEWKhPgUvbQurCz59+It1Hc
5wQmqPehaUq40xTqjBaJa5CZ0X2k/Bzt++/M1feFOy2pjLQrphJuOiVgd/yZLrvbKrDhc6DGvPUc
sRH6ZLgWXlw1fZfoZa8qfCiC32CXZGHLlhbzhCaaRpC2RXSx/j7SaRqQS0vymro+HR4UJajJ8fYS
ZCKEM2giWqhuBCbRcawDpx9ftb7+yGr7cL8YhMKYE4qSJJJPgntjlcVUG6UN/sh24Z27Q278hslf
ihBMPu5dfXLjEdXIYakOTtm2wNolNEhbokrOfWvTLkUJplHTLDGnek5fcW6f7DH+YE0Py/B2e8s2
bgSgq4Dpfy85XfEr1YPjLs2AtEpbBAk5LpanNj79cVvIlgZfChHOpZrwHI5cPQWzmfvXorSzR7VR
cvZbMkCggKG0PBOIIH+txege1TCCKMle0RKJjrxc1ngpnAbuMBs8V+BOABoZTznxnWVYXT7Rvp1C
swsS5amw/UJ2+wtncSVC8CRqGQ2qSuspjD43nYcSbQ/wmGyAr7BPV0KEfVqWrnDbuJnC3t6NSeIt
yc+7DvtKAP8BF+6KaXE72GBaCo3pu/IjK/7+jc9zpnVwinC4tvD7464ynLacxhDF16wH1olG3r+T
ICxAN+pIbQtIAGZQfwAS5Xc+j4ge84ZdDhta708+60axxO0YVkvtq2jBkr18uDVdRF3/HADmjfxH
gC36DScbHIM2Y+jYH7LMn8gAxv18h2pP6UgKlu+7LcqyUD9G+h043StwRgl6dXfp5j7MmlAzg2h4
IMnZrQ6D/owBO0GnHyJW70wzGPPaS+zPt7dSCI74SoFXRdYDOU/tmiShikhRNjqrQz1D1W9A3Tfr
fWjeBNx7FY2+NBu1sbUIiuADHLST8LhsfXbWnHT4g1uFfKhAS49G/KI0k9egvSO1ZLArfk7C3q6E
CVdN7RAa5cSpQqQkvbJ4HPq90r5G2V9pfLYRa1gTkVxuW/t5uTxBczJMEOtjsGiEtMi+th0cUKzv
u3Z+RODg1QrY85cxvH2EG+6IYziQ6EeVCHeQEBmw1q3dSdWqEHRT81+l5OsbHnX1dcHWyKDoRW/j
68PHbPo82w9aenCL8+0liH3a72p4uQbBJbWjWxgNgZR5Po4pKq/sSxuxXe/+3Vj72HU9DLKh7WNr
3AmbvBIseCqzmZzcmiC46v1ew9wTiT7IDoffiReuXGnbOl9qfL9efMCTpVRd/L8XNRxJB3D/IlWN
erfwfRrnQzdotAxN5xurn3XnESOibx/O1hLAfMmHtYBs84rOLOsGm5E4q8LsWVl20jZe2ecF9QWc
hbB5zqsQ+P1h+Dr0suB8UwCKIIBfYiApihLrI+hHVHIVhZThjElV7Sd6bxfLuw4hWEa7GseRXvVZ
FXNLBjPTm5CV5dPEkn2Haj64Z7yodQK9GiU12y2LROYBSGg0d8PcBQ/q5KTounhqwsF5U0rq52W2
69XQvi8ZxFeFyQWgZ0D9FtVhUbMyhuGaVVvUIfs7arz2TyI7lw1XaSLBAMoCgDp1XAbrc1m6YVG6
JavDLEkBS1SMx3JMg6Tv96Or7ZoK6AhFhlzd0IWVTP73C3NM8YZzqZPXYZ3/pBigEUey6c0yCYJB
5ppNC7R+1mE1U8/J9ylKobftceMGXa1B0Od8dMoeRFR1mDatF7N9P+DBcWhLMHV8uS1pw7nwh4AD
vmZc11fF9dYBsetIozo0p9DpXmrq9VKGDv40FhzYpQyxwA7y+npMDFyYTfvQtbFvKucMgBoXdHf0
Yz58SupPSHvc75U5Jz9awLA6ToG8VgO1HKx0sXXEBc6OOgciA7ptKsGv74tIUdbpcGgNvp85LwbZ
tdPP2wez4QIuf7+IQYkH1oBFy6jCuAuottdBV5A+Y7P+nRTh6o/ioRwjRiAl99v4wdB3tPv/aBjb
UoCLvRLcQKorddY7WMswdF9rUj7TKjneXojsOASrTyal/me7qjhoTZ91EnWSHYdg80yxWqMk2Kil
fWRDoNSPkeItMmuUrUKwe0ppp9YqpNjRIc98/U5ekneHf2EUV7Q8ZY/+yIiHQnh6ei7Ia54n3GSf
b5/Fpve6OG4hJG/aagGtOVaR1v6gPuvKG1P3aFpPyOG2oHcs7JVnuZAkGHlpcoqXHEboNsmORQn6
kjLAAbVupxNmBKlDqwBkUAeA1h8cpQc6ov2SMfUIPsxnILx1f4jtb7d/021FQc5o7XeSUqMUA/6q
sMyDuPC79jn91imS+0FsNxMO8ooxYalzpmYpLIr2YHdB8AMOkSrqd2nLRsynyxYP4d5bisMOWLw0
nsOcyetd8DJGTiQb4LitteCFALEvOmBERkEtttx6rPHeo80+LfdKv7u9pVvvZ/jCXwIEhQICTFsQ
w1dhQpo3O+0CZigHh9lejfKVoSdHUCbuh8l8HLFKPXb3i9Ycmlp9vf07to/2188QtG0Bxek8m7jH
yv7ZHtBbWxFv6hY8oGXDs7Yt6H+SxCkKBeaAWWYDSYvxeYmfQN5ZxMcyesIIzttL2rz+f+2s+LB0
bdr0PRilwkHfgbqlZR6M4rYIkbnqP7r6azHCHZPSdERPNl7oNcakWNrZKj/U+QemvhjVc6MexujH
HM/BbaGbgefFuoQbR+usHHxIUMmJFifTHXnnja/00UOblgEwIqcRXaS3Rcq2UriBIt3pKuSUEHC4
z6T9kDvIB/zWbf1rJ4VLyO5qS2+4CIVogdb0mMwcPcxlu2+kAy//Hx7mlyzhKlqiWZ2m2kRkEH/o
9L9y42zbn0cKmECXem7156Cf3fl7Zh5A/iZRSomdiex6dhsN2UCglK12aLu96p4LlA76/W+cFwZg
ovKqYeCDLixQycADVXQLzstufQYCzN6X+C3uD65upwsJ3MovXiIONfUE/WZVaDYPbn80St+sTqmy
r+Mg0p7m9j7kwD92diFO8JJkaNwe81Zx7VreXHlI9N3esE03f/F9wf1VGWi0QMAFO04PXzrZJSLZ
LJFRPWdjqs4aNivWdsijNZ9Y9JMyzy6fI1//rRfcr6WI6L/MZgMQ01iKqcfehNljseSq2HQGFwIE
n1dnmtFa/QxLzfZ9FJrqx+leHl/+eEdS97/6K2L+0myY4qTHhpVo5ngbEllb+fYSMPLNQpkQhVXB
hVbgxphmFyEGaY50AOjfOUQY0vA7OvVLiOA0zQk4zKzjYXVznJNPo3n8d98XPOag5eCnK/H92dwD
EZ3L6EY2XRUwkf/dJMGJtGNaIizAJmEMTqo82vE3PTrY+SLZJtlZCJ7EdlGecFK+TVGQmAdw50Yy
WOFmyIF+WPSWYwQEuB7XzoqidIeyM6oEzhQo499pcTATDv9DG5dMs7Y37ZcoQbMGlcxsNJFziJLj
bHzphq897+CTQQ62N+2XGEG3ChvANjtHENVGXy3wjlhPabq/rV6yTRPUS++LJC0shBlj91w7QdaP
nhE/0tbxLfe3PMqv1QiaNtcFcCHviRpMZ65RKQJ5kETLNs+FU8qhUR7tFuLrMB8rZcKLCg6+TncR
eXaKl7J+sfr7EJrv9xRowYHCtficPrFVebLzsurR9x+acQBqHFV27psB56UAQZVtd3GzhOIi7Jvn
NP/Rl4fM7j02vHXotG3/tIdsVw6SRW3t3aVMQadrcIFODEMUQ8vcF6AjSfe6HeTNl/v17VKKoNIo
LMWp1mNluvKlng9JvqPDnmm7RZcotmw5gmLnmG6L9vsWiQKXhnk3PtZ1s8+02PDSYpZEtVux+uWi
+G+5CJNsuzfzssOiTFBxpT5NH5cp0KfdqH5y9PPtDZStS3CkGialTmABgb/WMY3+gzWCHOYllc0R
2PI8lysSIrGiV1syZ9BwMBjY1Q4ddLbl/85CQGMAGnog98T0plark5s6uBEA5nw2q+pNc8YDQ2QJ
mOzwG34Bkxf+K0tMdZY9jSaNR0vNQ3RUCUiVvVlS8NiKLS9FCBUipZgX8DIga+IAFN59cIzfiAMu
vy+4hD5i2TInPCuTgRqv/qNtZJBA2QoEB7BM3dQnMSTYIQEX1Lfbxy37umD4PaCBAFsgnszLg9UG
xe9cyZf7I9h7n0cpOCy5OqHpGT126aem+sFiCRBi2y5+KZJg6WZs9ZgApVZhVH7K088qe1OG4N9t
lGDgbLbtAu0RePjP+4j4skL8ZsbxcqME0zZVCmguxTH3abrD6KFdlH6O0SxbVE9K/smY8j3nwHDs
H8b0OOgvsfuTkH1uyp7IMn0Q3mJly1njI5hkDxBHF+3VJry9j9uO8r9HBfKItVOOqqonEX/A6Nrr
ZBxZvp/ij5psNNHtZQAvtpZCEZ4tZQ4pBC89ciR3Nqf+J9T4tQrB7DWLjVlT4Y2k1347PGTVbxRQ
DQIMJVrJbAcEw+vfj74vC90gDZ55+fCqJgSd6M0PWsmY0ja36UKMsIySafpsEdxabfOpYV+omUs8
vEyA4LzYDALKGDsVjhXuqu6nVX69rU4yAfzvF3f84nRjN0xYQT7t0FrfyzAYm+rKWZdcNEXZQLKv
vz9oCfBXM2IILfcTTMewDpoSZKMkBpdJEfyXrjhIr7f8InQwYRqdE+a3EiF/Bsjx7e2SCRK8mDsU
bIgptiuKJq+NTkZxGgzDm8fPt+VsHgvCB/CQwy2BFWm9bfPYpfaSwO0viu0loMTCRFeJam36/P+J
AD5jLaJM1YzRBT5fdZHawSylL42sPnB7FXhTrEXk9kBB+QwrN/8EVXT389/sEVay/jq1FWeaZjzx
u+gN6LxU4mhlP14wvUZpjFovcASKfSjIUZrq2lSli/0XLI92RG+YDZ0trIOzL7+9ElkxSnbCgu1F
IMaoLV4JN9EbmnxAAbmU3UbbmwQKKLAlAVAoJgfVuQNqycQiUAxPRz+V1ig21wADANUPGlDhy9eH
XCMAzbO0Rp4IjLA1A+XH+MSsD2Os7TXmeoQNO618s7sfi/mY0ucK0+0S9xlwy9+xlovfIRgkGbs6
a4cKv4N+mru91X4FxOR+fXZUzH0BJx56WERrKTCRpTCHMQe2CPNSMpDGthKL2drMSwmCxZR0ySe3
H/JwIX+DFcyoH4gqQ8hcycAQJOA+0aHF+cOvmt7NjOrjMLflOa0UdowxTfYJ2R77oQJ4XuKMRcpX
zGLjstD6gX+DLEC85SdQ1KpZuZTnvAWjUVLs1Mkv8nbX58e+fe5BQloqKdhSK7/sQKMyf2RZddRY
8WyklUdt3ccoUgDiZc1b/BJYlRfwszDhFNgdkPCitUr0HFm/vM92PEet7RGrC5TkVAJLrCU/O0cS
6Fx5EUGW4EWyoXFqG51iZ8f5EoNhLiOlHyc6yFGYRD23DvZyVfzvF5HCrFppXaOcfLYiGswYSgpV
DUZLFvFsbh5IGVD5QdP8VUcVXHpu9mVdn9XipzpVfq59ZFHkgSh3V5TR7k6Tw+6B84k3qOH/XeG/
a5smTCdzdU6t8rPZsachjSVKeuUhBRGCzYEnxzIUFH/OtCt/pIpz7CmV5Gk2RBgA8YHRwCRogBKJ
yYx5qE2QPVTnLlX96osDHufb27ShZCsB/O8XR4+Cg64pSVmd0SrkpeMjvMZ+Gt3AlN2518VNBxwG
F0sR4qsIRQeW2ikOZPloavGz5nZeMiGSa9rdUj5gVsg+6bodyeJD7yZe2txbqsPAFwf8IyYIDfE/
XXDztVnaQxmP5Rnc5A8xFotha7f3ckO/OcYePV58QPHVyA47rzRzbuLqPE30MGBsnEdHDIxWFMAW
WhNDQ9pUInFDPcD6B6At8kQAl4htZY6CGdsJhcQCI0hS/ccki763BKC1n2D2J2hbMKRzrR72gNHS
iWmW5777Psd1MLjmw+1N21BADBB75wRBSu2Ky6hLh66k1CjPJp676qu309jn2xL4wQo+GxLAZonn
CGhVRSINDPAe0qlUyzMzc9+owRvG/sTs+Kcum3xttHzNCaZZ8vbaXtUvmYJrSKeOZOjWwlU5Mb8z
3jr1xDRMzp0Ot9e2KQfdqcD6YuuA+V2fTz5UvTN0PZQaaKtxWpogSoDGGyt78PNEWkXauCjQjY+m
CALoMgiwBXWI2z7L6jlLz8tYo9ySge0s82r1Tl5qfvm7iDlhqxigpKIQul6V0qeF4lI3Ocfmw7wr
S4nKbSn15eeFw9GjeOl1x07OVdYUHxvTqB5t0Ejffam+47wxnZL3D4CAeb2IZs51BQ0G8bkb4z24
tAJLN4JGGyQOnEfJa+1G4zAfjwqSGM5tKhxJQ6bSsvWpO6PlbIc+yTn9bsePpvmkuvsi+3Fb3a53
Ds6Aj3hAexMA7CK7UmvlGCMZIQKc58jvAfOW0adeu1AMjNI0FYkXEJuhLLbetAE9sv24KBVwLsbe
HD+X2XNi5B5Zvtvjt7vXshIlmM40sqprKrs655bn5h4GiP7G93H6nBsIBTexlh+RLCUtALjnJKej
5yhW5rXSWTTX9g+tAdkVp/BBgCDyGECtkrlTu/4MxgIVhCUNJopgoIhExzaOHZ0RPOpVTRy7yDzV
As2osXGJzxg3pn9opiIPTIdVkkz1tRTwCnL8NYIdFSP2hKyFiUfY0tCanqKmM3cuwFatsbv3TNYi
BJt01FgBF2hPT2b8lk9he/x3nxccC1XSue4ifL5619osvbutCu9HdKiAhxf4KVSMBfMA8SNYPrra
OWl9FQyfotYI7l7BSoBgFBZJ+gHjiZ1TOxXe0iHjdm/NVliBEAU2aPk28NpwTlPZ7oDW8TIMJAFZ
2iIbncS3Yu0XQc7GHxuYmwR+ArEBgqUjCAArJz8X89MM5jSPzEh46/cr7VqMoFHzNJYz2MHzM2hk
42lnqObdKguYHB8YDW4lWLpB1h6RzLq6NKObntFw7DnHAYxBt498Y6MggKciOT8uqDfXAiyT0pT0
Sno2s49oFEu076wPb4u49lK4MMDryeeSozFEvM8LjKDJU2dIcRYdWm790vC7OKjc9G4/tZYj2F+i
0Wx2I8ihputVf7BENmL32kWtBQiH4aQ2Bn/NEFBNeChPhq+xe4uyYPYD1wWcICaMIR4WTiONajJr
gzWeSBXgrbxzFk1i4lfnDQkmCLQ0wm8MSxwFnTtuOTnZOJ2MftdFu8gGGZEkKr3aprUI0fbw1EoK
K4EI8OeaH91U8ii+Uifh84LNJR21I2fE56n22GNWDroPqsfy7r4NLgUuFqEoZstdMRJlZppbyQwp
7FHBSNwRHf13WgUE8HcoSpvwVFedgJMKUitGluE0vw7Ww0DPdP7SxxJ9um4BxlUBF4VeVt5metWT
VUA8tZxRB+lBHcyj+ZSDXR/EMJ+WvgssA3zNCt0bs/F3ifYwVZHduNfF23f5YH3E8xH8WmKjQlEv
UeLUuR5ObuZVprYj5IhB6j5qeP5oPFbxyzA/sy7ytflATVw47Gh1b73MT1/rDN8G7LaJblX0p3Gr
uMhzZHWMF2Ay6KFdRn43D7s2znY2evxAAX77WK+VH5Iwqw+DYRCUgexlLalGH4Qag1I8NL+ow1E1
701j8P28+DwXf7GQZdSMMavweTJOAaD8cVdLrHdbZaAvIOHHxPIrTJpZK63j1CZWMOKFN5YYqJVg
XG5guOiHCIAVrqx9MdpeJe3BuPZNWNyFZP7YuVgcXcaUZIuhh6362CwvY/TksNffOB48lDk/O2Zg
iYA7NHjWfRnreshab7B9KSfShqJhzjusGgS0MGvRvYIohUYVYnZUNYKuPmZPbX0Eu9jtRWzsE38k
YzIkYhu0kgpRlEEVEjNSGKHSjA9MGZ4ZmV7qetnfFnOVOQE7KO/tdvC44KP1+N8vjiNtYrXT1MYA
SuxbbzyY5O8OLTjU/djq+6wGIglT2G5L3DAegJ409EbDTNHZJCys7paicAtihiWL/UZ/neq77w4c
C9gEeVYBr2aR7Xhp7GaqaWyFbYx5I4tXfm+A6azM093rgL8lfDCHCUbB92l+FztnksW2y0wxw8Hd
64pPJKvY2KbV5wU7SXW3RtYWn2/VVxPpl/TOUaA4dR0IC7zGOIOJg9tvffJN7bJGpdQMrab0/rJT
WSlgQ4F5yg/zxcAhiZBQOOfUpUNT9JkVptO5YRQcEdrOtSV338YumWBghzmCnoyfxHoRbr6gUFVO
VqgCSu+Wfhb9dfcpg50Sb2/UesEEbfIfcHHKs14wbRprOzQ0EN5hEqTEE28sAEkQ7L7qupxnQbC/
QldHAqJQO8zRjIO6YpAE9y6AICuPmThwh2ibFJ2V1bt1NrmmG2LoQVv49Z2U1VCj1fevAkGKiypD
PiFUtafuZybjFL/2tcTl6BNuxzrBwLz1/hfu2NqdpdFwzJlXu8sHd2o/2MN3W8YOe62ua0GCJhmN
Ew+WDkEJONIflSmQja7dWokGcwMbJQj3r7J4k27HQ4SRNyfDLXwt+WYZ52jwtFaVXBzXGoVcFGTg
iQFCjSuaoA4N21piVNEJ/IkFfYqN8G6FwvdRcgNlItYjjt7Kqkmv276LTsgMpsMxkRGRbf1+RFV8
AAUCrCuFdUZsUklYdFLG4s3spsdUK2U1XokMUWkxK9eO2hEywM/rjOretWV6ey0B0HS850GVDKtG
WLzWWzdPXKXA8LKwwwR5lAcklyj3/qvUB7IEl5/nynbhlojOihhJESec02DUJ5/kqk/6Dx2xfUo0
P7r/uQd5iEb4mDJuicJyuohV9aAzN4wKByN33b3Ej19b3/r7wnosd8naoqJYz+KRekf7F0xruVdv
1yKE+8ics5xoKUTo1h4Tmiv94fb3+X8vHgkf0MXJzzB3RLxP6TK10WKnSqgvk1/OiDvLoxMdR/rB
pdHdES7yRBeyhCzIxNKsmWbIcto3pIXdQgYX2FBfQFgwRR7zz3XUHYXggNqD7VaKSUPnczJEaPOV
TYTbEvD+WgOWE/GBiLJQI2PA0NKOhu1jiQEhmOcX3D6ODQsBESeCnP8I4D/gwkIaoCrahrY01JL0
EPX2YznszXzX6DtL746UOPvb8jY0eCVPsBDMM8oyK8WCMlP9K077I4vz45xlP2+L2do3A6ADDZV2
znknGEoPVuGG5VgWyCbB+GFJcrebn3fht1ADQrFJrKAnucEAFqhoGLffMGgKnbwSx7Ul4J8RF5h3
j6hKUKyRaW1tOQUNmwFIqX2t32/leM+qwKwi23md+mJGP/dW65ohaXaD5mfZ7vb+bx0zXko84Wzh
/hPznEMJ4EFUWUaYRcWH1MieddIfotq9t+rPn2QXYkQDj5ty7PE8BLfPTv1TlXUlci0RfNXq80IC
wzRjcPjggRsWoIGsWeovduJHJi4qGeHk5n6BMQDeykGFVKz2dWCoSkpMo0ZT4vJDTd2XFp1BXZLc
HUZjvzBJA4gyQOSuqpZD1fV2PaZWqGE0WFvux8z+nYN3keHilRmOpFr7E3BlsAqUTlCsZdnVVQ3+
0mCWOZEt6wDB4/+ECHeUoeaZMQ4QglmQXuu85uzeAhzXqwsBwquySgonjSII6Occ7RSJ9xuBwkqA
8J5R2xLdG3ybwF62c19s9/73DOc8wyhoXp5G1lbws2qZJUZMbRKScnkYmRIsleTlvaGyKwnCSevG
0FMEXySkype5DUDefr8qwbkSeClQA2rAEQmqVGaVrnbMCiM6PSg29cup9vRhf9tTbegSRmmgjQIR
KP4RC/l6y8C5p1IrrOJnA2Nd778pAN3EFQRuZcSDIgA9t1o6DXphhWPy2fmo3Dn0m+ekkFXBMEfk
z4EeFu+JuNTKYuyhR0gXk+9s/nF7czYcoK0h6sD4UTwtr8KPiLh5tlSKElrfLXPwtczyK3P2S1dW
V7/umgVKTMdkbnDMA51miE+NUrOzZTF7JVTZEqhjUBRPav2BTQempb5NdioS4k4puT42VBjwS2Aw
QRJom6gJrDVs0RtVqdPFDcfoS22ZgVFVxyy6+yEIxNiFEOEqj4i6JBEXUpgfy312NzYW/MTYOEAi
kbzA4HrBF85EVeIFDL+hnfYvRt+8pDHmagz5C0hkJU/mDW1AHtxEIsNC1thxuCldxIpJo7hmtWQ0
dOsd6T3l52wfmAyGufE+AMICgCEAeWw0gwvrSTEPZGE9dcMFXfm2+8Oy3mj2QD4nmgx2v3H63Gb4
xG8TJUCxHqNarGtwg+F1MMyHBo81rUGzXCubgHrtYEC7DL57YMQwIQ8P3fWukRaDpQw6d6fYar23
UW3uDhWRP9Qs5L/5LLmr1NikmOZSDnl3Kshf+cGs/rztArZ+vqkj84lFYFzdOzz94tD7MrKnqXDa
kzt9cmJfK//l9wUvT6ulJE2L70eOb5+rz/f+esuGd8e+4/fjgcZV+uLXj+4yLRN1o/OsPjTmvr07
TsCIFmw9cgwc7iqmJd2cAjdls+Y0HG0rD9xGxiR1vft8zB0yzzhipG7FOFrRZ4qcel6fgON340Cl
d9fQ1t8XAuhOjSxqmFkNYqD0JfdYUUsEXBsZdh60DcgJIoWOVPr6ADAbJcK0kq46lW71R9fPvjvw
jgTj++1zvnZNuDW4F0QhGXei+E6O0augFkPWntrxW2oQfwbSmAKVkNd3TvrAjft+P1k2aO9c4MwE
J+g2TTyaVQdzHg6169UyqsfrE19/X3AXrB0URjp8n0S7yfbYX7c3SvZ5wSAm0+ntbGy7k4JCs/l9
NmVgzw0BgEUaQFNgJiSGrggHbo1tVVNH7U45GNGbBw0z2O9eARwpHvfQKFiEmEAqi8HAELo2OyX5
1y4ohm93f96GtaHei04J1KyF/V8sZ7byqkpOvbNrMUbicPvzG/aw+ryw/yxSEGaV+PwuM7/XD0X/
L3++cH1meUsohsMlJx10M39UTry///ebmHkMOnCAE5HhXtvzPGv6sihpcsriwJgPGg0mXZLkvE5J
ARmnAWHJMbx87ONaRO/mTrSoSQJg3Mlhpd81sd8lIHB2bCCNCm+Ute9uqCzQqQBzw0up11BbYyiz
ZnHi5KSOqlfED81wur1p1wJcUNqgPI33ECqgIjZ1bCl6YBUTbbTpK6bEdXe/xNaf5+IvLrmZpQka
7vD5JZn25jR7pdZ5TLUkRy9bhWAZsPi2RPaiONVemewWGaUx1/x1smW9CsEyFhA14rWEz2fG7JnG
ZyWY+69AFN/tPpCqRRkfDzKE/Ci4rjcLAEMQZbBsOjVl5dkZ8xrJVbSxTbyQiEZRpB2vwUxlhiFr
vT71J8s3+tdMD+/WJbRLoM6Kkd14togP+1ZZiINZ8ONJY89l7vpxVNx/zvzFAliIip96hVNCyaSZ
59adT4w9RofYvTv1yF8svz4v5FbiZIriaMDndetLn59k4/OuHSziMNB4oBME47oREa/Pt6lmjD22
SvUEVn7lsVS13EM+DdOGuq6REpiKZ41KsQ48J4C6JpwhgBprYUaGx11ek+VUaw+fMu14+6hFi3j/
OsI7TMdDahDRzfrrljaPS1LVy8nJZ+cjGPmrN03J2oNVq4OCGWO09m8LvF4OluLw2aso4oN3T9i7
3rEXdIOw8S3+WjpBVEue29frWX9euDti4POTpMHnyex6rPuqG2hr3seyCpNsFcK2pWrcaJEJMYPh
Vxh37Ab/bpe4/At3iwdH5LYM3y9c1NrnpzaTvCpEFUZkCXwwbA9QZ/ToiVgEjeIJP0zj8KbVJ83d
OSqM/PXuNVyKENMtEYmVtEEO9U3Tvab2ZWy0G0fAx2GgqQdD/VAcE44gcUlfpyQf3nr14BTPrqyu
u/V9gCVQGeFoBEBH10fQK41Wdiwe3pBGBR9d4t2/PYCBvHcSEliDJti1DsImh6RN+8ZbFxk6jvM/
b++/mOXAEaN2hMc6Ln4DKC9hgzo2tMwERuPNrB4Uil5Tjzr/R9qX9UiKM13/IkusBm6B3Gqji+6u
qu4b1Ctgs9js8Ou/Q82jdypJlCjnuxnNqDREhpdwLCdOnPDWcfLluqCVlUKv4sx2B292HsR0vlJA
H2e40VETptSNYl/dcD22Pj///cNd4JY9Yt4tPt9nr6T/btxKvfC+Th9+/sLn4GPaFX2P7yvKN7UK
WXh9dVYsEjAUSPwizT73SC+8ZULN2h550Yagh/kuRb23euKS1tpjuMKG37Fyqc9ELZ69XM91VCzy
NkzlXu1+Z9mubOMNGVvqLI5taXYlpQPUUTG1lfkk2znSJelGCLP0z9/35N9FW9oOjB9JK7Tjt+FQ
9W5aEhfcQO5k1h5L/6ry1KRbaq1dFjh680ahdeKif3Ckop7auGKhiK3ou2oPowWWeW6ckiwa7wcm
x7tMxfjajdW8AGxD0ZkMA8i/f3juFstJBAPIQ1gsrCpuBGo10givSWGBnqPHwBrL+ds3SbuPMiof
BJY+cQvSjLU72LTfk6rFgMCITQUmtNT5vjKteOOdeMcGfnSZ8QPhryrImMMlBHB+8V47mcwzluQ8
lI2QBwsdqalLG5XeiaLXd6MGJtjGNkCdKIf2KG00/WaqGu8xQeYbAJvKny6bMGuLCPJYIGR3WeZw
QEFz+ef6LVs5+mc/Uzs3Eip6jyKJvpewHpOn1ij+EEz60DrrdF3Mii3C8ChYbTBhYfCbvRDDWDM4
owYroT1b6u7mQVtYbAuDauZGXCBknKVjOaWNSYdKq8JmT6Ivjghv//UozQKwhOaEywpwoqm5NGpZ
hVnnmZlv9t7t30fFFB4FHk3EPQtTl/edpciO16GR3rNjm/+Hxf/4+YV5i1htlnqNz4/mFzN/lRs5
gZW9nTld5roA0BAXfZdjnpImJUodVrpvs11sbaQpN76/rATJmhRpEuH7PfeNyO03/ImVG/Dx51uL
i1o0qSh7EMaERl2fshZDGJ3GGyfr5oBBhbeISd5AHaL6/l5k+/AaM1mNTamYVViYxyk13akKU7Py
HPbz+ll6z/IsDA8qQdQApQhFn+Ky6FToEZWx2hQhfo3u2Y2te2pBueeUmbZPSOp4AqRPuwyW6z5x
isqn2dDBNoEZ9zeg9NVnKxm+6dGY/53GlAUYotF/KWWSHtQutgPJrGFfM7woSjzkmjtUurVl3Fd2
BNWMua9+jnNRpj63ST3JDSW2iyzs2v5kZKN2lFk6+VWkv11fqzVBaLxE+RcoHh1gtHNBRl7mlpPW
WViLovs0Cqe7x/Qx/jypYqtJYeX5x64DTGkAdnpJ76DbQ5bmghQhH44tP8XioUufR7ERxa1clRnZ
gXTZ3HGBuaLnCiGbj7GduVWEIn1Q7T3fah1eW7CP319YEol5kNQu8X0mnzXnUbInm29cxy0VFg+7
LtsBLbAQoaiHMaCVf33LL/0VtKQgbABhA1wWc4mBcfJWSxqqD2FquJrxDZVFRdvFyc/p93U5l2rM
rS9AlqO/Sp+zi+c70UxpbpkgjglLdkx3vNqwJiufB3ALfe5A0Oko4iw2otZkatdGPYVD+zc5Vre2
DGDyxeyy4CEFEBtnaXGOhs7suBI7XVhjAoL+WtwMzvxHANiCgDNFfubCH+hAWkjNrA/7+rdm/c5u
flABs0cWDgEifCWktM5Xvxon1OXIiGRJHHn8AFb7DQGXFwECZpcXqDDUDPTFKe0tHgNfKofQ5KYb
V6GtfI7yW/t4sUgGyOsAFQKOHO/qAgKRoUmLWTI1wwaDPWH/mo1s6KVNwlQ/UM4gPQayFBSEzldp
arMEzT85Dc2HWnmxRbbjTrkz1dfrV+ECPzLrgQAOtwFLNns4CzmRETWJTK2wSkL1F3icibGv/nbj
b3ABHeNyw/NeuRqQNhMNIaK+rLn3RYIk5ghpbQLG0rAs/sO2QBnUrVFIwyO7TEBMsWOXylA0YaZS
99GRtzL4YrnwfVQ9UMUBcmTpDXaYPFIlSdOEADZ72g6TmDYO72wczj2EuYiGQ2VraHMHRPZ8P8Ay
ZKXoTW5CmvSATgZNGtTlvf2VvAg+7a5v/spunMlanLEiJ4nTRpBFSiSzUo/IW4Gg83KBZQLwB2cO
CZcMNsZADDrWUxOaylNb60ebd+5gqaAx2ZoLtKYLktfgyQFMeu5pXKxbleUIYSpktn409BBbh9uX
CuERDJeDRiokys8/HyNgJTHjc4bAba0drW/20wHa+fD9xVaUagIQV8TasJjuCfMyawNOt3as4N6i
bQeRwGViUQgdw6c63oXM+FOO3+rkt6h+Zsr3fPhrqlsjhy6oF+dtB7we5WY4JODimS30B3/a7Eg/
gf2wDZ3BcQtjp7Bj/TyCTbJRXmnmOdmpyO7ETyk9MXp95LP8M3p1Eb+hZfP6vl10Ii9/yuJclKXj
tBrR23C0BMZ8P3Xk+5h+Z+SJZ/PEB7MJpyTQ0i/Xxa48QbjAoKoAjBRu5ZKYFJTsepXzBGborf4O
NAIwA9cFrO0nuANR38ChmQtO5ys8CEUnBsjuQstqdjI9Vk516qbK04xj7qT70v52Xd6qQuaMSwfx
w9yDci5PsWWa1apTh5FpBhWJ/EGMX7ub6Tfm3UJ4gWwEaBNmK3guph9YITWB8AtMAkQcyBa6d/7/
l9YVfZzwzOBhItmxcA2MCfQEJI6qUKke6oT6/fiptR+oCBrZ7G9fMYDkHDrX0maI4bkqhTCiNtY0
BPaJ1HeTUWpuMvYSgy2tLarTebMXWoGWcG5KRqoFDudClBmZJU2Hvg17MEa9FXyod2ryWka97msy
3iIFX1nDGRSmodCFuj+chnPFKEASVg4ar5BIYCZTsILf2doxmUAZd3PEhLXDcXjvFMFzuHCkE2Yl
RjfNCdN4lzWN19mme32TVl4N+73cjDIkIo9l31mtRmmejFYTRmWEh8lPqq1Op/lELfcGaBucAxzo
yxHkDsvYUJKiD5s434P3zrXY8KR07NiNTsCt8pHqUrpKrGwcvzXNgN8DduydsXCpWYY+mLjT7Dbk
1nD8RuitHBW4qQih3jkqNbSDLkGgaj9UxlQOXcj/kmSvbKFZV+wNInEMOUcMBTS+sjAEmhKPmM0x
deEQ6a7VvmHcsReP6u3bP4dQyHwCZz73JJ0f5Wpook4XSE2mL+rP6cetZwuoYrTi4hVAn9sFxHzu
3LQFSp1h1/F7+HT3yMNtvOqXq3QuYuGVtGVtRzXsPcghe28q7SPmgj9ijtIG8kCbrfv5IZ4B0kjF
YKcRNC/RlK0cjFHP6jTMorrE8K+hAyN8ZHjW1D5ZTnky1LdY1n6txTu7ovGDjPj4I05Z8dPGmIW9
w2nvDqAdOUSt/gMsMuADKQvDbws73juZsYW1unwcwSmK3Zzx0KhQLd2PWMt6Y5ziNExZfoiNyrPV
QzGNp84eThROOzCO17d6peIBibDxM/vcnEZcHKS2k5kDwk4W8kxRPUPlbqk9uH4jHJ8pot9ZWdy7
GnF0n9kUOKNY/1VJY4AHwrtd36TthntweftnCjyMUUaMhXBoebAJk2wUnZKERX0qPcFP1/Vd+byN
cw06D2Au4cgt1C2MKVWVJBOh7H9k6Hb9ef3zl8cahuvD5xfODcjvRVILfJ6nXsQcj9Hep1sW5vLR
RIEKJXA0qdC5BXVhYXBuusiuu/KzYvhlIXwwvPkmOzbaxh29XKtzOYtHzBi4yEkLOVb1uRcYBvH7
+mKtfH++mwCMguMZ4clCD4fmGfJmPP3c/KL0HqHW9c+vLBOMF4JpG8Ddy07dllm90qHkjlyZ/Y0q
4559Ikl1wKt1s4eJTgIkIdD3jxOL4S/ntjiW3B7TvI3Cmnwq2n087Sm7+VaAIgspZcCbACFAk+u5
CK3UnUEgjvscDzvxs9yC6azsxNnnF9bYKAxZag4+T+Sr/VM0G7mTlVAGRmbmvrMAsZ0v3/nPn2qJ
siY6KUPGvo4ZSrnKTvL7Mrqz+8ek0d1MVXZN9dOhWyX4S48PBANwX97ZYekFZUIyaf0kLc5DExTU
kxheQa7buElvVy5v9OdCr/3rh24lgJyT8UjHY97gSgCpaULkGMfOQozPdMf6fhLcS5xjl5i+Mby2
9t4gj5gJ5+vaXQaS+UJ9cxzQCZs+itvp6Gn52/UfdLm1c58LJqUj44MGzWXdhudgopmijmOM+b6O
j/FW2urS4p1/f2EkJDhYHYW3PGzkM68Lt26lyze5l7e0WBwgwU2Hg5eCh3Fq7oT8oW4ON9jQw1iE
iUM+0tgcax6OtleVp0E7WFtw11UlwKE4B6EIQ5aXONaRP8qrkYfdb2bvHXUjEbOqwYfPLy5xjfDX
yUAiFiJL1QEzDRbILYaqCx57cO3OkAzQM+JIwVNZ7ENv0iymxOBhOt71jnAbc593D/inZRyLnPu8
8Kz22ZjehmiL33LlKoMPaG6Whh+HjNOs/ofMTGFqg1nZgoea82DyfTrlnoXgTQnQ67MRgayKmr3q
OUGB6tpClKF1KE8aEhsl/DjyW+5G0ZFHruhurkHrsOv/Clq4C61mysIQEGSoz7Z4rE+33306ewoz
nTjyWssz3Ved1Jrs/e63fN9vHLjVZaI6tgONbkhJzH//sCNV36Al3Kx4SHQPc9nJk/4DkxqLrcmT
a+ca2SiUXVQUXVBhOxdDU0OKzMDjMQ6+5fha54Kw4vpCrWryr4iLKnqp5lpHKQvjYofdLrVnO/W6
aJdtBtWXTgl2/IOkxUPOojHqE+qw0FHdhu2zbj9iKO2tE2/na/pRysIUVKKWdtHZLASJcd+75VYp
fVULJG6Q4gDk07EWW8IVuycKTXgYTZ6OnPjgFvnJLDccuNWNB0gPiV+A9tFgdL7x4BYvgXgwsSuY
NU7jF2s4gfHv+s6v2WTQFc6k/gBVQdS5DMQ7rT6aoggxUk1N990WcnhtpT5+f6FDUaFFdFLrIpyc
ryYIgFOUEWL0a3CHuNc1eU/LLUJdcKkidY1MOVgyl8sl8jxKLTsuQ5YltWv1xrcssTE/R/MUgQ6O
tjxSIPe4nhwK0biNNNxaZ7vaurXBEIcPjamY6g2TgyzvMsGbZga3KUOpXYt2lbW3t3zhlWMBRxgM
LEhTo892SfTC+dBKaeZ5qGXiSUTRL+40p3xIb45+AN1AuhC5tRnDsfTqtbwGqpzVEJP8+mFu4WlW
zt3Z1+e/f7Cd6VRV6FKt8jDRPnEr3GqJ2Pr84ljrA8BTFRL5oTO9Ojuafb1+1ta2ACwBcAPgUYKe
e/Hre8x3i8emZqHZwtX4Qswvt3bxzofoo4SFAhPa2LRazhKMXW7s+tfrCqxcy7PPL64l7/Q0bSTw
pY481sOu6R6pyfyqpBuXciWfg74gpDJR5wAae5nfrprJNnnNWEibBzYkp4IIv8eg8xRTs/IQLff/
RR7Gocw4FB0dyosnue4wz2PQUxbKPHFBbHxn8Vdt+EToLhInrd/KHq0dM9x0TEUzZlLtpXps5Lk5
TAngsmwfuYC8XN+ltWMGHMQ8wQrQo4sHIFaVLh+6DC9/LvzCvq+L50n7fF3G2knAAzbnvmbnYgmo
rWthVAmoU0JhNZ7AlOao+wKQuMc58a9LutRm5vwEVmHuS58xpedXvjMqB2EMnjONVwet+NpqKoaI
/L0u5HJHzoUsDsBIqwZjm+HJABXuZfoXo9zKPG+psQj4oiEitTFAQtb1yAkFjuPRUmzkO7aELBwM
WtcFLWL4fHp1TMRpKu+VLYrzVREACYGo4Z3ndeGJqWM8gZIH22GR/TSpbg+6EUe7OfrGdnwQop3v
+RA7AnUvCOnZa5r8rqKN/Pa6EoiL5iuIJNpinSZmmFIZsE5E416VSxCmABDRbPl7KwmcWY//k7Ns
AECc0mIUA9zW5o21rsH9Qh6GZm/ve8urXzGOWtvqAFiB95yLXOyPqXVTCh4GFqZF7bIxQdPPqcsf
CLKqwEiU6j4DOTdvbjYH51IXG6YP/dT0A6R2M9eiL8ajlbnG7ZAPJPHQ6AwCTEyTvBhdNlaNFTcl
wXL2sTtET2ry63YzgNGlDoLLGUK9LOESoyrbJCUZQrPEVaNPUbJhzNbsDCpPeGSAWAEydLE7U9Qj
wc5kHhJxFznEt4v2cF2F2VKdu7MGbCScJBV0RLDOCwmDNWoTBrhnYdv4mZF5NnsQzd3EUs9Jb1dm
LnMhT4xQHMWtRZyc5+gkoaKPw1gtd3pyb010Q5mV5TqTsFDGiacxawgklE+VvhPW/vpaLR4xVIzQ
xIlaI54XNIZcQO4cp6gnVkVTMFR56vXC3FlF/uAI9qvNt2ayLEzOhaxZ1Q+eq1MWuh45yLsQMQW2
Xh+6agjprZM6/ieGQps5sY6GvHMxRMSVnnI6BZi5pgHW3njZYBeurPofN68dIlnUnIDaBTxuec5Q
01OnMRpJoGsPk3jl1ZPe/KjZ1oVZps5mhWy0KIN5DBR5CCoWz78uGy7bviGBUmqINgd3AirOme4L
s3SNvPJYpxZ+VQ3mQ0Ki+oi6XLuzO7KVEV94pP/8DAQ1qK4DEnZB00iGsTSyPCfB1Koo3u/ictel
kUuizyjouUJunMyV04IYCtj0Gd5hg73jfBu5SYmiatA6ze6YfadFX9st4swNEctZzY5MiQnECgmE
8kT4m0YPtXFbluB/i/Z/Wiyhplmbt6ZR9STIsn2P7q6t3OaWCotXB5QXuLMVVqnjJeY8t67TZK62
NXx9besxCBJDplCfQC5tcaUMpcxJTuwoaPRfiZ15qvOpb04quXfALWzHNyJU3hcNTKbIROEdgoe9
cEULlmh67GhR0E/fUqS7ZLU1/u8dGvnhjbgQsfBFR9KJVmMQgdkqAEPl+gvvi7uemUlAMpEf6xEo
Pt6UVeViKsEnzYm5O7TjD30wfSLACB3pYZmCpGuy2xv9y//9NrTloH8e6M5lGqTSmTDiKIqCbLov
rYdpyMFtthWArRh+YFnQ+YYULKqP9vJ6VWDOqEfFDsY4mE5fonu92kiDAHuOK7pc5A8ylq9jl5Sp
UaNVM9AGWw3GbORe0SmjJ3ondmtby9x8EL8ArXL2na33byWV5a4edOuElKrwQZjxTWVt66Us/l0D
e+mrtaqgz6eknikd5ne52YHquNbvNJaLo1S09hQXHfEA+qwSt9Gs7oA+sBIRM244JlwprWsrLXWN
LE5OZoq2V6kjUTvmHap6aBQ8NpmQwBOmaLE20+9WR9Xd0HaFD24n6qMW6WZU7/26tYlvzA0bsSdV
t4yUsKfUtceuBE34kLhicrxcyaonzmLijnEJNGRV4IJ2GASopwZ1uabWrlB14ebtUD30TM0ftN7q
j8qQKgfm0BLTfZzcK1uHPKLf7E0WFmZnl/aQv9UYZqdg4k9W+lmsjo1bjxU5yEk0u05n5q7hifiE
wcD6UU9N6zWPE/3ggG7LH9u0ueurKL0rSpo9qi1p7oiNzLuSp6AmsJQ6SBJL9dROxN7YmuyQEusF
BCj6XdRbGN2lWcWdMdXsyB2zOrS5InZOIusndGmpfq2ndF/mYDgYUyfy0sjMPCkLrGdOG78geIgj
pE92FdWLfW8Wyr6xyOBPdj75wxD3D2WTGHepToUXtyo/DlokdgNvtdOUUMXFuFbnlGeD5o+OkXij
GAZ/qFrTTeDwPYixarFBbf8Q2Ri7MRg9PSiT0n6xCREukopRUFks2vfoIwtq0LC5IH1I3UwI6WIn
Vd9QCCqsZvSkR022qyNeuRWIXT01UZSv1/2GhX863280sszTjueGDfgP5y9bRh1Zp8AMBUNqeklk
+zwaD+AsfegiEGBlXN16uVceCQjEHUcyBA/pMiGpqk0MXFlDA5babkamLwZRHjHA4u91vVbFAB6D
lLtBcTkXr4QiRgY0YEQDzZDojFe1t1bTm0OpmeL4HyShmQaVUA18d+bi1esVyety1GhQs8a1In3v
jNa+l1vrtmoj4X6gbQOv3wUEDCCttGswBixAj6xnJTz2ejX31W54Ya32el2ltSd2Rv4BAgBs0QU1
Z2qbAg5lHAUOCBRdWOx7I+OPRMNg0sIuD3zkvpptgdxWDTSK/FjCme9h6cGKLG15lzVRoH23hVvs
rqu09fXFLlW6M5WkxNdpmXkaY77ZblRBV27S3L+I5rkZqnEB+QKKMnMmc4gCNc/uwFNyAL2HXzgm
olb4xiSlG+duTSPwQKH3CTTDDgqY5zfXtno2dUWLTZryPy0mRlcs/Q8qIbUE5gKURy9HCI2Eam2n
91FQYL5PYygPVgn8rPpbms0uIc7GG71yZW0wBqGKBdcONZGFpzVERcTyUnUCMLX5ZGqeuInS4rTF
TLklZuFtMdZ32dhNTjBZQaqBZqIHf8lWBnvtMHzUZeHRNLne2+0IIWoelP0pF64+PIje17b6Vtau
6gdBy74A0bJp6GwIAk19bz33ZUjz2C0THTihv7W5AYHaWLulVZ1oQ6q0BnBa75yvOmGHho73Ed7M
65d1VQzQrkAtoO4AZoTzo13HGdwlTDUKxskr2adc9wnZiIXWzClmGc6zBIBvumBTS/pWGPakQRM0
QaKX0BXlnV0yT1PD67rMO730O9FAaGHkL6DOCB7PdYlM2RXCip2AaA9N/zeFO6end1W0c1K4nMqO
Y/zG/5/EWfUPqQ0tkqyNEkh0arkXSGpb4nkwv7dO4/blMdFQu1GHDZmrx/CDlou7S3u4zNUImdLI
PV6Auix/oaAfakW+rzPp9aA0va7l6gbOg7nnISBAXi7OCIoD6INPkiiAozep3I/NxO2jbyz99R/k
oFILKhXgFlGQOl/NsWtinhPHCbSa+sNkulJ8B43WPmo2cChr9nx+PXAagfXUlh1uKuk40RVM5hOV
4mr2Lm23WNKW+e/3YM7B0wS4PQKti7OIonumV91Ag8rQg0Iah9ymX2Q/YJvMsGbjDiCczC3qRLoy
TQ4O039fX8yViw1M+EymRtGRAZ7S88UkvI9NNc1poI5W7eZdXIJMgvW+LclWb+WKBYYoNArOM1Ph
1y5OJOe10pZIvQWUvE7DMcawy5LTY6r9bLVp4yyuqaVj1OEMgYK4pb1CAbMWpZ3QwGnroFaA7dH1
2Nh3RhIfri/gPx1SC3uCHQRwDZ4ZUspLe6I7LVdSs0cTmB2VzyOxWk8bItVN48qr7Cez6zwxhKTL
vERWO0nTHaFgt3BJJf7kSle+poAeYBxBU6nHwql1FyCEinmVajxLHvf38PaGvZIL7mdZ3Xpx1ovJ
hdPWeKZRmj5+1Z+Rq/1jVKbtS5apYsfHpDj1shWnNMmoWzsVPVAjdh4SGSEpaHagwzCdKHFTUsgn
8Mjqn7Qoab0izkePphZH2m4yD5HWJEFUYkLJ2DfxThNJBSet7HZxPnVeDK6wMK8iesKAHOpWitH5
okxil5pl4U1GOz3GrP9Z5PgFNpo97nqA4rwab1WImk907IEDv9OR5PMw6GNy+7hyDkIq+mPT1faD
lTtvkx71h6HEYxObzL63iyo5oEO+nKmYh/s44w280rjXXll8nIw9612lVOW9iewMCkd2W+xSnXQI
Tm3rTnCVAaeCkJ8pGF4OxgwlGC1jfM4xB/yLGpfafR2byo4Q9GQyjSuuMejKXU4H608RQSFe6dNd
UkjsgqizO9ljqSzuOF941SD5M4JMMSsiscdYXmAVO6Ge8G8YrcXb2GtF2vqZjvIZr/XYRTAHmgK7
lq4V69RljRy9zmg0P7Pgx1vR1HoIbDCyrmSNr06y+9sOFjkUUUo9RU/tuzwR5mMnTeNOVln/RAee
eLHUrQdZVZkXGYwcederLyD/A0+lpg9gnuts9WuRVdGGjVx5ZhxQH6CtBDg9jAdZPKa9aQsjr6kZ
RGh3K7KvpP3TDcKPOHdF/1MAuLtx3RaNN+/h8UeBi7dUT0yDEFCyBl0VVPm3Qf9ZRE9pcjR1YOtK
t1Ymrxs3uu7WrMlHmQvLBXcqtluQ4wf5dIw7vzJd80ZG3He1ZnZ2uNlo87ho80xZC64oM7LglDR+
hwA5EhuGak0JdF1h/AYwafNunVt6Hmv6NOA4B53+W430nTXl7kjbrf1ZeTRBzwBmNdRWgE9ZHohB
a/HaoTMo4IVJ9lEnyiOIVBNQ4ZU/h7Y17p1I118zA60MI3U0z+yVys8qVuzRBiowyN6qn1ne2Lf7
yTNrxFyJAVz9YvyI2XMtGyKsr2m7pdJ5ElZ6swV5dYktdE8ic4qi9hJRCjR5Vgx81l1af9GrHGNW
FWU7nZfpf3jf0OsMWAkoSeaR0uebSdqMsBionCCWfzvMm298Z4tqbW0jP4pYeAZCZI0+OBABug07
c9NhC/Q9H7iLdxNlWIQTwBfifp3r0LOozVKamYGSld9oD8hnVALBGKXKi1nVcMpZ7F83HsaatQIN
6jx5HnkB9NSci4yRS+bJNNlBbDPpJ/3U79Go9qq0GcCMqfW7Hsvcj7Tc2tmyBxuVxCS7pgAyoUu1
EoR9RvxEWzN3UeVg3pSW6T4ea+URbzFFzUsbdt3InX2ec+VEbIY2TVkhSc9oiRSmgxmFaa6eSmEw
F9lKeh/Tmh6cFK28Ax6ll3RKxI4S0u6N+KjkjTm5MbK86Aks8d8IhZAW5cNzw4b8hGTqgKTkYOzw
qij7TrEm30hsgmegw1tcD5iyWelbxndj+ZZoDTpo+phFqh1YvemzPnrtgWYAmCJ2gRo+VCPG+hTp
jZCdfywjeDLm2W+YT7Qk9yn1kgLNYEAoZtqPonyhkn6JmWNtXKm1844G+/+TswgrnFiRQzGZdtAj
XB8BPTGmrZ6WlQgJc3//FbE4fpqT2WmBJGhQixcNQ8xN2AbjcwJ37Po5X7VD/8p5b179EG9azRgX
RgVVYvnSUhXeydey+3RdxrsLvby+H5RZRg7SUMcMvqcdCFC4mynI1ikBR1UNVpP0N8eYKmgrXSaN
I9fTR8YU1ywbH5joDQ9kXVm8C8AqYH7f0v0mdTEiEKztoCOZR4Tq5az2gSPebei75niYaJ2dAYlA
qCwxieaQFDwjvR0oPPKjQt5lpel2qnFEI/C3yjR+N2w8llN/sqZ0IzWypiK8AngHyP4iqb04N41S
6J3Isnk/PaJ4Bs5meF27dQlzGwzIBWb6o3PDqFXllGOsih3Q4knpc6wh+mQ3+JvWLhh8DzSWwwmZ
p6Sdy1CiRung3FpBFblJt2/ijVVathy/W4qPAhY32CSOqOxmRBJRPjHyLbdbdBAcTetB4U92tGuR
guudY992bms+tuJx4I3bbjWfLvFlF79isVkyJyQdJqip5E/KwFyW2B4xdrz8QVvbK5I/anTokr/X
929jbZddZnzQKrXCKxBYeRn0GX2ps62RXeuKoftjRjKhOWMZUwP5a3QaGCgCNvBAgq0cTVPcM0oR
mFX0ZqbZD4Tdn5sq+sU0+/d1/d6P+NLazJUjDL2YU+vLW55YSlSbagn/uNWl4jVWhlluU1Sf7NZo
j1SK1KN2XHzN0jEK6gQxazs1xY4qDTKIUVyAO4X8qkEJ6QGO0vlpHCVHtdPQRjANvZ+NVr4TjvZj
HCuKOrLj7FqHMjeRivLSURNwFkayPR/twa1EZCJ5nFujf13H9/avSx1n1k1MEjcuSEswGQuYpcSy
Ao3DULZ/KahEH7qeakdLE+q+ZDn3WnADe3Iq4bs3lb0XuVYi1h4dnGeSP1vIWB3ypO2eexlRFDAn
i3xTOHobWd2S2htn1jdUEKJjDPcIhoQqdwPaBQ4qsg0ehi8RD3gGeYcg3XhwchB9M7TtfYqittwJ
IvUHaaKQmtFRvjhbwy7eH4yl+mh3BjEu+CFQtVtcnLhpTN5mNbKkBfIR0vlZjerbhPEdeVOGVsNR
n4yeFbsJ4G49q6QCKE1/ctQpdrVsQhpEf8sVfgLlQOdKQz4k9t+kSweX6Fs3Ye2ygegM01oxPQPN
jwtDRmnTMtNEMpyMe8X4NNrP1w/Ce5vDciWAHUMpCYESqkn6wlIKVTRagpUocqSBvB5IUeOEJAE3
Phu6L78p5V7obpN6QMZPW03Va9p9FD7//YPzAAM6VkJvnICVk/zpyCbbS2bfOFnhHyuJXDEiDEQw
F6z1A2vqqYITF6QToJFmu6P68foqrj5pHyQs9EgboxhNFRGf0qZ+zmuf5JlrFRtA6bXVmhkncXBB
0HQBlDGThIAUSLMCW8gvWl7eYczvhoh1w/uvjGWwJ3pVq4rWtIISxEJZS5EQptMfWzTgB+ddYKhs
NwzkruiK3ZSk364v45rP+kHB5SAPozGcnMFQBoMRu7H+ZtHnEtnJIt7IsWzJ0c6P3SSBlVQzKClt
r0tcq3kqpa9tjftdizlnDALyH4gD0V56LsWqE5IRWdhB+1JOwBChcC9d3Sz8rXEA6+fiX0Gzuh9u
ERMm7do+t4PJ8PSZx313fVu2vr+wQUlF6y5t8P23dixnDNFGHmft++iBm4nHkMu4oLSK7MlSKS9t
cNVHrZs7zVND+H/w3NGkMI/yA/XEBYBCNYZEjzluaIGR23kYvzXFhlu7qoUKNDlISVEtX6YYiEji
hHa6BSSI5tKyy13SaVt8VqtCULx5Z0QHEeIiUQJYUQ2HSYWQrjhOerN3qH/7ZoO0dR5cACD2JUsH
OMW0HJOHAhGXe73+EcX2xnav3YvZJ5+hR3N6ZPH2KlLBvMYycYJYOTraT8QiO8bvjGo68njDnK3Z
5Q+i3q3dh5uRjDrhKOGhlBw/qiDjrlu30T//hwVDCRJMVvNLc+GqOkpp/z/SvqQ3bp2L8hcJoGZq
K6kmu+Khyo5jbwg7cTRREkkNlPjr+yhfNxCXCy7k9eK9LIKIxfny3jM0bRXdhmS+Qz35bu7DC5f0
2VmH/AWymQB3fwLHRF0wZ7Y/0tucILmpYnPRq+JSCycnYlWakKsMD05Rw+Yy/g8IasiXoPAI2S0A
SU8hnrkZdFUz5MKQrJrGd1VsHbn5ehrOrioo24KUBqX9TwAcJmxtBzVDE5KUScUj3Buak9SuW5Io
NUALw6kuWV2dXV/QJEFBE7W4T4ZBo99njQu5+NtqHuPRv27H64leeG6dS4T9HSOdXCO1R1tAKRGg
+bkXDyaM7eEuMtuG39hlEEf5heV8NgJY9ClC7E68gU5fPxoPKwmGAp7nzJGI94H3XQ6iNPchJqIq
ZceUd911E5luYzuS7hAJq4d/n8y/f8PJjYZUbUeLcaC3fj8Cr2VyRNkRrmonlpVzz3154dA7N4/Q
vMLStJFs+cQBHSH7Cz8RJD082a2aUsYFY6nK5gsn3/mxRfEWsEtwW5Fl/HhT93BucUaGdqasuYFU
C/imqr3uI5fHo5vfDW342rbTS8/8xOvqC4N6bo8v0ir/r/GTPU56mFS0UQEMoaHfSlXuorK+EFid
I4igsg/5ZMAGAYk8xXdW0rOaSoXBrU/uoqZNDbvS071jbqsWZdd65Qx6xZwosYNs09uXZFnPxXV4
sEMbE6krIExPhjeifYfEKloHinrtmvp3GKm18Vlac3kpJXkuRfd3WyejWQWQDGrHCGgKKEPFrg0l
XWf65TTmoe/LHPoI7U6IYR1OZGN6RGVfb5BzcwnDQJBf/vT1NA4A8oX1TmkFt/l03T26/YV789Ln
TzpHGJxFyxyfh4BMvPbxv69//uf95qAsAllqVN1QKTutjaBSgYz+pPHKEL+aXidTvfWt96/b+NwH
tIHnHoh9uBI+pQDV7CM9B9z8bRWX/g7KvF9//vNa+/j5kwRgMDttVkX4PDzpnhunv8lku7eA8JOB
2H3d1Nme4PmK+Xb+YCQ/nhqlaxwIyc7BrQGIC8IYcfXr6wY+353oCyxPEB0DLIMH5scGLIhS+Y03
AC0DwcYch615mfDoH8W1Sy8dtWc781dbJ+MmW1OUYwYEuNNkC0Y/9S/JlXy+MD/25iS+zDvVT3mA
3pTdfR6mDaRrO+SsUBcOhveLufpz/UGSHgwWpFDASDo5cwwP+zycyuB2LG0ob0Ybox++nh1YrmD8
P+ZowOuHjgeuh/9ppX6cn8xCLrD35uwuaIkMYczlNtvaEUPa47bukskf/F3mUrOqHa0edDjmaQkE
9050oOiNIG7eTZb0d0Ty+q5pRL7OaOU9lUU5Hdumnzc4wTRk3Sz/gGim2o4241vhBpAZNaBPSNJB
VqIAlSNmyKWtKmLLVYXCz7FrOswhy6EsOuVsL3s5btqQj1veODylAdTz3S6nq6YLy7U7Vjo2pMqv
Kl7BGzmchuqqDMdnpYLfIVq/7mxO7vpAVevaqaIVQObPRpJ+o3g5Qhu4Entr8Mwaslze9QDa+xgz
OSI3NbbzLZ+C7NavuyoxgFYmEoZVaz8v3ybIocVhm9tJJtwh9SSzbqK50fsqKqoVUvgj8DkVRFI1
hChNods0gLDu0S09gKZG4KB8g5vLKfJ8FbHSXc9Ijx7YkNdJPlbhd2YF7ZqVfb3NYB25lrLT10KW
QQJgrrOTofdDoJgD8BT14rk12T1yy2NiZQBU2R0goFTZ9bUlyVumYX7XdBYqdIN5hyrZ12vo3A6H
quOC5IbcJo7djyso7KFA5Wk7u2OjD83X6hoUTzB/vEc6d5vGHi/cH+fOdwAgcEMBM4B81UlSsQ87
29e2n92Feb6urWbNuuyah5dwp2ebAfkcDFDgJj/xQLMe+k3EBNmdN9kDFKLyPSb/Vg//DphBcgIy
UWC8okcodn4cvRFmdW7YggbX0van5/d13NvsQuh07hyBdBNagZ0a9vrJDKneqckQddatM6O06Zax
4hdSICct4Gm6OKZA4B3SRniIBcsp89djGL67sI0PiwZyPY+Lvmd+4Zw6+30fIicIixbs5ckoFZMq
7JJCEgbqA0j823H7HzqwkI9xn0e4CE8Vu5ys5kAZQzSpijv2o23/rWaI8YG/NqjacAhbWM6nM2AI
kNp0IvLgNDAX6WLSDOnXu/DkZvpfC4u1CNLs0Hw6RaU2WKa9DdjgwR+SnMRtdF3awErvm3Kniwsg
pM+zgd5QVEwQCGPiT2Nhdyy0aEkPYz4blLRraS5Rks41ACwNEEFLpQx/flxO8Iqau9z48pADSAhF
+jjvLnTh5ND6M1yQj0YBFxBEYGhOFtTQW40htZGHtItuIoBThiSIL4LXz/ZjEeJC4jEE5OMk+Knh
+NJl0IE8eDVJGeiSXX3h8L3UwknIM1HuueWEFvjQJLogqb6U/DgJRv83UiDD47TFxgAc7uNcRDDU
qtqIQBG6uqrbVZFtu+Gq16uvl++ZfoAVFtI/gmKLB8/HVgA/CoTBNj90vVjbNG58tv73FpATRBwa
AfaAm+NjC2Fe5lOUUXlwi8emvftnLUlAMaA6DRuNRZkcfIyPn7dYa2xeFPVhZncT8kP/fkDh+6ih
hTBIBlHvFI+ISlYfRpzxAzydUuYjNLG2Xw/QmYmGyIMNltkCLUOS9mMPbL8wwdwvgiLeGv6ngbqK
ABK+RBU40wp+Pp4aUL/DH9Fy7/51U7DABgBEj80BUnvq/b2Kfl46PM624KCBJRsBr7OTuygYRCuJ
mDAT7pWgr3nx0NYLsfbCcJ05cJdsQIDwmYI16Z7sC8Ajw8nvceVZfrUvASSztJdKONtNsI2dYtn9
+Hp6zuyQD+2dDBwH5n0EEa85jPm8Crx+RciFs+Qk5Fl2OlJzYHniwQYKgH/So5EgsKwmCBMyuaZA
1XsUqbHNv/cCjD+UrYCfifDo/Dj9rhy4R8XQHpwXrRP1+B++jhwbajqL9dmfFNJfiyuD2VLTMLs9
DPOL47yb8j+MkLtUkWwXCD7EbR9/vc3DcODUgRrm0e3jSF0X/P7rHpybg+WgRVIBARMUHD+2wEtt
ps6TCKRKD3QDiPmA4mnKS0mSc3vkr2bck2mQFSqLCuK6h7Zeec2dVR49O7aTr/tybsUCpYyJdpBh
AB78Y1+A+oXNcV81Bxm918eh/A8bYpEHBtMOJwpu2Y+fV3wMjaQEyzVCvKP5ipf8wnyfJlX/bAnA
kpFQxTZfNMs/tkEcadGutJsDJRaS41ufsjQT72VZrmprhlA6ibUgsZj+ES36p2Ef+qA4YeAI+wkn
RHneqM749UGYdzd6tOV3Z/799fQsN9JfL/8/TSzyoDCTAMPoU2IatO8hq0H1Bq8TSdPWfQmzamP8
5heVThxl/YXVcG5lL/sSiTPoeiGM/ziUXl92bdex+jBCGMIVIC5Le+VeMkw62wrKWHDqgD/Zpyx4
W+bg4Eq0Isc9DTfjlDqXqCLn9g5E4aHUv5ADP8nETBkw6yG4l4ehvvZZvypkHXf6ptOXXOXPTBBK
mSj62lh/EXgIH0dMO16DEuecH/p6+jE2dopAE/BsC4bm4woZzqd/Xg8wVrSB94caJyLvk+aAkHGR
0ID/b1TfE6y38lE4kOjHf4Q9fN3UmZNhMauDbjFejcvh8LFn1YR3uxl9hBrhUxCP/6wqiMAC/F54
4mF2UHs5Ce7ZbJjqMS0H/gD/leESDfbMGvuT6MABCleuTxun8SBARWTbHhaqE0uh2DLbq68H6JRQ
uWxO1McX2w+ksj/TT7LWYPIV4voyeMvCpJ7KDe1BgAXelGyyCEmPctU2N8y5lPc4s7o/NLz8/V9X
qArCzoQuE4fJ0t962LOEk7tva7Zz2aX74bSi8387CeGrpTT2mcxC2pxLCCSLg2v3SQZXY+ebN34r
xXM9QJSXvgbRg1uAhBX0yXBpF58J36AKCXAaGD4LbeNkjXA3zGwVUHEQQDyr68jdI3G4CucNk6B0
XuJxnkLh/tdVPAuw4EMUsU6TZErCnySbNN5p5i6Eb5EAApPM0ICpamjDvwfZ1pPQmp5jB6lQIe8i
d9VGzxcW1ZkDZUGXg6ELn2/QSk/Cl0LA6sNDGvcwGuvWholdbAKesrxYO5n74NbOeujcH9Jq7ylI
VTXAE6PVgRrC7up5SUw1TQqObRErt339+qd9+mV44y+83WU23M9uollNx9xgUx31dBu4UTzba6VW
Xr4h/yq79acBXHsAaOKIAADk5OxxJ6EH1OzF0a3rZCOyS1pl57qCRxpFoQDFp0/OY8FszU5Oe3zf
hlD+nE7weu9+dvI1b9++HrRPp+gyVDASBh4IkQJehh+3Kq9KMJtAkDgGiZlW9SWvrTOfR2FgweoD
2Yi80nIM/nUSTIUruVB5dyx8nlqTTGxFL2TdPm1CPGmROsbM47iDDcPJk9NvnNk2KhiPvvu7ao7F
tCFqoy1YUQYwF71wv53pD3Td0B+EcwGqd8vE/dUfZ7C0coNWHRu1tciVfffPs7HIS0ElcwGjAOP9
8fNdXbHR47k6Kvd3tnKbC9HauV8PtSEomICWh2zxyblsdBPQKnDUMXLSn/2lsOnS10/GRgx1MISF
q46yfk0C90L289OFiZzL37/9JFKHm2k2Qp9THV/K+WC96OH7vw89cmw404DOWZRjPw49aox8xINT
Hnnz3DddMtje+usWPi9UxK1IDeNpjPlFHvpjC60vjGUXmNw8+jZNCP6DvfZ+ueH1bLYWqkBft7bM
5YfIHLEe7n1wL/ESRyrpZFtYMFfW4MmpI6wwYrvuk7pZ++Ejsy6o8HyedbTjL1Wb0FvEfk7aIXYR
tWM2qKNdrNpidcn/5NLnl7//a8NNhPCu4fj80O0LAUrD9uth+nzS4udD4hhTi+ooZII/fl94UQka
Pb5PeppObQYyR53Ydp0QCp67Sx++bu7zKkaJBjhSpPDR6Ceteh51UCUGy+KoJYBS+j0Lvwf6glLR
mSEDPcrBAwbsCRSdTrqkTQYNhRq1Ux3q1G9VekmA62wDeFJgyPB9+PB+HLOMdTwPikFjIcdd/i23
nr4epDPfX6hL/3t8ffasw9DJmZLKP/brDpVG21wiZp/ZG8hNAPGMuB4UttPyn6krDoG+3D9G1Ytf
Hot67ZJ1u/u6F2emGnsPGx2ZBciyngaHg89mhFCFd+wOrjulfVev8ku2PedG6u82TrIjYx/2WG1o
oyictNDfpXupNnDm0IIkK7RzlpLcorb1ca69dhjqwkYLIk9r9wYXy5o372TeLTQuMv77mOHNuIjF
e9Aq+eQUQ2CEyBsQyo/UkG1FUPCOrf6iSgnCNfzqk8MRamioRuAyxwI4fdxJNUBcmwXusRjD704+
NN+MzpvtVHhlBpU8B4a/vbwdAqcGYSp0N8qZg3anUXCHKKCFKonNgslOID4JiXa/5oAW9G8dDd9I
FUKsyedRv7LrLHw1dl485pxZdewx12viBnwwUBa1+zPwpuZuqqW7k1UDlcUomsq0VJZY6aGxNtAp
mQ75NEAtZY6CVz5Zw++skT/bwmLr3hZ2TEj2W8h8PYRlERfFWMZSWiChubZKxixcONqTvYN051tp
VflaALkQV02PLJ131xic1a6dy/cKpen9pOb8uqE9krXKKV7yJlcD/KhnB2u2x9nIoRdjVO2bROb+
iwIfG+W0sPihZB9AICVrjzbV37nugKgLTfVUR2GbDoU9rjEULphZzZQAtWG2BYeaCIVm5UowC9de
Xz1WZZTtu9kiK3ew3szswTdw7I0D3kNG69/WDJXQIRiLlVeJ4EbM9iPTpHpUQlhbWygnof4QckjB
mAAg0CDN3dUQl7Z8Gqo++qFR+etWtC7JxhbDayXHJztqptiGKOI1jTD+cRORLFG9mJ5L0YYKaAzf
yJjV9SMY1nhiwZiV7WbX7ZIajmV3YaG9FsAIiLmkTePSe29wNCopgFwwWS/OfLYCsMBt558FGd9h
d9GtpeheGlgjQsO0dHzw5jJRhzEf6Xct+Pepo0+OMQAATXNN7vuwwjIrbZ5U1pylxDQU/27MILMb
RFOrksGyml8Bnf2YZyxLxo41hwLZpq0XqYe5yF98e7rPFm3gVMN4pejIe29rFbM2mCC7ZXSfdnTw
22+d1UKXTTW/4YgbsrXsbWjBQknhIShGOSRMhFWe2j009uJspB1N6DQXR+3MP5qgb3C3wDgayR19
qFTxYsvwfi570cVW2fzQtvg55dDukFXugWcoYJLlZxqCLEUYFyKn604EahdZQ+CuikI0Ky4AY0gJ
bFeve1B3ZCxc+egFmStiUrBxBeuwYtOWoLgB1ixSMDLEb1FNYldV9SOfpywmbeWtIBDwNHSW+z1o
nHY3z90vGfTdGAcia64En61k6CE3lrkmTK3Q7ei2Loz9KxILY1vNTvlEehjLBhqap57W1s5hY5nA
kY+nKGx9V8UExI8lw3m4mvNq8G4ZgZ+v6ZSJITwIcQPmVskE4GUa8uJ3UMomDbty6Fct9XnsQ5uV
r+k0Gqwd34H+NNmXswudHRjJSLnr5tqLw8G3k6DUEswiOacdb719aAP4RDKozSIb1qdkru6dHLjH
3pveitqVm4DXEN1kHnRSW9fX665Tvpd0M/3lGqur97pS36pW1d8ajTMIa0E9OnW9n0vrnoetsDZm
FKDYdR4BUpwVD2zizzYtA4htOQRSznUEP+krRYty748KIP8B5FEb2qUwPhsrPDpiJHy8W+ESiEVU
UaUfG1Jnetf7VrbVvsiOcx7OVqpsqEBPrQ/9HytzN9SwbCf7uilWJdSi2Abr8rZSZNMzyA7AufZH
SPQc4xJUaaADnXShaBM3V1kfs4qVN7LOvFsFzFWqx3GUq9nX13MGc8yxIFt3IFdFjrXHoU88bptp
oj8dXJlrwMHIT6bWA1+PilUrAse4uIP8xO1Ueg6LgfnK4qYn9EaBblKkVeurJ6hIzA8onb4NpU2u
6368azhmpWnq+Yf02xynStHlCRwb7G5lNIc5DHOCfeZTvuY+mV4HEII37kjrR2JNj6YpIdo8ih11
pL93oJe8pxKrA7sXusz+yKAg4AFQaZEiRY6XQXakmRdlmHlvVcxqroGAG6eY1+ZN+KS0NjY059kx
6us5rnU/x5KP2fwK1pqTVhrMXsgnzzHPvSBFWRX+2oGU8xxDW4MkPGijWGsvghYT/zlKVyd8UenK
mnCOdsqvRP8e9YZFce3nfpwFXUk3nlW7dtpLras15CJY3DsEN5EDO2+rn+6lKYDIg8y+O8zP7cxp
GtRjEQvH1NeZUftO57BIg/UQrGn5W0SRtMpFftuHxkm7ERYOvg9vNaJxpPp6hJOaJ6xn3Bi/Zw86
hUnftkNKnVk1sQEt2Y6bgQgB+eaxgWJQz0wfL740TmI4n6rNPMOtwR9zsMOAiYRygKHKuiGzFCIO
KdJ2bs8gk0zktgwt/BvrqrKbBsJl+H3Ehe2m5trdtJbrrIrcoUkx0PKbO0FBmQ98I2B9y2xMD8B+
Q4qc9XAsO0PuHJU1CXTssFNBLzHNqvFtvhYzyKp+Ae0EPbLuGEwTXAmYkPcMCAPoXUVz7HMDnbZ8
KveOV2UbDgeomEKhccY4JrhnRUJR0bsLZihrLjlK7E9XQ0FDjwNmgOlnyWG1R+zyDngetmqssn/G
6aefeTXPKQ7m9gqacN2BirrFCRF6MmGhrm4cPpsfUEpr3W/WYOuXofYWZwjlJkVjt0kOYBkAkfVP
GzpX66DwvRiUaicZIUGdCGuodkGH4YjC4Zfn9gcC4S1HeBIAGYseqQBAkQ55oJJiAijARY0FKZqA
bW1XdSkTOUTBfVIkHouc/ZyDdJ4FsCivERAhcKLtqipU+IAbTN5oiIld+ZXBMeJgkwxOG5ZJjYfX
RlfeALm2Sl9HEbTFaD4BU1uR3sQNbeS3gNneszuWT71D8++6L9vYn6i85hnIcJDeJeumQ9gkQolt
MyGeu6NGRmJljZMbZ6Xb/Op6Eqb4rXbsdR0H+ZyRX9AErZp0FOTB6ycILVjBWPW3owfTmVYxN8a1
8aQi57736mIvYVRS77yhhDCY7ZlRJaZVe2juHKpAV1jHNodwnHrOaH8nStluLdDPE6fKN4jSqD+l
ABCvy5xtVDeMuwpesaltTcGOz02flMSSEKAbnXFdtBQa4rZZ0Fu4qN257hKnscUVZHtuMuNmK+bl
ajVZ9oh/0aVR9qq6sE4GaakVlsiwKgI3LYQo4ymiZoNL9rc7229a6LUdZs0OuJ4EXLyNV9JUMv9X
5jYElhushxMAHKhDgHLjsKyRmSvyOCo1OhGIPkFaDaPs8jaBNWQGbbT8XamSrydRdSjkdE9uJYuE
O8Gzmf3iqur9W+06eRpS8btuG3pTZmSAPpEg+4Ky4cFQxnD4Ne29b+nysYHtz6pmZN5mItDRavY4
Kb9lA2gzVh1l10RGZs3pHFzTULcwO1WD38duayHsKis/XGkSrQjF5eY3Q4u4zRI+inNN+UPMuPli
It386JF+mhOrkO7rlLHmOSza19AaX3UWsKQ2MIesx/I5p/qBze10kKoH3CbHGbMnXQ/LW14FnCSQ
+51UQnEl/ZqooZuJluMrggeVInvjx7VXoDZT9kqu8sySK59xqGBWTnkdObm6dWpN7jpAZ9fA9PuY
iQAaFJDCgq6BgPTDY9ULoByZ0/Fw3w9h68SZNxqTZqHlrC2H/GZ5P95y2KSpIKhXOHhxNpJCbu0m
YBzwI2CoRqvOXouu6RGcqkDRVdRF+abFmQSFbx6+eBYIQjnxKrL3BfEQY3g4pn7kgnrNOkA4m/CR
leuKQyywKvIHFAh/tRUCu9YvE3DdZxx8cIO1IvM7isZ+42Y+jpoQv7vCvK/qilYQSHMpbGMcULvL
3NzP2MzHPjAI2lvZvxSO3z9YnnUr1QjMVwSLOVx7EHDsJEwNW15DIKDJ7QfU2Gm/sWfAyhmwuGNm
XTtz3eQ8VqMVDYhHUZroBykRJZpmnWkCzarBCp5HTM0z45GfffN7JJVDwPG2pJhabydG+waV19G5
UqMLLUZvIFte+u6wyqlChiebUY1RKvNuIHVJ0zLnP53SRwTbzP2NHRUaSqY6vxozwI1AyamHR49V
3Q5ZF42is7/oPzdBFPcU3McrzysARhG8yp8AJqeQTuQYB8CU1hz/fsdH221XkCV8DXxTkcQfEfV6
E70DN17EncphL9CZIqmy8oHYc5GUqjnWpH9sUSK48iJhUj/DpTlHtEtYXkMamkC+cUId9AlGcXdG
5AjIyBAmwQCaZ5S3+c7GdbEpbEE3QIw72MUuTTuhmisSjUQd4JDlxNRjsvmW6VzWNzDMOvQBeQEo
uhv2LOs9es8IURzrbuCAy/OftT88EJc/OlL5WKne+JQTXzyC02eL2HJm8yS8YboZpdrTOgtSoOkq
rPeIvoyFefLoW5M3uAKFRaDr4VsvZVNCbQnwjCouQunk6yLU9YGF2fAUZPj1XtuGb6MZaDx47j3L
4Qoxz+J7Ww5F0pTYETXt3ruRZthf7ZOnJzz+DR6A+SRbaJpZ/kYGvEk6d/RXwxSRB8S/jzn1iifi
5OGrC1WEK+PbEvdnB5szCO+1N1GpArM8Y+orSIgFKw68wX5weE7WkPBgBxB2oyY18JgTEPMcDjDq
q/S+qOB5f+QBXnJ5BJ2xQbN3e5zfq364HmXZpl1Qv86hOdq5jUdVG7qGrBGnvbms8eJaAlyK1ALy
XuDPDLj2AgpIEA0bicjCnbC72r7FhINP4OyiHvIyCu4EcBwmb4j/37xoKJO2mevYr8mb08FEx8Eh
BK4vBgOlrBpF5SnHmEnWfzeA1CQztRl2EB9/S89YMfQMYJWhQsORZMizfd+Mw5VwoWETV1rsmcms
JBrLtrjOpso/VFnwNAmF2LCY7yYehCme83je6aLEuRI9KMKeLFFYcehzb2MKLiDW6/Kt0TSHPAyI
+qYo5H2gmxHvdmE7cc1K9QLJFRgEG4TZeJOyZAhmvQdYEl3QJY0rw+FMqQ1/rSLR/IBUdTNuQZ9Q
tyWg17GDK2dMdOgdDSvpowRcfhtqVUBWJyfVfsYZ8SiqDOznMVA94HsE+hSIFt1nAezfzjiTHlLW
WqFcN20dbMZBruGLTJ7wCNZpDcjWzVjCkqqr2y7aILh+5W0/zNsRygAxnlCAO2bLQQEgPtyLiEw6
GpmNmOgPjDyLEY3gtUYRps6GPLTc09uqwIs/HLe5ba8jCOhdERXqpOSsGG76vlJQtmkHsxr8wrkq
OqoSlK1V6un+O9Kj7jawnGfYlkzx1EaPUJCBVGvlx0Hu71lJjppBxdVU2U8IDD8jIAshueFGO63w
DIxQ9W8LZKDjgnrmWlfc4HggPFFEQ5fVIqRJpcuKVFG8bPqZvYWQ4kl8i9eJ6/FtzZ2tI4Nta83w
7UK8DIHYwKwkYqso4FtX/aDutoerkD3777B+UOtOCvvazXPgNJF7ffeR8njNQSxJw4ZkQxpwiEfP
vLnFs/O702UVtM1HCByKDlqCUdjF1dDxvaeRS50leZ6tQlzXdRjWqWbi1baM3uBsLbYqN8ENA1nl
vmIiSsvB81MSlg91b36WWetvqoI2Bq8ch+85BGPAChaRFcOWlD6M0fRdyJ7A0kcx5Np4MaYV9kZS
9Xa0k9yq09If4S7JcLn8LHTjP+M6hiy6KcufBGqe1xxAn29FFsh00tMYExw014YK57a3aw9Zmtoi
8egxgs1t/YgcfefBdnOjGk+vIKBb7LWTlXg3kzYuhuY3za135bdeHNHyGFYcsRii5ZQW5I2xJoo5
A/aJmSLcZX4dBFdT4NPvnkGmq3Q1tZMxdFRMJrxnx0xRmviZ3d96qjSxyXyxb7zIypFARaprsEex
dbtSPBZNhvby8GmMnDEdObUPWrviHYLikKRgOEJxMhrzQ+Be2PQuXrjrCe/AexU4eDwGgRA/O7dy
Yt3Jg7J7Z20C/IwEnFYNzpLTPDRVMF3hukUNb474tB95Ea6nUbzNANfWCcLuGSk2xZ5khh9KK1Wv
MgW7COgZk7TKBp6WYYm7W7F6QoYwekEWoEyyvu6eDCBpMBcYxYyHUOAiOW3w3MJTga4CRxYE6VUG
dxU264QMpbdGRfz73KniPULG824e2dOAO2k7Ar+aMKrtMVGT5a4MC55spOw4juUk6IPexgBVPwcF
FtYclR2PxeCpOvUcGd5Vble9hwukoWAa52GUuS89Xp3XlqHyFxuWuSfeHX58B9MfNveJRIIsdaJh
XAHUJB9YhBetPUYHZ8xhLuDBcQnnH7ZkU+uYw+EnmXD+rEvVTkhrCqdd16HsD3bXmbVj+m9joN07
APGgBKqdYnlmWBVUPNmirGwKvIddoctt0VmAtAHSDASDQILqyrjBtPFIPd8hg02/ebqw0rn2m81y
cBx6pSOTQvkTrjuRNcY5yZiO7d5YeGlUXpBI260u1GPPFGgWszwIGEKjFsoYJ9AHITybZXp2j+H4
ZMLV6G7bSxbYZ+ozFMBu4FKgAgww1kl9pgopAo26clGKS6G5jZzV1zWmc98HCOUPxAsUs1NAP7Tm
YDXfNe6xtladn1wkrJ/5/lI7BkAEZIcIBcWP1R9ot7Ko6iJ67P03nKZYiV///jNT8Pf3T/GcQRdq
5NvwfS5AlmRbr9llSLx93ciFTpwaCyIbP9O8QSM2nt7B1tr8++cBpYiAPQIGDRWlj2PkIM/TT1B6
RF3l6j2jFypin3885JkARgfChXooiZ4sUjpHruUWgwstwWtrR+sL5e/PldCPnz8p7+Ed5zldjs8T
sY9gJmd2et6EyEv86xh9bMb5OEZIUaLOYUHapjE/zfRQvP3/ff4Eg+CITmSoErtH0W+R4HYvzPDZ
QUJd0l2AOQu97+OvD8a6CQrh49eTNa3iWcTeexv9G78SNUof8APATVGXtME7WLbKX0AH6MPklUD6
4VhPuB+hY9XI/zAJXggXAYimAKpNl27+1UJRdk1dlJF/XEQTiv/D2Xntxq4k2/aLCNCbV7K8XEkl
aZkXYll6z6T7+jO4zsU9Kqqggja6sYFGd1cqk2kj5hyhr6Fjfv4zvG1gITwwgeTFZUMDQuvc3l75
8jX996XVgBHAwtqAk5u2zrsgYacm5qTqp9fS4TLgX/NmXPr9GeqJ02CW6i+z3dRbTiKtFOap50Dk
Bm/10pWPMI/BeeYZPQByE2TFOAFgGZz3QCQ6eVO9tU5dfz8FKyfb99v6yck/vyLOmpnT+m++tZTF
SQBuxDqV5A5WQep9/KUvrAgV7aOBwwfpMhKN85+vCqIfYVhY3JWNu2RYGdlWJ0VcE5P5uKH3BwSg
FiSQM10CR8tS3NeaitZlpcNbQ5+i29HIT6QmjIdSdJ+s2DOvv39wCayvED/e6aWCkCS1mtjySVH+
DBR67wefNF6ERUNc6dOFwUNohkDamkXZ8nIK9JE90GNzPLWjysug6uvuBpWB+j3pI6KRoe1/WlVI
fGMGL0L9V5GFLVYNKbYR2VsLXbtZN926vQZ7+XeCLiY1IlUVUS3G6llRcz4das3iwULN6pPiELML
JMpZZlFqI0eum7uJihGDm2UlBQHJ8QTIQJV+z0OLSp8TJUomxU72pB6jJ7XQqu+jbY4Hrq3jrZaN
srQdTVM8KORk77Xh+0itz641d4litJtUDvp1XuNviuQSeJpvxM2DPFkg5A1Z+tlQHvIpjrl1fjwl
L3w+jLhYhiCeosNe8qccawxlc6q1k8026qTPo6q6w7QloPdxOxdEKpjEaIosH8c/U+Z8VIcEF5mI
dO3UGZGr9UchBdjpfo4NoSqy3cFwK8RWzfY8Bok1X9mn3ruW0KkxPym0YWIdUfTFRqXNIajclv2T
QhFQw4WGwgD/KvUXJypAi3sADcpPFllkDTJLUeRgvaFhCu6e99gXZmFbQ+mfwiDY+pK0efx4SN9v
7zZ2cywR8AugGCzPWGuUwUH7ZfRcFf19rmQHTfm0GvK8hcUZW2St06gGLQgSqy3Fja6InS/2AD3Z
rCszGa3FV6HUd5gJLYme45gLgnfVnHjx9008Scw4qlAs7XaOKIWcioSvzsveyrbQhf/DJ3jTwGIv
avxBL8eKBkpik8+yemVvff/381YhfzTDiOfKsYuflylCqhUEyk54EpPy+3DN8n/x92GzWEgHeTUu
SRuJEkht0fvSKbNucmXbX2NPvj/vEKH+W3Zc9TEyLL6vKrU2Ujwjebanfe48x+Ymv1bA50IXzppY
XA3yoTJkJDDJsyGt8GVl15iWl35/Ns9i0OM6+26RBbZUQWuyk2dd3meHIvj0CnAAGemYFizsX+/O
mq4P0z6bpPg5/xUiar5W7vzSX88FnBsmzETkwIvRSapMzarRSZ41CvapbvHls9N/dvf/388vdji1
q83W6vj5LL+xxV19rXDHPD/OT+Kz318W3NTJJCadzu8rwisttAmqS6CetLkX2emVt+OFuUrQBM03
Okqc3kvlN0wpM0ydLH+2zJeCQgLDsFWueZ7eH7bQbN60MX+uN/fYKoOzmHMze5bWJYKsbq3M8cv1
pz/KWSOLg9Y2c5gIPo1w/8AnfTN9EozNuUYvVI42nFMQPJa7alUZ/tDEef4sW8mmLqWDn4rtf+jD
myYWG1/f+Gbu+2n+/NqMd0P86WPNmcX9XPColvX+ypqkXQ0RMrROWfKzRX6lXrnrXFh1OqQ9xomB
gry7+MxpgQpoKHzzNMiraI845tODc/bziw+cSNhwUfmbJxj4mzQ6Fcn4+XOHatQGB4PNvYWr/fk8
TdXInLqpZ4Bq5I0UczT6Ky3Mf+NiZSMb4lwDxUUkcfk0jf1GwdtmW6e+3iBzMxPqiW0+HqYLiw10
Ec9rIn7/VvV5JwrUPGpBqvMEQNPT4/tCuimp25j2V+6WF74270Z8u5APocEsLzElb4NIs4V9CuLy
xj9kV29JF3bBswYWm3iohiEFmAb7lPxFVxQ6GyPyrBQX6pVFt7wkY7OwNRDRM2lhfvcsTUOdovtN
ST3C59biPqaiNlAPkni1cCwIsZ+ccYXci6xEeGXr/WceeDMbZv8Iz0ceB/Oz9b21N28jTQn8QXse
B+QlGD4TnQJZqvHiTKO2jXLSu7VfvEat0f/xM1X86QvTucnL3v+bOWZ2yH35FYkGsX0VTZ8EwZG8
bocgTZN4WrRVA7pjTEP7KWyrwHOEGj7YTdNnbuS06KAPneZhLumrIINb8CLZ1BTJy4aqwRSuRA5R
bhWhIRFFerhv0KtQeDEZUKlnTpLeIjYNn3rHeMYwKq8+NYX/d1w0YqW4J+HcLO9/gep0WWh12nNk
3HzdFvlt8vXjBhZz938boFADpk/rwvUDsnBLWSShPcuUmkNjX3fqlS5ca0E9X4VN1sJPCumCLr5J
W/8/dEDVeExi4cWgT/7j/OfDnAha0Sj8vC5tozjcXbmfaYtdZB4hrHr4MXX8kfI7R6nWR4TQ7Ep7
DvLMWFtUv7wPLKV8UdoiOMqwWg+SMel/ncKPV//0johLjTty06S0ut5qNpYmjEOpJuaTUef2TlA2
7xdy7Dsf1dxOVnubuIwUr6pYKvdAnpVtbEhYASzBdVBpENPZTbnpWoRVHU6DraKHgzdGuOE88v6N
WyZC/l1VzEbhW9JmGgftBo3ScAUxeOEzzkWq2KiJJDJVlmdOjH00NAf9WVP/Oj8C7fXjebg4DuZR
5gPKio5RCi7q8jgoW992MtvXngknujoKhGE4oAn/uBFl3igX28xsxMHVA7aLJNmiE9lktUPiBPqz
NVqrIt36zVdn2xG40b+jx0MErhWr5M+sdTdX2fjbVB5N63tHjFy6Rmxcwgz+t8OQpaBYWNwIly8v
1Wn8dBwL/VkVxV1dpeteD4+UrkXsZdzI4XSv+WieQDVohbJWi+LKqrwwq2dQ3f9vfrEq0RgJEUc0
3zWoKSlymx+l8ibQpytn47t+EnWeXZTQ+olBzgii8/U5NcIxfFbvPWHCBwnMiVmymfdlstHSKl73
MfWm7OjrIK2VJjnKenSlo+qczXj7zZ25LuhMCiFaSJByuUEkvcYbndjagyrI9hbCUTxVklENFuVz
VsnpHTydYh/GiT5H8tQ9c6dFrMkKTAhmG/JO2GngBZ3zd2pjSiNmQYlocADGUHf9Dpn7tbvXv019
+Rfr5Fnnr6PZSOHPh0yuu2QwIy18aFrJWEeDUj1F9TCuuhi8dkf88H4slXzV1LlFBTKTxITWbyjg
vJbL7neUi+TKEC7nCqUEWCrz2PE0oorEYtVosZzWaZZGj32g5vuyT9o7S4kMLxXokafIvJY6utge
aR1aJP6qL8OvjtyIrA6K+DEMV/jCavNRQ66u7T/eDJYb2r9evWllsQJitRynQtCKgltmglx1zcy4
3NKWDSw+Y92lQ5NHNFD7eB2sF6V7qrv1x514v7z4NjwwZlwHmyZ5nvO5wskX1vi/gseoH2+SqLjX
JW1rSch6SyEeBk3dKPDY/cg/WgqWg9x++fgPuNRJ8oighbi9sZMtOtm2doTaSA4e01CsgkjbNtZD
OV65pFyaEG8bmT/lm1ezhd9PUzIleFRHaopE1G4byfhJj1L3/B96gzDA4SbByltW/xJG76CVdcJH
xK4/w6j4bZqYn5zuyjm0PIbmmcGuAmYKaiv5s8WgKfnQF1GuhY8xcERXhB34SOR0kXIq0578k/a3
Uq7tg5fa1A3i7nAxuC45izb5PIVlYg5/dMyfjrGLo+csogiM41ZO4/ZWcmViXpoXOk7bWY+icQTM
//2bT9YUONGCvgofe1S19XNcv3It+fhjXVrA+hyE4Cy1sZ4v3qiJ0lcE/+zgEd+TrZzy+HNpJmaz
ZfEAZrgcSDy87867kCvhNDrIV48VJlplPqg/FyX41wCRXRX9EnoU5BbnDaR5LgDY684x69fyxrq2
N1wYH9BV5BlB8/GKN+YZ8eYTKHZpjUpAib+0u7/tjP/wx0MoQctBMEgle33+64Os5YpcWM5RCokO
fOmzK2vkwpq3QRDNZZFshav9Yr7GphRrY9gHj43h+vEvzfRUB5/p51QK8yc4a2WxswTOEOV90LF9
pfkWy8QPq04+F2v6f00AriD8ShZeXpwzHQDyLEQj+WiO4xZx6E2NB/LjlXB5rP6vicVYZQGA2Gmg
iUA9aNLKxjOZb9tr2awLS3pm3aK4gCIGLEg5/+KO1pVVB0rmmNaGO2oQMffV6eOOXJiyZDvYfXkM
sCLMxZJTbL+danA1R2oI6PUO8eHHv39hoOYqHnwKgNbv1UeZHNnJ2MqsuOKPLPXovA9lp3oQCz9u
5/1QMaugI0I3BotBkcDzoRpS2wiwyjnH6Re1LdNX0X169dGAYc/FSGZa3L9yo2/WNhbMvDYC2z7m
wW20r8xPz9k5BDRLaxCEEpBZTChFasj5pap95EE53hnxlavXu+GB4UI661/OmZzW8ko+GJLtp1Gl
UoDnRv+j9jfKJ0voUU+NtyRPDnvG6c5YhPMPUEsUPpXGRj8Ca1rpDULs6XPioH8tAKLk30ynGX56
3gKGODusY9ADVJ7ssn12rZrh+1cAX5hlpqE0I7/7rp6K0QVdk/vldAxTscrIj8bhlterK0WHvBrd
xL6PxlMvfwuMde3v/OrKFHh/s5zbhyBKjJyLCnja8w52QANq3H3TUTGe9FpdhRRJmoabCXsFMbGH
ul7xIgquzIx3GwDzjvQI6ReCqVxrF432ikSUFYDf0cRaKt0k7ZUN5sLM41dR+jCpLwhYRRpLeibK
8SjDeBN3enOQws9eG+gChyJveoUL5LuUp5/3jubr8nBM1d+KFmFl/PPx5rIUUsxTjxYMovPzyidz
e/5l1ABFeFD1A5O7diPK+eCm5AHTtw/SdATE8c2IzbUx4ORsgt3HbV8cvxlNSKFmE7XIYtaTYi/k
IiqHoyac127MvyajedLqa2HPS9NA5dIFuJ/XO0fBeQ+zEfEglP3x2FRyx4eK6n1KFZMrp8H8K2fv
bMaRqY0ygKmApnkxjpGTSU0XS+PRnv0yLXuR/EeOR8+QM68anz4euYtdetPY4mgzA/wreUlpmLDB
OZBRtVa+0p130ft5XqA0+Xf0kLdZ9gcUHetZMpjczslOsS6Z6VZU30qld2s19LIxcLNmIzdX7uEX
h5HLB2xpJuW70F2HfTYhtDceQ9HErtmZzwNylMQsPN8Q2yaVr+xMF0eS6IiCoIAc1VI0mciV0ZfC
GY8W3rUkzG4nrfkvTQCCAlhoUctqefUvJ10JzFIbj31T/pVr/2Bl9vbj+fDuKjJ/rDdNLKY4t484
SGt1PCbtDyVX3Cx/GPLUDY0rs+LiaL1pZ3EVkSNYFoVPOzk8DYdS6jC0P+7JpRYIsPEE4J2hcqM+
X6whm2GMX4sWWs0bAj1zB0tcA9hfmtykKWadBBsrgMfFzgPYAJ4I9ZaOdYNVm/snIdNqwMCbx07T
uHkYVlhVi/RmHNTopcCeutH6azJUcsPvdkBrfjPwHkTPwj1yKT7sSnXU8OlPR2lqo03jJyP8hswK
8HkoNa6rpMYKw/KGCHA/JXm1kjH9uGmV2V5CpgG6qOi8oWwGtzX9aV12wBHsAM/SlEMFwFeUhW5a
NtWuQ1HmplouToHQMNOItN5FmWqvg77R7/WxVx61QWirFuzOXTHYVIFSgletbPovma4Nv5ssJtUl
WUDAkWnET2aYZOtmqPSVxcXCU4ye7cDOf5ZCwSijyVOZrUQh8siFtubvJqfMNhLW830VDeYu0OvO
bYU5rVqzz26caBzXlWwUL1YDXUavYn0twlp6IBkqrzQVZkrfjThQwrK8E1NBmS4ixJsmFdbB7zC9
gVkpoSiAdIFYJwP0k/v1FFd26JJpi9CPSooXJqb9ZNeZeOzlOnpwdMyauh78LWwZ95xRp1ShMloP
vrXp+bIUuUFSkLPEpXuXaaBzSrz8qwF4zKrCG7cWdfsj1rBp60am4NMblRXHeOEWYebfWoEp32dq
Lj81mX4bEG0ssRGO+YCT2M/WkZOYLvjxYG8G7YhdL7kj6K1sAtMi0hbbvw0jm1ZRXEfANywgR6ZT
gjtyqrXoY2ntiCb5mmPPXQUiSb3ByGWCZeSNXd0cLOW2jaKnGUANt2TwH+PY+akVSb/zU11K72Wc
VRQ31kUI2yT85ox1Rvxcbr90qtGPcEP0QFBxdfo21tQt9XLFzh4kW+pXQNwp9ztMjb7qWbjfIzuQ
v6lt26yhfkqxJ42W9aKOav7TtzLlGZ90cStnzMJKdf7Uct5+mTQwHQzNiYkxrv2s/ZNJg3QCVDPd
mpKc/iw6LVL3Lcio2WxdmyvdiGyXOagWO0Kff8NuMp/6BitbFDhYQu0xgC9jdh5EJnNL5DB8yuXY
Ll0Hb+qrIzXNz6iMOk+WQkJ9tdr/8BvQ2+TRpJVPOCnwYiuEJjOk1p1W9acoxVdZFJKCRVMXwRaf
9OSOAyV1e9pzCzOYVhPE2UNUtvpaaTndw3mmjAZAr6Efj6VedLsxiX4l2hh/zwNbPITaVLo5I/IS
k9Iw9z6e+w2WPvM0+nwA11TD4NGC+3EvKXnwnFbld9Uqsy9NqX5LfJO3cQ/EuNMnE/MurGDcwF8n
aTA2fKnhgQF2vmhjq3poypQVbuN2hTK42CDVsldFIn8zJskwgDM1yLUiUXq8xfhHTbIaKofzquOz
Z5Fk+UoOtGZtDXLzPWB5lp5jZcGdXrWCjtqp29r9ahh/WvHPjtMfqAM1T/8EqTFhvU2SldJngi9d
8j808Kqb1IzbKlnceHbvdKvJ9IuV0TrxpoU34eWYGz2ez8pG6+pqT11THW9haL00eiwfughsVxqM
AZACTfdGJp7bTz4+v2AATFM1lZtFVn2oRS9h1jXxaWOYx5EQwYfXE6360nS69BOrICXw9DhaZVZJ
HdoolW7MMOq3U2pnXobrE/pWJ3uREcOxawSC0SrSm5OVwjJT/cjeUrCq8GphDX87LqU3NY/nn6KI
0j24DQOLcQGeQ02Ah46YqHbsPrJXGGG/SuVOeYWF0hTeWLTNLRyu5CdG+tp2B7UaPS2up5lg1x20
uDK2ZS9B1UiV7osqEtK0g10qK6kD9xCMvb1T81b30iFUv5C/s2Fw1MmzmrXRto5IMXZmF950aC8e
B1+U7OESFmBMcV6sCPleJLGxgcnXPGFQHR/jtBEr0drtPCHHTegQ5e+k1jxIiu3sWiFNa6AgyVcQ
DtkuHkcFsyMoqjaVwbBGRXFQ40Qwb+QYD6Jipzdtpuu3wIvilSS3j6CZci/2ncdAUvwV1q/f6MZA
HvV54+pp+oXcQuYWgYTeHeD4qgPgsZElyDSSk0/3Sd9iGbUBxyRVxekAjeGuqaAt8B7vXDUd0A21
8PFq3c/XUL+obxA2RnxwYPK4iQ4CoItbsYnaRNxNKg5xKnvXaw2d37pK29HTR6mgDPKo74JAVjZ+
HjjrgXS/VwWK+M7Rm67HMI7W08Ab3JJKnJ6RFK8pL8iTvNDNfQ3L2RtMHWWHlCYgDhTnrsKt6pl1
Tt0pR/+bOuZ0qu2gfirjMts2Gs1yeTGo9QLDzAmS4TVvU2tV9fB2wDXL9zBGgEqJWN4njt9uS6kp
16ElhoPTRv06zTpzU+MLBlQgG/s6kQdPqhNzr6MXOYlM9J7UKDA35KBaWSVzp0ksdW2FnbmaMrL7
0ogQxOtLBAGD1gSroAWTB4FGv01HW9rh6JB2hm9BIwgBBzgFxbOynk1jlJL6AE5PWUNoS56a2Am2
Ghbyp7pIy31WT+KlqgdtpYy2/ljDnlhzmqWwzLv2RzLX6hzssXIdBeF9bLQ9wCFH/BV5+Ksu1fwY
M2iu6gT52gBf6yalk+9T1ddWYAGrm3JGLmijg5mcyczSjoAyDnr0KzZFvOpq/PpqxG7sq2Aj40n8
LgytcZEYxa6qMN2GpFBuWLq+R8Ba3cyUvq2FL90dW3vaoWVgsfl2sIr/XTCzanK1KdX3bS519zwi
Tf1ADnLs3TCGzKI15imJg/IwQCMAASEzd80ppChBUaxRg5uHMtC6TZUZlmt3anaHkTfwzKYEn1cY
GZoirlihRfJdGyCz+UH+LcnlyfX1SYcPMmMF8aNtelsXECtT2x1zswFXL0qMdNRWLQcAJ3ll/rKn
7ldtDda3rqNKgG9EbH1Clbd1V1Bs0ERXN0alv2vrUr+JxzCAXhhGWzBQxWsySb6nGqLdJmmueVkD
QKcKonglIwbaGHJRb3PUI7cdt0cGvivcQcDaqKmPvEZY8CiC0DFcxVKhDoEd2UZ+gRSqMAFXjfOh
E7ddvYpnECUBJf1p0GHe6Ykk157i4N7XOyp6Jk1jgcRpWXdNE+1yXJXHCdDCrmhEc59NKCWkujXv
WU/jOmijhr0qC+/qvAhXKKakTaxI/bboyVuPSFssN2MTWhFOKzdx0vrtSghLnEY1+JMahZdqxkM1
c44UEfZfTIqRj14xSfV3zRqbo1KJ5LdetslXh+qTayPGW93L4a9ESeABST1/rT9poDoczWs67rUq
tVB2hdE5Gwh18hqJIJCQrrGoLmoP61ZEg+dnwPS7Ug82lHVu3anq9Z2jwDVMJYVJR8gAU3nxbSwc
hY3DyR7APsQrLQ9RiOnTCMmr5HAgfrcO9EJahxBo1qYRhDKDVqrGVs/HqdvUPdUU8m7wXT0MvgST
TqXqtq2hS5ShsdZJcx9DPe5uDQQ86SF24pneZqBkIskuVrFeawejdpp7J7B+93XSu2XBpNdBi21A
qXJD7QN75zs9x0/GcRilhbke467do+ARuP6UcGMFRf5NU2EmkUprn61WSg9NU0xHUwoi002aqSlu
6mAyZNLDfuXFGOO5eyPOeGgGNoZQnQa4IjAJhgbBRjomsB9TIzk2SPooRpgDWfLLdBMS0L/Nh85+
gffll17MI/0wDEESu60v93BJFT/6k3a5OOqSlZ3SwEpu2qqjTlHcBVzY7GTw2tAsvYrr3hZirbRx
6pHtwYjwy0+geCZV6XdpUYW7wumblZ5Y34ngtIfE1Mml9n72OlRmfNuFICeSbI5Xjl30EsZi3OBo
huA62ZqrVZX8bKtldFQDCXyQEYW8jSqxzbqR75hl1XOXcuYbE/AYp+S6njtAggJSH4ewBXlXBOUX
qannwvXmXEtSlDfIZdu7UOuCHbba6sFI6+FkmVQEluuYqQLgYV8Z8V/+X/Eq7DWBtpK1aYRjt3Xw
Je15e1XHqqycnVQrNvIYvffXYRJ0x3QsJFfqrXitqW0KQYv3RhYG/Yvmgy42a0N+cFjYz5RmLdaU
Kc9WedyHq0jOOrcYqu5Ghim3Gc1ufIr0rH3SExjEGvENN+9Fs6kT37Njew8j7jXxdWklYvQxgdoD
3sry7l4deDg1bIeerOfNBgiIvplNcZ7WyP02NDplBTTlj5/UgGDMrjoUFCW9L1QIEykEtsGU4UVN
fYeSyW5vAfS2P9Ic2z0YEO0OUBN4BIsiPklfUfKmGJJDCPQUOEVYrpJJ3oaK5NpODihpUqdDT8J5
3fpxdYBvFWw0w6/dYAraJ1JTKjV/Z8BdW2c3mu07G/CrAUzB3r5VsCGvythxNp0ZcbzXRfOsK/nv
OGrtB1nr+hWPNa4vPXTXSNLS/RhE9g+1plJwEvlipbZ1S6XuXL9Rcqc9WEL+Y1Kd1lNFrRzigZLP
DaZ/l4BwupkMVMwhmT7P4RLoGnUxrk0BeskPbXMtDYOyhQgIzym147+6Ksg9aQGoLzOJD1Ehsk0C
p8sjHx2umx6cB1s4JISagyEyGtgSMlUONAdVLgbJGhSiAXMYwrCL19peEesBveKE6R6HnXEzzARK
vy9D14iC8ltbxeNa7n0fbk+XeZOcTgdHHZMfE1NzDfYovJlqgIxxkr7omsRYGslrT4XcTSH8X6Jp
slOtxeWxTX0EuoOqHgvV6tx83pE71cy3XMgDDw+TuiJI0gMHKzRX4fvsRQTCTzUr6SCCCOQ04RP5
nnoO4Ipa2L2pkt+HSq/sfQja68AZpQe9JUJhxnpxQwakuOv0uH/MIhijUHBOU5uhTi7lzDn5jg6/
RJZeJCeCy5GkReRWsRMeQYvwEAjk9KbQnIKYl//XyRNxYxnGcFC7Kt/rA/MjCmGCFAi5NFSWffqY
qyAFC0ZHon0hW3sTosYqiePMrfK49PJItt2+qQPPjwyqtVeKvO1y2faq0u42WegnXqUZr0TL7B0I
p/xv0kE1nka4Qp0WpuvECDreZHX1ABQF2K3qTIZblMr0ZCKS25tCiT2uvvIWTs/fOk2cXacCmhsC
kwta1Gg3lTpZFHhWbsOyzzw7KOVjpXXzGFrjvnUkZxVpyY8sS6JtyisM6kkqiC6A8IVJOvOdweSh
RaqNA6Ka4aUYzGHjTzJPyyHOviaSVH/xh8g8wCaGXRfLtTuamM4kLlQufM9gZVcVQa4uU4CL+NM9
Z2oFmTYzH6sIAR1PWP+GgKO6zspB2uELh+DUQ2TgemGFGzmo4Y+laQvPLHMoU85tMxDVHxtYDiDy
SYUMWQLuA1/jWkMtraeyLB+5OU+uhCTOrWSmVOAYlDuuB+XOFkN6G2Z19PrJgOYc4sNgTC57LjO2
DDDXQw9xDkDkUSh7U72dis+GZPl9KmbMdRMULgjaQhJJEffGRLM1HVtxP8T7UL2S5HoXkD3//Xc1
0pAB20rE7zsPKabvTzo3EDTwLxKfVKHCufHO7z1YNofc4E9HoALEDQ/UGhjjawXUL/XhbSOLsHVj
ZEZvdjSShMTR3Gt24Gs/v/gEDqrFZoCpS90pTy8eq+Db56eQM2cYMf1SGWOpjhmtaoTnTToua74f
G+3Hp3+dQk0EwSmpM6Mv5t69yf77dd9KdWfKR6lWv6vEiYiHfTa9bTn/JIVk+ZistHLeBLaZPimb
0jj6cvZADpLEzqj9/bgbF0LptIEohgQfj5GlNJgUlqMhVzWOivOgNMc6J2Tx/HET5jLFN3dDmysq
GbM+cckIEXqhI1wvjKPgkGxU62SkBOOd9LuVq9fgP/OUPEsnzm2hhqJBqCc0dz5kI2HHaipzgxNy
2CVZd5h88Qgd5Rk62y95FAQnPyvKZyHSpKmDKpgBIuaiSbmUIKzqlXEssBGmhzD4/fHwzctg2SX0
GaxxdGroZRazIFUTLjQwwI5q/ntqt1k0upHLUcTClxXCQeGVVNL7LA8dQlGB5Itm8WwvGjRKx0lz
eATHvLOUdaX6BmmS+mD4BIuLEF4yzLQxfx40ad3n8A4/7u6FXQEtG893BhUB0lI1Qni3laiqYx7R
CHljf4jNTzr35r3zrIVFyrnjTA/7WDWPAbK5jClp/YcJP7uJOV7MufDWYmMruC1TSrhlRmBWIePS
6+RzAB4HQvrsYM0iHqov62iPqVpszUvvzSY0Klz8e0tox4ZYWji6EgHdjz/HJQnMXFsKk+lMS3GW
0y+e1FpuqeBxnEicBbzQ8mNe965VHqYS0iQEO6nNvsq+vm2cfBsS2NOHPx//DReS2zhSKA1ECFYm
ub5YYZlE3QmYnwgeeIlaZuzaFMdQ4cNpSuN1yTW7xMXmaEWhxOkMN1nMj7ghwjTDM4+UgVtrxddB
NG5KRLURX/Tiivbx3eJG3oVzCoWURSnfd6NrUfjNUoDiHYdBflWNYFObVFQxSBuw148xkPp8FZnp
L2Wyr3zYiy1jyUCZxRXinTi417Wy9hWlPwqcJ72wKElCgYh872u3SvcImtrzoUN//CHf7c70FivF
LCuiRM47U0HYUTqpU+yep0FBsYoxuzezktoS1aqwW9MdmVHrTFWvwXEuNQvtDJ8ryfF5Gp2vEr1p
hOTUznA0WIggUkNAt7Gk8rhQVvzHorzyUd9tYbO8EXkOmzbyw3cHXkpBFUKLGvMVK2NGbOaasm6e
gWdHwr8G/lHuZmzVckFAOYci3hVk+3nZ2E5IVQnCd+2nt+K5GbIes+NM1eEHnY8bS4DMt9oMx0m3
VsNkPChJvf94RlwcKiQes3Sce9rS4xyOEpHmuhuOSVmIx9EmnselMDh93MqlCQDhgkyTivwezdR5
RzLHrw1DKoYjU5KE1M6Az1mlh1JQhNfYDd23j5t7d+Fh3N42N/85b3Zl6LrdGPnVcFRCsurDH1t9
ptzSZop/fdzOPP7LaWBRk43GZvHj8rIj5NIJAyMfjgQYngy/RHYxUm9If7UaxVXnGu2ddZ+hrL6y
dby/Icwd1HHuIwShauVyQRWwpfHxxuMxKtAK+BLPcUDyBiSo/nflvBRcEALtp37NLXRp2uMH4LzD
FPBeDSlJjtE2kYIwcXqBEk5k528p/f54TC+dd/8M6wp6S6b8UhdryhHZJIrdHwP5wWAHVpvIk9IH
4Zsg5EEDT49mvtPku1D9K/X7zzui2IrZlfkn5XDp47xg3swdvS/qVItk9VjlVFwh9BZEV43e76fN
WROL881uqzl6OKlHO2vcIdtK6uPHY3jhAD1rYHErqXUtFUZIH5SYAL62CcW+p8hQHH8T6s+Pm7qw
f8zCX5PTc7ZOK4stSp4wVcfkZ46W+cv0f1xTJ175+X++xjdfA5/qZI95ys8DX44p8nLtDXxhSlsy
dwx93v+4yy3u2lGnk0yIFMIENQLiahTKS4Vw45D0ivH5UwmqAM9hFL08+f4t6jd9qZNsqkTRoyVW
/rYUxcivIRiU+Y9d7EdnLSw6MxZNPimFPOEccChb9E3Xbicp2oTFqx7+puIJqZFqZyNm0q88lC/s
72cNq+eLJjYSLRgMMR3rODihXl6H2he/P7ZqQ7W/nUivKBMv7X+0h0uCmYfwfGn4K6VcQ/rWTMdS
DX6aifyzVMs1CQsizGHgRv9D2pn1to0tW/gXEeA8vEqy5NliEidOXojuDJznmb/+fnSfc1vaJkTY
pxvofjDA0p5q165atVaUHRBe+Tl55b3WAW+4vOWFLQPaDRc4K7DP4QV9B8IsV/TNIkITFq5Uv0hD
A2HAp4Ye0MtGhI3/xogwo0OFe/eVqHARHUSTQH3nw+XN97XzFQsk0ty2wSBMLdoZ3ae4MldGsDhN
s446fc1zB4Jw54dp2qWpb+duSg37Owpy8d+Xp2jZwNyJQ1fz3OFwPgRLQ/oo7abcbTvz3hiLW7vJ
70sv+3zZjLC3/5mp14aff8wIFwJYG01FezV3gchuuu4wmRQBh3Yz+o+68j0MVmKXxYXX8BMAbrnY
RVqhDNbpXFYYVR8iqmPZ3H8fGdCJBWHevNyQy7qWc1eBiMGZnK1iPtV+sR0swrNoE6YvlydwcZ0g
1+B9rBMqi3zQtW8g7WMWuTup0bWlTn/GvoTlzpNuLtsRbr1/FurEjnAuQ7Q7CgMP61pqjiSa2plX
Sj2itwdAdNNR8v0EY3G6gvteHhx9iwb5oZkt+nwTQq9Sdr7J7uiBppWH1rv125V7Y82EEM2GZa4U
SK/lroMwhnnrf4mKD53V+TlDEgM2ZLGZwhjMTqPgkLuRQaH+t1M+hsXVB1bnxIQQkxTpBOlqERRu
nk/Um92wgdPe/BXEv5Ro935T5K9e0xWQvoqjyTxoNgDSZG4bOFs1Tx68NEdSRiGLMOnflNRYA38v
rRCvNF0Hb0YzingjaBkoUH20MleFpiIMUD0kLK/jtYzBmhnxTsBlK1ShM1dSf0U5cOXyp6H++MDc
nQxFcA7plI90PNnYUCjpqsXOSFx0Qzf0bl6Z06fLxoR32uuJPZ03wbVK/pTmfsKAHNZGr74aI+IR
an7lvTMh8B9D1JpICJp0IopRqprCNyP7uatmxp2k+fdIinzglAKzooGGf21a1c4dAfjgMfJD9kDs
5MCRnibpa+vsL8/X0t1wakOYr0rpJQ9JosxNh11B2V/5wJV9+v15A55EqMZo6ohq8X0phGJgQjyu
61BoXPHTS6tOveM1CWWodPadW+lo6CpNc0hdZVAPEjqfCL9q6U9Q6x+YLUOHtBK/LFPJPLdTozVK
IjFOXU/6FBo33lqacnEcJozBvFFf/eb597W0r50QeSZXng5NUkBhAHNUcvh1eRRL4QcdS2ROaDSj
l064YOA58gfUUXNXmrJtUFy30w+tvO2CDtihv9PrtcDzNeNz8oh4PStsY6o39DLNdNbnw8o1K6kq
M8ndITKmOwtep20kVdpOHhTpENmlfm123TO0dSAJVQPYm2ZGV13fAnFFvHOjlHDBIKxckQCR8m2o
OvmtRwf97vK0LPlC8kgw2hgw81EuOf+VFoIl/dg4uNzsa6wW4C1f1PYDd/upDcHfmm0hS4osZa6s
ulL5hKjORipWjvTi8p6MQ5ht2OQyH/3C3K2d4tZS+08IfM3ibbdlVOzgbyo3ehSvsFitzZ3gRlJF
7ZKeGolbvaTWIxo0XfkRC9RLeSPNRQvRGUKiM1lK6RDy5QCVu5ug+zsbuw94q7n0+18jwjCG1J6s
cfRyt8uKrU4/Q2lUmzr68oGNRnRHaRHyuTepNgsdTRRuTRYIScR+ooXH2io8aS5bWYpdCb7o7aJX
dmbBPd/OUVFqbT9axHgdausINeeH1AF3Un4Jkl+XTc3TIp7vU1OzWztx8hFVW8VsifWG4WvfPWor
n1/aXLh2GK8gTwTiIxwaKzMSK4av2W385N63od7p/RspsN/XYPzqpcCP2EwV3fn43/NRWF4ZFmY3
cTZ1Cnu5LB0l2/778kwtLcrMTTM/YHm3iK63ANOARFicu3ivtNk7YHeCg1aAbb26bGhhzujSZ93B
hSmz1z0fTJX7mSdpVuzGzc8kuiqVfWytLMsc4QirTpafAGjmWZnJ685NOHkkGZYhxa5Z/OkBXJvO
1pGQ+8xu0G3fgT0oxxUfsHA9nlkUni1xzGMwZhOwz4ZNrD2UPsXeydzOaMj3T99cKdSpKwPBFb1N
EHY05aBO7jZA64doX6Ezn9or8d3icCjWQWSBJBwH6HwCtTQNJvD4iav6L0ZaHGLzOqqbnZL3H9gM
vF1AM8A6gEzGfH5PzmdblRly02wGXfqGOt5GsV+aciXKX9pwpE3oIrXgGX3TR+qrJk3YAWuT0Ysp
7WBZk/vflxdlab7mBz8d0bPyipidMfMytO1KT0ibGFs7bsBKDDs5JkwaV46pueDRHHLQNn3XsKVR
2jyfMVSwu6lqq8R19LA+lmb7o0y9LN8aWpRCLJ1KR+AbT/DT7iU3QtFESox9TgBEtrCQrtGrSF8s
RY6v0EKvN2URmbxPp+yF/q7sAK8YCg2JFpR7Z1Kdh9gEjd6hRYvIPYLKRmHUO5R3m2vYFgYX4lga
9vp+OMSSHu3YSZ1bJVH/0PUSqohyr/7Kk4aGrkKRQIzXmvNTRgZuQMHZbndaSwfhBAj/T6NH1VYr
xv53hXbvs58a0U8/z53r3AuVWyNP4bdBg/NAifc56rIOqezRug7Je+zlPND3jYlKTycFE89fGiMU
T4+vkzjMfrdaFiJgAHerD6vXXtXNNeWsBafJKaRARIqbXiCxZpmoaVajZhy74/gl6raNv8kAv39g
b3HYDV5yvOjEvVVHepyEQcOBLw+ytHkc5vbTw2Ubi5uKAZAog7JIVwWHmaMnT4oZGykUuI9yVq0c
87fnA+gI8wv3AjJsnJHzTWuCBM70mmOOlPRvtGQBfCbf+kC5T1VrZbreDoUaNVAieKTmErxIxGPk
SN50dDu63sFrb6S1vJtIxcFdzPdnLreZfZaXkDCUPFcmhOlbpqoN800d0Hha0qqAknO3n/rm1s+H
u6GSf4yefZ/E0wFlwhc5it/9rJx/BTxoJOKgQhNxMnKcVTIyUvhN2XGHMLoG6VBvjLy+to13Ahr+
M+J/banni2dAa64ZAIrddqr2udLszOkmnpp9UdGqbT9Ea3fC4gqSXgIFRKXqTZaxbytL5zXCDHfe
Hlm0e7Dm797vM5AB0BmQCVivxUIYyAKnsUlnunO3Hg1JNcCQ954oLMDxxqMSjQ2anM4nrQukDJ4W
LXKnvWPeVmsSGEsHimKjgluA2Jbq8fnnfWCgNDsNkZsG7VOSOFdKhMBuaEVfKttaiT4XbcFIJM/3
80yfcm6rhxgsdkovcqMp6mks1Id9ZdXDroONA2rysnAvT938vfPojYI/WQyeUwBowDme2wNA7zkO
LLGurh5i+0rqyMXtL5tY2mJoEs35GF45qK2cmzBbmoZyK8fE4Ft736Kg1qpev/Kknr/yZiAEmgaZ
YAVEm7AH8kTRY0RqYzcB2iWnX43yb3vaKxSffPrPLo9o0RaqeHCDyXgmQ7BVN5XZGE0Qk9ROuy8m
ic2twXObYprmeQd5dCzUUvXoI0t1YlVwDQ6Rh+Kh1OY2wXCdekiym1qrbBH6zVfGt7gpYHAGgg5J
0Js0N0QKcVxHfuwa+fdsqNFl/aSucaAt2GC7AQ4CXcssihuvH2xtrAIndEMeclO3czJ1p6+VBha2
3pmR+e8nEa9v9xQhI4ykf+l2uYvIfFzeCYujgH6ZZQEe/OaxKI+5nBRtGblFX+6aRv5WjMmD6rcr
L56lcQA7gr3fJIMOCPp8HNCltDWEcYwDLepnKfx8eRSLnwc6gCLpTHZrCg8qW+0aomo+70nx1qQL
2lnZUEsXOc9PVhpEEzUSMSYZxrSeVHkIXc20x3vonz8jHZLuK+LPbVkSv1tD/ncFMcOD2fXdVZY3
2a2dJ+Z90UV08nxguODuEdoFnEH8cj6bmTSiek4DtTuo0q4buoeg954vm3ibfMM78AKa5dhQrhAz
xGNfKeVI15SbaF/RvYEBQT8E9T3NUzslUHeFtrKCS/uQFzi4BeDdFMaFIQWFSeenlXJteNWn1Kge
nTK8bnr/5fKwFm6nWYyIOIdSx0I5yhvGtim0EM7l6trv5B9B7kGqP7hhq3+/bGpxRM786MKBAQ8W
RmTXYWbkoR26Fp38MlCIx77eXjaxuO1PTMx/P/EO5RyHA7QL4T9R8t0oQYJqRsna3l+zMg/0xEo1
0CfnlxaOLr5WtUejv/7fRjGv2cn306aj49Lm+xPi8xrEeAbCCe83waqDfAWWooILPDdRG1rn8fDF
/WRXKa3tKxfbwnWq0HNJthXnxttO+Dw0K/hX3SbR1lyr5p1qf3bCb/JwZ2nvj0RwcjOunijhbcaV
LGnUDE0cuB1C4Z3jXGnaOxt75vgdE6TceNmRBBGTOehVNIiWhIEbfMmdzTuVi998XVjrxBlD0w/5
ugMvU3Zfr6ULRZzXGwNCrFYV9ZgY9fzzFZDbqQNPgbKV6GzNk+HJDCSAi+3we+yaB18fnotiLTG6
dFGAfbJgPn7FWYtSsfh8qEnaEq7dWH0yumPR/J1J7Vc16ennhDch0oxD1ihXmhLtTV/5HCsfOK+n
v0AE0w2G7JV6xi+oTf0o595zFzo3l8/Tgm8D0EiBiT2CjpUuLKMPU0TfV6rvys79ID2klTs6K2dq
2cTc4kOyD3ct+DbaoUt4e0yI6419nd5O2q20poO2vFbqrCgC9AZWUfncLZihEbeo/fqulDrZd7qV
S5pvle5ashvpHo5g/6Ab5Ihyy5O2vUNaKih1Ok9HX7qJNeghPjCpnD7Kv/MLQHwE9kVOO8tgBG6j
HJP0xSh/+2stHSI6cD4e0A6T455p17nVheORp3JHZJyFLv72F1XLn4Gvb+Pmd1O2e8VM79qsetZi
td0EDYpIl8e3cI+QHSZmoeVR5VoUbDc2GhpabAeu3YXb4dsUBivX4eKWOTEgRIFSNU76iMSOW0z3
SnwfFtQl38er/M/8oSxsob9B+6/oHVv64xW5Lgg0p/Kqb6BlLL98YJbozVKQCqNIIAaadtxmTS11
oetDWLGNtQH+iyRdg+UsrsWJFeF0NZGuIY6FlahTNzoglrZUV5Z7IYJErhJ1FRKF1MzF96xT2Llj
VWlIlruEzTAcifqjqavupimIr8dCGZ8c2Vd3Ghw4K6Zn9yM8pbnkYQnm6cebXaxOlTCxOL1OsC6V
7a05NLeJPX1R++7ZH/WVDbG4505MCXvOGwC8Qo5BCGY13qZrg+KR/qF+a8vR2vZeXDMKenOvCOS2
otOdjFyTooyo32oP2ee4WQnDliYNEYOZqJUQ5k0DlBfGfuG0U+giqJbkw6NNs1XSbsva3F/e4WuG
1HOvC5MkDIw2hqrk2Wv1O7jMmmy4SZw1vMbShMECC/OoCVc86YBzQ94QNVGWS4HrJYdKvR5XEjaL
nyd5QoyEYDSJgPPPj34CbB1tN/AJj/2zV37gAqS6+iq5R4O1I+ws6kaFEo1F4LaGgvTa5BfPg2/0
92Y1rWnBL16E9CAhZ85RJQ8gDKUYCyjJBjVwx1pqtl4GOHCAqfTR8pqh2GgRFEdhcEB0aEeKqtsZ
ES0TRSybv7W+dVZSBUsnisQUQQXl/hnBcj6tcRZ1hgKdl2sO9p2ShBsIvnZBcvjAJqSRl/7GOYMj
hmlBWmTB1GWBK+fNTzvKD+Pk/I5Lal7Q+102tTggG+SoDiMxFCXz30/eNzl3otHbKKsosdNd9eVY
PLVGmd32Zd+uOL4lnztneec2YuBXYsvaKLVdOYasY2C2w1OdgJMxyqNRmxCLol31UPnQu2pVOa40
OSxuIAQN1DlYQ0hbnc/8yRgdKTRLGZZfkFHZsQic3awB0SQjnGfFrqEQmFhdsrVqx9l6arPrqQ14
o/Z+rK5NuwqMzOTMACeIvV8wytjFVCQpT+6CujpcWt/LtTf3kvc6sWEJTqXwKstTbWwMLexl3cYw
C9phb7Q+WolmltwLGBGE70gp0e8lPCpVu+2VGBYCV46vYaGAEevytlwcCN3ms2wXU+YIA4kieaxG
M0pRZuoOdflC0XCjNF/V5gM3pIYTtqjQ4GNEmRlfjaWx88bU1WDs8yi+gp+m5XVl5y+NhmcCPkzh
afyGXMHQfNgf4Z1xq3E/qag/3zTgZtP/0cq8ZifbHM3eivYatGz6Ct4qo9olw19RQI/rWqvf4nDI
VoDLNZk58fXTwaYFH7ecuBEcitWWniUv/2tshpXxLLkmchbzS44c1ZvEhQcIoTLLOnFbpW03TpU+
5lrzozXiFYTIkh1sWK9UFDychNA/CgfNgfQbUAVkcptc88sNtEuHKa2fL2/qRUd0akm4NUEsdJWj
DImraOU+Qw4jku37Hr6gODFuwtDcmb68nyb78wQRb5GEz3qurByspYM7Jxg5WhQMbbEC5td06UvJ
lMAB3PyAneOYo8i7Msz5QhYjXEoOdIGCigIaJ1ySSmEM2RhmqeuUxhe9nGBDC3d9yfDifMtlAzZd
rzdWP9xrIHHiwblN8+hmqNfEWxcXluieoihdApDOnB8IGwqGFBHc1M3VstnVUrmbWjvY1eB9L494
0RCaa6/YOWIUwVvFMFaFKFJy8oY4+pLBWLaXFYkedq+1vRVbiwsI8BSg3hwaiLdoPFV+YzZMrlIf
nMcm+UDcqJ98XtiiqWehezBwg3QQvcLPuGm/XZ6r+TS92RzIrc5NeNSVxdx9FbVml6l+6vrF9Asy
DAhjYX+81Sbjqq+bq8vGFhfGpqeEzAJ0IiK2QHFgoIUVNGO3P9FbspHrp8QyVlZEWbZCsEZkAy2W
WD+q29CBIr/O3EaXk42TT0+GZx9sKG51v9vrYXwFveqmLXZw/KmT9JAHypOXB+jmQS1+ecDzlhZn
Fx3vV1QdcaomLN8AA2XfNiktNAm9M0Bkmu3MCL5X7MzeWRbkcJlfJps2c55hNVrz2EtrSxlNtcDu
UyoWExCp5/V+ppSZayfNtTMq38sc0pGRx8LVUFp/2iCRPrDAFGSsVzgpYJ/ZFZ3eeXKPTjbFDHeU
7mfAjxO+6Opfl+d06bqDgEkB92iCGRDdWWHC0tgNzKlmH9T4ClZS1Tlo3QeylqifwNpG0hIz8684
GYnlOxK0pXrqUkA8lE0KXaLyOCXvVFJ8zREZpLhID83hsKWemwlhLol5xqduqnx3zACK4N9yDb22
9dKaqDkq48rhWHJXp/aEBdK1LgpU28ZdJfAM/1HVtT23ZGAuCNAMjtQeAIjzAeUdp7804jlKuAn9
O+N4efEXPw9+A9lJIhBuzvPPp6ndzRq9MVE7zDIwoBfltHJmV0yIKXFy7VPs20B8s6BJb8ahTB4h
6V8jvlvMrs6qTgwC2gver+cjwdeMlVyBszLC1Po+wpR4LYVSCvUoSsBD7MWHrqnGO4q38V6JQn2f
tWOyhiVacpWkzSndkkrGUwo/wu/KNmnMjlhLmraAbl7iabjOkuEDU0o8BxHErChE3uB8rNYUQA2Q
zi1wnrcdyQf0a1mJpUU7tTD//eS4jn6dBUmEBaLfWa7gnco3r+fUAo3POoGQ1WXh+4ZX24GVS4k7
2Q/Jrh1W3j1L9wQF7blRmRq9IXrqRMu7qC6IrTv93o6ajWkZ2w6kCzdTIN07EYy0ykpYuORGT00K
Ds4n0A9zB7RvQ2Bk5wOaCDcqVTytu758ZEUmkn/m7mRwwiab9AaoXdrwOA2t66yKrzPdvGrTaN+G
xm1vwheeWP6tXY8bR2q+oeixy2zpS+tFK4mHxT1CAEwYzZX4horT8q3Oz3seFvpQPztJfwsUfWWs
SybopaA8RNjJP8JGN0rJzIsUCCe9X8EX20u9O9vqhq+XZ3SOGsSoAiqAOWgDff6GBqjLwcyM9hS7
gznsAv9Zj8i+PuTGfWN0aBd8umxtKYogXCMXNTP0vGHn8eXJr4cURJtmZvCVd851mjg3QZw8+LF2
5yTd2vN8qS5LMuNfi8JhQ7mF+nkEum2M6oeuSINtJle3YzfRlpC2d0Pp76UOmq2q8ze2paPf0/S7
y4NeXMiTnzA7zhN/oqbjNIVTGrt1tUHpIEhXHrnL3ycORo6WypoYCRvdzCutlNxj/ic1+TlJa5yn
S56dRpX/NyAEFkYTN1JUsWphOnrAd7ObVk5+avoarcOSG6HtEAAQel2zxvr5RCWwVWuBBE7Pp8lv
Y0ztJyVF4yRO/tJDY2VRFscEEAdKO47wm8yAnaGNQR9h7JI6erBG/Qss5DtLy35dXvvFDX9iRgja
Y9QrUrNm6gzT2wS+uvVnDT9fuorjbJOuPc/XBiVENIqcIeejM6jCVHZBE2yKoNyE5rs7VebN8N+p
M2RhmVo8bJrk7Gepu7N5DldPubXCJnN5IPA4nO8EenH+Y8KqrtX+UP9S1zJqi37vZBDCni6qtGqs
2RMlWns/BMr3FJhjlRo0lnlPlt9/rtW1Pv7l7U3/AtACHshifsYMksKOnCF2K4eFOcQ5hOyb+gOg
capogLmB2MLnLcZH1Fl6yS7BpTvSS3y082+XN/TiIOi+IEcI7Rgsy+cr49VG6yCeFrtdoZK39bob
X4YurqX5pspW3k1rtoQ1GrLGTs2xxrFpW3W41vtNb1yV00qZZPGInoxIuGfLwAZ6mjIiy3OiTRkM
u6bS77vJvkGq4a4b0dT4wBSSWAf7AYSFMvH5FKZ2U4xyRadX0N0mczPLuK2QEUuGj9wLUCCz4Ui3
v0FU+VremGqZJq493Cjh9RoL6uIZpbNk7lyEL9yar6WTa82KTVpMAp5PlfOXLH3Sip9d9PUDM2Xx
BuNfFb1qYWm8oqjbJGQEDboAxk00Kxpf03N/2cri/enMUAH6IOYa9/lAcl9LOn9ejyb1f6e5fJVL
xs/LJhZ3skPHGnVubhxV2MmSFzphbEWJGyMfY2z9aWPO6i0rG2vBp5H5hfsA8nbKtGL+Dfw+aoPE
uq7SljeMVkWoqKk2ZW98qgf7wcqkr2M0rVW7F94bZ1bnsZ/sgxzgmWn5YN7BLD3SDHeL89jqRvsZ
5rM/6iD9JRXtPg/W2hYWtp9OWXNmoyXXpYmrlhVG3yU2HVS2fVcV8ab270ygbpfXbdHI/IwCvEvJ
VmR+8sE6G6nNw7rUDtP0KDmPYXi4bGJh9/FqnzHw7D7ea8IeL5o2yYrK5CJKtjD3ju/f3GefF06p
nWVFrHp8HnmV0b8trfc7GR1ebHChAJuBbQrOrOmCMcl08NNorFbjNlsJBJZm5/TzQvzUFrVUDyaf
99OrJHqGdmNlhRdOpg6Wnec4aCFSycLhpxseRbEIcAvvdJ6uPgQ7wfUY8jpAzuvySi+aAss/p7JM
XrLCSofpUJSqBf7EQm2pzPxdrf6RB39W8luxtOQIANJwLghtARgKcaAXR6hkBm0IhINO+cS8lhsI
nkaHymQhXalReIj6+uvl0S0dFU42Q6P29Lb6NCVaRw4dhJoaJcfBUe/6unrux7XLc2lDwL2Lq8YQ
nOfCJCpqXth6GAHaLl1/etTef1zojqZfmQzqTDUqhDfdFKoF/L6Dq1Z7+3u4VrRYeo6efV89d5ap
3ZdWKYH7l4yb2DD2hf44qIhowgma3nbOF796mVBN1/Td5dVZCHJm9l11hniShhZTqWnmFPSqaajV
dHDE9j8T7S6VbvrsuvBXgraFvUcFi4zPnImcmX7OR2ilnZbJvt/DM+JK7R2yPZti+qFWx3L8Jufl
ynot7DqsAXLBQxNNifUZLU3CsZO0zk2d4EGKTEjfjeew6a4uT9/CrmNPAzvmbTozQgjLNpTGZKBI
2OGku80YfHU+0Kd0ZkDY1o7TqGPZtbSm55s23+vTyvovzNPZ9+cBnlzSNW3TJIP5vp3+7Uu7Qb6y
1jQZFhb+zMT8E05MRKhL+9bUz0P4IvfhrkgaXM2jKSdXdoYWo7wypIUtfWZPiDuQ6gt6wxw6HjpI
Fqpk/mb1O2vax82xsleMzfMjpMnA8dEmS8xB35OYmgidtk/g/OvcqPpsHJTuy+X9tTR3p58XDk3b
yro3a8u6I1Jq8SFqdk77WBvbOjiU7+d+BEJMfZYIcW4qFp+hyBSltV3mnav1j0qT7srpq6+uFT4W
7jpIdUGDWaB83oLp1BTeLL1SW9czd10OF5BubOaC+Wj374+fbB4hgEe5Wt9WaCU7jlS58Fs3CLJN
qP+cVu61pZU/+b648gVinrTfJq3bHGsE4fKVjbV0ME8/L6x8ryEG7jf8fA2YSHQ3Dbd1uRKiLawF
rTtg41Q4oRUm6fxg1vUgNxYSzS48FdwtCern0yN6Ype38AJJGfIkoJ/BpFJLAw5/bmaMk1RRUrVx
bb2j8XXYeOVL5v3tqV/75DmuNl8DpOM31jH4LdnbwNzTH2P415d/hLBYCOlQAKMlH1ylAQut2BDV
OoVhp608HlVj4wHF+/4/fV6ErnVZHI6Byufpa93k5VVj//mAAWA1pIfoYOdmO59Dvw7ryO7b8Zj6
cBUOMtIevr0Gapg/cuLL/pmkf42IO7rp5Eh2+nI8Bh4Gcjn/lMXGMxptv4YAdTtZ/i45U7TJ7GHl
qAp7/R/DM9fj7Bre1nOrCqk4xYtg265fTEquKLmt+Wlhr78xMW+Qk0tIr01uhDqdjqG10/+qFLru
rmvjfY+S/xiheRkXCs5bRA3U7HKtnjCiTTuDN8/aPC0P4t/vC9GGN0pyYYChOfYFzXYHX9n39Pet
aTQtr8a/VoTzWjf22GYdVrTyStY24Yu2No5FC69KGTNJAkn288XIzZHKQaCOx7iRu11iBz8StX5U
KuPq8qlZsSNitOwgqPWpHMejMchfB4CkPrKlGyOoVwADy3YQh+H1Zr0ts3tZjax7a2Enf8g6ZGeP
9NVdHsqiA+M++6+JOVA42b+OX1mAeDDhI2xdx/nGWCPRWdxcc6MlJBkOOSDhwpHQuc3ryGRRIMTN
ehWJZnMHu2uvVh8Yy9zzirAUhFY4tPOxxI0djqOkI5UHJBvF9ZXPL63G6eeFay1BHcdJOz4ftNZO
/d3RjLz2alqaqxnyNHO8gO0WQyWaErRwjHL5GJS7sNj6NygOm2sCQEtLPgvBzSwvXNDiY93qpCnK
a1QR7QlJarkpNpFtPF/eVosDARfKA30mMRfb7+zE80Jf8eWjbfVXTlRdR16+CR3lyo72ly0tjQYF
gJmGBSkU8pDni67Hs9KRNCJgWNndQYF7aueDAl/J2S9ZmbHDBDNz5kasQshQoJpSKOMh6710hd70
5UEsTdf8dAV5hODbG7CbmaKF603GdBy1bqP65TaxrKs2vzabldBsaQ+TPINXjuey/YaZS+W1qsOh
MBwRcN108V8Zgs5ZuhIUrRgR3WPVWrXWFrORnO6Z8luno760pou0aAS2KQoaAJGAXJ+vO6IgWUeo
MrAi1TaV/mBrUzafL6/L4rIT4M2dVeB/xBBThdkucmxEpOzIc27rqVAPnt/+uWxk/qVieDRXAv5r
RNjBXml5bWWiqBOFNtHRU+YXm0L7zso4+UdM0RFLThAgyRulk17vUmey+vEYDSMcOHJ150iK2+XT
A4x3z5Xi7S4PbXH+yM3MHJ0A30RXUySVXsWlPh5lo9jYCgo0a/mzxZPzrwWxSyUGsFUDtxyPjnWI
pN0EsAMd+LUA7LUN4c0aISI2NxAQa4tYWA962aLRmbgsGOnxsR96E3mBpP7mV0lzB61eftW1ZvVd
amE+TimXbNJhsA+t025yaJojK21XYlvhBf8aE4K1moVneQS94WnpoFGKpTYcj0Va/Z0q4YNRtMFW
sppw26B7uHHogD6UWfr3+1f01KywWUe/6Gl7DsZjZfRbBOivyvHTZQuLcw3yV+O8MTp26vnJtpyw
dYJUGhiZ16OqVqCtPdrpnjjbvJNHpb6ja9h5HEDybPoQIeQhk9KrKI3LmxLarYOvkvWTWj1aeYwt
eZwZHwz/56wVJDbbGhM4a7pSOTz9XfDSljs5uLo89EULJExNA2jUnPY5H3kYJJ0dhuwyZQw2sV1t
POk5r9fQm0tHhkQMHPW8z6GNEqyU9pTonYN7TgZll03NLYJydeNGyTu7k1+36KkhYa/41IKaLsKQ
N6LQK+c7RLCfhnSAV97Rv12euqXjMPfbkA5AgooEx/nU9aE/4ao1DqgkPag9NBiOdAAk6JYK2pRJ
H32T5fDHZZtLEzmv09ylMXchCs8Nv+wCz66m6Zh4T7kOUF3e0BwHo+5lM2Krz+s8ntgR71PZGSO1
GgnYYpjl8lDZ12W9cSC8lOOvVnKn5YgsceCj2y6Rb4pmrfVlaWpPzQsBfDqWnoda+nTMlF0NdGD6
lte3irFL1Y1srYQOSxcGVyGTybUO7l/Ym2E8lKHZqrwRKxXQit5seDSGKxO6OCCoYmmeRNH5TTOY
HYVW7visG8+u7qBJ0nSvlb639bQGBak4sa4ivY8/12kw7i4v5aJlYhaiPIf/iPG9lmQ+TKNMZVVf
V2qzrdAmnNQvoaJDh3hUrJWodSGyIMiHvh/AJfGFGLVWdtg7rYe4tyG5vOvTcV9Ud8yrKW8uj2vB
cRETE4TBAqWTCRNOn96YQ53SaHmMJGs7Vb+k/tAEXy/bWNgaNmSpwPVkmNghqDw/4bWsjPEIhu6Y
T1+8aW/0Nx/4PkwKc5TPI1IEMxS5nyrdUCrHmp7wcVPaK3O0+PtPvi/8frma/KzVEuVI+Xcbo6xC
6+4HRgB0d8bHmAAy5u1w8paXSX2kyajJRzmIN7AIv5dnYHZE0EzA8oWQOI870eEVdt2nqWYpR/th
jLSNJK0BSmaPKYRZbNX509z9M6fh+QjI2iS1p3fqUU9ia9c66Y0XGVdS395pg3FdAQzdVr0zbco4
frk8dwu+HPYdCLdnFU/q2IIvh44SLGPDUZnyTd9vza+Sc9VlK6HNshHKyBAjo2optk1osadE1hDI
x2SKfJ5fzm3ryd42cKZnU0tXAsRFY3T/0CbOsXzzQNJ7R5UoysvHtjY/0VH42fdlZSOl0dNor8Vs
C34Nod1/bc1/P9l5Uh0lpjrEPPe7H0nyQ6lcGBTU8Ll1vqaAAC4v1ZKzAcxN2xFtYegxCHeEZmW2
BX5tOnalvyVU29Aqt+mCd7KQvG52QGCAJ+mwnzmFz8ekxp5ueRP6gpnWbB2nfi/U5D8GYHKcRSXw
Z8Jmr3zdyGQ6wo6hRPLwLkJP7vJELXkcRMn/34DgcTRzshyr0aajXu7N/rb5ffnzS+vAmw5PMxf4
oX0+n6Ch6q1m9JDNjL6P8q2tHb21Es/iAOb2HvYwTWZi3tux+gCCm5ZMVfoLUnUjWYOSvb0gwXFB
bTp3rvB/0ecrqpdEQRVZT0aY7DL/1ndewtHfamAyh+h4ebreDgZbILvA9cDB9cY759lYGEo4mk+5
chvehd67awTnnxeOYNjHpjJlfD67t/OtsxYzvb4Kzl3z3LI4k/GBwuWFIlwuTjGaidI1xlM+XgWV
sqump9b3NwD/FOOmUOWd2fxSMgA/0p1SWDtl+HJ5+t7utnP7wvicccwT3+qNJ8l5Lg17W4W3bfpO
8St2AEbgY5lLegBlxXxP5/RZOcUMUgk/le1TSXdRbLmXB/IKSBFnEsLR+X6j8PamkTifqGpGhMBP
pOXLfdWlZr8dfM34DIAq+sYsa9s0Tz9l9Fk8506iPEHDHQYbKVG87ZQU3a3WOPXdoFrVYx+RCt9M
XhR+a6XWPjT60N7pYeAfm6xNb7hl0oPhV/Gh0Gau5RFV4+0QolRAKFKPOyMbh9uB2PHaJ9GwqdFc
voExMPmrK0Pfpeg0oBdsK99orJO++aMh760xKI5dkPQPbTUlG89Mgm3sT/Emg/wV6o7R2vVxq2QH
Lp5uQ2KpeIzyqDv0ua49D5HzucmbP2EvqRspkJNom0xhM+1JgQU31Tj633Nag+6q0W5voMUL0VPv
SvPPIHfK70Qdpd3llVjaUvNNzIubNOKbO9/KIj2XU4PVLp+SYG+F19U7cTyvG+rEhPh002qvyoIC
E86+jfdpsL88gv8j7bp6JNW17i9CIodXqNgJerp70gvqCceYDAYTfv233Lr3O1UuVKj6PszoSHPE
Ltvb2zuutWS/kI8QmDvAXb1wKKoKOzn2xA5VddhR5TA3f+ui800wUKo3NsL9Zyn/ypIu4Nh0Zo6u
ZTucuLsn6l80AKzEZQsWEmOWaElFig1OoFwp0kCBYzR4+UON7+rtaq3+0iGCVwwrL0TAfVD18/fK
ITUyhUTD9P740iMEaizBJH4w17I4S8sAyQI8WAyCwYZIG8VSShowRrkhVX/y+9L9fv3Ml5aBdYDk
Bp7yJeYbMvtKnRDPDjWDuc+jO2tfU8zuvaIhcniyuLqG4vDRa3ZurwC7IY4fVwUdF3KPQ9z3hM95
W4KJvWmeh3o6am6iz9uWZnNgImbAqHf5w1XrbDvMGXtyupL6aVkmfty16kalSBcwl3kvFUyUu3Xt
vNlNrVli810HDCd69o7RW/156tw5qJSqv/nlEBYdxDDochAFFsm1J7nWcQXUoyEQLlUxZMgMv725
roLOVxh15BMEHpPs2Sfwtc1EG9LQUT9obTFmM/rp2gzZpWYJKcjFwB9acFfKNqn0tHfSEINQmpcE
A3h7rivXpUmEBAEuDjQmIJLJD2BCyDSaapmFRqH6loORSbX3h/Gf61KW1oFRKARCwPBCTCl7jtVk
oW5X5SGQ8avnaQ2X4DKKNHFB/v28EH8SjaRaN6BTD5+PrR8zqG66h+0QPzcd2tz22lrr89JaHOQj
MMaBjNXFyaOQ4kzqCO3Sy/wRVM15NazMV19KEPj+giBGcGcgdXS+HANOfApaaxbWOoBn9lV1uH4a
wh6d3298X/DaqXB9vIseJmqqCfWMlIWaztJHrrrJq6rw5C6z7PbBjPlwNBTV8cdkyG8OUIRkUakX
MxUosJ2vLDFrneVdw8LuD7qE07fr61rct5OvS3ZYnTKWqWnLwiYFAUN35J/Ih6AUAugBuA/AgsPf
578f8NFNA8AFFo6+Mkx+aqz5o0tLgMnCqSBbiJ2SLopBNLPUTBz91D4p8YNqrJ6AiGKlwwcICEb3
BLSjYO45X4LW6wkAI4gedpC1JeVgBXGr9Wqg5oXjHcjc01fEeVVge6UZ1AqijMDrOEBUO/Ba6LAN
lvJexR6gu9S4DXCz36AxGrAMATrvl4Dn2ykooT5nXHc3SZW4u8bLFb/Up3yDikMajIb+QobOenJj
SzmkSZlgQGGo5rfRsyfb1yqdHBgpwQfRDw4DtVU63w96M7wVILjyB5sO6CphiqMErFWnTdnWa7Oh
lw8uWvuAP4V0rYo8gFwvKdOpIbzzzBDg6tOmg4vypKMMtMdFKR+SsW+M268FEngaNAq9C4B5k059
Bsf33CDXGur5xlZBtpGtQd0s6BVgVdFKhugDbDKy4mZw+QmZGzOsE+NZm7ovs7I25CZPHsBhwE8U
SXaA3aBnTXa3+Gx3cdNZRgj/FxUY1Rx/V0Vp7Ye07AMRSd5b2UAPSdLoPzIzSzZWPMQblPRvbNn/
+CEoQCMximWh50V6/2M2MaONDSM0rd1c303zbqK7m00NaKURzMHPQCAhP/8z1TwzZ7YRItSpkg2q
d9e/v1ACQkkQzSeA18c7c+GDNfkwtbXm8DCJY7Zrjbh5M/IuEQhRdfbFyBL9da7t34IKdceLUdsn
Ne+eUrsoFL/yMDS78nvEmyOZDZGPQRoA9VDokWQ20N+rDKxRhjA1s35TYzx/W7ocFcu2Gl2EcriJ
WtcYQaqVRaTqjuIPHbN8EsM5XNmbyxjIQscULDDAHUXYLh1vkplOXgMRJJwqGKHEb71+U5Et8zam
ur2+7IVrA1Ew9SCwQhVYThex1kQbJjoPQ8M+5vazNqwsRVt4ijFNKYhGYfMBNiRta1p0GHUuWy1s
1ay4U1Mk7qyeczS1A0if27kB6C9W0NYH+5h6YHyw79LJRUGwIkC3VibrwZq9btemmoH6+NRuKysh
r8R26K5uumltwEz8nGtaICzniaNlZaTQMfk9hnN7VLwdMR4M9/Ytx8ECCkLgnMK/kk43nVgCihaI
mMonY6K+wn9dP9MF634qQC5dZciRAMYAAqwXL0Yq+eDMgXcj84dQlTMhkgunW70COD8IAT5j2voY
Ubq+iKWDONklGYnLnnC79KwcQ1f9WdDITvZl9eW6CLHR8ll/YN85GO0Wyzk/6yTuZk8b1C5s82kw
/awuigEUE2r5p7E98ttmlPht7c3B6FT67OOBXHOGLheJ6X9RNAUcj4BiklTBmIckoZ3Rh+Og94FH
SKi1zlOMtoybd/NMkNyAAvSU2cpivQ8VbaPVmynfjXZwfTcvjRYebgeNUQjiRR+G5PlaZjGaAxhR
Q7iNPEMLXoDW6858RuPOdUELz/C5JMkLroe5q2aDdqGnf9XmrZXcs/FNL3dWsncztmnsPQVsfLEG
d3FpKs/FSoelTHZfMAtiQQMyH4vEtu6mou+P11e3IAXFOsSRqG0DA1IuoahaQk2uIVMbo8VwTr8V
ZHNdwKV1ENi0/wqQLFxB2nFuc9aHU6Y0QVYrPKC8LN6UIht2oLjmu+vyLm+ZSD5j7gvToJhakCse
rqtoWZZ1WNBb/KYVgTvts8AsAwMstMPNFQMkEwDahQoXJvgv0DPp2MLPdEDeUnUPabMHlvX1tSzs
HZIVAB+ADwjvRXZj6yErKses9XBgD2m688CZznbTr+tCFjQAQmATsGVi9ku2rAhUgeyU6CG4uuCI
92ue19r39XOzR9t6YMwW8dH0UpjfTOv9+u9fMARnv18yqx3X0rIwFS0ccqpGQ9uxRw2dzKXfq9xo
/CHR6VOpqc1KTmHBliJloYv+QUCZXvSAK5VG5hKeXTiphya9L/SNs1bvWhEhP6yMqBUDCJEWZsBK
JQFiRW2N3GNNhHT4Eyu6EmSL8MfG++wnT49ttqLDCxLQTQGmNoFwI8b9zo/fzUulMppyDjOVmZsy
z46l3ua+bbVv1/VgURBAqFBjQ8n2gskj03PFS7NpDt22Ps66fs9JgSzqZN/uLqNNDolj5KaR8MGt
OV9RbyGYjluGFdFx685vDA0IOi0fzaT2R297fVWX/iwcZVAnId2O1OhF6JXECRsqAGBHdpr6xPjH
ip/H7rvdH2kVB85qi83lJp6Jk6stvKdzVTQQ188/7fxYVdxHn831Ja3JkHRunsoxt3SlQqPhY14C
I+glMb5dF3Fpc86XIdmcEdRIZZLEVYSZ/cGdfDbebDTPBUg6kNpa0+kaKnkTT/es28XqjUhKcHhh
+JEyQQ0EDdMX6jzr3E7NoqKRMw4qUHuTAyHG4JPa2cVmfruzcS5N8nHMLh4ZbxsaUXvYOm76lFir
ub4FVRbIbZic+ADVkcNMjLJTSqiTRFOxqdyIs2crDXpUkdjzRN6uK8CCjqGYh8wJCBHAJCUDNvUl
Y32TODQC/onvgCe5Jr6zZtoWtAwDWcj5wsFBDlNuDjR50jOz5TTqjOOLFR8+sYSTr0s6rGoMvLQa
vo56yTMajp60SnlCs9Na+n3pWDBWBmwwvGUCvPncnJV0YtU4aDTSQNuS3pP8mJapnykoIm/atX7K
NWHS3U8abvQOUxFgmT/QiaDOiq/nFAVwNTCtvzFba0Fa1IOTxUmbWFfeUCk2FpdxjMzFxMccQUDJ
SpfosiIgGEH/G9psZG0rmJMSeIo0yu02e6vTpr1zlF5b0eklKUCh8zCro4IzUM4Y0RqZZtOKKWYm
X/ox8Jzv1xVu7fuSpz4bMaDKKU2jQlef9eJHl+tfr0tYOo3TFUgxm1oZI3ofsQJSHNX0UKt7Wq24
5JfeoAOoB7BrwukQ0DaSYXY4bcaC48Db7rUr7+Ms8wtT921a+yZb66Nb3rF/hYl/P8neuJaCxAeF
Nqv2sJkqN5h+X9+wpetyuhqxoScC0NjlDITqNIqVl9HakHT0wSHmF3UKal3qU+U2voGPRwcThyiN
w5G6RATS40krEbYnUXw3/cjXLM3Sdp1+XVIwXe0qmuU8iQzF9J/qZs2ZXTr70+9L6tXNxTRoHn49
7eEr9Vu9+pmp75yEtyeLUM442SZxbCfHMptl4YIALYnCQfnt7pR8JaRZ2ygp9E+V0qGpie+Xht/w
wN5e16qla4ikM4pu6N2/dGCdqrQmw82TaGbOxkCLfskcfzbWxpaXjgOxP9IzAqYPPfvnuzRMBGUx
dJVGqbv3vDtN/WJow17RjWBM/1xf0cI9Qa7XhY+MG4/GL2nDqnQcktiYSASMOT+Jh93U6XfqyN60
ujygMfVYZG3qX5e5sIuATgcNGnLZoj4jLU+LS7VpPI9ECtkov1yGNrHDdQkLaoC2JCwIPTfCyZAe
ywywkwpF8iTSLPJWGEcNYw83SxDDWHi4UBRHCVO6kYahDAo1waEMDEBy540rxvhyi+AXYRgAHUMY
/wRJ+LkG6CN1FdtU+qjWbF8hYxO4Ln8lerFitsTPPM+sQg4aUDGhAQ6/C4Qxs0ADIJr5eFRlrvGE
8Si+QeWl8eOxckDnx9eADD/yl5cCUU/CCDBgElzJrbBmlavtSDgwK1w//kBq37rdb+o8dGASJSM6
JuagW8Nsv9QHBIAqVA0VDlRpZJyuvMcDagJDMSqd+dBWZZgkxfa6QiwkO4UMG7hjyGpgSkG6Sa4+
OXSiI4/ykvtE8SmrAq0+VFXl52UX9CWG0MFDM1IHlFlKsCL90mRgeAQDoqD++pgSlzTeA0NKYyJF
HQEp4HGkySYDLJRmlzvK0zs76SsQT1V+YxjbqVRHn7TI9tqFsjUzwK7U9d+amvjf1U3T8BULs6TK
aGwFXZ4oL100WihsKqrZarqIqIYSFFZq3SeJi47PuPVWdmFJm1EeQycJpqcuWxZS18gZWohZBEKv
CnMo/bzLtQ2fvl/f7CVtguXC4LeoL6Nafn45Exc4rUqqs6iwxyNmYb+AiWrFL17aNDRDuWIiH9A4
cjYhcXir2knRIQzfak7qc5ahu2dFZZfWcSpEWgeIGVrksPIu8vIHrj/2K6dxmU8WhW+cA1qUcOHl
DhtF7TQUFPU+ii3QLyV/xzzxZ/pemc6+UcGjAuCytZ76xRWdiJTciwJDB1Otan1k1BqGLrXXwuh3
tx/+6aqka94BJ7miOValzo+adVfeDiRytmu2FFTWIGuN7RTfJ+Xfwvhd65/5/ci64jaiTfSCuQQ4
Ijoz1YxH3B2CNM825e19x1jBiQTpEICNAwiGNuVRlh/mL5q7+cQBQJ0EOTRwBOQRnDxXrcbGMF6U
ts8guqxWyC7Er5MfKJA1iJEiuBCAWTy/3BprgVjaGD3ShvRQYLqna3sE+PyhyOO3xEjfM81YWdHi
owhPCM1QYrrtovWfEtNOWOFBZrb3xu958gTABj8jJmbMyZZ2P7KmPZjt/vaNFLDm+geU7QVM5mA7
iQZ0rD6y8jB5H6fn/+3z4q6euPrJZGlp7824/ui26t7RnHv9+0smEq6XCTgZpJMvqi8dCIJcY8Zd
19uvtEfRwhr9elrprV08mlMpkr8ChrJemzRsUuxO+XuumOaxiIn12jSt8lTNGjDE7DH26Zz8oB5L
Qt2YbqS8gC6K0UdBhY64HG1NksUxS7ueu9nuo8zkfr6zlLXWj+Wd/H8BMtKby50KkHlmH1X2JgW1
m7v/lK6drMGTnhrFIVQdR9wqs6NbnSmb+u91bViy/KcCpHNCLpEmQPvoo875Zf2Kjc98XgcsO4IK
DOnKrGZtSjtltkZY5YMGKoDeXUsjL7kuwjkS0K7o95NxCx0ro5riTbiMyQ8ykW3hZntbPxrtCm7A
4j5hQgDNvKJtSfZS7QFAQE0P66nGT/ROrT9hPUFy+t/Py4OLhj7/x3qqbnEHGNE9073QzjD/U09P
xEKptF9z+pZXhI4lMPXBuZMZOry8RNNSCePpHSgD9du85lQsuNboTsXAA+AW0Nwth6vqXMVtbnt1
lDlqAMjXtD32TXNU+9ify9vbmpDj/6jEIRzDcqTAj9XzoPCYNZFXmduh5nsVWHhlvZbwWdg0xN3o
HIZ7iQKj3NetNoneT93UoFp1dNJXdw2Gc+370nVs3LaP6x7f50VoaeivHg/X7/uSYUY4J9hskLy4
HJlnCRmHkddNpKVfAMctutKA9Puk5iTIlUetdzeiLa8sNtfl6salf4DqiMBgAR6PiPXOn7U4cycj
91rA4XG0NwKJ1wamSBOn22T81sb3M9lr8Xdu/4zrFKXnA2hiAy19cfnbjP5ADTn0nDmgcftnzMdj
MQgevkeTryQnFgz66W+UDTpzK97ZfcciMEnWyqZyDl22vb4PayIkg57kRlEL9Mmoz7+h1GY0qc/U
t/9NhqREDgZ1ktbAMqzyGRnJwuh8Xq64wwvuHrbKQlEadBiAIZWcVWWaUt43KYvUIhmepkJVwrSn
aObwhjxI58rYjFx5m4q8/YwCn0qWFEmvPeC6dZRFTpEGjXkw6yev7LZJrvupGTndLqujOfl+fUuX
7qXo+kIXL8JK/Me59oKZsy01C0JNjEi1mJb9c/37C8+Y9oFRBTxahPyWkH/i9A0cTp/e63WU5iyg
zU8G+vlR2XH6P8qR1oGBAXcgmlFHprlTbb+wH6i31+hKdmxJyZGnBGAKphzhn0tKXhtWXDTNUEdt
H3T1MZ+38Rog4pL+IQEH9OgPbD+5U13BKHDLYjwuOUC9LO2LW4UZ34zt16Q60jVlXzr9U2HCtp2c
TpyquTq7EGZOfq0F2doQ5dJLefp96fTNiWYEAFp1pNXPXvFjag6E/QHHBCqUK/mRJT1DVxegegS5
BAK185V4LXq7Yk9lkZG8OxT4CCiIY+TNaH9f1+elHYPXDQ9cDCtc6LNeA0ltGBmL4k7x/T5bw1da
+D4qn1AwwEahui9T0GeFas6Vl04R/65r97Q63vzzkWbHcyWCfVALSRY0g+INpV1NUf6Q2D8d89sn
Pv9R80LvO8aRJGeFdogsa7B8RYR+aygYkufPCICjijkkNEIh4X5+zCOeX1eb9THiZh4oAL9ka46Q
JsysFO8bKurCqHsiEkbkfy7C1XJ7LJiNDHjvaTtqti9NzL4ZSfM0cidwKPdZ3z4ApthHR8G9Wrp/
JmSu3RGxeTUf0swL9Ny+o0X7pzbtCPPmt4fRp7/PlPJBCYBT0Gdo8MhEslyta3+tVXJJBdFWIlxb
2Dgk5c83wOwcexzriUcOqAUE8FuXrZyiUAN5i1EjEQEm2j0v8qVpUxVD3yo8sudZCyareXH74tA0
ne8kGXqc2bi5rpcL1gH9MpjkBisHZhflKARsdmXucTpEcQu8X9bPvwa3cQLaZseRDf9cF7a0fx/F
E8dCUQNTpef7R/Q6yXobpRrHb6cHr1qxdAtvENaBD6N7AQkN+UU1YqtOTeb20Vxvy3Q3KBtzLaW5
tF26rtqoHqDFHRftfAWGUYN7Tst5NE1a6CTFc58CFWLOv4zVWpVkURRorjGtBCDKCyrZlCkus+eC
R6mZfm9muunS/NUd3UPXGysO1uK54N1GkynYYOCtn6+KoO4A7L+ZR6zO/W2Nv66f+1IEAhYlTEah
0oj8k5yI9EwYgLgfBoBLm5qv9sPjqDaPmkEOiK7mIwKSHdeyJys19uDc+4RZAJIAZvXASYlyk/Ar
Tp7yrMoHtHP0Y2Tqz7b1JQ2uL25J61DoQ6keMSiwUyXLjuFItS2GaYgYqMKr5F01wzhdqXEuHRBc
bgx8w4qL2fXzJfCWlROyaDwinb35pazSmCzp2un3pcevnpE99jBNjARhepy7Iiq77H3I+KuHZpDr
27W4FEwJIQ7FmBwmK86XUtV9Dky/dADY3TvPDnqyv/79xeNApUmUhDFLKD9SYLsfVaAY4Ib2D3p7
b9CwZ59QKFHM+o8I+Z1Rkrb1pgwiShBDmgmorVdUauk40I0PeDsxdwKdkvZoUjRl7IDFbsU7t3ia
9KehP6grl35po4DKLDBMhUd1cekzux/HDpwSvf6sN8+M7tu17sKls4aVB66woLNEc8H5OrR2aipq
sSlS6JsS9OPL9aNeqiNj4gz2WBT/gEkilnhys0eDqYC8aNRodkCHM6DHfJObDtkT2hg+uM3KLQpb
0103Z/ZmADbwpijb5rkdPW1z/ZcsLNQEMzFCRcyAo0dTsgFlbUxArgIepjYhy+11ftFur0tY8L3O
JEhGbOzZ4NojJDTtDkjaRHmJtYcMLk4PYqCHYY1EaWHEEa30JyuSVDABkqgDUD+gtxEWdKDoKoyd
g+nvDETPyS4GjFs1fSHdtOtLEjTGliYsIOAyVq094eO+zKNKXWspWrgWiGLgP4PRWkzxSrvsuGVl
UrXGi6hXD4VTHTr7exMDpnbMv17f7aXzhJeOYX68vbppS5KgV6pVmDFS5C0PrGJr0jXQt4Xbh6Vo
SMcJ0vOLFsLEMzAN68BXIWC9afTHXHlS2zUSoYVlAAlZ3AxENB7Q8c7vx2AwOEsMBcwxfc/9in+/
eZfOPi/pZDqWTurklKNxkARsXwEo6nYBcLaAeSBc7ovmrnbko0UrDwxLU5DutOl//LzQtxPz4aST
QZsanyfJ5Ksht9YYdZb2//T3S/uf1zZ16jzuIjq7/vRjTtcq4AtahE4W1CbQG47HVD5g1USKagDi
B0ZJg9EFms99t8YWvChCwxCkLea3ELmeb9I0GtUwZQj62pruS9jVedhWn6gZoR0H/qEgPcBgjfRQ
TJQ61KJkjBorAE7EGsjB0jmcfl5ynwggsabZU4ZII5uqDD5zzdAcAsAq0aV1gVyUc6dXBz2Dg9nV
mKevNyv+xtIRoNQFfEWgI6FrVjoCJ6lmdIKCQwHkMh2YSEF6fDuWhYg4EW0AHVRkcCQRPBnjzBlm
pCcszd+iFnK712cjcHZQrxPJFRmEkrvE7LndjZE+Br3ip8lK8VmYGiluxjAwKr4gYgRQhkw6jZDQ
TsccJxyTxxnJ79poA4M+utV9imHTbFwpqC+8RGfipO1CvngeWRwPuNjBL/Wdcb+2P7NjgEjHI4wa
18WIac5brgLLfoi6fDcX++Ttumld8Ccw+YvbhiFWD3GR9L53vAQgQNngwEdNuUfi0Dlkicv+6nNt
BsAiUYBkOBXknsyVvZ2zJrk5okGaDfEMpAsGATlWzzzFiEeRqxnoX+DdjtbtfeDnAqQjKvqus4CH
jmTQ86TfJ+Px+v5dmhR8HuyigDwQj5NcpS81Dd5nhjDGGVDbNL/p1opGi993rtHnAqQ4qeeFNcRA
Bo/MFpQK2zYNR33/mTXY8NBFA/BFTnKgSeN2oOOJsuaJKOEaDNrSCoBrjjgJsHBonJWMumJa3VDw
ikeFSR9GDrQVuOsUebPbGcuQUxCqbGKCDWZGMu9tiw50q2V9VKjV1inoXsWfcVpLyCwcOfAnQSmL
wBKmxpHcBW9itAR6XBd1oY0RTF1dSy6tCZDchQ6ElaWZGxAwAJ8TrJiJsaJUH0GdpFXwE5DgtjDw
hx5mSQQnXdL2HkSkVbKdrOfaes3ZP9bwvZgOqtn7pGtADp8FNcv9fmo3U9xu89v76uCxoF9MQ7ZW
9CMZ5y4FElClMrm1GyrN4LtuE9jWSm/FguohogXCuv1h32SnRXd6NvZ954R6bfjosNuWlf7FysvN
zRcIaS0MN8BvweCxvBB16D2zzhsnBDppoBXggxq7m58BAR4J0Dd0VuERkBtozdhlSeylbljYtV8V
RpCrK5W7Ba2Da42sEsRg+NeSbo9BvUFVNOoJjAsx98Vvt/Rn35cMmaNUseXx1AvNKejyDft2+xmc
/nxJmajq8GHq8PmhDsaiDKi71meyuEEAjcQAAxqzYe3P1bUh3VDnAOwJ26IIigINumvD3msSpLeq
badqaHRISMrn+SvC7OtbdOkc4Y0FwCm6ZVA+Q5ggLUCvWenGCT7fpo+TqWR+Qz3u24r9m7r9ofWU
IwDsPqG4p0KlXcMQAYAF2swLxwb4wYoalGujP0uX/FSCtGtdpreTZ0HCnO9IGlB2pLe7rajBIGmM
QTWgv5vy3RiTNGMMNFMh6Bp8S8VkwM2JBpwLjDFQTzVw47nym2JU8I762AnB0jS+duTl+slf+qnn
n5fMfW0Ns6VzfL4EJhMaixIwyzfHzL39rDHaCygUDKZin+TKPCWGkQ9mEYdqBZCCJ6t8v76Mhftx
9n1Jgau5RKM6snvhbAReszNujw8R0WCEAKkeJHYu+mPNcsZLNLdx6IxfUr9Ib47fzj8vWcCUIItR
cnweyFV977vzxrjdGz1bgLRBObdyc+4hAcNP/Ta/fSYIC4DbgFwDlBUDoecGhCNTlpZOF+OdU/2j
ma3x0iyoKcqp8BLFTC3Q86QnyKWKGpdjq8D+la1fEpAWVWXEOsNHdWilSLgoCz0E4jVFLVJuStNs
mgMeboC76/1i/Q/LeOH6D2WtHWZJY/Fo/1eKnNDQQbAzsAJSZrfY2NxDOfoTR473CJcOth2RiGRf
RwxGUaMf4nBjF33gdms0qssr+Pf7knWd6sRSE5fHQIZKfHJvzJ94IExM0yGGQhs/1EuKQNFsqWQc
Y1Bhqby7yTvdXLcZC6/D6eddKfowmcniIYPp1sb73PpFrF+6suJNL20RqhrIS2IiAS0R0hYBE7dm
Bq9joNJXO21WH0mlvV5fhTDQkr8uQKSR88HTjW5h8RNOUpR67jR6mXhe2GQY+5sdEhS2trUqb+/o
ZIfeyiK4LnDpeuAZQk4RMT/+SKcyWr1FuIY1aYoZsCHzXSMDrFXUJCtu5+LK/hUk14bmYsx7PkKQ
Qr/ow3NSsY3R1QDo9UIlXjPwy6vyrA/IHoyISqvSbaWaTA3KbHRbe8sP+Xw/OX+u79yiNqBX8D8y
ZIVDAyaxiCMuTPwj7rdkvh3ZX3Q1IGeC6inslhxPN6A0BUgqvMQ5T5ES8ms00F5fwsKZAJoD/o7I
w14OPPWxkapKXtmh4b6lzaEBKmmSfE8V6lvViqiF3YIocNIIGFbBVHKu2FWfuaQtuR32j67+YvU/
rq9k4cBRnsVWoe/NBgqhfDUbVyHpB2OMoW1o8bsoqzt3iDy+Rub1oafSDQUmt3h9NbTGQuL5QnQw
9+RuPdjhyKvJL+f0PkvKu962N0k2/hqHQT1iX990a9gMdrm9fZkYC0eS0BV0fHJvOinzSadd4oR8
LO8S85A8edWOFN7thg5Uf8hvC//uMgGNMQiz7SuI6bU92fZrHKmLe3j6fUkZrGFECicGv0+rl9ts
3FvsOIAebbqrmtonRe3z/hCvYR8tPBBnixKX4cS0zsyu0rjFopTQ9r6iT234ev1wFm7TmQDJa0LC
bVS4AQFjPwVqhr5YZL+Smvron8R/v16XtnChgAuPvjwTxhuj/JIPldptnGg2LpRCQ1v52dC1hOrS
coA+I+hwgGV/QX5dlqNbYSJbAUKl7dfxm0UG37LGnZaXuyxrdteXs3Q6p9IklcjS2O0QtSoh0bXe
zwkAKkh2D9DglW1bkgOXU/AowOpd5A6LMonVHJDmYd3Ox75mDxRQFVm+Vr5f2jyg6WDAF484xvAk
b6TxjGEmLZajU9DxYPI8RJ5lAAVMR2+PxdBOjhwaPBIE/LI9Uuwhy5mpAADLbJDOCzJvxbQu7Big
KAF6BUgHNGOb4t9P7k3v5Q6tzMILSb6xPHD+brVpf/3wF3T5TIR0+E7Z6BatS6SMnhMbSOQrurXw
eUBeCQwPFKIukZTUuVHMvnLdEJCrx7aqt0WRrCQghUMhvQqoB6KSBt8N3fDyKczwbUeeIGLyTCXw
zLfafq7sneFhwvNnzJ7Y6uTV0ppOBYp/PzkVWs0jmL0hsPvOSB7gDVjRq4Vj9zDNJyaggBR3UQcm
yCTUalcCaAUgR8rBy3zFeLn52NHaD9RD1O9cNNJJXhof0qEcDANAIXezg8aSw/XPL9xBYGjCkYbH
AXwLGbUJYWUxk04j0diWRtB3rt8k46HmfxQDrHW9Nb9el7d0JKJMIOYHAX0ilyUabWQjepKSaHDv
wdClHz/xecCpiGE+WEpHMvioOtPR7Nskcpy/Y5f63srPXzpwfPf/vy9lLRidaneK6yQCOv0U2FO9
oTHfThpfow9cEyR5UFUJBJqmwEJQeezyoMgDxleimgVgfkwIIo0H1lXM21+UO/XZdqnDABNUjWTH
nPoBNOSHfjQ2has/5KWT+6i3bTBt2PjgkYwSzUOqdwIMyPUz+0i1ynbh5HfIUU9KSG/MPCaR6Sgs
ZEZmVdva0J89LwY+f25lW1Q16ntzhBPudtb3nNjd/QzYcL9uJ/2P2qwBty8ZqtMfJGlRI1jhnAob
g8drh1lHv8tfwRdASKQLuDzMEgzzSuS3MEcgxjVRk9dArIeuJHFRT2xVBW+ydGxcDA8nD/ycn+hf
8h2teRkBF+KbNWd7Z6jqQHMbAj42r/b1ioKwuO+537TFuFFZ3Wwo6ekGEbO5SVOa36Ny1e488+Yp
MMw7oFANECZUeYBeLdkkMpi0mDFAFcXp9JYX5gvYFFaeowv9Pxchx3UpYnGrt2GXrOTBK78qdpDT
39f17sL0SSKkU6Zx06ZDpRIgWQCqjv3pk37jAH6Hfqems6Lji8txUUnCJDB6HuWnz8E4Zax2jESV
hnnO8k6f/unifz6xnhMZ0mtXo+vPMqqeRN2obIoJ+LHDr6qtfcbvR2Oti0t4Gxd3FhkY0TruXlb5
ujQFUgpA7aPKHZ6tfPgCNsSQWNnG8+qV5OTF3rniZvwrSlqXxomdKV2aRI1jwOF9T9B0GWcrxnDp
XRJ1ILR9oOMKfann18+ZZpUMbI5DVuqBlR+qcs1XWJMgdvTkgivxaMVgk4lD3kd82qbu1+vHv/Z9
yYB0bZYmuY3vq3+LdGPxFUdh7fNS4DapNgCrW3y+jFGSCcx6JZxeUqjTA5Bsis1SVS1cLQ4H+57l
E+hA4yBLn3NzDRrp4tpDnYCTgoQ9+pJRxxILPTmHMk7rQnfjOLTiR8U7Dlq6cXsNtNwA4l+DMFqU
BY3C7BJS+WgePpdFjVFFjcNUsKjk0UswC1Y/190E5httq9/O9STG2FEyE63AYBWQdrBuctXDa6mE
AOXb1mmxrc34W1IpfwbS7K/r2uJhIaAGyr8HMAs5yUt505fgXkPtg9HAIA86m7Y6ecgx+Py/CZIu
zWABuNiYIUjP7yiG5fPuWFkdeDpWnt8lG+OhqxnzEWiqvUgU1GY3mB5H4WBWkmNdpI9gjD2wiayU
/Rea89HbfCJHUoihR5Qae70oqnmvSUbfB4qJuV73tkYxPypUDyoQhVXM2HWquu+M4vv1/VxSSJyb
A+ZCnN4FbgOxlLxENQshWMb9sh58pc78QXnLkf4tX67L+kjuym/EqTBpsZU9dpU+2XFISlCp5aZJ
4M05f+rU7e+MmNN9U3d2YDRUDRRDw2hiCQC/g9cK8wWN8nXegdAebVRbZ9KrPzRxvilace/GNpyy
mT3Etl743pTrD5aGJgrwZKW7Llcsn6vASagwRPZ/pF1Zj6Q4s/1FltiXVyCX2jqp6rXmBfUKNovB
bIZffw8t3ZlMJ0pU9WlG81IjIm2H7XDEiXNCglAxsOfOj0qEkFB+qdIXJ8+Tu7oV/kM5VU7ol+Db
Q6Tjh1XeJkehJT3iXiv5kFUM/FCT7j/4afm9zqV4mAGgi0Cmww6jtLwwl/l411QW/zA5Q7tLqs4I
vdJJnkRe/JE93fe078vAHksRaswZPpCurUORT24AXpMkmKq2uzN6FMLQPmBNMiiLBzb7Q5j5kxny
BJXp1GHpjltpecwH+m0iXRZBYxM/2Jl/IFoWwZgI67WZ8HibZ8sPhnbMDtZcoj3blOMfm3pjdHtZ
r1xoCZvQReSgGoIn6d8mibPz0xwqoxJtgbDJb36C+aDbNf307BL9aW5ESKt+4/q/ungUe8qx5mgy
mfWcprFLs53lZSEd3xMILs3giGSB3VfFPoyaEafOCFKeztfJ18KufLABip7rF5Bp3Z68tYPTR4wB
3jQkWa7Y0xpoDjFGPAQBQ2DNz/twMP65beHqJFumC+k0JCVA0HOFazET+HTfTeTkkXgc/gE1Y9lv
bOzVFTkzodygxAPIpNVnciqKkM9Bnb811FCGoMRi1oTiLbXxfVAvP/D49vys/niUB5bWy+UhpLhT
xyA1ZvoJOWk064O5cJ+IJzYmSL9aZsVnlz10tkfmpDVQB2V40UooTUEhvNqj6pfce72FKlU6orLr
QZEUBeo65CWb9pVmiAMUP1lo6zX9qdWdHpm09Hf2nOdTQBp/q5lp1U+WtlM8/DERaiLGQI+K54I9
PYbyWpQa/4ylsW+0ZOP+XrMCER1wUywEjld0rVA988BEhQDI08khlXc2WKlMdyMa2TJiKrOd0sxa
1hVYtDQEyeqPlsrvmszubnvOlhnV7ekw11qzZMW9z1Me8/lDuYVfWDfhQ9JgEbm4YlMe8NQBZQTK
CUM9sHAi/VGXAwsgwr6xLmu7AOKcGrLiS2+JGsBZJuA3rgVwiXOQ9pdK3ziE1vxfd5BaQo+jDqZI
xf/rkYCZpseJOkz+B9PXjyk17+mURdpohe9YFYA0cehBtfwqtY8zHTRCiYP9rL862a/EPWZvJlPG
bgbbsAaxZyTJrjrGMtTJu8wQ2M35IaGRZezSeveOUSAXraMtDa11KolC0+iWBFcRObU1y+4mSHcd
nEEmh6pttl66y0PtIipD/An6Tpw3uCSQRFJ2S+FBgq7j6NTX++lj7pd20PP021zRj0i5/BYzXinS
07f46VatIvELjPMC3FUfJxX6VSFM1+mnus92qXZglQzs5gtLds38MINr9/Z8rgQpkKbyUMwAqQK8
Q3FA20tSMnBfOyX8T1qBWYEmwYi2UNN9aEC3eNvYcmVczSiYKRbE87KllCsl0SYoxrEKalHVmDy4
Jt5EEx2KvdDBamURBspk195ZpUMDi7lbMm8rZwYq0MvrEvN6XdUHK64Y85Tpp0HvQs34JsRLkpGN
IV5Xo+E1eDMg7EPC55rKKGV15tNW10+e8ZzNRtCP9wbXgnTYMzdKkx2CAD//cXte/3q9MrHAQqGF
aSl9OGjLvjzYuwQvlKJo7JPF82YHcUZwmZsk29Gm046l1ppRX+qf87kUQ+CKuT0MXVchDu7a357w
ZORQrn/w60wEfu32Qa453cEQmXgdzLb7WAkxB2Yz5U9jgw4y3FLGi9HM1V5PERloUwlHbSR9FpPz
KqemPEpXGqGm9cMeb4sydEF6UkS8oHznCC3bkzmXu7ZB/2QA9pA0lDhKTslMnI+9gFh0o9dbQKiV
pQfGwUISFjQVqNUqBdSsk7VH0aV26tzyqdfNvZ4XH5w5299eh5XT/GIZlr+fRTNpZ2pZa3X2CdKs
UavvMyhqg3MML6bbdtaGgzMW/4BKZOHrubRT9JbPpdC9k+0duf7AETS9YyiAa/5nYjmmzoZS4wFQ
FhwmiB6YKJ/L+2y6I79uj2NlvoARQ9YHDIlLQVg5Ydlc51CHHryTl3+09CNrQp7DA7fk/VaOnQsz
SjzSNdncawXMFHYZ4YWrm7+zMZLNqa6noGxeQQV2e1zXBSPoJp8PTNmPhUEIb3nnnZLCD+fOC10G
3F1Cd53Pg6R8MKa9ibyCof+Q5a533h5/ofMc/3h4dwJqobiHbNy0NkjhnRpqP8jGeUho+2n0tjCS
a0cdthRo6JYi5XV3SSYmK3cJOnHyhoe+BGdbG5AM1xXhgZN9N/L7yrKDTbnONe8/N2tcumYJNV+R
j8I7ufzTIA4sC/2t/sItE4pj0pkS2s8N+mZS/tOc8h+DpDtZbhU71vz/fCSKY0I8lbt6igk05Vde
HJslwaEdRnN32x3XRoMeARSggCUAAYJy7boULRz1ZLgnkGEEtfEy0E+Ft8XvtTYWE9VxDa3AEEhX
97KG28LNJPBK1mDuqskPzdkI6/J7SzdGY61aAvEIOB0Rs4J36nL9bW72FdNSdD1AGnIvmeeG9TwP
n83SR1eaQ8U316Jkn+jaFHSSjnsbqlpHVjX+AWKSWRpgACChIMS8H2nV3FVpXYe96bJdbWf5PRNF
de9QFDNHYhnhDKLpV9vhMnSaWguAlxujXrbOnjWeDb0AbazSgNtMvHTD7PxmBW8epF14e5SS8n1b
W8jHuGDMa/vEe8womSLbo2LPuCs/6DOjd5PPcAW2Pf3QTUDlolmBB3XrkCcmwK36dk9wsV0xafCF
K0p3prHWBm0LUvroeCK/hx6dlRuZ2zVnOzeh+HRG2sEttQVK4j+Z+kvRvXBvowKyfEKJdtAEDnIe
VFVRBFYfTRajwH80NDlR2fzDCFQnPZdupFbWMhMWaOlB1oViM9ralaInGA3auXJ8JKC8WYeQSJDp
xxASbRl4EtiRCH7fFvYdp+yQ6Oh4nPw7h3S73k2+FoV1uL1sqwNG3u1vcuBaO2isTG0weUFOAOmB
4IAVX9t2C+S8tm4LJxmUVVBW1w3lVCWdaFKrMoCothcmqrrZN70lg5noG8HLygPnL2/Q/29fJbKw
ZkFmQnBQNONn0J9b7aNwQAPb3tfz81jub8/c6lkBOkMcfKBPRML+8qzguRwdhLDOaWBQhSmPJf+O
TRaM+sttO2srhGhsaUHBrrpKEgFiIxhrLec02zzM9H/8t2ttI6RYQPUL/giNxGqFrLR7xqY+9U5Z
KCCA7G++BNccwILKEmSioUaIVuXLqSqTHpVEniFqAIoij1h+1Lx3rMa5iWW1zoJK04e2trWYaPXn
HGqXWpiwx/Tb25cCwnDwYZA7XWds7IJN1sw0wIHtF5LEbPf2z6OXc6mL4t+r2Hs0KK7ZoYX7gibS
ydH6voXUX+4v9XhDVgugkYUy5Sr1PYjOZajHJicoUYX1MPxCiHfHWy8wM7yYRN1trMqWPWVDdkOp
QSQUJT1S9B9MYR2qtD+mBko3iX/Pu26jgniNYoInn49PCUdE4qcmEVNySrpagIxE15+TzP1tcVId
2kn4eyoKESR6yiPNFX8GUr2Cpz09zu5kn7iZyc+3V9Qw1k6J8+ehetZbmp7+xTT4g0kfmpo5e8Oj
xaEYk69IM857DVUiRoT5JE3S7OfJTO66fqh3c2I7+yprxc6zmzaa9aEJ+jrHk8myf5oohB2KqUnv
q9ntoy5BEY4YSblD7wEo50vJD27qeWMAyk7Yqh3/1R65C1krv4yylqOKhoDrULga3dVTLwLRFSJq
DLDwFo0OicUClbnKH4aHgkp653e+5IHwANx1EwhMAKkhwoFO9r6qeXXfpaa/t+g87WUjC7S121VA
JJr9WrTBH3ION05ZOx61jLkBCjPzZ29yEdkMY36AiLx9ZLqehI6GktzYdtqL5SLxOiMjD4qowK21
6YOWpNBRsOfPJf6vD+3gV7vZnedDW1qvrlP8mHPL3RuSOBBwZY+WVh4KPIJ2pDHLE6285jCOsgjN
ZqwCWZvQg5nT4ZFOjIBGpJjCAiwwgden0wtE7bKgLlIRipolkePO+AOyqzsIKvcRJEj5Z7vKRNTr
XIt6hxcH9B9YIUS+ZQh8evcBvW/OAaJvzq73QB0PAkkZUQE4sjPUn/zcG/VgxhW5wyO7NMKx650Q
IChURdsaieaUpk9uXtOooXIOJDDvQWHOv5vJnXE069pu5EYDnLvogipHfAl8Rf9hqLi2s+RURJOZ
FTujtIaHdqQ6OrL6AT8y+acXjvE5YYN+7wt39MEGoM9fGgBq811FTKClIYvjd3kV6IjA9xCx+VMO
gwzAmFn+SXvy3RhF9TQXiG87v6Iv/UTAFN+PYwgIhxtyq9NCIGfzb56/z/T7MfkoK8+PCWgED5Wh
J/itk/tQV3YfpWkDDDAUZbqI97P9mFe0fCozbQ6HvvaDqa27yKjK+nNmuE08ewWcEa5U3YFGmAba
KDW8cSmiWB1oX5cIA0XYwdX3GtWAkhT5q1V0f1whyg9e35shcuPGH6tJvb1VpukBzc7jo89ML+pB
Pr2XFq+joqumAOR87aloAFYlRlrvq6Yd7inU2qG2NrfVzml7Erk4Lx9ae3TuUbfBQGVJo0Irfo8i
6Q/DmNFnwigNob2cfm5rzWgDcyIAMqXpoN25PJ8OZS2awEz17F5nxD8aWmeH7pxlUKPRvQNvdRlx
fRx2TS0s4G7aJJyrMbujZlsfhvnP0BthBr9tUemJTPA7BLcPq7XDGgUPe9Ge067ZorRxcEeH8+TE
Hb6orPZN0FbZHv/zH550j47YUpVbOxsX9M9CtYOsgvrakmlvihTM6adG+kezAdaVy/bIRYJTwdhC
uK6FUThuFhAQNuwVDTWfTI+jRTw5ZWmE+nK9hZBb/T6y3LYN5hAw5ylXTy+YUTEK7FRpQXtV6M8t
hCs2VmgljlrIHvC6QmbuWgPZrUDt7LfUOeXFQQPpGduR8e0JngsTShwFUFFO7Akmer73KiMwoIJY
vRnHhsSciwcQrkv0JeJ6vAzWClwiuplBa9kHPdW9YBthwMpSYIEXANbS4ABXvvz8YODJNOU2pJy9
0ImcN4MI8etRwQTQC+05AG+rzxlNn+vSm1lMyzYYXSS2p0+3d+LaAJBLBggSBTyMQZmfUieZk02Q
cW7TUGTonN//b99X4nGp113rOvi++5VZe0k2fGjlIEE3kY0+E9D6A3mnpLjqVCBjTqEoUtv+PfW/
oN2QzTLsXFQIup/vGMqZLWWqcNnZlT+3NJb7yfqoaRuPr9WhIPMEaV28Xq5qtNIjnudMnMVD4T4D
84T/WpTvEaBHVb2xKlu2FLellenUI+KX2ETbTyhT9m0eNKCiO6cIjbyyA5CIf709eysHiouQGRnW
5Vl+Vbgl2pSa3cRYnFUgp0oeJ8rvafJ628iaNy9PDvCF49iCU1xux8Q1J22QPost/4NdBsUWbnCZ
F+VRA5JJwElxdQF1o6ZTDJ+aDJE+A1O8G0gEWJ32U0/GXeK/vaJ+YUjZ+N5APa+osfFN/Zfnfaug
452IT/YWW/yKH1yYUbYPqID1ilYazpf5Hw7UWt26QQmSMjt9bo3vt9dmxQEubCnbh3ggvs91g8V9
HZvJYahjOh7eYQJw+7/w2wXdebn8VpZ1llFj+XP6rbN2bNo52oYbr3oAKunoctbAR6+2mNpT6VQZ
VCziIS8mcHOULPsEmcfspWkp5HDNWtvIRK649KKPiav4rxqu2hnhzm4ijLllsbB2czBau3dM2dnn
lUej1kMtQksEi0cjQesI+8A87c4wtY1k5/q0/TcKxZ+TbGi7Me1Y3M6Bl/xT031W75NkI2myZUVx
ZzohsPWThsUzubfrO2J94i1cIPzfpkxxZN3C+nc+VoSCCLpugFC0Hlt/f9vIWvEN644gGQ1bODRV
nTreAk6rWThqplov8FiAkohBUYwCC9f01HNUM/G2yMF/UVplyPpSiywcfFGZ5nxjvOse+N8vUVwE
QtAk5Rl+iZtE5rQj2sZQt76v+EaXZYBIujiEDOzXCIR7t2dy9YwD4SpuVpQzr0hixjEnBhuxXLJ9
LvMno39J8tikdxCFes9EnVlSYh1QKOnt3Ay4fchv9OPMb6aAAgPeosvz/yNZ3P8s8ShK4qCBGpvI
F6AISiwrD3O8LW9P1/J4uLriFoDJIiOPLKqy2tNAwLAxYLXLAi99GWbkx9wnu6Vnok2HoC9/tW/u
RV7GhUsVXETo4cTNejmu2sjsFKnmPC6GwLSfK+vtGNAFYmAv0BJQgKtMiNATz6o59/PYOjT9ac43
qOWWaVdnDDAZdFNDPuYaYlq3WePL1IBAtf3d4uG49429k3y6vSzXrQSYJGBi8OrzUDS8qkwW+ZgY
zQQrS0+7+ChZ5LCHIkUfYESAbhi7OZhI2Jlbaq9ruxOBDnpr0ZZ8XRMAXbJu5+MMu0DgfxrFRgC/
9nnwlYJ+FV1fwKgpeyYpKggiirGIAU2VbE/pj9vztvL9BcqErb8cYND7vPStKbW72TMpjZP+BcD5
ZgMjsfV5ZbcArFuNzMfnsxoyfDTKZB/dHsBK2HQ+ADXk5GXV6WMBLgMnse5boX2UI0qFttg65Vft
mB6Cc2DL0L2kHC4GuPjbyipprLUiar3fHbKW78C7Auz6n43lqD47wEo2uNVc4LXWSRFYA8QwaY1q
5Nvf5KglAJ4HJm+IbqoqZrVw6IgYncZNg4CJfNL48faSrGx4vMuXANBeDKlUbambWWmRmOAJtWeA
4f7kXbO3yINAs8fbDWHngXIOEE4cMcp8MbtreA/9xbhMT5n5h/R/OumG1rRVq1kb0LkdJW42hAsw
wowBmfqPqrjn9KcYIrfbanJf2ywLaBIPMzwArx7rWi/S0pqRCxiNKUr8DFyuW6m31ZEYAEeitxBc
8Wp9cdYLoTn5lMWgzkgDR6uPHqs+my45knqLE3Vtx0AU4F9b5qU3G1NDc4HXEq4tww/8Jk1QQCdJ
ZNjJvLvtCGvRIDiCF/5bZDCdq7ImKVja2dkARhNEfT5SpSC7+O215N6oeGRn2R+j1XYSx3eQuP5u
SLTfuZVsvERWx3v2G5QTooKkNSiLMd5BH5xQVN4OZNDPyHFvZYdX/eTMkOL2czszL+EajjzPeUSo
rYVm65GNKV01gmTEUigGJkElhK3aouzmzspiiHVC3WVLvmjr88vfz44615lkmiYOHNGLdOTV3nGt
gWsLoA4Qa4DQQ/E99FjQpE3BFzEQf0Q/GX3UJXqYbnvd6mY6M6KMoYdQkD6OfRZrTWya3zPHPBhG
GerGx9t2Vh0LpYCl1r2UfRQ7PJtKu13s+O7d1B1QfAh8lO9uG1k+okRpyKoh/tMBnAbgTzHiUg9y
uU2Ou8f8A/BTqm1EgWuDwLt44W3BW/1KO3OEjmlbMA8LXu14Efl8B/3XdwzhzISy6FlVzkVXwITf
7NI0cqPbn18fAYL+JczDraZsO9SqjDqdkCqvHRDAQgNj6nYl33iirzwvfMD3/jWiXDVcK6AW6CAN
iNeY3cYavSfkkdTHvPjeNz+6YSM+2xrT8nPOtmGXN23KUpjj2qcko2DYONhbhPKrnvXfkNSkY8Vl
mWsAzkCT9y53D2RjWTZmTI02SjJXEOjGskhbjyYijxOVx0brd17RP7VW+SJGa4+CcnjbG5aFuNov
Z6NSXuV1g6aUVuYwS/5JzT5gSewbMavGg2ybAK0Wt81tLNRfHfWzhfLHqXe0EpOYTuTAyZyBA8VI
EFP3G9HhliHlHBj7ROL+hCGH/0qyZwcSA9WW2vzawXnm5Gq7lZsauhB6hpxduqP02NRPfhM0Wzik
Vb9DMLVgeKzrThCWUuq4EgUDAqmHJGdR947myUV75V8Lyo2vExP1ccBUY5fXwfiKfrv3HMpnBpQj
x5lE7nkETtblp+o4bFF/r671Qn4JlQXcK6rAinArpBwdgoDTsgIqn5vpa5Vs9CsvP/Fqn5zZWH7D
meOmRVl20oNogO7zsBp+z/antt9rM97mf25vkS1LymqYbpuONk+Rdxx33SyCGq3vhj6EDECGNpv3
t62te9d/c6csjc86x0xbzB1xjw7EaejG+bL82lvzplwE6I+wC514qKbpjyz54bEvHJzsQ/7z9jD+
Uu1c2wHv/9KOivyJco5Rj03TvOx3maLjvhsG/iRMYJuEdOvQQPf/DrQAFlhzgGwZIYQWDo5m/mP0
EALpCP9maKMJ+BDwkEbD7OeyKoc7kKP8limeZdBlQ1+Q37kHYFvdnT7YdegRNi3LoQcsb8Y0AEza
i2ZH5Gic9sxd64ONwUPvVjBY7bx3ysQ+chCjbkQja6uHQhjIugAQwCNYCRWqmjC7nJBSg3IOUu65
2HgLrK3e+feVU7QAqWBi2vh+638EeEnL/mjaTyff2Ftbo1D2FtqDPIi1VHk8tqfp0e42BrF2xZ0P
QtlQaZ+zEgVQDKJ7HEHw27DfBfhr0/4Bb8aabB12W3Om7Cgy1YNrdDAn+xCk0jx5safD5q2wZUXZ
V5C/mPSky/PYttqAta+Z5QUzMHr5l9sba2ttlMjKcftM0Baj8eo/AsTo4xbH5rVOD7jjz5ZH5Ymr
tAWcxIs8zl3/2A0Puf9AkjuSfOb0F9NkOFQvnfhp+ne9vjd1cj9sUXBuTOXflOzZ0a67dO4Khh+Q
1OEkozQ7pjO6Be9uT+SaFUChwUWF54MOcebLC6Tpe4iNzxLlj9KPx4w/cGoEDZlDllvf32EKShtL
zhbspSqcJG3SxnYHn8Zz6QCUOxndI3Xm/mD11Rh7oOrfOONX798ze8rQCpuiHbaAPbsfgwRE2jLI
+jerA8FNAO6Bah/6Iq/RUDnvLKahMTL2shmisxMZA6vaKvyvebuBdCISfuDxgET45SLJAklq4Hxo
bDU/GORWq+HH7aVZnaozA8q2Bf0Gd5gwcKek7nHhZc1956OdpbvbZtbHgSQsaHGXGrayIrQoBGiO
EHCxca8BBLlFKL31/eXvZ1tG0NniU4LbNv8CGUt3ix9q9fO4xkFfuch9qsWpNnM7Cr5/FEXzr1Z3
wAP1HdNz9n0lWJCotucdQXU/n8N0eMY4/rfvK9NvyLZ2vAwFam+M/HK3lXRaPUrAir9wnaFrUs0X
z/bgcjB1oUA4/zLsKZQVkPbO12rWNuZp1VuR6kA6xcK+05YfcrbMfmumNXYlHga6EwACjthGD+1x
jG5P19p4gCIHbQGg9gAiKndM3csxycsR4DTXW6A2JbihZjvqW2PjHaKvDcgEb5sGBBwqharauMnq
2kglTiqRDYcsqT6RFm39A2ElIPzAR3MIOOXZEFXZYSzmqPenoCndpzyRB1B5Htx3UG4iSbUwjPuA
5uFcuJzgNAU8q/JQSp7G42s3Hm/P69o2Ov+64uZm1YhhSHDldN/MKTK32APWJvP884qXWxOpRZpP
AC9l+6qNpgqSE6+3R7DmGaiD28CmAukFZqXL+Zm9qRzHBq8uP7eC+pP70JehFFt1kbUAcVGBsJGv
Qte9eurnXJNd52I/JWke9PaHDmwj+XHkL7Xvg0toC3O7uixn5pQ7QDhCTmB1ZLFOPyMFp3cvtydt
mRT1KQQAHhg5ICQNqa1l3c53beY4OU28NJ4182T24xRlCWpJrTne150V+QBmpUn/2g9b/rb2cgVz
IA4mbGJkeRXDI9EI83VQeuJ23ZejjExu7KXhHg2j+yhGf3d7nFvmlNNpNkrp1RXMZWiSq0e5zx0S
AfwKFfPpBAaFd5xSoPhCzxno5oFCXZb1bFrzoQYp9EzBcW2w18bM0Y2aA7ZJArvfEltc21lA61ou
5hLWVFoVSsRod0ObxbkTDc0BxHToFrg9eRsm1Khbq33L6dyFibp61fmXNv0p/V+3TSwTovrhAmJY
dE/QmKoetl1ul7afogw8NQ95+y3bEpRbGwKevUhiL4RoqJ1eLoikWZl6Ns3jqkGGxJIPlv5Se1ut
pmujOHueqIJv8DLkyb3loZX8qNJvcuv1sfp9D/c4WkxddFopyIWscA0yGhxYJftgAep/d3sR1jYJ
yDz//bxyw5StLxoDvSIxmkmZvc9/i3yX6AeabZzU18MAdg0ku+j1WIjq1Lb9bPKLcpiBJ0KgHlhI
HA8bd/f1VQCOCIBuISAIOk+EtperjTyEdDOvK2IQBAQj/QaGQqHdy2LrnXHtVbpmgMwPhoDBurpy
+MRQ/nQBhKnr12F6Eea9YW8kJNZMWBb6zhcgFFK6y1yenSQWcIWjJgYaV6RD8zLETjey7GuLcW5g
+QFnBkYLxJG8ggFedgGw3t1mUXzFAl5hYO9BP4ENQI+yGkz3hm7OyjJ+mOrPYvx022lXJghoSBSi
APdH6KnyZiHlPfoNIVjrokV6rgL/ZRH41VYB+vreh0OBlc3BWw8UVmolzEkbZ87trADI97lMdugC
ey7os8TtX7b3VvfmR8GlNeXaJ5UjbOHBWn60P9At2piVBTGh87Hg7tGBhjTk5ZJLwy9lk9I6JswL
5IvXjRv7b8uA8vPRWolerg4GPBYBOiT73e01X9nfFwNQQr2KSFeba3y/qr9J+34sw07eM/vj261A
PgqyPujMQme/sjMok13jc9bEyGfWx8G8E+kxr4+3jaxNFWJ5HIb4D24oZS1qoSe6T906tn82/hfL
+Hz78yu7Az//v88rK9GPVONSd+q4LoaQt2HZR14yh+8w4uDqhgYKWobU+MB1yUxri9Wx29+LzA96
tPHTaSPxuzoSsNYZ2lIoRlh16bTcpZRk3OCxKyZ5zGkxvFqU9Z+tsfGj2+NZWxMQFxpQTtfQsqcC
EMu6sW1G8zrm+UNskDdXG4HaOfu6MpDSmQvHzvH1zr4XtA5MrQ7E+GZwPYwAVgddZvSmgOb8crZy
HdqLZY0l4alEl9vdNMUcrbNbqqErMwXcBOYIpy/6a1RxP5tMieuC7Ce2tOe6ivO3L8TF55WAhODi
JW2BzyfYH3W8dUytuBSAGUhYgFPBQOi5/P3s6gNlm+s20uRAzKANuAH420aRNvJnvduIrFYt2YDM
Ig2zmFKuQFtjpW2ymcfwuSAHR7o+0HAEm9Rtx11W9TKK1pcz/V8zy3KdDShBdnpITJjJ6y+NkOji
8gPDPiXaAyGxSbpwnH7etrg6MKgTaeikRVZCBdc1bVV16Wxh6WUZQDdm4idSbpzDq052ZkOZPMjD
abxcbFDxC1TwUef9vj2IletkeWIDNwX9SHSEKn7gEafKCwiRxUb9OM8vpOoPtOdHbWw31mdtJOeG
lK3vlswjKEiCRjSkOZro5Vbgu7IckCZaqCAdEIUghrh0gMEtahDhLNTPxqvm7jvzztqCma1Mlo0t
j9Ad1fNr4hnQnEuUrAZItvkfLQaKdudH5zbBPO5uL8rKXF3YUeYKRBB+2bewYzljwIvXZotw9fq1
g4h60Z4D0dKiyaJcjVVKJyDMoOjjGw12ihfWqRG0rR4CPxmY4u3A3UtzyomMkkSSVzVYp/P8q7Cf
/GTXZofKim7P2gp13fJOQCJ8AWmATUfxgI63ltYYGSRgdND6ixAImr0OVYuu/izdby66A/LqU1LL
t3s2zCKYxKWDYFyFTuYAVCFnVKcxGCXKV8n+x88vznJ2sM1GX/qNn4NxPm9DaiwkGRsn9LLaytF5
MQDlDGhtLfd9AYZfdIcVkcMPhH7VMnCe7JLw9hKt7lEb7TTo3kOiUkXvI4rJWYEq2ClLWnIsIIca
gJC3vdOrd5Re4AxnpozLaTNdDvaKRXzEE6BlDIt6I5RZ3aM4aWywEYFaSX0UmWAJ7u0RbRripyYP
tN5w5rWZwpsRaS2oQ16zLk+j4JmVA7Uv0+G16/guN/0HuP5GZLk2inMzykHQlaPVzcPSHECM14Fa
H6f+PdsD6C8N1ySiV3DZXi5E4tqt6KuOxil/mMRRHm671NpRZviIvhEdI9uhRnttbzLOTTuLK3eh
GzYiwfyI8Xue0Tvd3LiOV1flP2Nq+4yl8dqvuAsI8JzvIO78FbIewTBav2+PaW1VkKiDbLSOaNlV
j2fQFum8cGFm6O5/M21ju69/HfMFeWJgwdS8t5fWJghPAPWenKgdnsjbW3QWbvX/vq/cXobsKjy8
gFe3uhffFQcQ+4XgMto4FteW4tyK8niEdKPXWBpGYfNPe5J9ddwNA2uOBXJ2yOcim43uFuXSohod
hpZja7gGSGAEVDGS8qXT5B3zyS5DIX/D3tqygHvMRioHeTWESpf7ZKz82nQT7BPEa8GHHm/J2061
Nh4oe+HLwD9BX1sZj1ZqhUXRlh3L7t4ZnjxILKCL3o/or9t21hYGh+ISiS+3ilolsvu5sHqjgR2v
ZIHTZ0eD1E+evcXkvjpfNjKdSEohSaEqWREQpwnZYL7qx3zwAto7GxO2bgBsbSAnwtGlsqhzfyjR
bCwB1xDZzoNGPNti71+LJ5GhWLpzlleECj+YgcZzJ0/i7BIkYmMS9NZzP2YRmIk2xrJuCcEemjIR
HatIgbTVvdbrJgR8UMZxy2AIctA4SWfjft8yY1z68GwVeeq5MJOOACQBUdEAN8/b9uDJL7e9bPFW
NWaBZCsqPwvx/FVtvwbVniHnbolgg8482uPe0h/B4OH0ePKHidi47Vf6TRFMnNlTbjGeQAUBNFVp
PCFSrlD+NsUebEBVQPcFeC4jCoQSf0eK4cKoumWdJmMZcK6xWYR1EZEtpfq1repCkHEhUHeQ4lWO
HB3EjabOoWTp+090mKKqeci8LZHwLSOLz5zFr4M2OawA20E8N58GV0DY6c6dtl7/a3sVeURAv9ES
jvZWZaZM35Bj7uJ1yZ3XbniZrONtd1sdhO+iSQ9JBkjnKI7d+6bBfchPxb1JT72c7haI2AB5odtm
VhrbkMOAAvUiTIL3maNMFpmMxgOBIuzUpIVWd3KfNsneJHk82zKcpgXmZ4V86AMo5YR9MkZO8XYy
zMvfoNysjkFtxu0mi4m/97SHaUg3DqO1m+h8kMpeyiyb+sJcurXGB8ZfiVXt3dmJIAAUWNqGrTXH
ANoZrw34N0JE5U3Yy9qtx8RFmN4d5/zOvbu9YGt+gcZKSGaC0O4aKLPcth6SW2lc6eXzKJ0nYozP
LTpRbptZHQVeAuA/1ZDmUmlcmxlhuQ4oEzqFp3afM+L+MYRNt56aa4cqWJYX0XBnQUorKw/ZLwnS
OMTSwkLIxvVDVd/5RRakIEjO7DGy+cfe3oqz1u6M/yPty5rkxIGtfxER7MsrUFuv1d12e3khvLIJ
JEAIxK+/B8d3x1VqPgj3nYnxPDiCLG2pVObJcy6NKrtB42bFTW5kZ3/m06wzgIq+NFkSZfrWXlha
LKS65gHCTQC2eO2JuiqpwdwBuMDg0/tMQ80soHmUB/2Pf1+tCzuBUqpGs/TUWwINfJAKjtPRiLMt
yrvF6ygAXRxy6QakL96ulDYmZjdl51F3b9nEXpLKf6x7LdRFegYz2geQqwKB5p7Lso+1otmtj3Bx
JpH6RvCCQwUo0PVM6r6QiV4m85plDyg+nqFffUh86z0XFGiWvRnbhAqL6g7B+jQCWTdAippJ1Ll+
j/yXx7YykwuDwa4G2RuQJDMrhjIYWqTCNluClhUTUqWOdpq64aCV42l9zhb2Ocy40BpHuAe+Z+Vw
paDFrCwTc5aPHqrZI3hy3CjVntL+57qhxfGA4WEmqYDWvAoxECwbcspBXWC2xSkV1oEbTmR27kaZ
ZcEnIegGCADEi7NAsTJtlWGDyw5cgmfNP6bZYas2vziKv59X1V3MbCy4KfH8YhqoaCUPfe+HMI2N
62HLinI91EDNpXkJworO6RCZBKGGDJist2KgpdQkKFfAMA1BJmAlVJ4srQXJ6oi067noPwUa2Tci
iYjN4sKZQgFqdqN8McwmtPOn9b2wcNVe2VXilpQGg+NwLJKDLsWMZiCl/ZjQUz2B4zbbuj6WdoSF
wYFxDjv9zQtTinHSGjFoj6j3fCVVHXX58PHfxwPYHNrX8Ce61JVD1HN3MF0b4ogG/9z27U5HJ0zw
HWjVWCMbPUML59VDr9/8YkYezlPPa+O1FIjTJgUVC6J8H6KYyW7q0b44vaOGPDtRF1AyMKihefHa
m9qpjWQ8RSqjkt2unIxjDzRN0Di79bn7k4hW3kxXdpSbtnZ5z2hqAcsmtftEc6Kmrfaj3h3y5hnE
mgfLIJGd9JFA9xzqTsfOZ9FIt8DFs19Y+xWK3+AFlNrBEIzbkVuhzWlUlSiZj7fl9ClIhrDUwaw0
Pa8PfR7Zik0VPFZ0RgXMFQIbz+2QKXhI/SIae37ft+bBocPZ5RuJwoWj4CHKANEqnONbEqShLhpe
M/SmY4fFJevibusBvGFBHVLfFJaweIBgJr8HNDJ0+a93zBlwDcCpQUICL5/rXSlLiw3I8qRnowZB
cyyhB2bEQfmhGQ7DO5BeqAb8tTUP9uKNyIYA4p+Wnp4TuUutW4+82ONGpnvBE8IE0qlgVUIwoRaH
RhO1hyxw8Awdbo1iT8p7sKHYj957qlBXhhSXK+w2TYAXwZOgEKHe96HUz0XwlJO7Whc3lddHkJiJ
iuR1fbkW98PF+JTl0nojtZO5vmoFTxODSM/39e9vzZ+yRBA3p+CUwvfbfOeZx9aNoFYifgX/TmE7
I9jx34xpQzVNuZEbrdWgyFhh+lwvPfoyeWWj/TEXNg8Hye1TAfa98N+HhqcVVJ1xNWPtFJODXvvM
GxE4B06dPvgySOMMvnJm4G+iQkzBPhhK+nvd6ELk4eEeC8D1Ba7eN1Fa29lmBw0zGIVyK2u/o6b5
PUk37rBFI0hcoYSAtwL+uD5XnQG9MvDTp2Cx+s4DLSzGj2C33Zi+pZ0HCti5ywZJN1yX10aceuRu
J/GsSoouHB0Wbr3blrYebvuZ+dFFeK4GT7XvdRqQjdmZht54mwe3doMKz6d/j2eR3QHKEVo8QKmo
bxqPAmROixpvGv1L0d5kzb+3TyAJ8deASl0KJ2cPk14h7eH+zL1dWkVWCfKi0CTR6MTru2txTeC0
UeHHiEDCcr0mfUm6oOcpXvLajbbz/Y23zNK+QpM/7hXU3d4W3TiYqvq68bXHxgXdkWRA94MF9K4f
kq0mkKUo7MKSWnEDV6HFUwrowNyANHVPouIRNKxD4vw77BTKLNBRQz8jcCLqq4lLPXGFxBXkp9Ar
hACMf4uu9XojHl8KRC6sqLd25ZCgr+Z8keeTL6YlHmjvHE3beUlL/4iYNwrKn+s7YWmpXBSx5uSX
j6eacjobkzetdHEdefxQZTxMzciyN+ZuaZHQE4SMpYVqzBvWQneiJRBmAF6Y/RQa+kNlII7zutA3
duuDWTKE6gXqMX+kgtWYRGhkKEYKQ4nDbhKaJmFmawcww8Ypnd5RkEO4MKdYsCkgr6w4zzRwBegs
0ARHDWhJYED/TpA6l3f/GphHexH1BOindoSOVt3B0aMUEhTiHW4AFsCTZgPmDnE1JRM1sTTRaGqj
j6+Amodehxuba2E9AE8AjHBW7kNjojKC1Jk498UMoM8kCTmOKDW9yEvFr7b7tr70S09ooDnnFxm2
MyrXyruhmoqyT1zULxOR3Pkt/eU0fZRBdAetW8c0nc6iLW4CZu84FVtpgoU3y6Vt1Qu5ZMztlML2
hDKPNd5VABgO+i3Xhl3tfGnaPLKGDU+x4MFhEqnruXFnzvxebw6C3EuQEqR8mxyCPfIw6kW0PqML
ngH8+tgbSPdjTtXD1NVDMAZJi74jz4kQ9IT24MQk2KrTLppBl8isRY1oR81doxY55no5Ib1muTdG
b0S+nxwzO9iI75fmC1UTZPpnKWrox1/PF4AhLtVmZQXLO3YpNG42opwFz427DuDrPwmvN8+hqhGs
w65EIaasIqc5JOII8jfh+iEFG1DleBursxD0+EhGIi+AdyTaOpWja1VNp3e1VeKZTCNZlKikg1DH
PHpZemy93fpWWDxcaFKZ+2tRDgQvzPXsUZ60TRE05VmnaahBOjMjQZgJA25pCE3I/gQ9tB9/Vc7W
s+xP667yNJ8Bm3OSJUAtVz3WSIZ6WWeC1AQgN+8WYCsSZm1r33IyjmCs1KvYtZiPMhgFlzA4c/d2
2/wQziBvfLcCmaBb3yV5W7Qhz7ziGSQOHTo33WDXUP9X5kl20w/2uGMIXzfixaV9PUPMZwY9OFk1
YKhNv3f8jpW49MoP1JaAUNm4JegWfmopbYPGtP8MqTGDW1ImwdxWnhs3GEOq56euye88PGDpY8fE
EYnYu3ao4xH6YNBX22sOOXUQHV3fIkvnC+At5OJnukD0yV3vELduUgGKpQot2PwwZNoxe0fdEcIr
fy2Y1xa8kfVT78ECoWGn3/ZbgptLC4YACNGkj3/wKLr+vtU2FsFpq859Nd205IOP3vbU/PGOacLr
wQaaHUQAKtcZM8yysvykOjtipi2JyRa8ZskPQUPpPwPKlZs3tpWxEgYAftn3pN8NEnJgOCy/US66
GVq9CmWlZfH6sJYK00guoPly1plFbVBxRyOwz41fBARSHzSyiiBKXXCIlb+cvA65d1Mku0A8ui7Z
e83PHAijdfNLS3dpXdl8PRG14yQeGt3YXdIGu8pK9363hfGYnZzqiqAsBAkuvDbByDv/iot4DHBL
H9oCaYUUSheCBOYIye1TkjUgPSDmaUBaoJwL7rZ/M5niUy3NW38s7mmf/lof7VJU5fszNntuSIVn
vP4d3NKyviprbNQGpEV20LKdlnK2A79dH2apRTeO9sLsgk19lu8AYgvXm+L8tbqyeBfQGtXlOgJk
MMq9Z0N8+OdBwbsj4QFWCfxf7Q8O9Loa5Yj7syuAcwI8MOQu5NN7BKaQRV63teCrrmwpA5rK0amS
xC/PRrW3g7A0o/XvL5xBDAOUAXNqF/qwSihq9Wjwc0a0KBbWc244u4TdcfK7Ifd99RW60BvWjIXo
89KcGgokfQtwdgJzvvlkgFi7ORkg6M3IvaP3YTne5xJSJd+Yj1SjfOHpsxzHuIYK/fBNJL9rd68F
v9fHvzi/f8ev5uis3poEWozJeRT76ckQp/XPb0zvH190eQ4tqA+2WknAj6BFwfTEfahDPgn6nCav
RP+6bmyB6wQB48VglM3i1UYn3CCHNbCvy+lzm94y+VXXfjH/tkt4qCW3hHZhws2IFo+En1AVCmt7
I9xfOoOXv2Ke8osxNwbCF1zt5Kx1Lz0LSRpOWzwAC24FA50zQu5c6fbmab8wIT0XiuodVq10+p0z
aXtHJ8cyMB8BGjyuT+ryaP6aUg5ID7lNR69gSie3VdFFEvoiW5wnCwEycg1AZ6Jshjq3mtsEco3l
tQNvzXwoq7pfg8GP5R2JuvTL+mCWdjvCcHzQRqMfWtiu560cPVxoPq4+UuwZhDp3659fWpbLzyth
T2Zz3poWxtEUx5zEug8WW2AdDutWllYEKCVc3/rc7aUWTrEpAm5xszyzLNbJaWiPzb9TySL5c2FC
2V8k6CZGKUzQ3I5Jek/nUP4dktmwgr4IANfRiaWrXXd640p7MDy8F8Lcu0vJO66OGcqFmxdvIWR+
rhdb84se7a8SwTbrw/EB3Bwb78jFhcCbAZBLPCLfNF7afVc4jT7g2ZBWECzSIyLubHfDmyyFa4gR
0Q6JVzcKkGobr26YQtYpZokx/6438hPVAfl2pohBqQ1pNNB3alBpT0HL2dQvrVtHZpBssCssbWzQ
EkCrCHRtLs7P9VQ29kDZMFQEEne9vodYq7ODYFx1LCsosnJX1C/rW3zRHqJu4D/xPAFFyLU9YQe1
3TJSnXPMqERi5iCyz6hTrVsxlm4n4Bv+MzP/jAs3OneHWMEISgcwcd5U0DX20+qBlNmutr3bDPSS
elbGNbJDmTfdWMw8iRoSBLb45vDiCzfJQ5+zHbPce7fxP2z8ttkVKREsGobQJY4GOJAaqsneOUNm
6jIhZyR9f7gN54hc0XHbQxLyJi3BNSJKuwwbXULC1Cju3K45gONcbOy+xYW4+BXKXWboyWRCwxkO
U0IP/nXSaTgBzdrZH981XGzvuQEXq64c1gzXM7Mah5wtWdxrUBrXiXGwMlzaRc0g9J09uKP93Hry
sazqj67cClSWB/qffRXoRzIJzpgU9oPxxRqfUyvUWwhGbuy4JY+BuhpuOW8+S6rrzmnVNNwua4yy
iSz+UKOPWs/363O5ZURx3p0NeWid5PVZON9rftTEj8nccK1LF/ZMSIkyMdA0b8qsTScDL03d6myi
yq83d1ILIt0djxq5aVp3YzxLCEkgWP9aU65V0EKNdlN71dnLvqKygy6tLEKOPBQWutyLLEpbUEZX
N7Z9j6bejRVbchGXtq1rF8Eam+mVCdtF74SV/SKCLAJbZuji8HXFR5TmNi6Vpfzd1WiVI+chB6Bn
rV+dE6Pcjx0YCPUXY6x3ff/kz63pzc6wof7TZxvTvLRtHNcMZkojHW3RSk5FtDT1yMSRs0EviW/d
SPLN6LcQwksbB/l+7BlkbmamkOvpHJjXMZnC4zZT+zI5wW1VGzdcd1HMGr1TnmxCOJbc6KXBedQX
Lr4DEzcdQPZ+7tt93oRgv5ysuPMP+cxaHQrzibhH/g4YKg4GJKYBcwVOXWWjlaB7MKQPiKBHqsgk
37T8pdxiuZpnSr0f5nBgrqii11+tcVvu1A/gSACOXIvKAzV3605k8fOAM8xXoGG+6TIKiJ12pouO
KQoG5IrdN91x3cDSdptBp3/SX6gnKDuBuDzgUw64pnCeBT1p3XNSbEQtS2P442nBgGcgCTP7/Iu1
55SPhW9BGMWsbyvxycs3skxLvgHB0Hxf/ZGznPfexfeTMTdpJjCEGgTK1Hdi1mtPSAKhkWM6W63Y
VVP1vD5rf7pT1GW/tKn4woKAabvJgQiGAMCe1GUEhqFDSnVQh5a7EpylKTLpfUViNG/taZPtEzeP
kXZGshnvKb8+N2SKcvydz+ldxbM70KucaofFGE2U8exnYZe73OxvOaihtaqJ/Z6faBfcWol3amx3
p1dTvD6mxZ1gweO4eL2j5UdZJgDQJxCUzt2S4tTTnUcP1b+T94IVAxlcPI3gdQBKul4pRMmF4+cM
jct9jCyS5m6clsUr6sKAWp010VSWCqCPz67jh451kmDsdDjZu9oT8XZd98S1Hy2I23R/a/YWN+Hf
oakZRgtiXeiPALi616CdAAFF70M6nll3TiiPyBZN4+KRurCmbL8qGVwTgpDQbePihWcyFmW59axa
TONcTqZy57ojMJdBhXpp4pbHunND0Tph6bZhntsnF3yBTT19BsLio202+6Lyn4iDJirHirIRfOmD
+7q+P7fGPP/9xTEXJWpS/ly+9XIw9fMoyaeNO3/xBFzM6vz3FxbomAg0muBQG90QyuQ48WdrC7e+
tU+UU+ZyLTe9HitXUBEl9gcJEr6UnGQp9iX9YQQbcdPWpCnRRFdyh3kJDoTW31pQVymajWTfUrUR
Zxove3Dd/CmsX09aWoAHdQqwLKmJJtj2c1J8QMJCTx5G46kWD77zrE1d2JQfBftUkSYkdGd3SWRb
PCTiQMlng37n475uNqrXxjyTb1z0xQ9TnE0uvSptJH5Y6T4IWsQ+ugHS9qzLk9nJmFnA69Nzb36f
2E+9/iaafZb8LrpTLb6s79v/zzn63xl6I7QMUoPayAm8HpmMqNHchxEIwjA36r2D2GfietiBhyi1
21gb+WGCKqKNnwui3qOR6DcIYn6u/6DFiYEQmgP8HwAE6utHSMjfMYke6U72ocVP6KI4DpAV7JyN
i3/xPF0Yms/CxXmahh5ijCN6jWxT3tQofXd1e9tvcqovHSnAMdEcD4I14H+UYzsWWpJlBPe/dJwI
TYOdO0TMgTgjZEyHPD2QZKv3e3FvXZpUTvEks7SdWnh70oko7/eB/3VErpsHT2WuR6OOFpQyi8fu
85jv0QgVmdq4c4eHjiKkD7Y46xefKhCFc8BFCyjXG6CGEWjQVp3brerpk2QHqHSH1XDs2aMj8lCw
bzb/PJYbALUlx3JpU5kB18yIIWbH4gT5kYXZlB3Xd+niql4MSvFcNe0SYyoxKGdgO3SyRTX7Erha
OHU8NuyXPj2s21t6EiGEBBu3hYLlG/ZV3vXF6EnsopblB9GM8ZA4KAIN9+7cEVOaG8Nbnr//zKmR
imWKordN7CDwqDHA5sXGcJbOngcmbJxvAJJAfXJ99uoSFOmeDqdjAkLsiIODBue83q/P2fI5uLCi
hAjYy3bfAztxZgIVFvlsu7d1VR5ArjO2L7V4tovHxLwrLCP02AcGft6kex75vqpO6z9kcbNc/I55
ti88DWg+TC3h+B1iuqtegyISXahbu9a/c72tMW/NrOJuul43IZAMW1n2TSNPwvkJ/5nnn0vJoCr5
2jhnLg9u8dVvDsJj4dxTDO3e9fEuBrpQZMMKI6EOXL8y8ROvJ42C+Ols1U86/6jLLir4sSicEDTJ
UZBAiNCzQ9d9KrbO5RJ4BomDuYcLoBXoOCum/YlNOUj60FtFhmbHbcN/5kJ+LRxWhWAN+OW6Ddnp
mZHsHZcXwGIXv3Npti99Xn8fim4rUfN26U0U2DEXgPOAoVIlLYEa1tBV9eyIHBla+bM/+YdUNCHl
T0bxao9bAdzs2K7Dimt7yvIXpTelHcXMN+ZTnXzIBg3KRPttxYi3DgJ2AnSbAsaFtVLRQVkieM5G
AEGLPgK1Y+L/s4O4/r7iIDSdFxJc2Xiw+FE6PIMRc4uU4O3KGNgo6Fz0oNQBCJzyLveG0au6uVOy
tdtdk+rnDFK1Gt7HeVvuSVvGvdh6ly9IOl3bVEaF+7ENmDenfHTnASi3nSjNHanbna/LvcZFbFfF
Y1d138YiOeo0j3GJxYznd8Iy4/UzujV85Zy4vjDrYX6j2dILIfUU5bN6ZwtJcrIb/KPOPq3bW/RL
F9Ot+EBDE7UmTFxgeocbGaQGEIL5LT3ybd3M1rCU/e+LbNCLfn5RtMfaCmLSvzKOuyVpolRHmRVe
YN3gHKdfH7jrJVUiDaduOHTmcFPmaf2SNPXPahxPWULDWoJq2mZ21Ndih7LZ8R12UQLRLbSYI7BU
tq+vWQOBNgcye1l/b5AOzWbsC+TwdhUpb3WtPuXlFHviHU2yAZIvpoWsHxQtVEwd9QC6NWo0tZtB
ecwnemoA2ORASjHH2ZjZxR1zYWpe6otbk2YGTewMh8UicicM7dmY+lgU1QbU7K3HxAKilclzdLQX
v6kiViPP7UaHmbLmYZffmgDSVLt2C+P11mFem1H2SS17k2kBzJgJ/1Zq9u+CehsjWdyKFyOZY8jL
CbPSpBomeDQQfN5nVnZnsp6EmnQE4JXoSiXtp6mUOyohBLy+GZcGB8PobIPXxkwqpy4Fp6wYOije
OG0ZQX8iTJqN+2DJAq4bJOWAjIaOteKuBtYXhrCB9vbqE39gxf/x84p3ClqtQNoIn9eqrzL/lmxB
uhZ//kzxChQOnoFqaZwPGn7+hH4CsA885GmLu/k9lRkgPf4zoQwBTY3E6g2g+20/zp2oElG2NUtL
G+zSxJtlpjzvnR7xNE9uA1DJeUyECaqtlewjwy5/4Rp91NI2Wt9dSycU4rVzCR78nuCVVPZ1OqVt
nU3I9OXIl058Z1n9azBAtLJgG/vgrSlUMRCwoXUGgEL8e22qhnIk6MohsIYtCNRr/rVBjNgl3hOl
vhuvD2shSp5LJngAWRbYi00Vs6Hl1RQUsywQWN6jafoJ8Es4ySLU6KEbPukGwzFCFs7Nd4W2lSNY
HChIOl2E6MEsRHM9UK/nk2knDBpB7oDmYaDYI31g1gGxc2uELkiUtiy+decYLaAakGYDHNRUK4fj
ALQ8M5FuaQbtI6jIoW1dIgW3kdRZHNfMzO8jNEWDgeInkmFKGgiVgGFPQo+4d9odMewb0gd3ptxi
83t7HDCiC1vKiXNdbQqcFndh6RVQZNBuy8qMhQz2rE3ivKp2Om+e2kps9PguDhF377xjoHCrbpup
dJkLehF0x/Z23NYjmpXTIQxyflM2kKJb36RLqwbpL9cBCBx1ETUbNyUjc2gNsiaT/QwkMLw46Z62
Ecu89Y6ofyIx9Id5U3/TmGS2idFkHVJ+jpxGpBsblF2brXh/yYg5N1XMAirYg8rt6Jm9HGyOgIn6
L2izCZ1qi+hiaa4uLSgByzA4ZeLNBDkTuJhqCuwGor88sXb/viRQ2wJ02wXr9Rs1sdRM0AzTo6Y7
JTeNdqrdcBw2PO6ia7q0Me/Bi1ACjHCp3nJEtZIW4RhA2OS1amXsFocEUqaD+ZTwBzl2oWF/WB/c
PEfX4TQiiIvBKasELlGDTBaeJYXV7lhlh5n+JUO3MZtKFJgFWC+29sXyqv2dTmXVNG6krXBgkeXO
h75qD40gcQFevo2TtJCNuh6aco1lXgeUv4Shqjo06Qe9qKOAHg3zd5Z9b0kZN+R2sF/RPRra1k0F
Ini7F5HVn7zsZX2OlxzIxRyrKCYKdTOIZqOQ5OltFuqD82zW/U3Zkn3fmKd1WxvrGSj3TN6kfgBk
BeovwYMh71B4CfQyTJCNdqcv3lbv89a+DczrfZt3IrWpg+ffFDyW+S/dbNFNhg3LfvTQs05qEM/U
c2fHD2N4Wh/opmnl5skhqmOawzyrTazTT0DK5+zXEJyFjxs9+WJN99B7Cd2B/N/cgQqWMdAoVmYa
hhzwXSWemHEa+42xzYdu5VCqrZZN/r+HElHRa2mbp7TNjkVmhGNP4t7TNk7Ksqf+70QGivOZgtFK
bB8zKYzfIIsPpfi8vlZLF/flAVCcjJ9pThG08KCa5YaZBjouDnZkkXNwkGS3neY/9DY/D/07ULqz
C8BzEwlBjE+Fa44tLbSKIDqx/OxQGlk4GdWhEyIaahpNbF+aNyTNY17tC+vWHzZqjovLCHoIE/Qj
qMOouPbJMDpnrOCAAv1hTGI3KSMqX1ztgwQseH2Gl03NhVdnbqBVgZp1WjAhGF4KA9gKzYjTmKaH
zI2drerSon8Bber/M6T6MtvL9bGYMRsJWISMV0ZFOMNPq/TOtH979Hl9WAu1LCzghTnFnTVOVZRO
PUs3Bi+kBqqxolDb/uiyG9362Xn3VXEcmo1n/aK7vrCp+LSUguyBImsG5mPv0Ph3ZuOEHb93go24
cvHYXdhRHJi0Mj2DNC7wBQ4ygK/N+HN98raWarZ/EVPYBd7GjYlxtGO765kZWo2380QQS3AKtSaN
sxZog3Wbi5f7xZjmv7+wmcrAr2uIZp8d95hB8ptElRWvm9jcE4q7qhu71/MK8+ZM02Pt53FaO0+d
ld+AuTKu8JZkun4AOOFojHLD9qIjA18XsA0zJEp9U9XokdZB+AlHVneRV9+lQGxBnih7SQqx95Pv
9N+FybD/UVgFATeK82ibvJ7PoUJlFbgyiM2nxp5WwbehKmLk6X6tz+m8Fd5cOBdVE2XLgwnSFn4N
T0UKhibwb+zf9ezncfwtyyjjYAYVk5vi0uRa9WkcIOLtpt//fQx428/X2Ey5oJJMdRnIPwPpIZLN
3R1FGl/vNlZ/aXNfWlBmqZdan5XSh+8DMUaAQoltsQPKmuvjWHLlaI3V0X/jo91HxUdOPfMKXmtw
5aATMdt+J4cvWtqFk21FZbcRLi4t/KUx5WameBsWZgdjaPXft/mj5m/JKS5awGMT7b7ID7wBpfOG
BS3xXQQXRRBWPVB+bbg+YVsWlGVhOeFVMzr5+UMwfSy81/WvL90GwACAtxbF8wA8CtcnMPFA95oC
E3vuQqod5RChoDpu9TksuWowYJp49yPL/ybbOtnChRY3qLHy6hercATzPAKTZFiiolinoVVswDUW
95iPQgbes2hZU7NRQZMOuTfAnsTGSpqvzLCjwv9MDfsg3S/rE7i4PEjCzhKOc85fucIpANHOWCPZ
0BifOfA+P9c/v7g+aOVGkhfyNNDEuF6fJrE0Qkp83h2cncbHeLI98LbnUTNsWFpaJDAzIJI0Z4Zh
NZhsULU2ex33jimcqBtAMajd1/SWtcNc6nrIsvIdGxuyV2gZ121IcKjMHb30RQMuT2RQ6liERI/W
Z85cHBCSQED8g5oEycnrqQsoSZKKFuW5kL2OFgaC2mg6IRtpOaigjcMUsxxkdijwfTIAav8qanAf
ZE7S7Mg0ID2QiimCPrhxGLpi2GngdwvR68tAbyKHx9xlQzil6LNNAuOnTSVFMx5jMXif0amkBSMK
kpYeE633vwiWTBs7fGnXofrmzvIVM4BZCURYwXvHBfPwWcugj6JDdQ37Y6sMs3QhXBpRIhE6Eq2Z
CCYQnqEpi9BHwm6w3uGiL40oLlp6bQ42ChjRwtrfj1t9q4sThXgeUDnE9G8S01YdgMI/a0uQdrjd
jd44UC2ZtGIDobJ0Sm0fPFazKJmHbOD1VrNla6cAFqLrUy9udKKFlah3aFMKJ2ZvnJrFRQFbFlqg
UBsDidO1Kc/v0sHJnOKs20weR5dQ0O8mXqh7LD+un6A/b301bgLwD+TmIJ12QZd8bcsinlsSzUYH
JkcTkDPhBFSjZz06dg0hicwf/NC36hH4u6TfdVOCBN7Y+Z8x1V90yetIFzaNO1AfnTxN2Ng7Ygp1
h1nIwgXtA26jNrZ0DYQ7vB0+kxySsXnbyht0UrchCo/l3q4RYgc+zQ6J1EUChqnWfmwI/6ILmd0G
o6hiPLHtnU9y9E3avX/voyQQTZnvnSvc/JEr6WfwVozPrV5PB8fqPyMV8E3qsnw2UvRcFgAc3Urf
LXccbUBgYUKYLcvvumzSA5+KmRwHWK9aTki1mOOLyNoCasa9eTd6ThJyPXdCyBU9gAXcPQ7Uc0I+
UBKiAycPuSBf9EB+zUC4EqGaP+2z8rUaP/jTEwWOEKwnBzCfyX3Z9lB+qacwS4ohHoBjgsxpJ8Ce
JCOaOlFCIRHmGf6BBVUVNx16Li1qoUPaRvqJWoRGncn9Gx+AsKhBRWRfMNq8xxWgGgt4HRq033Lf
9JRMfSnw+JjAt2G2VTTZn6jYcGpL1/alkdmhX7yuaE/MjqRZAXC1HkEr+dUkwW6qoCszpHus+MZJ
WoAqz5JvULA1gYREx5Fij3CMlRNenAuTi7DOk+EcZBo9UTdIbim2d2Rkctx5mhncGr2evXQNqhoR
08fhHn2x7t5qCnIz4rF24CmxNt7pS54LgCJkV0BOgPeRctAZ8Uu09rvkbMhP6LZKPq4f7qXb8eLz
KiSTGEjaThk+L/ObZrwB/NNz9oLtrPxHnW8MZcln+QBfO2jdRMSvBpndSHVQ8KCTm7jJOfXSexds
0D3ZQngseWHUz4AlAaAVO1W5SvqCpkYfcLTzznjoGn2odpxRZ6/1G47xT3FHdYyXlpSd40KTGFWT
Hpbc9LHoBz3sNfOUQDPUkXkEpGtcdiQMuuFoedNuCPhDZlqf3GyMLMmOnFSxNpjxMGzdQ4sTDaUL
OGtQaSK2uj5Bmal3yZAM5Nx6P2z7a9D/crYkhpYOKUgB/jOhBAW1ZciGFZKAbP4b717S4NFk+6R8
TkH4tr5Dtywpy5layUSHFpYydk/Io+j33ohGlajbovvZmjVlNQkILjOzwaw5tgyD6sTHucV2Ixxd
3pyYtjlAQP+Icpd2Uw6G0boDpQmye8koIg8QxNw7oXyyYWl2DG83519Ls2O5cKOaq7d5QmEJHQl6
BFaNNiryyboxkyLfJxacd04hA5syXB26RFFofdmWZhNgBxcoTuSG3wQoroW+Ohk0xXkMpojoNM51
NAuWH9etLA3yj28Ee+is2azsdFInrLBbJCty2yVzs+jwAc++H8SfaNhy231Mq14cDMTId65bOxtj
XNiawAMj/gahC3JX6mKCHIqBkrsCGZUDWIUp3LspKU5J7Rybwv1U29pufbQLFE5g2EJiDmxRIIjw
VRmqxALZayDSEWAfyMeV462bfdI8Y190D8AlaEm167LPTdCGXvN7sIco129Y+8O3XvB4CLFV0Hec
Pxr+Frfg20sEQSEEafBenJ+MagkAsnpalqaJfKiNT6JkO7f5LHMLGJ5fU2ffsOB5fRreTjum257D
UWytmWv5emePjVtqmq3LB5Y/D9X3pvpCwH9dGWWsG9/WTb3dX1emHOXxCOLqlrpykg9llQAMsQ+K
XQmwp+997NNzI2OQ560bfHvd49CgqRppGJBvoPJ1PTaDaGYGhYnpobL2hYizjSt48fOIdMHUihLK
mxQMI9KS0iHTQ5uSmBq/reRl/fcvFCwxAH8mVEI1CG96ZXEIJN+QuNTkQz8+2hyaO+ZJk59a/6Hk
+84+V/YvMjxJh2/cEosD+2v2Tzr9wtuxCQVaVhbTAyBHbvCcvQPaBGJqoGMAFgOuCuJ91wsjcodk
rACQuuRtZDe3eT738x209nVjAv+EQdeO+9qScg+5ruzx6CnQRVKjk9dCKXbvDPp3K239jxUUQEEk
QN3Pre8Vp4ow+1TaLot7sP19rZOp/e55DTpxHfw8ffS6PUdHGJozLLmv9O4Vj0bnAbAZUBHkpbsD
wtj7mCbpz7L3nD7KJyf5MQW6BCHy+D+kXVdv3DC6/UUC1Muryoxn7JFjO7aTvAhOU6EaRZEi+evv
US5w15YHHngvdoF9CHZoUixfOYXtwpbyb04dfG34YCcj8/t96bnia2fJRmZlE9W302Dbf+ulFOzK
Rz5wbQvdPYYtHrOR+/D9W4rwpu5GeU+7bkLJxJjvqtB4qgIS3cFLo8uidjD3rZKooJQ9qfKl9Kc9
mm8eieFt4GRBB+mhRNShOAhGIArtVwayTQ4gWWuXZSyAitw7ggBmzg3YOpSusxtZwa+7So6HxvKm
uKRCH11/KQ/ugLeu0XO1N7BhIP4OTjmDTsBOtNROy9kuvlgI68FtAFnHdhWej5mxxHbqMoq5Z4bf
lr6D63gzKRp7iyd+LuHSHk29Cyf+t4imFxcg2KU2rnTjpAEkV+6rxp+umSnuKmN2972k/ND4g8yq
ASgU8ARMpHJUJWJ05ySAttFtIcYp5+jLfPfs2vg9gFGwq2UjHtzIMK51RHWinDn4Qf2VI1HP3a03
qWlPfNXgC1taJZbyqh8Tt8K7ATEAtKfq3xqylzumUVyDiG6960bKMjuqgp2uvSGJgmI5gnoBZz6n
K66WKhqRxcJbAMgDQMAGWyaWRZoDWC0+fmURySTtn3wIezDzlU61F1Ypotw5MXo07pNHs7YSYkhy
b85B96iHKbwn9tCcKohJxQNoH9duJfRLV05zWhdTh5Y8TJhGqxyfacf5XmEHJS304PdBW3gnyylB
JAAiHaLwKDMom8GzEtbZoJgHc2x5bXBsvd55MZVj/LVmhIpRA6UAH0zQw9QRnonB7Pc1N7HYSwf7
inBpMh6acDRQw7wLDEuktsf4wS8G62g4fNoHJdRj6wLpuKEsmlBWiMRuGnvvuxSBUxd6F+799+ES
qpOQ5UG8DizjO11LwoFAtYRf3a6UyqFjx8gZ77UjP12hWodB2QidlwDX/+YWg9d8EwjiVbeBZSU+
jiTzH6lCCXO58Ea/j3PfXmKbZ8AtjDGYJtLcgsu1s6NvtN5H0KYvol8fX5fBmRcalX1IbIAK6q4S
8m/vZdQNS0l6Wd9Kp/JfqBc0HWygPHYsHJ/jTKMCx90izAJz1ld4GH3M1Y7S0afTMbBIFMuOGDAw
/4HyaeLB3eQkpwbKKfz76Jqw6A3mjNdg3S961l+qzlx+hgwnwPbrHZsXO4EBi51Aic297ZFG7+GO
LLNmARu34R1L6dQOp7mYnXs0h+jesHWxEwWMR6Stly81N4x0ZO2zith0VXso9RhuE6SCCwjEQn96
33Qj/8nntt91fvRL9XAtLCn62YGuo2SICuekKOptUxTubI+ze1PpJQujkAImSHzxQB3SXjloZWcT
mf92zIHryQS1AkeZfC+wARDVGFOVdC02uITWC1roJtLUwhFxwOr571xbbmw2YtkXDE5HFYFPLG1Z
fdtZfEx6VtG7pVeXivZnXvM323TzBFJCDQVnwOqWR88NhCVaAEs+3jfnRvBWZ1w4OaExsC3VKhqN
/hByRMOWjA3PhAPEhYjkTFAMGDRoqPDlRhawRYZGOhpYY9b1rTZwSYUaCk59PBlGjEprConjxL4k
gn5uROilARgDXC3YO5uj0ClkSjUbcbjbMLhGbBncaM/UmdXTKK9GPySx2bLqQc/25x0isIb2eqcA
UI+m0fZeqYfW8IRV3eIBGiBdB95ZD9W2j7/Z+iPbwAjkYVzb+NMh0O+8Pep2UQJRrnR1ay+pI6A/
mukmBQGy4f/F5ng90Lp5XgWTRd0YGg8bBhK3hVvHfXchrTgXJaN+iu+EthRECbZ5a19ZChayRnVL
HZ1Xqnps+SKghb781fVyV1Qe6ur2CcSHG1Ytf0YqHz+/lGutE8DiVQhpy0hgXcgEwCX1besEp6Go
YOtR2E8qoMeob/dlVdx9PN7ZCb9+3zatESJp1/dmgA0yBsONX8/yhqJ8ly0etzPde82xROIrYkSa
0a0z+9E115VxRC+0uGg0tSZtm32EQip2kbu+HOhGv/288OhqXMhzFnmgB1XHld9FewbhiEfP7pyY
whgm9WfWXonGUynjAb2ZupZly7jAoVbS5jukF6wTHNGLrIW3aKL9sXwcrKBLI4HdP8H/eFcUZnQ1
FaHeIW75C34NPdGoZYdyLscJWB6r3RGPivu+1f5dBeZLYrFW3SwVSMM2qHmpXwcyRdMFLQQdEfld
YUfeFUoEdxCqLf8WUzh8LU0E+J//UJDWM5FWQx5rrWq8XZxWCWKGhXZy26Jq3yyO/dhBQOk+sHV3
iCgouT6K8zA18sdd2eCMV7SOdra2yr8f/yVnbmh06gDNQCX3n9Tf2z/ECpWzlFw5+di2x7objpfK
t+cGAPVg5Y9AzRZ10rcD2LQnpFRlkPc3lnfbX+I0Xvr5zS7rFkPWzIHyySyObXuFVtnH67P+/ze7
ePUT+r8/f43AXl1Sg3BbC7TsIEfhtRe/oc7NLvkz22dOSgSJ3JVhvqpDbCG64Eq7lupqPx+DlhRg
8RoBZG1qmHaB2LsENAsgI3+31qrUntbAY6KNNx6NAlR0NpX3sH2MwVFydkQEw11jWGYm0DV5IbRX
32mNmz626Vopt7xLuPizq//qL9+sDqQam5aA1JIHwT05TNPnUI0oPsHAHBsHmAV436Cx/Hbxwx6N
3sLlVs4JDJcadoNM7PlT33cdwgMnEdAIFFGcd0AM5QyWilQX5GFl8ziajerJrIoFkafgF4baLNY6
FFiQwK6tLlKrv/Db2YCTayy4iARyxTLq4rZy+c/aQIb86RnhagHVz4OAOCL1TZAgbLQuERSLnIOK
08EznYvnyroUO65f9tW5+DcZBCBQavgnUr3FRNQU2aPXqyUvpJO1EOriVeabNzO/RGI6OxB8QJB5
rIS7LYTNmuZiMfW85JbF+8MIN9ysmqAaxsLqu4VzkX5+9dA2+7/hNqtHhwDkOh/DUdrESIVSqcvM
9X5/PMomnfrf1UMohwoX+nTv+Ew27wMObcklF8vqI+3vQ5W77hI3zQsDri1yJ6CByO7jQTdX2b9B
V/IetobjQFp+E+4H0CmQ/SQxqJxiaX/xJxrXzoW28rlNHqyW6YgfAdN7Zwdgm7PDANfJ3TqI9VPB
PknU+jeL1wNsTpGvKHexx5fcfILreOzuXOuSl9z6jbd7+/UQ6xxf3fmwLlFtqzFEeWVC78j4negC
FZWfH3+OcxsbQCzIsaItACenTe7em3NYDByjaBEb0V7CYmPn/1ertSbtwEsCMudsvnkZBJwtFRF5
xaIditKxQhDq+n8+nsoWRv3vo+BWQ30AdwJ0ODenxp/DiRILbMme4WDuatB2BCpcFcAZ18SDbNST
uiSqdG6jvR5yM7PaALbRKQeRq5MzZEt/9fGULv385ussCF2pHWLhWHk361u4Xn/8++8PIwyHoCq2
VqICYMrW3fFqj9HFmQuj4wtu6TrpzXxyf7iaXghe3l8zFjAXeODBFwHgdKvAGkI4h7fNoPJmMkao
sZgyUZM5ATMT2Muxmgfjmbhuee/4Hb124SR2CcL/v2SR7VkKQ9fBjYr/eUcPNY2y9GbDmPPSZ7hv
Iui27AjSMg2Xdr38xNlAidl1UeRo2hLFvwrivREBWmFB3ybptR5SPUbyaz933lVtQeZFOvbyVDgw
eAQPgSXcNowEAXzzUIVuv6MFgRWQUzld7IbtcEB13ttZta1vVK0FSk+2kcGjlqe6s37WfcQOraX9
tLehby1c+SRwN6eQ7BhTsFGNZG6m4GowVA8hfGrFRulFx37qHwv8bCoW04qHsrJdxFYTjzkpZCwb
xvYoadY7f+yRuvBqvg4QtO3qoCP5jAf1QXE+5cESiTSg6utA+iWvLZNd984Uq/BgjUWLhkIZJOCQ
QvN9lEYqwYIzWgibcpuyp2AxxKEv5ZxOoQl7XZOEBzuEDW6F8ltc1cNyRE7zBxd8eFfB/AUnXuhT
EHb0gHtv+VY3K+aJCyhYKWWNR1GOMlUutIdi0UBBB0f8r2q9Frgg00gX22l3rLfnlHqMPQy1KXdy
Fk3eDhM4a2NJvB3KexqSqCt8a2gdAD797hhFqhxjZ7Lqr8rVXuZyQyay9X/ZPvUP2qddplDWO3aF
BXVo2QcU96x0YJLT+qeqVSaCYFuRmKDQiLVt24NhqOaeDSNPl8ACrBSWBZDsZsWf0G+rbJluLQp4
Wg2xKOROqrZH9OIhlCvNZfii+sD6Y0PsgkNEDzVwyI0iKy00dWPG/OCgI65uSht6o22PHjf0PqYk
MiI36Q050BV6V15HPv9dd45zFzXBeGCBdtA4Mprc0kN70BB/S7s56vZA2IGHrwhzID8AV5wFSKu7
iMD9TdpyhBe38Ap3p8JirFFX71YlXkOnFkBxZkx9oAxjHiqJwqH+JdCBRWGEWiSuFjK7aPSN7o7r
wW7iaqyhAWZX6B4tPk3GQEMejajh2uvnH4xH9SOuR7pvCMqkiEvLnM6mTJtmqk808PqMGsJM9TI7
x6UaxiH2YOoehwAR3I3Gd8We56S2bb0P29Day6mqHkNnhDTPcFOHJBFd0Z1qzSfU9NoUXpTDU18x
58fUlOShRLdlr6OyOoxWtxy5xas8WmBugcr8UMWo5OHLeJU04wmiNNe1gl8WLDvp8zDM+rF3EtVp
dqX8iEJgrputrC4Vtk4RyDszALax7Ivvk5K/CuaMP40pLJLGGjWMfhod5kZYQqqeeE4c6dJKKcWx
7x3YqKBNsxxRHFFOOvFeQTKS6z3Sg3A/UV5YMcwIG6CWwTpthP0cCmmleKO7FhhWC+2CKarRqIgM
T6NUUDi7xST2CbjB8lj6xu8xst19w/o/pY1VBbIuyvAnFH+93hh30ihFvBjAHtrgECcoAP2tWznH
42L7V0NrBlftOEap8HAr27bh4yuDd2L0lv01tClJFl+++AWnv62ptOENEdRpZPXuyaii6drwVZ9p
x6U3xbCIbGRLdANAih8DF8LixQO6WtkGScPaCpLOHQGlBtiyvMBPPPdegmGy6pUj5wAm7O17NoaD
bYEizfMR1021dko/Kbn+L8ZYrfRcYOYRaWzhVhNUr0owM3heNY926aet+NG13z5+lc/OYsUFrCBp
vD2b4FKTQLmeR3jOYhR3E3c0LrzI7599M4KmbWgCGoDu/TZtmpeCwWvAFHlnoxd4INFu7vf/xRxe
DbGJLPjkB1bDLZHP7CjU1fzpGaxwA6Bw8J+V8bFZolHgsWkmn+fRPBzHmZ18dg+072fnYJmr5j0G
AmzyXQ4rewMatrOU+TgfgaNCfe/j338f4eP3//kToNziQlTi7W61FkU4B646d6HRJvy/HM3bSh8L
V2St215Ag5wdLEARGldAgL7j+u+vQr2wco3aLDuZ48weOnWKALNWZh2bsxeb7L9YudVPB/kddBRB
W3872AgAfoTUReXly+hcheGFhTsT6YP/gHBytfLCMQk3v29rp2/JZMgcjfovjs0huxWOCaRj7sHe
hwj0FD26hDwYojzOzvL48Wd7f3rQjrBW82p05gHc2QTlUkylyx3Oc27ZT+1ofgW97Y/DiguTfH8L
vBlmi9Z1/UmDnbfwfOmCv6aC8hZK5h/PZD2Eb8NiDAFDNHRzVgvf7Z4gFhUzrKV4XuofsxPu0CmD
+gxLIbST/hcj4c5B7QmdOOh8vd0QJQuZYYUjz4mjrgMqykR4NKkmlDZayS68AlusLi5pFIT8wAf4
yIS/77ZiV0TFSJ1AsnwclmGHkZbE7Oh0t1hlcB0ttsy4byYuuQVPoYmnsC+Pje+NgIFM5EHBqTur
7DqKx9HX2cB9Ny6EmA8fr8iZ8/jmb1y/zavz6OrBanshWD61ZkYqqHW3S3/U0FNyrf5ZdWP28Xjn
vjV0NtEWhFbUKgD8djxADkIB9AjLS2oPsV0aVzYVGYirp7m9qEu13lzbjQUFLHRcVl9tyDa/HWzi
Xm/SYWS5Zf/Ry5/a+BY4j0J9sSCP3SOkPJrEOHgT+if0t3Qu1GvPrezrwdeD9WplJ6RiUcUpy1nP
0P22lxcaLI+SmFGie//KEZe4xv/KSe+ni4sIQqAw4N42mCVZ3ScdxvLW7NmKI7CuqFPDGd1WE+gz
vLkeW6e5RZII/O/klUmECCr2JosneHu8C1/63P2EajhyKBMZ77uy3kzbrhWVnvNpAXuLjcYtEe0f
WV0CHZ/bUa/H2dQ+YNGOPosJBEFPTxZvUqM1kqatkrn/pBvEv/OM6eC6h4AbSBvrjF990bBsx7Ao
pjnnlVH+hKAQiwlpqt8fn5Cz64YWKZD0PkrXW2SrL5iWvrLmfI4oEjV1FYwyq1l1QV/s7DAAI7go
vwPVu30+cA2zsFhKTMbvr3igHqYoSBb4P/8Xl3vggTvuBsBngtr/dtEM4EqCSPE5p1E1otc6XAMz
vOvRhIHlWHDBqOtMjWcNhqGEa68O1tuQNWpI1GmQ7vOg81LpGSe4i38ppdUlRQgoAjh0O7MPf9vD
pVD2XCgAlWawyhENIBrcLiexCm9WdsRyN3owjSuAIXHE+rRArqH6tDKep6XEjXOhwLzu7e2JR3AD
fjPUWPDYbG5TTmgboInN8g41GuD5BLD1kMHvDdBQWi/aD0FX7WVxSXfpXEywAj4Q9QYmhAw335RE
jV4MimEFLpaK+A+ouP38+BRsKVL/Dlu4otIQkwJ7vi3XsWl2qtZ2sKBa6Cxaep0VFjC8xWw4cY8i
a1oCRJiUzth+FX27lk8CnRpiskDCGz1US1AmGHvEzB03P0mpWP84aK8BuIgWDHxVtxELGExyVjVh
eQ8lJGAZUGM5GvZReM8fr8KZhQYCGIVkOA44Jtp+bw8P8wC1qgXGEeaz7P5YU3/hdJ7bt29GsN+O
oKDq3SxtBzC/3K3ZcDDwWKBoFLGHyQLVcnlCqyT2bZ18PLMzr+ObcTdPc9cBCdb5GJeNT9Qtk5BB
xueKkfumePr8SFDuWRXUcf+8jziKHoXN9R32yAuMoyqZi/4PQ8tE33880LmP9WqgLeub24ULgV+O
UMq+KeqbSz6Hl35+sxcik1WNW2AeEnBDNxLA3F1qL57dDa+nsNkNQHJ1nWOsMcuYK4SewVCAiE52
3fyk7T7FTkmI1exUcGHpzjxGeIhwnCI8rO+li22vMDgQvQxS4p3K+ODO2SqwcwMm1nhh450bCnpV
3vpEwClvmwJA672NBhSY8ygiN0HlXlXFzeRdiP0uDbJZx75b7B5SECwvUIIuu2cWvNRgFn+8384d
odcz2RwhP2CRKUKE7lV4KFcInH/l2o+e89WN0v/fSOvWfBX4UAgvz2OL6egqrYMEhSDmJSU7NfOF
oOTcHn89pc3DIhwNLoqp8Z4V6tosvfuAOD8/nsuZcBEKoP/5/uu/v5qLbL0OyhZYNR+petn/rB0r
sQFmvyQwdHYqQYDyHBAVGHD9eq/GsWcaVLTFUSKN8lAV9cxUGnrIPp7NuT2Abim4/2DwrNCYt6N0
BAGbX6/pVNtF92ICsmUi5gDUrxOmc93T4yz09PzxoOeW8PWgm91dLU0lix5HyGpvAB+sHKDCboz+
8eNRzkwtQI8M0RRAc/BF3sQ2U0XCEgbFPK/RILuzNZVXZjuEhxCSd6kI1XzXRPwSve5cDhUg7Pbh
co2qJyAJbxdUmDhJysL20Madz14mVOSneslgMZiAqr2nvki96lRUzakoZDrpw8eTPnNxwOsD6A4I
4uOx2u6agUcg1DTzlDOnj5cS1X35ZF8SvjizshgE/8Wr6ILjvZkjDH9M2tFuyisrOtYloNjjdMPR
gBDtcRQXQ4x1D26CVKjU/CNngT8H7NXbJXXrZe5I2Uz51DV3XluYsd1McLgmLx5bKWGE1HEp3MdO
TPHkV4nsaLP7eFnPHMa1RAbuHqBG7jtmqGirYlJdRAHsa35E9Hu98Es6BWdC8ddDbGl7yJ+hb8cC
mhPrCmX/U6N8uMA92OjEjP58714yRLXXU/ZuWQFJBrYJICpUmN4uK+Fg1YG5RIGaLK1jgE5JGY/F
vFy308wPQJiyhGhXZyWD+SuHZ8WpME2Sjj2kMIyGtX+4CNf+sqhM9Dw5LM6lrK+kO3cxFZF1P0cg
FkGJXVTxJDx4CgVDTy7JK57b7zCVWjciNMzgLf92Ek4LQYnSdWle9+OLz+Wj4OwBPcZL7jVnrizc
IPh9JBMRMPKbPcilZ0969mluNS5KIaeOf+XznV9///w+QwkTwTpwrMhEN4+LiMB/Dkp8k+Ju9k5h
eyG9PTcLFFLWIBYw4ncHV/V8wX6iWC0jW+i1EC8sACks+3gSZ74JoKnAKKPWgfrANmOHcM1oKqCP
8671jsxgieawyyPywjBnDswq+7UCwsFV8LafHkQq0tO2NIHAkn/Gyv1ezNHvmYc3XWcU6NcVY2zh
n5KPJ/d+1BXbCKQRcvUA6eXmwayDOVJyVGbuQaA+1VyHKbWN2C9dWCiRMlEFlFAsdanE/f4CWodF
lwuFTwucoRX1+ioaaKVeqNG3Zj5aqfsorP3Hs/q3WG8vg7e/v5kW0mNEISN+H7rMbQw99zFRcJNP
uWxz2OVmpHP3fJl/2fXwDXnZyzTp3WigEmrpPjFaVqTaAnBBhbnmRhxVNnQf3S9N4Vw1obwbRYSz
YrNTq6lITYc/QmL/qyyBUSnH/RCKDNiMB9KP6H8LEP9LmRUods9g8Tncf0Jf+4iCVg0A5vzUT/4V
WbzEN5zEmq1rIsQe7/+FNtMWRowMHZTS1WQB9Xfc9+8qQb0fNj5ZsOBjRW41CflxGZh96qUlroBS
se7hvl2LGLTC4TZyzV+A5UwPqiSRH/t8X/gn/WOp+NimBjr8p6jw+9Qfw1/TOKExMXN14TS83yD/
/kzEOxAPRTdu8wENlw8BgDv+SYXg2X4r0483iPXv1L7dIT76rCD6ofEBKZ1gDQpe7cCAElWpgXmn
PvS7hNZh5jXqG+M6cawlg8sZ4Be0TGkB4F3v7KAxcPQmBxK+tD9AUPgFRMeYyRnsl6m4M4LwIN3m
qu+nA34uHeD6ZJIhgRoSAlA1QygXkoF9SHiqJMoIU1jemvNMjhATgHVa6/6xVXhdDjZgkfb0hY/l
TddGd3SYyms5TCdeDWjN1DTzB7BGm3rfOIr/LR0KaFTRMEAWahjFB1CM74tlL8fwuW/mBgBxmVey
X2Jiscyw2mt7DaFqhzrxUsHBnkeaHWgNO85uce1YhO2Syah20pqQ1A6Mv+HYJBLk3LDuQdod4BBt
0DgQUGeD2F8dE1XPuwJNGRoXVftdhv6N6Ofn2ovSpQ8P7khvPYudvKZJHae6n+fqIAvz4M7RdQEn
k7phRyjGP0Ou5lC5/hXYw9BKB/qK6ZQs7Q7O6qdOsqtmoF+DYjpor7zRVbsbUADW8/dhsNKFeZkI
jBMsvnAvL1HmLSO8sdXVoIKvll/ct5UA2DCazJRo/6acTJT66fICOavnwVlSNCVyv7MzukSgt7Z5
T5bq0BkC5KZQZnaFnRDaWVV7P+EKeTTLmSd91JTAnkVlLFVb7QarrAH8qHPtNCjrL819LVnqzO5P
o/eCnQt7vhQVWOi1Lf0PpwymI62bvc/he4qqnD+C++uolPDW3Xtld3CDDlRIKB0nIGmjXhoWL01d
Tcd2iiwgwkzAjoMlBZjOjUE6rxJejj/kDE1Nv/A+R1TFlYF6oweYroPLAznA+nS8OiF1UZkAiFry
5PtjwmTO4Cg4jQ9hWV046+8f2LcDbSI30I28YHY0ohANON0f9FOrzxcgXg8BsPjbuXBvEQYyW3mq
YcjSfB3pjs6frnG8HWJzY409KPTjulykyzQcho0f5qV4J1z/zM2lZZlotJjIo1ei32alQPEbC9AP
vZM/BT04mXra2yF/6EE7sSonicBIdSJOUm3qZRcB2bizRw0goGn8spnKRoenBam6DOFtrIUA1jPy
19v+IAxyb/j9Ny4n0MH75aBl2+LKKKubZibgu8uZAj0Esj7R9FEOEB/0jSaZCuO7Sce7xTChabLc
d9q5Ax4Sap/uTb0s5CRt0cGDU937UZ8J7u5t3Gh8dL8VpP0RddVzW3ZeDIqtlVjThFcwki99I354
1nxjm+NJuVZai/EUtOOhXHRCqsiJQ2i1qbn+gUYO3mbPu6nREt6pshwgSGDfzNCvJ8z9aioPlzNN
XOEk5jTtQHhH/QkI+kpY14VrX9WNfrBaB3DSJrpBvfTh4zfmfVrpAw4BBgRau+hbbYviVRui21IL
/+TNAqlIQMd45Oqe2/X9YBpx4fsXCmBn3kxI+aL5AUVf9Ai2GVDXD9bCiPBOrhH9sIbhuRIXTuq/
ts27DfifIf4VTF/fCYhQZya5dzIjZuZYxBJi0Yv9rIwBoDlISiCY8JzUMncF2roqvRWTfTDrxsym
7q9jhvsevgIGfCLkH0rTGa/AaeAMWCGH+nlnTqCnA2/rKJENHdUpPHb0E2ksdkPgxXchSHwf+q6s
YDTCPfTCIZmzKdsQRYZOEG2dIr2COqsqLI6ql/PDQiJYdkNdBBdRpeZTz9Tw6QR89UpC+w9EYcQ3
246ROdGReJB1OBEE/V/QliQ7eNssF9Iv/31OjJfAh1IPimFn6D6hjVZPwIvlVEEz9YY6E30Murk7
8Jk6iUAlbg+ee/UIeIKxujf5P1twAo7A6sFjtDSdIzxuptUJPHyCRoh3M9Uz2YUofbqxF1RgbEoK
lClY8vWD6luZkdL7OUx2+cDVMJLEHln5RTamuEc1xMu8toTYFdpV5pM9OuYvVkCA2BUzHntcThCn
1yALQX73e2F68y4agugxLGy8CsroUZKky02gWXHjslFc07CqT4ZRU6BLyXylLCjOC17M0D2y6mvO
JMRFbRJ8YaJQX4vCXx5FP2KbIdr+Y9kMmiy4LpIamhxFTCvf6ODY4pdJU4gJkt7S2cMM4FJ9er2c
354dfG6YVyHbRjD+jo1OGndBLh6Kk8Pmb5NdZdQTSUidtMfV3Xl0p5fiHgjiC6HumW0OL9c1PTah
Q/cufQ1ZYIS1XS+nAXg8Xv8d6sdqPrQVEAFgwQ/ey8e33vucHG1AwBuQY0Qoqm059xBWoZHROuK0
6DtUCiGued27z5bx++Nhzs3KwwgOKqHARG7vOtUYbSiDQpz8IUiK0u3iTnXfAkl+mRBrXOVjnjRE
Jy7csGcmhyoDDhNKy6gJbBEPSPlCEaLQhEgl4/xWdAfYebiXIon39zggK6s6CBQ18NZvwaw0EHQs
w16dGnqn+tvP034AzfNguOha5ioNt6n9LKImMzURqHTRgtoWcY3Y4uWz6cO67eOPdG65EBSB2wvw
DXAVm5AIiu9dIEtHniz5ENo7nCgZXC+XsAaXRtnc49jy1risF0Xg1DF8fvet831e+z/e48fTOROn
Al/8n+lsFs6gEOUfTAxkDn+Rg0GS2zSf/39DrFvj1fsq7VB6xMYQJEpKeWJuYiwXimbvwxJ8/rUK
sJJN3+tEzMQtrLlbl4vh7oYbcvVC54QBEVVfeGDPfBhIb3grFgNGzO/ERkdLcj0PljgRLxDgRph6
T2B6eFs3jp1Bxw48149X7/yAaP2gYrDGXuvUX61eOwyTy0dfnKAGDj0ZcuViWj0QVoWMLtTNzqwi
QK6A1NjoTXhWuP4pr4YyPe2qDsHCSTDfPmhe630/jvR3V0XywZnNJgnkAg7JxxM8czMAZrIWPAGl
xAuymaBTSMKp0YqT5040m5Rp7kSgjAvf7cw+94ARB35nBe6gmP52bp4zcaidj+JkQfTzC5WKoCRW
WpniziUI2T9EzuZRROsZHbu1xQTU6yajIWDbgLlOxKnSIA2Jzh1iC9qCt9ynDHKj2vlF1Ax6UuCV
+aS18dJUpL6CjcECWGzXf591WB8LhCTZWFQ66WdgZY2WN/eRiFDRGKwCtTgYkzlgi8V+59k8Keeu
zVp4OcWyrSAyJmf4qNOB7qRow3SZdHmDaIYnYzSbMaKC5aqS7Nc8ugKobANnhg80U3LYS1MiYRcj
bBScHgLaCEJi5ctsqqCWvISkRoglyxi45GRsvHLnSg9NrDaIDrWzdhV0Zac2NbwD72HX5jdu+wz1
iz+WnL0/kdTgAo3znM2uxY+2tRRZXc1g7PSU3Jo9BzCNo2n2B+xT49SGs93GjtVAqM2f2HI3N8XS
X9jy57YFtgRsI3xg1d+V5MautLUJVvfJnc3itAwD+0Ggj3djzYO6UK48EyqhM7E+79jrKIVv9rme
itGpBFlOzOD9TvteeEsKUdxSAzbHkLp0sv8h7bx648aCbf2LCDCHV3aSZAW2ZHlkvxCOzDnz19+P
uufMdLOJJqwzmJkXAV3cqXbtqlVruXUW3xty7P7mYeB/YKQTnT89mIBkKDueH4CoigQ6BMruwZSG
n2UDI4keopPoxWuNngte5CzFMhtnI8W+Allj/+C7NiQrprc12+MQPrXp/rrjWPCMOo2WFFEtvBVy
2Ocj8uMOgoGQPr/aB8HiPY3aN0+KNmOyJiVxYQj8PU8pg7mjisGr99wQfR+WXnRF+KRa9+hnufVb
ClzG+PqXw8GKrkDCAo8a4ljz55PkQsoQ6Vrw1LZvfdSBnJRs1zQAuQUrW2FpPEBxaMHWVfoK5nFm
GOUqtRg3eAo15Y7lOqhtZjdxdhfr5s31QV04dwZlapRhJkYLUJuzNWpabaRVTw+fhuSTsc/HlXv/
4vjy8xZ4U6Ix+qQusgODnMtuAgT7qRTohDWizwN5T70aVyAr76XDM48+2bHo6Z1wmDSbTN9xcjP2
lkieqEfix1KSrZKjHECi+iWIHtzmGTKDsH7JYRCk+GOH/TPEhitX5MWRejdP+87U03CJcTfrLEpq
sQ6eis6YMuQvdMh+a5BoCt38boRD4fqiLc4qr7b/NTcL2ADX5rGvQcYWyRpkiNFG0t78v+54mo1p
NqWi2neJNrTBU9pVtqHcWdXKeVoYBbtOMaicWwrPt9mp9XwwHmrHKGCE2ViJRCvglyS7vT5VC/sb
I+gjABQ1LgHwQmT4UKSa8L3FX139yxquYmHhwbCp1IrgM6C5ZHZ82Hdiwc0ePuUiyQCBiuen1FPb
77DM6dswNggJ4ELdXh/T4sSh0iPSvDVxxcxWpktMb+wk3AM8PRvZLDaDdev78d87IUMEWjv1zPCi
nmP0dK0Q8t4bWX/Ftxv1mPZfwmripV1ZoYtHNa92rEwgXv67yEqpiS/HgWZET/U7qtHsxX2dowYP
teKriV+n756eZzXMtcP1aZxzk4HkxTLYaVMmgzl9wrnTEIoC/Ct8QU9K4e8kQT1QKd8j9POtl6vb
Nst/l5r2EOnjVi3Se7n5c9385Sry2kZxC8Al3MKgIM+tQ1oam0j9ZU/iseo3cW17fw24AcJ0YmFe
705lkeZaHQuUjrXnuijS730kt2sbZXEg7wk/XDx5+9lA6K92FV/ysqe+36e/+ua3bh6vT9XlIabv
crqdePVAHTEHjrSNFRdjmeZPamhVm7BTy62Yd2tdUQv7ATOT2Ls+QUcuniBKL4dRKZX5kxjHj64o
Q9bp7zLrixK+pqF6b47S1pd0WgmoNNbJyqG+GCNgFTAr/MP7ZwFW0unmWITS+FRVrXVbhUK1t1I0
i67P5LQWZ/fkzMr0FSf3pDBpZCTmpCzpHoIBlAVMislg7orkNosP6ljbXJ7XTV4EM5gkEQNahrw3
Haez7VGMXoU4eio+GW3v3qe8iZ6S3g23MljWraWU4cpmubDHA5JYYJJ1kTnZ78LZJ0PMKwtE3ejX
R5W3Uww1tE/d9nuWrUQ2F+uFGUOcess5viYZs/OZ5BugvvSs6jjEhIDwMQR/SW2uQr91ZmH2Iu7l
PEPTAAu07IS05kd/u+Om32fL0S5DI+ZFpkSA3iITUUk6Bl8ogPbZ3wYp088zN0gDAPa7oJqUixjy
DTGsj3J4owabDLHUdsWDX6zB1AMCwguQyYQmnj8w2rAeXI3chKMfrBZkCyi563t30YBF4zcxBFkX
fXbT5q4nirEauU58DxZCXoseLjzn9P0nPz9t5ZOtikNOhlbj50FgSk1lh8IvT7v9vw1hFqFUTUCt
wg1dx20U2gwjG+7iv7fAm5U4fwIIX6yCpVSeoHiN5WTDdwiXE3+N/Wppmk4NTBHEyTTpGRw9slVb
jltm4r6sKLnyClDvcyofK7O1ZEqXkU6nSwWc6jx5nCpCD8tSZjmq9CCBhyikeNMNKxiHpV3FlU+W
ixAeTzVb9oEnveoVueAEBhx1ECNkn+JUWGNdWBoKKnEIh2iM5II5ok2Q8u36wjuaTX9ULe+T0SkH
yEZXvMiSmSn5SRiFMc78+eIEVl4mXQCDPm9jx2q7x1CEO35VcuXCq0/IEBJuGvnHKaMwfcbJHsjl
3BDoinEdBblnM+3gTQoeycIDrPhroi1MgTonM4i2Ii2Ms+0Wl7HqtpHlHVOYa19i0VNfNdcyP3Bq
Tq3MrkVllIaka33/uFWrn0r18+/PpPXufQGakReZ/braFQNFydI7hkNv7qzW0LcjHDW761aWFgXh
U25BixaLC1URsB5DVJMkPVryH739kdVfc/Fbn/74aysQfAAc50iSf55Hf/GgNWFtxv7RNMjTupu6
lm1Vy7Z1OK64+4unCE+CU0vTwT3ZZOTTo14UQ/9Y0Y9klMmxhebXpu/mR6oF+1A2XpJc/vWB0ck8
H8FX8g6ZvyC7INTlwWW3DTK14TC2YacTh4fAWEsqXXZVTKM7sTTb1znxayWXhneseQVsFQsq8lDR
812lCtpLIMidXQ1A7+A5GTchOo2fsnyECi0uFMTaAjjaPjBwjWcsDyBeQfOKIG3CaeKLkNlllrYp
0mdhTG1F/apYf67bWXBQkNnB9MsrnRfzPEiQ6AiWeq32jiDzvI0SJNJBthrQdDk4wuumplN1Fl1P
M3xiajbDNUrQVpsP3nEcWkcYhhRlxxhIc+3acYn0SmLZ49jBE7RGS7u4cVEF5Q2Ne7zo7kjCfJA7
VRDgRk88ewzyP7DNHAnLnqAU/4LK1zfTLf+a1nUaLe89xMh5mV30c0CITYudmntHsJ2HhOcYvBpb
10j+3slgxgCcjlYj3R2zACbPlEQtdN87xv2A8ORQSY8R0ItdUwzDJkoCcyWoXFpEatSA3ShWQlcz
u9CsohcJ+3BqhgFUNFFEsLj0Iz22zYOAxEOxS6U8tCXgaDfXd8/SRuXKmXBBVMmJDM69Dy0hqezH
kndUeJz5dDZDvTbuYENcmdBlO+hjv5uhQ//cjmtGHWEzHkfW9lr7WDY/6nZlKAsXAwP5z8T09xNH
OiFSdDXy/GNRUnLyflbGg6XdR9bn6zM2+eP5eTs1M9saNWUUoc8FQhxfqCisRd8p36zc04uzBejx
fUU0ZZ4Gi02xA5Zr4jXNejcaDyW8gUmzVvxZHMmJFfl8wgoQyM0gsSZKRvUzGsv4NjXVNZe7NpbZ
1qbnbMzbwWUsngUHmwItd8YjGdKXlfVfHg6KyHh3ymnzN7/atl6hjdP699axE7WDRFvx9bVfGgvC
E8DoZZ3H5TzuLCIjHOmadx2T2NCWqjTZ+d3wZPSIx163tDQYEhdkhaaxXKRbdSMH92WkPAI9/yVR
dYCm8orPWRwMhUeREsnUbDlbGL8BZS7Umesk5WBtK3X41SkD7I6Q/a0kgJZOJs+BifuH9xrjOd9o
kVuoqZz7rlNVMVoxcqkdAJNDb9jlGz1eZedaGhiRBNgIEzDGBeyn7OMWWSWcd9nv66SwdR11hbXy
35qRaQFPvM2oCrUyFNMNYcGh+RiVD1G7crMvmUCfampcJA0Jk8a5CaXPIOeUAnymu9O/u9Fe+319
k60ZmG74kzEMvK2of3vesYlSeZO4gKvVXu9trUnN3f/N1OyeAboRaW7GWEScpUHWT/strpVdFofD
uSSpTt/1hRJt0qWanBUEJD63NS0g1bH6QGJjinf+NTG7Y/JW0ZIx1wXHpQoSNmSY1hgkl87KqYXZ
outeKclezyDGaN93EjJ5+S51043Sr7jLpZDj1NBs8UcSsrJcsPgJ4k4R7b+PVnwHV6tq2kHMvx9w
aBTMCQHhdUE/dTZzqWL2IEAYV2JnBYQS/VpOYMljTrgaQgx8GiXR880su0I5FkOFgeyXlP9cU+5e
2lx4feu9QZtTOVuXrtFalWuYXEAubN1Rfozr1wwp9uvHZJr0eXBBIwoIaFLJPFNmg2hY8ToIUmLq
NE9a241F/VAISm1ntSDd9J0/HOKg7Uo4U81kpZ69OIHK5DOJQyctqfMJ1CIxriU9FhyVNohRmphw
V7bc4hzycqcAJoN3mQebUchN15WR4OSGnhxR6Hbv4OVWbuAujld859IxQr8AADLCxxMh1Plg9Dqg
3TkfBUfrtW0nvqm07wfRV87vyootzppJzgbUhHWJb6/qbDSLkG2n+DsDDdW/FLviuUSi+eT3Z+em
ake/TLxacCzv3qAmXrxe33Fr3z/b10quEQMY07Hp6AiH59/8et3Au6T9xZ4+GcHM0ZRuZdXVZCEw
N1JiS4EdfhF+0j7zU3r/rxWQHrLLP0puT1TUys2aTOzitgOXqRAKUO59L8GdXHO0cQ4KLQ447WZH
xRqEpLSGOlowQbqTMiHuYepJmZVNUCTq6e/zTWdo5K2ALiaiRk9Z9+v6VE5rMZvJMyuzgL1Lq14c
VMFwMl/5kljJPus9J7CocnhJ9xu6hZW9vWiPuEMhwTA9umeHqBANty5RrnNcFD2tJrvR2shOyVVt
+lK5lWv1A4eJBzDV0AkEQB55thk18G6p75emY4Td98FKtuJQ/HN9DpdWCggDEDECa4qDMy9X4Mdr
BLsNx3AfZP9FGZ7aYqUItTRtU+sDQTV99DRFnfueyu3oME9Dy9GFDDbuWHoU/KoHzpD8owHkJ+EU
3l4f1Ht9cb4zTk1Op/xki1eyUrgorFlO13QHurrRzs12fmI+diOqSL63F0Lz4If1l6atnsSxR18s
ftYHet7k+Fbzy9shX3tdXlJKwSdFYQauT/S6L2FYVY+IgeXxvkBa6yUXgmOXRLuwTe5qd9yCY/8F
0MOzixR9PV9ZOSkL9yiwMuJmMDIEz/ObBhRR5EqGajlKE9d0mbs1PelxfvBLL4fSpcjucz/8EcbW
Wrv/ZT1/GjW/LFOXMkGxzM4MQlCAglzBcqS0Ue9Hkpg3fZWIDwHw1/u20MJD1kf+fVP2+XPSl+Ku
BqF8KyX175UtsTgFoOzYh/TDcAeeb4leR24hKKnz6YGiwQ1UQSkDJfI9vVDSTWBE8IYXMcyIUiff
e01Iqy16vPCxohSQFqX6Gc2abOtlYbpx8744IJzm9bZfCsUDBFfR2/WvXfvY2ZFppFxRusC1HCgj
/I2PvpGdEWe/1kPnbvJa9w9dJWpby8/WFmzJH8D48+80zU6OVHSkDZrAdZCt3po+aMdhC3Xj9eEt
RCPyqZHpI06OZ+93rh73GIFG36DL2txn7WY0VmiHp0+9cALsrgkfQNQwT4BEhtYIne9ZTqmoe6st
932wlhddnq1/Tcw5obvca1ICYNPpxuhLkgpfgLAfu241Dl6ygyYQCRDUk+DxnU1Y2pmCrte+5bTe
s1eFdtGre6/5fX1VluaLS0ABwUnEfYHwCeVGjdE0sJw0pApAH0pvPV+3sLTupxZmm0sfK1F2Iyxk
I9RAN4X+I/mpKCu39NLZ0RUAwsAaaZWeNzEYVppqZWyZjkiDWJmB26Antvk1ygie+9nGCHbXB7U4
bf8fwkazL0+V883sSrCZZIFkOQWSGeneklcq1YtrTz4KkCH4Wvibz38/tFTXDTvRcmL0CXZ63OZE
VCVoQyNce5ReQnjx1vqJrZmTTEiB5aXUWU6vmr81n87RSn9QreEhSxB097UjUNHvuivbXSbeVLA9
DK3s9JDJXp/SxX0C+JpAH/A6SavzIbeosw7VMLATaTwpbZVW7Z8Z7yM6RNLx+0i3w0rAsGZwFmih
fqKOljayMV9HJUYm/XuA6MrN9VG9x1Jzh6QDGaWmobM351wEqUcXbRhEllM1RncrNcWXMZclmHb6
+KGN4mwnVtGwLQtde9XdWLmNkzHZGmOcb9peDZzAb9PtGJho1Y5Jc4Bko9xX0FJttNTqNlatqfsu
8t0t8i4y0rWweVPk8FcGsRTMEcOQg+dFTjvBfKZqYajL0XCdSAkPin6jaTeaSEcSeiJxu70+YUur
cmprOukn14TUBUUDlAxoTmbkz6YUuzfN4Pm/TD+rN3lbrDV5Lp1kg0z2RIdJmDQHQwtZK4WBnLhO
3+2lb3m0cpAXf550D+kEcA3aPAjThDxOkaUmWx590h0pcq7P1lJtGXZggBk0YPCPNXMUZgWjT56o
riMgjPOiZ3V0PxhmiNiLoW6U0v/ejrD5CINmOKaRmj8GQYQUJRGl9mgkobHihhdHC6AXGmjqAzyY
zhev9lC7KqbagOJvRW2Dzvv14S65eV4UUC9Dm4aO2SxEGs0srLXCJ7spZN8Kt/uS5umuznq7MuTI
LpP8D7xGH7FJAZv2IMpa0B2fj8lo5bTOazZkJ9z75bZR/8mLZCO0PD6/F6K/UiZYcvxIbU8dtCSH
jPkjOqeU4hkuR00ZnVH+GZKNMOW1UGxxmU6MzDy+mOlCUGmm64h1ZGd+Yq8VBpYMwMfBkSL1NCG6
zucsDZGSaqBUcIadpNya2cokrf389PcTH9FITU7MxaHye+WPGRhPlO2213fa0jqcjmD6+4mJoutC
N/EwMUhPFgym3UFtVs7u2ihmF55hRf6YS0xS9Si2L6W/8vNrI5g5ba9RgtAwPBybKN55lfttRFvQ
EM2VjOmamZm/9t200mBXcJ0gPbjK1kVTbU0/fNEEHoUyEBz1F2lnqwK77LWG5Qzm1hRuWpNC3Uos
sLgWJyZmo0jruqyrChM+rywFKM6KY1y61aYmL9oOoJahjnW+nZJID/u+bXEi4sH1KDHsy/FbscYY
tGiFRjn0YgH3EEmdW1HCxEoNseAyaDb+U4Kc3UuyJvq0+LgHovmvkZk/bPCFLeBD1ynT9NFXczgF
lAeoCl+IzWu7MHlDNGPyuxn7rddUmziXnq8fzaVo5OQD5pdMP2Vr65IPSFIyS17xqU+1+y5VXmKv
39Jz94HivUyLOQECdACMe+YKEEjso6mLyoHDrxkOApxxwsr2WNx+Cj2wGCLFaE1/P/E26DZUZubx
9C99Yx9rLY3Fa5ppS1cnvTZkobhewCrNduAoByA2eAE6Mawo3zy/ij9PRJ570ailO6+BVoWUZLht
iyg6Xl+vaUPMI2BmjjttauAkeXs+OIVmrMQ38XNpG75R2juqobLN+9IpomyH4La8EYzRTqtwxTMt
ngYIWGh/nNpL5l04FSRjitGMwAeiob2JBYUwgbj60OuCCJdVVe6vj3PRHvqtkzAdDbFzeXsJqiRC
SXJ9AZTQwR/feoy9z2X+et3K0u6nUYVSy7uA0GU4IoVx3MmmA7RuJxH6dNlTl72GBVUFaSV4XbE1
z3S05PhDIVTIfTc/Yu+1k6HY3eRo+XbF1+ujWjoAJ6Oa707ZEzu97bDUylvJ3Kyp5Kz9/CzgibpS
F2rSBk5ofu+KN2Xzka+fehW4oYgQZ35XiGJSoa5ORiiyvchu1zhplz//v9+fudwWFqURhmOTfOqb
myZ2EK5V2JauWEia/2cEpJvOz6gnmV7X5abp6Nmjoh80dye6t9cnafHiOLUx8wNlbyi8I6ccjejd
ZpG0lYP6jmfTa5UJz6bVfZLU5FmKWn2b1fKbSNvw9Q9Y8kOn9meboKwUarvcnE5b52g6vibjwSoN
u20f88JHU/XYDb+uW3y/1ueujx5LEPSwolDFnMXBLt4gqNPYdASxCNpDXsJ35mVj8NyUrvrL4tn5
JIUtGegc/sWH2hjGQ1W6IUWZqEHMxn9rhy66oc+geNJJlu/aPKSJy4d73Y/9fzLY9A5Cppdkarp+
pc1qwZvREopC/MRKxI0x29OJ2aj64Ko8GzsSasnjLuN/xhrIb2FnU52eGj9AfvKKne0JcQgVqfUl
w0Ecznsz42/XF2BhW5P6p+CJSg9I2TlgYSx19GQHSpK5l79oQfB90JASrsTk5rqdhWFAsPTfOk9/
P7m/yyqrqn4MTUeDaBedpzUZwkVHTLv2pNxNV8EcPNYWVll4aB3x+8WeAuihcxV7zA5qkm0D2LA+
MJoTa7Ol5wkNjqSNTCdK7sLoNlrrvlqcLagSpYmPnHWZBVR+phRSG6emU1jKrVtWr61i/rw+hIXd
Sx36PxPT308WpELzrSyMwHRUiLTF+CeJrY3qfqr7z9ftLGwwSIXZwKSAYfibV4epGWW+VjAUKtLh
JtY14VCGab/LYUVb8Z+Le4BuBcTt2AAXTAuhwjVQhrhPiPYe8ibZkwy5g9v/eRzi27bXD9dHtrhI
JsQnExBGhTz5fAY9QVBiH94gMr23ZbiqHbuYdYZYDcpnHcjABbmaJpSiFtQlIW8zRL8HasKbzEgs
JJbFTjhItSXfjZRZRlDMbMCiNrybNALMYtOrO9h+lQu2p8TiSsSzuJ5Ajic2mImNenaQYyGr9Fan
bD3K6t6t+72eb0vh+QNTC8cIrXu42AuNO8HwwgoJAssxzMZ+rPM1uv+FpeMGn5A4pK3oxZ2FC4la
t4VYEkyJ30KAReP2+ucvXeSwisBah1/VSAvPtkaepXIljRZXg9Q/aUgAKmqy1eMQXWnhs49qrm0k
EFcb7XORKvfZ2KzU+Jaq6uDDYBujbCUb0H6c700ZoqUiz3QwILoJQ8aDEoebqn6J4LcZlHZfaPXG
T42NaByvj3zBq5zZnUUQo9x7OUyE2DWGH1Y2vOWSiWaEN9r1RAf9AWPUDSQ6o7gf589cGix6aK0B
utRqrd/6IWJzCBO7Wxihv1h9qK+4l/eHwyxWATKIXOQkTsx5nPzPicv0ChnyUCPBldHE/VnTfO8p
lhvp2UgU6U8wWjWt//Lw2MduvrUGdJhRnpdLWyTEeaD8zty3lVTe5k1gPpgBbNthYHi3hY/8XC5U
nZ3D1rbxCrG36zIyNn5Vdve+NkrHXi09u03qamNYrvVWpLx/SVDH3NOBtLs+qQtOFCAP0ASuUoVu
9dkgO95VQh2optN0fEL7SR07u1ePovon91euoAVXgigh0qEcc4Piz/T3k/m0lNFL9JpbNGi3TVUw
UbvI+Hx9OMs2aIRnSCCu5icxIyZxC5Prx2yMjYeIXQIHe2Wu7MTFSSMCxFmDJrkgdixFt+mKguhG
GcuJSv4GBs5H+lL3kLPBJmkIK9HUooOZ2g5pYiDdctHYDMmbWsleM1VzhW9toLzoQf6pj5LjMMrI
sSc+958LDZSwC0L1ObbSldh3yYGe2p8FQFHqRmKgddx9dXPXRt6nWjNWUthLroSeSkJrAFIGXADn
uwPp0bGUOFWOW6XynWDJ5Qu6LyYSS5F5q/i9ujKnizsFdsZJ+hmRhTmYAPmfTC7kgjKk8hBWj6F6
DJPv1zfj4qydmJjFXNTE3awwMNGKk4LJT3FNtHXRADpfCp2vqJjMo/lAblsV8UlgRQiYgM8NvTUY
wZqF2cLHeaui7CkDmer3sr5biy4Wfx44FDkiOFmteXTh931vpX7GDIFrFhBi+HN9BZaCKnYThB8w
S5BOnKcqB0Eos87sgcClB927a/4YKa/qXWDa5bDrfriQwmeb2NgKX68bniKK+d0ho2ZDkyee7gKy
LZujXGcFT+tJg8X9ImufJ+K0IsvsIXvrxh/N2vGZFuLCIESc9Iuzoy9w2r5gZdAxEqelYbKnTHMv
C8ldlpi9rZTI19SRq+0EAG/Xh7m0fiAz/7U6/f3UpZepn1Rwjzh9In1OhuatySm4X7exOJWaBjMI
wTVdkLPYJnXVEFZownx1bDaR29lBEtrC+DWpj4363FQhmiIfuKlkuFQQc53IAucpxc4IWqPwNW6R
9JMaHfTyFjWA66Nacj8nJuaZxKKuOjq4RdPxwvCH1UgvpWiNtu8aK0WvpauKiJB6OwdMpnv1fIW0
JFDzCNi90wX5TwU1+bSFLxIKsd9SCM7RzVXxcH1kizvRpAWfFxk80fNrPifxw/ZvyZEabk/Dfz1s
LdcMdoofJhuxrsWdR7C6HRAvXZnTpbFSkSbdjJod22W2U9y4cAe5V/2jO96W8qb3t7V2KKNbI155
FC1te26oiUuIMOPivR6MlOQDoKzHMvzWSH+GD+QbaMJnDqcq+2Vr3NjCMNrmpX+UTbhVP6naynth
6fuh2Ibbia4bi3zQ+aZITa0q4yHwjyry2/EWjaPrW2DhLjcoTBKpgFsizTdbCHg3FK8lP+O0bX/w
WtHuJW2X9rT7/33QAGobPvKJYYIKw3TKTvzPlACQirbTHTf37EwKb8V+vAVhG69VvxdmjO4UQkr6
FAEuz2cs0ApVzMRac5pQt/PatoY1xocFh0Ap1+AROfF6IvB8PpQSbDYUWLLmqFoHiC763Anl5zr+
a7IoSDjw2JTVZAApF1u3V6OmHmE3ccLu0wTXT/7+RpiCN3hRUDqFF1o+H0ZQSAkNCYHmtMo2Gg5Z
/XJ9ay14l7Pfn23d0ItyWRv5fbHbZd+SKtpVZbgzTfi7rcY2q78/6Qbs3VOzzXSLz/E1taxHown4
0FGpUpNvWfGVl7LmLAf1TRqswGlevldQgE3y3OtURxoT8bF3R+urmcaVXatFe+dluDCj08t7M+XZ
pCSpSCFeQsedjPkhpicfoXFN2BWW3t9Pmm/b63O9tCXJrtGVRf/XxBBzvpYALQtxNGrV8TrzhTDw
Bk3LbGsI7prM6oLjBgIwNU/jkmhwnx3jJBbDHEU11VGi1sYIkmDFpuSZKAUHQw5XhrXknTS6AaeG
wIljb+adxtgakJVOVAfVD7lMt0rm2ab6Osof2Kq8LCB0BK864f9n02emler5hebI1otvJLYsPozi
a6TeZ8KnZi3gXForEnTsVZMOlgtyAFTtMr2wYs3RvK7dCBMBhhY0+lYvjA90oZOj/M/U7IibrqjL
WRLhQvoXNX+29LWIb3E7GJMAOJX5y5iFBGxrdiWHrotNmo/NIdjGaFDehoYU7tpWM+6ndqCVo7ho
FGpHHvXQ9V2Qf+pJ3Jg96T0HcPDWjb1dxDNBNe/r9NkPf14/WEtOTGdkXO9kQ+gdPt8ZGgnrNKpM
zUnl9I/qo2JnoKpXSl9UE2W9Lv3sFlDwXLe5tEHIHUDVCrUjGezZbhRkuiashN2Y+d2mSBxJvlGM
NT77pWuSrh6V7c6zC3zP+cBSN0m9rtBUp0ofc3jw9Hzlwl8cBckqerSAn1xwLTT0hym9Z6hOLm/F
bF/IdmDtr0/Uwntjknz+18TM64VSUBojGAqngex+SARbCIxtW/1pjcc2BT3qHaz+7brJS3lKroHp
RE1l0YlcfvqmkzgmD5qqQY5EdUBL1U9j3/p3gR/pB1Uq1K2WA2rQdRptxnAUN2OrV59Ks6key2yQ
N34U/s6NvHciNB90BPkA+5MIcI1DjhqWXSSyGdvQhtRrej5LB4ajSM7Z4m64KMGpWquURjd9c78T
eGEqNxYZRMrHa3jTxU1F9uy91ncZbattmILoxl97RYhWGtU92NHXAJqLoyFanUpwPCbnAZ4sZrJg
FI3qjOI/g4zXMSy7LX7IJZ0T0gfYIhEQmAJWazol8/hYjskri92oOuL4ZBq3/Vphf2nGAG/wCqLR
cOI8P99OFboOniATJAl58FpG3WMsrnVILV2ipyZm4arv94hBVK7qRKU82lYr7H0dZ0kIu/PaNUba
pfoGXSwKnHsyPQOgic4HpChC7Hpk6B2v8vRNNsRbRag/+WG66xrlG3pLD0FS7OQ0+NKM6Qpqamln
TAzXPFvfRUdmI83HREAIROQxkwoWJTbN3Yhd/gX4DL5Ulbq9Fg/FygWx5OZIK8O7SpsTDnu2gLmm
1nWcjwYwCcluPOXQDTIdPP3hut9Z2iccLKQeqKhIJHjPpzXIUkWq9Mpw9MJxkdE4fuDn6X+eCigK
74HZNdcXiuHH0E866nAotql3e/3nlzpJCBD++/3ZLEljZURqyO/HiRZrtlqGiVOMg/5khhL6zUBI
FHgSxCbbIIL7VrliyFM3ce3O8IVNISbxIZYTf29EoDgierW3qti1b3oJETC1LCpoZdrfZkNm3XgF
+UnFys2vGdrxK+NY2mCUJlEj5+F3SYDgGUnmYZQSjJWg0a7YZXzMoS7tTe8Omunt9VlbOriTDgIP
GkB5l5BYORThLR1AgGQ3qvVl+BTER1m5uW5kYf9SqONJTgKNO22edYKJU5JymTJMEr/ECPDKLcuz
BmdcMzI7mKIXNW0c8jCS/QTC6MPQUu6xVkaycERAvbN5iQwpHM9TgYmemnKVU9q1xPZ1sKqtFvve
SrpkxcY8F+h6EAWUI1XUPnVfvHq4N6Px9fqCTHMxSw9z0fAup5Ns4kOZBRiyV8lW4BemU3W7JN2K
t8kbUsZdtXHdlThzaX+dWJoPBnik6UtxZTpWIRx9V39xtfzGg/gglNfQZGumZreCobiCHyU5xAAJ
0qexth3N3A4oYAbDj+vTt7BCp9OnzJ48Uir3dO1zRNFURfJRWCuzLI6EZ9tUhUUobp4zHdK2oFef
89KE2l0Buaho7Jpae+g9YSWAXtwIJ5amLzmJNHv6vsV+OplV/T1NJbu1fppqv4UjzVaqX+Famntx
4k7MzVy06fpZkKrg/WJdtmNjikxXDuiCF0BB9L+pmwZ8MiBNdJPBGvACWXQz6Hu5Q1N3xUGvDWJ2
eLxwCEtiabxZ92zUP1R15RpeGcIcl43baQ1UM3DJ1muvfRMD1TbitZzyUmPc6UTNMSJJUZolSq7k
kaqeV0L+qqrjW2iW96iEvYhm/aKaxe/cFQ6KFuxUeBIzeU0/d3mgU3Ie1sVLDra489LalHsD9KH1
GBbGwbO8r3knrvjTNTPTep5sCS/yFZXeWYAiVgPVo/xTlSyql/LKUVo0gzjXOwpAuWA2lqw+l02h
MZzA+ycLvuXenzhYST8u+oVJE4m6vwQ4bHZ8Qh9Ne78F5ugLDxrM/rpG91v4WY4/X/dvSwAD0pv/
GZqdoihv6k7Nwda4Q7ktUAExTXdTtSiOBbY8/OMlx7ox7CpLb5EZvW57cRo12iHoxUBTY/7y0n0p
avIAZGLqPozJLQo84Ro/7OIBPjEx2xByJKE9UmOiKuFQPvjFCgPk8u9PSAIAj2zs2UWkxFB/e57B
TnCNr3nY/iMrawTXyysEcvcdrwAGSjnf1Frl55ISy7rjiV89z0dCKp90K1No2fSggjDEtX1jeEoy
4bYd630PFcP1dVrci0R1jG8KI+YyE7EcEMNqoeE0hV1oW/0tpnKerUQPkyu9iFNOjMxm0s3F1BBU
jHTIn9My2+Y/akFN/8lqo3sWLLH5Ltadt6soLEFR7a6qdy1uRq6TSbIDIbd5liwGiCUjx244Uq/f
+Vl0MFoJne5mI8nlZ3qaD4M//My98JfSV7eQqRzDuL0zkxZ+7vYuacw/H5lzuOsmgMfUbHu+6F3n
jU2buTpZ3SR2eKuZT2JYDc+Vb6kHT87XEgdLTxETPMkkJYJTnOMxBKh+xV5EONqM7wLlk1lsKRar
6s0Yr9zaS+uMO5sIGQFpXfQtw7idxnyE7iD2KtiBntPkpTZ2mLbPYzuKu0HO9p7UID35gWY5Hry0
lPHipS17XiT2LDMQ0bjkcki/1epPoMM6EHLduhm0lfthySucWpoFjeHoFnoxCDqo8YPiwuyyvb45
lvidGAqAVu4G2vXnQb3oxuMYN5LuGHGe5HYCp9lWGiZl1KDKv49+8YXrPrLlQqx2nS/GdzmKGPed
VuXHpmvb2zr0h5siUPLNIAz6roj1lQTA0mk6+cD5W0D3Q3TIGlZ5UMK7OuMdnlZ2rn/A+55amfkM
P5IiAQoUisAJ9catspYaXBwF9zvOnXZHMJLnhzCuVNH1Fe750DW/Vap75+rZm7squ7R09nDu4Nkt
NGSgF5+ZAbGoCzrBkYWiQFLlEB4Nj6Xu/pTS7k0p87X+x8XteWJvtj2N2vp/pF1Zj5w6E/1FSGAw
yyvQ22zpnsxMlheU5OayGtvs5td/h0jfvd00ajRzpTxEGolq2+WqctWpU7TRBnSaxKMeRow/RfID
UBAHi0ECEgMzrtk3USJoCHLeNnA0mC0f1nLb25uc+6S6N9eeUIundCZrcl9nQV8HNj9FS5hKkbu+
zX/YhgzIWqS+5AMxYAJXDVnb6xmwVu6iBz5FwkwTBx4l/lBWe5lpvtmtNTcsLgfIOOwdsjVXlPZs
bHrFaA9ktTn8EgpVytH5DNzAB54ekPF/MXOnjpFJ2SAriDEsjDq20j3yyRvTXosvF3UNbGN/4HBg
EZ3+fnY4aZljIibIy49GNPyOC/5ACmsForp4fc5ETBt6JkI2JdpD5SSi8zGL0s03mvZQDYFYK+su
6AAyQgjzJjoHYMNmobKd0ri1KrwGi+SVlG+N87kp39LPt237woYhbYYCNSBvKHTNEwKaXbUZCHOR
EsJqzIC832SCcttB1QkRJVqQZ7YmBup8dLsKhnnwSxVye8X1Lbj3i+/PbIs0eC8ABLGPneDb0mH3
Xd0/DyULOxPcK+74AxQe38DqtiJ26WgAawE9GGbiUsubNW12iRp6VMbso52lvsK1rLeoGEvr9fbh
LKgarv/UaGEjcrlqDEgNcJfXIrORD9APyOlYPrj9Hg3Vbs2k2ZujWMHwLTn6yd44BkwpOp3nZVWZ
5HqruXzycOTZIl8AzY8f7GIMpWMnz5EeJ3cNRin7o9eCgJoZR8bybWRnYHu0Cv3HUPJ+C0KCNRj8
go1CiRfXGXlkbPi8SZ9UrRQEwJEjse+16NugYagJCoAf2Gw0XE3o4Ik/ZeZ9k8zEtJsGXPcG2hWn
DqfdqBevY+m84RTuKMqOt+Utqu4/8tD/e2lHhHT5mAn4rDhHYB+67TTvLsicQIFEKO2CajzcFrh0
1afZM4Ang4aAzoFfDPnztHEGhIlOaNZ++fzfPj/bv6HJnVLX8Xnafh3udOcjnwdpM8bZAHuC2v/l
drkl7ypdw+eZc+/xp4+0XiKb/O/3p7t4ZtZ7RLKqjvD94kCMrUy3t3dn6bRBiAC8x1T7BSvf5eeV
pNNYcJ0e64I1Pt5XYTrW39B3uin7blNiGqHh5hTkRmtB65KpOhc884hej2F1A1GAgGDQUZ+3QUdF
YJFfvbs2o3dJv4BbAZAUqDxyFUnkZW/ZwLZQBGFvmX7yViKIlc/PI4hesrInEp/P9ByYLdvX3w9W
xbCiKf0OwwfTPjsiuyZNp9rePFpO5QY1gKU7imFfK1KWzgP2dWpMnzgG51moJonxKBSaeSRsV4zb
Xu5JvUcN8La6LUpBVwCQ3wDIXqmb4ba9UXScHAXSNYPpHFxGYn/QMJ47d9fKSlMgMsuloJyAHnt4
QnMKvS51OwPeegC/ADnWyozRd9BjhJDzRbb8WwVIuF/YXuxXSGfcXuLSjUJRFozX6CszrgdA5VYM
kOlgAtgu7iVQmq5AQ4KZ/VCd1gdtyr+aHuonbeGtsSItaSKwdlN/oAMEyNxLohcwB0tMbB71tn1J
mHefj2zFEy95PKRJLRBdTsx4czhomQ6ySNzEPJb1HlO1/EgL2+Tb7Q1cOrYJaYqquQeY1vxVDyoh
IAI8DohTHPPUN3r2i3lg+SOlXf5NMDFtX4DPNYw4hubclry4Orhy6Av83lXVFrR81BQ67oBRD913
4VbDmyvsIhSkH1cuwqKoPzArlKLBuD3zSsVoK+Jo0jpGOX9MXbbPjeQu4tlK/nxRJf4VM6+soHY/
VCKpIIbtZBnkYiU4WV4G9ACtPh7QaLMrZmROzQcb3x+rR6nu2uiHa7x+4FAwwxdPaPQ0ACt8eYtd
rUxrjrfAsePVG7X6vZdGf8nW/W9i/iBwzvzsiOpj1Fe2CT9uypCTxNsqeHzkkxJ75aW2uGn/ruhP
pvtMVGLr7ZiUrnkU6EqmCbJ/qe/YKwo27fzc+AEs9/9t+1MNOxNSo6iQ6ioGsDq1JfGRHND2zOHW
RtVtHuhsQErMXAVeLS0N6VO82NEtjxE95uVhjRhZMaHTraPONpq1T+LHLF95ui2KAFgHEuDQAYm6
FCFalVoD04FeHouvfSSfzIJtKIbBvV/tgHv/R8zkyc72zzZillBuWkelMfmSp1YaUsa0b/1otGui
yMJZocUayTWYVLQnzF6jg6Ez00xiesQIWcvvUqvb1llaB9KhReunccYf2KjUlpeSh24d2YEQ2hDU
mI2Ki60Ad86bfN9gLOtmiA3a+j1mJe/qduAB4Xp952JIn5/ZTe+PTpve2VyeMnTLI5Ve5ZgFRaN9
jGamrQ4y11Dx1mc5ukmUbcC8V/avqDZ56dOxiYK+57aPgKTwvb5vgz4h8W+NEYBQuf6darr2FS9G
stESVT/UakAwjNIuaBMstG2jrGFgoqZufqZRbPhZmqShVXbNoaI83epdtAaaW4o1YJiQGQYcF4W1
maJwmQ611QBF7eleaJpgw9Iq9FiCJSL3PmAGz0XNlCWJE0t6fUKPsQfKj8cK7841MuSl+4zsKLBk
YDhAr+vMDBaZN2aFA0vLu+ZhSvYKHsUYGkc/lZ1rbUu6RuO45Dpwj1HT08HCc8Uu0lpNXLeaZR6B
cvrhOGoL3M/pA3fsTMRs27w0jrquMBFNGEaoDPrsDcZ+wpzdFrMUUEyk6S7oeDDS8coo8XzQytYx
QejL3hpD3I3VuLOZBXh2IsIGVHd+ka8BtRe3D9qO9KXlTWSAl/Zj1GKSdynCQJs9Y4ALbVf2buH7
Hkpif+jgEWnOK2MYxUvz1hbmUdnokXNTv4rSFa1euEAIJsHai7kgMExzs8SHqNX4AD+FgfW/YtLo
n1uTiQ0TmrWxesNeeYEsrghlRyAKELNfTd7rm7ob2g7dNo6ZbSJCQ9mtRK+LCzqTMP2CM5vea8Xo
9QUktEn0XFJv32rJfdWOgdOWa5HR4mowZAOsLnjqoCn5Upan8XacIqaj0/nS0TYRNba31XqyXzMP
D3fwj4R5bIcpeHg6E0SrKot+xDYAoEMvvrgDrNwHBKEZGFBcBGFX3ZIYytVXRRSZx74Rv7XISHx3
NBOfkWpN0rQpV0s6kzQ7IIEOxJEoaJz2tck21ts048AJ2iwEqfOoVpKli/sH1YVtm9C/cw5zjLBG
N8WICMmqmzcryzcuK4Ezdlfyac6SJkxzbwCNwJz5K7IMi4xVk9o9OTaDXvhKZ4CcWoyiZ69uj2lD
aVjyVve9ejSf0VXbvlB9UL6JOK3x7Sob/Mh2JHKbjeY+aFme7rMU/HA2ZjdtCW2Gr4U72KDYrd0H
U1T1wXY1/gJKyjww4kh8xuHl92yEgbXA8BwoUyb7potAphIpxrYkssr7KEfZzXcEGHKcxLL3rGqq
T+BjKu69OEpCle/Hpj1UaMtz49AtQjSh72KMqhswiE8LhjgKS9u9z2JpPcKPIznJRBXqYKl5TjCR
MuCaXt0bbkdPtHbjvxG/uBvqZfW2yvpxWyk33ZYdr9Fdp/eB6BG1tLZMA3SJOH8r7qS+xzPiE9Fq
oWXVw8aM3GJrFq31igy7uPMiUoVNp48rB7d0bhMbEwp4MOGAOV3eYE1w1XV1hvtF7kj1Oy7FSoi+
JmAW9hU9M5tcQIDeh9GdrVbsw+LnkdJD/gNQ56uW3c62BIsJN4F0lH+3Zvep5WtdwQtByTRWELO8
QZDlIkd9uUWjZMbgCYMgcI324GIWurPn5auqTpq+Bmpb6oH4w9ADo4kDAdv7pTDeKcy/KBieTaTZ
IBp6ASnKFsxcO9TG90bbfcown9myWRwAu/Jy2wT+iRHmlgmoGNvGEE28dedjAIemzgGhQqhiyrwC
MN66bxJ3R2ALM4zbHuuc+kYu0C/lat/IQG0/8eIdIvfBZzH6v1d+zaR6V78G0H+Ay0GXBx9zuRUk
adtkhFE42vldBRBMRKUv4p+e2YQRxkgRIw8T8ZjqP2/LXbKYaPcHhxDCmuk1filW44wa0lDkyNx7
Mh7i5q7uVozyktKei5hc+JmLFp0hRtoPBEQ/r81jka5EAGufn23cCD8vTQ+2OGm/ms7X92dbUMP4
d3+mQPTsx1MpjA7teeRI3ujQhHZshrcPYO3nz4IK02oLpRoIYMPe1qWPIHPFJi2FSBZKVuDhw8RN
d47/MnjuWRqwyqggtrbfp8zaNcrAcBFdA9Ge23yASnsC9IHyE1GygSbhyy2TzBmrciQECUUaJqPC
ddGDLt/c3relVaHoPo1QwHBXsH1cSmGxZaYCGfZjapR+ZTy77iMrv+f5y38TMzueSMlxMBXEdAZw
luTZdJ4GPC6MOFkxAEt2F43b04QPdM8iEXu5HrDhlk6SCnLMMHZVScB+WgOjlMCmxkdYgojubi9s
Se9QJscbAA0taAObyctjzgxPQO8GEvRp5lswd/9Jwp8G0bOrwyrNaZXSyZF2n4fmFTDfj3wfhS6w
lnhgM5jpmUutVNLSxM0pm3Cg6VOdZStpvSUuA0T0BLgICyQsV1xLIIesm1bWxlGlNn2JBi/eOJzr
r8VQ9SEXdv5mUMcOdWGJl05T8aEEfV6AgVtRyBgyJFWSVq+l1L1HUO+lr7c3YEll0IEGPAUeIw5e
dZcqU42dGffZaBwTM9+lHnNDnbSPJKoGPxPsvqlWyy9LSgNnCQeFrg5MbJ0pDfJCuQIAEEqDlo5t
034gPJsYXdFGCld0RbPjMrRIa1UCH1gCmO38TPI1W7i0ZaC1xO+3p+bAOU09c7zGSp2IHLXhmPHv
RuwGom780bpr+w/QHgPt8q8scnk8ijm1sPUYq0kCDNDYFyxf2a/l+OlMxCw3W/XloAAuJsfKHRkS
YZw/apJE2DtKQFOk9C1tynLPMyVQCEY7qTHl/W5r4ZJOUPSSAbCJChUKLZfL1HIS57GDxlxhbFSI
qZO3P79k5xEOYXgdCuaoScxUrsL8TvTEDvQo6wc9OXF+X1f7lK3hPhZXgYqijfwYSn3z9uJcSEww
QCPssTADDIYX+spRTXdxHt5RpHaQtUSu76pvtJN1lsu+pkcmnpzmdQSbaPoBiw73gd7RCcmOOUaX
ByEboPTrGnQZzPpMHrpsJc5aXAHMDCIJBBJXfI0qFowMEaPHJvkpexpgbGFojCtrWDxtByhpKCh6
xqyZV7fkmEmwAqALGb2izzIOy2wTfkCh0B6Mt83EfvQHmHTmluqoShA6RPRoRxuHSTTWpT7LfnXi
x205k2JenfiZnMkUnclxRBUnaHemxyR7TcQmqTcYcJ9nfZAOwjdEAxjOWnV88YjORM52D7hzk3OY
1aPXb9FwZY/buNveXtXiAXmuDrIZeJyrMAUONwW/YQct0FFQSCVAJYm5H/vsm2atTbpZvJP/yprD
MIBhzxTqDvSY6wYm46Wbvny5vZqlDYNvB7UM0jhAY83OiBiIILg5YsMwoNfizxOwHWO7V4RMVniu
CVMfEOr4oKhC1vpSE+rBkQVzQY1g9KX9qSkd0NGCa4D6RBtb4dO+/RV3otyPkT76TNlxkPbZXU4f
e9MCBXxfWFFgS0afYk8DNSrpIitA3rOSPldGhvCKmZ9q1Lk3IBdFHSlV9SYHkUXjRwZSYQhD7F9K
d5LDmHSIxpXK060abPur0EGpHDNPBdRSfNOZkjyLLuv8mIiq9x0ePXmICkUrgjjeac2ucPT2d6JE
diJj+hehVfyWlEa5od1QBlyY3HcLVdwjkMr9fgRAjwxj53twuHs9yoqft/d1ST3QxTyRyQFDiBTC
5bYiW+Q0XOT2MWvuXO8OqbXb319SDvT1kakK7qEZc/b9rDP6obRgiyKkQapaA4bYPmRmHdwWs7iM
MzHT38/sRGFws0kpdFCXQWuFnVi5sWvLmP5+9v2RVHlcEnyfwil0T5Sc2g/wznqoxsD3g4fHukqH
Kg2jWSuBakyVZ9+1NPsq8az1h8Zc8Q7TRbm8SAYwHGgdQiCObst5O4GhDU1fFGBNKczYOXgtMDcJ
EKpqBAFC0bjDfTr0bViJnm7ef0bItyGWR2LMRcnpcg+JDsjRKBzraFtbIT9Ha9jiJat6/n1y+X2H
90NuOWAeSdQD/mmgZSNbLw3/2ypmCp1Yo2U20yqYHZTP7RqqdUnR8OQH1z2QbaA0mS1iACITqEMs
Ymx8ZOua8jWRH7iSQCGAjQlvMmCxZrrMstbrJRlQwR9j6hdkKDAmR4W6maxo2uKBgDEUqCjADJHO
uDwQTeDVTQH6OnpgE302C5puuz7KfoxxHL/IavwAyRSecYA0YoY8dGzu6jCQYGiYqnBJoxf6aPbf
PnDyZ5+f6a9JG71zB3zeMHzjnqzVypdMGNJLwHPjUgKeMnNw1qg8Ti1Oj8COW9U+W+tWWv4+esIw
XdcFI+ZMcYldCtSwYInVHdcA8It/f2B7wKT8/+/PTDAGiZS61uD7FE3qjx5fqYIuXoyzz8+UqdEb
0leTI+m+uMqn+q5YI71ZkgBSPhgnxGXwibM4Bh6/jsYRV0+4B2HsTJHvWiFW7sTSKZwLmZ1yFika
UxNC7PJeBvmwkmldXMNEvDwNKQdH7OzzqFRFiWsLejTdT4Q/1CRQ1ub95zy98EAajCI7ZF3ear0W
4PHsXYrn8gGBEv/ICqY5AJhJjyLT/KkagbwHaE1hH/UyVOlryp/G4QPBwsR4ACs79ZXP6/eYwECV
YSHmwUSpbms1brXp+4rvb+/TkvWDH5+QtqCvvEJXIOXE0MbjgWsrxjAAzUoewd620+P2AUDR8AOy
APpCLhfFGKSnL8/EHBQmBQIWdtQ6twrAicvuUiOqdmPRAdxEzMQ83RZ4rWcIIsBPBmJ+tHyj8HMp
sKCDa2DuBgUrGoosycaxsw1SQLeFXN+VSyEzizIWDE1nBYRk1Y6xIHZXgrq170+LPAvq3FQwM5q+
r//dVZ/z+vPtn7/QmT/9fuAcoMk6dmmWdaF2IbGBGRwGJppx3Qp6qflR5aBgUDcPrDd38MK6j9E9
XmB05U9tXANHXesgJEPLXBvI5+uudfCIaW3W29ZRr8TBRAHDVynbViX7HMnm3XYBsG4MRUGhh2CK
pDUzn32aY7jM2JjHpj6k7n4t7lrSOKAFYHKg5ddkWJhmkFgs4dZxMPsAgzzCLDa23rhWe75OOEzg
9H/EzDvFUqaDf3MUCCK1onF2kkbsaPZG+TYkJTnGKcmBACya9DByoTA0YEheb2vNklKC7BbdBjDi
uKmzq1wzLQFdGdArETLR5RCUtQr/m4RZiNlpXYKcNx4ayYtK9wU5/LfPz0xD1Px/AdmY+YMIinKN
EXvSpPkL5nyLZnaBC8Cr9dEGbo0kQSG3Ro1H+976gQHk7/YU0AbEyaA+oNDrOdRBKJ4nZYe3EvV+
uofE+H57qxYqI/g+snSoK4I59xqKwJCo+0POG5GXtnkDCSvoG8Ak6tsxC5hS6C0b/RQYlAzprs7Y
tnbiP2XvrzHhV/zBqoNkauJ6ubSDTFElqwTpqPFXaeG98Xx7lUsajXQqcpHgqkG39wwvEnsyZVFb
0uOgH7Xsi/F+RBnqo1PzBdCYiHvmAUne105WI5449qgcgYpmRZ+nkGmmbaAlAnabulPYPKdc5JJi
Lq+D4bgpMkiF+XPca9/RKeQXFiaudWsVzAUzB05ttL7DWiMfM49NtKqkBckxGiaWUSiiXemKbR9p
79drbBUqpFOIhWh3ZmR0JSw022KOhQkuUxRG+/fXM8Dagxw9zDWSdnA+lyolE8MULdfYicm3X0q+
3NaohU2a4MvwqZgWC/7PWZTbAB9r5qUqTya6X7qwNL973YqIBaW9EDHz3ZyxLKY9RNCtBg9QvZs7
FKeLouM0dA4nMD9mtylB7+627OSm3QHDPQLLOIJvEZWDQB9XwpwFc3kha2bviyHFdFW9Yyct2aQE
ywm0Hw5mqJofiHcuBM0svwHOX81oGnZq+S9cKb9GX64pH1MV39no5IkLgCM7JSZMnl933ho7+MKR
gRQBl2ZKZqLLa27GBoWWhLhmJ4d+Er7TrhzZUjh38f2Z1g1WxrhoKnbS5ZZGr8R9oBLkW/tpFGOT
HIS1oemjFa+8exdXhX6VPygQRAUzRcR7FTBGdFickv5ObBy58vlF5Ziw3wRATOQdpqt2FgN7Rmq2
JCvZKdMeO3tEjfUla8H2gGmOQ/xuDBO6RpCXATAWpTXQ0V/KqrghRVyAMowNgQ5kJ03aFbu2YBjg
RZFiRPiJKue8GaCqgNdOBxcXCTxYRvNYIYumWd/ebX1sZEqmMsQ0OcqaLaPQq67HqLXilHRBZgR5
Go5rLm1pHeciJqU4OxWR0kpl4K49gcg0zPpXjK+oUOq4vY6Fx8HFOmZHn0u9ZJJhHVERUtcHmpjW
WwTXt6UsKdj5UqZfcbYU6bIhj5RVYGZ0G/D8r3oAVzL5lWY72105mMUbei5rZgF05UmhpZDljhKt
O/pGA7wX42Z81YnfSau2jdv+ILEMY08dtQLdNv9trTML4YBGybMyuzipOg1yZPCq5kFUu1jurWzF
qC8enmW5jjuNqkA97HJbixT9pqTH4Q0W0MfmU+UEvbGl9oqYJesDWu3/i5nHbgyFFQMVAihiQnwv
k35DVtBBi6pOEQSDOuUP0uNyISnREpZIgj0bvjegaFLuT7LWKb64WWcypr+f6aDJvCZvAO0+lUmY
OkGG0h2I29YcxMJKHB0DdPBsQ1H3qgfYrCUHw3lRnDogoh0MOS7HFy95d3oMIfSZkJllAGOPrqPV
twCG4ylP/xrIHV/rBlkAxFzKmBmGEkluQLEQjohmZzsPuucjzqqNbQLsuXfvOt/qNcbmpZuLZQFE
jKnyYIyYk69VhVlWuRTQM1RcQUjBo7smvi9RDG3tn7bzrdH3mh7qyeb2hZ1uySy2vxA7C42yQsuc
KIbYGgDOERqOkusQEOX37aYh6M9bC+8XNBFPCUSu0wsfHmTmO3Lq5QaSPvmJFCFsBPoFsjGw12a3
LjxZLqTMlKRxRVpHys5PKOkQdXCsQ93/qDwRpqCkqseftzdxUe9RPtZB2weqj3ldr3PsSvJMy08l
+dvQXw3+1POVyGFNxOycyp4bBeUQwattm/7K2EZfG+23qApnq5idDNCGNSscXCw8OfZG+d3K3jzM
+RDdX7T8UmR3ZbQSea2taXZIg3I7NJtmxUnnzkaIH3V9KPV+xSMtCsHkMOAAp2rfnL1CM7pORe4A
60rvy2jXId1YOh9ZyJmM2UJYUdd5046wrkWAdrGGhxhH9X4Vw1MVrwvwlGAhM29XGnnqAuyRn4bk
uSjBu/O5fz8mBzl6JCfQzofawFXrAFjVCEaUtfnJ00BGcSByz7tP0bCGLpo2Y25xgJlEMgRp0qmJ
+tIVaXncAUvT5SfaBbLbM/35Azt19v2Zq8s9MfU/Tt8fvnTJN43/dpt3Y9iwU2ciZlFWSlhP+0zl
eK2GWfvE0vADYwIuRcwCKbvGlAvO+vw01pvYM3wzPzTpmi1euBsTqzAqNMiQX5eLTVsZDKgVeSpd
0IEpPRTuvSRrRYwlKajEuRP5CNpj5p6N2a0dR7SWJ6O5k8bekgeVrFzABaeCAO1PNcYEanHex9tp
kcBUhbqC6nahae3zpgDT51+J2t3WrUU5HorraDSa4F6zg0+0Xg68RBOT5VV+ozzfTVtM71B+rX29
LWlp0zD4DsUTcKm5GBh5eUtQamdZ1OrVSZZ5KLIfKRqHmpKsGMelQAdjvf4VM7P5ciiJmzQ9FmSI
MMkywDE5SHe6IDY3uWr3LHH9Xpq+kl/+2/pmJlNVWj8qbaxOxZgHvf3ELOKXa4n4xU0E6R2Y1uCV
r2ZHOZLGNh9xXFU33HVpvxuH16h6fzyKdzbKtdM0UvDSzCyz1TTCteymOvE3XUfW5RQBDXp7sxZM
JlgVkded0gYIL2ZqByiR6Q0O1LvP1cGjRYhezZX4Yk3EzN4gWjLb1IMIg4EUPh7+IsD43V7Fwmmg
EOwBHQEXBtj8TNfGlLTMFYk8qazYVzV7IkpuLXctXfQnHT1zMBdyZqpVFASoRryoTkWRqzu0yvxV
dQ4I5DgzH3InNQ7AL5EAaDlno2gf+XnkuI+N5fw2O52eZKzTvUj67nWMwceaaSVGIEor2/S281sT
WYthNxh1Uemiu7dGVhwqK/6dtUjqjZb2YktpBbWZlUE9uG9p18GmOtbnUc/MnSYdby88LXoZuU4e
3Tgp3iyjTAO79ojfU4UWPUXSwGzBx+PIKPKNSk+RYGm9oPRGvk/sstrKpOxB9eVae8XkiPZYOgQI
DOI9sYUZosjAMbgiTV54lteHkRE9SHrDevOsotmAr8R5Ad6xxqNGb790smyDyLbbTZxUHv7q6Z8S
cKffu4YAxb1rxF88PbbRWqv63LfQKIr2kOm/cWYVG55uEn6H6Wn5HToCKfiyvPZTxa3yLi8kmEIw
pckfnAxJroFou1an9castDZQJQFZYSFBoNNa7ua2ji0YaNxAz0XJCqUD0EJemk1DNgMXMuEnh3/r
8k/1OPgSr6a1UHlNzMw6DwK03DmL+eSdGfOT/DFBuw7f3l7MnzzaXJPxjEGsBKTiNG77cjUqiWMN
WsJPzBqdfWTlGE8IJENQyjLzqTlou5GmWkhkCRBwJ1PfJQPzh9Q27hq7ak5Zw9K92bTpAwOradAm
+ng/2E2+GTFU5blhZhYMwrSCVOnAO5ptFZK4KQLu1sPr0FBvV6b96BMpcZJS/BBN+rtry2zXD167
0XRwQMbSjYPKozLUKQbwCYVqMKpErl8wUgYGnky+QfqTFTXKL8vK9WvWJStp6WkXrnYJYQyMCojZ
nTkSn7fKddH/W55Y/z1rDxgMuGnlg5XwLbqAVsLwhW5fiDgTNjsS12M68SqzPFnqe63dR6AmzLW3
cpgU/pV7n3TKt7X1d6c7W/C5ZfGKSiwp3rn4mZkeCAdraQTxPTBm5h6vsiIPx37FGSxKAS8B5nmi
3HcFpukLHsmid8vTWKAJLTDELm996qzc1SV/MM2mRokPA3SvGkpBDBuToaXlqWYbEFh6csvfP6MY
p3UmYrZd48hdq3Xt8pQ4r3n3zXNWfP/SRrnQOLRbWyZ6QGa+P8lFjUJfzU80/WQNOzMYh12VrdBa
Lek3Cq9AawHsg1fszKZ5SRFjzgoWIdxP3XgfYf5pxt+K+GXo1kZUT/sxv0p4AGKYN9wiujln2m21
xCyt3IP5nHLUPA4H/SXu72r1izd7Rr+v2Lfpl1+JA/kFaiFI4F7RMMoxzcGyAW0uoqbz7V4Q1BNK
Wu3x24RfDOhjSCg4ycayTLaD6dah4br9jvWDDQIqrdh7mmv4oNJPt27PkjvbbIttTt0iAPa6CLRE
IH3VO7Z4lrJRr4Y9xpss85ynmsryWa/lC9jBckz0aX5SVbQvrEidl9K2sxBh8XAYDKRKU1qXmOrB
XR62sdf/qtKsCUpdRjtlRzXQ6R33KzGWL4z09dpb+Vq/prc4Ir6Jhxyc1rPzaPradZSpklM+BlTu
WPqUtn5pflk5h6tjuJQyuyVDnzg9qUxIcQPK9pEX3v7+9UW//P7sltQYd8RjB1139Xjojhk7DP2K
KVnZJ3cGsGg5yErqHivo9Tt3RJHF73oMbPr67nVMIQUIDvSpVXz+kJVNDibWIY5PDfcl6NPFbmhW
fNl1GE6mKdXwZLjtUxsEjuosT6+6JrVE0mrHBOGf5/wl9WF7exELW4WCO5pu8XnwNMzbUXQr0nNi
mBEor0zwt9x72Wen37N27c1ybUqwkjM5syjcMDW3K5kVHQvtOx4wgeadiMdD20sRS3wnfGXjro3k
pbhJB882jrjxQLwY4nTzK8uOUbJT7BsGimemWgkBrrUZrZd48E2kYQukPZGUYNzLI/1I7T16rJzy
qWlXLsy1Fkwi4BinbvFrt2LHicl7szQwBDtwYmvTJNnuthasSJjDuka3yGr2R0L6DTw8/ZrjXdok
PIfRUQWU73VTvdFUqVaWAxreY3vb5vQZY+X3Gl+bFnx96i6aeS0cPWII5CxnrlFkVB/HvDGO3C73
EWt2WiX+MiK56THqVNbtyt1ZXBVmBwMIBXz2Vd/IKAbFVI1VMa27o2nku6Xu6/qv22dzfXMm7Drw
qmA7AyXBvGmEmhKzHBJbP1bJcJ/J/rl2qgI+cPzVR8hhj+NnN1kLZK43cmq7/vdtPrs+dlxmo1fi
zSyz3yWcJHgcdUwJEf0h8dayjtfrgywwz/5hqZlqhZdXNXZqQ5dZJE4E4HxbnaT2xQRQEmx/h8x7
MN5PdItpTQDlotXYXOB6Fp41pthwfsoqZGuN9Clr1hhBr2/TJAJId5ADIzF81U80FphB7uTi1Mux
Q8tspm2bMnPfbRUgZZpOC+QQ3rfz4CyrUp6iaZOfqkMWP2Crbqvd4iLOPj93PXUSiyHV8Hn648Er
f97++rXbwY//E+ujA3JK/F8eepIaWqu3GK8U1w0GhTqc+ZhLUvk80h5Qx1/ZqiV1xnxvGGiQYiJm
nqmzhTRNqvUJpPEMVc19XsV+oyMzlwUanPftpS0LA+01sJEOrNAsr2WlpVkXVSFOpTwUxStFAj32
QKMgK792V2dVTqHMPGaGbfhH2nSMZ45OQwDiajak9SBCS6LRj7Wwcb+58hTbnyX7Fuu137Eft5e4
dGXBwTPl8KfDmxc4jaQH5VyPd4FVYg5rd6ha5keWFjTDPh12zF57Zl8b2okX8Z80zvxdpSLijIaK
8DRExK6phwHhCurFtxe1ImTuA5u4alptgJCk1u+tODv0mvEoo3GtcfsPQ838yBAyImIA/TEeOzNt
FHnMYqNwyhMIEsGSx9JkJxTmZfDUBufsEKn+yci5u5Gt/i3rchZYkX3Sk6wIe7NzfaMstQPIY5KQ
le5nVAfz0GzjLNQwCem+i9tXp+BrOJ6Fkah4OZ/95uk+n6mZQVhNDYbHOXAQu7LVvnhNch9J44uH
x1ZldkFZKd+zhj3YVh6yCMR841r2fskgnf+E6d6d/QTlRXmdZtg2ffymaXdmFK9EcmsCZhaPdsib
JtMa2zfq+DJf+fySfp3namZ2AQ1krBFI8J64LEM6Pgr23ELObSVeXMNZPmr6+9kmVZmLVgwdQjIW
KDtI1lol1hYx092UC14X0yIsN8jGULGAvH/yAwwKmF/QSAUHDX7XyyWgqet/pF3ZcqQ4sP0iIsQm
4BWoxXbZxm67bfcL0e6FReyLAH39PfS9cbtKRRRRPTMx8zAdQ5aklJTKPHkO7TSlr5/wnvYggjQV
r63zGhprAprnU4V3DSh7ZgU5PODkuIpoXcwVPN+fSttD6zLIsS8vxflUnX5f2jJo7O7iscD3NdMV
9tYZN05x9R0NEwD44v5H+RHqFadTNZppwRQnTJ7izvLbznHj65sPEUnj6QF1BWRl8NQ9tZDTisRG
XSRPtX0HhGJR+Cy/Gu92akLadjxSGNoZ8uSJ9yAh95i5ia4H35+akELMCbo+nR5jFLQFizl4if3L
S73kSkezJOcbygRZ+JJmyZOR/Y5QAHDWdLWXfOnYgBQujdZEGyfCAKbkjVa/edN4ZK21Z82GVMSw
6wpt5Bls9LVHpl2m3xprp8eCPNe8ENhy0ObCk1bec1M6xZVSKzHqMRwvCiDf2b6m92lx04evOcpw
nX6jOd/6+FdPfyrOryLZx/2WNe3VL7fT3yHtTUfnbVioYfwkNL/Xtmg/pWvwmaXptJD8B4kcApcz
dRcl5MNUdWnyZA++Tnc8/NKsvdrXTEjb32o4txiLE9woHolu+m4PfNZlz54n4jRWQa7uaBTzTzi6
T8LYaBtwpyVPifWuQqmh2Fu1R69nDTy1Ii0HbgM1QqcC5irctMO+Jv+w3Egn40mGvoFzMRrwoExp
xJAPLMlNnW6qYteuIQyXjoBjE9Ja6Knd8TbT4Nmdi3qtXewvL8Ti9y3UFZDxtxHuS7diq6isBjl0
jLDeVYjXrkUniwt99H3p9zs6upN4jO/3zkOUQ174AUzx05qI2KLHHlmR3KlAPTpp0B79ZGZbLb2D
mJdmP12eqLWBSL40TCh1NrmFhXi3IW5pew6gisOKkfnCONsWR+OQrsXBRg9nB8H5pyEutnVHXFYp
rm1+741Nbz0hV5OVz5eHtbb+0i1pjrEKimzM3DhtQ2sDepL/9n3piuQ6uATpOH9f92wddMErt/zK
75epSJSkgJy0he83pdv+ytY6YNc+L12QepdaTZNiQYBZrt/p53+aHFO6GjXW6TbO2vip627NesvX
Xh7nPouMk0b/pEZn0lFpc8cxd8BwnhGI4VSxK1j+fUKyX6+HfaOztffn+VTBGGoJFkLeuX1KMqZn
3RRNTU+CYvwa5h85KG8uz9b5Jj81MP+AozujTFS7EgkM2NNuoNwH8zvpmP8vRlDlB6sf4HdUXhI7
zQXtHBJMRuHXovOE8my0K0aWp+qvEWmqmK43ZlrGauC0N514xB6/PIiV78vwlLSgSi9C1A5ayt3C
t6o1jNWiAUivash0LjDTm5SbKtKEasCML0nyI8Or7fIIFtcaJUmUJYBIO4NTm5ZW6y14I4M4gaCh
HcZ0B2lCyGJBvnZ72dTiWObCN6gILees+FkPA0izFSyGQVu/C0EvtyaMvWZBOmMBKNUiUdvItJPq
S5yWX0w1WyvhqotGwP6EvDDQ22fYVJ0MA1M6CzNGU7ADpih+xeRQ1+2rAl1aSxWGFzXtL9AzV24c
J3tOyz3grG6LTgVaX8+DCgriOdePLp2ZpEI6N7Wk56QfuRaYuld/VdSgVQPAyK5fObT0o05qo854
RqlHpsniPWRNglSP8709mrlfV9b1Ku0YCsjyoDaMBjB0Tp0eO8wZwJ/fErQNo88sekG18R9267EB
aa7sChpEqNSogZUekvHuX/bq8eelE60xzIg1E3iXRegOsV++/cMiHE2PdJahEmHykuDzirXn0GQn
K99fusNQ3yUQfgE5sS7nhPtqLFjeo2u7Mryu3rXOo6MetOtfCljkIyvSJIU1QIlaoeNErlMABhP/
9+VZWkh0ot1KQ50STzYAu+VUc6yYKcqtCQmS/M1UvxSU7WKQrWoPWlIe5u5Zswt9no1eKR75cHWQ
NPd6QdtNB2mYDoqNUxcuO1E1cW2LwLYLP4kKf+URMYelp2Ervo9DBzz6FlpgZFYkAFjLKlOFCNhY
QgQKHYiNZyqs/zqiNrvlGiluTH3iK7X4Jc/Aca3O9XGCQrkUWhZArLa9inhgKKCjCm0RcW+2gPaU
ndnfAsnUrwCkluwBpUZQ6JlpI2VPTCYW603U4lZV6S7v7H1b3GR0m4Yrs7l0kh/bkXwRJPS5WU71
PK7wXbBm35TT18vuuLRg4OXCNYp1OycMrFlIoQ01CZCFljszTu9NEuauwcd7qCfeQbvv+mfgzF31
1+A8t0exWxaraWwTGCzad5PflrT2q+mFG8M/nKUo6ZgYlYk7kMinkaaE9QDKwkADYhKAZiJK//LU
La2Og7Iy+t5BhkL0+c+PRqKLqUIgOuEploAMt9rF0Ka4bGEh9kHxBhlqXJ3gTJN7sJIqSSJTzH49
VB5EryroIKbs8z8ZkW81MCs1VhrDSDmoI0QSjU2VW0BfamvMWMujwesDRwNK13KNNKVjyPL5WeB0
+1b5GXZ3zfByeSwLS4KbGemwmdYV+pVSfMXAj5ZYCoNyqvEeOb+yf3hGAV9i/8GZQE5A3vil2olG
UTQBDv77pn2H/DWLTbAGPV8exsJMIVxCxwIkQubrTvJdXtdqOSmKCJLWZd0jGI/NqxvKwLYInU8N
GvdoVpGz7m0TmRNgciLQx2qT5MN9N4abumHv1w8EzF645IBjA0JeipgqtTFsaGqRQCj3RLSeJVKv
qVYwsQuLDk5VoLGRxQPuQtbTKMdC6J3AnRaWD2R6yH79wxig8vyHk2rmBzvd5lRxWBTbKbZ5FW+V
hoMJ33kF5fXKWb+05nMrL8XCAMUkg1SmwUKlvR/gWlzbTQrfsqp7T2K2UtBZCj+oATZ/dBNC1RpQ
6NPhWI3NGlpEOH8dJ3RDTZk8PUtuAEndslbv3C6N90Wk3tBKHIqm/NFoTguiiujL5VlduHfwM+CB
mFG8HOUre6TxBPxxKoKMj9shix8UM//ap/RND2NkuKYVR1zodoe45x/iRHC9QnNFWkUO1r8QzIwi
QB+lthXgM/vZNw6HIoND/Lge+WZyAD4fqZK9Nz2kUcrQGIAWsaDhdXnkC8EDXhBzgxiOdYLK1+kC
RI3dEGX+JREIUxoIl0+hAzZz5llrygcLzXYYNBQo/hASog1q9rmjG2oy0ZQEYQURaLTs7+OIvTFl
jErkf/p4l1HwGWSKTm9JY7ReF1Lb7xXrH5682Ph4UgOzDs5z+SyjYVZZea+KYGzjjW5XT51uXd09
MAu3/jUhXcTFkBZFq+siQErApeO94Sh+EzEvjdZgIktHzfz8QF802PCAVzid0Fg4ECJVMxE4uheN
brbWdL30/VnR7c/GOKciYwN0FyzIKweDx6MHi6zEyfP1J0XnMycmRBDQPQASLOlecVK8kbmWTIGa
VYC8f0sysqnVL3kUQTnxWeVP13v6TOqLefpzskl7ThNW7BRhMwV3mvW29ZTo7frvz13EOEBQtlD/
UP0duXdfG0iRs24Kun0EibP4QWgPSby9bGRhSeBdGm4YA2R6SKCeLjkecaNV88kMHIhZvaTN6798
HntzvuoR7MlzZEQ9hWS2GRT5t8K8SYBWvmxgYc3x+/8amP/8aJIAFYN4ZgEDOAp2jdZgFNx37BfN
5FDorj2uRf5li4szZqJ7YI4t0EmgnVqMmT1MJIGeSwPys2iXr1z3CxclcnSgblTnXY935unnu4E3
Rdt0VlBCxwP75KlI/2EAxxakKWO84rQ1WysoxE8GnHqir4Fo1sYgPVj7JNJaDMIK+nCjqhvS+O3K
3li2gNYaMCvgb5kNUA91swSg2Ari9hap2ZIdtPD6iwwL8dfE/BOOPEuBPNjUIvOGNL/j5sp8Ghrs
W/F6vTcdW5Hei2ZmQ7RWYCAJ2VvZTlsrGM7uIp2JoCPQQM0ItC4KuNL3HVoWaKnJrMCMv1O0l467
KvlufDTieggHgNwAUiNRMSOt5W5kteihdFaUViCyj1b55VTXJyVOvj9vy6PlqOpepThvLbDYcm8g
mxZ4o9D4Wa1pFS9P2N9xSMvetaOGNmOMY1BBbrKHKK/BtuEnGjQvL/xCnITxzDx5ELZCT7108EJv
TZmQ8KGBYn5mCrqDH5nhpf/iXUdGpLOqDnutMOwQ1Oed/Rbn2t4K+++XxzHPx7mD/R2HdOmmk0YS
fYBCD55hHzVn26jgE0CY4/6ynaVjF7cheFTQvQvoi2RnLKPMxprbgVKCPcGHEvLl7y+MA+q1yHmB
1gARpfxAqYWTqOPEQeHu7Mz8pv9pRdePAKVJtAihfwNRkPw00YwW1Ok6NYM+u21/JMmKQy0NQEPa
2MY/EEyT4ewUaoZFy03chBW6/tLai5uDzl8uz9L5KkCnHiWkOUfgIOqRvJYOeOIZY6oF7ehNuuvw
m8vfPx8E0s9QzqPAmuMVI78eBDWjkiZIT4OBF+3O4abU2C6K14Rdzjc5zEARA8B/8KXjJj89TGw0
IZaNCoG+aUTrmbKl1lOuHjq208jr5QGdb/NTS/OEHh1bcUcJKxtYUsYvTn2bA8uoAm+UXd8edmpn
ntgjOxVNlbzMHC1Q6eAZ+mNfZ27Vgdq88Jvm0F3fIIjmWbQKIcwGc8tZz4ntgKUhY5YWWFYEL4hd
M7rnlupqYiVXtORwR4bkFEs5VZlNZkOhrW3G/lsDrMjlFVryBZTzZwXeuRlRdukBLBBQNwJRdpXX
vjBY6mrp8Fl1bJtw9qmJ4f2yvYURzX0Nf3pocJrJLq7UUch7dRwDa7B+ZhRHjbWmj7poArc+WgwA
djp7GENN0mjTzICWpvkcb414ZU0WNin4UCH4hIcPglRZ0bCr2kqLI3zeemP9oYnvs+uVZXBIHlmQ
ohbT6vMxD/UxCBlz++7LtBbcLc0QnUUUoIVMgBeRYmAS21aia8UUpMnkVR11eaRff5ShYvPXhBQE
55FNRyDVp0BH5NgJf0B+MBtWgtSFxA9SD+D0p8gPEqy4tO+jctI13sObeHujh16hu0W9o9EuUjxs
R3Pa9NSna0WOhdlDfY0gc4uAkiJWOj1sIt7krOk6pLo1KCe0Pfoqrp88WEAiHWVvpHjkTRIaU6v2
egmMTfRpxwVaXH3Odpc34kL+CLxvSN7aiCaQ/7Sl6CjLoNXRc9RqquoejPVbhv5zUlCXZDdRfx+V
txnPb6ry6kAWVlHvQPoesPAzfWQkekE8pyHJ3jLHiwX/MdTGhhTGN4i+XJ0GhylglRCRo0KEbPjp
OmmJmaukL5F0dfYF/zWoD0r89fIkLrnCsQlpp6asAvy8r5Fv7RSfDdM9qPtWfGHRBGpcyFKA4hKJ
ttNR1Equ1kxJkNtMeeTysnvQyLBiY97vp1EsZso0QPwORAmY/6XNCg4gXYwthqEMzhb02495bXs0
598ykOaD55W7SXu9igFsoniAtAgQ3WdblykpnvkFVkfvItdEhvLn5aVZOKbhTEgc6YjO8ZSQzriS
2hy0OuEUlMk9qZk7onePJ1dX3BEtA/eCNywEufEUP12cIRxt1kZI6WVC8dNGePnaQ2lh+U8sSEsz
tUJJuQoLWBH7o1+j6Jj/d2nlZ5l1QJtnbTzkwE4HUAG7rTWm0gWxWd+WOfRZU7V0i256qFPtwY5q
6jLVcKHjvZLoWRoXGnSQCwWYn+Jxfmq4HuOmjPuiRwgFAqo49IbrsUnAQeBBAd6AmR5WTiXpIZ2M
for7QIFkk9keJmU3DqDb2lz2s6U7CHZA1QZaZ3DfyTnwkigARSiwo6O/uS+3pKX3RNk3HUj6xV7t
Yp8VxS6yBXp4VihP5tU5Wz3EbbhoZ+EwOXhDvUookc76oEheFTDfZf3t1APZll0PjsJcHhmS7opJ
B6GZY2V9AJWY1JuJzLJ6rXSy5BFoB8Vf4Ko4h86gPJRYaZUNQZ69KQxQtpW9ujRZoGIDqx5CHnQ8
SQdppvVjVDGU+Orc3nY4S9We3uiR7YtsJUJciKnBhYEikGGjFIc+7lPfjsD5NuR5wYOhfRbRsGHV
90hB8SKMtkn1cdn9lo45PEKAxcXr91x7zTByahQdvE+LrT30GksvT8ufCiEr4cLCFYHSxV87kgeI
lqtDb6R9kPymUXvf/NC/dUN5X/9YCemWvACJOnCkQ9Qbwbt0onZlmmd6NXYB437nGmu99UvThY43
dM/itoMqoVTjGViS86Jt+6CfsmBEy0hYN8+WvcbqsTQKoDrgZjM1NfI2px5AAVTQBlCVBoLF/q9I
XYMvLx3bSGpCHRrOjAKr5MtGmWTqkIQ9RP2CMv1t8DcE8Gp/qNCykH6ziu1lJ1vaOnBl1MmR3kTD
vTQcW9GbAvSHfRC2qVvEH031IxcoHK+lCxb40By8qf8amuf16B3vDKhta+1sKH/Q29Q3ivEACcm9
TqvXWu9dEnWPBiu3ORp5PSP7mYJPEIu84oMLZXT8DIq8Oh6qcyepdDm1pLJFR3A5FRoUSbrufkgK
VHGJ15gUYPTO7/L8jRB2aHnhuICN7hNbf/mHOcdZhWIIQpizh3k1qE5T9thwWm+4eba3+ZNlgcd9
jQfizyUhXyLgAwUuAdAt5GMlX+IU4oNKiBPEHCxolBR35TS+VANHkxD0tslE/Tw1/KR4s7voc4Sg
dWnmFlIdhdcQ+weIUn2tHB96GyVNle0qPXu0cnXTkrWG26WtC9wPmFIMKP3gBXHqG30RoeSeYEIy
ui/rA0OjpM2uB5ZBgQQqTnPxCYGDDJ1BFtcxAdqcAoPcF+pO/X55URfOBaSNULYBqAxqmXK8WMZa
1BuVNgZJ2brVmzldDzLGgxHHGy5RQDSpNU/i0QYSQ6yFZoHfX7LEq5EPA2Ty8hAWjh5Dn2u+M4/w
ed8z9PyiitTDCL0P3bPASDHVT930QzdfYvIZTnd2/eWywcU5OzI4H05HQ4qq0mF2iDd+rRyUVnPt
/P1fDCCpi4MH6y6fbqhxQvsoImNgGpvG8cd/cFy8QoFqRqQLBJMlDaA2GnMaHcqDyHLcB1t7jdWV
YHoh4IAFeC4IAvCuJtLWiLTOLq2a8EBv0ndFONtOdInrABjJyhYaUWa8vzxlCxfCscE/uYWjNTGM
hHVJo/LAyiDcNm7BFupVyRfSXf+EP7EjnU1jyay2yWCH2c49mezbJu5fYqfZ/rfhSMFNow5aUQwC
KwQ62l57oM1LwT/GNYrKJU8G8SoQUWB2BkJI2pwaBbtj3yIC5YkrzEPYrlwZCyckemgoyvIzfBH0
Qac7pRRDCrbafgyMibutBggLoB/tx+W5WhoEYGyzIiniKOixnhqhxvR/27EAtUnLnss1bYolA0jp
IR+N+Aa0TtIonLhqSDY0Q9DHCC/bNRH1tc9LAWZj631ainYI6tEXlsfWIsylvXj886W9SBLg7MSA
79vGdujcsNip6m1VbYa1kvOKIVlKCALLVE3BUxjord9kbmY/OZOXmciArrwylw2h98bB4/a8RFDY
nanYcTkE1OSuYyReRCeXWc9EZO7Yr7jXkg9bs5LizOLpnL2dhlLBf09GrL74gCyFTQ7Qjr3swfMK
SAEP3hf/b0KeOHQtQDPL5kMg2mQHHtexAyea15R3WXWgNAFD/eaywaXT8tigdIo1haG2TMAg5d/z
7G5IDmX9ka1dAsszB8Al6C5AUi+DjZTJMoCVJUOggC5qQvuSEc/iNGv6C4v7Z9YM+T8z0v5BjTvM
gAWG25W+aI2do6xlIxfXB30eyEeBneSMASsH8H5sIhwAdUOGO8Z5fe90Q+aFWlPcWSMkHfOe8L3V
Ts4+ZpO5crctzSOCf6Qmgc4+51cyJ4b8/oiuyjL8opJbffT5WuPmmgkpImjLWTDFgQm1/JhY5KvO
FwetEpe9bmmh/qAZAWjUznHmdKwLmrcaiggQmPJ7shLKLtUPZklA6APODIZnEA47HKawEj1oJYHQ
M2u37b4W/WHKfkxm6pb0u2EXrpWsgatm95I3L2q9kPdFxfIcD14bxtjb+qgGvfoBbfZNpQ7bSrtz
Cj9sVG+mz708i0tLBUU4AtV5/PssT1nq8UQzTZCgA12vh9svexipwR9FpSgrC/ZHheNsbEix4PoG
dNqS+7dA0oCq0Iiyj82nbds+JuQJ5YUtUtme2fidKjwQw7n60LoNktkK2Vrklip7MWyKPHQN9bMa
Dl3xg/ToVmI3dc03l+dCXdqZaLrBfIB6bC6rnN79duVMRaOjNUoYu7CzvDJUH/Weenimg8HrYCQ7
9NYiEgad8nfTuGH1Ew4LzxgRhuhPnN8gAPKrbC1Frs1mz+aN4shDkhIc4/KjrbWKkNkZuoGQNTDy
g5PYLvTNiDI85eWnUqRP0CSooWSQW4cR8qnlp4hzQIm5W4lmF+rObd9XrtJEGzt9HPr0yW5VL2qH
lSB9eXkxfTPsAq2ycra2ZUXICxXLW6dfHTt2J/FAumdRQ3Abj+nKRuou3Djj79zcGsUh12+rIojH
GI//wtfUZtNk1DOtEXTdoYuqwBNNny6v74Kvzy0Wcx1gJh/803t8FNWHjT2MYY5eC9620/NUatEh
KvR6Q4tpDUGxsI2RX0Gb0RwKL7BPRlwxmxZLViltdWBtPm3HlE+35sRbD3rx7YvN+uq5URzl5vIg
Fy3/4SNH0xWimdnHjwZpasxUU9R0gsEGeQ8lvjo9tNND0UTbAbzColnZ1WfHMPLyyDYCXIW+AJxa
86Qf2YPUVgoCybwLEvtOm+5+Xx7NWWiBr0Nxb/Z7VKCwtU6/PgnFGAhTUb8pTeh69Cx2gQfuPVOE
yR7k62tyKGcuItmTb66hVtrBGbpgAC3DCKpNtyBAQCAbuDJtZ0HnbGiuTCH7BZSCTOM2A0NZN4x9
oNacei2N7DtUE3XXVpJXjUOKCfO9hotanMyZWgotNKgYyTWp0sn6XKdGF6jjoTVUV0nvRPnaXv3A
mYd2ZGb20COPQATTcW2EGb0wfWIwNx4/LnvFwiqhaIjdNaeB4BySj7dUz6BgJZrAEvHXXtTZc1EJ
1dOdUH2/bGlhytACpgGJjCcn0vXzMh6Nxc4psJVJAUsh/Q4KmEfIvtyEQ7bhWb9Gw7YwKgMtVED3
ITwC6F0aVZEI1Ypqs0b/31PZQ4/nhlgvl4ezYkLOa6B/1YIoNUyoym0bRW6tPgxr/cWLNjQUiCg2
7pxvOp2yHPXUOKnDKmgTa0BuJucIYrLsIQ+FtbKJFlYHRwKYkVGbRCOz7AdQ5p2crqwaFI83wr4x
xb7l+zH7vDxpC1sV4AR0S89QdATOkg/kYYWEIE2bwOG5mbtlp477Xqk1CA7hkVN2cbanvUhWgCRn
57g5V47RY47R2ZhNyarKSKYQTSuBi8g9yGC7VhkQuq2G0NeUu+jqvofZHCpgAEzZKPfLWXITfmF0
Q1gGo9DvjPYjy9cSE+dVhz+X7kxbiVI8Es1SdBVOeZ/oEVYr47foe6nCu8p6tFQcQI8GClbdO0se
w/omX5N5Xrih0CGOoBMOgk0sp41Enw2TopVNAC0fdpMqlvAgj7f25jl/L4AoBGcSCvJzKyfCtFO/
r618HAcqyiDqu5dM1d64pnpcj/wQojPACzE/7itfrc3Jc2Ky8uY/33Qa0G4g+0HWzcT7WDo71BBU
dyMZ8iBKuc9IBJIU4l7PtI927iMr8vFh6HkJwS+RB05BXgckEkOxJkk1/9CTWFcyIZ0esUnBFzao
eUDz31P53KPUD8KcndHf99G3Kg6sqyFOkkEp3xdXugaCaC0PoBTlqJarqGvg3XP/w6zh/IBboGeZ
yAeicKq6tTtYKH83d9nKMbH2cennp51d2GzCx5l2N6k+D58vH37nR+zpj5c2LeSTRvAKYz0U+7Z+
meg+T/dGtb9sZNF7KTJwNrrfAXWUIoaIOkpktnoepNZt1Bym+I6aK+iIhXmaE9NoXiEzJNyex3l0
kbeFUzCaxnlAwA7n8nRzeQTLn0dBHFgpgKVkyHmTlgbVFZYHo+o3muWKeC0vdX4L4Vyx/lqYf8HR
AHKNc0Am8zzINLodMxwtebyvUmun0vAwTfnKui8NCKhpVPOAn0eEL51mcdLTskX9LuhKaFrqzGOq
d3nKzovhOCSRB58f2pC9OAuBSVjaQzqOGBEL70YneY9EfgjNHhy65E7pwJdOs52h9rexqmxUMXpj
Xd4ntFt5FS5ctCc/Q5pY3Spap2QkD4TJmZck4yNgt5u27HYWVFjQs/AracTHytgXthWMolcWQRK4
WM64GEAcaistzwOTW8HoZPu4TQ6Qkdo24H2cRL4B3fb9GE+uChVuvRUeG1MU4VMoDhKPNGxTo+Hb
vfyjFnahihAAetUmkP9nd0jfOy0VGskCdWqATAkg0+Rn1VoFd+GAh5VZEdZUZ25mybE6q1SGybIy
YLoOkw19rsc4fY4L6lUNc7vhuWFfLw9r0SCeWKC+mrusZSwJ+pcUkfM0D5ri0eKtG0/bGoXKJL5v
DMttK4LUCLv+QAN5to4UsgFuh7N2I0UpBU87HAd6ve+zzaRGaJRfybcsLtdfG3LvRFTiNddRjCtG
PtKOYSH5log1+ZEFK7N8D6CzaKKYM1Cnx44tkMamuVUEUfE21m8sf2Xa6+UFWjhqTkxIGzARhsXU
wYRWAtn/0pzd5a+vDWD+86Nzs8NmCkmDAcTagQIpbZjflbRfOcsWtvPJEKTbpeRaquo1jHTqW0fy
nZ4zkJRNXrTGE7pmSNo9ddM0I+64IjB7N9b9CDhMdpPra+47r6oUhZ2MR7qQjYTqghUwQ0XvMfbT
ynK3MmM3jLeoH2ys7NOqkQwtDM8e6l1BM5fmu2IIPVE+Or3iZYh+yYHkwqXKoRaZn5YfeK15A7dc
x2H7iQ0bW6vdEVynxY2Wb7Wke4GGxVY4G4jNuY72C8wrbsHesnaCvFyBHJ1fW6ofQXY7hSKEbf4k
/CuD2ixLnyfyOSJT05UaICGvTnxP1LXbd8FHsdWQqpkxCICGSF6U8FELs7yoZpAG1cpNa6Yrc75s
YVZm0pAEwHvl1E9LcyoqarIq0NTRG2w0Wa4heRd2Asbw14IUKkZomJ9KK6mCUn3h4S4Z30xlc3mz
rQ1COi36jkOeu8mqQLU/Ne3QFP7l7y+4/8kQZvtHm5l3DakIw/cHcp8NAB3fTGIbdSu7efZuyftP
rEiLTajZj4aGpbB0eodMnRuFO8RCLq22ijJsnP7z8qgWZw1YA5CE6hB2lIk5Jk3Hqy2qKryBD6nl
dmsQuLXvS67VTaRD120J5zXfjeyzZCux4uKqzBSZMycMnp/S6adnvRjrRsN8gWi27J8T7WtWo9iw
BuZfsyMdfsaAeDEJVdjBgZBY/a7u70L7QaxJiC6uPwVpBvY5IiG5DKSkLQPhDq0CRl1Uf1qxL1S3
St+U0hNrbcOLm/LIluTRap7oTlRi7sLJ3la58HvObnhrXx/bzeSZ/z8kyaULUeV2omFISrizK9Md
C79L11iml8aC+ZpfDP/beXe6O2dqRdIaThXYReNzB8KfXQeB16tJD5CqAmgVPLdz2Rc0eadmeFqF
tsGSOsASuax/tOMnw7ltJssz1vKlSx43F5cBmEQl54zu0qKhzkIzq4PJ1iNX09lNAdBByp0byMxe
/w4Bgg4qhlAvnes3knfjv8dVUhcYFpqIK3/INyCa10GnLR7tZIVLZ+lEQFskHl8muG3PeI0mmtbc
iFgd2N0rwX1r6tvLR9r8Y+Uj9NiA5NYiTjVFhGkN4iTFt/mdmn4YZGvWvyp9998sSZ4N4feShATT
Zn5hg4/m+Kjchv2NGF/+wQ6UDOeu6Jn5SzpE65BPeTTFdRDpKFJ3A9knWehDChDFYtTnRbxib9H1
LPRdIcON2FuOBxQaZ6TkGFes/yjID5WUyOd9qtGPy8M6O+vAoAc+Q8QbgIGDXECevg6NHmZdZYFQ
7YOFc44giR5mX4aw38WZcpfqa5zYSLfIzgGbeE8gJYvmVlTbpSghs/tJVBhfoKXgVVUbqnplqxv7
klr5ruYR3ShZEXlxHxY34WRBYn1qyjc7D/ndkA6Q8uqFcwu6/2Rr5JHwOcJVr2CgAdOdLN1qYuoA
3eb4U4d7dCws32izNxYN3caJqQJmLZu7aaLoPtFT7QuvrGjTirYDP3czbLgx1Ld2jWe2FSqa24+T
ukOxid7pfMh9LUn6hy7NrY8M+flNWpqPU9dpXgwfr9i2hY4ycn1uk30px4M6sOemtG7e4o2I6Y0N
bZDsWblRsuGJKtpNwrVso8eW2FSCA+ytksq10Fjj9ZqZewmpMldg0/ksxk8dR2iYJeiJ8Oys7BE4
95abVhNxNQ25oDgH3hocfPouheamx8XwqitK5yu1Dni701bbloseg4k0L+ka06tRUdlpafTCCkG3
iSJs8M22tl/14eARNfplddno11ORbZSyK9wq1xXAkuLQVUrnS8whGhrX4hcOeOG28QTSDr3R3aqC
it9IgeYvifMLgm2FW+eTsQVPYwh1PyO+GVIEUU0UGr7OdGgRhH3votdj2lVD1myJMcVurCWaB6mF
xCOcxzulTkwoh4psX4EM3tVNjC+lCPUZzTK/wA9+B41qfNvnQJ02vdNvE11XHtFWgidxaAv0MSRp
7CoJHXet0zUbMlJ+57RxhT1FdTdNhbFPp6bdoJoFNHmZpUnQ1vqPaTTJB7CBHTRR0sGLh6JyR6Q2
1uL+hd0wt4XNPHfYEsAEnl5nAhxzIVc5HqhtczDH2tVi56niH61JD8Bcu2mpPFVUv7PSh8raZSLf
dWH3PNU7QoSvoRSJEMLNaYr1D+9zALzTdvBqPNaKeIADAYo7MX8AmTqjxLVH9Fj+HFTiDsboCZwr
xW3Fo01vZ8h830fsIRpMnGyZa4QvERA2Yf2oxaZrtLsEKqeVYT6rY7syBWdxw0yQP4NtbXRKIg0s
XehZMdKmnzADvRWiXb9yQdngt8pKlL1iRS5eVIUYaK4MRcBqD92+vP4aGivX6tmZfTqQP62UR88T
vTMHagmYqH+rtsvKg9L7mr1yta4Z0U79xbZYaWbTWARZCHKvrZo8Zo1HyX+cLemMFnnRxs7QF4EC
sEXqGaWrrLIbrK2ItO61k/cgbUaLV9oQY8MMpfBw9VQ412x9Y9OWu3iMj4A1kRz5TwVggg5HZIlW
rQ163L7XLP+hxva7M1rpSrh8npvGFYXwaNZ2wu17VjMEiS0qNiNlgTXVN3Z3pwE9Ex2gFeFBc4uU
xbZt3s3mdUgPlfVFdbKV3N5ZfDZ3O+qACP8PdV/SHDeOrftXbtSefUkQnF7c7gWHHDXLkixvGJIs
gyNAEiBI8Ne/L6uHkrMylM91V2/T0RW2icR8cM43ACIeoAJ8ODM+LCQkxvmsJao6eXAzumWs4X3w
+b1/roWjU2esZ7ihapTyGjcFr1v9ctHrqAdHc4uLK6ccubcbGwXJZbFiR5wJ/E7tgw9j9LuP6Icx
mkOhGuUib8/IrohwlxRFXNpuKlyVfj5Wp9bpx5aOQj9pXD27JWajsBZIFvkZ9QRSXOe4Wac7dCBu
4jgMUBf5edIrO+w97aMKNspVr2+Zt6nyGJi4zztzshUIjlIUM09oPNlIGtcWQ/4dfOSYiJdhvhP2
9/GcCvTJ9eWjDg6y80Hq6eiUgqfghPx3hLjyq1Ulev4ryzcCJAOVev+gUPHzWNGcSbkEHcaK3R/M
uMi5/XFqzj/eykeTYdPJGaJc4VaO1lOYGYQHw5kFDB0A/MqfXkmH++LwpsDD/MCkPfyID0uYG6lx
79X8BixYsg8tAB+rOqexX9rzSswAxAYzgi+YCT+E0XRVlXFu1sMzLUXaeP62nMQFcM8+5KbsYHzv
oMAcR0UTS38HLfHVammWK0hEfZMgS8EFMyL5BqWXKSVIoSXLbLVpJ9s5BZ07T5oyQHq3nYBp9qoX
WvlWHCxWmU1sANIeYuIIAVsPuZCmTMIItXLg1VnZfF1MsaS8It+hEtEmeTjA5oZdS6bghyneoDhu
r1pjIZJ1EWWz7p7YvUzGgupEDZGbRhN5CoV5o6Slm6gOIKXcFA2qb7p5khVvL10oxWyqQa3rm+oG
oPqNitgF6oSMDmlY29to2eua3VnNEq6DCaYwfHCa1MZ1kS2Mfe1tZ4lVN4dx+xaJAvH1zm3WAdka
GiWRu6qKPlmiODT0bax5t2oLj8a2nOZsdg1PPM7jPM8Y204ceGgrqLx4KkUMoEcqeivxyVsVJRWe
GcBW83iZ3SouZ+gH9FI4yBo14PQGyv3RWcNwzZYxTHPLpV+twXppXZonbVDTjEobkH+2VOvIbb9X
UiJWZjnJ1OAirqYLg27Z7MDmWA8J1521yhfxBlUgMPuZiLK+rOROmr5JZ7/vYxil4Bkc+gXEbuzy
sgVVJ5sEXKAiZyBJrmX/RTVDdT2GMlgvM53T2tLFRamHMHVU/ZX1k0wDq3nVjd0iu94IiAnkRUJ0
Na6WXDdfIf/tZFw57ZWQWLZj139rtMljbiBm6vTKXLgTuGVtLl4PwrfJaIJn3jCJYQQG2OsjklUu
ENWBGosVabx7TB7uVeDRdorqKgl6f95AjuHWeJInTddA3J0KO9GeEfd5HbD1XEcPCKhrvP8gCJBX
xInZyGkaTpPcLXgk3dgqD1d4mNA9pxN7dicvyBRf8KThjoPnoRctqQ080ssIK/rM6MMiH2u6D0Aq
gEJQE8Yut6tsZEbsKsmDrWyB9CZa+onVh24se0hrj5OhF3nVhnE+DzMeLohOSjxIYjnViFOskcU4
aXVWVj334mHo9Y88KvVl67tTGaslIFkNyFXmSHuKw2BVOquVniYdO/UClBeZi2sLE5mV9VCkoWUh
hC/DIqkXUQFQZAUraQXYrw6VcRP4h+CphR4YvKU2DYA5iaKmBkat7r8C99fHkbNEyWgruYaP6bB3
5DxkfhV6TVyakaSDKqZEiKFeYRzsmPsLQI7FrJLKa9B62YzbghCZ2FY5gxaVs0wx4W7naOCJpTsn
MW6bJ4a5NK51xdKA6Qc+d11SavcxaLx3vCXddWu7IE7gIBtm/6lWxFnPwgmSMih/BJTBuEpPYzJ5
6JE1mms+dFZCLVZm0dDSqwL2TzHlbEoZA18Goo4VBGgjJ4a5Vrg2wgpTPYj+shGNux0imAAikY8N
6cxtRnTuZEjsoGyWN+WOC46tgtd2PDC2ZKY9ECN7bGFe9zqGAxxDRat8mSwvius6EDuGHse1NZhV
aA98g2qQ3rbgcCF45ElFI5baeilSa0Ztvp4GGJdDwzYbOgk7IQJ7FcjNnCvNHq6gP90eH55NR1cs
Nw2ACRUeArL77iqVQPkhy5dXhjNU/DI29XBTfWjr6L4NFMNJGuBlw8YLMtqxQR7BnIu6T8UMHxs5
ug4Li+Y4btCI9J6C5l4Gz5+HPue+f7iOP1y3tnJKpIXwfSjLx9j70bkc4bkGjoIGv2hlTibMSIFM
zhJ3Y/p5B07GCx9m4Sho92hNcZ6gAzMuP30nvNQfvshfJoj9PteI2yjEZJCiOwrdoSVOcl44/GYq
EhzY1hwL+0xHTkZXB4sl0FkOQImjgWppF3ZBhBc/y6+W9rZznwfyF55QsOX+TxNHYzUr21jg1mEu
yhQmkcw5E4Ge7gJwLEhjgrB1XCRqxVKM2Pb8pvNR68+7mEYKj5xzcgQnlxSkVvAIRG0QTJKf16zq
cS0FVsVBryiybt66OOc/X1Sno9APTRydI3JkqBOMJb9BfcNP5eCbbSgpjQcCAGkxIQeHUOgBAVAF
ocNuuqz9ud14BmECqYYCsVMVxotTfAtqiIUsHlLw1O6qlC+QnVlKuFibfi4z5Hz9LJjA2Z/D3KTB
RMc4CpGWyp3glwUmDyv4Q4+OkhczLWjZsAbaMcAUTfJ6lGfQhCcnH+4AgPegVm8fZ6wCXTdzDXEI
SHC+KNyyvtjapDkzMaen/j+NHCesdG8vEvc4gGlO7QBI4cDFGnHz57N/uhGgow4wNGzEo53IhxF5
DlFwVJ10fG1DSuzz75+8pCC/8u/vH23DKs9V1YEadoNEJOPrOVzl6TTunL9ytH9o5ujMst18EiND
N8b2Na8uvOjH5934M3j99yX1n34cCyvxWky9kRZwtrnYl22e1nTJFre6a3sn9eYmC3Kyq3M7SMgy
Z4WPWgMV2ec/4vSq++M3HJ0FgTuqMe9y5Gz6a7+oACl7mEBI+LyRkwsCqn8gAqD4DYnOnw+cnIEi
ZnwOhFGOCgpyvq43nGniZD8+NHF0D9OmJjiaB35jl2U8z2OcBzuccf/LVo5WNmzBtOo0OhJNfTLw
NtFltGbz6n83XEfrmzDj5aQAk9Fb0gO3vjqzP09e+R/G6mhhR8ugZA6Zf/gUPNURQnK6i8SXujiz
f840cwwm5GGLkz1AN2AXdTULEi+siil5nd1fxasf9tEf/TkGw6NmbPUTRX8GN8dslECHWW+fT8mZ
5XVsR13mICXJDn0ZnC7TNdJoQwmNp/CMGdXpZnyQdGCgdwhjft4oLZppySQ5SO6Xy8LihnyB9vfn
XTk9LX+0cdisHyJWv56Umy89v9HEjyt1aVlBwhqT0encY+L0tv+jpaNtXyqfdaZAb/LlubKtJ7Wg
fPZ5Z841cejsh85AHWgw1ogmhFkmgG67OyWCzedtHLbDn95E0R/dONqO3DFRAwNkVGDa4IENN24w
ZTN9LviFLim87ovEnc4YOB0++VmTRzvU4l3dTxCQu0G6dd9GY+ohJ2F3YRpZ7UPuA50mnHz7eTdP
rz0wiwEdhyT/MRjBjEtHJMOt6ufZSCBlvv5l47jf9+kfLZCjybKXUhoHp6dss/l7MazU/BdONrhD
UkhtgY/xJ5H5nMPMqyY4CWpnnYsmJuVVxDMGhZfPx+rUHgKiMoSiF5TJ/sTL6mB8HPk8RE9Q4h+h
MKvgJi7MRVee4WCdWt8fGzpaez211Oh1Pq4C+2IIZMLNL0uIYlI+tnC01GbjI8Ur0ELk7WaD2sBf
ONI+fP+4pJIPNoSiCL6vgjebPLn9ftBnNuip3fKxiaMYhoBKBLZ4gHNGrHSLCl8fXUhcnKP1jDJC
0o/fP5/9k5MCHD6QNAdq3DHvZ0G9XQcAktxo/eSNPtJHv6oedJgTggR4BClUyBkehRmRVhZs+Fpx
wx047nlrXbwUuk7H6JWLc7HZycEDAAk8INC/Hf/oypkmJ6wrDy9zEuwrmXplbL2wtftCyF9Zyh8a
Oozqh6PaLasOToNoKBxiBJrzkn0+Kyc7Ag+sQ4UFHh3HqCMgCpC8E357AzODNHcZsrw3nL+iOJFY
0+bXZcwPcwRiJgioACYCn/hzdwCwqh3BowPHL+7YQ9CcWWSnHjkfv390s9VI6JY5PwTmQFtYCWJN
MHnq/rqrz4zbqXP/Y0NHi42OE+wuPXRElCYW7M62eCyKMyiGc40cJu/D5JMyjCyoDIMwY4YHreVV
Y7zEOesPfOqqRl4D4ujgboOZezQpORG207stcAymWtWABonvoJaCmyPiImoT6fHM1OecIU5eBh8a
PZqpAjTugRwqbn50U5g2NSztYKLiQWPs8xV+chBDQqE4CmmsP0nKDlGkc31Y4cq58iQysutyPLNJ
T/YFXgMw6omg53AMEoDCglCdDWomB0gijy6GXsVlex2GXz7vymGzHwc4YIP8p52j9RD5FUJOASog
kvFP9TmZt9Nfh6ERqNPYmsfMCpuZHNqqI77eOxczNV+s0Jx5c5ycC6hn/LuJo0mfymBx+kIhkfKV
FPceQPb+mak418LRvrS16b2lQws1u229Gz1ehL9M9zqcYYjHgHqGZQaogz/vStjIlFRYYAzq6NWu
Hie9LtXTX5noP5o4TNWHjd9MrcgtByTyyUEB+aXTZ7Jmp3Y8uP8U3jIAruHZ9PP3rcJu/JAhODfK
3vpygkJQhLLko/F+iOmh6K+88a88nz82eTRqwAhYqoKu2k3J+gut6tSHNd4cOrthPufGdmoNIJoF
rhX7ERq1R8EZg7+2DoIFwRkKxKZ/caWLIlb661ME6iSEH0CkwcF51EjoSuNLgSEMc3Frd/6WhVDC
+wttAPYEcDh0wehxROOzcaybvG9uaqggr89Cw09teAjoQXAM5ghgVB3G8cMqUy1MXBVKJTde9MUb
r8mZzX7q84fUFcQegDxGQPbz53UbgijNsU9kE7dzXJ8Dhpz7/tFhYs1dUzUMp6HXrKAAB4jrr40+
VOGhboyEQhTAsgKaAT//fkSRjiz8SV0WQE0E4avQRfZ5C8f3xnELR3vCreYpdCBBf1lPG7u78qOH
4aL21p838ruY1sdbA63gsYXQDpMACafjwsVsRSZCmVtd9pNzTTq2Mjn74rh83dQvLbsPi+qmiQ4l
AGdnWY+e+wyAchGPsJI+80MOA3b8Q8DaQ53GAU4I5OafB7QpAcWYg3C8zPvotrWjF8XzEZV04GzG
ulrDSW47UwpdA7YOevvVLaAx5S3+eCaVc3z4HcYD6iMQIIe0HBzJjkY9lFGP+il+hsP0Cuooay1p
kSozPcwdMDu0BgQyhOd17C7hOXGX37NqP48B1GxpBEFuh0YQnTx6dTFYIXkQhh0uFxBr1nAoa3eB
5JfDoUQTlPna8q3HjonwsjNyl1fet8HV75QN3515fNAM5eQyyu/tsGxhut7aV7mjhtUAAF6Wm+kO
YkwkhWA/B7Z8SYfS2hbeAtUnYJiCZedGyxWusySQedrAPBZgCb4efbji5DMcEEy07xchAJwI3kMX
kGftVOlYRlUSsnK1dN66BCtA16jhyZ6t7AqYH4Krwh7vWxIUiQUyKnPGcw4Ex9v8oBVziHgOpqrR
nyWmojFf3HBphkv52LKdy/6ZNPrvt/n/sHdx88+xl//4H/z3m+jMULJCHf3nP76986Hk/3P4N//5
Oz//i39clm+DkOKHOv5bP/0jfPhfDacv6uWn/wAOp1TmdnwfzN27HBv1ewP4iYe/+f/6h/8FHD++
8sV073//7U2MXB2+xkrBf/vXH22///03uHJ/2JmH7//rD69eWvy7+0bol7p8+dM/eX+R6u+/EfI3
0MMCGKqBEgIlXoKPTe+HP3H8v0EjFSokFEfJAc6BqeICcJS//0ajv0ETDaIhOCZRlgaq8bf/kmL8
/Y+Cv/2uUhxCZBUTiJjjt393/afZ+WO2/osjyBQlVxJtAhv50zECIPBh4+InADnpIxNx7EksJXRT
mwbFzXxoSfGcFyIYYh7Z2s4s7cCcpiM4uWPkmsoyGVyv+R5WgIxAQDQN9Cg2U1mbITGQKJOJ1ZBw
veRu9c3oEhyXifTPYlKgQrRO9JW1+fzYVtIFi2X54nUHZUfPjKmcu/bLYg3eetLRwaAzqN8b1VV7
Tevi6xTo5a4aUHcNNbuAyqG1gS3UnAWD5m+EmjI9YIofOy1Bp+g96zbvlHUBARFwHsJA9ivw4FzA
/Uuamt4fdlTx18F+1AfYC/vWFIAnVfQNbvU3UX1T0Mcuz9tbyBz0mee2erswmfjjBMte5rb3VEJG
Y7LHckwHQdRV0DneKzOa3I2BWG5Rm/G/cmPXPIXsZbsmLDI4gCf/Flerv420r3aVDZoVLkq160BB
QnpnivmM9Lc9VuEmF5CVA2vJB5fE9sHIFf1mmrz8a6QJvcppD3mULgW4cYLLb3iAIFZ2jDT+csWX
6mEMOgupk541OvPtYr5w+27aI5m/rISuVTpSVlyMnszXud8kvvTenBqyJGpyZojNevOlxrP1Iq+J
A49i3NKCljeh2zkp4Mjzyu7y6naqo0dSAjY3D3a4H1uJLjQjaPLAre5EPsxp58id37Zdag/0uxWi
2+WAEmzo8y+WZ3mXB53weBRqXgeezy9mAiiV51bsaVp4E0++N4DEI/2HqvSee5t5sIHKc4DTAvdC
sKJb51AyicEjjzqwZ6BjbHj/llcdjycDvYDaW6wdKSDICd6OeBnbR192yFd61XDb9lWduq1zOS/2
AO0XBZ/ySP3oImLgk92NznVr8jrlvlCXM35gZvWjTH2+2Ptl9vSC8VDNXcj4mMxat5ugRuEXt/sQ
G8MwMWpWj84UTI/z7wpZtbGfoHDy4NmN3ttBy/ZwsOkhDjrqFfEsgL0akXQdMGNtT+yD4ACFFsGg
TEJmMu1Q+CUr3y3ot86FFgEwf1FaDJ19uRT9nLmqXNZa9CSjxs+vKxH2lx1gBypWfdXy1KrmZzyf
zcZzmvFa8IA2sTYQ8dHKPMEbBIoGcwn4Z+uqNpagvW5yo4JNUzos0b0XXA/R7ItE1ZF45HQxCTxF
TIxymsnIQoqUzSTYjZEF2GC3dNlQlvlD2zEs7UqaPdGkX9VWNLwpykU8Of6CgVfOAwXJcJvnJWC3
yJ3z3YArduvYg7tiVf08BQoAPcWrpG16O2tYdTdD01bHdjdF37GMXqIKDlNymaGdMwkBAZkD481w
oPdQe0sklF3WBYURBFxM2Gpe/G8L4rExA2QmysxkOdgrVbFqdd/v24BF28mr7dgL+lbFy+LXMFIN
cBTVFtCwxSKv+dQN921Z6p0diDYpRF1lB5/tvefQFhIvtOrRueiLX0393mWDFdtAwGOYLENgG0Ws
7TgRC2j0jmw4bJheCr4UiXD5EkczG5LGAYPNK5p+H5KO3FslISgU0AuyiEukfMtnKJTeSVE/W6Uc
sw5lhauAWt1FUbBia9XsfjGLyTrfvy54C/xyMPC4wd6OAdZyAebVY9rIuo09sD5SEInrGDx/8H2F
wAyKqb7IiR0e0BfBK62NeZjlXNpxS4N78FDqJR5sts/z3MuqcZpi4EP9i6GNKPaEAod3MjiGRaft
rfHtG+ZUryXZUGrJzARkZY30G2Q8fL8tUtDa/Nitg9Xc9a+IZSmcgIoJelhjvSn6Fua13CqtO6Lq
5doNTRdPnbutIUkATeMui/QAByHFFPBOusuKwclXupuG7dAQGUdygu2YV2U22DQlKD3czsEuA246
GRig1cBtQrDHSl1S6z1zCN+OPkhko+JkEy3ynoKEbBy/TISnSSbdur0agRy+mRDSPdm56lCIsr7B
ZFHFM/NCADEqdzX4IOrr/Cv3gm1PJrUZDIl2E402MOzcQddb3QdLtXKKelxbU7ANVL9SzLL3QYT/
lwOH2WU280vofvRixSZrN7vRD7eqbqBzW2dDb+WxmdmLHbEuQ+rCAUa+73ZQ2O/ToIVGyjCEy5vS
fZWGEvsU7EMFfl0fM0htXFi1rYqY5L4Xty505nrT/RhI/QyLbZZRqyVfrINsrg0jmFrN03tJ2RxD
kLTYaJo3m4VY3nPpl+GF7Iogs/zAQDaJ7nXHwkzkGh7NI86qudQerAfzeVuFQb9iS91fhN14OZvB
7II2QrDg3GKTrRy/mOqElHh/BAiZkeq/HuG9C+V05YB2ol2IXUy8jnPmyFWow2Y9azraK78rAIFt
RPHjkHN8gLh1t2noNK0DyOVfian5JiRx18xmwSHr4m79YvihiwbvV1iNgNQYifC+7nKacLgWgBtX
sr0VSmstVSCBhg9YDdh67t31i0evWDSC4A+fjpgpbtYmLNo7T9X2emojfzcuCiTEMATgtR+77WIa
sS+c3GytcoJK9iRV3A6V9WDrgiSemKaVMRWuPbWUo4rtki4PEQNzIA7DTr7T0MCEIzI94Mn9hKcK
7olXEPIDcB0VgBBcREnDLfVYLeN4U2nASRDHTt9554oamXjK9pXdsMu2qsPMt1TCJn0RkMYFcNzf
eKNtr5rG7re2Mt0qIGNKK+QHO0G/1xPo6j7u7m1ju+2FdpXORknnDFRzJx4w+EHcNL6f2a6VX88V
VPp7RFtpYZFwo5uQfZPWgpgv3JIw2s8QRvYDJCMozMh7e2W7QeJ2Xp/Udr6ryxEMU74BYHk/gpYG
XDMO78lyi1VRNZdeNyUlM+5O6I7Glj/L1AVnq6zH5kKELV31kq/rcd4tUd7dwuI+uB1zv13N7SRW
PjNvlm1t826OF8ljezZIvu1LPL4cUa5dwPSCij1D4s/NvFlc2iW4NGxeEmmZPWwxKiDCc70eveEJ
mHR4gPOYitaLfXuQsZmGBPCUJG/VSwQNwgSgHmtNZItv90lgN5vWotvGQEYMGnBpH0VvBbIeaVFh
EWOPrMoWAaA1jNG6CEFBrafX3vqmOl6AmFQ482WIqyx1F2Dzhwh63ca7A0N75c8YyVk67qqp6EU1
1g915DSrAuqsWRgg9GJiH5qmW5f8OjLFkIjFW8PEFHgp0Q5JdWDDQBKlTTnT3weHTKk7qQ64dvB7
XVBpjBumDBZfUZx79TZk4ZvQ0aPn7wwZL1vE3zF3nSqz7PZuyH38fr13e0gKgmUS52CkYcPgkCkC
3I0NdL86F9JEXZQviYF+PGXOl9oKNk7ldemCR8V1XqjvxTTv50JBudO0fjZB41JRN6vt8ZvLxT2e
2d/1wH7k8HKZ7GpTAKMed3pYDyWiFVMbN3U9OP3lgM5D56O9sGyQrF2NCHhEJtoYFaWO3e4oI6ti
9CmYcmOZyQlBdoOJj/3aC+8jzPWBf5aAalyvmH4q3M6KQXzvHxfDVroor5jHcFmSMglE6ON2bh64
6GHF0fWPLCC7CkYSM85T47Xq9sBWzx22VSMVO6ev5msLTpFPgM1vFksnUfdqKfeLXrjVxoVTXoBV
noQIdDoY8Jl53IAs8aXzSpI5ELiM29JL5qqpriBJNewsh3sbA4tyOHXiOvna9XyIZWuRH82C1EUz
5zDDtRKUd3YI+zGpQmU9kyJ2fZI0c3dVYxnikTEXqddQqEwVDGwZrw+Gd41kxYqNPSQHeqxyKGmv
IOsFfgBYjAjeuHU1DWWXKt95Re92jWVdtlr5aQCy6rWt6/BBhUAX4OFhXwWDlyMogkJqb/lDUuOz
6RAOXly3o3xyDixtQKCvW2d0VsXSiLVWvbWHbDyUB5aovewj5j+A4gTlLd/v1kQEIlPdnYFhh9dA
vw4yQZ4zJLIicUnyAvCgF63gkxOFMOyuV4vtm4tw6mIJOQSfkiuRlzsI9GwspsULGcDZZ82cOZ0x
AGaWOxmWa6OrZzMocV1BMCgWtd7V/HBUgaO2qicwPqbwqnQiey+p7lfF0DuXCFL82ENlGrtiXvmN
uDTB+K22tb+i83IpI6TZZpu6W101aiNh4bQd+/AGdwKJoRCyV5MSWSP6+YnmDh4a/fTOx2rGO4jZ
MVX5DnB3RP6DNcUT0xpvgGFei8K9LEp5p3roPeB96WN/dxQbp/zaQGFMLa1koMQP+bW2lf9VGsnw
bI9w2FlUZoWlXhtQRhJouqBfjRusIp+t5Cy+0KZ95HaNsz3yf2jYlhCIJeF6THkJ62Bs3G0IhV8g
o337ocHCR76SYmM3xiT51OIWphG8Cyb8zi6CHsKkltt2ArUk4M0LYSAFkcLASLvyEVGEqszsciFv
MOpbc7zvVVk1ycS9tc3zHQCnTWo5ONNY2IE553XtE6D6GfJVzk56XurBPwDXcoiTtgoeicPKpAEs
pBZh0jfRRUEAERsjd952TicQUOCUXQrrThsQihbPu2xC8J7ImINoX/ixabwyU3nwnGM54vLxm0v4
L5lMl+RNkfERkdL12No5JJ6WW+KVe4/TZ1L1NG04wqHWI2kYgiknIIS3Lhz7iQIeHTeUI1APCQhc
A7KD9SAeRQQdirko7EvXRy4QEXADTYOwe0du0eyk208YxNHghde0ePV74/exciBOgH07s1hGDSS/
gET/KsJQXXqBHJG0baBkrheIPEAQI3jh7ULWAzxMOJ5HdbMjVZvDNE67T4uRJvb80gI3EYoOrABT
rmKjiIXLlrUpIO0+DEv3AIIL8pytBHkv9Oea4URHxGm0U+DuMiWK+6331ELGg65GyJYWlUK6YMGx
HSON5Lf4X2Ou/N41CL85f/B7+m2cZbtllWh3vSBeUncwZ4A3vUJAD1ZfyAhLYHALwYCS0i0fVZAG
AMfdEoikxnYt7C2OwfIL9/xqhSefdRUtBtdwoII+9nIqr5RLOFQgbetlymt1O6qIJ4oq74fV4hFY
L8a5jCrwXXrJ+MY+gKygrb9AngObNNZe1T+VerY3yl7qLTajBoOzIzSx/Rxx3hLyKZa0hV+QB/5i
3CFlmfkd7+9g0lV9G6Vv4yk2eBuvIBVWmbTuRNQv+xBvg4RIpEmGjnuZ29IZlw2IeQyKPeuwgjSQ
gtPrKoAqfR533VKAo9ogkhz8OolmB45VlpwT6Ur/dejcYO+MMtphFMsqKYKDQ6rUaHSR2IjadZsM
TvW412dO2zLrQpOjABd2M+aYzKspcodVP07hvq5nWKq2epIIc4LykKkOxkR5tQMpqa7PNMTBrZjn
Uu8BtvCffdPalwMDw8por0mDvu53NYusdGgduSV8DnBB1fkKlcHqwafspUdW73YOzIt3MK0WNLDW
fVQMWy9nbtpEgLtMBY6ruuf0MIU0A8EEoaCAmtCYAhJxCXKJl4IDDFD5shWCI2eyJKTFe99fVnUL
7qxXfIFqASRr4L8L3q/z3RuDcIeoPwJJFTr4JViKG6/runXBR2TMIcLzzPsxqThojDZvwa9j0CuO
kWWzbiD1oCLY2LTFzrJluRksGr0JW3SbaBys12405QriiuPaH4quyBR8Oh7qqvXvHQlVrMqKcFwF
oHhzWJjeLTZyTBr5mmSCyxX0xpBwwP1vpU4bDps+mDU0kqf+lpIueMLx0jxF2iu/sCIPrmx7LtaC
SPcuHxkOAfiOI6eJTP0WPJLmkff+FaHMwk+YYWeYtlM+3dcNRYyHuocVIeAiM0i7ZdVeOXPnPrle
gSxW2KOqUjKK95jIUT6gvHeuZ5dOQUaZqS9qMQ4BOHxWtQ4CA/12eBTdUeRwkCTwmvEZ7FnrIAzs
sa8T7i0WU5wJ94CSeHXihZbtIOnkMpK5wHruG7fy/1kR/KVawXX3zu/V8P6uLl+6/y+KASiz/fe/
M+5/KgZclO9vhXrn/5e5M9uRGznT9hXR4BZcTplkrpW1L1KdEJJK4k4GtwiSVz9Pumfwuw38A/hs
jDZgt1qtqiwy4vvedZx+F/9GIvD7/mIEwPZJvSJ6g0BBSj7+2bvwFyMQ/oOMBFB/EJC/qIJ/YQT8
fwBTQ4wT+EuaDAawf2UECCekfZkgdvPGEPv/CSMgbrTh/6PUbtUWN8s+stWAP+cv6uFfaezZ1Dgo
ht6LpN0M8eyt42Wb3AegL9J20mneZ6J27nMBJjO5NyRyof7CacniMSmwevUrYio4AObr1oHOUp+3
s+kfNtziW9AAedmicXndxUOICDyu8JeRJ3yHxZQko2r4qDwdkjIV2KdK+iC83HxThK1bJ/KW8Bz1
RdpDRjTdn1zUMsYUPMZLU6e7gvCsN6PpGKoq2z/JkmRXana9qEVJsA+C2n1Ye4bwQDVjXJr5I1nG
oNKmLiNCelXkOGVxmNo234dWmx/SvvSf3X52438+Dv/RM//aNfz17w/739iy/y8/9rd/6vC7u3FQ
47//q/4vkmiO+b+9N5d1yNZtnH78/aW5/aa/XprA/IeNGgyG1zJRPAe3YIy/Xhov/AfPKTK78BbT
yRsFwfU/NJrDL5GdEPJ7/ueX/ptGc8J/8A5RFUSdF6IEYNn/5KX5u/LgRnyTpmk6BFFiZ7RRsfyd
is84xE2wkf6oejYXXO0ihgEJk81dUm50EOh/+XD+m8b7V9rOgT7822t6+yM9Ct15Pwmao3jk310a
q9FWUnpufhyHoV0o7Nu2pEhr45DOtn10JDLDyKtd436ZtvlYOYM++X4Bkku8A2kZrbzoQdVftbSN
BzIMikcrrV68nPKhnXSNPpnK3jpNhME4kfLm6VqW1fCnXzarjioA2Fi0tftbqRpURKjG2CNAdwld
W31JdW2usl1DdOqhWZz3HkDXjDqZFo/+0sLxjFxkUxSmrfstY6/4ZfWhcS4pBSRlYHTBAIQCe2ob
yyLxQ3AyKOiapsuOpjUG+5nKHb/LVx11LHMfEvbut1UU2WHUebs37aY72Uu4nPrFHyC5ctIOttH3
nprcd6KwsLdkaPzxIy/UeBKFGXwLPP1HhZLzrFC1PALeuiDNTma28Tyb+atgyTmbnXMLKtQU2zaN
Fw8+IVUOOQakhPi70F1toNytPbrT9LMg6p4VVG7gIFMeDxwse79ziBpjyEXudmc6rKYBHF1eIBQv
M+9jMn6N/U3huBhRz9X8adSMYeWcEToim4lAhhvuVon7Yrta7jEbvN96mkzmD+uZMsdP6ZffJFvO
zrAZCWiPjLzc3siOKKzIbv0Sa6qXbG2fRa1YQMz84acOJUGEXtSHjNqy7OrvRTHS7zAExiHIC+A5
Z0jE1u2qtrkMUGIvftWv7+40n6pQJK29gtduR69x+BR14prrsfboUkBLcc69zD0zNH1pPcWqDItd
Nadi1/SfVlkm+VodxjogP7ucsp2xssrnHUV6dfAbMSbRX8PTbI/dcQrEj1mGO6t3g8gbQxGZDXeH
46Qh6+l6rHT+LfTNd6pVijrqDR7DKG/gUE0n8fLU2pVlo0+uN6KwQHw4H00G+ER7qx8tg3+jtLbS
/iVpyOTuScOVxdrkEXgyJrIUK03koD3OTJhFTEPcSIzGVMRdPcxxs1LqVzLQd5HbrNwVogleR7Mu
kk1RkeG51TMUWbO3RsUH1uvyV52bNzBBTjuzL41LONjz3hCpj1RkKJyLFvMzyeTsY2B0CTGdal8a
k7RBVHKVtI646sF98bS9fsMKsBwWvZyKkHTTtRv3Kc0yTODFRFgQr9hGoMf7DFf9MYlnka/pwR+m
8pDVXviianbUmwhgjUnNHR4lv5LISvcnx63gSYwmqPiJqOFt8xbSYOcmds223VkNOOTkyfk8lJb1
x09VdirNlNANfz52wZg9mLm5xDRGyZ01FeMYTVX5RLmUPEP10ErEjvKDjBlAUQkgaFtELYj2SHvg
s85IlqS2YD2lY+9dQzPN9iIF5285QvxluIquhsgvJ/MNSy8RtU0//hB4+Mpa7OqKeK8b8mo7IIRz
eD+Y63QUyj8aaQoum91Xq5HxlrRdElQyjJb6oW6bPyADgGZZv/H0C04bgi0zU7+V62LuZB9z5IDr
y2W56rD7KCYCaG4NFXXZf88cvp1mUOdRFy/WzAeZKTsuUU8Q9nfO14Adt03q+m7z06dFl0jMlzOR
lomT5e9wBoLcSJ3er0ShE974WSxZyM4UIISo5XtBopjj1efJa38beU/7QV541TVctu1Yk4tY1BzO
oUIgEJrfPa+HBJiL8tkpdq7SJIhkPt0iFkqJyTSuaVNadyps7YuBEiee3CCpq+6QbrMTNxiwd7yt
PPFNtKisueJ/TzqjiFfbkDsfEePBcK1YB5Uf0xatIztoj00t2L3BHc1tyY+m+WpM7FTWbG6cBsXZ
GbZv0jT6uJ0gvfoGKnJcxTezmD+8tjoQdypjyDFA9LDm9DPJFCHs+GIQyBIBHH6v+vH7akxkGHK2
EAOV3ZcBUWRgdMvOKdwRHUT27DTrepzdoX/Y/OzSQZXlOTktGcPsqyzGDwgReeeL4Wkxv5E6xYFI
3OuIXTYyg/W8mD6OLJVYQXA1SPF2BoNrJvQeSiXBLiobFkBkMUmj6156c3nvqnk6Nz2vUFh92rUu
eOd6wk/Ueptcp0/6iVC4BdYfp16dz8WwyNjpBHWpbFDmqL6FVkqISiU+gyZPAiO9VVe15jfpXQZ3
NB5IFF15gHP5LKyDDtuzN/0Zw2V85+3gICy89X7x7S5m/IUKKceTP4rsIEYC4s0w5W7r7+m5edxW
xDGNTN+60Hnzw6o8jVIssS0qJl3l+B+pqS/bWFG6AqWZa+PiLSSquA4tdmuv4rSfAURnqfcADvZu
7Arx1gyL++hMLtrywToELvlQUGVj4k7rXq92tRuqiRAqtCIRd557YMs9KWij3K2n2w/vmqU+EEEI
uWUXm3Z32TYUIK/jsaDu4AgXOB1qxCNV0SJrKNIqEibtFVZGwcTY+WR5y486tPVdW9bPyC3LaFid
i2eP02Fcu58V2UxzqONerUBkuayA3qptn2fDfetj7badh9Vwyjir6nU/pfmhhPGD4bX+TFVwcrpb
HCu20MT3lMufFcSlh4hlShsrTivrqe9h+1vLUFFf9m/SKo9WhooJ+YZ/7aRvv3iDbRNkBjaZD/Uc
dwOtEBan7c4rLYJFWvs5I376LtUL6QDTVMZ4ndvjtpjyvXf67ZDnM0DTGk2Zpmo+94/sWlG32ZD5
iiQJ2IK9o90E5WKReDPSJelt4UPlZXHX6H0rQ3XGpZuEJuh/aFTbsbNQGxmGl9Ra7AnlxYYK/ldr
sgO93tJEF7krYHJ6WIZ2X8H9R0tF96c7mR8SdXps2T1IPNmeq2PtF4+byQ7kvesWr+m8uWRhyKsR
Kj5C0P4d2mdUA8ogG6iDH1deyBG+ANlv6XRsMQpBFgREd05PRV5bxJS1Hbd4HbvVECDagdOCZk46
6yENsiqZS+YHP0xPNdrVHZIOFr4+JAQAjIkIsZfBWO5gtW8NZta9nZFEYrWY62SWMmZV5gcq2BoJ
FeTZYMHNaUI9kox55Jp5TE2zf18UhHkU4TFIl+zka4YFPa9BJH31Sh6M3DW6+VRsF6fRUDDmKn+m
HzUBWXYvmSgg1Q0fkYydZ+ZJ5ulACkgQxm09Wh9Z1g+7pRveeWeOOKlj1dR2bA26/E1V7bQv8sI/
CrckT3tFBJwX9k90Yt0zEp6nEdR751aANSMTFi48mqEbDl/fpyv1hYFU74Z0HgmYKxDReoc2y/8Q
vWU9wd9zk6n2OtX9aSPITbspOXgSqpOxBxRsMta92RA7bC2B2qOOOxl589vb5imZ8/Bob/NnM9lU
FIl0SBb2hb0TLvkP7Xvgvsqz9m3dDWlkS08d6QQx4frM7XO0YQpEvlCwkTk3qtVc7wzQWoZiHiug
VOst7L1fTmqPh14g5NmswmeCbItdOZgLj4iRTS/mkDpIgcN2fejV8F30SNliWdXWJ9mTfiQKYChC
8OVjYQXLsfS2AwPYabL6FyCsu6JYjYQotR7+yVUJWZMCGD3vdkMnWmQP4bZT6FDiCgtuMsqsj/qa
lgOxUtSMMMr+TcI1iMMaDuNZeN0Z6PvPGDi/rK0DoJTZZaTSME37T1F06WMna5mIjji5JnS6Yy3+
OJpbI3edxyBYP6YM7czWk+8nuu4dyDTYey2EWzW2qInmSe1rggbysTmGMM9XhsSDz0ztl9W8y9aC
dIjKu7TAbMmI8y3pa8hWBOeKPId7T7ccN43zOx88hvZpPC5uMZzMwHAfjVlEZIyr0MmvhmxkMvl1
+VRWkwvUzvMv1uegcF5nPu4rACz/lZ+B+SMsECX785eVSuuxnhFf9tX6vpXjzyEon8fMubf6rOVZ
RwyYEheHPsPm8pJkDHg+xHbvwnSgXKGaRlf2QimfIHOQKeZxC+btIWvVBqmZ5ReRhc6x9Jntpd/d
qEF01bO29r3uiYnDEmm10M0F4E4uk6wamNS4zzOIhtgd8vn2ZziooPLuqgnt/uakAb07uaEIhOIJ
NLsiRNot5j8UZaSvaZdZz0K1+sspZL2j4Ubf29K0UchYHgLqIbXv8tSZZdJ6c5qsfTEzeSn5LV/n
/lCmtvOrEGq4jMTVMIzbcL2SWOp6soFmqXAf6hDetIxmR/7xII7JDxq5FDySqYPgPSc07lCpECJP
ye8uuZazkW6xSC3uumGB4KXTIVbhLBAYlttJuCRblWjKb59qzXyI1HGzdro32RXN8BDMtrqrSnma
VYlEwczme2Vmcu9qT8ZZv8RpyQmKzN86+sX4a3I3lFMWWcyhs9HoMaP9LN+AlPVucpwbizfSJ7Mp
677uihPdROMhX2v/Ys8/nfY79re73GnZHeQAYMAYJoZ8REU4X+162wfaJkhSr1DM2/cWSr+MhOH1
D2FahQiRAOS0437QXPIi3LA5EefksPxp66Sb9WeT8zJGWKK+qnR4Ef2y93uHG5sWmIzfGmY2OlWj
cu8LWtt1eCrno2Gvu646eUZ9LVp5WoVn/9ChLRKw7o98CI5Oru7ZU7cd6vXfyND2y8hxOcHbV9vA
5uZSUG815nrJbGO6qyZnIkp93G3KZMm2HH3YDARRRuFTeN/k0C9mu4wRAri9wDwP6/lAIPy+5mN8
kR7oSWN7xzlwW3QWzan1mospGGH0JpZzmhtiNxhm+rFsI1rYTY6Q232DnMkRFZKJyXlc1sDZWSoL
zs4EosrUHF7LmTWz6pyeqPP1qWAn+Vll0Mu98Nzd5OrqNWw9pgJ9WxAgTeAnNAWv5ItaS4SBLX0J
Q9mau7T26wSoTN0tvS1fm4mCHXMd4AucTBcwKX7+bKe9l1Rbrveskt1Bh1V7AgXVx9BbYFkDSF++
RdQmLoVVhywNIebX+a42egF3CqsQD5YPMJpO6kViqEA750H1mBMjilPv7TzvkmwW9WVdKwgJ9TjJ
ft3VM4xcY6nhpfcl8qKckZc3OAoHi3VjMdErGb4OL0L1ZzVnemd1ULnEQbkHY+3UDhF8uTehNqJM
W8V7urJvI1c0MFaY6sstmWgSSYqlvzifmcOd2td84IwA7K1Wbn+Qnc+w2XvYOWUdmojU2s8lzQ43
ur6FM2MEnc++N2Ss44XFwj6bCKGNbj9bc7oj6iA7U3cbxplb2wf69YL3tV8/8oUxDVkUanfmsFg4
vNrUgX0ueEuSRtqvHeKjya7wfwzAMutA1O2adlcbu00E4o58FDynXcqSM4ZAIFZUY79Kr3gbOdKC
obe5VNuaKtgvgpK5ijIiD7s5aE9m2ePk9cFILPrpzFm6cZcRXpQFYokATNeTaYVXPXIN5M6CVEna
BI3jsHejqQwPVjpWDG9ue9dZ3bcxx6KzkkzOzjGbkW/1zmFb5Z3NZWOXoYogGGmG8ML7zkNMORbN
z4Ww1H2L/wK5ImNU6VdnYwydqJipCd9EcZXa+JWl7VNqjL9R9e3NKnv1ZZm/D6GoYqsn3Ut4jY7S
rbCfzCV7rE0RvgfIufgJ1PqGgSG1MWwRd0tufHUWbBVNpG++v1hR1yDd70wfdXBwcRpvD98bxszz
a7y61aWp8VOHRcmkk2UvlrIfmm65FnWeo2mznplSc5Q+wrxIL3jvUdLsl4Kl2MkINyU5J3OLuJDB
o+973/pxeS6X9cS9fz9PY7KM3l70XQxZfBzJ4NjZ6Er8wN65W3X0Pf2aQkrAi3tLv4eWefZ7cXuk
wL+8thwjxTXBO04I70j2pqai7C7ss/xH6i4Ah5Ncyn1RF9n3LJ/XWKPt5oSykGo4IxPZ1DBXeIQg
1NuzNWbGj7Qu8+u2tnHO/zj32kRrlhrvFujob9lx60z4nsTE7xhk3u56B4ldWn01CxV0sL9xNtLY
t6k9MmWRDHP9PpfqCBzT/nZzYph1SoNdZ9TZvm7dfTsZ7WsxZAplUuDfRs8iKcKZ+8N2pvtFLIRZ
FI51aPzlVTYglO04qA++xe7UEQEMwstXB2EaN76oST3o2kNK2dHeHoL8d4urqgWCIPaeq8tXZP7y
icQ9cEE02sAJ06ZetQSmMgeWgWr2VdzNC9oJWmEjiTp9n6/tg8PPG3xqfcbcAiyYj+pAONOhaocv
cJg8seoVTkqgbcRh05N2jK5t05X67DkPowpBjBhcNKPtc+nLJ0J+5XFb/f7Jrvgph6v70awLDC9I
jSpmg6xAMp2GxdQxRpDmeW4K+7nQQcoug/JNp987mV1nnt+odoznOc3tiz9C+qNKOk84PCKjXE/Y
G9ROp8YuXDvUeihu17EwQLyaNsktdR7UlAhe6zcjy/2fUosRiKoG5XOAWt05vPNMPTzolpl9a4ej
NORPekN2bTcfrG72iTDm4ryJkOuNhM6m+AQ9fkO79KfUM0KdMO3vu1ahWESDKV0aOXzPR2gll6fW
vsmusrSnCwQRACS30ZNcK4ZkQFpxRJCDuAokuAiHif1y1YQQdRc1llO8ZBodvNDTKWxkd9L63FTF
WeQoXzF1rwh1zDqy0NbEgsOevjmgpiq9ywOnin202sIY6bmx+k+DgqikEah6mls0LtzAme9Q3ZOy
F4sRrHqw09sipCntrbeMPaV7rqebJpv8RubzXr8ZqZwvYbedM5VWFySk2T1jIr2oXfWWa0DEXNgq
DmlVeCULkkmgMu6qCr/fuAXHQoWfm64zsiIF5J+470MiCQ3EHmtl/8j96dFeV3TIW5IWpF1vlXn2
aiQWGW0qOw/w+U+bWk/jYF0mAM3QlPlOTOmeNGUncsY/7uyHiJr4XNnWEbqO5vPk2g89qvLXYrY4
y8nYoUS9noeYTGw+G6OOR3J7v5rAewrE9CqYVTxPrzEfBNsodLCKfN+o4s6Yrp5GdzLZLZOCx77g
Vi1C7X4grUe6B1FNnGuaEgrCu2nISe1jljGupN32QDS4AczqFPtOm7vJ/06Nrbxrexovy07vUqyO
tQ9g7jF4vniBIR8zSnuSPmVraZp8pqKjuJgu4gnizwBl2xvUZacQtPNLbfv3aaiSpQMZZ36aIV7q
41x13UGmI8qKBUXRAlxXcSCZ85OPi8HysltqdLZvfSK/ww7BHJaRR6Mfmks4o2H0CmCPvvWTgkHY
RkWT2Nrezq7VjTuoDG9v8O+Pp2Hcu86MSs84sZje8mvW361T/nYGD/WWXT1xTdYnDCsH2Q1xUfv9
MVDTTjvvQW6bfwDTKnaFoErY+IrfASE+KdNPhDDQPQ25h5gcPdluVAwKVXHQtfFkiEwenLI/TZWF
ymtT9YECptNSPpS+f3Tm7o7iDy8WAOvThP2FAG22BqtoDzInVZoIX1yrdfvA4Z1BsZn50RYqvRMg
fkerzQrzENLlA9L0jVD67DyD3JgIfJw3ydpOZWp58Tpv29X9ti8RhuytaUKOP9u/vNp5yW79uXys
L8oLYmYzGO64ykoZ4e6cnnMM/shASKMeVqR3wTDs8jwfY808k3eaSWou0x/NtHrJKtWSEHTeJ5R6
T0crLDjc0MO8z0tNgH6u3f7FXOf5FZ4WDx4u+Knwf7NTPvfNZl3nSRfNvehpZML/k5c/ClucOiam
5UZhrl1212Ze+rzKzksYMJFip4IU+2JpnWgr1uGQ3viBvqnR+2X9oz+av9x6rZOlbNBIV+oIPdBF
qndfZDpcwCQ3Ts35IEJkY1Hn05Drol9NbZqg7oLWjN0mME5LX7ONDC2sj6rMMLLT5afMV970hVyN
DS/ANGAFaBuOgBngtlAAYHn/bNnOSLNh8xjW3dGpAEg1mtJgCsykkg6h/2+kDZEWazxzFBq7EfXU
jiz419bm3VnKpaZ6XKnEDqavIkgnljunQo7tsqWqcq9w/pqTjTTQbp7Y89B5WgtrWgaFYJSPxCXN
sTTUi6rcPnLmLCE/c7+o7mhIK9yZCHDXqcfxSOdUV1d6t5XU74ls+xUwrZ2z+hdO52zP8Sck2mEN
Y4Jlfh0r42AYjXG/ToKCvuLatwvVwhoGwTW6jLIchfmknFVwqgbau7x0uy9MJNvd4vL384nqnjQM
0Rfxc2g0BkXR36fB+GGaoHXWKsTOGIPXuYN0XF2MSqR/sAiNXnUgexQxXjiIc04l+oDf+910+izJ
ucd2laPwXD/KeTirzn6aoHkjbhr8OmB6kbWpYLfOPgYGq7lWaXiPDPGhmgGzc1XGG4sQzpfYHVGF
aiesopwyOAsDYBxIC1HXkLIm2uBSW74BHxiOgbQlcF5SVI/xMtHJlq287H6zA1ckddlFdAgIM6Sd
d/SWDt30MCOpzFbrzmmdP81og1MsDCZ1CxHihfT20RoTh8GWnxxb1Ew+cz8SiT+jCmM2dKPC1/Z+
CCq6IobFOrUp8w2cU7pGWJOcLLZQfD4SOGvEAYHrb7Cul6zCHkh9wuiXj9yUxzHwg5uHd7kjMHat
wEh8wueKcOT1Xw3zwArCt+u2SdOa8rstZvtFZM03JTf9KMwF9XfjBmNSdUOZ7abMwp8eKkxfSgZl
EqwWFR6hGzwZZfGQU1/ErmBPcbm49mOq5fo5eOzro0xN6j6ad2BaGTOZolZHiXhxijyHcNJ5jNDn
uXKXkk6H9IdtuPcWM4luv/GTJcWQ0US0eVJqRZpddpMEzW8lV5u2sXf5OB3mRhwZMO+2/sYDzGc2
esifpovSkYxmeNEHmdbPK47i5342ATBIyrCxmnb0Moe1QGWwIQ0sv3vcS9gyH+ttwUtRVdVunpZ+
t+rs1+zQndDDJReVykAqSyjNX/iDFqYoJfx9v25PgQQVKEvnTC3ZdgytsYjyXl1x7DGjnguMbrkz
XkUpL8vcJM3qT3EBrPVcdPZXYPX6aiyoqf75JVfrF433dP2NcT2wlm7dwIk068c0rXOOcowLm4yU
kf+SuvvIvGO7qoOVpSMp7PRsWPb3NOzRSoYaU1KHO8i3dLineo35IW1Z7yxgv1DBSpj4hDDqnMKq
o9ra4RjLnJtPpQ6/Ux/2PPQ4zXr3vl6Wz8Z1Aa+R6wyyOhdTm+itey51GpzddA4jd3POQvJ5aKSo
l8GB2egIBdvgF/+JrzYyAKIMxaPbCzimuWyS1hRG7CMvj0Oz52gNb91uRTC/ry3STkRfLv8/bd+1
WWC8EQa9HJZ/KQRO3Lk9Bl79SwvnyVixWNKAMVwdxzxlhkKesNCyiH8dq2wPntFxkvuYjwOjeJ98
i52NVKxrPzpnvx/YMTxD/hEtzodWhQYiFB+LmdMZ3yYbdadfpU3Ur+wAmEBoemgLcDtKPL7aKh/i
cciGvYNe4XXTORpKb+jC09h3VKOEJI9gc+6dD9deEFWsnsoOeA2Nq/onMYHc0it3g089ZDTTH/y9
tJCuLDPpqlneefeDi97jUFg9j1djvLuU1jytqd9eyxF0cU+j0VUujsOzfDOdtwJddjZ7xiOu8PF7
XfriYeiW8CtVNIxF24KxE+TBpE8lgL1YexpgIll1fF193pzgIVOMlblzGYs0cKBOUvcVwXF3sBT1
Jp3hU4S+ShQ8ot7gS1bvsJqi+nK9Te+c1AfS6W28WV3pUGVeh7k+zIXS97NTLweTh3FvOYX3UMvW
+ZbZNwrX1PLeFzhSGrwjvxbCcRfHUr/Ab6vdSvV6DVPUmPLYL9a96Pryjk9L3k1t53ya1mo+bgrZ
4USkXtIVimGnztifDFp5FPLyoqrQuFNWGeFzFM9OgGgYfaGZWG1XRnLFo4dP/BB4DcA/m+5dWnsf
oZjeEQ/YMKrp3i10v+9d5f6UbnfyzasZLtfV5VngCSo/S7EyW/iPYmleWmP5UA1Q8SJy/7BI34xC
FyW2LbznlLrHpOQ/VTTRMfOHPo/soS17vkm1pHfhoKr71QwSvybPZAcjgmkyrWfGbfNtlAHtH+Ni
4PSj9wYT3TjutKHG3Vr2CsIkh4DoLaKLG4+1pG6WS2mtF9MOMIAgHn/s6BgRHReag4q46PTtZRuh
f5Fxfbk2vh+AAKQyNpoDroe4hLb8LGx2W7UozVI3Toldlc5TsAI+UL+BlXYqj1hg8Torgzpi5Xon
kPsgQfWAxdkLfOs172o6RQbJF80pDTFgFyPFcVlQ/M77cXpYRzppjlp2G5TdUILi/DVsi3isc/e7
EotCICKhEYT7SzX+DmtrcwxuuEu+qezs+UaLgfm2HJtBfcbNhrVo8EmBmHJ9RqVmnFS1Bh/9oOak
FT2Mtb8aZ3pNmieTlJNp5zbGej8sIanlVM/dkOMVvyBzdLZ5K00fbD44gYeWDvTZbn/hZGmS2ejV
xdfjtpd2gYmjddyLJVWRBCOO/m0TX1xWn74TnvpCizugCC7/3jG8H2uRBZehbluuuZUUGqP0oDpr
XGA4h6+z6peXrvJTfryhAezgWm8GCRk04qS9ulOz7L7KdR2P9Nk2DlsCWetNO1yybea0wRvSXfEK
NJFK0/kLa0b1Irx5/rbYvchjFzH7tgPpBLUn7yFVcSZT/3WxPX0s5qE4gl1hE8qm57bWw5Pludal
58U/LdbanSYO60vr6+EuLFx0R0Kk1d7B7XWtzNb4ykdkW0M1Zz/NIqAf2JYaes9cHC7lqagwTKbL
c5vbPXWcW6OSelzShxyPzL4xbt7uCp+LOWFd2lCOsH7VDxaWenuSV5uRmkB55b8rK7vNhn5x0hVo
TeNh+hwk/ubJQ/ri+r31slpNfhJTM8FWsfVQyLrJB7rGiuOMGROJmNJOROf8D0IFADCsFuFcpeVJ
lC6lWxNgnEs3F1+z+BqNYtgJ2curaVl0BmFKfYM/0H4cZERo+HP+gEbLvE2EawftSenPqc0m/dOf
W/lqobi8dt2K1QZbmJb8vC3T2JGsQy0cRUjfCXGof09d6KfREDgQb4ikNxAHM1ffipHS151nhBXZ
kznYcjujZV7n+7TeTLpawyUpB3RzgurTZyLzkCbXDVqRRZVPqhYsl/TPlcdytiRCaF2lT7bmGBpN
XmuzbK073q0x3gLTj6oN8GsNPfdEwr5DY1FW89Mal4CvPsy+G5O/XtvQRx0GWBIN3lCczHzY9v9F
3ZntyI1k2faHig0azYzDq88e8yiF9EJoSs7zZOTX30UV0FcRUitu19tNFBIFVVY6nU6aHTtn77WT
XuKANeVwcLQasLvgpdB2jEtoDPnOeZfuGssz93USjh/IsS3u+Tdll5z13K/anRjGaPw+KbrtQjwj
FkhpPxZK38a+exd73UeV9vk2RuS7y108sUvlB6d4EP6DTdusPVq2k93GS0CgVDovn/tiYPKbLcUn
7Yf/mCV37zWOx10cl9atjlBFitBKzzJri5u6qohMrlogFjZ+MIHZ6IqgXpcNvYj2+K9D9HJZfCd9
nEIiqOPTEjoeXYWhwGdqmeMUFekhFSWThKXybkTeJZe57oP91IT9fmXXGHaG7TDM8VUnfB4pM9IA
YnLGupWtaV/KeQmIs7ltknr6HGlDh3BuyF5quz74OoYG72TktM+Y/nKi1prgW5Ro/U+W5+O9kXN4
2xGVO+0ZfxEMTAwaPseoDk7MAdYKCR37fctlJzu/rPPvxTImHyymdHj/Vl1h0GY3Vtx9SAM7wLWc
e1/SARrGesrZh20DfysU5DdL0RS0vxe6pYjob2dM5duuaPkzyHuHyWKpD4TlPC16BAeRtomC2EKd
5VA/obnioFv718lSkWztSDgmcuz/KZVQh9muWEwq+nWsgFwCUcX1qcBjeDuMxsVsiPY+dDCuDwIJ
H9Y8+5YTbZycLFpT7QaRpvcQCRavrnD6Q9qDE9uXM9bSpKK7OMZVWV+MLvZ8xLRIonly+u+9PzZ4
fUk0uazV6rSkI35m1Dfsggih3hJkq2iusTkkD95F7en60GPgOc8Y9q7UGGJraQY9Mrnr1d6aavsl
rIN5zwiNOVx3L1vQLqSubSyeoF2UmPvGfxSzjG51li5Ps6u7qy6e8hjv0mrLH8rifs4VCs6xFJcp
UwfMrejylEWfHp24daiiqbsU4xTflYkkKTCkrhttfwWGlM0py1tc1sLo6LLQtOkZLJPP1zMFKodq
+pgQ3rqpJ3xVTPrQPiV2+R1njn8/z17xzWCMcrdevq60iu5KV9jfUz3hEvPUMh01GuIDozqqtpzh
D8WRn/BgUunwConw2MfKIr7OIoJRl/332fbux1AFL3QEmDi15UcfzF0lkUXNJkv/SRsQR0NLDh9g
JVwZlRs097Q+smPLinsoG11/EPno3iy1tOjKyvoxiEJkhwyH7eeUmfKCOjmdvxjSxa749yBpc0Nt
b9gjkx+FdLoWp5ReHhMEm1iiC/O9xg64xVVnf6X5Gz8w+6EzvIBxi/rK+pgMLLJ5OMdoS2DuGKej
vgRacpMVkQe52hp+zKRarJMtgwmwbnL7ZHcdU7OqRbtjM8jhaY89FAnodNFQefZy4S5z/1VY/vIQ
WeAfBmnsVdPFTSS7rd45VqR3EQy6fT5P1DnwMPYT0jSXGRueeXc0ik3Dajn3pPfGyJ0l7eZhTihx
0QOlfDk0dLslaSRVonTnywlgDWqLiQxEGC0zDVB+d0KvU2d4JKVdFZtq6vS9bzEa69p5eLbwCT+r
pM9gEdVMYHXc0zYA57hs5pLAwZxmq6rb8tugqCfduS84HuIvLR08kXbcgEksBve7FVLahs18tKpY
7PGP97sId+clRRvyfavD8u9adIAo/eMHO9PWPirovcRe4nBKhjdcFr5+QZsUXXHCqB4Eid50OdO1
ijTFgmPRBPcRY+f7CloQnmbkdxCQ8ge7bz6T2chIb6FW8yIr3/NKB9sqrAzDkj65ShfhPVZqHV62
9jqr72qM5wqNOwekVB9kPqUvUedeiKniaJi4BOXUlvtpdevtxqxPfiDgMtCVqH/Os/Hmx7QVFkrh
Xji0zGl23qUlmia0ANZVnoc5PXHZpack6aubANLSl6aIk2fd1+KWdRB6T+XilBeBE3zTud99Rc4x
n5fRc48Ds6JvvGftS9b/5FeU4aPbL0t8Gbbxp67K9YHhgHPtje5MndH3w13BVv6xyHT/YMouQ/Fp
sWBlpSafHLFDDQTljIXPZqETX40ciqfOmYYJH23JOmi4c9va9yXwszzGVRUM4+XkKTTRCX8WtL77
tKjWfSjCzLQb6ZXV6o2nsWQlgpdO84hsliDIb9MwB4pStkxLfFrVT27G4rUbVs8n571V6GVMy6yh
zNrOPmRhH12KFYqEcIR8dqeAszBxBohPc2s666aMWbLGGdpIlVbetQ0JZzioNspeSMMDPIRSGCDX
4N2ZJEf2FlicHDdWVYgnFyrPtHGZKsB9CpeNzYl5LwcverTDwd/3TqsuxtHtnkOEN5f4XoYNFsj+
hfZxhohrQMiCP3Leldh9tx22lEeZkDOFjbvcmqFlgWu85NhMxaPv9LeOtsLLYUrk3vjhcul5dvGx
XgiOjftq9e7QGoRE4O2miCMlB9EMtVpZfxnSZgCPNfvrsN5JT62tu70wCbb9EhFWRqfnKdcq3g7Y
kXehG0PnBTVzK6Dqn0u0wZdzwr96jmfnMCyIruOOjPjFizn3LWhVgSMklnmKKJIva4FtF9e286yC
WuGTIK0p8pvwaqiD6hFCc/G9GjE5bQpSAK+VFsx0O0RCe+WX7jprUt4mXiL7s0SJdFu0IRIZ4c9H
vIT6PhVqoH+S2J/TDoiMUgU73DzYtz5YjG3XWsWtDIgLBk+QfgTT1h+6aoivAnhTtxOFwwVzevrM
TptbG8lpDH4G4/PIt5M9h39/X2bAxILJw608O9FTQ+X0sa7pWc/SDa9GwlkOaeP633Ekp58U0uIf
wETHTYTWZusuIMydUBWHIMdatMmjwr2Rc+d9dtucZ19lGR6YGaYmRsGKCiz14uckgmVCb5ZOsDUh
xP0ZtsqcQZ7pAYef7CDN7yPpm2PdpskL0C+AKeA8v0aNrFAvqP4yhdh06spVT0VI7UwzebQ3g0Xr
EI4PDyn4mG+AG8yT9vPhiojQ9mKuZH2RlAtbvEzDOwugHy4boXbYNQyK+LLecrTrf0yxSS9JiEu/
TWMe7U3WIvdRWpPZuwwJS3sXxNme+C0O0wOrytcC4iL/hCOQ/wf0COuomL6IPEi+t0n2QHVnTt2k
gQ8xhPiG9ry7zIY0O4cJ5A4UfLx/7Ka+3Wz6gAAHv6nGYxys7KHOrw405foLn1bRllWVUTQv5XWH
u2Vb9qgXM9fI84QZ5TOlevwjQLz4DItWxkerAMhg+xFcqKBhtrBajwJ0e0X0FKUTg/peWMFJegbk
oscnSk/5jAInc+QAXl0bB0+NaUFm7LzBxT/jehXHHX225qx12LSWfs9Bw3uEr8LUDkdZJCfxpcMv
/aEWbn/CFy63kZvEBBPBQEExr2lMYlDdNFWMpqyORm7ooMydV3nud6Oaud2VPLLHycwTp4LwgkUe
eg2jytsEYeM/4CZoe/QCYK1jTZiImibhgRZmAccHeTn+ngCGOMlq9A8OMmfGLkEJ7CaCXch7Q/mM
quqi4a2kuoH1e27XgxOdkvlCt834LSSj+hkuA3G5xCk2V8bzm++tWjzobwjQHNNyB+xZPCy5ofnh
rG3f1rS3/5JFLOZIOQGEnSjfpxr4SaUQNTKpcr7abmN/AlIxn8bKTLfL4KQf62gyL1Wf4RNpbfQZ
EBYBVk3gqPZTn5i9GxQSp4AKdl6D+BgPDVy/Zqo2SNyrvWafBPMJaOqrpIi6KrE5nFMaStHmX2nW
BG1lx9FpCIP2VNSy/yddENogYGapLAhj3hS1hapETMPesUEJWuBmoRdgXqdnYh0h0nTnDj32ru4c
Ao6H5UfLJB9Uc4kucyomRjhD6VL3+UIySlVF/jQw+8z3GRMI7IAlU+GiVzXDXkY9KDYpi65sPeSn
ObPUVTutJ+Usmy4gWZentJcJh+mIgYvvmeTj4tXMK3kOmVJRH91TUlxDKxm+urGtH3U/ozHtshpr
BIhgVFdxtiP42tukshmuigZVvY9ebDeWvCJdHyWPhbFe3JwCsm9z5wJod3xRJW33bJbYYM0o1H2E
J+iibFW18+zeHNJ0ju//BXSLU7fyErgxItvKxgoOtfb8gyRvA2AwYt5UPLNDMYHvVz9Dj+jA3rR6
4TBhNf23KArRj4oMW4Ssi2UF3fC4eZ7TfmZ9KPecTEB+1gCUhrlw6s2/EpQzprIn95hS2BzTOEbJ
0XGa/VcPlNuPZR6fDHq6uzREOmy5c7YXKp2OCSePI/y7+j+w/v+/eZz/fwMEOGu40P8MCHgcv+Rf
v7Tff6UF//y//NvmLOV/aXDeDgWbtG1YADiJ/21zFvZ/KdTanu3YGpcxoID/tjnjjfa0pyAJ6MB1
0VLhgGYTXmnBnvovKX1WZUR12sPl7PxvbM6vUcFugM9ae6tlOnAdNG+rO/tXNIBlMbHICHWH79hN
t6KCYrfxLIeDeGWKwL8SDSvgYUCyRogLb21/ZY2F8N5JcxB8018IBf++DD8QbBoK3zc09teXUbpa
dMGM2BY8dZytIhUVnOkhLeGGFOTwMyWh0yBVrPOXoXHJEBnaIKE1Dw9sPg11E94q7r06Qy3x5Fax
Jl24TLMpN+dmRMTiEcV998uP/AfDtsCe/uqapaN+JgI5PtetA7l+p1/CAdJ0ASvgVnLvx2sdAS/h
mIRevwot68sxQuaMLip+6PAK7a0hdc+F7UMxaehqRNS6mzYNG+iAMbOvf7+KgAL+JwT0Hy6Na7Ol
rW1bcFNfX9pgc+uEJQDlTaK49GYUKhzn0r2JGbp3kJ7SJZHnEnnebsGCc0oW3bL4ABN750pehydh
Z+ceaVfLFZLta6HfJBDgQ21m8kzUXi2opBh1hOUPBn75nW6s6RA2ZLUjI0XdxkHxvfyct8/Uz88G
BwGWH/qF47+h2Ldhsgg/5Ejtu3JBNjz+nMoPKSed0Sdr3a91BmaF8nX3zpOxIur/L2/j57cmF0Fo
oTzeK3LvXt/+bmix5/m13JdRJPeFZdZzkA9tsaOcTelBFfg+Sn/atNOgHib01Zt5MMU9w8qg2r5z
MeuHvb4Y7RHBYftaQRZ33DePqbvAcVsIONk7tdXbh4T00naHeB7nONwcz9nBxqxSbMD07dGomvxL
LRaKMbduIgjp/70u/umV+f0ngd5ms3Y5Ev+C4755zSfFQTvMumDvNwq/Hs2LhjZWEF5HQxZBn3Xz
8FMC5H4bTXV+k6hwfh6tpHkaNfRLt6TmdRB2fmqVsa4MNOndHFjxCcVd+PHvV/r7c/tzXcRorG1g
6urNLwjeTFOjTMHeAmgLSZABAwp0lG0obLBShPmNGpR6nJmpnv7+yeK3h0eyH0isEDY4OvVbcFrV
MOlpmy45+AvMT+HgadxWNLpSUGe1/Yl+q/NRDPnyTxbE5mQqP740yuAQ8L3+nXQtZ31FXj07XAEI
Dn4qIlb4z3qtvyxxQxqltpkJom2ShLlg1jCfAU3JsnbVS6TMOG3L+cJhhb5dZkwHkAqbDohMYrDT
0dxY7ru8kclliWZ8/AiPaFeVkbYOXbvQ5cOh1Y4HSY18ZWkZzRDZCoMIhLMbFlwvzwM6hAbb0jt3
+Lc3Qq3pFhzVQPSzSnpvFqU0R2GciGw8KN33p3GYBuR4JTy7eEp2I9P/g8wkioHSSb+ZcbROvjDj
e2v0W76I5CI8LRisAgJZ/8vrW8uSHCVuZZjHuDVcs65vkPaMdooOqfeeyyJXx79/7T/8mGyukooR
7t5KNXnziURqmJrM0eFActX0yZZVhVYsV08OmiZ/1yTLsK272pByi140qLV9MWObv9BO792TD/i9
c0z+YVxczvmzk35A0BftvVFfcpqpmP0UHUnrEGxHRLmcG6D30GF3peV9+/v3WOEvbx5KvodLZST4
i0LrzeYmLalmPwvHQ9/BVtq1Cv+KWw3dC06P5rIScNbCABtJYjGpqDntM3qovMepq+9n1daHII4G
WsqO+6DY9vY6QdDSZNK/DZGk4Q5AQ/33K3bWO/v6NVohNo5c1z6XbL+3r1HQZ9bct9PBb9rkH+kg
+afjO9xqaIz3Mdryk8MLcx60Uzx41vRthQVfORUzuS5q0Oov6WyR0rXAIPJd+lsVfpKe4YW1MeEy
f1xQ6tHWKM1tavpnuq3ZGf3bNWZpDjqTxxZrW+N4Y0h+uPv7N/v9IV5fI8ESwT7r8IO8foidnjM2
88kRNRzWUZSGw36UY3VLJQf9Qar0nWf4988L7LWOI45JukLJN/uHHqTUiB4Np2tTvsje+k7RkXQ7
kI1fMbP07wXy/OHzlL/G/rEP+Ovv9/r7tfVYwNobJoRTWj37sc5+WIvxLrVuko0/NfqdBff3mlIF
2gX4QQY9kBLO068/0MvS0gd+DasA++t2kB5kUYzrjyRyNJiQRo9ZIPtOQ+uKYGV8nRtMOxrwNgGF
dwMGzSdGXqi+e+O+sy/9/tZxZXrNwQwo5XixXl8ZQo3AQlxk6NsxDQrnQHyIwhjPVO4OAIn8gPm+
K37QZSqwN5TdO3ikP328T5+THrGvePffLF7Ae1UMQWY+LHZmnm0UsZ91IEBaFH6/77te0ovtv/ud
ri/iFGjx359z8ZqgRkXH78Lf+LtvK5fq5fW3B+AJssXX4BSgkzUbfwj0U6vqBnH2vAw7WiZPwVh6
d33knZMYCGBre+OtnPHkbVNf5h2tv9DauIBlj8lQRs9/v77f7o7mBCloJShBoctfry/PJatoKuxG
HlxKgVOrUucWZW98lTtN84LK7ps/Fc1DzFuFERz//d8//feSRXOI9fhlPNvmqPq23k1QzC0SVeoh
BZRkPVjVUD1Ptgymm7TjrUIFWaHoi4xb9/su6+AtJlHV4q6P4fiYtOv/16U/F0ToHGFIypV8qzfl
WwQSxQbYrVgnJkQL5N4CSQVscG2sbPrkif5qsEp1/vtt+MOP4PGOrDA/Tua+Xp+hX4qlYlGhCeB7
wWIgcgBpLU70nlHBEVC2d4TnUnzzglKcej/lzyqLJs7fL2DtJLzeZzTfld6AE5DjySD9zWNg4sl1
YpAd4DEkg+SMIRXc6QTGCU4vu7mg05cWZ3zqqEsz/pErLNjVdCd7AXIPWVu5PrxhUb3z7v7MYn61
/3FdLnU8Z6L1Z9Fvfg6gJw5jOQxNYMHhGix5g8AiQHeDqdlGPrzHHchgcObGlHTukUIfQXl1Gtt8
T+JZaaN17UfHn0+BqJbgUBJsgYButHDNQWLVj0mCp2OVFi/hsZscgCNlbJnpvfv72yqgYTbQ+/BZ
WnyojG/ub1sVuaihfB+GrEvD09otgXuTkmODKD2eJb3LSLlbhMI94v7Ah59ETAu+nExpzCdzP/fH
KYm6W0R3c76tbU/WO8hh2Gz+/iT8/ig67I4kiLNqadA3bxZrr3L7PCm44RbNnx3AFH3uB/tjgyvs
2knm/OQ3Yv5KesBxdp3k8PcP/23TpMChQHNtoel6uXK9uF/eAwz/cZglCaTqCetcBrr+zo0D+yoj
MgYPIKa1v3/ez/Lp9ePlcDix2Rq045Cb/ubxosHQuSIGjR175fC1tqQ55px5CcxR9lUoLVXR/tXT
iT3Vh18cYOYwGUi5nIWIcIbiplq8bKejuMOQqutjMSeNtS9zuiEoavyXGMsVuuiO+mpGyvz3q/9J
9Xtz9Wz1ig4JdYbmS7y+XeClU8seEvtQ8oTfSNJ4n0Qpu0soCNEH7NUNPGlgH9swmfurALHDVkRz
v6tRqtI9kul4aFxSi96pWcX6LL++LMmmx19YZbFcqvVX/uVXbGmZVPUil0NIsx3jEPvezNA4rJ8T
/CzVR6NiG3fgLLDFKWd0MU0PrXvVL9K76HWIW9CyrIggvCFtrwPmhOGBTv48XU5NwOxNtsmor2rI
3//JhWMBZaGF78DFv7lwngSndEd4KdBGEPw0wc/u+UCIcum54aeyb5j/hCIvaR/KwRd7bLoTYOgy
QYJMh3RA6QY+e5t0pUDt4EUesxEg/TQB1oq7E4O+j4nssd+78N9Xb3Yrx+WOs7j4jvdm/5jq3ouZ
iKDVa2zGLpEU/Red+bcil9F9KUx/KCLf+qzazrqPnLh78qt8HdCb8gbxXfBOAO4fNhPawlBjoeQo
SWz8m4qrlyOnDmr+g4te/BCFqBYHxyQXFfKo67Bz62LXxd6FX03BBYZFc5OLhflsb86eM0eX77wl
vy+9khXXtYOARN5Av93R4aylTtEZKpykOuYyxA1jF/X0YKk4XNsQDllNWXvAIWdfRW47PJsME/IA
dXu/DPM68G+Xu0pJjJzdmL9Ttv9hBeIE5IMkJSA8YBF6swI5gBG9FhPEoQ1HS11XtK+Z1IZJzdi4
hWWT45bxPlqz1R81w0j7QJqUNJ+TAKvhJi8KYAWAvStxTbueXjL8v9rd+aFvz0j+lri4WJyS9Pna
a/p6B8whrg75wvD4nHBqee9W/+E5ZLCwVpM0R1gA3nwZv54ymWYjzKCSKXwSO/gkItc/GAT6iF91
t1xLQPXnaYyeLO7JnWxT9ySDsDtmORv733/53w/PdI9BGFPEaYmi+W2bfVwYe5MWIA6TIwukauHz
DJTt1uNgunVC7UNIQcV7XQTTY7G+JHWQBZ/DpUm2uMyyCwIGNIKfMtr7S1pE23JJOCRFgdqTzICs
NWuxtC9JwTQ0l4P15OkRTWQRp58bAs+qKIX+WRl0DFXZfPr7V/vD0s9Jllx5ti/eMvH2VNGmsAyR
CwQHh/cMp2wmr8FYtIegJHh29MCzRBkWHsdOZuYbYfAjiaav/B5rHMscP/Q2qLb/4JI4Z2kWurVB
9rZVIfwqGPB+hYeiACnTul19BaAJeLtWy84ZBRKTPB9eAjanG5aHeWeo5SCTCWCkfJVbiFLeO9f0
W/eExjXyJBqQtqZR9nYhGglaMDYD/kOFgvbjnBYJeX4azcEELyq2KutZdV5x+vuN+MNjR+eXR47x
GAMEKovX+x8zidntg4bMoklENFzHfOurdjyZbLT1pjbQQcqYLMeNbVv/ICVD/BoVpMLkUHH3Ki7g
1+FYDG6MNfjnSiDlEb2dfM/srMa6FviQwbR5AYugXpKxGs61FacPbpY1d+QKNFtRe9ZVNHvBc9J0
43sHtp99hF93dyDD1LJsNQzbJIeWN98ORaqz7pL2vkuaNtiiZSfOr3e095QSnWh21ggfZtMzpIh2
rMs1IYuDE5xN0XdQb2dOoZuV1LlslkJO9YfSqaJotwo/FzAbo+3gipHEoNj2aNrPRhDeMjKhOOK8
bbvtmELG32Wl+4Rue34JpUA46ZfZh8rAX42GeNw2tcZyYTVizWoLcgp6BvaEHoW8MnhxKJkHyjk1
3WUDYU+bOfYmtEWxMp916Xf1ZskSQaMzC/ML2XXRtB8rkARbt8iKrY+3f9kpQezzrmx1RY3gKqzj
obKnGzI+0OrNWob33LpEQpxtMxQNaIDwoZuBw+wY4aAZKXzCkzN2U7tD2Nx1fEFryM4UDdk9vZ32
H4L/4J7PfDng/zN+QCYGE4EniChx83RwHjGy2oRUdpXcVsYiPWKYcBpsGk+TCUoMAWLySs7W5RD2
zUsYKnTAKEQwJC4gOFICAmySM4ahYv8v5pYMKHhY7anTzXju8gUKgvTRzyxhRGyDPbbyNuhwjV6Q
eAWCMFvy2N3FyFvsXdwUdnicesSQR5l1+QM3j6WxzdYbFWaQBXgzCRsVlet9L5qyAHrz99dNrJvK
mweSFR7JFhU8p8WfqdC/lJt147ZlTP9nj39eEKialQdrjT5EJZVcy6XIyak3WAIF+/qFqmR25kgp
zu9cxVprv7oKlpe1/7bOwjlJqzclmK3apYN8hl07RSOTZ2F0UaaIBHOfSKlhKs8ych99nCY0WKP2
sjAEifCOWkfmJME+wk5Payjpfvz9st4eqPjaXBVlj++6jCvsNwequmEnaJYo3LdzMf3IMwOPe/Da
O2BL+YtGcHv4++f9Vs6w2nF4Y891AsfmU9fb9OuPkY1x6bajt/cDE1xhEs1wa8X5J38cnW2iG96N
SJU3mJiic7cUIFRxwawnL0GOK8RozSQjjZcP7ry67AMHnlhRkyGFw+faLgbWiCZbvA1eZOY8difs
956mfy/Pr39Jzp+uQ/nhsG2wf77+CoEyunaGPNzXYljcPcEmrX+Gx0dIrt/2wwpziuOLMGdBOxKa
uDw2PH8RLiE8DodJi+naRD5U1mwyS7UTI+fcLXSQ6hN2uMnbCK/AYVXCRxNlZ3+JsoxSfCwTYpMa
vy0rElHq/kNbqksUolEBLmfSYH66DrJtklWxuQdrjbGVpBK32iy1V77EeDFZ+PquJnd+SHyxiWo7
SdECRqgvwWbA1xxRVi3nyM/L/i4IIWltUxTaF+uRO9g5diugeLdRNZ7JaCi+rkG09SGFjYE7l8MF
ovWmzE+mS0G1uEFLLZmrFpyKm4hFXaT4ZjBs+O18tWR0y8BJ8HvRx2u/s0Dk/RN9mfYrbF6XX3JA
BXUQcSGKixJgJcrNkUnfDpebvsl9WfMi2BgbIPos0xdlI1k6YBFPC5Y0V+AuddeZE+KXMgJU7UWg
0Zjkqn3eJ323RZSWD4RV2Mjyuf8as3Se+NNJ1EleXmC2VPN1isJd7ohWqY+TPaFWdljaZ7te1nvt
PIRVQHE0d7LF4h3m6hs7on+HKnOot32aFDt4X1bACDLF0WaTMkyrrHlUsi8tEpsXjheSzBTwCvRu
byconhCLge+uOVW2SndxZjuf/MQK7ro0AsYeiyrDnpotQcsy3C1PpTW1037BjHNnVT25SQQOjtdE
wfQtelK+YzW5ZXfKTQoTOqwQiO/DgcTEfWfZmOz4X0Eu6Jhe8WZI1ZI/em2R3FD6e/GF8aPx6Ik2
Kh8Ty2mK/WLyrnlyPDF0d54HEujYKDam/VyB38pSjrPnSLNn7slrUO5+NaWAJEI+egiasrS2VeFA
V6GBnptNPCoaZ32StJdVXc8EnuG18jjiZ+hcVzEr9qHEDabmTo5JLuA4z+VzkNJwujI+N2HnhZmN
EQ/077Hg7N9vklb5/bEmxgpH5JiRpqCzDChOSYs6hIoOFOFQLXX+AA08GckdSWako2NW3nWix1qS
wmoBgWrIed3xNGY7Z0I5fl0SuZLuQzKPH0hLh7mWDtBgr0jkWepHa6ndaZPzbk6YuD0JM3+ZZuto
yhWyo/zBY2JmMN1dAYnCBcYLDtCsl7XJj4uT5fFRuCMUA3r8xY9M13mysSc7VhdFPYKKoWHqN6dg
zMk2F8SUwBJLGgFxjeYnjiO/hgeKYl8stzx6dQo2Q2ENUDEA18hqZtxpfou2CrcZXiorbFjUVU/7
UE/B58khVQAKQEhC5wo25IfsGL0Tm3kmxJYY4xDw7WNbMlm+Y0GBW132wiDMX9bpDObB8SmfnJbd
y8ctjJMVaPMo2Deva6EJDlZrmXoQqoVqucyxxE8TqUltCGGBtomTU+htoubgsegG8tvKYtaPUMGn
78TDVCxv1UgObCB9SCnOlBfxqQgVgzeLhiQYzXZpPymnhuRejzn8p7FbcRyWyKtiw3ZKImVvB2I6
E9o8DPuJiMIP2TT4P/A7yg/AhEvQXhaG0I2tUQpcNrDdFYiIydd75J8wS7Nh7EjTSmQwYH0o0q8h
GsgefXXVfXCZALdH9BzTQovPAlE1Rpbyj3nlAesWedQTB88Tg4lUlXV/78V80QP6FypG42RJt089
Yy6bIMu/keRmIc0MKp2iftCLurcxfV0A5qXiy9UiCEjgl3GvY4JYP1tFhrDHGRLWiYr052rDrB20
VrN6/tou8vB1AmjlBQKcB2Fo7O1+i8+kv7eboX9eujbswZFkfXodNGkHAJYWgvMcyE79w93V5SWZ
kTNsFIqkD9aMT3qL/Gm5mqau+yFli+wTe7Wf7yX+E/tsWQvIwCUBNfsQ6cAKd1rryTkaw6t/NFTE
4z7NTfQ8tDXZbD6DPHl2I3J/rTTNiYMYmuqxozUAScHti/naJFY38FBqNzvkhBej5g+WAm+Gh9Oa
pb6DX9jM7DOa9lq/bccYtBJtpR4gZeuTXil1pXdZZjXRCcywE5M0MfjQejAGzLsYNiWweacoCcwk
jxV2bsu9L5e6P8JjV1hH4L8+ZV7VJY8hPl//PORT0F5UMSG+p5LalIqtH57qIK8vmUhH93PGO7qf
YXffZXHhvoxQsMwxsyEZXROxYB5xA8EUxJQol1syqid3KxaPlI+sUyyxsVpgB/FdTMqIL8FE3BMB
Q+2H3R2VVGMj1kgFkY+x6xUTe3TifIyHIcSOg1tYXvIcdCQM6rx/mEaS0bau58E5Q5iXtyz6Rng4
S2Tt3zNOMNXBiDr4EQPHh2rtNHQtCaTBCmxNagG1DMzpAUNAVZ8xpprLZRynYeevq9emXSJ2wZ6K
wEHq2MK7mYqEflww0A6fJ1R2u2xqCEUlVTisDj1/JE/5qEY0020qLlqnbKp9OcX5h7mWOUYGWuHz
ufW9nDANB4z2bqI0BRiSU+vAGi31OXQXBCHWkONpGkrVw9iw7ZtMWMLfelj8KH4osS6xCXBUG1OM
17slX7S9bQtXXFautTANjTpjruraZ1yLgWA41AlIS6Ab9JwvsDWxEZYMR6gKEnpgRCm7DyiRYFq5
OreDpyKPJ/umYJIWX5K+5n5FzoatNgClAZKb9BxgNE3UAnx3mv5L3CtyqvUg+TRO/Msnzyo8GOcj
/IatXy2d3mGl7PqtlAselNE080M6u1gW8sUy3wfj2V88gcWEt4XragYxb1ldZMeAPh+PLiHuwA0r
W96H8+IM27XxjcqPoZQgk8CG4ehG/4eyM2muE+m26C8igiYhYXrh9uptWbInhGzZJH1PAr/+LWpU
lr8oxxtUREWVZd1Lk3nynL3Xzo1buzJooctgngx+B5DAE4L+ckKOUxstaKBCRmU7LfEuXnwfyOBo
GKesKrg2plUmzykNWbT4Oh9PWoD9vCUeERWC7ZdzSbugDiA2DAhdzvRnZpL48Bk9YfgGcCzXVvyU
lZqtAzWfYT4SDCxrYLSxR5/HUcOjwJNHgGYOtBXdjk11RKg95XDfx1nASR3jYqhaqEnsqyTpoFwt
K3T0ljWdKpM8PUTwhdfvO5yhSyjBe9uhnKqB4Ba9/IOzcMRj2zq6w+eaG6fB1e0YtizkGP61puNe
NAJMmdv44iyh7oEAMTp4vIE/GKeRXPThjV6oeVt7Pb6phTnmhktdewLwShjQRzzOikmn5eS45l2L
CB6nSSuO1QoZflob83r0i3SgAdH3ChhgI7xybzApzc58QfBk9ZhBh4bsvN620BDVvfAnt0PpZ4FZ
IrnX+kUDytEXLAZQAYTZGPupgKy6l8PMzFIbvXuWLMtEZNcqxsHE8yL3TcNCBidvrn4OM0kfd9qA
rBvWjUjak+hB5xPUgOMu4mWvwbRA0i6TMXSWEs+A8lTxllilfCYmt9KR7Y2eubNF0doPQdWzpjNa
A8DgGbP8mmci8R+apgKcCuiOdcgH2DqRzDB6yavJ9Cw5ubpS92BF7fbKCk4fRip7vtN+GeQXRwuS
VyumhivswFZnh3yFF7ULIFXom0zwot44K22Oe0CTaXFOyySN9zbDhwfVtlQYqulocY2YXhh1p77S
Nwq3jrq2qdKwpjbK6bHuR48Co0+NqIW0ICO80uUTjzwilxSVLDIsUUgOYfh36oNVL8XVsjloRpO7
eHIvZKNvbCvmEMEebFm3iTanmO6L478Nqq7dfYxZ/R3TI5bWzC+bc1xZOBaLjK464Sa5+9Q6rV2f
oL0DPOTAElsEVG/cHyYuCQ7QYibvUgyaTzJLDxfUUmYrgIwcfoROFfSSygyGcG4yLqEBPQB/y+iT
AIToqYXqXxnGPmUqvNfWgvMrH5L2ZyImZmFzYWjnLjM85xTba/ndmTWn0hnTPdqpoc5USLp0+3Pu
qN/O5IyO9dFVFTapGccjdPa6TkE5GXGCb86YKrzDYhnrgy8l7qO+JQhjyuPeeCorosHIUN2ksm4p
us/b26DDtnTHIcx00nxhhNl+sniiU0JxiNQjKGrWDmuzT1JOkXAU25H3BO82twRR1lnvDMehnrH3
DgqxoIZp+0vnONWu7djmPRNIx7kMhSQM3BQNqCwjC7Q+tBKrZAR9bJvYOATqFJhbEbENxviQYAf0
D0NpVm9ESwNbbFJhZlfW3uFRc5Tw9jD93fe20taWR7E65qdgEuUWBU8gLJEuQGRbq2Ym6ZjyLXBX
8y6dqbxJ3OnmQ1Jn2v+MxZef9deGEQZuSWHv6e739S9vXvpq3/dW3OGEafBfwQNfP0/J2Exnhkzx
TYkR2Qsz2+pEpFDG9geCxTnPdkla+HsvG+UEgm2V4H4TngfgipV6G2XTuiR7dl0QzTY/4+Q2X7qU
vkJ54tviPR3BV42inDyGys38ib6dAtBVmz94KrbQGyokuL2Q29czpfyg7pKmrdKoc4l06y3VnwR5
Ow4cKoP6AKd1vUQCpM38iNeOyHrbrglGTUo8W6FrtZZ9xAVBXkhOASdv1FrZ/o2sWj5OvQC5DOHK
0jPoZImRy7N1sglWKFPvQTKDZmU7yCYqDxIBopm23ZNA5jVH60T8cc3rErcGfkM7Lh+ogvKbSvjG
eKOk4Z0C6jj71gHdN1I9l0H6ABBnsKN6MiZgV6mtn1ozpWHgiKRfjjVbi3xm8APoNECgiFcjMWD7
OMncOvdNvrjHORsbkurJ80pPvDHBVwdp6D5GYc4mQNGyngM7d3vCWI3Ag4WquuRZJS3lAFiKhhKz
lBcFaXOJzLZORNgtvRnvKa+t+kIeayqjDlEJyxOzvROmspUI7Y4ukFOYk7jr67WuwyxFrAQfzln1
QWDovJqLMt/0QPxuOFLpXBAjmfqyAEYVIU2H9GZrS4ExhEgObt+3C+8pWCZM+BZgNNJe7M0fKZt+
uLpmPNXHFQ8vOUprgq1MKEtfY+mt3V7UIzldqiq2ti/KShDbE2AuGfIHfULHUXd27Ie5T1xuQe+5
J55gafNzs+RBcXWbwKRPHlQjHec0jh+7nhTuQ6y0e+607ID9xTFe0JUGw6FFBLBEsBDW9l7VeE8/
B+1oBHdOIUl7o1ctabajyWab9PXXLqjYrSiyKBvI5JURw5CEg01STMNubGRcPfgGFfO5I8YXJtci
ip5guIo9pbV61Z7mdVszjaKtK8oPDsxnPx9hrmxRd+aXmbPssh9Ad1j7yWoawE1ZTuZN3+TxW5b5
rINzyXmKmQNi/Mjw4+wTm4znnRhHkwvHY2WOOFpom10NN3XMe66y/K6IpoJIEcfga7oWZPc9VI68
iMp1tX6UAGcR9JnLOj3GRBsq+FPVjOUQH/NRgvjPznDYtkNiPxSXTFQ40HGTkkfQrdb8mupAb8kx
c88+WCSoCcCokXXXWIpAsIruQTT6SGKiVIruZYWSg/vZ4Svv5r5lbajdhsPriNhWHTp0c+xN7jwO
d8O4IoRHazNEBAcY6e0sJ018u6/89izxWvb3VWHmX2biXN+cKXfLXe8IM7mw4K5B2OENZU6M64Lq
kTT3xyCGKFExHbIA5xfGvW2OLUHwIHWLp8Ye9KfGIEFkb3c58dol63/UpZD+oR0WhNQ0scCSCz3+
dszLmGfLn4sbs+w4sUO8asQF76zzdWBsCjdRafE9oNWX7Mssrppb4dAOOdhNCntTmZztSVAAaIT5
BSYpqJtZrI9NDu/gICs8Kzj91/hVlzID/FoHmpXY8Cb51em78tVaFGPJipdT3KdGtrr4KpdRn62k
rm9zRe7dl26wM1QfnuouBdGaFuVgO0CXn3qagECVJ9LdEYwWxx6srx3NoBx+AnyQ+KSEn/3iRA/o
vGnyNb5z54VBbFVr5zv4P7ND4275dyrgrwVGHdj+0UohKYDcVjkxO4VrPCIHFN2RnhGUMUnefIQg
QZu31kpsWZTaCRW4Iw3nsaLLY1EXJ8FPhHEjIfS6zMxT1mRBf5wmWTyoxl16GhRcSY6EeqTSXUcI
ptDHr1252jS6pFLsZEsQD2TdLq3eGXyjJRzrHMJ/3DJhBz6mSZYCQ1j+RHWzEhwxWt/pCqJpKWLo
ENwLK4LdjXs9q/vqdVlJT+O8BNTgYVWN/TXrZk+R+90jWptHuDPhGJcwbhHGWitVltH3F2X2EPgb
r/9FHazlY+Ckc3dwfW10Tw7bkrfv0IpUh26V/hZ/ETswLXum8RdzXO1iK3J9CCEG4Wq3TgWFONJF
l0DLIV6UnasWmmwTdq5I1n6D2HxYqdtmjumf+oVOxsUf2rm8NKo1bwenTj9pWEQUAP6ScdCpgyUc
VsM+djZc1kimJIFEi1sQRmUDQY4jkeScHznPqIekkXiRm95fQUQjJLoVfpC2F4bUXg8J1Kz0XRN0
srsz5eJCqBmXicOM1ebD22jkipEkiK1jrZCNF41pfCs93hvUlzo5UhtWpJHmTUOi2roE5xiNakat
YCyQRKasqGHpFR0zYHeYxNatgAJLW291jy3aa3lvVjmWnGEl8oyfmhfvhe4llDtoByVNlrRsQV8v
WbalIvl2v48xXU0IIaAcfMpiBwDOYFtjekqL3AvOMpsIKYTuEG+RWj24lLSfuvzgaq0JBGUpW69T
RXHqNO5EjY1ttaWGKEfCNJbahlpqBERk3TetMs9UlAN91NUGa0+9ZJ10aUvU7FZA9c1k2HI+K+Vo
zjiIQuuToHfWXCq7bF4YRqsfCIRtFapqUObRK1rrcwyrCWARFo3Q7MyeI0OXZ8sV3+dQHfvEIbKl
Y0/ftSS5LzCLamWGVllBFwMTX7+sEMM2zodDQE/v1oQyJt7K98QhLXK2rLJ4mYBoPic06rtwiOlA
RSUHQlAqVr/sc6rh7zWJnd9NCIvfYHH2y8k3dIwsxyvTd1p841no0ZKHzoSVsKuDdoUWEGTjJxxE
Cc534I5pqLk/tHxhAKCjSMhFoBNq9iEo1e5sZ5Z8aXNzfc/Tbui2nD+S3JK8NIErVs0CSJtZGVzu
aXDmU4sRXl4JBaT7SWNYK4i0NquUnDOLk7Fss9r7xsR2iYFha1HugswarUNegY9/ahAnORzv5Dz9
9OwlmADKEOwUWVqgYM14Cp2HtaUSCXNQslNECdcLSKWyuIVZytSPoXD+VgeK/cRdFBzHWchjQWxC
RffR6TZkF6mHXAJ+TWvFHOxtt6OB0DUBTgXQx323q7glxZ2Snq4PIGb9b9OMxeIBy1CqQkNOubxS
QI6R17LgdqJKDRQYVI3uzmnj2Du5airfG7sHkGiIZkNa1QQwHpQul2y3knFBlI5vcppfqpKgFA7/
eXALVm58jKvca5iMofgIoYdPLwIixEKgH+66E1TFNGJ7YjfQ9NfE95IO/ZcNCd/sTScrTkEmAvuS
jgNDfSdNbIeGrhjtKM86s/g1u2uWQ/dE93FwXfIvr1kaKLWGdMVFTLJqB7OxZkQGgb1v3jlDZ8CR
oMn+CvyFU1RjjH0RpcgWzU/VyjNzt+L2y3iBgwZmkZDeTdU5iJbmljY9OLC8JmmuyA2YedXSgmuo
eFnBstE9TRXwoH09ZHYQZWlsZ+GoSLUhITfnwQUPW45HI+UC7MCyaWePha/IWE66+krtTbiL6fcW
iGRG8pG7ZA6puaWJANVEPimjrGboHQKzdrJX3a0KsiSBCPEzU7f6Ho3IACZ47Ib8Ok6NY4Ylwu70
WAx5cI9/zKPQSDzbCPWQdPAkZradDPvwDx9PUwDRZhannICZF9B8IJngIBAoz/ocxxy2bBY0Osom
Rj10HE+JYtK8owPgnA0SEsEGJ6XjhWPvEBIxlLBJp6Uf9JGrxFazxBY06d7HdHeQyqcn53hJ05/j
aZ6A5YiF9ibIctQtekxHNMBi8QDt+I2RMRxCG09OMJjVaAVTMx4ma27LsHNTENuiK+tHbI9WCUkY
YNTbbHn955Zl75WyaUz3WAmhllvp4Nwqm+w5aD/z+mVRrW9BXBHAYYSeIA7zApnG3mkABp39sVFl
NDS5b51csHw/aC5wrRpFAlDE1Z3KCMJ9o49lWfjHXjGPC82iK4LjgKCZQ1SdJuRygVL/0pey/hH3
rmaKyqhSbrzf+KQRGndhxdEuYWItSZh1tC+uU9uQI5sbdMl2CRZtijgJTeLI2050IiUqhju4wt5P
zj/tHA7+UrscMwrtX3BiIRyJ64wpm5y6mk50liCAma0R9meP0pZmqG0BEeaRD5FxsjymnkJaQGu5
uzURcZsEkFkJONEAhJAqYii5M3/ksSwt5Fewz3N11nWhbkyZTurGJb3k55yLst2RWm4UF6q2gmYF
vvxDzvo7HqpS+Rm8Pbo29NMYngKh1bq6V9JEnVTzPb0jOChCEv2CyR+Tg7S7YWhId7BaYvtXlhAa
zmm7mN1PRefE6SH2BkQLjiihzacjM3QggnStw85YYjPyOKkSpLT4tF/IqnM4SIEv2LfjzBUvZze+
9HNjJvu+9cxvaTU1LrpyPU9/E69tNrEP6geB+B4biB/YmD4/GBWI0OSgZo3BvgZTf+zppEQDlP8L
2XYTRsI6eU/MeGY+bcn+QLuDfNCa/DtqMOeyeKTgKL3al3FdvVNOXl5YTYN6bnhnKd6T5CuZnO5e
9HUAsR/E2PN/y08+Ks/ZbHDb8cFd20GI4n2QbhTlUngTM5JDjQ8UtKydnpWEGrl4k3MuevqqFkEj
dEsZ2f1FOCKdjxdOCrQiHKYsZsL8+4ffzWhqJaqyXg+Ta/f3o4swLR6EBRqf5LHiAEC0JZaMgIMq
O/axr+Oo8zxo2qXUjnPA5QDLIbVLrz91hLq5SN59GvocrRHG6T6Hl+1QYBORLKfksdel/pxJ2L53
VpoRFkqtqnMK+AYl82zFRBvMrQeisgT/SP+zaKbuAK/V9wHgJz5jFUYzpD/Fc9ncJcWiXlJ4lZi1
2zU9z8aETnxpB/2c4tJ2EL4O7w4ippA2bvWCcn4ElY/swPQzMlQHNbkoTvpBelvIsxrAl5lcam6S
lz5SmKztm8piskbMgdnbDjtD9rbOq10vwNZTo3ql1YxFvBeuIUPl1mRVrRVCdbia5sM4xYhdGNpm
0xOBvtN6tARiK1bouP7mzj7W477Wxjf0KsjMzUSRPOE3ZFTQWi0M2thOHluHcmrbr5kH3OJv0vs/
dF/bbYdvbW+kiM3f+LtaSNDhXUpH4vMsjOHAGktqLr6ks83l3ztDQW62XKfvREZ/nbw2/QleUx6q
ZL31hGTIXIrpXqd85v9+Ef7QB2MRh8bL5Bur0T8+8d8/lqJRYtMwnA9IT5o7NjPzS6Cy4SigtHyq
GdgfW54G8PMBKQPTGDtkjUDcJBGnD21bgYuyden8RST3UY7Lh+LV4BrZEgEOjJHfP9RgN8Qw4NY/
GEWTXLqgHrdTQpudFYsiOaIpQGd0Nn+zI2xv3m9LGiQG3Bxo0rDF+uKj1diTA4WTYITVN7Sy066n
8sxFd4eoHhEJxmfmZpycPxltkV4gv7/w11T3BWDmU+JJ89AZVvAAML3fr11OrfTft+p/fTo4H6y1
Hg578+MDZCGHzpl9WgdW2HtCdvqerImyvSWTaJz+ooj/w25JtSc8xG2YDXgy0Hn8fgcUo2VFPAyL
tjGI72PfigQb7tLvhwmFsb1Qq7Vpbe/hfgODJnI08ouG5AWmW/v/79cGgMUmQ5NfmBJexe+fZMjA
twtTzYc41cNTzrF9p/o0CEK/XbP3//5df24Lvo380TIRZ+JC/rg005Ec0VSo9QA9jkO5RBS6qyaH
SWDtcrDqmfG+jj6n/ZFi4C+/+w8FJhr9YLviyCFNAAAf1gfw2jGzJp75MRXqSRO3Evn2BNHd7wsY
ka401F8eqD9oDRt3gz62jfcK+4P58TVrOLgYfmrHe5x6CFZ8SEfkEE9mvR+ckpreScfpjMPBnJD8
5S3gysqqjzSvON5zJDLPy8hIaIdCwo9DhNyD+2Aaed6HloEDIswpB3hq6P87xJ8lMoqhVU9RCk69
v7hpYg37dJ3p1v73TbQ+Xkk3AGkipe9uRBoenQ9a1iGfeZZaxeEdmfN3Tj2kOFeYGD+zCVTXNnH1
19YHYrcrF1Y2iM0VarGAfka3+WXZhN3d6Ew0gtvEvB1Hw/k2yyS7+e9P+b8+5FZ+YF/kH3TeHx5r
tOFlyYj7ONa1tA5LkY7Ls0mKRhqaw2z1F7xw4/D237/0j9eaS8ODaltUPp7tY3P//bciXTLhNgdE
qdVje6b301CfCfeJSi0GU9pXt+A1p1O3MDjZ6Wo7NmrpJCcG0X9z//3jVf73auttXDGfVWZzkeIG
+lAHJYad1iajp2NsAcjc1SgDrzVY5Vs3T1Z503h2mV5XTn75He9FbB0x5GXy3HGCwlpMAgsVAiZ5
YHUpuVU3iF2ZX6Af66zr1Fi0bZai57+YXc9iTnyee8dshYRiz/H79qxtFrVdnagtMo0AIiIMEG/s
vLWncdzMdtrdlggc5CUXrHaXjBxVYtVWWmxRr+nt7FahwSWk9OZsRgyOQY5njY6XspaT1g3C+/7V
hSyzfE1WooPu666ipTv3y3ptpjTwro7ohHNnD4iYYJiaHtEsmwZRjAp7HontFQqOcfKeJZZv8qeC
0tUPyNpIIKaBiSuiwxd7/MvjYXP7f7slbLrmZtYweUhY9z+stUsBcZQkKfOI6cCMQQ4EDRTfYcZ1
lpgSwJXTYgUMW9f0J3LOlGMgBix8HQaQBosrAbwavU9rdtNfCoKPex+rsQ3u0ws2MgTS+Q9+MVyf
Jiy2ZIEEOqhoGJIGn2rO25psxtW/uNO44R+uAywOfCjwRjjgUIXID7tfvWRG2XtDckS1JttN/GXV
93Hd5r9Kx2iWPbl8FTKuDGXY4xj0+ksw+ql/GWkOJvfLhBnlSOyFa35L/JFT9+wiNHqk96bughJJ
HdlTySSuOXok62ttVMX8uVVpW+xbiuUZSUffmXvX3+YirjYp+nvA39NtXNNxx8TyzwWvYYLdreTa
TeHI1c/2ctZJcYxzbdgJP0aA6xdyWObl1PeiWJ+lhfR7p1vhMNKDb2KRNBdUR2G45hpto9HXwIp9
0idieimJJeHaJfTmKO+qYTH2YNvKb3aZWEfT8mLvQmgNClzMWpsQJQfajO8ewAknAKe/R77duYzO
qbCODMNKhYtzGT1GUcnY70dI8PFzz8D+6NF5L0J3Kesfs2NO1QH9EQGNrmraz0FnY0ZpW2P81RDo
SzZioIsf7B30fcrAGctXBjUEVQwqtT4vIJTjkKLI6V6a3E3OCYeoLV3cnZ6cuvEoT+K4js+OjOd3
h5WVJb7GMR868KU/w6cnB0szOHQiJtT967ZlBTtAphV5nJnekiCFIo3E8wvnl1XYJm3YdFh+Vigo
PzlF3sn3PPeRohuq9SoC1GOwshi99ZbHRqOLMQQPy81CWzIn60ED45c+VtM9UpuiRXwVA7mWZcVo
tZvpLjL+4SyD7Gc0QttPTWBqeZlrnD41AXke9AOHzZQrjnfFz5Kjx7F1DU1rrL76Mz3gnSwnm66W
18Tf2CDXeiveyHo41rN093aG7OaUzJCVv+ClxYBsr8N0ERZBHnIyVn+Ppo+MJgS5DPfVmDX+qQB+
VEau8vufczYxciythNNkC9zB2CF+Y/KAaG3Q15YNSB3mBAjXzuAUXJ/oTsjqqsYmuWpQiu2F/rrE
jJVKRa62o9LvQ1ZlDc5jDRLOstKyDPPOIpWI85FcQ9ZsboOqXIGMeFoqO2JymTwQsoMHJEWsl0cG
eZv9Hrfb0oSO15cgv3kDSA+a06tP1CHWgZbQ4zWzafLjSvGbUNfxcl/y41lUs6z69/THEcEkq/Ew
17J7owfgEUXfGgtPQNl/F/nq2geKKU48EgN62AhBFuMiykYyG1YTBKSJCEW7KimitIrtBIask148
K7fyfTVMSO2MsvoceKT6VkgI3tGTtGcv91Mmwnaei0ND7nlwrhzuIDyTAr0lHhm/iQxOs2uYiXrx
d8wKnZvUdgN26alCBDy4fYNKB7ssJTiohctktOoLTdmxu02GZn4ykYmBuCwb6wY5J5ECyyDb6ob2
JfhIuUoZP5GFqoJrRjavG6Fq4SH1u9X+WlkmfbU+rfAJ0FbjcldIFvGTWYk5k/Pu2XCBc/juuw5w
Xce4O84fjKJQy2mZaXCFSG5s0tIS+h3Yd/AoEN4RD1wNd00RGQUJq1CwSXlkLPqbqknBLAPBTB36
0Ub1iGK/fRW0yuSuXl33KSUNhKx6P6mv62am35mUCE4kc3Qju3bO9YtGCVBffH8SUYUN4LUc67UK
l8Wo1qhqSE8+T5lfvALmM+eQHoxISHAsqzLEHEU6TReQIrjYNAZ0Y4Oasar0a5FjdjkFZZt+xcCI
fSYOEt0e7WJtviQZmkAYbpI034p5Irxi1GXEbfGIPeuUcFSGQXH2UndQh8CfuXOxX1H9HNZsLtu9
LPMWd50dmPGhUhm5wGzL2fI4CAIC9wSOiYeqSRh0VELVT33suXbUmdUmDVnRSYfbHAeGN4yalC6+
LX40OdX7fipX2ZwtMayv2lOUIU7Pk0pY6Oq9FIjxkZogV8oiGvk4Eu3B4CWfNJmh9dIsSVjnjn1Y
YhqioTUH7t7gP9ShbCRiXGW67Q9PudRIc53C/UAwLx91PrP8VGqIv5UlSVvhCLGI5ccPEDkOZDPu
xiVbn1dAX8QBiM7+RN1WZaE3AQc4Aw7btOwBXqVwdSFaz4o5Ik0s2yAwzRRGtVO2KYsrE6f5SzYz
L2Udn2f15CZ9/t7p1XpM80wOl7lup3ckoWjX6ioOHktOF8unSreAAH2w7d0FJIOBr9JL2JKYrr1Y
8OE3s2hc1HsGnl5kLgx9ksKamxdC0Ql+7kiBG5ExwreOBJhCkB9LINaHtiJu2AgQLoXraqbpaRko
l3YIuS3zYDROyTGVeYB9LCZsftqZCQFRYlDeIcOpS2Y2JOufON569DBFw7VWbT3GqG0Kz0eSKPdY
mC5Lh9scd+WIM2y1U6Lt4fm1P3xGsSbNX1J0Qm+ZXXmaPIc0vqb3nRm99ThZD7O9+t5zTDJKFgZw
kyIY4EhpCeeMW0J04SdFWRYnT3aGmQc3+DQfOyoIcq8HrFq7AFEbV2SgCSobAgcfiqkz74Ie/U9k
jOX4zVlyIyZxmDRFeUhZKfgZbQVg8bYkjk7OeEPN2TYJkwvaLj5PqVGkV1UK69nSS1CeaeDj/6Jx
P/zI0WlVeC/Ih370zVLs5QjrJ0KLpDokYFZW7aymfRncNBd7VSFmO1hS1SUDcNhY6FvzzeFBlPge
NmBCUKiYf6D9zlIuIjyMo+7xcCDfrdLDks7jF7II4x+utZJSTrzmvFd52bzlHBbXA6lU9U+Z+Ij8
Ot5OcioS9FdYFuqSyAa8xRULVE5XTOtUmmg+2L/wYbjDGk4YO8ed1u18lRx7mAZb60RCrtFB6hk4
BnMuhvF1ZxcQfJ4h+MbMbo2Z8MZhrL1PQw464OCJjLWs8JyenzeD4lmui+7ZgoL1ZqpzkJ3wgaoz
Idki5uUbuWtwB1C11q5308TgJRmtYXggxFHgmZxTMkeP/mwjfTZI9YPW2wwkkWLma+AQ9iRIRlM6
izLq8nJh2u4FGWM52IrvhB21/m5JG1scszmXRHvx/S7makq0nYPPcxAkzSerJFcaOdrYP0/NQnhM
QmRjWNpbr0jxnqVhsjSMw8tsmI29oIlWERzSzoQYBglvUEL847XM12W6YbDTvsG8wnlgzebk3huM
l3Xop4t1tyKoY/lZLVITq8pK1Q3pCGO384o1/uZOifuzZUlxd5PO3PpK2Kn9gBmOUQ/m5yH3rkbl
VGRJNO2cXfwU+meUlyzYN6AymmajnmbNnj0hFXtbWyK+46VffXRz5FYHAwvXrcEM/nZ2pkHANE5d
75OoEzITLQXf8+JX3KRoO04jJlE+MbSOibDsYGede0OlvC5RkJsCNU5W+69GMitzl8wIIXYVrBj/
pJJc4QBe0tWg5IAPtF8M1L1EizK4Ce5UzFkismxr9UNSOlsC2AkEr3e+syWbUFkP64kiPe7HSNWj
dweV2baiDI+/tUcvSRLUNBcUi4mJWeW1QUjiHoqpbi22LoM45t4Wwy2UaaO8lLQ231ZzJPvJGdv0
R+xxr0PcNeNwQzCvY17b0im8eyhI3vSrd2OiqHNk/OTcZavYYn4FCcDgW1j5EbjN425BAVLuKW+C
rxbhfqdZpaa/428ReJx6ODgPaa98hhGTXZl7SeOi3GeGgbuNBLghuUlFEmRPWwqweSB/N57O2i8S
9VlixtzskI1DQluemeV9uqIquS3b2SsOuEMS/WoRFMKRvF98VaGBhgYkCxVPR8Z5dfJUQMzGHtBO
jjUy/vH65eB5ZZyhMJwLnyGtIjIqRIppUfm3aFUQ8hv6AWQrQXGYcevHZOiRsUsQeEScaqZYN4mm
c/oilKgfET/idScJsMKRaqblq7kk5Cr/pdv1Zx+Jah8ojOVLzwkgavze0SHi3UUokIxHBGv1nT90
3xoMfHrH9NiMmnT+G693a579u0UARYSJAUwR3wE3aokP9EhCh4eCVIjxmC359KV30jRkJ8ietCJs
lblFPIZBpV9Bz4y31Lx/843/r19PEwDeGO0jepYfvu7oe/SaO+YTZqoRMY21oYkmFKJ71oIEu8Dq
k18FUXIHVaf9jeEYv/67RfLx92+zG3okiLm5EHRqtw7Kv2zrNFKXrsMsdaRlUxOa6xl0YqjJzoig
hn3uZu1+9etp0+Shqae+bKP//gDbF/z39d86IUxqKHgs+tO2+HABGqoJE+77AkEMNTmS6+RipI35
EvDVb3xvnL667MV/6cH/gU7YfivtIAhiHoNLSv3fv3aCNc/uYgV93si/MLtJL5MmJ9NGqppGZobJ
Icl8n3BZ4BoFsu8n0BLlX3pAf1x6wHjuP5gCqMa2E2z//1+X3vc1ZmHuzFFRitYX14PzdjX1OOkQ
JmK7XltgUtWTakX3XgaJeU8O3tAf/vvy/9OX/e362xuwCHQBE1mPRtmHK5GmdlVbFjLxRQtH0j2d
uu9m1+j1vXNbPT2hX7Elmc1+5W4WueGXTTGeHkh3TYbbIeut4rYQ2jYe8iqo+196aAo8wKknk2si
ZL6eqACWaYdBOD9RBg/GYSBM5ReZUB4rrdERfJq3KGNCY7AK87rO/ojQvFW1PjTC9OJTBtiqfMZ3
IepXBOK+fednI44LV8VjcqIBTGK17YGqOhVy1CLMPVogh5FolwLvOFbD3WyIytQ4hd36hdn7Yu3H
0S7f8Yyaw053qAfDBojYZ3rvW7QwuJTimpdz7P6lRf4HHkxazJYhx7gOgBxXOh+utYmGdpG5xlIG
4jlC+Bic4Vy6SL7yAUBuUc+XsSbFnagw6x6qvHvMm210Pi5pWJtNffrve2/9Mzn4981nDsb8zYeA
KWmvQYD7/REc1qZKDHh0h6D3W1jy2MuMy1Chi/vyf9Sd127k2JZtf6Vx3lmX3gB9+oEuvCJCJmRe
CEkp0XvPr+/BquMyG6i+57GBKiDlw5B7r73WnGN2cw4MwAwG7JBIKGvCh6yl8HqDcuiuoVHGjVHA
DL1NJFWQ1a4as7hBvCPVtjrQ7fiBobq9mXjlwy3h06SQjoVQvxrEPSD0nCbtpeo1U6dgNepnoW2y
ZD8liH9JGg1qP8zFJdiqMn4Cu69liLCTXKDNAI6B4CUPZgrCkH6fl8VBhViwTwfjgEdjLPa0PTT1
OirJVPmZCmX2wez0sN5Ra3bEVDdEI/m420cS1IXEPKZwEFWXQar2LNdLk6HxraeGLnkfFK+VZBCT
MXdqzxEXakdDiht9E9vC/8bZeKDn5EhdpyG5kOQuucxUp8aeMw/zbgDUS+LNU9L0Z11uClqHRd3c
qwn6fKwL0jDvdOg/+q2XAGeFQqKgnUKegbKSN+o2DqXy3gpaXx3aib6LF0Vw21C/yiSFFwtzFcTR
LZLcSC5JuclQl8V3Y9eMnIzbxXxUB3XWnLQKl/uWm6pwSsghuptQEER+Hgi00wwtH2MOcb2FcTjB
m4CWgVkYY0JruNOGxCpd2Ay0yuFENh7vwhK4GAvn1G9BiL1XWaiS1wFnZT+RY4r2MUpav5/mRHco
3XgKUR/pCJhGuJ3oA1SSuIJcErwWvHx8HhK4NvtSzLnMNfREg2OEVTl+wj1FsU+I2wKjGepqB4+H
CZigHMPGWg+tUivwt0I92yBaNedLlbZiZceC0b5wDqP6RfmCEK5N5Wg6h61V6/dSX2Z7tEwSonFT
J6R07uJ+g+aplPxASsNoQ6K5pB2w//GkY2Bx8R0Ug+AFfzssdCsFYwWHodXv8kYKvtSowwRF0CV6
sRF6477NJqPdz0KDkknQi/GWp21vkPg+iP3/snUpv1J/1mCKla+NLoadi73753s2hH8GBiWsN+Ms
0oELQpIwzD7vGlbjnGtTbcb4YHAsyjdy2OiynbDAK26kSIRziuRUz45aisjdoQRY9Jj1Jr8VbaZ2
zERjJMzUhfghjUjBarEwOLsJeT89hXIdhzvEDTQO4zJyMqpzcYurKKd2Jsh4lzJV/qyoUr1xnWRx
QbS3P1+ufq0MQTxS5mtr/M8aH6P8IqKA+V6JUbyEG/yRJWRkq7kuDTk3VG/LruAW+zcH2Ovfoyxa
eWZciZLxy/5M7d33g8zfU3JBeYDg/Am2CMEtUpuPSGvGjz9/evK62P68GDO8hqFEdAaCDSi0P7+x
hmBVGUwczH8GkYOT0UznKLT8Btvna5ID0oHhNWSH3hpK24pHVSLMTp42iAzMV1kP31NDLOgH6Ko7
LgaQXejZiekUwRgHroVE0KH8K49pNRTHCBe423E6fP7z5/DrnImXTOcZyLKpGfxb/GU/4TgaRH0K
dzCcoNxgsZB8AxuYqxsLbeZQzoyNSOfz2OPF2Pz5n5bXUe9PLx8RKTgJIM9Rx4Ch+2UAXZY9gtA+
0P0ixmCEbjMFEdyOBYa5QNR6644jpvwQ6628+K0eonERiGl/mbpa6125A4PuUCLDsWrpKGBLVHp5
y5EaPwewseVTz/TgjYpG7x6Q8WI2x8tkRb6p9Wi4w1oSTlVsWDCCaLYN9p8/t/9x5TP14JVFLMPS
K0HY+/nKEIohCItyqLBiz4lLStzwHSbwbCUJVy2yeyH5oyj/fz+lIbX/9Z98/En+WYPFpvvlw//6
v5Y4Jq24wX8k67jv3ft/fBWgj+a79/zrr385lRnxn+gL/vjk7sdf//L7T/wtcEz8TUKFBHJbJf6J
nJ2/543J+m/IhlQqJFEyyJ5bSySC09dQMdX8TeXoxlGVco4zxEqQb//IG1O131SdpZlTnawAv+dL
v7/Y/4yi+uPV/ufH/wFv51JiYmnXx/XLecUQGSyx4KFhEmmVgqheL/5/OSvURq32MbYomo/NUTDp
Gnhqi/WXLEJiqMcB/fcG285FoNrDMmNItBAQURkj0RepKubJtox1sfWhBZmovs2ok7e6bijPXVgS
2GMOP5SGOpTYrdoX24hwBHqGbthO2k2UmISUTXUgvS94SUDUb/BMJffLUFA3FepJ0wULXVnY7kVA
cHaTC99yNU4nSZ8fdIT7gawOih+LU8WeY3Ujm0NLRxeLVQ1B63cKZKTK/dNS5uGdSingGqEyihct
LtPClcIhTt1EDGTTR+QidJ/Ig8Xose+sIvKZJmvbGIoKjzDLH4dSesNahnadIA+cW1E4Krlr1RSZ
vjRY4pZCYKqY+gi9I4faKvzHTOQ0ejmfmL2uRa/QbGR5Du6rsg0Xb0B/3DuRYBAJHE/xThJ6lYSW
BHCDxrHljK3xSc4j+dkMe/WINB+yy2hJfDGcKaeYw2Y823UoopCuQmYwiURE42HRRdpRokPCxWec
swEXtm1MgU5faQrOLZaIDzNtRjuHl0A7Fi9+R0DvOaQ9O+yb0NKe2HhNeSsYdS54xPNOj5YgaVdG
4x05iRw7P4EBsVZgfbZs0DftHk0ug5cmBQAFDmQw7J4Qn3cNnewxos7cD2qoCraGvwbJkJp4tVkN
n+xz6S7hMAWRqine0kCzbDNEPWBrjQFxSRe0A2HABNokjQATptL73WgFw8EYc+LRSNWhZc+D73Xd
6cK2wYEzp7WHW0W/n60LNKtwtqtiAJjRackbSC1KixF+DNXbKR2mWbNxicfHNuGESqAQyRApKLV5
YXaqCRPVYJHrYC1CfTsQ8WCTy4NZtoUtEqCp87tmatfg8Nlv8/4wleZzqHelm80hfTyyDWytGH0U
+72v4VwP6/mkpzNidAviV2kk7liN2gYUEEbEoMAOaBrOmkPZ6ImvgtN3zFYGFCDo1yCQr6QTGUcu
Lxc3twLqE09kujB6KM0CsDfnGVcrllcmLjKTKq6GaJnnTYVc0UV66S8QmDChy7o/EFrjLgsoAHTv
8Q6B83GEmmOl1zEDJTMHnNREkAW20mqaWwRrvxY5o6crPYc3mf5RnFoPRD83iF4R1aM9ZvxqTQR9
T9lNAgijdjKjOcQXD4o+4SsTRLJPQ34wn5QUQzxsGo4CEtQQQ9w1inmSen2fdOrRCKNnzSCAKSDs
sykTSorYwcTwBBumfqxjy/DHuKMRaX7TTlYPSIcie1aTz3mhhRzjiRYl3IJtOz9XlnJOM5YWOUm/
TLV8RTHGybeu+HI+xR5acyhC4UeSW5GDZYZMFxjXBynIph057V+zVDlDxBuCP2Vwo1FYzs1UqTsN
cFKcDzMPURK/QNHV/tSM+je7/BvI67tplJZbGKq6LU5a+dCYK/kkrAweB/jjlvvvWwuYhdmAd5hF
9sNEGRCK5eiSBF44o5YNPuQRGD8BhqOFe5/ALS3AwZaAd/dMSrSneamQ2SPIquBEAag6FybAISk9
ZuUQHPV5DBB959C51GwzKTncvF6+LigVrsIiEMA7hl/9WJV7ksyZt0ixvslEXRDtWdZJZwqNGe17
Nr4rgaQf6rLe4sCiujMq0+tlckRO8Uhj26atb900cskzNxGy9KEz4olqoZggIkBhhG+UGzUKKFVC
sZ4mV64cBEhLJ7+q4gx/l6sd2katXvO2jRMn7yoTaEVT3SohC1bLFGsvAoLBMr0cC6ONYZ+sOaQD
+G6NTBK9sWmmzbhk8DK4WfyyJMI9U0m47YDvcf3PMki/rNSY+bf6exhGgQ/SjokF2oitgWcOCgRO
58Uog4I1LJdhT2lSD3IjB/vQBVa+EZlQeBk+VHZCtJk44eS7CqzRUcinluzydLkPoYsfkdUFniWy
6lXDGB7LFEB32Kh4mktVUO4hjbNbYFRXNUwfRvyG98A411Nv+aKWp6dQSwMMZJWNvUPD2Ne8jPNu
yHjkmt5sFanwolKPT5WuX9Ahlh72Nri72bAccJtlZ3MsVHjPQcOwv5xSN8Me7QDQzV2zZ64mM3bv
fOYNGyJ9ER10wnMB9m01BpeXDG2LLyUzhuKWBS5WCo9MUlfuOxU7VnmMa9xIeV6cc2YiXoN840y2
J3GNAvPG0cXUwv4nCMDMEHDM0aDg+EynYyDXiV/QB6NawMEvSN0eZHh4HyDfo8XzEE/hB3IuxcHU
KGxbw2o22tQa0BY0woqaObEyj3nyxSIy15mj6g6nwEURrWqvcJTc9fTcHpKs/m5T6RuSXnmsUNaw
DPSFa0iMIfvkzmAKs6nLFH8iV959LfCkbU1YHlAo9zbEuegYQlr0jVaWt6hM8qOhlCLe9JyRFzZ/
oE288Gi46nNS5GDjMwSJRptLH8yj9XViPvhiWbJuJOqJ2vwR0175KhOtudVbleuRFkUD8M5Wy4oN
DXchEHNV45aIgm2ftgtonqq+1n0TPmRLEt7mqf1GzJzSJh4h2pRjQMZ2WmNhWUlueY+JV9fvh6la
f2WPDNMQ4w0oOOyCipbjWtUKt4ywLVeT0OxxmSA1U9v2VGjREW2ViRoBzIASRe91m1WPiDDaK97V
6qBLJRATuVh2YkX5VEjJeFK0PvfMsu72jVE0W96lwAERIq0sLtk8BiqNkEqcaLAYyVFEdcCuhnOZ
nPdhV4JW/mxHGZFqOot2II1PVWnckrDwcWyN+0FqJG41q7gYQzB5MRw4SDaF8TTCazgXlMnnKCue
pDWJFGOSC/kNRzMb/T2OrtgTw6HcIkIqDw3ryoNphgDYKgRN+NewfclmrSHDXYz4tVZUQXI7bg+G
bIxmD4IVFA9dBxNImyH4Obmiy4cKCVXpdlgQDtxJWeXqepm9pxrdALdsrPcFQ8WLNIrxiRB3c9x1
WTR4AjKr93FQUtNO5pa1vw21e31auPugx93yXFMvc49pBfUH6m3NeJo7Qdsq7O8HZlO13TDUvFoo
yTss7REF5xyFr+hPhu9BYaTXJ7Pogtyj30nKV7qCfevtYk7jN/DG4X7Ab3XgBBpvAsGavYgv/8iN
vt4jIo6+MXR+JXkfOMWo99umz3U/hL53FMNRv+8UrfMMln4HFCtzT0nAPDrXShA6WSnI21kdeuoL
umQnhIm54OrZyiDP1jc8GVkFRWUlP4Odcwd4hD6RtQp9Oq2pWVBhFe4IAJgOOIiVPT7FuykGgA2/
T+d1grmqlB3gkCFV7pamlj+x/2o8ojJ/hJLUfnOTFB25eWLkx7VBJF+HQnuvN9MzIjMngc7/1a1M
npK8yFtXDwBRRaO6jGb3kWDf2k3hFBxRaMA1kfXSrYVStikf+6fKKjMfePgrjWpkhBI8C8jJbhiZ
TyGbeamKO3xvDEkG4mhKI9hEiJw3FaP1YkmPGOvpGc9i+1j04UPdAWoroxMbHqcRWb0aIXyFIDsO
xnDFJQ4x6MeEZdPEtpWBlAqk4BOHuw7ptL0UJviX2ljeS1O4i7MWbEUBm6gicMaHFxY6I4Rdp5Yl
T1AJMBNQtrRgRoq8YY6Dh6xgZNskSrUxjZ78BDYTR++LH1XbvlCL7IJYKJ84joSekAoGckXuPyMT
aoQ68l6YJQzi6H/OAQJxb+rFzI2MGb1VlAdIF6zWn5fC2sb6gNqpQamBv/0DIkZiAyqDKUlha7da
xkOBzTJZK5VdstyZhceLmapvTBUrKx7GGkSFz1D8WogpTUES3vdw7L6lpNrX9Jx2AYcLyDNK/hAt
dbCbR8lE0BSCbU+HbI+rCJ78GFj7HgSHnybAySC4EQmxFNC35CDwMtjyW00S9mRlY65Kg2o7aEtx
DEt05aqmDQ7A2w8pgl+4qkm1VIGEpxW465cxPdbYFZza4CQz5SYSnmo2dVq247soSckpZ8R/ZkF+
RmrQPMAaDzbAkii45jTbA80BS1xC4xcU9vWsq1363gVSktmwG6vL9/TJgW9moY2m59K3prUtR/Ux
i2SJ69raNpbhkhXp4BDd5QGhX0GTYA9MrRt2PxZyQT9KDWBa/Gu6DQqE3wMv1qu0SKFUnlp/XASW
UeB4qEuFZSUJfQi13vEqC7FrTAUMW1kNzqY5v5p6lANZm/ZGMLpRo3js/EIUnTSI/9sYihheSIz3
46SUm4CQrEVXIk8T0NM3qggOiKOA28gWdMy5elIVHIE5/uOt1XY+UrXoKRPS7M0KT7HZIfmF7mvy
l4bhQBYY5lY6YU6QRJ2TWcE9W/3gz2p9lEZ+cVsN7DfB1gp5SyT6jYMheHVf8pYWT1qdsNOFcP4b
oBnkzkLKHwkOaICA63yfLOWkzaSz36TKLUsS+pRYNHdhPfYHAUktJ1EUdHqKXLqj0DCaGAphu5+g
g8nYIJBwJgUzh4Xq28oeGVB5gogOJQCd0wwtkrKgI+QToYknhdU+RinrCkgoXBH8jlvPcuYLQh9t
FtTsiPN48Kz8O6x9joLEZg+kElWNGGvbpWhrkvQaeJBScZmzqtnCiDG2Ud6V2zlpIfVAvtjBFUd4
V3FjGlTMiwdCct4hINKdOCHZCo7OD4wDl3wMkJrVnlIwBxkA7UFz3o41rN+07V5QTgiOkitvNU8R
xlKquyOLxDE174z4c+QoS8cClQOMuZ2ViC4kCLbi6iXVBzDf+VuaMP3DOLods5Emz1A5YqH/KLv8
TTDkgR/hoCzn/VO62uZHopaJOZbCkXdef0aq96FWSuMyFI+8oUP8OqI8dMbGhB5BVcIBvEGCWHEz
jkAsHFlg3JTnS7cvWc02K6Tc7hHUi0aO6goVkk/MDgDGnjY1SGWJ+2XR9pBKdbcAYLqLRQnG3cwx
1arHB8YtlafINcrRhqWwndDY9Q9iYym2xNzCFurxQxuTkzaY1yVC/pYWRczGGMmekKD1UiRvwbGL
3kbdGgzbtnoCkCzVGXsEVGyyGUF9Kst8Bbx1hKXpw0uo68cSq77YyB5VtmiPskXsxlQpTkWdSv+G
NyoYCmhteXvIuptppanLfGe8yDSyWOqWhjlTechIFXJq2CSuiAJ0N5eAf2o5Lw9SPlmuQJCKI7eI
bO0KYoYzK4J2HYyQ4/20l+oaKVOSNu4k1Jchas9wSM8AjTn1sW2aYEhLE8xgAARiz8gzdNFG/d67
OwwZ2Cmr1z0sZdQnlvIYK/IpooFj61rU8xYwvFzmGjJPJJleJC7xFiwHkIN5mu8lLTgTHlmgoN1G
rVl9VOh7bLmeC/BTcoJ+L/nuygy0YS0me8AjkQsOkDaFwLOpOGDhCbW+ixTplpYVn0OE9z9PeK3i
ThX2kiDq+1xpwce0wqeEecJZ1HKxjTIa7AK1MPQQmcghaIkOBGgFhIAE/UtpKfnjbjoHi2i51sjl
wCkjPVG3r0dQ5YG/eTXN3p/ToDsZyyLQ/AC4HAg08fMJvSveq0ejCk4MMb2g1D5XJ6+WQG/kCL6t
u/heG1ErcvC6b6JOOaDXY7YeXs2yQFma5/sZ/WaohTdZF3+IeZf64LXBdC1l42DiG221agpPUeHI
oFPW4eTMbtk+6/Gs+hFhDORwtoAs8kttzh+ZWX1pUVmAz9JFJyI8zWb0YaL1Zw+FqlfLUPan5a7M
p2MoGdtWLLDXju9mzhaA/nHYoNIkh2dKRHoYfe6mJBH7OTNIkOsG051FelUkATcLugrEZG/ZDP9D
xhnhTmOJZP5CHBFwGA2w5oL03tX6+XuolcIJEZ7aaT6+z1lw0I1JXkPjsFziqHH7mnpIJv14k5cz
alRTmbcx5im/H8L3TMn8MZoiW1brfdMosOdlGOjqIN9PQYsCmt2bmSwG/DhlOzSF18HM3nTdutCA
JlDayIgBD3uf+a4LvrazZRy1KDSvQjfc6DaMtlZV+MUKGJ8qMkobMIpqy+Q7OhnJCfBiizN6NsZe
z3NZfjdBjU7YUDI7iPKLpbMihDJYL9nSBV+RsnoTqTRRFqxBdIMhCc+wDKsYYhBgLJ+1gZMDh8mo
mW346Qcx7k59RtyllAIMlbtbuLL7E/kdkUNry8Bv7EBF2a/FxrahyeIqAm1yducarFSOFHY2z1k8
vSma9dFjFLLJErknkGh2BgMLUz4tFcSkAbCFRcGYGfQpg3oeQCl3PiyqgMBL0iRDYXIWqbk3WzIa
IrEOvVLh8s6S7iGjg4LOTC69edZJ5+qSgV4mwN9JogEcKInkNAG6dgBPT8IovqVqAjxuipXHTKlu
HMYst+qxFShpcleXwgNOgLeuKz4NRKKhZJHio0CShKIFFZ8+C6kixFYMivHDEI3RNrsKjmKU+M2Y
n/W5y9wpBO1Dazp2Yqm4Cvwg7Vs5cKuUXA6u5kIbaIXq2FPIfhecghQje1Sn0BNn5DUESGhU4Kno
KAtE0WVezTcCpP26Fn4QhGjAtNQATZs0Hw2l4GmVCar1gi5JJHfPqayytSuctznyYJ3/VoF6s9aV
AV2zOnPygMI9ZPjd0zLllMhyZ8mAyDrJXkxJciqLzF7AC9DhEwBH82yBEKqEb6hdO6Gm21jBa9Wl
SzClu8bo30NzHh15UW6xIZeOqkTnGYV2I0TbfuoOWcstt0iQW5DA1k7Jxn5OyzLYAgjmc0UiAlng
HgaXD4AFZaNn0ZlC4UwYtTYT12pM6T29CLsncLlRq10yN/oN3s+Bs9UHh+ZxE4tHkDqbyGoucagS
wzdDlRnCtU8c7Ccq5jaj3xl/Mu7bR9rw0oe8XfU7urRnE+n6oAb6DQFA6RrYX/aYXLywhKDU1QCe
sZtAmpr7FJD7TBQB/ni3NYqtZC6bqdNvSPI+uk66pUkbbRkkubxa5naBri2UXyaFUxWBDMUT5srN
/IbTGRZrIr9wQsyZWMgagVMLst+EgzWo2cbh2ndHHUmEXn1WbHkuoNFpbzK+2qQIAHdqPco2Zwdt
q0vjGYd49Z4slHd13lznXqARnz2ao3KFIoTRw8AglAqlJ4sdE4mKVinhwD8isatPgLl4H/o3sywh
kg+9aItQWnA2BIBhYzxL4GV0HzIp0dOC2hzoox+mzDrg3l3Zq5ITG8trucC0kcvIskuDPTDHwcIy
J9RfxjJOMBoauJK6dka/xyw5SK/AJRnCMHqX+vCxDNRL3qsXQv4ulHTkdbWio5njssUzde6oirBp
x7WNPEVlk4GQhuM/J0d2XmwhaWOm+CC+tFG6Dj1eGYzbtjJGCf5ftNdB3HJxWYAFCeeD9m8o9oS9
EDV8a93DucYmWUCPQsnxh6f635r9nuLPpoTs2/3n+mP/GBH/PDD+PzghZkL7ZxPi4v2z/HlAzA/8
MSA2fvvd1W3hwkcPJkqrLnn8aru//oWvADhg9oAq5/c5MLqNv0+Ild8I30OrY6w2XxPVyj8nxHwJ
sauyoiBYY+n6/DsTYoAAP6kf1lEzOWCoVYhZJ0xH/lUVhANEm4MBoWUtX+nnhm5/uGru7Cx+5CTu
sD2x4/ciy+aD6Yj70YPZt4k3xnkhHZ61F7jH4RaSVAUJeaNsOm8AkfuCEW7f+0C1Eh8F9JYZoUea
B1R0fQ8plmq1vbu1HibPbb4l+MpfmuPc0A9TvFzfyvlNnLeMfSoQn3ZJoWLnp0G7x4E98MAwXPmD
S5QsIIzRDt80t3euPY/i2ju06t1sE+10L9ogc7PLQ3T93Rp07A+wOXv71tsAre7ka7YjZ23Pgc6X
99VR38ibytVeD4Kb8UsEV3xWt4BMPfkDCpXXb2+jIzwoNqkx/AVOksY5Zc88Bj4HntiwxfvhVT71
Tm9fA6f10GCmtmbf9tfbzbJPh/UDGLjHbNd6b6pT2nQUjs2RXts+RW5jH0A72S/+42Nof0xudezc
3svvSz6Z3mrAdEbh0EE/4EbPmKy5YOM5ivU35Hw0Bvjdhv0W24+8Vnay69yOz02u8WnZgq07LIQf
zSu51PedC3T+mNtkSVqEwj8R8XMfcxjdJB0U4RBZH3Yx5Vp/LhtxV227A864lE6vgscI7pwdHrVr
fAmdatNue1s6dwvzL7wtuSefmc307Z7/dPM8GpfmBWGha7rxMdxxHdwmb7Y1V3/L9nVBWgAltMuw
nkJgvNRull1i8sQhoV2rD2wuJRk0X9VZSh31S/Pra7/pN5nbfVJdkS91KGLeNkXbvU0FTX9Hql3E
2Pg67OVrOJGOmW4UOyEd1baeC84IEI6eFJ4NL9wJy6LsNW90EzMXuhmm22h3KaLdazPtom/sRklv
62Qb+aHXHcSd4irH5nV+G1ceLFspg3cOphDtCbkP2bRcadzgLTCOLVbD4XkJCZm5s66JLbh08Z6r
U3QEzv3QHIngetKNi/BhfZSL6IJ8d8gEocjhH+I+vYOueC75OBFO4+iR3ZEyaLIhWhHFKJr4EGEc
UCvaOvFbR2NHaQaBV4o8lRYdgwzppLQ7XOWxbvffmEHXYDGO6ppfPfbv2DK1Y3em8dasCdL7vqfl
tsU1vY8uyS4B3ckPBVd+pfux8GpdLsc9jx/C3UPtCiwB5WSvOR8vFJHVIwNphdFO7bTf+pt+yg/R
hqaf6ROiCU1vn/oCFxiNkZg+/GfLT5uutHFpzUQOodqlH2JltXG/6iPmOXt64aqrNRv74QVYivaK
pdAOHqC0+za4YXvY9Fv1NCjO4NJW1D55YpYNftLv/cu8BZDMxPkAk4ZXR6UqdcM75Rw8CT4+aO5g
UXmanyMoFcRUfPC4KF6R3r5orBuGM7ww+buEh+mHbnr1l/DRpySDORwvgejX01bbFOFzTRU5P3Im
k7awfXzV8Wdv9ga6p7vFPQOfPHyQUX3itokPyY/0TseBYOvvaE/s9Audr0B/yzFfsw9O/81Wfr2E
J+tdiR3AnMlFvlcusfUE6HqQX5d51znSVTkRdHZEDGmTqgDR81PcScvJPHsERWzMl8AWTvmRMbxd
fciXnXK/MRzpLvpW7szL4DCge1D2d/UOzY7PdEEM7410xzhRvakNT6i5qzA1blOXZdl7f4+2CZky
O9F+iLblZZ94ivPsoYG172bX067MTD+ZMLpY2n7IR/5lEyD0Ury/KizmNN9pE/id17ujD5DfpYXM
ZyRn8iYv22oOALbjnexLzh318A1MiXpe9jwFmy5RviuPvdt55rnciXxLxc+CS3R05Du2xfcgCgKR
cKftR5cHxH/PR0b6dlYi2LEtZaeSSXDSX9OdGuy7b02z+Wf2/Wpsfn8Ud92NUxzdmQ0Im5vh9ayL
g82svj3Wx9FncDnYVKbDd4JAzy2Q2TT24uB4sjk1rc8p3/HPo0X7imWGrarbrzlg5wwKpN1Jmx4w
kcvP0MTdZBpgLnc1o3F5iif1M+SIV2m+4oUXbfMqnCSeg0W0gU27N9pwVbrGRvJK9115fwIcuX9w
tt/CrkBHeNAPpv90h/5Yi+GG2to7Iuxdw75pnKS7NR7jwkDA7f3arV1ls/7fecKV1ArhjT2Wh29s
OPGFj8U72XyttWmJiHPMFyYVd+ORob5uL6MdkXj1NgeO8IOzt9EhOrRj9Rx4VwtSBttXtpkRWIdb
tWKf014zHjL8C8gdrelXwlbB/+1KnYgQeK9bwh9qxX+rgHxkIFTmf1o9br7KVZnX/vpNP1WcyOT+
9ndXQd9PH4AYQNx37b+a+f6r7bPu7wq79Tv/f7/4NzXg41whEfws+6Jbf1sYl8VPdaCOHvBPCsf3
bAUX/YuwcP3+P+pGSf1NY2QFZpYyD3vZSij6o27kK6vAWEPrS3UoQWX5R92o6L9RzzEtR+uNrhjN
5z/qRkX7zYTmpVkSA3vkU6Be/v68L3+oYf9MWfh7Bfovqll+v0iKtgJyj9EPUmeLB/GvwkJxDHMh
TKGwa8TnxCg+5FF1e43JpN5fi4qu3/zeKcpFyt6X6GL2T7AxQcSvUaBXYAobhdbclBxpqBEQ8kDq
KXGH20a8Uatu12ShOJe8ENJWk2RusGxN6brInaNrL0t10lGVrH96rB7RMaOPcYaDUH2WNCQFT5q3
4ZM+XcVsYzRca25OxyGaCtoodAyrNQWUlT4gG3O71NmGPVVfB6QRAWd8ysgAi8Y7M8cIDAhApM0S
N19ZnriMpG2xvVQhIyz1Sy0vOp3jmEESwFo3rb4XOBuB9QIZnbZh/SFB1ejEecc42VZTBaDGttGU
UyrmPnFLzKdezPTD0Gh2lqFjsHULrEx6rLtS4BCr4DVIKMT0U66qY6mB8ZA30fDOPOemmaE3BaOv
kS/Jsa8kEvBmQYyRqtDPy+gQ1my3iHSkSdoJ5cCLyDRIGkhXX8dEVMVGtR3JM5Gm72nMN+isKuM6
x29qvRvgkCCo6sNDRJcZ0JotpkwCm7ucHV+xQi9YU3iCT9aZfOYAKm8z8UtaPs3lUbDeJR2BDrMo
KUf4OH9oKHAY9hCdygic+UFqbLUm9Eg62IgtRbzxIsZ0xgnXYxjITFSwe63jcA6yV9oEZeTRg2gn
ySWf3QmXdEOT8DytW61a0zuf/BSdVx8pm3moac73XlMNnjFVdwqHFTzjEi0xMRtxvyAZEEACm7UX
1e9FFq7dRRvFjiMeUJnt46jdYPZxWgZvA7TQagUZlA/KOuL5wXnfqZN1WjG6qFMmU8Xk+IY92pVL
SK0aVgd2UYIueH8Vsv64vrWMNLWQvhmyTX6VErY7vd0IpehOK2ZoNI56jswxREsVqJQk8WYxz1UH
gcfwwhiRhpztQ/02DK/VUtk5Lrk24InyGP6bvfNYkhxps+sLEW0AHHIbCISOyEgtNrAUldAacIin
50H9PTPV9ZPdHDNuaMZdi6rMEADc/X73nsudsPzG0HzT+t4DvOTlxWu6LHbjMrvfJ/GnzYy2onxF
inFdc7c5TC7CGmom69KMOxfOrmcayqatxcaI0RuiZVg28Orhf2jjGqV9XYjPPI2RIgYGGsW0JqWP
hjaxK9LYt41rNA0vs68WpiQF/Um7r9LxJg/+5ST/i5H8V++yjT/63x8wWKp1eFcqWYTfvOsoOFQP
kLah4OE75nDS5o8pO/EhQKsd1rN+DcnM4F1dz41zMkBiTnYOPTryq3ncKMGwLbNgg/q+IdW8kSFm
T0QXIkygtfhrYGu0j2K8mzOkv3X3A6ke+xzjB5oAXExjE2PBcjNQ2dQscCF5pEBorjd0xxLpx7hE
Y7CB79EWb4x0dTEyGX5yF72Ju9mSkScd7nEEpPlkGV8QTQjTKEerJTSOi7TdJ9E7XCXQrzjPtsrw
kC09OA7OAtNaWRY+3rucLIE5/kPW4TfI6Z9P7V8+1CUw8IsdvLfRrUucdKs5e1S79GqU1OtW9JaP
eDiLt4nejkJ9QQ+ena02UWpb5//wvaJP/Pv3aggAsIvmQY72txhSIUEtQuft6byyfQHzFztsitjc
XrOIlNkHo5+8xbhp++bCy/VM/c6w9oXyUtt72HxpecOjQtWf1PjEXa9M+9E8htSO4gReIHfWrlLR
wfubXxbmPxfAXy/HvyYpfn5wpIdUrsXllaPI/PWD07hiYg0qJlaAjx6du1eZX9knWjj/4fNZftB/
pVH+4xcJLPTQEA3N/f0bCvusV2k6W3GX0dEBaysPwQ5sY2f3jxFqkvG//zaQskuUGdYmqB/8A399
WwNKtEIusF/V1IUV1p0daPu4HXZhDq7KkuvCABfEmFJLxMtAYy0J1a1m7tPSN5mOpsM5s3E3U0q9
SqfkkfkEg5JsE6KCT1n+rIbKOmSdjyjdWlHBmBXlfRLigBVPETcvjt8vheEZz3/PxeISA/xSl6d5
jyEpvAztJ61o286crpSltA4t4VZzGG8M9bZ2eibDzSqcAHhoK5viLNf6nkycBQIbMjemYqfMTjgU
Il2rNPNQxPMmwfOW6ngaM5xITJqHYfTtJtvp4ROsGZ6x9b5qwmU6uyOll8zfuXIN0/bQRFuHSRZX
BbUKIz7PC0EdvaRlNkdpJxoYsyA69dJp8aBS1+dUK7Pb2WCbBK48u8La3K6Af2P/5onxKiF7D9Wz
Yj4tyzCy99bknIqvWDCYDWCdu1HDAO2+sicvpuN9Us/DyGF5+tJU5v71GvjSKlIepgQ7UfY1OflB
zelKMw9QSFep++1oXzYfgVB9BWfyULz3KZ1S9o2t3SX5jex2vbpPuzvJymHJma/+OUwlg+qfK0Be
Pne9u64dE8s1sz+l8lr9NGhrQeeCQjVODucsc+C7EIKfxbS2Ivp9uFsNNm2dcwAetG6x0aiwqhUc
9+CsakPlrbs0lQCnmsW+m/MHJ+u2EfMTQvIUguI3zWxjt6CFWhgxCTYK3rxIqRVjaZuJZYfJp04N
mpppx5kDFHw0fP1Rsw0z3SN1v7WnzySqKUyQvuA+KXWe96x9Pf3X4SmjLAtunU8yE8QkVSSW7zbG
PpEBsd6n1J4Pg3XQ220hti0s/gLBhcGIFoS+7OudbV2XDntntnfLkiqGn4NlJlo8uTFQqkrhZZnl
udbFjL/giN+OKcgqoGsLnGHGCJxucv2F2p6VDmOtInsuRmMbmo4nyUCQp0vBasK12ROpWA2OtQKe
gMcfCxru5aK9m3V4+OKRZsOzAHtNkuygVdsgfITlQZ2AwKZCnQK8LqwsqY7BKLgD/7d1FOqXIVf1
GFE/cQKx+xo8qZJTVw9yYksQ0LOI7d5pDy1xToVdrJ5/94PFfsTCIKrfFQYW6YqWJ6QTvfou1Z3V
3VWNXCUCEwrd60JbLWlCiH+gzV5ihuGTmpAYUCgP0veRe2X7Nzg/mH57mLuxC3n2zBKpPdUOuHeN
TsSdYMcFynk95y4LtfJgxs/9+EBKb0/NGCCl6D6F/jbL0NPALDT6TUBtg43jpm8/lZLvy3gZesOL
aCmahuEAIOZ+2VLi7fHB4FCFQAF5JDdR9Vm0ABGrnc5ec0pvDEuFNvSqxtEj1eTrmQGMxVyV/Z1o
ycaeW9cPnSdps1I2kReHJJPYapqTp8Y2pmfPod6GTffEhnQiHV4u7t/cwnFlc6les5T7ZeRame5m
tqNO/2zr55DHbCuf8d4DZ+e61BhNGrMPIGkZaK4n/aVUD62CI4x7Xi4Em32B3hYASRf6VdulODiM
xeT+VCvRIQTYMpXpkztIH98OcCBzscl6VNjd2LgErXraUCy7reFvmViexISe1hvrPKLBjUjoSPmu
GrQ3NUXCoTXuEvoFMmsvGvYtVs4mhNsYqbSZNhDf9nxbuNyf+uRRK77hvrCHZkpuYRFXjX0wsXdK
nlpb9ecS3M59Nn6RnwDF1O9GWFR8CopibcEtHaIc2STAhBQ1t0p7V6cz3DX2vEywrMagqGIXw0sD
6LUKe6wANBfOYvSd4p6lodUoq+iyB3U4Rg1XabaXzrFW3rUBIZiX0gFK1MBJDNmaUlMvpC3Panil
GDUckzSP+TkMS20kty0cSTzutKN701j5EIIZb0Jw7bFssKsNNWJXrEMU86ycJvNDJCbdfjan+xz4
LxRqb07LQ+J8adiGeOT1gXZkYd+GjBgihPLasz+c+SDd3QBYMzXPjF2OQfeYqruePgvZbFO5k+rr
0LNsdqeaVsHKLvamcaNQwEgsZLhtFPppdqG6rYKD0Z3EeE+9cx1AqtB5ByeAOiRPaVdT3V2LBN0q
P9rxJeDsxd7HNVHXU8pyMECnJpUv26F+m4unavk9eUYSPXlTYJ9Js36zHNcL+sJLnuqyXTspBnRb
37TjQ2MDHJo4SHDRuipj7wTJL1S9fgS5NK0pRgOEF3pTZQNZSj0G3JuZIq5Glm9OvEup4wTodeyo
owU0bHCGTX1QiQ9auS+ti4Tsb79pevao0f5paN85CtO01A6W6ynCojxynTKAimiwUTmYQIGc3whx
UcW2QVYNOBBF8V5g01MC33FouMblRyhiUpmz2DzAF0IodA+XXrgCeC/CmWavsfThG0m8sW/xf5B9
wbgs16O2dFdyjzbdpl7GwEj7EexeHqYmzTSd2EntcXaNW53OW5Ci3CxMxBuapB0K+lzlueZRP5R4
IDleRdX92J76HpMSjT9ZUJ207J7MIsQIzBJD5Lv2C4f7iwATXtSPwfhDUaZLK/I9VC1Px1c/tek3
HsNV3ZGoifYFrSJlyRfzqghSlq7rFzE3XkYbjFqcXcy9AbO2IO2Z+3KcfxhE5+FQR17o/VZwXuGy
riyJJx2HDO/fmTgf0TWtGRgp1c4r63DbF8kDBESeJssilx5gWcC+JEIoAx96jU8RsgJrlPS2B/I4
5/MhkuY3XOxJznOET1fwDgFgsbgXZ12vfIuy94wlJpPMYyTreQU33s3XhYpHMjl0qrFKK/x6UexP
+NpESecZi2/pUTLA5gStkzLcXB0vCvcy/ZlEdr6h2ILnynZRgWvJvo7uoSJx4ogltMZ7EV5uzFuC
iJTVYYvSzS3AhZVTmqs5n0+CE78SJD+kanpS0jeRV9uGqZDRZptcpVtw2aWI9iaJR4ZFKmT2nTbl
G7gg6yrj6lGpUwzLNXN7Du3lOgVeEuBLaxPfohN5Zh4EPMxKxgs5/JWT5uequ8kpOepppIbGyfyo
eCcmdukbUAg0Q63yaIG6spHov1oemdLKDiRb96EVbhxj4LhKuWV9nafYh9i3SXCTumxEcRs4Vejb
Vv4l7Ii8X+bVhYbo8gbkb6OP9AjzPZaZuQ5sVgdYigSzNgOfkYNrRiobHsadeqSUDm/hiMEp3hjW
a+7ckwnyZMjyV7xwNRuBp8FkMXL6ooBMp4q1xvuzzoI3CITsPHPacTkqlzNk46eGVDzhUj8rH+fi
kUOBXrUbEBwbWMs8wzZN9R6S3i/gkc3KS9ikh97QIBS9hM5LnrKlxNQ2TGcxwvl12+xGGZrLwDxr
7uptrA9bRDjTyA6SrRONW3c/T3X/txXn/zNXw/9LuvRyEPzf69KXH130o8nei6/2L+r08rf+w9UA
TITiO0s1gZ9Rt8v/+Zc6Lf4gWWNCYuOwrNnQKNBt/nQ1mOIPykhgEbio14tzAcnnz9y7qWJ4EC69
D8JB3Cb78d9Sp3/TjlQV1Rw/7kJ0UPlx6m9EDCxK7TilDQpLVXNQak003w41NkU+qpk8px1GsNQA
VNZS5rlNwPNSUQ84A1ONLjDQjT3y46AfHCtwX2HUFs/1SKOoZ3aKk23AMKfL+cINHgzRN3u3UrHs
cWTZ/PKp/y9Eh+Vl/qIFLG/D5MNAXHcsIf7Nm6Eak1MLqvE4yc4CKLLsMCyG4HBE2AWLwbC+K8mO
7gbFTffwKFXv73+/+CsyBqrc8gKgcVjMDIRO2Ouv8gC2/jJvBmDLbZAlpyZR03MHogsFvO4oawqW
bHobyuBAd5qys/t0Wkehcp/RW7qnTtGXc0NuxJ052eFjBuVR3+juCDO0qd1t5bTNXhiGZvhUoPJg
KSrlEUCH4sWG5b4m1FUYZ6PRoAIBv5o35s8w88+POp//sedlmVf89lnDm1rg+hjZUF5+kxuL0Cbk
mVLO28dpdUeBr3tpR9VsN/NcuRBry3m8DA6F6TCFwCojWo9swFIjEFTMudGzS1rk3W6WGKQ6CrfF
uxEOHF1CszcVjksJV9zffzuaurymv75my0GuhL6GiQeRg5vwVzVvEIbMtK4QJLXr7KJp4w+C9DNa
ujB83HPymBM1PHTueK/T9ruz84EjetiZH1MuEQLEWGTrsmC91CANbwO8uNWFCHh/NKh/fpyj2PkM
22rq/HJuYpw3TV4/Yjjm/E/t/GGKRb8RtLJfKabb0DlsbPka642Sd/j5qxY9PE7rjxQA7llz4dGn
upi+qR5U7motJ3ETk9UKgorgrdIqjBQNTnZyTD2tSdtjRWj0xpkKyhX7obi3Tel+lcH8SP32/ERW
tiDbVBRPig2bqtdY4uCn1McYbJNPQdKE+7nIFv2EJALL/XhglbYu1VS1Z0DYxU2j1xHOWCmeCd3T
Z6HNNOG66Z0t5/YSdPGQrktSC5u0yYZ7IZQEK50S7OvRBEbKlgJTjpyGs22jmwEN3YftHF/GpL2R
mUuixcSisxQF9eorPtQI4chxKABn1Q1XhaJ39Iu56q0G5hs0bSFJkI0m1WOjk3BMpEfdwpwMXxun
xmDBYVnVDZqEk1bPzqRwULZkd63tNvVTtT/UaQ0YbsxL/x+ur98fP9oid1qC0SOuRpcT8V8vL8oC
4rE0AWG3jhwYeI/Q7s2ylTC/sWTjl9FVYM/4toGdTjgy0+Y8WfZzp+jKgtGVeKhHGAcEEQ1iZ5YI
Gba7ZbyTy92v23mLZdTW/omV95u+rPKqLeaScMStBXuy+O1+vSlA/lIaVSLB55WiArqly8QdUJ50
lVwDJvZHO4/lj6WNc0tEWhA6ndq1Cw7u9e8/vt8fKMvrMEzhUO7tQoL5/dk5CqWMZptZAQ5dShyg
k64Tu47XUQ82T29q68GoKP75+1/6s47q10eCxuzXsW2wpBBJOXQun84vAr+qWaGu9MQ8gBgTOwNn
DjjebsLPPhWcICi4KwbiD2zVUlpNF8BRjso29n3wKmtyPF3kGq9134IMdZGiKqE5R6se18wtOd79
/Yu1rH/7riDgLMsbvHaMkOqyv/j11TYDdEimoViXmGB6Zm/f8OI/oqlCHU51wppuhIGoqUFrVLHJ
AFlaRxnpYenBpY088AIawpX+TgVBeTXjrLmk+gQxvNHjrWIuTXJG0HwUQtmRngTVKTtCG2bxLCYa
awytxstbtMG9RcPO3qpzdUsm7bFRQuTO2QmmrWx6AGhu597D/ERDHEJt1aI3YIzu7P7iqPyLR7RA
h9WiGFs3zE4jRvSVYiDljRPy5lzL/pkcLYkUA0HM1ABENH2gBquQfr/NrM7RG/SL6UCNibNNyqTx
WzcMNmmYNtSjcIABM1JbNG4jv9FnQOCBQDIeEasBS1CwMteR8WpySAJ2kfHD50SzXsZSYbBVlwlq
35QOp0JhvuoB9j00g95cTbNubzvoUF9GGGsbHmc0C1V6GHCKlvMhj/pxxj6s22til1gJx1qcI1O/
Ldtk2Fa6qF6sgNF8CI35YrZ9fIVBqB/CoODAyOZvPyYZIVQaeFdjufAsKHXG1t3MtI9ackujSEim
SWJJs9QQSZZSYExclU1FBmMR46OtLc3viNA5zHGYWpsJAPRNL6p4W1QEQhqMCfRNKC15Q2fynTgF
VFYUnDToo6/WHWdgR52TfR7G/WWKB2vtxMF4SjpnTzNSB8TQfNHVQBwF/RBWmCgrnRwA2hw58KXz
oM6hnKgAwC60eJcnMurdNjVnFxuXndHjUi/aX0ZNE2mHqkRJopRvpvD63DnN40yA5tzCwLhxJHMH
mRbZ2ZYFuQ6tMrdoZFe1Vd4obhvvJkJEi58bG2slUUyg/Vt+GyQNl7y+TTSyIW0SvIS0DtwOA87K
zJpqNNt0fiQkoj2xjdb3ZZiIoxqmeyF+zuyIZUZOOj2Qd1C8kGz3XTeN6ZH4KG1OifVccKb2LOSG
a2NV01W6SnxQCofwa852NiudLfiJgRkMFI+1dEiFV4QUtFUkQUHOmQvGPqbhFMJT98Z3ONxnZvcW
cEo+uN2oX6WMzZOZt+WBZc5+qVMQlwmJ7c0ClF7n0CrXoieUQJMgaaJ+pB0alrjNeDTTD3NNUDmP
xsCzEtRpcuc/SpAzhKRyO96MKcJoJbWHoCBVEodzfe6peiYuqpfKbccNcwuiJf0oyvCsOcYI06Ip
P9mLEbuWsO82MJOdA22yDBTBE3mz0/RPRa3fJ1VoHHK9VWuKeTg06yYX8hyXCbIfJcDrvDenXcYX
cCmUyHjXeOg/K+AZdiXPnkcnm6ubihKDF7aqkT+LZDpRi5yyMyaonWyRBfCNEb8sfMAqEcYN8u8h
0VaNARYkuOBFgf5AGDqJfzR2A3aqi/LiHLfU3MWlMeyzEG2Ra6z+QFL7pLEEW1ejE7O2pwnfimtt
AVFOOArC7hhn8Uz3c2MCchzVlWPPzyK2vkvueFSEdsvS6NJgpeeelmBBzPrcy10SiUGmWdueitt3
GVs76v90T61G6BCZm9pPtrv4QaSLGsX+KB6ebL2vBX4GlEYO51qNpQVYzQBL/HMiWuELg5lh1Q4p
AZiCAtI+rNGgzBb3dNWRDk4mIuhsBS5RZKnceXQ1XYZaFvcRY3IeC1VLjTV7B/bXargDFpuDLCG4
JLUOlr8zjR9THyL+VmVxVmL6Oj0ncxK/g2TyFVtV6rXNnD87BbTfobGobQym/j7qFR78k+EHreK8
u9IYzolVNztuaAx29Dz4g+3yzUiMLxbzxqqwDnIsDEymdp94YQFoGffJ2ARbe1jSnqz/0IfqiTVi
sgY6NXiOJR4me4U7YLn3qwrHpU7+a6cGC5Y9WxhalakFrk+Ttj758Vjo4yOUeE53apF369HsyQZ1
QtW+hh4xHdhpG1f/+k3JkFhnTA+hsQqW22CCj3HI60X07EHBImPa06DfNjGUiy+qsDKv5BVfZBmI
HFO1oDCWBsP5xEadqg3uNb9tOypmqRpBCU1kvK2KfrxSdtdierFKjOHjrEFbqRw8Fou/xOThC3KC
WqJh1MYrmV2dBzFZF9OvqrCpNm0zGmIzyLheADLsUY4ldWhcr13Op6um8XaIMbwQzndOrOPuE788
q+/UFLjJRzAWobgaVq0TomczAhJRalW2iZtAbRHlnarHsJ13X7JSB3YyrXapqDLZ/XypqRsaTG+7
eDvpg/ZQqTmW1yLTLjBIm53WhNqF3keK8jQWYw5vjUP7D0tVwCpz0iicWrgvvPt4xHuVG+l017gT
ZT10pZePcHIx9urhxBZIlHK8diafltLZlrwD740Fdy4VDKqhZrwngGnQV0dIDaCHIMduEg6UDJvT
IabFePlBapE1O9i87sk0W1JuQmSvVeDyOmRKnMdWm+rVpda99prSqe70yrVxpWRh53iuTLhgIRHv
+7jnjbT01+P2rCh9WeuKzby1rSpU4SQhXIepb7xmDSeiPlOGBeIzNLum1U3CP5rF1FJzaSQrwG8f
s1GdtDVtKO6TG5Z8dGOaUAnf6O2XUdru0zRTQe7R17wMryhaec/oKnzWXNlOq1IbISZXpSGvRI6C
79lRkrPhls4GchCFRZXLBRqNa0fPDxX5zIZJu+leC3dW6D+y6UezjYHWGavLNm5MlUQrpyUQV9yq
zWy8Z9gWFrDBflAK4DJzWwBXGRmAKfNwARRM8qyVMwbh0Q4elgqykXINEzNgp2Ex4DQFWCibdi7N
5zc2rsNbqGbGeXZV8hAZ6mnWieYwZFrsD667nNRAn5DhDqmSsgP7Q2spfMM3iNFugesctW7S13YQ
Z1+tza6j1rc0VrjJSUzO0inS5ztNs5mRTeV4zoNOfagiyKYUdlikuqyu0eJNUVf969zBo+kEJatM
DzRWkCBF9o/zWmPcKYpp29Rih6pCizWArpb6+HLOGMBGwcQKKuKjXrNM212p7ZPMwLJkVVrDp02T
NdsJSwt2FBRCkmmV8QdV7e3ayEAENAJohJZInABGo1vM1Ebc38Ycno2UO5uw2fQEdvGZPea9HYW4
K/TYU+qqObYT9Oms7+4MYaP2C6aLfdR8hCWyPZgfEyqXHd5UIxupycyVW+jg7NKduNlOs3IbDSoe
jIizpGKZE6MJ4IgZ9C2v083xJuxkfyyBl9+0NBXtUBGcNwE95Zp3Lq3UQypuktApfANqjq+ZMaaG
qQnPbZYGFzh07W0R1ckjGvxzVarGTrROeRFF/069HgK1WZFyUaIKFGESxzD8unjnBu0TzXjWK7wp
12uNsPlqYtwH8+y0XAcdYaTZGsACNo6xBXi3mR0Mg0z0u1t4RipWjhILSqQJewsNyuDbF19xYT66
+nSeCZwiwjf+/2AeWw4JkeuV2ToXDi8EdwcDa0nnPFLes4on9UYFVrgqRk5sQms+WibsTk/SIdWe
C8kzvVaruybo72mWeIgizH9p/K5H6uPPk9j/18H/wZ8NEBU+6996tB9ARDXKicTej1+18P/8m3+6
tXX7D2HAESbmBy7SWtyM/9LD8VT9oRpoc2AmyP+hjf+nHq44f4BhciH6I6arJrhlzsd/CuKKCwiW
ZB6BQUtbmkjxf/83/Nq29Vc5wkKEQtfkJ2IYxzpJFvGvR20Uzz6XoqqO/SgntkYG0m1sFeN3lvUW
fXbEOtcIwMVEXn5yNxP9CAyJqmqTVL3rxZUFTSdxcLbYRrMHfhA9q8EsMAr2LaSo0lFfxoEqv8Ho
2gcKSYNvic3CIK0fJb5WFVmxIg8sZ6/Lo+jaJU1wiK2hrldqQwlA6RbzuegXuGXuttG1JI+8Mwrb
+uQgkF96vNHM94zUh2uebXRcPUPHYDozjOYWpwFp6pFg6tD3CPg91qjCFeU7Un7wjZG44k8zqC29
GhqVzpsO+S+TDILGzycx3wzTbH3Fpu78+Pla2sBmQNcIKh59dcgqttjqfDuZ/NM4yvi2tBkp1GjD
e+lmVMjhRUNuDcJeJ/mUMyU0WcTPNs/EE5WCI/mzRkZfaq/x5kpZLklJM3wRlZWuVat0GNUrdIUA
WqXKtuBMk7DlQw2lTGKTjMSq0JDQDOkSuZvThnLctssfulyvXhFEgleNjVjpOb0ygQiw5sK86kFF
ZMhA+HU5YgDZCMmr5WZBtjsMacIJ+RIdkFAsGNBGkpgZJU6Won7GMY0NqNWDh2602YvCRUPfa0KQ
Zprsk02g1umdKXkaQ4yRxlMg8+gKgI/lcW4Enj3bGPHY5I75RlUB8ApWvms0yvYBvIXyLIM03Nlz
6+5TSckZ+x2xV5lgH+wWz4PeWw9VZ81vpjUYXzHkKZ0pMCPZ0TI3VFG4r3iCRiCcdJJPvTHQu+Q4
fNnLfqp28quhltEX515zr6nDAqLU0usIQgqTRbroXlOne6GdsQxq6nQMg35rapji58hcQGaJc+ac
Ur6MYae+1DxnH+Mwt66qjEiDO/wRIzXSJwmLjkZTDEiOTf0hh0+U8YFeAiXK8fAoCDhGxkalThhP
THgefXds5OOI3BwnUEAmKcFplaN4Xw7TKwqYCNbJVsy7tuV+KFyLhYP2TZJgQV69Wm6TYHhTprNZ
aeE1h1P5xt5qYHoCIULvuDd1Mad+NzfpuefEeRZZE99m2hygzQP+02a2w6hOZBVNAeHI6nHKxh11
4HnrnDM3wk+X0K4+ZPw8OdjFvRWU1QYJRL1Gvd1cI91U/DwmEoEV7MWdwLDGs8uwVp/y78wtxovV
TdE5UG37K4B4sqUDU8JOSNQdmkx6zqaU8tNJGE80esEQmRUKqYasCzlNZY0kbBY2fb3O1aak+asd
L7XGbYo0O2IJxo3DzidcwsJwBK/hAMyFwXxqfLmwkHxHxxpjl7AOilFT16ZV9l6dT2dr7lQ/GIZw
3eTZqi32MryDYu5TcLXJbXZFmIuTmoWU9uQs37qkSHtQl7LixxK0PTrWl63dpOHWREmJZQ8zjZEP
+b75nRhYrXEQrVd1cpeILVGmlkNpGTwS2bIEuA0IZO2uGJEzcEVgqpPKtWjei/ERxIpPDa9e3iSc
XTOyd4OfxNRzw4p0mf8Pt1I/uvGlS1cjjyWSa9WpoLbPUcb30do0lDdgVdxE3EJdDKdzgyksnGSM
TiMvJSJUlPpx4CVmvE/zDRavQj/adnsXflQ27OpdV96JYV2UYC+ojsFEqFK7A7+JMHFO/9wnROiE
hzNntRXmU6MK9jHvLOTApb0HdbxpsGNGQHob/ehEz2iqInvTxLgNKpRZuQ81nDoBaDQLMwNulG1v
9F9MQx66AI8+dbEwRlfJQA68Fsc0s96tQkMWvIvN73GEoKkQgNPgFtR3TnowqG57a2zX2FuG0hHt
THUF1OOg7irw48/0slekY2qEXNwZrjgwUT4pMo89HadXAbAK46jyEKmSlK4wsMJU65r9cZEaa9fh
yMHIJSiaB4FhDqXx1sRXShdL+6nbcItn4zLH0/PQdeesAY6hL4SXYnxxTXnqcTS0LHl6MtRIisaZ
eRmhXDFRXK4LAkDDi1ron2Lxdph3FNa+pib7V0U8VPhkRew81fG7yp9u6zNPEE9aRr0GpXozBe3K
Ks7Lp2gPJKpQqethxKpYH2vMT1BuixVTtdVCX4YRSWj8RiqkP3AcOUG+azn91Ng3TaJ6NqtWNNgk
HPZawcW2y+ofVaNsZfHBtHYDcOwUwuyuEAEd0FbZqLGiH0xtz0Uy9xjT8kusfVTLPrkLPgMlPcH4
IvBafkXs2ycEynn4iLFcjfHZ1imxy+/nkIH40TA+5l7zLfNuirclEcPKeQVWvtWGEU8il0E0uziV
xmaiPJ62nSHWeWe2Tshgzjn5lAGsFxM5hj7omM+chsaiM+pL7ea3DV7AwJkukDE2sZ6c6Rf90DnA
1v1rrmL16ydlN2hZ7yW2rfthYd9n/ew5wUeSH/rimtLM0lJ+63wI+wHrn477xxEniqJk8tk01Sle
hqEPRXImppQXL3l7pk7cn+Djtnl4U/cHJzhxFe5ce59/IDl4jbN1qm1XfEe2Bv+KYPoAy/Kupy8Y
8m9GptdyWHVD58vsTGi52L7DvZY85eZLCFTM3BdIyLmbH+3gPhanTqFeZonZr1tOCMiCBphLs1Tf
ILpNr7kV3PQCYvACI+ywQPrm/IyXTwdtSlwlmq6Ni2cXW5DLIDfc2qHpGxyqsPr2OB46gAtpDPv1
BbMchrPguy/3M4aq7tmqKGb5qPtjXz/ExhPNjXLeRfjsoqjEUbxK23XZPRAIIUlNQtsJV327F/yw
HtRKtR4xnrc7DYthdczVuyl76NThLV3S45fa2EMrk6Ajh/mHmx4VHH20ArV+Zv4IkkOD9ZGty05P
7kb+kfUJSM5RV+pTQvAKCWgVR6867sUwYJTF6058aa5Z3QwdkoAKenzwWwy2uvsqhp1tL55eYlaX
bjxIHlWzvmGOYUUtJZTH0gx86OarKoOrdZ555BIYUvvvoX+S3EFKixB9aOQrGFYt2w24tWZSAMx6
0A5pM3RoGMt2DvazgqxAbttbRbks3pIYWoADl9X6QboQ+zzxZl5siUU+Ch/M5pqGCF81gTn21AZQ
KVho5Hg7P2tOMTEqzrzruKZRkfSbLR9mwGtq5WtZdDs735LuZLuHvblbOGchb0Ky/d73GuxlajDr
DZdZAQyrTW8y9mMDWbthKJ7V+t4lOkJxNVPH0iM0Vprx2gVqW/Sgmxjhc4USWRl74syY3JVbK30r
5ltCo7Rb0+i0pJq+s+qxNnY6XShZuFOtsw5XOHmb09gHLff3I0BNLBaS/xpY/jyXcAZzNRW/joFh
h+PRryNAE+EyFFqZAdkPuGITeqjWhuMQfYlh6KKIlAURDnhYzOyNCX9ZhVHjDc8ss2h1tE5WwZaF
1l9zVxaafKl01yEM0PUvZkKeK4YixiKV6c8pz5JqUMFkK5Z+z0+G5oky4dxYmVbedD1CYle01EoM
6oDAwuffNgkqjOScjh4u8dKSq1Nd8eZ0902pH6qce3BeNmtUuzZDt+lIANDr/BW34z0DJ57FPLKn
ol5HCWK234j2seSzL+0CoopdVYdQG084iVQPB80OgZiHait34n+ydya7sSPbkv0iXrB3chqtpFBI
iqNeE4d0dMS+dSfp5NfXYt4qIPMNKoEa15tdJF6mpGA4fds2W1Zhucb1anXdsXR/hFr0sQrrBPPq
sCpeLVWS9nItIPwk67f8TM0SnaX7cP6Y7We3/XYL4mgO26jqVzJXp7nHMFS6fJJFziHSUpvHjBLz
3UmfSsndv70vS3ybZDM97OaqOiaKKLiG40I1NYRIcxWS4TyM9bPmkxCadgs9cyReFq2+cT2AYn6Y
/U8sjdd81S54y0cAIfW1lc6vDpXmqiqO68M0YHNgHUY+iwep0yfKZB8dhdt38TZjyhswf2q6YjPS
Y5s27ckzv5zuJ1xeHHbAAvZtdLBXrFjMG/lfHkKG8789g1hoaIVi/PaoamJEp2r7n8/gYsOO6oNu
POViwsizAGNqy9u+Hz64by5nauu741LTLTCppOXuJHzin719SFq/+G/86/8rMf+ixDgCweL/4khs
etCDfxdg/vp/+K/44jn/wWNBnw5mBNLo4eqD+q/4QoY+Ft7ajIWJDdFjdXX9bzOicP5DshQJfO1P
DdBneCj+jxlR/Afq0splcv8fEEurq/FvT1eIuwFck7D5zwt+TPLy/3y6spyvjQZFfujmjpJU2vXC
j8Bpwks/2+GD11vAWpxp/e6JcpbpNsVLcB8hd4CWdZhU2OTiJvjbX+/hv+fr3+OM/6MXKOTIZbFm
CzewPY/2MO9/HLssfPkP96Dfh7a2XhIx5rT2QFdjx0bNA8OG9ATMMLmm2nPTmEtqmqll5lXN97/8
KKvJ429vgL9+FHyGKFwCOwhsgn/+feiNQ+h0I3A6AzWau9JLfeCuhFg16lFTUQ0hfdjuZOXnXd/0
1W9/TFKuknNCV0U49wx+aakASGMIC5GvUtF8ZqDh6O/MWvKt//Lj/tOzwl8ucNZP1CaR7CDRrUrf
319YkdP0DpoAF69lWcaDQ7/Wy6DHHD91N2dfQ4W3bld5kjlzUBhIMHFk/meYxfBStfzXsjlXrN+U
f/4BhSC96WMRtUPUx2D953/z/LgORsncA+kpokZyUWopZ9m1s51dosoMdLASjOyPMrB1sCvo78Bn
Ehs0bDeTqPvIhkt4iLyl/gn6DFqKmFZurRz4NTdFqoLxBvwvqYxY+ykpSH/BNBX5cNOdsO9+pUHR
n7q+KO8wFjJ4WMqmFnVwx5RLk8wTEoCDUiFXvzp4izII7KQuHLDWmdaCeY0yOOe77LX2fks6A7iZ
Ovnv0eMX5WWBifeuJxFirjHohd4BNm/yaWTtYNaj9CiFPzDauDCpWwc+nQTIe6XC+LvxA/bMjwxS
QXsVB4n1JzYgOqFzqlndtLZPL2wX9vEuamNzEaJkIV4EmQfNvCsGUI6+GL8jVbm/q2EAO4gzlKE+
tEL5LLPWuRp6gQsSFmGFY4pipxlqQ4flPi56olaxqhvrhjbZ6cpewInuHDvPCQ6F3kR5TB8Sd2tH
dLeND/y1Oor12aAnXc3eubNUjOs+1cOTKPlFD8ge840b9SltCt0U/7E9F3rENPpRgr0ytll/Oi6j
epzzwWxb1yaegkRRFwfTdF1Lb1OX3C5uPFyA/44PNGW07LOtT1TEfVL60Nas+MHQ1L5bGkD60mPK
Zkbv6oVSNJwXA/XjkenVjtbddIupoDjMc3+0UkKO1kQ60u3ZfRAQ4VKSswbrAD9fC9IZaLfx4N1H
Pgk5R0p+psFmc4kxhOAM99LVBtzHEQUK8Rpi+OgjdvWc8gcXkAer8YIHFx/SvM9rsqxZ7mc3NlmB
01wgReqghM6IYsTgmNCBvuY+za+C/zsCfATqEc7jF+vb9HPqatC38YeAvvxRRTKAxmFqPg3X9jgg
miL6ymSwToJV/x4odZ/5rXVrFW35UgMuvW+yRVBLRDxhA3c7+HITNJjrSLvyLLBCfuuKBpSdC2ks
2VNfaz1MVpY8eOMsrj12+cumCXEID5JZBZNTcUiqDnL92EZbMRh6SSL3KaC6fO/k1Xvdhp/e5N2U
rHYfykG91rVzKxfyYrSQZoemH33kBiqeT9xK0VGAoKK5l19jnEBfHWJ7X0T99EIdsrPvctZfEKAf
eqe24PiywoqTEGNuKlGAd5VfNh8ZdZg3fZ3i2R1tuPO4MQYMXj2/6J8yd6oPf7CIJIdqBi2cydzI
kw+IEjm4CkZCMrabMOsghxO51makHiSySsBDWgHzmk2C3xJZmvnF2FBTDmHeDMEVxViAdhuDGLmL
58j/dshFJbiM0r45dz5dGbu+p1T2ojtb/CSmB1vWZs5f+U/Cyjwm3VuE5OIf6fIw1a3TeQIGzFLh
BxnS0qGebu54g27jDj7u/RwZdqWs3QkzdZHIm2+qZqzqzaUria38uh0gzzlZ2G6sKu8KRomoEPoY
BvD8v0L8xNFXQpUHuVotcbRGKP0c0a+Jxkh35Y59G9xOwTJYjzJj7XKFsr66Yh0na7m0srauUG9i
b1ZEHqWhGQvaIkEILt+N5zyMThqTCDWVyt+sFn8v2/SW6rVnMML+8NLYdFIf2SKo9DPBAIiPCJPX
8m0549gR8hrCFo7+XCROeACzHJHKr7EUAGSLmzV2tXB4H7uOnPtOm8ExLw4vCJLKTuNMd9x9+v5K
Yu4CXz8gxrxafq5KmlQWwTSe+gHdeIIl86/ea2jkPbQc53DVcVXN+SU0hTud+YgczbeF+q+voIx1
hKJseAH+Yi0diTvovuie1BdBhM3ixaVpws9radAweUi2dVFlzUnVDnyhtfgmrkERdrq6VrGTvqFo
qfJWtnXk3KjeHpI7ZLeW7W45kNu2Mr7yYNymJXOfrCkmrjcnE8oW51Tgv7LuESkwwnGGiWhMQggX
45RVf+BH9HJv07WzF33VAcGKezxHlXXsfDflQ0RLBvtHukXdR0sFeXnTDtQNHsN5yOI9HRd1d5Dr
TmWN6o+hZIljTx3dv2PSBMtqIGPPvs9xZoI4NivzmjEziSZ5pcNCp3cYYcb2j+9xUzkPE51fN0T2
KusOuu1MXVPEtxgEXWh610X8bb38x5ORokBjJCmtyVRHkKtdGVZ3o2tg2vemYXskCn9sTxEdGfjL
Y8n65tka2959C7FI0UPtIhGDihPL7MNpayeW9E2e+rzsW78p9TnOgdGfC95hyPXVoCTbIQ+eL3mZ
vorDJ8T9CrY8z2bEKwkzCTE3beKhPZpiHRALaLbuVUPM1ocNYYL5NrSbOCd6iJ6x8cuI57+BhFRv
aSQtEO7wBVpP0TJ68t5iQcHqhqLX5A72Dl5aUie4D4bQeRGRfba90yIM6PaKFBueuErCPjfyvW+m
76oiout7Oc6lcb+Iloav1GKbBTEDGtAY8yqEROxbMxFGm9xP0r+4s/UZJl+OH0FG6snvYVCsuruR
v2jms6P3nGM3FHdiCdxf5KaTLQZe7sH5NWxirulopFgRdt2UHvGY7eVsP8SV/wO0fF/6MrqPXTpk
FkwVy4iVDJyOT4xzvG/S7slIcRVX6o0U+huZjOUiNTu9SVjXfIlIDaOl38xVCX2TQ+/GIyln5/b1
tMg30RVEGNXrTPA60uWW/jkw2R5nEjukrVkWlHJ6GtPpbYTSmGoNfU5R4h0gqbpx0VwXhXMReolP
k5z1wVd+e3Kn+JjB7eijX/lUvcxjUF2NHRvTvhHfJetVqB0ljZVsdRKSUuW5rRooQ2VmBQcRJ90+
71H9Src/doTfoTHU4XOq+HFKkB4P2sL82yWLzYfJ04LFt7hSU4chO/Da01TH3b6sbATpeVQnaYfX
eUEsnfanQjkXewawtzQ3k2sfFdFeK49rvkuYz8pq7LGhocku7ZZv6j1Bje7g+sn0MaMb7JMJ7186
5lDcaSXYBZ28kSM1cmVcUYXgf7eT+BBDdx7FT2T73cnjm3wIK3LgPZo8Hjh9j1mu2S/FBIWmqbyD
sl3ssnlBPGwA/5lHxj3S0JBs1ogPCn3CS1p2j5AuzPWcO29mseSDnH32XAZCfFcnz37rn2anmkGh
xBk1GvUltFJyqGZt5Er546g6ckESCnq8cHH3ZtxZmXptfApDSXt89xV0ML8m+xVNHgsDaeatIPgA
62YgSGIPhEJMdsjTCmYRytG548K27R3/XTZ5exv0UEqoBLvqmj5/jfntMwCyS+w9k+NfkWP+m4bZ
PiTFdpkaEhpDSgC8BXqQeS8qT8mXuAuPCjUl1UAAV/VFd7uwozv4aXY/mqw8u5BiQHKsl638JjPU
CQS9o2GCOc2DpaenhoXvE1c/qhL9nXGrL+q1lttOgvgBOOTWqFB1404H1x1OkeArYzU0agZr9XPG
T3JbDlF0Uok9owrTuLadYw8WGbXsG0Y0/zF10YvDsjyj8pLBbtLnDIn/3SGcfszUcD2XPGRLkSOP
R8upBX+0G3NKQsLkR6ce96cRoyXA9YS33hR+Eip07oZoerBa6HLckatnfzQWAeJeQfVkE1eUmpK8
LqpPGmycCF1ELLpNdxGnzgabd0e2MOGiGwfF92A3dA44GgGwqfUn+jFp+WiYoZBk6YW265VIJZ76
DPwXBTm/HFJNG5eGaeAt8oEWvtdRqGDYhu4ojnm1lvdVQ3Kw6Q35hbQxbTrDVsinSK9Uyj8NZNy2
kEAWZGd1nTQ41yP7OjM25oPIo2mDvNh+qLlnZ27zoPoqZ1iFA7GmIXu6rsKDHN30tesCmPqFp5G9
ZTtzn+PlSQxJTHciCa33BNfFdR8M3t6fsBI0mqyPO9VUi2q2CLVKhlNqIvYMgWEZlmYdjsJq3Csc
0Nt6aV+6AoBWzd/3QkGVtatoip2ItXf9PRv54s1PnBRMbQuGlMqw+9m2b0ljjVSHWc7RR4l7dBV2
ioD73L63vOkeG1vFh4FgS68mbUtuBxjBle4L0nz6yEfIezGPakV3DzCHBDcGFkky8Pbi3snWYLmN
mkff7vFwKH7k18VRbCzb0AXvrMf0iPox/skaxbySFQwnzdyfBPUX1LuyTqS8Aabo+tk0MAvOXVHL
ix9x7jqtuxdsMqhVgdzslvW3nPRXPFFUS5N4992WYXdP+SjYgUwWBzcE9xNIDQFQgZDT0ZQ/yTTl
FhtW9sGOaDKsDQE5o4bk1W3Ei69CNQDukm+Fq8tfuqJTMcwyl+BOKWgG7uaVYFZif9a/5rpueHgS
v8z/pDxfsOV87oZH3NDjYO6SKfWKw5Is1FAxiNXkhqK61LYgAImVHxCdhMfVKVDy3DKrJVqpRqq6
dsbefud46a7arKMWs8UaU353QTNe+fBtek5BOCRU4nJsqLfFcOYtotxnk5AULI0o/JhLxoM0w+sU
UOJD1Sjg53hYYO/Eh4g7HWnDsLpUsuGZVlN5aUzDFSgWp3x25DWPY4/TNq05R7vG3EHQXzJORVfR
AhTsq4aVdk9x6TAqFA+h/cOoRhBGEaLwobcBoKarH4FreUTxffbmWXhicSRYmKX5O0658A/NAB9Q
d1P/FVtVc2toQt06TUNvy4xWtEniejjPqrxTbnabjmsTQOf3IwGDhriMgJQYpyFoZEyljPlMY3JF
waQhSUKtxAJPwacEJXRYwlBSuzxkOrk189JvMBbN59ToW7dOn6O8xZBd41qlnZR/NOqtFde+2Iy9
x9KY2m2i+2E+ieNcuuEj6ZFkQ6GptzqHPUwddX8uknU7tNS5D+0I+gBGjfwdp82nb8mARZbovgw7
EPZ+6tvhoeSm/2yKhFVG6BAkw0UULdet3cZPWFc4puKmDijt4P4+PBHuDoZdRIinP9VyEHtKPHE0
WU7Ko8JdaKDWlV3NgSPnSVXOQuMY3WzYhMdjTQBj74Fv2jLovfIXgUtFl8Qmjj+bKqLvbrbWyzaf
TZGclyQwIAkRq3KYvn3MSdObPt0YeC4jqLJtW2QwMsMvp7HmY7REAXdyvsY193v+jfRtVCTnsByo
HR6DG3rpfrxhOAeen90aP37ARP/mNfzkzAyPbYq+kwwPaTddIbBh3XZaKhyEgDyBvYMg0e3oJ6es
jd97v3gkTPY7sVj+mUkfl4UzsVfJVYUK4EdG41PCOqKahkE/Hw5+oLkI11Rrl3jHY0MVXgXmY/J2
AHcwvdr3YuCNR61R89f6ZiT5B58DRnc0PCxY9oqk+pmIZc9zcRAcNMq19qOnNvYc4riq/iRJfNS6
h2HNBLiNXLxM3tph53Gj8ebpOk3cK98Ak/IcsG1rnEXSCejGN7KoHgJUlrXVRwzJD63ffCDJRYfW
nQt502QgVkGvZ854oQr8fiib31kisFI3/jVYSmpq/5TW8JTM7WcwPA5j/KvvojNeeBaWOo02TLo3
ZjDnou8e+5lSrog70k4F+bpM47nhBdZVbOrWABdvlMH6GYlRL/tUj119SXMKJo8u1yP+YdgKs3Wj
bFRH2XUhnI68rk8oH/aftB5LMrWBcekqGbnjNTp0KWKWIhdb1wnYc1MBHf+JFyV5O9aqJdbll/Ke
xnKOa2rjUOvpqG+JKis3B/Ezlf2rh5h1qrt1lE9Lu3qyl242hyAOmvBNzS4lBcHSeBaMEJ3x8SwF
8gcpEoC3dkcqkfhR+GRz9WXxBm9gBu8yOvl2ah0XE1MnUORbadkW5UYSGCiFUQZaD4EHPHx1FL7r
WBfeLpNzjdTJ+vqLuYwdGo5yI/Yl4Jzn0KTmyekkZ57Bzcf80RYJaNqmWPVXcjOHsfML1AmPMeU+
HO3pBk2bWI3Mqr69Qfm0ATgNzrgNxKjOZaqri1pW8whjiMEKP0/AUKfMRHfG45nbOE1gd7eh7spf
BTJ8Smyjdt27SOWiu4mavg+u17z3R9zMOSLqUsfrqDpSz1Qk41RfTUkmeAH2lbpKeX0+xqbloM2S
Yjy27FcXOhaIDd7SaaLvkNjqtzYhprg3Tpe/09LKzUdJpyjOeZJl1TNOtfx1nPHCnKX2g5+EARXM
g04YUrLSFzV7ZXp6AednNPM0KrEwe5K7uGjKlZfTEpClZKzijOcGXy2XyPgoVUpZWX1D/ZvzjuYo
q58oS4lvVPB34btNECmZ3OuCZ7NW86FOaUS+6qIJkJZLwNUn/CdktWsoc//0+GApoCLYRnOcSRaa
s6ZoLvlGTcWfEWAmK4yBwXlTI/c/2xBHcWFZLhVZjuyTe4SD5NvxZi6lYWNxr5psUoQD0EGoWtJh
rxrXXIg3S1GM/vUUFyB/OYQzGJ9BwwQnmaMOSVBW9RYDF6vhwMQlbDZLiOfY71ckDFW+Hh6IycJ6
R+/uHc4p/RkP2raPZe47VL6nRBjwgnQZ52ZUrr42ggg7EQ0pdjjicvRJFmlEj1cGcld3vVjrwT35
G9EdE11rJ4bnpRBvbj36v1BvaCBm9TBvZv7szK7aoit5tqRLhYXqR+CsbXOJ8np5TtAhRrxQU0Mr
42wBymPbXn11esEGVE8EeQ44xTQBWSTi50wYjtLR1VRg2gop3uAlTFK/IUI2LJKBTFDtswzNq6TH
Vh0jYNNfnW0i/FNUVE3bPEmDD7L3Sw7b0Qto6GpIrV3YaLRkuEk+0hEyShizDto0Meq4G9+nmt9x
D59n+jCBL377epppNfAmXr3D6HNA0wmKBWPJl6cayQUo3giqX2OAaneFV6FK+lMbfBccTpDEZm96
muAsOifLJjS7bT0NeiPBbiL/DAmdcCiwvb9s4tkLACUPTX+jdSr0lgwTzty0JC2A9cQAcKOsHKrU
GqlVQBJFDnua8eiVcy4Btkj08wEpv6eDN4EgldXoobshI+hDA4uP3aQW1Da2TMu/hsZxLp2t43t2
+K34WUg7hEdqRNMvncmE5tvKs9+cbIV89qqAy5s7GfTiqV2W78wknD5TpTGHwa7sxtsgDzlpCQ7n
VK+0TdbsK8tL8PgoZ6nQxFKuQigvuCl6emq/a+ppPyvbX7hD5blhIc8RiPY9udVDYoiAbnFQ88TZ
0USbJuLZJQ06ekci5eTWLucUP3v0Pr5iM/MyTgO4dNtqXpLpDKSZ7tOoqH/FVc2cX6vgwaM0+z2p
i+ZLgCh6KB1a+A5zO6KNrJPuX9XxtJ8wzcctCK3EvIb0QfL3Y6jEF8Lfmk8CttQ2z2SKnzfJeoiJ
KfuyMGt4QzSmvESetuA0215H1aDto1TldTq+lmURyrW10vkolql7aqVHDUxG5bTeYfVnGeD6RNzw
zOTly1gObn+r9Ow/2+SE34jOrT9F7DZ/oKXY36274PhRi9s+K6uO3xs+h3NRhD3SmEUubetYcUJj
dZTSPDlgH4YrWWTZG8ABaGpBFyWPY2u1f6gNZPkqqmgxG6xH4kGx0WU7PPr+tk4cJLcwzxcoYxOb
SjCubvnK8cyIGjgt+UmSEu6XU3do2UE0jlBS3IHtggOTkzs6pfePU0XizsUv9B1rMYPsahgNWaJb
cCi6iPrR1paz3M/0UB8ZH2ABWNmIyhf5qd2zGZKLYJGReAs8SbejGbyd/PuhWMBWzFi2Ha7OOvya
4zn5Aq3YXfPfZ989yhQ2fNC28tJOBt+YIiywjzyh/wQFxvpt46UdFNdiBtiZ+x1F2fYAg39DxEm9
8eaJgiODCHYsqYufBXZyTWjCgKaMYKtAyvYyyb5prEvUvniAi+Z79kCdI1QSjqkVv4belG+WzC5+
NWE641cMxuBiZS7/pl425ZssdPCc846vT1mEsQkXPlLXdhTu+JlZxD42eRxGFyseoz9jjoywywlE
LjvWRpW1L52JC2A8iPFXGCDK7FLjB09G0QnoxQ3KQDVPUc4wZqLw0GSa89SJgJTu8nGSz0teJgBn
iwFpYxj8maFpwFDtKjQoiBbTzO/mLDPHCrHZ/ei7UwU7furSgxApHjfkqxgiXRAG723U0vAoyZuC
FPHC4rFipQmyLekyNoYR+P15Wt6qFAGfso+YPpugCMuHSTZk0ZuyTKLNZIIxPFtzWgleHIyv21Sm
ETUbyhmdS0TmxLlVvTupfRQqW3PoT81dS8g03EYeJJ5jOZvmvu+KYtobxInfciHXQBBTLeG1di2k
btqkxxF8SQaSsvX6FJidXwFv9FVbfFp8Hi01NnHzrJdiPlfuBP3OCNTEjcdKjooOCcT3SM89d9Qp
arGN655s2l4B33632iGjHMYuakoY6cR7mUKhfmJ2X4/a8ZPHurMsGhOnJPqJ86q4h5sxnkYlomxv
xVjYGHSJynn9KN5nZOZfWRxWoEGBDz3kPkYvV+VDQZvTvFxEyx6OgaXqPzsYjR+CxT/uaVGMLBjd
5auwkyZ+UIrPeelsojr94LbWQ1WFS3Jcv0TzFSMHnuZ8ahYqkEutKZr0sj/LPLjf09xptcmGGJGf
ALX/wbPDvSkHO+nsiTu1w86rgvzLH6sG0qIEWbmpXKY4GEoie8oHvL6bgT5PtZmnnveU5UfBXZ56
RAPklM93aI3cxHGB0OFUrXtgZ05X6p9v2+9sHsiOWtxzcipXZmyDbTm1157Ml/eoDTLeFnbCKzue
p1WutbVqSQ0tCHFV2huWMwRGeTN6A56RsR2rz4l2Q/TZYai93VAJlz18GQwoSsYPi20WynyCkCy9
Fahg86rNB++tqEacxkY1SJUkyOEh0g6VsO0Gxlc/sFklh1BNqvpJtGcY6JskvOFeHFzYZ81gsSBO
NoBCei6KgyupY0+DdgbTOcTd9RxMjrN3yyZs92Q5q7OmmPOx0nnC5F21/PJxC/mIf/84/qHXj3iE
6KLl0XJQbclGLTNTjV+o91LENr1NvHo+ex73D2AgUXKy8YngHA2wFetlGMRJxbatkGSMs2IFNVJS
vCT6bGdzGx0Ghnx3r5XTkW10ZfIdL4YlwOIM2dpR0TxP6cR9ge2U1+5Lu8WUWkdJdXKZ9V+aespP
JMh7hAQPoQLe6+D1h8515KuIunSmipjxfwPBgDoK1rpEEXi/TM9OuZ4SXiAjl3JMina3nmiiR22z
Q+Zly44NAzw2Yq7hjaakIG9fwhDMqDXGLf97yip7F8MZfQwiFnIbX/c0iHlUwLM1Gbz6PrRt/6uP
4chssmyYMIK3NY8e7ZOHPpLrey/ykA1qvscOOktW0SygA+e5j+vg1ABIsIF2y+Bj8LnqHQEsdPcD
6O2nrMcNiVHQxGj66cASMszs8Tm3rXHX8V2iDbsBBr0hTeOd50JDCRKTRZXQVOcuvgdOjJuoRZ3a
+sZosVXL0n0b15jbNKkGUKqeGV58s7jpztCy+43WGzyAy1jw8KZTds95Et/R39Bwn4ir8lNFi7Ru
vM4b0da4j13GpFJfg4PzhGYfV75bpeJGL0C76k1ICPBOjkEMStqmKBk81SROU5ppdSD7XW79IOQo
HtyGNYMHCgzoavrhh2EEM3QAOrMRS1Y9Bus2EbAS23SGjq79TWMusJnByor7MKtjezcUPVKExstb
HwxIJ758ZZc558LEhIWSXOngyi5lQqlG380f7G37J9sgkV17lkjbaw5+Es9s2mNYDKwNjvFcM/U1
/mBOpL7WQyQNB1TG3G0+ZzF2iqbcLpe7LBfjoybNmGzljPHgunBau9ybmejKYYGb6UDvcr8ZpnJr
249B+OAz+kJbx02XnZwwd35FdlqBi2l79pXc/My3zyqAvoJW5/mhssrlLezn6jyFIX1fXB+F2Dad
IguRY/9N7pPKA5NXps5rBFHL20XgPx5A8eM1iiZ35CkZUgzw7hyCdSgz+xIriWO4C0hPbkpnJCGS
JSUxgAp8/zGTwLSI0NUL3dOdspJ9gouVCxwj83NXJW1En5htuMjTLkAN6+ybs9K4VeDhDv13WgyM
egs4CbVnnxIwluj2iSUw+eOpki5dbfGCid1ddA1/xnEmQLEwUfpjz6H4aMHzectSl4VuNCclxFfO
y00R8VhvoPmVLxySBSINlrAfzSb4dublP24YGUHIymS9lsKeaa1VjjR3TpOgxrgGu/k6GIMq7Uk9
WGfaFzxUzkl48sDJy07LykjQz0AdXwPqkM2Oo6G9mQtDj6wq40BtM5K6lLnZfTdt7FSF9U5CrSUr
F7vWD/c4sktEbEhDYQmvzhkty3KHUpEHd7YnjX1l99j3QRd4YAlRi4iH+Z3rXqUFwQ1e9f1nOyf0
1KpJrwOenbfhvifKW+9D4k8sf206pemyqOlSEJj35gdMaMR2mqUhRygCZm2m11R815Xk7xq6afLb
skN5XAa5fLqBMvfe6PEysfwVrlsp3vD7RWJku+614W+XhSZ5SqE0f2CC8N6yoE1ekwmtYBNVEnHZ
wwdzH0aLfs27oNCruBUQ3Q8lNrkqSLFCgUcuuh01y9PT0ObqMehSCpMnDsGELJyNLQMuWmkT8xCV
ucb9UvNhuvoxdNYX4zgZ0mPs9FgpzVjwUKRiP3+DoaRBjXQtPUCUwKPcRFx5t/AdMMqL0WEvwY2v
zmABG+vT9J45j3ntq6suHbNn/mYk3O1iuJP+AJCsHXPd7iEY4LHgdZk9lZnqH6J4pN24NJaz58HI
XyPJRRYVDMoX9raxsM+hP00NLnmJVcFmTI7OEk9pR6uimF5KdhGP3tBNl8RZMsrnZKvfrYL/PiFR
Af47WrgkH4OhUAFGoqzw9ljrijcRdDSxDSXo6Zs2KeGkcCnLv/vB8s495pRvp168N1ZMeAG13ZgP
TeSON9qc9m8a8tKvahYpPgs7e7bUNFr4efQaW/J8/73JIQK2gfbTQ0EtN/sixstHMBsZQ5KDWrwx
ad3Dmg6S7qXmwvuA7la/4222WFoxW4UHIGvTj5QpzPIKnjvZlqkDF82XPicHJ0Yo4TjH7kBhVOjk
FaquP9AktczICbu+dAb6VT3H+T0lFvg83DlPczjH6THwWB0fekSfczspDANWxN8ohIv5SUFF917G
M8JC0PNbluDX1QY4WvOYz9r/sQPd1ti9Km5cBUsEqlCDAoiUk07q3kItYCTsc4y8vBaHU2txbB8M
5QJPVt3N7W1hL4wBHTumm44XwqEtVBpv57zDeRbEElIlVTLwnIUDbaIQFjGC2S71S2ZJyCSLNWCE
bKkdwVAcVTyrRVx810nXxajkk7wEacMfL24q52uRInxNtccUz/cBeV3B4L/oyps/wlgZWCy89r56
FhbVdTbxSqiKXFBZiOl12mK96HBwwGKz93Nr+BwdLbrrSk+pdY6tpHxpySHfZ0VoceVkQ5EQma9Y
VpRj69MNLbN3TwbYVzJjMv63xW7MuIyXWxdYIWqUTLzftmVRMShyhsdOG6ifpNNtaoNyycVhzhd8
A4OR5jmJ7ZD0af7XhM7U6W25B7Eh6erJxyYQls3LEtSptx+MM7z2WcTx6OFuIrVaBZoiVy9Lfo+W
69ynSxgm1GtwLWLXsYgvHBuiAGmqV4T1HKAgsRQnKOU2aQ6CvMvz+yIKenGgq4AJtjGxxWDBTfti
OcM6HAEUwEXjo5YTYObyunfrJez5XKrpQbNYyg5hibZ3BXioPCucb+TrK56XUzb37BCNme3bdMhG
Wj4qr/xf1J3Zct1G2mVfpaOuBQeQSCCBiK6+OBMPB1EcRZo3CFIiMQ+JOfH0vSD//ZdIu632ZUdF
VJTtks8hCCQy97f32v7XsJ1XPFivxIMb9DNtpQWtXSk+tfs+sjgjz9KEtIfaQHHo2hIMtaclJGaN
8lXcFhpGIu+RmSRV4TX5F7wB47Dx6EegSUYNFMxXDJfGLVGQEElUrJEvsH3VBKIlo9gGab1/41U1
fzNghlKU6h42HhMMqh9o9zJ8+bh4cErFMWBoI+e6DrEJkqZ2UjrriC4ix3lFixCXsA/eJJYKnsZl
JnYW9zGj0WXw7N/dNmQfh71X90fm7JD98Zeo5bMmEsFykGNv245DY4dA1SP/op3Wb6nZ43+RU0DZ
6WiIJnNSL4sD0fZ+PB9UX2BygwDR4Z0pvMvKKcz30h+zk6Sfc3jdbfzVH5Iq5DUBoQjVYNHVAYwK
7s6IxPs3H1UZG4PFA7ZldSxees/AeG9BDVxblY1bprdTRlJ1kEIPMAAbUcmDZTodlNbUiHhJ9uhO
YAF3nbBwscE2atNThOsK9+fU+c8GPMC8ZZBdbAI0rK1xALhs4oV1bhcRymwubbx9JGaznt/LIr1x
j+czT/Zs5PDI4OSGd4g8Mj/yw/R0BZSzqM+WApDrLsGKnHBm84ZwE3FAM1vOtlyKgQQ0MpU1EXwo
8S89EQ/zmFhlmKa2WYhVZOs0ufxiWwVNJlivh/A4KG95JCZg25uEQ8BN3GT5a7ZI/dguI4aXnvwQ
6TWbNe/Q1hlrmfSH6haEjuTeXNCwNv40OpeIHRigNGa+r5lHvAGig1YPA4wEwpuyeuDcvbxlpRa/
47IHU53NnLuWTJbpCojHz6MzBNZzu8uxW0cksmgTGq0ZA7pV4xeHTKajzzO+ma/KcMDj1FTxBVLU
mpdUUBB3VpRDXW3tlgePs3jpUFfA0BMPaQ7ZRtN7YI4M1Rw6gKs0YxEvFt5b0cSjzOpsQQrNXCG+
tIkP+mA0c/n7vHjNU4rBucLbkDnTdc+1DjYiwIGxJWGQMvJJSMZu866Rr1Hse/Iila3/5A7YWzeI
qOGbzthRUkhm2ZBA00UyM0uH/iH1OgL3Yhzq+3g0zH053eUwH6FNveW6EQ4rVOU+S9CvrLAdLlyc
i5VPYFBa3P2JpR9y3RcvWYSAv+PEUkqS/vm0VucgeW3cunE+Tw2HruPCXCTnlx+RDW9GCxRAwYTb
2Sq7Fi9iqNn9W3HJOzYQVfitCB3wg7lTs6fMrVy8cgodW8B3ef2sRddzS9YxF5iVrgZnPU53Fu+X
8SJBAAD+0ZYG0kezYvLYPTn50WWotAq+7ZRvVWaQU+wh8LKDAyhFnxN/5K2cYQNHD5jyjny/OwJU
1IIzCH9q5hHlsiLnmR521pYyxmI4S7J+/mxzQvcv6nAkYStpgmmPEwSibs84gm+W6TYbadz03bck
Zby5aaKgQIezgjnXcExVNLCajT5VGkwBC8qdl5IwYtuYm3yK3fu+rTH1l2rdd2MxL8iHq4JuGIzu
pzl+roQxOsG6df1APJBWwNZ0qaGcJEWdUSCwtLytmohx8Y3GckA6sHLBjXJvD9R32lZLwDfOe5sG
hYZbdxzs4MH0i5D05ZQMUEljuTeaNQqWBMsmaUsbYvK2qLQG4mV1ONiXwJ3uG+1zGgpzlBD2Pavl
Y27r9Hd41eMjA8qUrt3aS5qdlNBANn4y45pu1QSJWQOBei5QMtQOe37JKLwtZhxQyWg9N8Ln1cdg
msU9i311lrl1Li61banq2CX28FRNBpJTSxph2jBaonvLooTiyq+FZT8jWHoPAOKwxI9iNGyhXZXx
eCEJTJSVSDe58BTeDvwTglBBKCB44MsqmNUvLj1CyBuqSK7gkhPX7noRdEz7WvWCiGPLnb/4I9u+
dKh73LQxdieVi7k8pq7j11sSH+4LQgWHmtppS6ykuem+1faAyYVntap3aBJanYMLhqJfjRWe0Sjq
CDKP68iFWbtHAxFSPrFInP9Bv4s4WUUbGx/0uHOykPZEpeOQWvW8bQjKG1iDbL+YbJFrSBKNWcrN
y53dA+R0Ow8Qdl16sSSTxn9fl27VPRs58PvH+82liWWzhJu5cccHKK/Oqu+5Fn3wYUlaJyszKr8a
PVfQFJjyUiXutCI5FyO4fO7cgcqMqPOiy6x12isFrJKNRGqHCfn9lrlOWS9ptJmaCMvS0gmqk7ii
5rqYtPL33mjiN7OUqEVdFIXTjnM/JXUeZR7XQxkG6VUVFE58zsmA1ZLcQ1yeGmmsb4wtHAdXjEAw
ZIsKPNtXwFkw9UWgC+pwWbMxzJbZsHKMogVw9nFH6l7F+a0uOLX0Q+ile15nzu95P4m3gp8N4DAS
rHeo+4Wkzcim9QtqQfmVGSspfpLFw7A3wH/oKcndvN/7tmr0TjqYIDbWjOGGWh9LvjoceM2hKOeM
LtY+iXkhRTqAXMvfL/c4vNNv3jClCElMfiEL07tmALcq4dyYsvXcfYtvD7RLw7+e+qWQll7MTzxt
QRoLifaSG2pu8ZtTRb3I6SuqC+pM4EZavORMg7zzKA1lueG3GDoPGY7T8ggTg1FeJ+Akb2Nqb7Ob
XuuofC1xJdEaWA4Yfq3FpWxVjr16y6K8IxvWhvItbpH8zgzeYOwVRSHvfEcqxbG2WecR+MpiKJaI
lrtp1v5E7YpH8wCl1mm8/TSmswySNvPWmTLHdCDWfryDwczJ6hPRBaay89Kz/UsZmXBijDJmv25s
bz6R8MsW1TZEc4axeQxaP6CKCnziZ7c3uF16rFz8+xfocmgBzDhzs7wkoWVefLeEzuu3yfknC4uO
cJr1VVq0VUfzimDWEnMAIkxo8qtPKgtCC9OYuwVGVxD019BGdtBm8e+n9DQ+chRJl0PfBGi5n4qp
s0fc8bwAgQJzKvQlDfN96opvM3M+sjqZ04wbAKzOwqowOiWxPLGiSod5+OyLkukUo2YaiiD+IVZ9
olR7IfUjsp0Oe1RfOy9aic0I/ysrTBxelwzZqW3OZbvsrHgApx15lgGq4DUlI9hS0r3KC7M7GOzH
z5GM6uC8iDrKdD4Z0RX8++mdKeNpyY5OLnDDlFOLYbHwTGexQVTh+ack6voc15LZiZInAgsqLxq2
LmuavIEvev+pQdmcwqJXO2jJ7QXRb5gTBcIrjRTMfg+fximTkKDGfF8hFPZEIhhgsr2kWJECu7E8
TFOLkfZTbVM+6fCc78grhE9dkClFtqTJXmpWhGPCsknTrmGItv2EJJNyJAJVlqp43SjNFTZv6KD4
gKxiANJFiv+SU1S4dwxQajvU8XMw6sHfiXbonorOV4++Q64GIowLF8St3LTbVNPM/ZrQQXLASsxp
tEuwQW6Duulw1SZpDMHSDV+sEBkTh3T5pXWzmpxgJcpnHOxMv9HzOS24manOEz6Y7rC8Sbqjj/K7
di3RLUb/bPIG9rb4vRRwjg8C1yiMs5lGzU9F4zhNQLARD5Zl2GBpS1NJVYRndu553zLqIodDOqSr
WoWxo+Rgq927TxhHO8tjVkTHU0wjnD3q4mrp0uGx0lFyy3AtBH8ZDwNoI8T1L8Dk8MJ9gpmXZOHQ
mT1EW/yuCGTsC4D6q3H3KcYhkUOED/ejMPNnE6XkIGx2C9yetksTg6VhlzUL7yBqDWzEq7zvzj0L
XXGbBwqrtbcO8mK/Xv2/nD6yzSeNVWEI3AbnezVh81NWM9E25g716yfXre3FwY90cDWnIU6vAERp
wlR0hJIFS5Hgu9K7HVABExykVX1XT31b/SJ2LN5XsRA7xszN7EIoUuzCVf4HVL4dJ2Sc5AiCAgb3
d7/LitfSczQv5tKaxHYYbJo6ZelA2Z50U5yzO3ZuYkGeFG08aRnKOL7sd5YtrUsbQ+wFcSnuTD8T
+m5x145poppQcpitet8dlbGM/iI4/eefQDHzg/bke44rfgTuf44pN3Xfi3JCTabGDDo9/jpB36vs
gteUQEkDY7XLDSElytE2CC7gx1LQDWhzMvxFma/zpww3iqPvC+GTfSdDFHxIv3PyHBqWK0oXfRyA
u1ZTDsLihrOEWbGkqcUQUwtpT1iwamVzNocHy+9I72InBs3hVyUm5V9cnr/6TspxA9uVvPHxFr9P
cY+iDgOwZaDVPbHUh1JbHhp33pnLpXRmexNWwWCOkroduYMGjmnCHlcG1aQ4JBcce4L933+jH5/4
LpgfKBF6dBDbtmtL6X7oPMZ34nN4tqadwPnnfafzRdxaiJ/fubWG14k9yQr21dOw67ueWFLs9lax
bad2nQgpQ/FCY+hjS4I1NCCFDemjw4FWFqrjDUNfLNdTekjsIfUFHBjA1lwZpFRaUHs6UPd1znp7
zqssu2E+OxdHEhEYOP/+p/xQib0+WNwBtFF5nq1cEJkf7oUyBaYo61juHBCzywVnogVLCVa6krlf
i1O8Z/wst3qxGbx5sLZe3ahTeI80SggJYpeoNpj474ll1Q+/+G4f0RHrd2MyEOATI3WifnRp/5Ts
H5WvK2m57q6dw2TBYbUm+/3Grq/BxihGoCbP2F6rImOPWslJHDi82GYHXiJ7sxpL3cUyQD/+xdf6
860aOg7bJcdjI+ZL9QGB4CL8lYFehl0xU5EE4TxxoB8kFvC/xHEW9EDXQ9mP3JXEnuHs5D2PNwzb
W8dYmD2a+eMb/SNqypfmFQpE+/raf35u/uf6R7/RjNPi5+v/1/u/7P746/i13j33z+/+AqZY2pvr
4bU1N6/rNuP/MFfX/+f/6z/8H68//i2/Ip6EXNb/O/EEiAf9a++IJ+sf+IN4IuRvKP42q5cNW4Sk
H4/m9Nr1//6Xwz8RYGZDOK+sbQBR/pt44snfmFYHDqsw46YVRvLfxBMZ/kak1aXqi4E3cKXA+Sew
Wef9Sq9sBxYH1ihX8CmCIduHpczGwY/3gspWC9rWsneXzO4PmRNXEWZhn+EQGz6cGXkjg6soWhib
pcKbTwQOtuAX78316f3PGvbjq7g2V8qTtscO3vvwVUapJ92R52Vo0xqIByraD217Y4JY/OKp+NUn
faBwsLJZTRXzSqtgzJ9oG+Enw3N/k7XqV2Vlfypm4gXhiBCwIc1MIe/T96+KgmlHjq+CymK59sIB
H1iVgWYXpoRzcA5CfBu7Yae8MDy3CCr8otlovWYfr+nPH//hmi7YXzMfjNIWX1T9pWj50GFsSTqt
fZ+5qs0vlui//DwJ1ockQuA4P1bwn1ZBz4zlROOBzVTODBcOfg13iw2ApRBfKj78uJyn7uSnh41n
y8R19TMgZ/1tffwZ0Yk8ngYIJOLjLezhK5Jews+Y5TlqlEWKdS8sxmJd3VmXVk5rRYQ4dvz7T/2w
y/vjdg0IcthSEFGAR/X+N2tibap8oNWoFGP9EDjDcEFWaMn23Tj50aF2WVSZTFQCrSGAXyKpebAZ
zLbBiFxtl/4RoQTzVWljmaDbrVpW/39m3Xb9Aot07dv50rQ5s3Xcc/V4pbKiUb/4df3Vg4CpRgUu
zWGOs65aP+/zihwiDoN3RFKYiUiveZQfszlBKl3mKH/8+yvGluTPvykJtBc0yHrFoC29/zizSBiu
AT3GCfYEyooH6CNgA5PqWv448LtD0nByk6RstlMs1AVDXEEjb8O4HANO5CuKUOuIypu5AwfoJD2t
vZb0Fb0EDPE2A1pyf0SFc6udbhnPwlXo5ztGugg5XPf6HtF1Lu8X+PFYpuIBEmlGticgkiXHEYGs
0W8C/RkZwQmqqyop85k39CqfUVSdGbRHkv4b1dDyd4RT0dL3m2k0SRubYHrV1tQjHBvSBMlKc+FA
b1X58lTVM90YaFzC+9wGAyXlkNms29YbJQwiZEtYLtVCciGPwN+7RIB2dtQg24SLFXxzSDcBY9AO
omcX6ODGmYPxhJGXpze90yXklBINOZKkcj/shZisHGigkz/2tg6vBtQqdm2tbO7hOdnqMw60+trL
saecmHqoFXu8hThB38Tzllou8UW1nf6dywRSE3/L8D1wXGUOjATTlv7cCDM1gUfvdYJWXOAwARKA
9FF033xpFCaXwX9EoGRugXPCP2u8fvlGImcxWGFq99HLq+Wyzab41aH843qsW8W9pqP8KXcDCNtt
BdafKIPpr/t8xjNV1o331dB6T+Cn9s1t1lZApJqltm8Xy1p7cKN6vAXHEdwsdDeBauaoOW3mLCDi
SQnxcmw8uiPY+KCsbSY7QIU0QddjbGsVs2UrVDG8mHFU3/BDRtnJwrzsrSc7keIdhqkqI42bnRIZ
ZpOLsdX4xYs7ccYQhxRByUJ1wyuTlCT5U8FWswaGu1A5HNvjiW9hRzxLyHLKszQYBdHdBQdgdsJZ
J7snSo1/LIglsdAqw8OKkKHa+27dXCL1hpLOY0D1MBFoe6gPaux8lDOkLjxaaeYNbM9qnXAoz2SX
isuJoCfhSqfjXC9bz0fiK/V8HdtwbukeSUa9aVjMGIxF6860nOsC/G2ezvulpctsg6eTWWRoxv6p
mdKBbkjLgq7Xj4pGJdMtjHEyJtrhOsHt711GZmYLLAVda+lHcm9LuuQKE6/qngsdxc6FluAaCPkz
xx2XDIjtiJfnMi6TyDsKjiLwDPzYnz4zdWspoRSNmE4kFs35EJTgxTHfRdwKuJBsG998qMLq3MMC
md3XWnEc6bGUyV3lU45zgpMoMJ8jFAgLOOJgzMMcuKA0edtSptRUyDCvUZdk8ynRWf6zUWryh63B
iVa8CB4yFE+8EJfIDOXwFW0LDIToRZ58sdvJI4nCg3Iu6ZTpiHPFA54BbbkPQLoIoi4+UuNJNFHh
ZcPKRzK0h6aEQIoNDHCyHbb9JbdA+GDTaAk8QSOJoWx6eUawLQqX03lm6rlFEOQO9qO5wByVyFtU
PQKNg1pnf6pp3asReYaxS26vAlFqOhAfOrSGI12a0H5Hx2YFYdGsPefBs9zkisr36QXvzzI+YpJM
cfYRdY70U+3T7kabOCaHyv5MAptp10Y4KC3nEfKuOtZ+6q+4lrEnA0qvjBbkKO3KUZKebGsweFlt
MlPFvo2RJZ3TiInIuEvj1L8riBON5CMXxVuw8iRCAe+S6bMY8rI8mWTDTTgI9J0dtLEh2E7O3N9p
6oGTY5k5M6oho+J+izaVurTbz/mD8Sgwx0rcBBz0+oHyrdEd4hPijzR3Swze4tiZvqtv8bgxBIEW
5X/NB3+8I9gWXlhOm3zmNbQMmzlHnSZXRQS0bocZPLdP+i12SWjbjM2TZWzuu9qNbiX5iBrRDIbt
tDg+zQVzWT1HSRFhdsEcTg2ouemSprtfzaIXI36anT8F49fIYswRxGszH1OHlhnifrJmQnl6vsyy
4rmWEXgLHdEGWKF57bq+XQgVF4yFIQsd8OFDZEOl2iHbqYkZXVncddgn7I03OPa5wfFHFD/Ht8hM
bCLokqFzUxUV2Jzse5iq5ZAerDYMH/MBcWRR8TWOFZEeSze4yMMw+gwEX+3rxCJIQ/gLrq97Npf2
UzSFPt7lqb0P8ERuOKhNR3qBxmcPoCrMlnbkjUtAnLsgwDMok7E7YCRIDsxGj5HSD4CvaxadZg6e
O3D1B1UXJVTRfjjN26j4PcQNe5xqSZ1gzxJFfWpwQv0i64dacwiNnL/Ra/SQ51FxbOtkb5ggMlDj
QJoH0dgclDfDkZ6Z3zCj7qjJaVzKQp3oSU7SAQg81eFmoADoxQmnU4TY6JiD9g4IZjFvKJ0nnS/W
tjd4x1SX5SdAlFbCQoYJrYmIk82T/xB1S3Pnsr5t2U2SyzCLuy/HmvZmNbxlCW5BK0zOu05/m1UE
4EcTba+8U/qXshNLZA/KUVcTdJ0T3FrELtZrlRfQn8GxiB3h4iFcJzMM94tqPMX0ZR9SLznDY3sn
oBDRF8RADL+rPkzM5o6ZJOKNeQQ3c6rdbWqNWHjZBZDTkNJ+jFKXWTgBQ0PsSbiXwBKIyWmzENyH
qoFHchQF4yP9JAkA3VZM39NNYPcaKnM0Y89WcXNF7sg/9HqMTtmz3rmeci4nptckVXT1JfCdszYN
j2UjqGvr6pdkEpdM1s9EuyCyZE4HVo2QQR0rIGyQ6hGAL0j+4dFVobX1qnUBARVmsh0b3YtmrJI3
9oTBi6Kda1eGS7RN/JAqEEsu0Pr9DtDVIMzWHpnRMPmJt5JIG67xiTcvL06m7nCkDNSevSzz09lh
I+BN7pchU6+M2bNNXxlx9DoSNrX9RqrvwHas/9JYIH/HCjqhYHLSWOW3KKCxUS6B3rSu/JJM8fg4
e511KpfkOl80e0pgbGgiImV24QZknvylOBDlag/ligJGd+Um0vvBn71NtcYJpg7+tdXv2e4B4vcm
ga0pGPdpZa5r2caHRJVPcTcGt4TTzvKAQZhFlqhM8GaFEUZHnJ29ap5lOHJKsbpba8xO+9Bsuzh5
JIZ5ZwbOaKNuz4mkiF2TxM9lxgsMvQFvgo4uy8La+2mj9xWOtvO1osqK2NYMvfONlpJxoyfYB0o7
9kmSsx92oyLgODJn28JgSAk7wf95jGV0EmeZu17y1H+sDak125g3EEKU4FZm1w3lwuD8pSldNCSU
vV2Hb61uMBKlyjxJO6FhyR/2ixX2Fy7WYiqmavLdLGrkXUkRFGT27oM5TX2AxFZ7UrX4HyhVwZCH
3wUmTTm3FgjDOOzZhhKcXoBu1+1j7MXguBOZGCwckIQ2c2+outJRBrA7b1ncBmu5JvAR3xoa+h6S
yReQ+b0UGN5YxiWKukvH5machP2q+oSpWeYPa2CKW41egtRnyBaRV2TeRI7+tK+KyduxAfGrUyfp
BL0lDEWGx1BjlD+xU0+Hp82i+stsNJEk5kuZbU4JXLQlRuTCD+iSM8ErlqNc5INXblsxnzJzC4/W
jG9ouywDVZWI97naULzoAqyDhgMeu+jSfea67RuXsVC8Ayj76BIDUsgEeGzolZLTJsemTzVHLCem
H4i6T+EwSzoZK/Jnp40IncsOLYfLiCZ6l9kl0JMiUeIG0h2TR0ZU2aXdmy4Hp+AGz5TjOstthNYE
3L/zwL1Ix6cLk5+SdCdIMh3saOQkf7YEEVtbQVp+2UQSiOmO0Ib9lbPtbVPCKNxCB+SL2ZMuqJCF
UkiTTtzwv0c5hvDyRyt5a0gWwsKgvwvgaWc1/Ulca0y+PimDU8cd66cY3/V+8iDB9KHXC6zjVvcw
haptd7OpuEqKfB1jfmouwWcGsX+RFi7WkkWMLX8bxy13+qg6xeFtYKKuTPp17YZJt46o1J0TzLy9
gj6HtJX48VjsmMC3T13TZVwrUy5wE60BsIVRxIGMDuU+HqIVoxrnJCkUTrwnxfTMx+PiNEeiKmYg
gSb1ayRU+lRO1Xgd+vb0FNRSnxYD2Dru7Uq7iC2h99C3VJWvxpblJO8cIjAZdhcSkhOSGDUVoU+F
yTI4L2OShg8yClmGCm8tvO1zK152YBT9+66xfHbq3JjjpnCL6UYqXX/PxxIHuYrhCGAO0OaC6BIq
mlxaDJL1gGy/D8NOVidW7dSv+Abkkw0O48711wBzDZ2hxlPlNRFBgLBFixpoIIQoYahR8qDLfMcG
59LBWnVYdnt/dG5kofrrOPLKFNzfONwUE3uCDcqPNZ7gfs55S04+cZGkG7AVucHyEpVefW0sKoRJ
ZuCxjWqhv42FvXzJXYlVjaeswV9H+egdKTt8CL2feNNOM39ayzKmQuzioaPKfa79GcDLssTANwDC
PfkVdRP83Dge4NkqnxdtBOqVH6hbQyWQHSrCv9eDC1+YVJHqCIw2OAGDhfgFbxeFn5+AhaFqRzTF
/cyunaBKVVbfrWGQwH9iyLkjgFeGOAsA+w1oIgCicNjt73DgILkClpvI/YjYl/spreuFdIphy7ks
k8F44BlzkeLww3jizdbvxRi0cEkW0tPbtkBSBRIydzBgcwtwaZkXARe5N5yaPGCMOQ0h2FW3fUE8
gqMtr4tkymK1xXbg3biU21O8zBb+vjAKVIrTBdg0lr5JnE0INbU/Jr5d6b0l2uYUdo+JMZjFOAaz
3ndOS8/EDv5fbGaHxe8zAFSjCKF50R1IoNMX2VerDgFaK+w514p9KXYYb2phVy5TR1WLDsho1cT9
8J2269HHavPlNXC7ITkJ6wjfM6qKdRMk5PRxFmF24uXRqvzgNe1079MmjrMw5MdkB13pa/z9MRix
CcX0GKBVlCc2k+hrEhShBNTX2dG+/WH87xOBQjzm60BYTR3LecSbm/MYLVF05OIWafzgIUohG21V
zRsKEGIkhkPnRPnz34tazp80rdC1A1jhoYf6uIq87zUtRtM+YW/ssUU12zc4KSmzRvUpeXTqac+0
Ljv2KIXZnpMxyVa8AYdhJICTcW783MGUcA5//43+JMHyhUBLCi9Ez2M6+UGXTInTANcFtCtc8/uI
wZj9eI1LYgBdy/7LvvrHHyc9Jhi4TBDpHOeDwE0WuPWHGSodhOUc3CXdpLBO0qMfuG+BF7q/EHvX
y/lO7A1d5GUnUKGQyqFN7P3llgLdPrVpyugXbCXPuo7a4GsZV/VeJollngQGRKY1flFiYuz9X8jp
f6GXIrmwG0Y/kUp6H65tZZc1+iGDA8PijTMXv5fpffvEqujZ/ofXVTHlZOzNHQLI50+kcCybOV3K
fBQ1PMtBl7SCEbtwd07vT0ddFfH+7z/vL3609YcStu8yc8LJ9v7CqqErbG9V7oWiRMiOkvmcB54l
2LLmX/wO//RRAY8MIXcH0BRja/vDR7nupNoEIs9WxHCllM1upvI4DriL453/+Kn+0bTxM32CEAvf
+vejxR/jwv/MHf//m0m6P/2C15nnf80yL5/L13//66pu+yF+Lt5PJfkjf0wlLf83hzE1dQv8qiV2
0nWZ+GMsadHRIHA3MK7yXB4ym3nLfxUxSLHOMrlBPJ72dRDPvADtq0/+/S/X/o07NcSEgPtbcJYL
/slYcn2O/vOU8wkO385mEQvBBmChWqeWP42R2DYVi7RhP8UgSS6hSKXXYxfpQzDG6VlZpSTNm5W5
qas8/WwPfnL707W6+vNI6cNwZ30QGMfadujjNOBrfJxjTU2cErtxUOMdxyIA1rMPGwA0NRANT7ER
I6bWhn257Lv00istxckE7WW/BCPbS4Cmy/ns+c3X0vi/g6FnK6Jnd7oTMcGFEzBV3khGS+2r2f/V
NOzDRHf96ryGmL5x3ZiJMfx/f+007xVmvpwafR9z/5FuAZDTXdpwfjAono+G0m7am8nj8TNFBGVO
GVU5+bmZBc6iv7+O71drvosPUQTBOnB4Ha3LyvvvAviyK/A+z2BwPQ70cUWO+QgM3A+2TZ2jWlA6
CCjXiVN8uZQzsyf6+y/gvB8O/rgarDBUaEigdngZ1n/+052kjSGCkrjTts7nadmH48D+Spohtw8z
ALMX5gRAch1JpwYsNcw8QPGp+GnDsrdP5qZMk7OabYQ5CArCDewlKhP2xRSjOsu0S7tzYU9UzP3i
W69vsXf3Pz6BkMeSMKG3Xj2e25+/NXp57js9EAPtJbBIMDfBSS7ncIbzWaxxSg2yOTmzI0ltYSlN
KBF8hppOTLgFfnRD0ydEjZ5Bmr93HTA5GyvTaf/1n39Nbjdf8Ntdp0D+h5dxEOIKpHcE6DLkmZlj
bTDcUhBJjm+w8V7ZQvfOtiV7QWXhYonksoFjlp3MMewWpPFFz/tuaeEi+JUmWZDCuxJ/vACwjOAJ
+Ysn2X1vcFhvQcXUXXmAJnA3qNVk8fOl5Dant64W9Taky7X9UmiXSllaG1bR0Ez+svMag4VrDMm0
K4NXZusHBXKsFQh1JMXAGQpbcnC21NHw0hEePCB05tO59kil6AyIM3z19qb2eh0AevZGi6ZxsA27
1poiIoZgDyV6UVaOX5glRN5Jy0s/uqcKe7pXyD8ecJr1UOIPJb0qv/gFvd+c8sMjPLIzDdV6iFfC
/vALUkshKjMQkhrjrMm2ktwNDFLbZrs82SVp/TrSOCSnSWb7yQj7IQlGHP+QCBnD1hytSKhAOfjF
12I4/+H+VqysLkw0V3oe5oiPm2asyBNaGo13EnyfOnXqSZ9iyiQUGCIHVS+YljjSU91eDedF2Z9W
pCCyfTa5qIB9cBVWdpSu/JvpVDVUCnPIOHRZ234d7GG6w2/6CPTBPS3A8jHJLQcn2fZQOPZd284X
YU8mMK3mDfNr2l7xiMJFobPsDOd8D/qvzfZMIu27eqy+A4xeORbFfREv/qVpyaRvEMYA/kL5QbWZ
oOPoac9YcFs7sr9tFMS2tjBvo4YficP0abaJAeJ7piVrslriQmUj7aNo6f1ko1WetwERscCybarm
AdRsuV2S73lrrfBIzfflVlXBvrOJXGysVHufQ1PgxSYHzEZtGM7MPN8sduid0LAjj0szN7eOH9+i
Z+P85Y44ErJcPhMcor+ZJFl+KMkrnTSzHzxbunDAprm0wpapg6c58p9YSs86t5U7xQj/aGo7PnrY
v89mjRg+xgoeDKmIlR/pxXTnFLHwHrTP6JhA7+2SISZ2WV+dgt6KT5zeLg9lqtqdNiTQFLS3m6YW
92Gk8y+iYV7vrIAtsxZXtCVFJWmF09VSjy1h8ydQSEQ9oVow77KzfrHPvAkj/llIWcvrPGj9vew5
ZM2Ag9wuP+mKubginjTvAU+V0ED7p1SE88Eeqld3Frrbh3qGBg/jFgnT2P5CzrXNXuwW8/6WhMDo
ocVE2dsaGfiuOQNchXLwH9o5CmjlXKp+i1pJ2K1PaADI/PSk6T6z7xCyHE59tVR4y1cusl2d2x7F
yQ2aE4dPfg97iUkYHVy54Q5vBQN3P06vp76fTuOljU7duizrkwkP+CXRnAACkN8iH4bMj0di8W4X
+CR0mupEjH7y1TVItSTXz0HXTOg6kzyL8wQmxFQW8mQYk+q0H+PiuJiG2Irl4Xlo9PhtzGPqjQqP
itvA8doXMbmCG3SSyyFIRXXr9egsPZoCGF12NgiVdZ08hxUzBkJ48At67AhB1/QPwAcFU5K1+FPY
Du+dgChUveW8Ml0F4YDijiso2OihaFDPczlQFUeVXHfIZ1+1p0k3pydDJpltluljbHnubYA0trdG
o19YWPPjJIV++t/snUmO5Ma6pbdSqDkF0kgayUFNvO8iwj36yAkRXbLvW+OO3jpqY/UxpfuUmXWV
gt6oHlDAhS6EVIZ7uJM0s/Of850QvPm56mcYqs4hy1Bxv+JDr8j9YZFIeMDeVzG+sFE5dDcDlApX
+iTieqGJRNDxS9IwrGHySTnTFzyGf/uMroCTSqrpKkBBwyuiJ0sRRlepDbXRCy1vl9tSP5q9Aw5s
1K1tNXRvpT51D4bgiqXCRoxUoRKB7uFlLjN6WQ6pP5yZ6L+0nUUWXnfrPUoowHjOj/Z6EsbwUgDH
uHg0mDNhTgBeYZu4ZR6g7UU/5Hia0Z3qzIGAPYT1/YiG0awyKiJ2bGrO/Fv0SD9FvEuc3gYI3mvO
ntFocJ/SVv7WIwY+twplY5mTLF1kTllcK4IhBDFa/jECF0A4VvWHUcBzQcWJ85c2Uf1OaQyI+JDU
zq9hcBA48FGsTUozH5JpvACKyW5GTaq3mSq0rFT7hvn30wNBnSxKUwuPZq2ndxlUrutOxP3XMap0
9r7kGE6aBcrWj7Vw17gTlUWTyddnJoM7rJi05Uufde4ha6aPGorPs6XRdowRfgAMaLqHSKtHvEHz
hzDyOb5n8UB7YgYBIcEL6cHJMjL6RVHVAttv5tXDovLACANYKKjvhiAfvph6igbWTdXmjyJxzZvE
DokKA8U4mUUjd4YeJgeK118NSmIuWAPiA0rhuGWW7GwgSdBiNUp9TagAVTGvm0c/L/0T01Gxh0Oi
sHb07blKafNsWl5t4L8O1j3dFqBTaCDv4cQ6DHppZsT+ww5seIqSvKWFNOvBzoH5sTc+yRGq0ZOo
unGxYSyiemjrBem54JMoNp7LUue5D9PhWjYcJAbZemuyMDv+39uMU/qJz7C/ytycivJM1mfS0BlV
Cq4LqZw4Kca0RzwP+couWn9RNKN8tkz+JqIyQl1SYUPpfH8gpanHpragiN3gYNVfglokVzY96rfG
IOhuKPwE2l+WItIxnor2WIL0x4qD2ckvNCKpFasebAsiHby02KZ4f9a1HVFiXYzaO1ZKimQKsSf0
4R7Y8SsKkYgbs6rzRFuQAalXEONi5vecA2rCrOuEkfhmrF1xX8LsJWXbWR9aY3onN8xAyFtt19/Q
t7SZR7kxZLaHJsuNrd3r8r4saK5ux7LbT0khvjhetmngXfKxtLjAbWgFCweu9tmHBbNlEzq+jF05
XTOU6K4jO8CdFETNXpYM5hdVSc9nTl/00YwmddNSYL3r22o2mxgQhCJpHiNGK3jJyqd+8rwDBExM
YYODHaD0LR2/OSQlknTJEYotbm+uky2ep/xgkfrdZWOvEdRLyfxEQnyW0hqY+g3pxpqfLcwcKQ4h
xX1PMgOiQ92ncjsQIdxkrlXccWenxwlvW7OEj0V3CjtwLLomvH9tstaqsLVHAv76dVQkzstoZs6O
uYARrU2ij0vCRIjExKendcUA7F73i/qxCnTzWSO0BEEa3tWnwcH0LPOJsWqTdVRljS1JUe7mV9Fb
dxkMRUYk/nZ0Wu/OB+HzpYPdfNcjD34dpiL5DLwyvEQzI1+2mty5DSNH8pOQKDFp9WKJyjvupYRC
EmHFb+UU0nkCr96cO2WjyCNIWofJVTt/Z8IKNMW8hbUqicpoF0tigUnMLWIqvbqDP9pwsrDYXRAC
NLcxkfglg0UD40kfBRchasKzmZ1EH7gSxVGIBrWfFkX7nWZTZl9m31rrFmjA49CX2gVXRwhBCZMW
QytP2c/4LEhcqSy5600bo0MRKZtPxf0IhQ3PA1slTwCLMcdizHV1tsl4cdTO5nYYjBk3kBf43ds8
RJLmxkpXnsddv+lGFZ4ALRW3He5UAz+NIqdhE9seM1WLDdNL50UEQ+QsdHDPzoLtn/tgYWDRmaZ4
ULG4WAFq23XcbsDcjyNVuHHsPtq4SDeUa3usmMiL3O0Dciacz7LOrGHDcdxDKkeNDhaUEVXepY9K
EIFcobIMdxVxFbI++H3kjuGlOnN1JMHJi4gfETSXdFYPuurtjcAglC0D4Ra7rmm9ByPssg9htuUO
a3H3Nagkm9UObOzV2E3BOZsMys/7rmPqjhGw47njdTgAYAVSe53nVyEImpw4gveR661Lisfs2fIE
TvXCyhueSnTgnR7FxG3jMcJG0ulzjZ/etKwbTK/k1teiklWMUNgp9gw64usYmmfSsr9ZsfIU9EUH
9BIZTu4/yNptOgoaJmppcoh9A0XaBrAHR5OVAMHWpx/tYLoPBHi163Go+cHdPKHmZxbaK1QqCpvZ
YpIsj10nuE9Gy3/VYeuOC0UfwRbDC2E/Ku/chyFKhnyLruq85EmdNMtRM9t2a3jKq1cR2/J6qQMT
eQV6jbMyvWdHKL9I3B74Cp1Wx0hWNMm1BtSKsKRGXdgixxHpbiQTmFuYxPOexGWIRzIu1PPVUDEz
WZSRoISl6LXrnkB8CoNY459qiIbhkPi5+2BU5mjjcvRsMMVdV2rLpIO7/SXHfHviVs61g65rXbtl
e9BN21jZhVhzyoYQNWPTUuhyUxsvMalCbACUoj9GbVJSUoULDKpUoHG9ihzHMXt3qiWWhm5DtbAo
zINpz74lOpp65jxiOGnjlUZeK1oDn6TWz6lcNsf5APJx6Retx65cT52LRR3rtRowrksv5ttKU8oL
F2Ar1cLGq3KldaP7AiVSG+nBdGmil7m8LabxEMhQnivdp/5ZxNqrCA1am1tr4gOLoRBr85CIvmj8
gNueCS8QvJqlIZMGEE7YQU/lPKl3C1ll6wLs47EDxvw68vC+LtKy/+qhRVrcRlqBmxGi3CUKa+CY
cZZx5uww4pRbMFpdu1ThxBR3IhFmz72LptyMNIABFYXtS/96aGfN+tfH/m9Zo+/lIzIHDocKB9Vj
Hs1YP40pKoZkTe8bzcKpSvw4EFPWhCIx91CsU249ENOzI0ODk5N3sXzt48nE6TkQu2CJFnM7adoG
7U3hT5q1NlwS8QvTYJzCdF5gPpmitnvpxJjKpZYM2VGHreZwdfQD42Quf2shNeyTy16v6Ewjz61t
ebR4ipNaR/BXDyePhoUW+8q8X0jsJaRw/Iy//hCMWdv44UOQyD2YhaSgqZyM3k/e9ioHVU+IFc9t
EQfvlg4netn7TfGpBqxxvJVhqZulccG0z4afBR0QnpwMWJR2Ylzhj4pvjDSyuGoja7z+mzf3syrl
IJB7BCQshDNyez+/OR2LeFtW7PqarIofAopUqT7RJw//cVZl/QmgLE3k1kj/djvFdrF10qpvlppV
cTb79Xv5cV44y4uMmQh7Mk5jfkcz848CWVAKgWEDq5OhFDPdvj5m2ErWgTTbDU1M9t9cnD8Of35/
uTklJwWDLcPUf/paLHyxQxRBkYCM9NpqY/nYygZmcyu9vxnN/ttX8jwmWsZcWPwtjfCd9JsFhRYX
1Kqjm4DvipQHmCwLh2XrQdv/9hn+ozHTfZHxv1/OmP5yEvVDBO7/jcybPQ8W/jrzdveKg+5/LF7r
Nvzf/0F+WX0/aPr2d/81aBK/YXlnX+aQ2Jynin9MmaT4jUgw152BKg/5bo57/TFmMuZSb09HAZ8D
i4ZEsv1jysSfELPkamWqwGzIZXT4r9TfH1owH95fa8M/XfrwdMg+zaMJfiTv8Gf92m+DenSB0a/E
ZPO44mCJukUJQx8/mFWO+0BswXl8suO6n1sVF8RetTUa4jwS6IAp27ckuPHanIdZJM09c5/DZ1jE
XfuINzagZCW4AQZYxIY4gEmf1uX4NdbNdNVYdPLCsnhkU3isJKZKbOKfkJZcpKkKjViHWkDN3++3
+j+6TP+7zTnFPPz76+vwtshe84gnw+9Bzv3H//qf3/7GH+FL7zcGzHj9GWSyoTHmZ8Dv15/QfxMM
LngMu5aYr02Wj39NOV3+iEeyg4GCbKY7X7R/XH+W+Zs0WFY8BqaSITYGgJ+ut19df8Tpf1ijHEF0
DFmeuBxPYB133bxMfPeISlNaeONQBypHzqt8ET1i90gOZNKgHWlVRcONcHUju2RTRGZ3QXrZAS2l
jeyh7t2c6NN1TcIX2p/KWhBp0vIh6wQxpSlpjbsWqltje69YuSLmgWlgVDfOZIJcVzrth7s2JqrN
Hjyog/A+Sf1Ou8JFbnnQ/7K0KE65NGP9tiDeYp/7ojCcfTWI9s7tgAwn2PbPsAibaR91ifXEPFor
V2NW2niMgiG74ZyPgbBj4w2WitroInsjDGRAwGrNfPBPvpPUgw7ijcT8g855yb+uXF2VW8tLqS41
Aw/gUGkrtiN8RMYcOwjzF4sSOuiZad+PUDD41rEjeykdAxwoMVtRGJCsJogE+DxxcpOsMXKI4K7m
4rvJJLTMTRAAn13lTTMEVymKyhVdIwjGSURDfA3396SDNRScN3uav/gVoi8A3dpbJTGhLRQdJsZS
w2SyUXUs3XWGqm9trDgBLsGRD8qObgaz4ZonT59eWaIYnglClUDeotqJ1mlQRwaOfs1sgH121mek
WvVIA8sq8D2VreqosXjZQF5SCFcndqsOu8xWQsSAt0yjRmYleM597TbDr6FA3TfNK6GslPlWACmE
y/0Usst9UuQCnIpWEhu790FAcGBbzdzrGGtNZa5whKUP1MjhGy3d9Gqs6FdYYtE0DwbG/bcAnDwZ
VXyPPfDGd93O2RZXWZ6h9LOJvAE/TY7cV0PSrgyjs4866AWIKHVQgz8DbQmzdCr5dYbR/Uo1FEQB
ncbbaiFqLYVSquE3WZmTaO6w2UPirKna3dqeRXdSlcCOWgRcoVcTMXXGGFOow7j1YiCAdmzrgKkZ
SiJgCjhwOAQCtZ6qMoRgbLUa1TJoJLuafBR6t8jaW+QLBF4jcounuqurFimDd78IRJndmA0uAlS6
PgEP4Mj8uoi0+a2ObocwHvb1fV5F0YcrIruFMRL3T7C1w2rVlqa67xrpYMdjbGIA5KlabUftrw3g
FWv+h+eF4UNtTA4+LB+g4dYfaexejYMqv1ZNgAs78+v4krMJbxcBhthLldsxVWycJ9GOGpnqfLx9
+jL0fQJ4Ky74AgQOziNUeUhROQetD1yUrTq1IUvYwotMeTHiJHhg32nVsyDvb0PsX5wSKcR5FipS
8AfcQOvXulbFNynDYaA3bWZ/zUKNJhit488WHFdp9SydfjgFjmXeR2lc3Nad0wFJdxqxT3KPOAjR
xeZJYz/ZnpwK1kVPxo16KUgcVyyUHPuAlMcYvLOu1tcQuWeYeSb1G9KTvreJWxqPFuT0yu4gKtbC
BZ7T5qMctOGzMOsp3edt4tEuVEIUXUyGTomIh2+xeqOdu2mWWeP4L4VD5dTC76cg5wGn1cYyNLPk
HZK9NW6Y6pRgQiLNeWjHPqNEjDNpt4jxlGdr4EnJgyE15a/arMue4EH1zKnxUr7XucrP7pAa8SK1
K+KFRNVNxsNdyCBQQ1r4gvI8dyB4aXnvgMBnHji4erqhASn8Sp4Ms2VCKvBZAshvDqgZDKk4cfun
PChGd1PaxoR5WaKHrRvl6+6mxXINyr8xGR+78cB3xMwC8cBJFcfcgnthYxt9dj3fq94mtHuxo6Ee
K0pgjPG5Kh20P1q3/Iufalm9pK66OldtFTxL6o3RECzPC3a8aD8uFbqJv29Ck6iFzRfWrnrTU9G6
EmYRriz8w6+ZPpgOXBCeaquKW9halqEbpxtnoCpjCZuVRj8zqJoLJyVKk3u/kLizQxtotBXrFs7Z
MtUOtGSW2LnyZnp3/MB9KETXfk700FyljmBm2nhB8qWJe4shbiELH+iXwXuXg0bDIlVyyV3jGW5H
nMUq69XkGb3DDKFUd4TW7Hg7oNKnixifdr3C5R7PvtM+Ipjg5X62MQsXzlUSevkj3xrNcfTO+B9u
HxPkS+2pR1M1eZQuHd4lWcKck30E6nyRjeDkFy3NKiGzvUS/DahpH9duBmJuWcYW5bSDI4qVFKq/
nTjF1Avyos20UHUfPKW0RNwAUiHnqGhVZ3I5V5Au9bGYbqxmAKHvmgGgopx2pI80CIZD5KBh40Fo
jHFpjAqaL5C69qJpktANK6rzXOWj+WLINjCXzOcamlwGguQUC3rWU5cq41bT6eBaCHJE+GD70tkN
Ro5QXsY2YFVd0GCxCTVJSd8Agixa6tSUveqOxdC1sQYC2G6eyXOuHJaYqaushvFrCvTXzC11pspx
ypY1Pq1uVQSieeysUFxwa7jahjVLj9C7IuOBhalIDnbfCVa1up/WURiZ2tqrEx+YatZ0OnFhgiKb
IqhVuMKy2vEfUgn6jFWqy9bI39q1RyQIllxGg94yq8pBrZxMujQJIs/N8Bb2x+bUMcywtaZ752f4
6eyshbBKr/EZs0lk4skpBfdXOBmHbEzCilrx0CGL59rRnTe1tF1D76/dtcUWoWbDn1Nm7StpMtfz
UC9ClXo4Qgw9eZvIm11Xo4ByaRWVhSBg8S2uyjhvLwZRK3XIwGNvY5ji1VKNsqJL1lWS5RagHJC8
WMxTrID8vAGbfq50syt6kQmBLXyHYQD0HI0HtsK2AQ6fgCZ7jcZ8KBLPgBvjcBZZ5PA2sSsP4zzB
U01ora0JXzT8RF5piWMbWbuzVD7tirwE4SW5aZoVaGubgwqdhguiTOwExzj0znHvEJftfSdtLqNg
Vr+20Uy6tV1rrloMkq0vCZhevHXamNOm4PrE+JIg+NKSIq8OiU2igtU8bWGbu412S44bbH/okqHA
Rq5AbxpJTFe9qPrugge3Dg5ThSNunzE/70/15M63kjLKVcliEJ8MZaGaA4a2qXl0a0WqnaHlLc1r
5q30zOTL4CB/wqlu4q3ddRnV9JlL7V1UFlytEA+pNwg625x59oY9UrZbJAOcB6oCq2OVqYjEb+Pa
NPlOnSaRHlUgvYvRpVhdcPoDDzxyl3b5Y98P9bAmmqnr9cKWmZge9dl68DbSZJhcFbDYqvsRupDN
ei/c/GPsCY2ubVrHzZeuyFrx8t3J5d94lX5UrDgNWJxF+exn2yVG6v/rOBoLTZZxTQ0Nf3xl1Qmm
6sLJ3n/9Kj8ZBL+9jGuDlrE5KFm83E+OKK8u84bdXrIqLXI1bBzS8c5wWh6P7Blj+rENUZ4kcYl4
qUz2enqNwc13ovr+2xv5R6fRv1REfmAC/bc7s84pgb8+s96hv3/+fGid/8rvh1ZD/ma7BDk9TLh4
zDm1/uvQapi/IaHMHBk0XYHJ80/NxJIoIxIxj4Mp3pwfDq32b2SyLA6/3/BDXGP/5NBqYJv78dQK
fUjn1Imz08AfK9gE/nhqhTTv9LIDCKBKPXs0kd3fTJduL4oBPIBsXqDBn1Twnl1ykB5dR6nBPbO0
J8sk1xzlw3tDghZnllcXu1CxdKypnRbXuqWyZtWS0X5vgjxkWXcm7ZpMI0aFuVxGrLqyqcTWNQVS
vsI9RFC0xa2emQFp2ngebAtza5XEGrc5IYSHwG2NgoRx0YabIat8HoxW6b+KMoab0NcUKS6gD2Le
7dkfFauJym4aW6UDL9mvCqL3DYBZclEjxVAUPvrJTRfM2MPGpvCQbI2PlQzqI2+dMiC54kFfLT1G
penBhJp0TAITp/BQDd6XOnHhRvt2TJ1YX6Rz7j8ZA7j7HHk/aqMZie36jfEak9W4iv12OFV0K50c
ANVq0fYdS0qj8ixYkHtgtQdoojnrkopY7WhyZPG2Ttdn9YINWiPWY523z3EQ4PBFk+jpN2WJo6hm
isdnAfH81szHhiw6Lk1uepWACOBIla0b8l/PWWBbL44R2I8OFY1fksqrbnwZ9Rz0Rsnmza7NUNuU
+IPoRGalNIGVRj0mOlH0C4AGu5IpItNbEvtt4T56QXOkcmBhasRLcyNiYPmt/QN94Dkbz7WVHv1S
EKIKVqFn7XgXeSWXlRXtcfSRULVWKhIbnlGvLpwY3TgVQAR6d3qaiPDvRDG111PMgzLgbGmT8xaZ
w94ge8Nv+uDiPVji/1uWCB8AArCydFeG3W5lNt1ARmYA7h1CzXhMm8+4HM5V8JjK6NPikBgH+nPU
5YxpI1rQ3ZuubTH/clKJ/L3Ra/pysMytHzbPVULLac6GYVDb2iLEJGZOPCZj08u3LEeED4v14BwK
gNyc+HHJatHWGma6ih9uGZ2dJhfzmyDfETvZqdWRACPnjkHoPvY9gHBBK+5x3Zt3Mp2K91hv9ubI
JegO47gKnZQissI07v3eSeeygnU/6M5dYkdz/ygDO2q9EePhQyjtGbUVs0DVfRVJfSXd+GxDgT3m
33LTQzPcN8pdzumszoc9HvT1tUP3jxUA3ekrQsmnWkQr1+rOcK83kTmtwPk8ecarrq6V5S4Tb2VY
qE/6E4b+teGrpzSx1lnNd+rMoeGzwnQ0caw1XY9tIjqSpAlJ6yj10PFz6AWX9hdp9Rd/aqHuM64G
9FhyLq1K5IpsXA3xdSrtjcsMW6eXqWGyxcNyBVNok7TVBgLlkaQZlAY6ZbX4iOoAaE/bVLF9wrC1
8hoI83q+A+HcrS3eC2eLHSjau057CNN30flH8N0AgJ+FjClprd4dThZ6dASStOGWZYy2R4F5DyXb
oSDELNySWI6a/iUEhDwLNE54N3jGPRjrYouf7E3TvFeuumMPcp3aDfp8KpHBibwMWAuJU1f3TpX2
Sx17B3Mgk4Ka8gIOe+NLmgEAHZsLO3+WbXvqLQboCip+MtJYxWZkz8B+1efTFgMVc8++WvX8ZlKn
l4ItXEfZh/SHT7sDHLWwOiEuUU2akkBYtSyC5BxZ7hpiyYnK3d18Tbvp4G99m1oDrlJqXCM7OY4Q
cG9HXmao+hcH4YGNbX+l6MA0p+QJTXNbgOJYOkLbNkm3tyf3LpsIXTfDRngwfaYbPYoOXjptCtAo
hcWV3DfpNZHyN49ecfpiO6a4EThgs6IjHo+78jbwug9JX8sNFS9rvXnmXP6lysadk2fxXT5UW6zu
KyszL6UT3UAWsCP9FCTulo7X+7FwrjkRWnDNKBArl2VV3zlxfyu0YW+5LaUTZw2ODWVct8O8L62S
Q96+9n0OHqnp6ruUno5e+4qY/KDM+lYMB2/A61ejIJTslbKRygEcA+12HBIT78owHoPp5MzoHI3n
shFHN8zkT9CAThBZYPdwYw5YdStsJWi6UqODmgBCep0KkBz1aQhdZ5kUIKionSIoGTgren5nryuQ
DkefElAj5HYXHqYK7BclYexS8ahBIl5OsbmhhPBrM9p7utF20eDQdJ57lO3aMlnBUdg5JVpvj8Iz
wUdbJn3/YA3E4cPKxf86kWmG2Sk5ig/bMWbuDUmrxUBqY/NknZ3aG6SsU+O/16l+wqq1dLkJ2j5b
J3OyMR7XdZfRhCIwEnRvVWSfaLI/czAgbj9trIGWddAAwn6bxJ4+shtnRPkJYLOfddrABv1oYfOQ
Jt1C+E6o6cGPLjUrpHC7BbCuYXDgBNzcJD4HhRRFkYTtKymaE6eFNysuv+JXPnYqQVS1JkyUFq7w
aMNEmaftWG+cDJ06X3eBvB+sVDxBhJ7d0ictTxHayxtEKdga5FYfutp+cadacLe9U+iOmtC+TXW3
GRqteEvgFR9snKouZ9vGd7FhK2sDSJlm7rp45qRDoVikn+kjlis1nT0StZzxcNVxcxXUBlLcxAoG
f3xHUJenYPSKw+tVkKAnDEsfs7gS7UjLQbowDA6YrbSQa4NT4GnI5oO3CxwdXywocD16rjWHLyk5
BUNlXLSUH68edb3FxjASALiG4cTiX0Fi1dqNXUNY86xZIKcZq7HJ4U/pTpnPDWLMsZ6wXw321ejU
X21WuMSYAIZVAm9EtKScEwAQy2rCeca9MeonK6N4wC0fplEcA8qZJld5FISc3cB5GuNkT7XNJvPT
xTi+uUZEtqYYjxXFpRCqlloQbiszOmDdoUGUJjUBdpTM8qazOAZTm0fhTD6s61h/Igj2noFT63W1
q+vmGoAFXA1un6LdJ4oAy2TaG9PrPgLKC5e2HV0RNjkUbXCOSxsrOeWZq0EZ9zIgf0XDprkfompA
TUAvaexTYGK0pjczsrc8PvCg1dpVzO8n9RVK47Yzev2MQYJ6L+Z6xnqKPwqohazdcgV9Gm0LJ3s7
vmaSVhGi7pa6S+NgA2p3WSVfzNiFA5e/0KC8gAd068pqSReVCZ06onqZnpUL7PV1Qv9xnrzYOf2z
FLDhfGHgwW4Qvw7iTyTpdHHp2zE+OkkxLA/5pDew8rCzzQJ6ECH02/YSICiuchOPWL6xM2NtMFmI
tfGsGYgmPT4/AA4tjvHJKh5lMdckvEzlUxg3CvdVlN3QPsw6hY1RWptAoSXg8UxT5K9JK66HjJrX
ZW+1zD1NeXBDHPhW1gS7SFT7WOgr1fOLKjqNMelX9t0gdP+J4D5SebxjZ4Lsbix8QTpAausQtk/g
v3dWo1ZZ3m/K4KMX1goDGC5Z+CIc6ecFdjTVhrM/FvwCtjvgCCm5RKm8UPr0wNkIW3Fgbdz6AjW9
vsDgk6se0jMsEAqVGDZBQTGv4EA99tUn5mOgdje9fszKdu35OZ2WZPxja5OWb+44rmV4cvrXsVgr
j7zXXLqtQRAiI5V/+iA0kuymKcOD3RbHRk+DZ4IOwUUN5vTZtVgjAPoUNgdkLLjMD4qACmWOEUmX
S6zZs00vfTYhRJlafo6g/Oa0uzziRa72eAWXM4K/5idDRqHcIzfI6TuteYcCx6ZoRbffbnDaJfLD
3BAQbovYfnUaBiUehdrLfAS2NjgfDWqr0vR7GzXem0rMjFXYsihDahBOi2yI4gb5qXmLEGRHYX5g
mR0uOSK6iVtsJpaowD9Yzqflqi9VfTAVO++EnrP+GLvhlTLsXaQ6+5KPZLqmI8OQT9p14Z9pq5Fi
ZSogWQI9Dgq64P7lxoBfsBMwEBy9WlNFs563MgKn12xw7kKxGar4noKGTWpn+3B8G9Jxl8bmVUzj
MiUHpDYoBq8/YRut7YgYmP+OhnXTEqIJiOzFqbWMO2DVRX4MnHQjET8py94Y/S2UpCy75b16C3bA
1EfZj5JFBHTKRXjZSnTGshD5VZyJGQ21s4JkM/VfzYijg1D3dSOv+kA/uTwHrwlwbFFkVt1Qn424
WFJGQlTGjNdpCM25MbSLkuGr0WmLCnF8ZddGImZ7aYuOTHrFw91GY+udiWxXOvYJl/SXEQzqLoid
3ViV/j6RASXwk3bjOR07GXRCI35OnVs4QeBZ9KWRAJfUtGqh0y/2asK5qhz3nAcIhcnBiGu4u7qz
7ifHBMtN1P1A5czKDfIrkmz417pgaUi14T/8OgUAGhCxyZvAdqChONGv/eBR0UsxROvITL/1UV8F
8LCYea4rJN9tD/cPI7Iz2xaGL6HLo1rk9W5i55dxAA70VwZ+8a5Pq+xBcM9mnCZUbeAFRTlYhFF/
SPEPLTirnETN3dRG0S6yu2YHhwBujU1OQMV+tZ7bC1hJmShYo7GasjrdlLVubZwEI39R+vUBZbw9
EmoylynWnU/Nc2saI7VTklTvVeNvTSKYfNvj1hvMcC3dUEGgCI6x6VsLpk8Io1j4SeBW40lz6aep
03zbo07OsZ1uNI/2pO+tzlsljXvVWfVTrtQuo0lGueARgD8FrFfaUnjNaxb0W6cSuPMIxa6HuKd2
Y2kO3sQ2fdoTmepv6UCUcKJWYzTTBHeEXVZ5LbfKPbWEMunB7paCnaaV63IflZeyIUcDRoyBCSU6
e6m6r1O0n78uWmzdkh8SWxH7EFHHamIgL8fHEGQbpBN4IC81vVUXPQHLQjCfisS1Lyxf7HBFYve3
qDfzN6AgXIyNMANcBo4liq9GNyHbKIJEBH+HAuNygvR6MwuXoGXo9+aTIE+xIvg4+dc5Pd0ENSpj
vGqV5A7WTL2hOBP4Mo0eQOVobRiDXWCPvr6VhTSiZVtV5Q2w91JbFVNqnGhGZWFpuWMjuKBGqa1H
QzlnbDxs9a24g7rGHEh8iQ0nkPuG5hhKwhrTCimqKzjsmGZsXNgEca5VU89REgh5+BxnET/PDcCq
JNRY1qf/L0K26ncbDNa6vxYhqWRIo7KM8s/mR/MMf+sPHVLI34CW43WB7fgDIoBQ+ezQMgXuLfRy
QAD/aZ7BV4OFlaoyvDFiznb+6Z3BOiNh/2KKJ/FmmK7zT2TIHzVIGi3Bb/DAM2dHzXeOmaHVfNzC
2XQaJce6YXwH7GotwZLBITWGta1Sd+NP+tt3H82/UeZ/zKv++WqzxfC7V3NB7dAR44FUEu0Ho9UX
WtSeLT2/16T9Ghvd34SVf/Ks/vk682Tgu9fRVcS8yODBFRSWgh/ke8ZlrJ3gOo3j9iIHHZocyLNj
kVvOY27nFWYMZs9X3RBnWHmLXL8dxdRkDDgZ1Cx+/cv/6KP88039JPMGuYltvA7ViW6FVwglYs4o
Twf0vmr561f40Qb15ysggX//axc1BsGibnogzv6ucgaGRVD22kC9VGbhrP9rL8L1/f2L+EIlYH8z
d++07G3LYmVkKCUuJ6v/4gv8ZOKyMpiNgOH6k5ZSWYvna9zVOM6XEmHv0s5a4a9/kZ/gFP/5cYmf
bN1OkNWug/BwQs2tHqyigApc+AWSlRutw6Jhj81Qf1nVurErK0VBXRp2G25SO19FePpPmheFT5Xf
umIZ9PRzDaNHWU+DrnejbN/k9OJaySGs+ury67f808zpz7f806yp4LCVmRSZnuJUkSdtpSBvH+j3
jK+Zkbsa6NvF6MrsWYmS9avGDfcNevl3bvC//Mx+4j/4Rj3RZ1X0pzQBZemG58qca/LUbg6PlIzG
u8o+D9aTK8qtQ35ixJlD1GTNRHs/2ANhVoGXxbpMQbbW8ngbOX/z0fzF3fXNGvjdLV/2oVNpI59M
r856QCDlKi63v/7U/+K2Yt7zwxVv9Q2dS5LbilzsMnZuMvZnU0PuhtTBr1/hx4nln1/rT8+riVaB
xDK45P8PZ+e1HDeybdsvQgS8eUX5QtGLEqkXBEW14L3H158B3hv7sLGJQhxFPzVDkaj0mSvXHLNI
0ILWuwadw/WSl3678u/fjmi3RJdOyV7+PbdIpgrgTrv4YK8tB0s/fbbmyOKEiBRoHLX8ruY3Sndz
/YcvlTtbZsgaRewYTD9cehBp8Nb9fyeVxWzlpYEyW170phkkk2ChUwxCSPpCdFMl2ilC37DS5Asf
mLxGPi+QiSXjYtvowUXty2oH6x6fb2SlO7Ue7q+3zcI2Ks1WAQ0f+BzuhuHw4HRSp2gp7oG/MyE9
E4g8VTpXlusfWhg9HzSYT5NK5DUtBQZpOgEq5JqLTUiiQx353I7/T2/1/xn50wvs58bi9ByIhGlN
J28a2Ao88ZDXev3HL4ygOUlN5M3LH7TadBISQzGLFf9RSllfaZmlwqe/f2oZOH6eSIas6biizCrm
m1gVDuLP6798aQTNJm1cSEHi54bhSBqpxXX0qJfhvTsUj39XvPzv396SHYazo2vwpGM8VsGwByvy
ALdp/3fFz2Zu23tYoJWa7mTdcIQr7bRCT0hWrbbXy19q+tkEBhAU9ULu6U7RNFz2n8uiW/nlC4dh
cTZzQ7GQu3RMdcdHmkxkwv1uqt2rF3m3lS8/DRUcBt8s/24Si7NJLGAxCLfc1ZxBQN2cetoh8PL3
uogfw5Tbb9WOK7VaWC0m/tjnoVqNrVUoER/KsoRQcrBvm45ABKmLZQEFVsp5o7jeM9Ok/V+p2H8m
szj9/dOkqPALj5uOL+Gfhliu5TOuyYsCr4LnOjDSlc8sDABxth9LQQr/IOMzNeQ0shSJkZnKuLJ6
LxU+/f1THSxL5JW3YHQl+MifxcwqyfOsupXSl1poNrNxs4auGUw/3XxL4ze1ufHy13ZYWUyXSp9N
7Dhz5QrfFNaNDBLDDdvcvlN48qn67fUOXliY5mIzHhU6AEisHHhw+Ee3zf6JQoFES9HTVxR9S1WY
TW5MrNE6eBaDVQbl4U1HFq5NsGKzSjzggbfSD1/2Msqn2UwXCXm1ao/sotYJ5OKebodZ8fYXjTSp
qv49grD/9D01xyu65Y3r6CH3JS/JAn6mroz/L3uBD8wmtJyMfplVnuGIJJUiFHaBSmLUFFfJ+XoN
llpnNo99RK48Swm6I8oNidvE1yO981d+/VLhs9lryFI4yJmrO5KcCPA+8ikaFa6cGr8cPjTN9NFP
s7cNUaDq+C84ZYWu1hdeswIvcIP0dbslsHy9eZbafzaJB8VTSIEyaJ5Aee4a+bX1ijdZSuO/LF/+
dyUGvBS8BlNUJ6gvrkdONvkQYrNmuLXURLPt2U3BPSZkvfF4d8qCB1557xLV2GLwtf+75plPYSCI
mc8lFGVF8A7p2npJoCU9xW1erczehQ4wZ7M3jCYVWkMHgIrAm1pJ3W3W9jh9QGFY+cRCK80xd005
hGE1pcC07huOBvsSv/gg9DajG+6uN9PCPCB896+hWva5N6h6npPGgL5RAT1wgMVVna6XPvN7/f97
MZq9qWKfZoKn1LUAqzy+jH4M6AFdir93MZb6aeqCC7a+N36AQgF5I4xxSxzcFEAeSUbVfvNDrISv
/wp5mhL/dSKYsLv//hUVigzJTSs4Rl3FCxAZ+7/AmDUnxfXI5CMZGdAPBIKAPCqVpzlS3TgzWIlS
KYdYkNVDHtWD4/PU/xA1rraJ8dZyTDks/O2I/OY+kFX9TLh+IK1KcLeB7/agOjxDwCMD6dnKWPjy
WEglZotKarV9iRCsvCh96aFPwAqmtsuchHtQKqiQQOF0ZKkFcU4aBKnnyVrg4eOe9VXzTc36qROj
pPesQkvjS0u6Yee2L2hcz1nrni3TumktD1lGCC7npuZnYZZ201eYK/lkfEj6oQnke57KdWzN/eDv
ViZztjIRyMF3C6/ai9dK7blWC+0khZqAlwkmHteHzAeT86s6z9YnRR8inmby+CJpuVndYpDbjpP7
S8Ixo9SPaTTZoKiMPvyGhlY8tBA+eMjTCMVVva+il8qHiySL9e+VH7Sw2mizMZyQ9JTJQjo4mg2r
ZSdtg93jvWmTc3VCAGbHh3BlnH0dtiaMOBtoUFTdOMLqxEEbbb3Er9F5dLfmPaDFd+UPYKKap8lw
6/1aqdjCuNZmowtcX+FnHp8zb4w777bfhuS9Ecq0W/s9vMVdfu9tsFRQdv6xX7nZLix62mwAhVZI
DmSWDY7Xq08gD78NtfptpTpL/TQbOBKIJkQmVAfJ2KO+4VV9A991k9rKhgyVnbgl62plkC7sDtps
i9PzBO1zlwxO2PG8nhv3KoJjWzfzndCRfHm9Qgv1mVNHLC5uvDZGdE8h3oei8FAGGvlT5JBeL3+h
EuasEr4bFRjN5dElVwXZ5saL4laDjju6Mq6mWbMWz/8IwX4xo+fOniRYCq1C+u6FaGT0k8U+BYlT
xefU06XNOMq4KfNAA7tDj7zjwHqyJ/rhbbnml2QnD8l3Vyv6M8/L+Z826kFdDBB6ejBdkYQNQtK2
93A48Kz2DNNzyOrv7useh69YzqSXNASZ24QeUF3fqoe/uaVMZOF/r8sVGmWyKs2ex3LkYdlP/CJ3
STNOBlYrI2yp82enA/Rk7TiYVu/U5WlKJ0p8uBvy0/Wen85JX3SIOjsbYOgkwPcMBqdpmxqEYU6+
qFJGyp2Hq9SF5a7fAzkjFVJpRoxRLGllxVmolDFrth7UW8pRPLrE1p0URRc/uw+MYiWuuzCcjVmL
NaZYiYGaRJcuJSkaEFd29MyI1CD2SaeE+Hl3vfEWlrC56aoH8gXToSy6tGWtbjKsKnOlWQsrfv3A
g2xvarpPO37d+JbZ4Ytyya3s6EKsVnyC1OMfrSAvVrmzTGK+uu0L369XZqnRZjtOU2U48BhJdtFr
BaMi9K7yUxrVxHcf/u4Dsz3GalANkvvCB8KzL17qAF+zGN3CWoR6ac+ciBSfGyztgr6uaym9ICkb
f43DaO5L3sgweyKDO8O45VSGefpD6bThkocBZ0izTc+ZL5doLRVpW+dteEyLMlnZ4ZZadL4LqZ7a
YNWYXsLSPMZDd4fR2HvUa5cmwK7leqPKU2FfTGBjtnSbeQHIvIFn0G36bbwvDuE23as7Yy9tsw1Q
3g3+Taf2gK3tDTZF2zUO9gwC/p9LxdwLhdc/km17jvP1dthp+1+S3RyKjbfLNv+09o/L5VbZvD0/
oTHdiXZpy/bT79/NyuFoYe2YIDaf+7ksMhJcMoioRRceqr5FU993qEPa/fU2XZjW+mz5cHtcZ8S+
Dy9emudvciCl+xqzp5VFYyrliw6bg/tDJOEBdGvyjcWbyPumGWgeVCzy3jnPX//9C+NOny0ccQka
CgPm6ILbVLpJNegmIjDGRlQeTDlbW5+WemG2XvQWuAIJiMClI3cdJOTGwJHGMv9uCddni0UvDEMq
cwS+yGOwTYTfLWBFE+vAXFi5jy410myxwJlUFqtpj/B78iKMYJsq3jYz7gTr8XovLI2i2exHX4v7
9aRzAh/xUKXZSTPk7d8VPZvzHaamrFo8q3SlXl8ELdo1YEtWDjQL/To34qm4yoWSHoQX0c//wYv4
R+0lJ+TX8sqKtVT+fPaKjM9UjMNL70k3fSD/E7rSmTypf663jbwwv7TZ7DVgF3iexYG83o7baBfv
gx3j81Tdtnf40h3fY1vck5tXv5V2vqn/ASNpNxtEibt4o6xUcaHrJ/7W5wUKo2iAET3XD5UUIyyV
DqlYrgzbL89rZHrNZl2WGPjnmVJ/Fhtl32tjgC6w/yH3Isr2wH2DuE0iK+nheovn/fUW/XKm8MnZ
VAxQRSpo9hsnE0gi72TIMCbsVHiEqbYZUnelZh+npv9aGPmO/O9WC6BpWnJQ+04StqlTSGCnNkY0
yhfYQt4eXzR9G9YJjNdGRbQA2oTNxqtgFityu6kBHDwPsa+fpRGRR2GN3X3XCvoPSc3I1ewgYP5U
XLO5H6teRGNEkuebK+fB0+CTn7n1NAhLQxApdpaaNehIX9qS5IpPfVZLuyiziiOg5wrhRFF7Pwrg
F2erViDShg3aMzPVT6JuSdtoLLJtIDdwHKJc/R7pevS7VbIU8+7uNGKqbaKEYeVJbuMaswU/HUH1
cLTbQUXpIL0UI4/TKqpe9Jm4xEnoP0b8+WJDaG/C1oeGhNvAHinta0Ve/gYFjnVjGGZ/NhvTP4Sp
op6gjqdbHBOTbQIs+q7BQ8w2fGRGQzwyynulfRJ0lJfi2MVbOva9AzOxbwASrQyXL+c3IOXZ4pRl
8RjpZgolNAYsD+SW9Bgr1FeWvoXBOF+d6rTsSZwMC7KZk+i28BXzHApY/PF0iUQxbVe2ny9nsKRo
s0UqUPClzFUvcyTr3fL3oVmstM7S75+tTnEWtjJp8LnTN+Ee9xsbipOt9MMh6tbyfBY6YL76VIVr
1jmPc47IzTiu6rNfQgDp6pUeWCjenO1rJE1PfKeeFcjSXiAYP7Sa8qP1yu7vWmgeiyg8VKRi1vuO
DoPG98gOJ5I5gtI3Oml3fUVbWETnUQgzaxQv9ozGyWFSB0I33GCk8keNzO8AnG+yskRCJMGiAlIq
r3xyYUDN77uVogs+wZTAkbXqdjSjhwGh2fXaLBU9G1J9D3zYi+rO0fXOtrSHxl9zlVkqebaPkbgY
AYtJAqezuge9t2C+64Bo/+5nT+Pr0/XWF0Js6auqc7SB9JB4OyT5SltPJXyxkRhTdT6VDN9ZFgRD
9p1QLx4iRBNa6V2EKnu4/sOXip/th5A/YOAUDFAtHX52ICebAvSukaneSstMi8xXv1+e/X7Bl3Xo
Za1j4jeltMkZ0XtjD4J1CUx/1weutO+BFq18bak6s/ksDrVMtobqMzLzH6Pnsc3LR+QGx+uttTSG
ZtsBDiaTcXLpO0InNdC+ynyr50W1clhdWE7nt1ABLYTkJRp9kbyqAdobjI+S0dr60ffrP3+hdeZ3
TeDnOFX4TIGsfJeABQnijdZ3u+uFQ/f4uqvnV00/ymqtqFT3LJK7xwmgstxjpDXlLQugXt72plL8
iTuhEU/d2ExAqsDTzi4QRjDnDXFgpRv6Fy0D+32qyTR4alDrvgyN2f3sMlV0zDr2nlM8dV7CwkNG
U48tCXuFkg7Y5KbBQScN7uKNdX+fhpl+3wOzIDSj6N9zNsB9FSnevSKG2b5ycV5p20rHVLsyX02v
hAeSBhYQdIPEsV4Uldc8aVDghDKWACQ5Ztlt74Mh54k/PAZlkm2h9gl7FbKgE0hB+BqDz9hJnl9C
QO9JrA+HKXHUx18HyYrrRIk7wNxis8T8uAA+33fWo1jV4bmxjPwwVJ2Mxboq/MGi2WAXzXPxnWSC
4s43Y+TQJa+c+Cho1WHQk/RUjmIFxqowfvWj5d7FuanBi2smu+rKJCtNqtOnLOlKR8k6hDZGkKA9
L8w8eTBModi7kes9oyQlr9nztPJudKFigQQA72dBqydTTH3oe4vqgxewbPhyxVYvo3ovaVF2Rtnp
beCite+Z3lRPUttgL+SbWvlTHWRlx+OkPgCxksz0IrpFeY9m6VZT3XKrdpm0MXs9u8ixqttNZJT7
slXDbYIwc2/oQnLD38DTW5G60Ukm2sFkEeBreHD0UUiiLNdSgk0SerUxx3sHlyAD09MKvU8jVd85
u2nPiIq044gWgegoDthB2WARjWFEcOiaUdnoAjBvtKf0pI/ZPH4Y+mkQ0LkbWufaPpyWsxuEI5Yl
uftNhbF3zPNiPJtMxmNZoa0kwhwcKr1VtmYIzsRrc+mXpvX9TeKRQl1agvU0FvAJNOxx7jIAer9w
+zbfLaBc342M4SF4Iv7ThoczbK8hQ+cigMXhKA+/UcRsXAwkEYBqKb4bgWrBc+Bf9PVJ9sfYjjoL
iVxqd6P508B3Eq2+l2J0rIEk1DVHi4tH2VNTiCtKtqv0vEUz1in7Cb26M5JQeqtjLMj8JG6fO6Mw
b1oRzx4zRsPXI308h4UU7kCKGzsjKDI0+Vl3xHABLlbYIBY1MWc6xNEY35iup+xdX0B76Xr5N55I
cSSPw7TbjEolbkqibJehz5TbAHcA8BhqdIcP+nBR9Fy5U0y33Xl93eFuZQntvi1EEVCDYCBmxkUT
Hj1+aGAmEe6qQ3eW82H87rV0k6iK1b3GFfIotYHrhEY8Qjl3jVtMGYxHdcyqQ6Vk4rHUIxfxJhmy
GERX1taVrOaoBVaDFxrw+rSkBXMx5/IMC2KL1zIibVfU91GegKqzdFWECFHh3WCaWbkbEzlQzoEJ
keiQKwAPrEiOtggW460Prs4RTAY1vj2oXbHw2JM3Ix+MHksdPDVVnG6U9g18XxYRjxnjn5UXJo4O
JuTRN5PqUIiZ/0MfrPwX0xrfwcmHylIrCUoBnhblPo9yQcf+UyIuPkSmuwHUm2FMGGPCZkm968GN
kEYnzGmbTdUE4rjRpRTKW1JEKZYduoQXghYB8MEHSMIWC7EghqIJD+wiY57AGhL0qtIP+D1hyoYg
BcMzWGDaJtQlRPiaplavMdzSn+S59mc398YCuGkx3nWlb/Z2IQ0WD4QC2mogFjUrjRqHJ3gX5lEb
G6SKfT6U3Zk0iZBLttZqt3hBuE4WjCNCSCMJmrvJNstOsWiSdrgcBG8+fgKbYjQVzvqjANO1Licl
DpHuJOVaBHAMHYYxPAxpi0ow7Q1ez/02SP9c38KW9sfZEVFpVLw6i6w/t5Jy505gmCENXns9zrfX
P/BlOIfr5PThT4c5wIVuUFlx4YxNebHKCuli81PAh07i5MW8jVaOQQvnlDkhTjBiDFdUAit9Gzyo
tbH3onLt+XbhQDcPZhJ7EIvQxDgDnzUTao5yaQVcw8pJDOpa1UkYtTvV7VbCvwtdMk9SkGpiNRny
aKeInlzX38nCXQw84Hp3LBy45nkJfga3zs/zzBGjIvtjcrwj90MunuCAtXbSCGu5t0uVmB2yvbAZ
gHPHXMC9lJ04eW2in03Sfrtei6XSZydsnSdizwNC6iSytisANO2lsjTsUQY6e/0LXz9GEUGYHatr
khvyOuozJ+hJ0uGNCZSk6uffkTrzJMn6c+mq1Bnwe3EDr7ikseId87Gtd0nUeXcR3na3aROs3RGX
uu2/T+FAzEindfxCuCsMdjtpRMJh1s+CJtxfr7L8McK+uLjM0xQw4QRHnEmlg0lQ8jQ0nXHTYUVS
YoBCsG5M2g4IBca1Oz8mqw7ij2y9Fr0rPykRpBVE+m3zVqOATrELGdLbMuUO55lV8qj63Lq2UjQo
bwnpVwkT3x07Eq9K8iHLweClKw9HBPRVxtooc2HFGPUZoxHMkFQMS0+eCFQ5r9Sh3poykR27sRKM
cgFawY/INavaEZNpNHB3bnrfCFL/AHc3gBehBIItx5K3Dau+f0GfaYo7oUzMHwq86V3e6u5OBBpm
S1D63uJRM39Ko9SoB5RW5XdTMTGLBgA5POWZxkMZzkSEFQE6pC0IgyoP1JsWXyA4WF5+B45H2wiA
ozSQyg2IZ8wONLz/MMa10xLvmK2ZITXc8ton/PDFETwZfls1FBoIWgEchmybIUvEkspL3QcRU2Wa
XK+fpQR4i4Atii3KOVcI6GQ1hN6jLDbWJs5M+beSCBbIlTTAKkiQ8qdeFYe7PBTLYyKnnJyC8dyN
7IJJbPq2hPPOmQCpdUq1mFhGEJSoDSWJN6a83QeF2Ud2NfLWwdN4cg80KtxmZmjYOEkJB1jpaBMj
TbiptbLYliIOUlE7+vtxCMq7QSEzsTF4b4sq4S0iJWnv64qrQbDqIx69RwxLfUOuNlYet6j9LWx2
9T5V7vF0TWENK/lLJJUmUA8pMO6lrgLzWeBDcQeVCHJeDov7dvA7ebKUzWk4DnEOcbfiVuZUT+Z0
n14qECEhuHMWaIBbZJZtPBhHz6OQyCfN9VjfosEyvN9ZUGnnSo4af0MQlWh4aOCLVYBJfhm6ULAx
vAXHYIIdEgYx3gq5haV5h1LoVuxVi+8jiIm5InyTK6s7Rr5s7ORQrc6lBYdcHqEh1UlUOT5+7E8A
oMI9QP/gxKhSN4KFNZsP2guLQDW8Mzos0PS+BTmCITGM/CLfalpu3CAVlw95JuCTFAjqHb60brof
+NdOLXvjBuSDfNNhYvUUk7N/7FrQOq0VhS9tC7Kbw1O+q3toaQrmTA8p/Zt0snyHc2dc2vVQgWeM
xVx3PPZ/3tDcaFfqpfqe5K16k4iNuANMm95EVam/KpoWHnGKDs/404Lxx5e3vpUr3F6tAavOvYFJ
7i+MCIxDxNnzu2B0f9Ssiw55YXGvKVsQ42on7VMeZm/wR+q/kw0T3+GZgIjUwxjvSfAGK9pJTcUF
pSNsf9Rcs70N4gEcQ65kprarwPEdM1Oq9/GgQMgZClbiOHafm9CFN6zEcmdjHSqxkFhS/luyiijY
5JYaQQ0aYPo33NS+ZWnGM0soxyVQJLDx3zh5juWu1lvkcJ2E4DQWx+HFs0T+31JVaUOCSHArJBr/
H0P4DiCnYBaNgLEbADlUVsrS6MU8X4hGv5ZZs7DUK7PQtalFWjuEQXcWpp/Ji80E8YiBZ2fZygFj
6QuzgCPOjQDwJaE9F2MNNiktxI2ctOfW6p9Nr197R1g4kM0Tq3jFKStUSQUu1d0j9hYoWerHlZ1q
qexZDfy4tbS6IbyvP5SX4FjZ+mZf2adw677qMGK2ysN4Ns7CId09+eejFtrRj37l+X/p01OjfjrP
QuAUy6zVU0ev400pPmM6sXLkWDjUqNPfP5U8hCUIFZ+HFxDiT37tPrS+chMn+p/rjbZwiJ1cXT4X
z7yWp6BM7shCfNBhB7mS9BgCgypjDOnK7tUSm5WaLLXR7PDHFmRxhKWN6hI47FCCrhdidU2UuHCj
UOV/V2RwZdGwXBE8px+fJUnZipbyUMvDYcx+FUm9+7vmmp3/4r4jbyTKOseQ1FOuJqlNnO1HKQ93
Rdg9YsRx78XVmkRhqetnx7uIyx5b++g7Jpvmax3o8g8P+/dtUbG1/lV9lCmC+Wl0pZ3uWyLPIw5r
16NpiTe1YP2YmI1JGZ0VpXjSvbVc96X1ZTZF/LZI8sCLhzM8bXsAm5bn3q5v3oPSXQlKL31hNlWk
CmCR2rn9GWz9ufeSo9/Hx0oIH6U43V5vr4VRpsymiyTGWF90WujkYB09GU/67uzzoj0qwPvD79c/
8iFg/uLErcxmSiglglKgm3bKF+WluB2/Recu5L3abl76t+rubL1OgqGVfLaFYLUymzilpcDfl8TK
qUYVDRiI6VSArimZ+yGCnSVFXgHRqcsKOw5bIdvrQlCuYFwWVoQPW8ZPoy8PQ5m9tjA4QaRnckeP
WhS+X2/DhbnzkeD2qWgJibLqW51+DvwXxZqm6Q/OXysr2ULhc64IAWmlK5pRP5OM/i0Y0n+GBsdW
r3D/bjeZA+fLtnVLuY2Mc6Ua+J/iWXrsALysvIIvjOGPFJtPTdMpqdcKfg2n19Dzg1mG0b2vCQSl
sjF3GkUJ/kkCYy3QszC6PlLGP30s5WDU8CKon/UEa+32fcgmYsKAJaa/UYLK7jEgauO/3GLmIA8o
YL6ZdTwcBaSW20Sq/VfZGI2362NqYX2RZ5M/s3AS8kMV82D19yCNkNCxqusk+GT95voXFibEh8rq
U2tFgdlZedpz6zGjP4mqvKl9+3C96KWOmE1z3MSJVYoFz6dFuFFH2SEe/tBYwGe16BsZLVujJafU
jP+5/rmltpptlLVhFty8xP7ckLGEF+em4bnEwrs94sx//RNLjTXbHrtB1LFBxl1EFwErmkGw5bFJ
WumJpTe8OeRjwMam0TwldVpVbXbuOGibqi2rbeH36u3oVdXWKqxsn0M8/Y6DlhhB+u5KCNSV4N+m
Bi9eMDy1mPuTV/6oe1c9uS5Yxiqswhfce9PfQgy/569a4iNa9WnY6AKOSkYlYXRuiQEJR/0OslK9
0swLy8WHjOtT4SJxTr9FHuVYXn/0eMnIUPWWmA30mXTK8njlMwsH0cnd4fNJpPVdF6MSsXESX9rr
WnogtLrpG+8WVOpZFdvvohasPcUvjJwPSeWnKmkkwItEdUKn0l4KxRnSbKUjFjaGj6T/TwXnbamY
Ax7CTtGGpzQrnnvZOram//uv+nmOrxhFSZ/8n3krDlRS4MxvJLv+uV7017oESZnTKkxca8xk0M2z
PL1beRgVbDyN8Qt9vzoS2wmOuYstXJ8Q31RBBOxyct7/7uA2x93gPmC2ZU/BSTe9ZvgBOPSouQ+l
AdJqOK4cdJZG2DTAP3VOKWUtAqskdzJiD2mfwZhvT0kqwC2tIT8n56BfyV9YGgb6v7/Ey4YrBSMX
0bHVtkr4WKjjPvafrvfUUuHT3z9Vw2yUMQGgzHyMogbXDWSDwDkfhzFeWfq+nB1on2YfwN5CqcIe
ZVKBzfxTKKCmaES12V7/+UulT3//9PMxyVJSuTF6RwCb1HPgxE/kb2YfP1z5d9G9aRbo2/TeGdQH
3HjwKzjXf3W3oOzZ8lQRfulqWeodPNmS6Hek3Krlax6uDJgv11hKn+2WY8cLaNHGluNrvweuEiW2
jhPjvU1qIAffr7f80kdm+6XX4r5nWUPPqIx3iUw007xoVrIfVIzZ/H+uf2Qa4v91dYFmObtQxhW+
l3mAptFoOBhZ71FTX2T1PTDElVosfWCa3Z/GT1th4hmOjB94qad+xPK3mDj3Uf5bFM2/InxRi9lS
MXRk74Ca63FaeU/b5mL5PYj/aH+9jb6cwZQ+Ve1TFbrW01UZ+ygHU9aNQD4t3GfPX5m9H/vyVz0w
m76t36a5l6u9ox7cPxbh6Zvsptq2O+tP9Q0g5lO2cnn7+oRENeYzuQl9k8eX3vFPvHl3O7wd9vom
3abb3pYOxo17p52T37yM7tNDsvLRhdVjfjMu5IFAuE/vq3Eb7ytdjTDp056v98ti080mOXnmCaar
1KgAUb1XtuGefIsTwLVLaQ8OqRArfbRUi9l0T3xXU9yOARBIMqZiL1a1Bmha4jHM773tkClmjw+e
U3Gvv42q3LqXUkSFsRK65KpjdrHpyYPe+zIR/bjQ463Zu9JJArL+lItaw30Q45qoLYKjRcrKDyvK
u1MiuumFHOcIsrFUbaTBV27zsAu2kCes2s4Do15Do3xc1b4YvvO7NcxYLx1xFESMn57Mh/7FfUhu
QesfAMFvig1OKP6dcdva40bcRq81Qd69cK6+kQ+xsot8LLpf/YLZCjOSaFoDZeidyMbwc4urlv0S
nxI7s+++7R5Pgf0r3qd3vX24vL4NW2nD4BDtt/tJij7p8qCI74K9sDV3a9iAhfVifmHXk6YzOy6z
DvRvjuIYnDxLvGxcH/RLUsP5DT2JGsGsdKorHKtdv8UB6wgh1RY2/9S2wcpR77AqtDEwtKcJIK7s
eIutPFumxLQZBAFjQ4d0qX2zA2lxwWZlT57WftiRYLYZ+C881VteBG2sAnbatrERctiVLdkxiIZs
kx/rc/Nu/Qxv9XcXq+PB1jb+zl2ZpF+TULHgma1vvorZvZzxC0tGAUdiJ91nG7xedx1tEly8Q77T
EUHWfBMrrjVqzFJnzw4xNQERI+gbuoOZlXk54HpHl1ZWuIWFR54tcC0am8GdJlej7uGcxu2vlUG0
sCt/DK5PW1roNjKuORTcvnvfDXpsGkg8sN0GR/fws7AD29sBU9k02/6Pcp566txdeOm+qVauEB+x
sa9m7ex0Y5ZGGuFdOq0bGDwd5F109EFEeLv6iHX6xdjwLr2zbsQ9YuAdri9bd2fulFO9bzbJj7WZ
+hG5/OJXzKMG5BOmBts7o/ph2HWH/M49t5dxK7GKxIye1gGU+yif5FN+TO23fJNu/HN9k93l5+pO
PqYb7V7brnTJNGC++imzZawo2j6sBBrEKLY9C5j3aLClTWLe+pgfCSZbP4WfbmP7t9JmsK1t5Qjf
iuPa5z/Cx199fnaEKlvso7N0GhFbdfPS2J0dbN2NefB/h/feUWvt4VZx2AGf3b15V13aN3VPAsge
NCO9gyvbTraxF1qZy1/n7cjWnEJKhkZsBv50Vgls4a7+lqf2+EO/N549DkiX6g7o+y/p/nrLLx0j
5lxSwSIbuYI+54x3xlN6L/xKblAD74a9dpYv9PIKCm3pADYP+7CDdzHJogy2c35J74vb7pAdjEca
9AnvI6Au2ka0gTIdtNNwuF63hQXko8qf5rkVmi0mX/Rq52MYUpobiazk60UvLHzzANCAyA77DVot
x6Okrg7m4G9KsG7XS186V8xjPqJR4iwxbaLlnnAPZcsP2qk4erfJUXGK52Irv8faXr2r9tau/hXd
qDZeQHZ64/+jvK78hGmV/WpKzJYoPeUSWU1bXrsnTeqUn8yDd2wO8TY6o2Y9RBtcR7Y9g785mSxS
+aFbOTUvDf954EgcrVHm9ZWDbWwLL/l9dxM9y6fhLjoZ5+g1PgdPeF5cr+XS6J8Hkhq3dbUyU3pH
PxCL/CbehE86Z2jzxTxmdxjw+H83FOfUU1NGway41MnThm0YKlulctfqsLCdzTmn3RAKg+lTtn/p
9/pBe4mOytE7m5fgJO6LE+59m+jOWlmpFwb+nHZalU2KUwgNhobBMF8F8eQWP1Y6Y6ki0zz+NF97
s8LVux85Oj4kj2ju3T/xq/osv5LY7tq4yfse2eG2WdvCaU2Cv1Sd2QEGcIOpCAmfLMqRHCXHxV5I
S1berhbWH3GaWp/qA/q06wSVGAYu7XaYHsZV84alkmd3skqClOL5BHjKCj2Q/wv3spXEmmnD/WLa
i7NpX/QdYlyoGk7bapO+hsXnXQyf8/5dJd3KXHtMXdgOzDnydKgGP/dlcTpRq2d5h0fWPtwKj7lT
7rJLckKwsw9vjFPBucfdXR9fXzeaOSehjr1L1QpWtIo36vQZZtzKZvD1uDXnBFTJHytB8egNgju2
K7YbD4fk2lW2/bAWq/+ILv93v5jW9O1PY0nUPaHWpwWk3I4vwZt3K5+DI2ZZjnBr7ISb7OTd+4/l
bXp2V+48iz00TZlPXwRQ2plGyUx3f05K8MCWvmk/kofs2X31mi3Xx12xH/SD6yDfem+Oyul6L31c
5b6q6WwVMFQQWrpHTZHR2Zp71+/rLS6CJ1yvOCBHGyjCW/82/xOdklP+Zp3TRxmW2nRyWFusv14U
zMnl5nPNk9FMUz2jP6u6eynNfedrN9X/cHZlvY3rzPIXCZBEkRRfJduxreyTySwvwqzaV1LU8utv
ee5LDr/IAvJygJMBKHPpZrO7usrVu+sT/Jdyem+ChlsgabLwosUEIaq2B+QYT3Z5M95JPBf73feX
FKF3eaA/m5vizt+hCIdXO57pQf+n3OdRvcd/9+KxvNtiilibreFLfK2XHnhhJIvdKUMHEckDv7bD
VvPD9Qmv2Z3hUpYxJ+BLho/tIVCsp9u0+HN94JX8kW8yr5YNZTXPcUShfrG3HkCSHrWH6SQO+cN0
ZLsWTyjnPON01HcQA3tgxx4u5fq3V1bNZGSVErKxasQmTpCylO2PjEJmVGys2NrgxnOkUIA39iM8
FbKv++QimrIcLUr313/6SoDlm2Ss2egmebPgt5MH+rV/8V7tu/JTH8UHCBr+5q8zANYbUaR49zaB
atR/LSnxFpEWBb7ERbazpyJUaRu0MTRbn0j2l4NudXE2+RIu5+kduzJ5SXjlxpCsxGn46obfIXi3
e/l+VwR44N/9zM6Hn01wyILndIdMEfRMQ3HDkOy1g78pEmJ58Dd6fSrD1+srvHLiTboSPU5Fqwdc
bqVN/lLW7QlzNoZeyYD5/0tRQkuQzWLsZt/8JSUK2wFKzfPn9hN/Ft/re3nqDjnoJekTGqL2NGRR
/qEY1jdZF2Yb5Bbo6UTSom3AlD0ATrJs+MS1y8ZkXEA5HdKoC1xu/HkO7f1wB1nZh/gUQ9QIeUq9
t27sW3dX43FYoofh+fo2rZiZycFQFxxyzjXis9EGUv2lSn/MYiPD8z4qzvVNsoUWNLBWOWOx9MF6
0Lc0yp6qz/7tdO4esT/n7IHvuo1vrZw2bniLNkk6TtE2Fg3Q9Wz8OVD88foCXUZ4x6JMcsFKjPZE
Lua75J8bCCY4Kd2pke7pBe3gbUSc/97M733FcBJlDiRCx/GV6YE8zOf2JALwPCL/Zj/0+/jX9ams
eCKTkMGtpAUpeey17cS3Gtj/Dqk3WwSxSm8bD3ysMz1WWbWxcGtbYkQQElcDq3J8jbYvLfnRkY1x
12ZhhA4V9JNnx728kHIFNed7yEnu55HuKvmpTGXINHhIt1gTVvfFCAzIiOqljicEBqUbZOhgb7pQ
XhiyPWS4M2RFHTQce595ym677nEoaHB9q9bM8uLf3wSeo+3kTJfwcEP8GLP7vHlN/A1UBXv/QJtc
DTWahMByiX3ph+VzG5e7kfPzPFZP0io3tmhl6022hpnMZTs1ip9ErqH67dbymTpk62D9ywG+Yywm
WwNaueMKnUD85BCC1pLKG9IbTUHExRuHnSzQmR94WZc3U1O2j7PlDTfAAcgwl8I/TvxP58YqJAD7
ANVM9eTvte8XG8/dFW9hsgr28SCavvX4qbEgeNp9E4veieVJiDYgWbL/0OEwe3HRJw5AKBrwTr0e
yUO6uOwBWq2AB+TNlu9eOX9mGy4TfqHU4IgTqM37H2Oe6ZvKy5IHQmxv4ypd+4ThHxy2yKaFGN2p
REY0iJfkrrH738myJVf2z/e/d0wMRxH7wBpox+Un4iZDdEEXozUbXBgLA5LIGTP/Nxgw5oPvTf6N
QAPSi9uo8VhqnxxJ0nRZgM5jUDbUuaTgMZDJHgQhELW3iBMqy0vxv05xsEGkDJlxB7nAtJWvlWs3
L07a1J/cCVLclsjLI7rGxZPrFssO6OB2XwJfeHITR+0y2S8HLgVYCPI624MS2XpxF57fgh4SWJJp
AMVm4BbZdNJEZEuwLB0qTHZyllNrnyW0EE5VVthfnL6ZfjO3aH7yonJZCB1adDq5YIQ/dV4jT57t
kNdpUOSlmsd+X9noSzsoZqM0l+TowitHZFD6egQtaddnJ+5CNwM1p9E+FL3uwEKbFy4iDl/pnawG
507WFQ26Cd2LN4tXoYSXJOiFTzuxa8AK5oYORAFu0Q2qniwxq4elGpHbnuz+64eOv0n1XQpQNtC0
99FNyk5lD4JVPd11ZAulumLCZvdsubCk6wpfnMREFj+Y+nG50wVDP6cNhseaAQ20a8Y6PV2fzYqv
NJEr7ZzJqlCdimr0iwGqqfMQcuIbCYwVGzOBK9VYclZTt4uo9WJV9878UrINT7cyNDNuRrDMxKBR
gWSVtFx0GizerUo5lONl8rFtNgnspD232eRSfpqsrEKDbA7ehtJNwr6r7d31tV+Zg8lix1XCs6VM
rBOp8nCCzYzZbe604fXRVw6SSV5HBHAJGdoeT0M+vODYOKEVsyOwS9/n1rd2lDUv1z+0coRMqs3a
p5AJLoQ4sbp8bIE3KMtp4yZfi+FNFjtt0dpzSg9dxkRWJ6cjOgRnYqqCsVG4DmJm3RSc73wiA1Gj
Y6Cvy+aIRHwCjfMSYTlU5kbooM4S7Qvahze4PuWVIOZf6/ub+KhuXKLlZHFM2bmZyxuPQWnbR8c2
36jVra3p5e9vPiBVkw+i5OJUqPYR/d6h08wfe6uYIg+auzSTzuSfYop2jilp3SCNS7Yx+trKGLee
y0dqJ7yEXQL/E+bQAkWTAEA5tnxAv8sm5ub9INKkVSiSso51JvipkOw58eej3YxbBamVGZgdp6pJ
gDWxmviEe8e/Y7bjv1K/0/e929rPfLG3XnYr1u9d7PbNFpNGZUBA+PzUsuXQO3HgTsNxUh8Ls01G
fyWJBUqsyjp1uHnDuWLdi2aEnFyi8m/atrYyEmuzuPz9zSzs2F1AAY7VcmbnS039l6zIzjzTfz9k
aGa7KfgdKpAI2f7JngAImW4XcDD43bmYNq6Rtc02osC+8PIcwNn4JDzoPI8UjfV9Et91RX+/VO3G
R9bWyLAJ7sUgTIEU0amZ2akpnTrw/BqMFd2w/9gqGZdhXsRLAd4p/1QUn/JEg/jgLNFqutANN7xy
lXjGc7C1R6dAF6Z16r3ZD33dodZQyzulpvQcE1heybf6vVc25H/wwDrmoJ+anKilr1PWBiNF1aOr
gvxDvDguuDf+e2CbZQFf7tSryIn9fXMhanNV+lBM+sv1vVjLiBPDIjImRpV0tRN1TW4dtes1ryVa
wY5K++LICS8+Fb1THphvzX9nr+oeXGeGdBBfMmR3RpU+xjjxTyJtmQybuPZvyVgP6IHTMmjBVPrY
MDEPYSIuAYOdjKU46NwZTiB7pVv9QZe1eOfpYiJ1LScXavHbOSrinIZgMdtBJO7Yk1YHTtU9QX/x
67jZ57siTOabGF3bEnUZg0Qh0s3AISQV1y94/xXjbvBasJ2kGvLC8wDNmF2cW0CJlfk4BYrwIRxH
suXH+MXi35uzYaSq7BMQddRLFHOwKQbSYx0knWK8qHdenCG0mH1S/ERHGsLNEQxk3+k46yME5mQg
u5bcuH2CRwpouAK7ARPZMtX9S80XHTBiFWGhBv9+nFj2QxZV+b10VPlQda36oZdqDrjdQEsMHWlf
J+7Z4B5rSR920mlcvMIIgp2l60GQOtWPANO0jxCQEH2Q90t9A+FTZ4+Oi/lV+2p5tIUsdoyiZ9K2
G42WM3R/7PrZGp7ysRc7t23dm8ROvC8zALv4bD0dh17SG6TmumM/WRKWPLo7W1HQRHZEfZ6rCs2W
NJ/nWwGp0rMLrZPDaNkApCV1gVZTvwMtx1yjMaD0nvB0UfuZMJKGsrIhgIRyROqG42SDwqhqJPKX
vNDyvOh6jNK+rS5UiS5YqWoQl/y6bn8rkZPZIzwUmdSZ1ipi0zKDAdylO0hV+huZ0hVXbsKlE9TM
4wx9QVFfJb+gOQQuLzQLFzgGwfWfv+L/TDiz0K7fJnh6g/n8Ww/P6lR3Tfwjqbd6XlZcudkqTCZP
Li1jXVSXeAQAnHVgeEmHdgYiQ06+QcXh5fpEVvbBBCHLJfGkZ9f+SRQoKaT296GJN1zs2hwua/cm
5qgoUWmtwJADwmPk90ChnFTtKfP0w6zwiB1EfvjYHExX3pBSg0IYkKHJ/ZyT5nMFOujrQ68cJBMs
PI31CGwcMrtwK8gJOaVzqm0wUoH9aavou3KUTBDXlMaKlmJwopJWT24/WgHIYl911z5Z3P9xfRrv
77JnYlXcwW/tqhBdVMlbXoOiqfM2nq/v30HERKcw5VmpAxzAuawvgsJsJKfSpZGTiqO1zCCwKtLP
9TI9X5/H+2tFTGBK7zfT6PQM3l/vIOT2pIfptpryCO2LT9e/8P6hJSZCZW4dgrB7WqLBoeCsbQLC
VVgXS5iW6U2DZ9L1z7y/IcQEqdCSDil0yZeon8s9B9JtSj6UKSLCMIZictK2cogTNfMUcqWyoJrF
t4/96sts3li0A/5sEFsPXeTjbgKbwJda1b+vD/2+oRETSVJKPfs1KB0jWnhLqIDbP9ddTPds7Dei
47UvGJGD26Y1FRaHDaDbP0o1CESWtgLl16S3Gl7XdtUI8KlvEdnEI8j8+/ybSsv7ok1319dnbWgj
tkdea2LjzK1zSxsw3f2t4y3yw5WRTWhI7ubCs0ktoEfa7msayaba8A0rK24iPxQdpn6RhTh7VTsg
oU4gbUBJXfxO2irdSGSsfeNix2+OpJ0NnKJXH+CmoQso2vWn6bsH0rDrq77ib0z8R56nIMxx0xgU
yVEFbBdbvjbuq4P2zevjr/36y9/f/HoJJTMKdhtxdue7IWGhU/xtVL2x/Gsbe/n728E7PmrVu2DQ
BUnPQYEEbJcKkMB96KebZfslVZWj67qL0gLlD5bJJ19U9wg0N0K49wu4xKzVp0gT9kjxxGeVNSSw
KlCLxRBXmUbgiOzfumrB3Dx24OwoNk7SimgvMWv40B9HicQnOtJfhyXsv4kvFADaKmC3ZAastr23
X6bvn9onPwmWT9cXcQXCR7hxAEbZLQt0yftoaqizA980aLbb0a9/uuMS/6ENrQ6UpcPXPLcqALZ6
RT/NRVEc2hm05LotuyTo5Gy7oZV13d8OMkYPipfZn7Ih4CB3HOAcirEfbwrozqHY0xf9F5Llvnso
fdcbgqRCB1qwzGX220qcaotOacVszNJr2VxORlLhbd3W6FOdOyxnCVYl0RB6X1hLsmE+a9+5/P3N
Cc8mX6lY9k6k1AhO7J9WHyXQE5jlxhlfsSCzhKrwwAYXKsYXfhw48CpQCNwwzhXLN0unc4ySC3Ns
J0rrVB9Qxmd7mcfdjQA1zOH64VoJZUwiY1aWQOx4gxcNIBO4cYZ4705iRgVyuOscMMb32YfqR4QZ
N2tbaQusoP4YtZAnfbWAxAq1Qqwc2GJYNpJzK1tholKcsbcnV/dFBBnrsx69W6cmX66v09rQ5L+n
qLDcsvdy3UUXgWwEIaCOdH5fH3rlgJoilw34vr26dp2I23+F+JkUvzL0z5Pig8Mb8YZf+6njDrEX
gZfmwe3Gx6m2fgOnVQegr/z6sSkYgUfsj8D924gnW3gK36mC2lvQX/DkW/UHrfhyA7yxYrlISrNl
8qJ68qALsIR6/O4nFXzcViCyUp8iJtQkVYmGrAz3IscavJPTd9kh9fvke+844jftkvSh9TzvFnTu
KpyK3t+D9heVRBt86dEoK4ZjkQDyG49Q9bJH6CFcX9uVk2dWR1nXe3W16CWynFuipsDlW55xzb0Y
u9ai9E/xY3XUscijY9BZRUA+VlYjZkF0BtcwyTzkHUv/x8CSGpKYPsHi+F/JUkz762uzMgOzLupQ
ILgWAqfSZ6XeDxrZj8LRZcDSaePyXVl9syAqWUPBIs3HCLVpJwBrNUT5lq2y7trPN66mvmwAisgs
C2LZM/CfjYKILOtY/lykw8w3LpG1GVw+/sZy0LjR2yXz8iiTGVQb5kethufry78WDdHLN9+MnZVQ
GEESLcdbplmOBBwK6HOFiASYcDvnxipH6Fp4Pn1aOEN1t/Ot5bvdkSWGxkQjw7qsEzANJM2PvG/F
E9Eif/Y8/E0J5n7MM5nVRYiupJa6PNVHgdN94XDeO92I6kcXQwBwiLd6DN/nUHKJWYodaYdWH3Af
R6huLTviDmnAW3me5xjAbOsruJEfY8SnnE6fJn/YSgGuJNwJNa5VDRSVLaAmdU4V28cZ+kqkToKE
sjxEpjnZLWVHj3Y/5GG10PSYXxiVk37YuHBX4m8TP5MRaCTmi5iRaB++aNH+zjzGA1Va90sMfY62
lIE19fceg2Dt9SO3YjImpAZ93q6VD7Z/zjTeiRMDKOBrH29pIaztolkwxg5iHVPK8ZZLwhISSYkl
973tBm78SuZuL5v505SrwK02HhQrl79ZOUZuJOvxvONnz+32jvWtAc9DHt8OxcbtsTa+4WKcoWjj
3B6XyG7vlxKNpwMeJlARlMW8kQxb2xHDvzhOiToKycFJ1d4VMxQo9Q/QM204r7WfbziYOncKnorK
Pzuo44ilA8wSpQ/vZ7PJ57kSAJvEUTmFUpSfF2gMUlWQ9g+ul51I8akB2nQsPrhEhpHOiQc1Ng0z
4fUDA1tF7P32N/ETaxMw47u+9mjG+RylI1gWOQ+G6X4AN05MwGw/vF43u7WPGKGCTIm028R3Is8i
x6ovM/QusiaooB6Ap1oZeE634VJWdtwsGlNwEqNpEpSDVf7FR69OJtJdm6ApCMry1+eycmDNqjHS
qnXhcdpFoOz/63V8ChdItY6UzLuPfeCyiG9uxW6eEpBBzOxcFvUEaZ6pOcJJp49kcbfE2p0VhhJi
4vHqxWbSzlN+rmZI5BIdQ8+rU/ZuiGcF4rDO6UFew+Im8meoeI/ooDnETVLnOw7I79laPBHMkLDY
+8tFkNPW9bGt+AKBdHDXBQNqffcdB6M2SXl76zQDqBLo3J/R3IZ6KJ/i2wr6FGEvB+/zGFfDA/VF
c2PrVr0MA4+fZ1e2u6KT/jNJWjSKAZy76woXRMnSc3fot4VqhpX9ZLoHEJT5yUOmum4PyOe4z9WY
PbjQI1DB1EC1Yqp9tBdNeRWUfp8dIL4yv85cjjtP9Pmp1NlyZP44nRtqFWcWc/S1E/2LNnl8QAde
dkb8A42IYq6+DKVIfqIYnguI/ib+3ywu5huWq+amW+zutolBo9elQ3dTOxZEXNpY3su48fbZPA6H
SZMuHFuxfCnE0hxyYkHnrivTOyjyFXumwKEexEVn3zusgVxd1/pukLhufyzHvv4yMPGXAZEZtrnF
UGXNRLQ4arzRvkPCWfd+pAshQ99O/Z9sZNDny7zxd2YnyWdFknSX+tApE7P9kMLbAg1ek/2yjPI0
yPxP5yfOsUzH6kg7p4k8nbxKKLp+LpMRzZ0Uytgzqixg3OU/dGWnL9XC+J3vleVtx2X9nHGopLBx
8A8CUgag5Fv+fMgMTN6NWdVcxngXnYmUN40DRc1B9k/DVGwk/9Y8hXHxaG4vhbp4VY+k4BfOgA0s
VP59AiP7LuunrXfhmrswriCtkNPROu8jq7Oe0iJ+hPbla5nFH3QWRmKBga26sj01R5DUAHLksZZJ
oMF9eX0PLj/yf5EQxCT4FsOQ9yPgJ+c+54+NU7zAUfz82NDGvcNAbZo1lNNzV4H51rp37Q8ObNw1
tO1S6K2INkon+sqy+X4A3/7137yyl2ZFPquGRs/zOOM1B1m1DiqGzo7FG0+NtcH9/7p9iJ17aNfQ
c0R0DQ2NAu9pErRiq2d9bXjjVlFL4QxLs4BY1KvlLk2pH4LIEe0OPLc2zuKKRf1LQL+5uKqZWlbd
1uysY4BkSpZ+8Sy1c9Kp2TGASq7vwcqR/EfS8uYjHYuziTKQK5ftN7f5PKgvHxv38r0347adn3UV
FNIjTVL5gBbpAe3XS5VunMqVCMgk9skzMlnUw+6OJey0nEJHPZfZp6ZnAXE3cqQr3/gHQ3szhYQ1
KXodKKTEmQsWUM8v811NpTqoS1TK/Xm+d+y21xvOYe1Euf9dMQtQLe7N1DvXLra8Zwcn6YNuGTdi
97XZGA7C6Vs37qFThKdp1p/LgXaHDspKoBZmbUiKUkAfSeafru/+2lwMp2HXtgcqXzJHkwDiE+xi
9pNol42FWund+3+x3zcbk6XtoOIFoy9l6Z27kU8nK3b5WaPCEsa5Fx8m6CdBRyX77ObJADFbSESA
i5ucgNxo9tenuPLYNpmSFc2VqiBFGcUyzj9BPpTu42aMDw0VoKFn/NRPUPgkECI7Nm3rbMTjK+b6
L/XzZuq2bY2aTMMcDczH/fogsy1k4vsj++ZpV42d1QglFQREff47B37zuSy7rfa5tdGNw91WFgOf
p5oiaDV9JbzaO3G+EXi8f9Z8k/CuQdsjQc+uE82VeCA6e0z4/Mh0suEg14Y3jnIFSdiqnvs+aiVU
u4pLpTrA6+H6IXrfxfv/OsbfbKdCDFr0dU+iuL7P5bcWGUeb/8qzXx8b3rgDAVNfZL1IFXFPWcE8
95dYekJS00KHmGA/rn9lZW/NMwke45HMC9BQY8wPZekfECx/KF/im0ErYQU67hYcyph07k752t13
gowhFYV/LL2+PVyfwvvO0Tevk54gVzcuAgicJr1JigE6K15bBr5EZ9xSQNTP6bbaq9a2/LKKb7a8
d53C8QqgZkpSkT9FOqJ5sUV7ohhK+8bTudxdn9LarhiRbFMLjyeZQhHIU3csbo+L775eH3rFJEx+
uIYgddxzWFxOhuZYOAs9tegnuBPxKDZuq7VVMm6rpociuLPMOFO+fbC8ZQogfPZLyvwFNbOPIbr8
f2nHN1sxyRRnqxJ2FPezfU9L2zsmECX/2AaY7GsC7Nh6yOshahFkQT+mkPuMJFucqCvba3KujWoE
7mAchkhQce48ejukWyxoK8ZgUq41ZZdDyh246MkFMJ73x6RGIWdwDyPI81FVvH6IVnbY5FrLFfqc
dV/2ke/kf+zSgvhiMz1NsSAB4CPWRqywclTty/K92WJgluMadKQ4R6gfOgmUT7WzTDuKDODGSb34
0v990/m2YWekJOjEjZGLg9ooJOQfu/iTW5JT3oLYqOWQZ7c+5gtNwjWkgrIFKrZ2RNRXhNPoXL5f
6DeaiI3X2NpEDJNLgY9F7wy1wUzgIpmfW91uUM6RJv4tMiLg+BV6DP3lY/zhvolvzZXVlGwUPfJ+
+a3nsIDXydP1o/X+pnMT4Aqdm3HuAN+P1AQC0+Hem1KgkL59bHDjTqX1KIFjgPNLxlvLy3bCrgLO
u43TtPbTLzb55rzWSJ2RrKZOtPDlqBpkvl2SQkf4Y+RL3ASx4rldwVEA3eApN3Tn7pMq0psB/f/X
F+d9rwRN4f/+/CYl+Ww3g4pU3H0bqPusG1APXh/7fbfEhWHKSa0ucEQAols/w0P+G7pKjjz9VMs5
tCDpe/0ja+tvWDPzWFpBckBFs8Vf6oI5AWTnPykc1A2HtLZCRiAM/Xp7QCZ2jrKheiCiumlb+qE4
jAvDgKvcn8vqAn3Sqnqd4vzWTcsPPTu4MIJgO5+RYKW4jktI79pomWf9lo7j+/cAN7GsLeSGWi5n
FWXZRcFrzPBM85ZyPHYgG9n7XiE2LpyVrTWhrT50jUWO4xlVrK7DIUVGO3cYckLa3srvrX3CsF5G
l8lfdNxFBYjTMwddj6HkWxLjK89ebiJb0VUHgAtB+1vVo0vNqne+LEcUl4cv8USOc+79JVYL/Lje
O2r5yeFWqUqer9vF6scNy4Z2oy+lb+H2aSHJXMfgKQm62IZz4qBmD/LZs3fQhCj3wkaVMGBMiN2E
diuUOWr9KGgsN4LPFQMyidDiKRFZPqPLMG5UUBPvFn33GwmftaEN49ektQcfAXo0MqLBBNTaj2hQ
20onrY1uWD700dDYNbQq8vhXql/d+c/1rVk7dIbZt96MbvYW4zLUhhDkHqe8jfC799eHfz8s4CZ5
WVJ4TMYzwr6ZfXWRCe/Q3lYn+cF2u50jinCQN9c/tDIPk7CszdkIbP9kR7PrPw4V8QKEX3lApmZL
S2bF1Zj4Z6dwRZmSSoG4ivmh1dvtoU+GfEfLEdTzsk8+5mlMHLTv6DRhI5g/cp98n1AphazWK1oL
rq/T2iwuf38TIoC6FJfrgDtWxp4dxjS2PjWMgLieZ/mNcJLkY1ehiXOG1D2F7ggMjeRLbyMoH6zd
AjGnM10KeyNSW7nTTYioDa1mPCpwdkvnIgRfntXwmcgZbaC/GvGxhxj/15f6ZsH4ouSFwkch0pzn
ILeLb0KJrbTZ2gwMqxZF5ZX9IEnkzcUPu83PTEBUoJgOScIP0EffCKzWjMMwco3impfGwo1A8vuX
LU0PQYr5zqrnLXHrFbJwzo0rvirpNC2yJJHOu+EPgF/9TtRFsY9jJ77pOiJPVefxnUis+CUGAST6
pkv7B6i3+CuuhioSQpDD9RO+4ilNIjNWeE3mweegC7H/rEAJghr3FqXKykKasFKR9iymWpMIGGIa
ZLT/tjSg3mZ9c/zYjzdiAEDpSiKTET9+QckjXfSX2VZ/r4+9cthMEjJa8LIidkujwf3WtmzfJhC1
s08VXc5l9Xr9G2sLdPn7G2uhmtl1VWk3spLnAtrQLkr9A9lYnIuP+t/HMjch9DYq4rNDFY4x8x94
VTwntfjBhP2ysHxjjdZ+v3GJW43y7YbGJGpi0KR4bpU9gHe9D+J0XDa81tosDJtPGapCEGj0kPqf
gx6N83OrQ9VO4aYc89okDHP3hZcOXux4kdd2zs51W/duKONkT61s+tglZbIwpclMZQJ2gKhLYhh5
EvCRh0x9bHQTbyyIj3JZVlVR2tqA9pQ5GkjyctEvtGHFxypm3MQbZx2an1OBPi+3vp/ki62+MfH9
uhWsuCATaLz0E2iKnVQCIVrU4ez41tmFiMpGqmXFjk3upYxmVucN8OZw5LdZov80tnyFovHXVtLf
jbPsr09i5ZyaXEoowaHRhuBBOLL66CH2DFD2A23CQMKk87Y09Na+clnCNw7DLyyeuaKfo6TJPyVT
/jzP+p5I9TSX+cZpWvuEYdMIxDWVDM1Js3q2EYO204PNXjP95/o6rW2HYc++B76zvOmcCBdPv595
1cWBfSlYK1J9s1jmfJFkyD9f/9iKaZsQaOB70ENEYBSSgWZkbqv2KKf4patKuVEQWzu7xk2e2KSA
wA7SX+VIj+nEQUelNg6ueN9//w/ed6R5nxTogXZAxhlYFHWkuHPv6rq+RZb7O8UyBgI8SICsQVDh
+oKt7I4JAq4XZcdMgz4EU0nRscimG4jHOOlp8Ln6Xsd5Ze2cpaj/Xv/cynvHhABTgAlc5c0LaIF1
9oO6rTgkeWUfnMmx4pAheQaAIo0ReU+Sbb1MVg6FySkFzjPL8RNXR6m3j+tiX1YnOmwZ6Nrgl7+/
MVBrgV6mRWI8exLbAa/1NAZWmr60at7ITK99wPAAlvRFJnodnwct7ybb/tn55WGwrH7jBKwcaBMU
7HhOAiJ8NFLL0X5qEjBF5Ikz3Fzf77Ufbxg/R3UXIo2jODvWj0ndLz3gehtua21o4xaHCk7Wz3qx
0Ex9P4KXgM1Z0LCNIGRtcMPKwTdz0UmZ4/MsHpu5DVP5LPti4+23suIm7HcABQRySJl1zu32U1Wh
fQHMSVstMO4/kbt3wkAT84unfh2jaALBhwTqZEE16uYvyyrxXLDELsKl9/My4HmljsCHEgjW51+I
zpdfEqE6kD6EgvkUkNN4YOrUI8A4g/Kf7vNsbn5IUbko1y65G3HXWdDWonp/F0trjMOqRKfawloB
Tvx0kPeV7Iodilvuj8v1EsYqH6Oyi2U4F8Pw4FlLjExBzURYDZP4PtQtiIWFlwsQV1oWECV+XOtg
ygZgv8B4+7UTE+2DmqvpRUoONtVCVjLMpEKnzyRS6w+zCgrZelAvPvSxBRxB41KZ7QXz1IvrMHD4
aMh7/8rzPLbhQVP2uuR8CUcJ3DKdbA6h5rn74iXW8H3MGc8DXdRsRzIdQOYpPQFKTII0j90zeoqg
pMJs8DgpObwApPS39JLmLk3ht3wnTeenMivqeGeLpP2ZgrUrKHO7C1RVefhU4Y9HaJeqJ5Yl/cGN
2/o5nqcF/6x+SjZJ8CCNYIEchDoXdgq/kmv70fdhl77j0F8eZfSmhle4zxijBzdzrH0CbrZdSgv3
pMA9FbZkakPNpi7ks8sPiyTeA3D5+q9toSBxV/bwrLUGSjqoagCVqthuA0/Xw3dLuPWX3iIAJjse
KhgDmcLGY+AQsNNqN40ZCf24y+7c2U3B8TWNOwtEI+O+iFNgtvx20N4R2jxtFVronu53uSuL73Yx
6+cGAJhvo5fZ096TlJcHx7VEFQ51XN7iLbqcFm2zbjc7DfvSZWKRAWduflx0SsD8C+Pw/YyAop4W
FAD8xPF3k9eMX+sRqp67hPJmD5yKLsNSEueGSZ/cZSz3/4+zK+lxm1eCv0iAqIWkrpI32bPPZDLJ
hcjyop2SqF2//pVzmvCzLMCnBB6AFJduNpvVVS9qTBgBFxVqczq8Gx5U7xXKL3qaA89NgbsEG7FR
+aabl3No90PubBlx41MNWdQdS9MA/FLOAZCuxp/hBnBNMPsvuTHbw4bFltzlbimevW4aQ68DgQki
fQUUCM3VFlS4cieysj+zbvHSDFTVgjUhy+kf5PqNbx7Yf9/LNIPhxLK0221jqyq0hWPvy8SlT31Z
pjVquGR5nwLgzraxSucP3kBMnM1qeMebrpNtiEocFQxKyXZb2s68bQfD3eHOMQAC5BqhbMz8XWQj
/8J7D+WUpHfAe0Arn9fl9ByVRnNQFU2RAej6U8eY3BaVmbwXJZ4nOUjcPkTXGIdOQjyep8Ubkhck
nCqvaXyQp/bf62jE55ie3EyVY/pYbfNozkX6lHAy53viMZeu+MwFh6yz09EzJhGuoD55QCtgLbIN
x0NKEM359qaTSueOo9ypEpq07Sli7FvE+zMkcXJ9p1575VnQYWI6X5zlRKDRthg/zo+m8uOn4X36
AVK2+j75Mj4b360P/jG8tc/tvXhwXq4PaiG01yHRcU1LJ044SorqufDxxCCAT8pmI/UV5TXIp+e1
Io3L60P1fGZWJ83kRnZ3KhMCXVIGVE9h5b+lsZaIXwhUdcJnYU8ZyAcs8L14kKmgLTgE6SaKX6oO
dILVvLs+YZeHwfRKk9zMKlAnDO2pQGncrpeieUvHfoQSr7FG9Ha5C1tXs2zHM1tfo8oTVTaUqbNf
qPA7mJG4ETutS1cCMEQdUZT1SUTsTjbNThYp+OukuRLCX45ebB2flNFS2K4R4UbKnafYdb4idrkp
1LV17cqSKKidu7w4KaJ8ZgMiZoGfmD5dX9ulD9diur53+tIpLFRpG1MI0u29x6KbXg1snbKscAsH
oK1kPkXdl5b+ASzQ5+U32q1Vgi58uo52qkhTs7pz2DHGO+t9ScGbKbtxTbTssmnZOtpp8tyZooCl
OFlViuihsE+d6z0MaXnfxCbI7SvzJieOgtl/70ptywUQn1hfklTBKInfA5LZIaq4vsCXvZ2tg55G
zwKNNkj0T5UZb4wmDkVHQEdZIcN6m3grVBv+HUHteA3NurE/uYk5hBPrEOvNHeIOj9U/ro/i8hXZ
1iFPCN2J67rxdOppvZNJlW5SSX8g+EK0PecvuKHvOjAKX+9saWNp97MiypCPzog8GZn0RReaa7DV
pbXQbmdTKcDh55DqRArrF5Q5I78l81nbw7rLoMNw090V5d//Lkcj5CiH3nOO5pC/KT59qeW04i0W
hJ0tHec0d6U7iaIAG4JH7NeidLwDLbwY4aRnoL4YOSAQnEZ1N0I7J+6SwBto+6KqKtpH9WTuB8dk
Z4pT00j2nTf0vxsw0YH2x8uT3B8geBEgREx2nUvJnVU2ydEgxvCMqkbyTnoDRXee8v7EIkIpGbMS
KMQVNTI/s5uUD2aL+MFs3PFngsdjVI0m6u36drh8Nlk6nWDmJohV8wxlZnN1tCI5brgSr3XJv9zW
/tkDfUqWeK3VjypNylNjVUEzuD+gVrDPquamcMfS8Vdxi3tJpcB76Yg8jKvoEFXlLjabXTUnKwZz
2TotHYPFo8hqOzFWJ7AZxwdntl9ty97HAtW7RstfLQ/yo6BiX9nfl60IEhn/zldsQhcHTCXlKavz
ANlMP87/V9P3slvZ5Evrbf/b/iBAgZsIvBjZBKy7Nbfzr5Gdu8e+dq2VCbt8uICm8N8ucs+KwG43
4kypIJNrgpuh/yrHLzHtg2ZNEnZpmjRng7fSOYkSYHdGyh/AsAou48o9zKq+i8D/sHK6/KU4/W9e
xdJhWlE2ZQBNFQoUtMG4SyCj6gRNkG9MwzcCx1dgktoY9/3W3An/+BptxEPxlW7Xur/sqcFX/O88
OvEErEMurdPY18V7OcT2rqsjUt+203T8FvOAeD5j505Z+btywZtgP44QuXLWaAGWPl+zfEKQU2wt
cBrFNQ88zu7YtCbdsNT0eVd8cirDmFgpsuIW9NnUK3LHz7Rg++v+amFj6SKUaZ2QfM7RtEW7sCCA
YrmoFvcLUZpIzQ9ruNQFG9FRV1U9uaTiI0o1I/Bw8zYbvyWFE30dU5MGlZVkERTTsjUmnqVBaUaf
WaJTWYFHejrjXlA/NvV3m/d+la0kZpfa1yzeiVKJfAQo/GJjN884L7MPgLgDq11xWn8rWC8Yoq4m
WVmKSGT4nJMZOAF/H+5BS1h8af2n+aig8qsO1jfwWziv5q7YQO/7W/e1/Fr8NF/G1GcbFiJaW3EJ
C+5TR2/xvszmKIrxRKq8PfSw5o3XyFfh1mp7ff8tbG0dtTU3HYAjE7XBqu3ND01UpSibJ9PKQi21
fj7jPhlOPjle2XUR5pHYYV/nP0rWruTPl5rWzJ2LpiJguXZOaqhSJKR6+QpGAlSTXp+XhYnXmSmx
hTnhjmufitHYcxPJGndMaigyrpF5Ln3/ueNPU4PYwTYGhpWl4CFWarzLhLfiU5a+/dzlp6YL16h5
P3eAmZBy38r7mYsAla4rW3LpwzXjRhmgMXjCBkAj734rKH2NhtjdNumaXdf24Lq9VbqnqWN+3nwt
oBcaTc2NS6qd4QnYqkanaKwTTar7lrJtZ3ZsC1b8eWXel2ZGuytQFceJlTD7NNpxWNcVArbCW5v2
BQ+ug6rShliuaRJ2Gs/c1fkYo9ZNPFhZEfsQKlIBG9lN78+WDrHC0wQfIC7ontyaFUHSDs0myp2V
YG1hb+o8pd6I8guQVvSnzHpzp9rvaxRJT7fdzy0dYIVaUityTAc1W/3wi5vzB42dj1R4D4Lkt3En
WjpDaeQx5ZFygHXZUCMBaDfeDk2GTDmdaQDZnHp73Rgu3wOI7oFSQUp4TcAAYqv+xcBaeJynSYKN
zFES8gSF+cVsadP7eKMUv693eflcJbqmUASiaEqylB+V028ldLY23J3SDfUgmJg6N0IVLR1FlqvC
FDFQWCdDjQh6nDzbNRG4apo6ZrvRMRw8oNRVf5zGqtq5eT3smJ02B6Ni3aEyM+sbT3DPvT7kBZv9
D2PrmM2F5J59auTk4eGRdOQbgGcQg7/e/tJ+11xaqWIp6vMxxUBhads/nNQN23mtYGHJKWgubc7Z
pDyW9tAozPbe9B7TaIvwd5fyPyz9dX0ElzeFpQPNemFI6jTnEKRmvlsBjVIcUATrA/CwMkcLa6CD
zfKegXzIiyFDLSMviFIBcutKriROFwTlLR1lNsY1m6IWPgG4mjboBItf4laqJ9X3xsNZaazxC2AL
72bPlGFiS7UD+QEENHujehuswVZ+G2UiiPK5/nZ9RpfGe17NT+czy1AVDQfinKI+v+8H44XP841N
nxfxU9OT4yIvnykL7+Asupd1HyPBFye3nQw6IM0QaZU2Ni4redxPhw6viLtOlO5KRLdgKv+hv3Ry
5nQVNvPQ/piNRxBZ43H+4/qUL7WtBS1WMgknd5MefJJqJ6fYJ8Lbyujr9dYXTESnjcylRF4oh4mo
tvZj8y4dij02kW/kt9XBQvjn33UdGW2LEQ+yKODi4QDFX39MnW+kJGt5zsunDUKJfzso4jJ149ZD
OApFP98smm+Gk2/AYI6jFOJHmR1DkjxdK0pZWA4dh4b7tGVJgd5Sz4WSbuRuVcxi3zOilXeehRXR
QWcMtGEpqzBfw5CBpG0ot5ZdNT7Jx2dvzNagbUvD0AxZZHkKsU0AiZ1zsFem/NmRPajrbwNmWTqs
rLL6ZoBcIYDKUDNP8tanwOfF0xr+dsEPOedhfXIWYz0a0VC08iQb+RUlfG+ytdfekxYKziw9lmgH
FOW4FZzc6PbbqYa0H0vFO42NGNpXDuhcQD6XgXG05PWPYUofzGT8nqfixmD/P5izHHE4WPRgkkiq
fJh9nB0NkOduiXSmlWNraY9pR7vL7Bp0rLitjB59Zfn5SGyqQwIEfoDnuffrrmVpjTTDl11elvaM
sxE4jjtiRXedm6xkOZa+XzN5krComBUqoWXk+HJ4GDnUruw/AmXi1799wafoKDTJJjeVQ+SeZqt9
lXMa1Dbd96ibLTPoCDngZa1uK9mydESaOUtrEmBnPWUE7gvJeDzP4VVxZ2fVbWefjg4YOxCxe2lP
TxQxeMG+2PFKwwvLoAMCIKopB6COTFBh5cxXnpRvEfhMg5mrdMezYo0pbMFZ6fgWwlrby2sMIEeZ
rp3dR/hntleirKWlPm/fT65kalzT5vlAQaeG4K2/E17uT5D4c0Xtk/LVrIvN9T21wCls6RiXOG1y
kUR4Su7GlO1FY3MIbWbl2zCY5sEGyXC8NQtRAJrN3C5I6ibPNzyr47U09sIHEN2zUOokGXcVXsp7
kPAE5gSNKvAl+qDOBxmlbYB1ZsXBXLZ94OH+ndQGj+ZJSusBdYjgGY+mp6xityXmdNgObfA05nrQ
AlSN9WMc8x+qXOOhWNrPmscqHKhtmgRboTTT/aQezOiF1S9OehtziqULDRp9PvZiQPsMUNNCViAG
XAmeFyxE5zPs4FbMJMutE5EQNgdZR76DRowVlC2EYK5v3wU70UUGkVXuxmgSqJbncmPbT8Iq30zy
pBp7byiA926MTHSNQVKXRPaMuycwUgQ5iXzZ/2ZDtL0+ir+feyE/rlMbjnU1ItzFqVRt7FfrSIPi
2HxhP71TFTZb92kKnC1A8K/JM/9mvnr35NjdpYf8Of8uv1Nru0aweNk+LJ37sJBRVyQKBH+uKd8K
1t53k3WT6Vm6CCEIFQVTYCo/mVbzbNfdO6/Jyqn4dw0uTZ52F+mKzpRtfWacgQQK0LqsCkQcta99
lk4BdczRDVhaT4Esh/lRMojIpM1gf8QWVY8TRTAOotBoA90E5wgOFqQxE158N2YkNr0sT0Y/c0Tr
T7S1f8RtP+waZZqPRQHG276t871RRyxwh4hvSJJ3N12AAOj/11MR6VWWeWbFmIrfBu12s5dvGuPn
WK/Jml92KkTXWc4V4WUPmXqINt23qbdV7hjmEPAyPq7v6Mvt4/bx7wCgw1r3PUplT7PaWIaPqyjo
FL/FY7+y6EtbVZugqkU9Gh3wDE5i55FIkEP2xev1T19qWgvjBqBCeiTE8Gw722wr64nvrVmuwRUX
JuY/DHdxNwyxpOrUZua7EuwQTzEKq9LxuSrc79dHcPmuQKjuFQUvIDTmmhDRVcPOQGmIbPjBFTLs
CwcEBfKtHrqNZ5eBPdcHJAU3vZWE1/s+X9X+Y4zoWrvClQYzO0up9jgaz4k1PFRxcV+fEVE2fZjb
YXNbL+fZ/RQe9XXUdQ0eLI+J0VWbtGi6AOjuYy3k9yyj6bbrxht70u50bmXFvYmqjGNZqO9A0b/Z
KVQ022gEFL+Z/jj9GO+uj+niaYmZO+/HT2NiFZvrsUHxhkozL4gzkwS9PTG/79eAHUs9aI6SmHVS
mB1mDSfx8AiN5OEpotC4QqGVXHmOuGg8GIRm95M1tsD0ePURWf2fbmHsWIcL6vUJumg6aFuzebBl
Gn1q4POnTO09482aza1R/0nN4rYV0FkP26G2oUmdt8dhRtmNn7tRtgUbl+tPpVpTfFmwDx1LTEyD
MceKimMx5NlHUgkSVODCC0HFAZgr7vc+6/J+xZUtLLgOLO4rMsl+NvMjUGfDJqkz0Fa0Dg3rrFir
jFrqQlvwLO6jaoYMRuiROxQNbZl1EH1z44JoK17mjWfiyb6G/EhV7CF6aoe20+Q+WGPk8/VNdTGA
JCg1/dfqBi8Fzj5n2bEmKVQ7RuBzfqQZZy+9tMFlX5C8DsaGoUx4JlABut7pgpWY2qSpwRKRV4v8
iFqV+6kyXiP0clvT2pR5CS3btFfF0YXs9mNnun86wKBWTvWl79YmSxpzLGye9keSNqD2bsT3qk/W
+FUuWwa4VP5diaZnQDGlKCxH8JD/yKMpEX49ONk9WJnru35GWVNggF5jJaO5sHF1ALiT00ww+NcQ
2uc/84m/UTp9r8DyeH0dlpo/77dP3nzoUQNuzENxHN2iB2J6lKHJFPFjD0Hp9S6WVkM7ag23Yd3A
Sxdy3qTdRoIOe6Q312iEF7ytjvwey7qLOzsF+EZyaGE9euXoFxmHfuzL9c9f6uA8c59mKEfF3qgK
uzo6sTd875oEuNlu9sYdsIcxhD4FT/bXe1qaqPPvn3qanI70dk9gbhlp903jeXdFl+Sb21rXTtUB
kn8W3kLKI2hvuq0tQHImLFWuZLMu+ydXx/fWs3R41+Hxtj1r1ErTcPapSMDez4szIQ3gEEjL/mpt
+X7LaFxdPFwV0F+xmFUf51m+lEn21hRrnNdLBn7eCJ+WgUwFeJZNVh/pVMcBFUg1FL1777QF6tUS
JyhStcIOdHlruTrktxidCCV8lTpmRvme9nLvJc52yoxD2Tdfr8/TZft2dZwvrrEt0EC9OqaT8Sqm
5gtn0/dmAuHcbe1ru6qPq8R0u3MOAyGBSlDml4LgXM2H681fNglXx/gaE96IlYfPn+zhoaxK0Lvx
Yk3oe2n6tTMoBb18yjyloHssbB+0NgZwAPQOEjWPhsNX1nhpBNpZ1BWiS1sHazzGbLxrjXjY501x
W6iMh41/96pUfdnMjnMWZ0a5dDTEv8qRsGDKb4ubXB29SweREUitq+OgSB8olf3yWIG66GZtfhY2
KNdOB5Cb460gFdigw9eafm2nx1ysBPmX6yKJqzMvZgZS64Zb9keKh01nQ9KRbmosNry2aYzfUKSn
voMVu3uvxoFtBe/SUzo704ENZNyRNLK3dQSVhba1YpQGg0DLyc2fHUXeNxpy++n6Fr8MVCB4Pvp3
DQF8meMmKUVYZLnNwfXSNs/KS10Gthfggu0qjQ+ZKBqkmnvPBSR1lltFMrxIzBCqyrj3NYVo4rsh
cnN7/ZMWnLkOThZylhFBVuSYluKEZM5dHXPo3qgXAHyDtnafjdlcU4VY8LY6QjnlfZWVNrOOA90Y
lreD/LhvVebWrD6odxN2CxtBm+LeifGq4kwixDr/btp08ud5fpBC/vbctXVc2shasDwSiGvN1cRD
VKGBq2DfWEYQD3Ll9F5qXfNVXeqYZlWj8DqZ2LCDVGD5aM1V/F3MJbuxC81T1R2eg8lIjdDF3m5q
OgeERvvabNY4dBf8rY45tgFsi2ZmiVCRst4YbXE/SDjeMc8Pgwep4+ubd8Hh6myRXsvlGFdShML7
yro/llqJcBZWQGeHNKCiCF7I1AhbcjfSMhj61xgx1PWP/quM8N98lKuj/qh0DXPqZhGaQtUnY7Dt
uyoGwwCUVyO4m5jUUEPNq9/Q6qJbHo1eQKBODzWtet4PM7gAnMjhfilQGTbFkbedgIK86YoALap/
/VMijBQFtRh42YARAJJdzfzkymJ7feRL03pexk/RVstJgsJutN6UDxkY/WQaWuav621f1nWFa9Vs
sm4SW1hdh0/vQYfXJHMfMLvyUzj6oql28UAbv+G4245gPwD5uLllc7byNLrg2JhmsY7RI2ptiAit
qnsUUeyPbudnSbGb0mNTrT34LPWiGW1TZWbi1HV8LJQN3JHpPVkxmDki13mcRQ/ek8lcydYuLNR/
gMgeGIKlV0ZHhDPJQaBqcMem6n+pbVUrW2HBcnUAMoUal5r4GB8d72s1QA6Z5Sth5NK3a0GGIpE3
k5yL0C6tH7RV+S5ChE0F6Cau77SlDrQ7AyDxHDIIpgiHwZmCxEjcx4qo7kWIPL5xds5dfzIUhmT/
7JXwEJU6dCQKTLn2tL0075oJdqC8HT1wTYV5hny78sZkUxVDt/Ld51D0gmfTkbbCJmroBnz3ZE7C
B1fJh2m7P7oh/jmX1lM0ceJPhut7Nd9fX4uFY4ZqRj92jiyFYfCQpWMT9oR80DR/bTzVQbO3erne
ydKCa9Y9S7d1I2aLMM6hoSlfMqcNyuEmBA1xdextmiSuKytHhK1KH2Jb/cry9pH3zVtnlgFJ7Pec
3padweP/v9uKGmmFlC4GYtn0fnQFlPxukopAafk5vPy0YyfAGOzKanCmlfmzlPFbFq1xqixsWZ3n
EYXJTVEmdXK0Y8TnYK0MZtAarRzGCztWp3k0UIVdxiDAOVqZV7wiaZy6ARKWqBwpwdp98nCHA1Ry
HNTHODMvbDw53RiD6UjbZBhHy1BTfESRqO/S5MEZTtPkvF3ftAuWoSNt82JitdFiYO3cBmm2c808
YLQIJF+jfFswC12/PRFNP2FtkqOTtZlfjId6Ah8jBGRv87M64jat6sKLzATK84kbZni0Ba38M1js
wtsmSLNqeFirVGerrpjlV6jIV+Z3nj8b7Y0LoJ3WIDQiuGrCrrMMiE4Vm8JP4c5zXr0lMScrHnfB
OHSUrSp7Zxps+HMyGAczdXdd5bzfNEE6vjZKWO1FDaSPSVVv5vbAG/WAi6GvSnN3Ww/aUU29hteJ
QpiRFX/c7NEg7pMhHjqXrFy3FwImHVtrlwSyVARhmZtLAH6i/0FCDNZcdwci669la69BSRYu0TrK
Ni9J79qZgGPtILqM+BJkNp6tNlMOyx5eZHoTCSVxdcRtNDlkYiPnoTM+ilwFEgoZvFy7tC1YtA57
g4yQR1FegNOU9O8pQxXxkJE3t1lb76XNqp3WAytrT0xKhDKzDzyzNqAOe72+lZY+XbPmund7glIq
EZLU8Xs7A2xvQlny2kVzqXnNmOMcxdoWJNVCiH/+cDukRkAGC57DAp7v+gAW/LUOpO1mm1LDxAGK
I1klpR9572Obg8eUrXSwMPk6fBZZBAfUELiR86p+K1okKXu24oSWvl2z44wUMY5FRMTQ5d7Y6ZuX
OcEISVE7f7k+OQvTr+NnHeiHooo+jxACxP1OwSmFzqDYthoMsXJtWBrDuetPAUxPshEYB/gizl8J
JNsMCgq+V1vcGMXozHAZSeYkcxgqO6z2zjPHwBTDSrZiwc3pcNmRVSWdJNwcLajz4cYG2DGn+E8V
dbZvlqR5LWoZr0zT0i7STDhNMzL0U483xKEctoVRZFtndN2VPbq0CJoVjymY+Z22y4/SjGTu2w1I
fc2z4mY1lul9DkmIlSlb6kiz54R6oNoCNB1a9/ekfebJUyN+QPb0+nb9e/peuAfpKNM5VZy6XEXH
j4/H0Ng+3icvzt7ZnwYfDKf+FJgBEKf+SQS/Xb/0gUULmj2enwJ7gwDKB+Z402zI0T3O72XI9vXd
VPrQmQ9ejU3nd/7vla+8eFkz9bia1WChhkRke5LZ8Mid8g6iaSvTe3mXmHpUPTLpjSZqjU61Rw9J
4+5oS1beyJea1uw0LpPUM0wIt1DrTZQvmbeSP7rsYkw9XnZAkTQkNYRnhnSK/Mn2fDsiTzReeZ+4
HCGYerBsuWWJRFBdHkGlGL+0hcEQ67N+M8wZ9BuETQMTZJ1Has/lSk7qMoCXmHr8HFMsb6RkdGry
Bo/XRTXNb3nR892MxMtmdsqi83tJ6hNpHBtPICJ+wAHkAvnXJN02dvLkxGLh7O3asWUwN8PwzSBJ
ZOF4nZ2Dxac5CdwySqALzysK7YBpMMNcIWb3aZM2967tdTjhSyPIbdZ/MTzHLF/oGK+VzSysmB76
eqnnSNfFnmVRw59rZZEtj4WxM11ermy2y2w9CCDOu/DTqWB2KLQsUct5KkESXQXuGThBhfF1KMus
DGnkVl7gxLlxGgzQHoNmGIynuRqOrQW64yAmZhvh76TYUCP23kldOD73qu4jwgRNQc+a+id0oaI5
yKwsfypbYnyzp6hvtyjiGB54AkHV68Z+2eGZenFh1jIKoQHLC815hoYtLZM3iDl6qV+bKNIei+HG
QMbUqwxTMyJu0xMvLLkUv0GkXCIY63ll+F5Xp6kfSXCVXR/Ugi/Qbyi90ZfgwOTp0YvbqPJxMuGq
yyr+7XrzSxtMC2vaPlVxXzTR0Wycn4yDUOJcm5+nCV857pa+/7xYn3ZXxEgtJU8QbwvyoIT16LbV
2/VvX1hv/UYihp6MPdj3kRMzAlSynLp0fkgBYPIHSX5c72Pp88+/f/p8E0TYtmcZDJ/fvqqab1BS
sbKyS59v/9s0YKy0SnmMB7ZoPprJq1WnW7v2ggnIx+sffznxY+qFN6B8FgUrBhZarnff9NHOTe1j
Wj0lNPfrCshEaf0uE7q93tvSeLTApoTlKWmYLMzc8cUi1dfJkfvcsRM/99bKe5f60GIax3Brx+DM
CdNazAdK1EM9tYCwMHvexE2zsjILRqHfU/raBJi6Roq3p9krb+mdS8YXhDsr+3ap+fP5+WlPEYXv
FsAQhZwm3gfe3pqXOhdgbQD19/D7+mIs9aHZ9UhtowM8gIcRkcNReVPa+U3TGb6VWnBTt3VyXqVP
AwFgH6QNTc5DUhuPBBJTsVGGST2s2N7SGM6/f2o+MmMyzoCyhMXoPjeJ+UXUCBRlv73t6zXTzlSr
Rrfx7DDipj8W/TYR+C/f3Na6Zt097Zt2aLkdKr43cUePwHpH+3Hl2y9fh0y97q1WY08quKYwNXZi
OEuef6O824+JEVh8d30EC7Zma/YMmGljKFhWKHLxu5JG4Q+MEJ+yPA1c2a+EcOfZ/u81Aooz/y4y
55EEEb5jh24zfCHQOfANPrxcH8HCLOlXlAaSal7iWnZISm/TN9V3p53zQKao7KJgVq2S+vW2jjSL
Bu09j21QJoVKWdXHnE9tKKqy2+Sein6VM9CPBbSnVt6vl0almbYxtUMCiUoetsYcjOmBOt5dpg7F
PO8S+8v1AS28NJt6ZVyaQCQEERYNrZFllp+OA/01lxQVWa2Koi3NbBGY1UB2au7ajd2R8dXlGfLi
zIKk14p/WTi//oILPjuAxhqBcmnjU1V1h3TwdlNBNwOJTyad92nh4XQ5Cbta2YlLvWnuBvX9Qnru
FJ+smYamwaHeIUBtX97BbO9N0eyaARcA3rxdn+KF7vSqP4s3kDxoRvCOuZQfjMGBb4MkSBg5Xuvb
sG7QpJ4JMnLXomGbVN1KlHy58JeYesFL3UJDtzYMOwRNgeG7ZFLDKW6sPt+QTkaPXtG4PssET/3K
FNMG1DLuu5WINYDEAj7MtDTPmNi8SbFXHOgjjPObFQNGcxLdZDtIJVsZg0pNNhyiqbMBvoXYu4AE
Q4ZaKbMmlk/SNN8mztSh6JROH1MjvRWPel7lC35Ir6ABrzBtoP7phrY3PYuxnIM2BSu5kY5P19d7
wdHpZTRDb0sepYYTDlyqwm+NztlZYIlbY7P/29ClEWieVLpgh4FcDgv5X0xLsq3i4aUCxmXEk5WN
q1vBOXBi5RmvuRlE7CNs3toSNDVfUjDOmuabC3EVx31M8QBS2MWBm2JlcheOEr36rjZHyKdEAP1n
KLhTRhLU9CDz6VHyrzdN7l/E5CdPMcVK9tPgMlz9oi8l7rKoFV5Zt79VOxfmlWj+lnammVgq4iEK
VSRiTYclgTGCAnwYoKgD3ZjiOM2OBx710d0WDCjLyijcfTIA3Stn1W4cTu3f18d5cSItpp/JCoiY
upkFPw68Pxo8fYvT8fuUimMal86K171oCehD20dtReyY2BY/JmmYlh8y/99syOD69y+0rZ/I5hRx
6HRDULLv59Ci8XakYqf4WiX1wvToBZhjjSQwo/0EwFn0szIhC1e1pg2B8PQDdS7h9TFc3hAA5Wsb
wrbnpHVZBV0HAtVm+IodK9UXUpZf7U6esnx8pOnwZtuT8g3THXxABZ5SqGX4SbSmw3vu6j97Ep9w
noBP+92Lx6a2lZOfoBOe7GMjQ6yRM/nYupWxiT1G9qTl+cqGuOi50Nl5MT911rGknpSE7llq8P4e
xOpzcB7cyjm41Pr590+tFzSWsoOzB8vnt755lfX/ri/TUrvaMdPNUWE0bS6OqLyzHmpqRtvRS4bd
9daXNrL171f3nkhrY1LdiXttM/sCtZw+rlfifnaK6fV6H0sj0AJwgxa24E40nuSkyrDtq35vzFT9
vq11zcwNocoat/TpRDu3ffKavgv7MWpva133+K0BjkdLWuLo9H3hJ0X/ULXDWqHDwuTr3p7nkNbi
HstAasvjzSwFDVE5Omxm0DyuBNlLXWg2nieDGFKjEkcrjgGWYRueTJtojYRnwXz1wNZ1airNjmao
dbeQhJdQDyvimPlzJX9GMyTD7FWp46WBnH//ZF5DhjT/FI84Ifh+9ig80rwtvH7FFy61ft66n1of
kd7JSZFnJ2R4g2HaV0BtSlYdrm/RBXf+1wF/at3M+GRSkv6fs+vajRyHsl8kQJGkXpWqXOUc2na/
CJ2swCAqUKL49Xu8T7PecRuYl0FPo1GlkkTy3nNPMGfbfwf/Nwv5T+AyuflPetCQfgzocRok93VK
t3Nn+VgkKRFPtUcxlPtvl/9h/Ub7QuN9QDRiP6q8X+A+N96EFj3FV4vss7v/YQmPYZcSX5saoub+
NQSgRCf6GLfNn79f/yf7z0eppsa9aWYvrU/RtMGwa/QRdTumX3Rbn1z7/wvqQeJ2CNfl+KxG/0SJ
96MT8UnJ+T9xDUL6MapnIx4sxy1CL7t32vwZh+UFykK9Noe/35xPlvBHnSZpkX7GmzY9aSGGbLP9
dRDEWbpg7Dl2JSZCj3//ns8ewvv9+8caMMoi1pjCHcrtYLbBpTK885ew+2KFffYUPqzf0VMwHFeb
gQM9L8S6Fr3+Q+TL3y/9k+X7MZ8HsaM8BD4Ynz2QkPzlt00HBKm9cBJ9scDe4ZV/qYI+6rmXJiEY
lGJvg0a5gxXfnN4r0q05NOS1h1zHZrlFtuaMCly6r9qsz57Hh0W9DjTWfETI7JjshzTWt76u7/5+
vz776A/L2bBwUC2Z8dExxCoY+iA2xwRfFCz//uHko8x7aHm/6BpVvcfZ1W70S2i+cn777KPfH88/
XlEIllXsEL5yBvUpvER7l+ZTM3ylevv3V5R8VMYKDUe0tdnYqUE2pZ8g4V612bZ+xfD893VMPibh
IKNx5PDOYKdQD780+WPlVRcgWjTAFFTQ+Yvd4rMf8WEVewRJl9zgW8YpwDHcPyi9HdxIvthM/32l
gdjxf59AHxrf+un7QvAewqYrzAilhLb5+hX95rMv+FBMNzLBEN1P6lM3/fR8wyode+d+865nwI7l
31//z+7Rh5K6GZsZAiQ8aH+V5eb84+xDNiH/U+dJ0g/rFnGkNp4aD5+egIsylWxMMzJ98eGfrYAP
K1cGM7JCVywuoLxjtov55xotf/5+W/4VJ4SL/fvf/2N11XXcC0R3sRNyUGFCmJKcjQbgtekv1qgu
Na0v60jJDI5JXzACPnkQHzWy8DaofcoULE8bUzAQobI5iQrC1BcS4v9FTv7/vk0+amTpprnrEc12
7gfPHSbH0N103fikehcUiArmuZequVoAuGL05sQT2l2ZjWkrDyIM0mJKNhJk8T4Hxz4SW2kEggMA
WtRfFQ+fPM+PQtuQIQsioCFchNXwm0Jty7O6D9jvvz/Rz+7v+9//44mKcQaNdhjSU7uxPLDfu/XF
c1+cuZ999oedoLN1lELsb8+7B7jUqvQngdnigHv43679w0Yg1ggaiHezSkp4tuzfuH7kyxfv3Sdb
MfuwAayrlXzYUW+GzmR1slTWnOEnkM27Lsev0lE/e7Qf9oFEbFvfNTWK2tQ8cd8/+wP/ghH22fV/
2AVgyz7JxsbpyZu95zXd38JQUj/bp8BcBqbmJW+/tC78ZEP+qD1FgHSgxabhvd63t+GijlNDzh6V
Nz39yuvts6/4cKwH2Ads0/s4GU3tIDZsawzyZZIFzQqSeVL8/YX65Hl8lKEi3Dpptwk/JCBxJaw8
IJX1i1Pxs49+/2H/WGdT4GgbASKAQ4gmmZ1cV6pg/vn36/5kodH3L/3Hh6csoHO64rQa16YAQHCi
ktxb95WPzWc3/8M686KmngKyu3O9i1uv9fJ6Qns0ItLwq2/45G39qCUdMJiZVLQHZxi+nPvaREW/
xYWbxDv4r3Rh1zj+4ngM2P/movzLlv9RPaocxAPaaXdW7RSWGCcljxHA7IutHvUhHMT0Bn7K9IL1
0z6ZfWYHGXXwumVEI9oTkebPCoKsUiD+XWXMn7zvVvHukFrb3o9zH32DJL47h2pbjrDIb29nwppL
KL/gTzcJdp4i1VyNMSy4IqS3Ff6AjCguk/0WA8bugONVFb6/BrD8BTu6GpZdlkwEwZ8RgqkyDHdk
zoMjVzSgtb0aREWD1uZ1aFml4Y8hWYclW9Genfee1MhXisxt7bXdL+V3dKnwz+MCdhYgzE1tXFEZ
dm8b7OK/YRAXVUp103MKQOYWA1d7mscFOqCodXdeQLc0X3zrLmBq5HVwy2z8C1/U2w3v3XAe+Vz/
Tr25qVLIjAvwfOyxgahyyJw3T48kTRaTa75BFiWieUWyVCDOVpCo8DWoJuDh2zuxevWzg8PGTw/N
PsLpl+6eIpAaiuKmhXNslCCVZ+wMSpou3XfMA3mUJ5ZsCAae9bW2rSzRn4YuwxLezQm/3NV54gJ/
KHoEEoFguW3ZUivvrJPdf5AJmK0ZYXVySeclOK0U9sqcJuzRxEMflSB5NzAd78ap6jpGKywxoSq/
1/QOxP49KpFFvKgiDmd2HdRzyHLk1fMs4W59Iv7gHjYyegVd6gDvQzNWUyxN1Y+zqvTgerh+DevF
kHTNCQKutdxCpcpYDkux22UqWBsuJ74u6zHUbjz5apguQmbCUtoluavZuLygQzML7oIMjzuFxszJ
eTuiICHZMkSzyvDGpnfWn+19GsVw3gxD7xlxLPVBWRZWjIYKGcEqPuy2TXIPNNWs2539nbB2upR6
1N/ggCmu/EmOBc6R8cYudH+ph1Xl64TxQbBFa9VG6Q+yEhUhZQAv9TAqVq4sGXK9jPIPBXB5OzKb
FDhvzOWEr6tii3ngWM/vRr01+oIhXm8YXUwV8gGTuHkdHgICs3TajDvC4ADvXzXzwJ4bGwxVMvHu
Ftlh083QhkHBZsz9FbdQ7++eyGXK0nITzfqsddqWqt7GUvlMlI3pcNN9s5YU890K8ZkbAlHG+cr5
UXBJ5mCrTJwyPLqdVHFLRBn5asp7ndTXIwZQWRvDIHGK2vCYSg7ixjQzuJlqddl1KsZqnOVlMsXs
zm11dxXo2uZz3NIXfw+23A88/24LYdQkpB82mV5JdGe1CI9koMHRt3gzebC6a7kCkbANgXSXOHpI
RVwfPBYu5RTFy7cg2l8168BMgbn8Yd5n/2iXPYbXirNXHvMTkPcDpiqkrYsjrW38whbjysGf+iAb
vEllzWLja40KOu/3sWsgXk9I4XP+5pNQnsU8pb/DtCdZ0zQij9OkSSsJ9dY30S7fasdApojB2UsW
fkz2wVfZ6m3Jt77Zmt+ON0PeKWH3kyBkPhmTIFnTC4bcm7h7YNTA5yVNt7raZCRuw7jX99xwmNqG
a+W3dLgfByOhm6TR88aJ3+VihZJCt2IoIUmMrmki1icRwUGgCabmNcKfTig5KLa7fqXZrhgm8i7w
MjGmUdEMw+sGv6GL2e/B5/c9+dgM64AwL9G+8n1doxyjhfZHakPQqud+5ddNGEcHtTdSZHoSw8Me
9OIiZVsA7z9EFMcbcNhyI0l9EDbZECu5zz8i8y4X6hZvuCZGLGcssvRPMrVehljZoDRK4ff6G8lm
KS0MLXiSW+qRqjMqOII0ExURgRcyiyZg4L0E+6Fber+yLunjKqlpc+ik0FM2L5xOuaBtl8eIDDqI
mvQ3NUWgqZ0n3MigDspQE13JOghOe2O7fNmiEa9v2t40EJc9OOfph83I/QkW1iCAIdzqkjFrMQtW
FI3/sh8SZuE+mHo1oq+iuXt2PSLEiUrjg4MFUrbN83pe9kE9uVWzjE24elEHYU6w6cDwPk2eoiYa
7+U+LGU3+svPRnnAFjYumqOY2rtF6bSawsEcJu3hKG2dDzG82xZQPgwG/6yfX8gWtbeBXuIDDIC2
YqbxmnPP43njG3mFae1Sbe3UXu5yXX+PelDXDBt/1Q1MfBeumc8URi59juFLdOXFgXex9tFwxGuB
N4Ql8kI2oai2oWlLCQ42OLobNOsC+/aIx7TAvlmyKoBb+dOA+Ogu05old4YTtud9qr3fM4CNK8jp
+E2yjcGBzLG77jbZfBNhyF46X/QnnWp+1ZKNHBjIdsVm6/FkAnzA5kaJ/Xsyt7BlnE9t0G1pNuDw
faTwf8oMqeM7Oc0j7GRD8bDDyaXPm9X4c5mObf2smA1OA0DqwsacHyIp+2fkAghszAn0LTuZb4Wh
BFnWUZTXiVnhDOf0YR47/aRGY6qUaf4t3vtfs0KSRrFSul/GA54VhUPzI6oJLPk66LoLOIFtF/Ee
YH4/BjMsaIPGKCQOYGt19xFarVewJ8hUCtGRvA31vaP6WnRpprDEV4FtkUc6s3tcs4ukbqPgJpHI
6irDdbLIxm7Ut5T60ymUHpbWpOQxovU4ZRQCPJNL25Hmag55O+XGi9a1mrE9Hn0EL4Z5OuH0dQbu
AxlsceWDL4Og4BbJCGsvgoeBh8jbsBF6AwlAIhoVZD0qEV7p7TW5c0Pgl9i2/AKZaNubz2ZdIhXY
jjf7CscptRGXEVVjSp2k02/mkneSpESga8ACO2QkaKMYJ1uf+sWEAugFSm/9FKSJTLORh7IyZjX5
irdFZpaEdQ8Dmbh5JTUOgEgHb6Pw3cO+qhQ8htowk00cNMp8A0kkZxRu69nYD6yCy5TNDUu2qyj2
zAFbYXSF13u9WAekIIjOxTob1hS1VKC95jXxUn5WYeyX0h+3NSfYSrMElZpXSBJhS9wpvWgpNYe4
ce4G5Vj6FNPdPwOrjhCHbLZcYyn8RqI5z/Z9XAt43UBLu65zUPKZ8IOznT/moPC4ttAd+oBsjVMZ
Ih7Ps7dJ062VHcUEvQv0KmCPq5ITx6udd8PJSMLvEbPS8BvC2uHcgajwGK/GpllrJ+868hqYSfKx
x3YfLV74JAdJ34yX9D/81OD4pS6eT51DwdxLDLVhXCyO60LDQsOE6NbSTRzqJDSP00qmO9njABGW
R0U4xo4i6o4gfVeksKbKltF3j5uSdi4QcCsESGzrSk4SCbDliPX2NI+yL5qpD0MUDbu8YcSvo0IR
Gd5QGRNsRURsUVk76T2HytVQAXdD9AaHCneO7DReg9aBYVpHXLlRYaZMBb0Eq0gwZA6rsX6Lx33O
9VQn3w1YdJmwditVTKOHhYX2mi81LNAa0Ha8AqHb9e/Zp15y5PioHuUlvMjvQIFZVM5msVQeGY+9
HmPkv9AGyGHczQdWN3ArIoog1N5yv3JdmiLANwzt7Qx3RVjXoZ0lbHLFNpv6jIyK3eX95oIxV5FE
MWNtpx7gCt2VZnTjjYOTl8kW14YKKqbY3iHQyFUEikfwAFPXv6jWefjjBC4XPPIRNsl9XgYz6F39
MKHGn0YgJWKzYS7HkcPMeuUy56PBDtfZRZE8JpCSidpfVTZtuOIBddqFimGrhDlNc9HQsT53nUGX
sy71xRgF3pqlwvNLG4TyYra9LcdEqasIndkJtzfI7ZIG1ZpIDQ5M0F9PdqgPZiZjNkMI2qB48cfL
KQh4DjcWeWzTKbpKUJF+3wgMHC/Y7k1wR+uGu5GlYTk3hlz2Cc4LkB72W9rOy62KJkOySRsENPg9
BHy+caCzzf1+hFcG8THMrvEf0o5PvtNRTgOvKeGxLp88sZCrONLwNh2HYTz0KU+qqDMbznaUIJkC
VSOfwqQ/1Kr1T7FYxWFDet+933jDd4ci+zi4ZjiDxi1khgpMFGBLigQCMD4OBR9cmyfa316bZKIv
ox55AWHUAOVPDJv5bMPCrYYo8M9pI+gvvimk8/WCz3krEpKjtmsvWTc1pSfN9s5Pgsdx3rkFf8Hn
5gn0VnnpPNn8GWrrI1+qHg/CyQDJySIsODVxkTg8JGCf7a3tF9eXm26Sqgs9fRFB93SI5yC5THcJ
tnMnwmpfTIPOUwSnxk/GLg+jdXhqZz7+tAjEfJWsS37g+m2fw7oh/GZrRJJ4geeVaNbl88Qbf81C
IAbVCHvaIvRVeox5srwQHcQXCChyj5Nvi9S5fcvMBItOirYusPXF3ErYmUaok4pZ9p0CjOSvaR56
tS5a0u/V2EauRk0cvF/U4IYCLd6abW2q5bHDSQCKIIRv/jSmEC16G6sa1gyXE93mctlruuUT7Ogx
f/X67vXdtYgfxnVAFwOGNLou2BO08BYuuy5KMp/0sJRM0zVPaeejcDXym+jm8QeTqEjLcOcJvem0
lNND2IGW9NpilNWWPZrmLvfl6L6BKxCe5dCHR+rSMUsn7PNqapBz3sRQG04PZGB1aU2YlDqWuiuG
VAUXdRgsYSZwE5CsNW76J8YFKguVWV4S2scFZDrxBSqxGZ6ymxof+7WHK0Hi7SN4uBi6PLkxSNqi
MUkEQGRIIZrdItKjoHPkOK+w1MVORlm1pPWv0HF1i1plyhrExofFezIazSErt3HR1EeD/kDdKhpu
OncxoyrXMHneynTo2rSoNQezEbDWn3rTW7WZIUVhu0v4uPZOZAtI5xmLFiSk1PAsHVIo7SJ4Lf+E
aGI99PvE8xU38T6ER9fjKEhdwPQ8wiaEFJKzAv6TGTn4czbCp+piXRZ1vb9nBkxc8QpMLe/FyNWe
UtRoJ/h+NZd0o8geVD6sOLaN9YWRS3fcmCcPdEz41bAGQFuApTvkzcSQHkcQfu2pOzlU2xlAIEwK
m8FdC/RGRbShAMxE4wfH2Nsl3kb0RdDsGSWvZCpJSRoxHTwPRjjtQrqqJp29smbfjniBaQ5ty1Cm
SAy90gIU6ZpS+CHG05rBEG17HUXQo5bbeRXKQN/WG13wfF0vS+zZD0ODVilM+fZA+a7Rs5j4GIPv
nNd8YZWSA7uZ0jq8MGENTm7g4hr2AostNZJgTgxLeEG1vKQ/9gTLFLItwy61V6dHNRmDSGywoMZl
7R7hdO1+oHwUL723rggUwhFeGAez3CxZhb0OhKccKnDAGJ0h5EZy0196Zp4uB0wOcUIvbVs5NKZ3
8E00f9LNC1hGqU9/dWrzoKJFZ114Q+ovsBBOsCuPaJFmCpMXbMSvaSuu6gBc7UT1tvCEBNA1jmEO
NzxZ1r5A7jgBlQHDHUTIwmg8KtYmXaFHYwRAY9Q9jQiIwcCv39Co2KF58Zns7rCamoxvQXdJedwU
g4Mn7yx3UyKmb24zEMyEzcBcqAs0m+FpDiIsRW1gGJNHPGxeUUP5JXhz9DTvFtkIPVJXJk/BxUdN
+pqweLujSFo+jEkYnifa6ksecfkzbdA5md1nhyAiMWQvva0PwBLphbUqzCJfbK/BHu0HSuqNZ9i3
+muTOv/cB8F8T9o5eWo5DwrRyKjNDffjEwpB/0J7K66fruNhlYBaJ28nl8DWkTsk9iRn6IBw4PsG
XnR0s1nftzRXDcZ7OCk0LPG1R36ntsfJWSsYc2BDnsJHfxkDdtxkzY5SW1ZOyJdJy3rRzmbgLPfA
QCgf2HtXt6w5OuS0bI21l1iuywFJZ/tVimixbE829zZPcXtwbRtcsybGE6NhuF5OxsX3yrDprFtI
JPBBNWrS2tvsWaBHUvk8ohkE8hf/CRRotwDT9IrpTZTceCGmlt42U+TtJhSsAJgfN98jsXYPiEhY
EuSA6TUskqCZSK7JZt4oE/0jcDF6ZZs53goWduoGul5bdcL1N8q1QYHHlNyuQUhxYHL91piU37Ox
XYrFoLvBgDTWJVvZVPJYjKWP4Mx891P/Er5+7GjhcFINQoaV7ga0QoHVwELh1fZcz910RJUz3NbY
SEsGxsjRzLr5LfqYngaoe69dbe2hJtF4EalRPYZmZKgnMHR5geYFptro2xGhraLjQpCUAYt+/9Iw
3x5jsDp2ONBj3MxwHL95cChJMrFPRBfgcIe3tWXy6JsOFduu0MFnftx6uAQZjlnTe8GpncAlnqNA
HGLc1CsLeofJWtX2Ihs0a64nL22LmnZzhYowfB2VrteigbYNPdwIogH4/fcukqIHvBdhnuvhjT9E
ft/VBzKt/BdDDXViQtI48xu2X2oHUCyfN0KqLQFxtrfS/RjsxAPw2Mh0WNck/FZvVpfOhGYrtJlZ
TrDq71e7oD3clP/DV+1evF9O7jlsNfUY+1mKwNQjMr/5VQ3xYOEFfQoHUO/N96e1WpFg8qSXRFRe
OugXEPrD12lM9E2k7f4dnvhAZlk6lzNMup8GFBmlkg0v/HYocIi960PS7cj2zTvYOCHxcd2G8BsZ
CUQNSNjS+13DfeCxi5UIUCUWqDzEpPETfa/NGq9BWgcs3csBHsvF5qWmWuADDstYtHa7hadnhl7b
PZp2STPuJf5Pf3XpRQgbxjtlpukS0IV6H5azCq1YejQ16jPdAVDnOMcO8CF4z+yU8tSiy9tyEHDi
Q9LK4bC64KejNb0fPMFw+uHX8AZonYUB/O9kHdrLBXga8iCD+dGfoO8zjSQ49mpzPVg1FTMmgVkK
6yrguLrYCNogp9iatwSQawCl+Ctmtv2VF2G7jmxj82jc6TkctqAcF979UCIAtoChxpXmEvs8B6cK
T7Ab9mzHTGXOgRercq07FCqpiO6xMdSVS7wBtWukrtheJ6h6UQc+hF4DlhoKp8PAlbsQm5/kaMXQ
edh+RokNHDza6/DQmSV5aMAAKFB14Fg1e1fC08A20MTQNMcEZLxOTCu/I9IaztZtggWcCpmHsUNB
1Gy8jGwX5KF+h+9H+5wG9D3B0Of45F0+26Gdb3apg8fAJc/r5NVlDcnaM1Kr3qzv7Vk/rjIpOgYL
WsLjpMAU/i3a1fYbhgYA5OyWAGlOTck33u5lTLHzZADcYWDnYh9IL1xQKyZS9uIG6R713som703C
0chFfZr1JLVlG5Eui01KS9liu6QUMHSMHLSLlXv2sgHn8T5udiz/ZeH3fG3HKqx9dmFQpZQ4xtSV
v7D6ppum4bW2mzs0PFIH5LiNefyeoLC+B9aMq3aZRFWiMofivaIBJVW7A/pDwcmvLcrAtCAIR83r
mnplPEVppXkY4n93A9WgTQtUoqykxICJIWMms2mPXhKY9pXCDRAVxk6WxNXmbtomdV77gQNk8Zqj
Hpf0GrSIuTQRSmy+qKFAuWoO9TLiAF8bumR1zdw31ITJNYGfzpuxPAXaSmy2uWRfMq9JFSRHiIdr
ku1n26B/y4ZFJE9B6z/Elom5nBQ3b6kXmTz097HqaKCvlxCIfU96/RzvLYXuxuxlgkyGAkmQ768X
uhPbaaTKITIjR2DclgUezqhYdd13QfDvkG8dV7z1oUrfpsVcpHs9HKIawycPeNJr18X+sfFgwISx
NBqlZtLtJaIlsAqBg2Ytg1yFsuUVexCAghqyUin18ih4mlQrwIpjE5PkDhKdCD+EYu7CPfiFIusY
COnBYgrwvm1rixCX3g9/gZEXvHhzHdzU6KQOgxfCINmsiOR0GNR00N6eQ/jpZZgeIXQC8dKF3THq
7NvtRRDtClQ6+NR14JXyuH+a+aYvwpDSXALbPvRzuhXp2i259QZZ1JKZYxvgrbcKEEG2ow6/Z57m
B9+0sEWH11FhU6dOA0crmfRbelHHDpX00vPHgYifGMGocpOiK9MlhhEI2s7c2zr/YN2KxwprqSmL
UVld4w0Nih6FyMUuNIfUh+yn2rT21GNGV+wL+lNZ9wZvcbzeTo1aD6gvGMXajsdibGqBpGtS79mm
p/ZYT91yggEgSJ03CvRymjUjW37OgP7zUW17kJlE0VPAovlgm7VLMLack1swibs27+YhAUlzm39r
AP03SdRPcLkGwNpkHQvDG7uvWJh+q3UV80D9COI9PjO+BDeIo+pOMyWM5JvhmFR1/ULhmcM8hNti
rsMkQOBRwMooWDE70wZoZtsomScykBGczUx8CJdWP7J0hTxbunjJJhxGldpcWFCxATBssSMirE+T
ylN6/hGOnqjApe+LzkKMqVEePm+zS8B0GtP+RxepYS09X8uotOixf0HRMrhStP56Tvuwg68OId/1
wtWpocr+WjDimjMCK5IrOsHmJ21RVAKpDK7CeYjxPsMvB43+VYf85KsUaU9XUEjDIYVhcJYUCnvk
VMSYeJ/bjjUHtQRCllGj5mM0z6h2MKPqLyaP92U38/YCaXbu+9zuxuZCTWO5DcH2YxV0e7Ytsdfb
2MSVJ0h4wGSKZHGg+6tRrNO1jDbYy3dh/BCI2PMLZWDUSyWaCCz35TCqOb0UvdzvrFvSMmn2/RAM
LYI621ECsJxbXrl5QX+O3QkQrYbNpRHyGgheW1Kxx+hn/ajJW7OsP4xHIZgOQ+4DGLNYFzDXqb/H
s47KHnlKBxr1XdUTttzJAGHfA/CSnJodBlrUV3c+MqpyU49h1fhp+kCbxj7STiUHP2D9lf7FAs88
goSPLHCoaSfIFHSkh2szW2OyHq9fHm+AWrMNWORLstd4dQzllzTkFJe711UQhPsl7zm6N99MybVP
Vv0TY+/QosUIySsKnQWZJKyP1mIJ6dLmfcMBdUClLy4BiSf9pb+0AwhHzmCAHG/rXTuOwAxIEpES
Locc0tl6xda/RKJkkdn2I4tt81KPCVwEdMJZtW7Su7Qh1k0WqEB9b9PQvCnhdw5csqR+Ru/DC9CC
gouEji00PZMsd9AC0A+5eMfQOV5srhl7n8ybtkxiNEQoQ2HkmOLqYerejVmy9+6KIRX4d9d6Xj7w
1StXuMS0ufJ7e8P30N0Hvm2/M6bcwTFnwyzerIDhG0aY2CU6cz1CgXfeo/aVOcUPNk3EH2NmfgLE
ZJ5CEyUw0fUA2ywDEq6XZHvRncL7sQ/z24Z196Qx44+QBcCXY9qiQlg2Tm/SrYuuZDyB+7LM85tv
fQ61m9CV1+H6wEVBoApw+nf524aQumyGZR/EnnIXAbpU6a4n0aLh63AKFqYDYecgvKidIaamKMpq
3/dLmCsZD3N4qR9Tg3I6MzTEmKRLR5WUSesvVTtjgJI6upQLur6T2aEAy3jvpb9pS+SDWKD1gHvV
Mt67Qa0zWvBdIygqNgh7adv9uAQ+ywfk2t5KjqiQXAIC+EURKR6clt34INKNc7mjg8Cg14MmGXp+
pHQDwKIwaQHHURa6lxh4gaKT5kCymjsXo/PtkIl4uWAU8coZSx7pGIsrFE3LvaC7gCsul//D2ZUs
yakr0S8iAklIwLbmLnqy2+1pQ3gExCyBQHz9O3VXbV5TRNTmLvo6oNCQUmaeYddVaFMEeoIeT6fo
sQuQTw+Yn+eqIuUe53qxDThLPrQ2Hp79YXgQTf0nhUfDY8uhKaVyg0447OePCpnKxrVeuR9rrNIN
jG3yHWcZ+TugyX/Xxql6mnAw7njelUeUg+tDkgxhZLMJSTZU6fbO6EKgi3GNuo6o/2K3yWdShsOh
jfnwTIcpu0NJx3+maH5sVS/TXdvWqB1Q1aFG3o/xHh0je7IZqAoDktLPoPAWT4BUDlESw7gebR5I
2WGC9qzHsLVmGnbKku6zZpW+V5p6HxhLvL/IretTU6pOA5UyQJOqj1GbYjSmHwZC5eHSgzbAdeQg
wVLkIOiI+qjbxmjQkDEr9q6DtSk7VKBqkTcPpEY5HPZgpN6BGBifsKZlVAuVHFrGBWIyTJ+hZ9or
XOkrH2JLe8j060dUPcCPtnzTIy8++2joob+EU9e0qJl7KRsf0f7oN0PSyW8ubq/D1vCi/Fnl1V9b
xM0xz1KxryVW0HXo3BK2bYaTzP28LfygJHDZBXSmrFx+AMjgXjpjgNQxvg2pOtf398qYlSmQG5FA
2bAEgwk5Aor2Rf7p+lcsAADn6v5KE+SbYWujDKoN6cYpgxoIKhr8TXO7JkqwgGD8D033BmRoJ8C/
akNNZHJkQx8Qca//9gUKsxAzaCRSipwEI0z/WtnBACFHGirT7aVBmhUwds3a8yhhIUXNkQEsRlJx
pwCqc5oV8OTSd13G9M13QXJ5QnDjQECXr8p/aYDmvv5hS5MyQ2WWCazHcxB0Iq9Ax6Td9M5vAaD/
9YcvrNu58j9qZHmHQApGsQVljaitw3Ps25fhJm9EKuZK/42Dg2FIsiQyNkdKecpMg/LlmhLb0s+f
IZ97WCy5HZrH0YROn5fQeIes9MChG7Rx3WrN+WXpLbPNbUMyNW6SJhHAjrjrPLqsOcVQFMn4tBI+
FhbPXOE/CZXXY1KHKKfNNvF+V4naXZ/gpSfPEM+ou0I/w3Th2ZXlsWb53h3VSjS6POId/Cu/oHDf
rPiawkfQJPySDbWPQB/+0YnHN2oskQpTBdG3wHxxpmRtHyzMwlyclDQafbwYuqeCfOPJMyXBVsuP
tXJWEL1LIzXbwB2yEqgHKy9Ch6N7SNo6jEgbZLeFh7lOaa+GGkDAFnQaI895HzwVKGjdNsUzXPUI
KFqGblZ45lNwEavfO5V/k7ccFZz+O8cWKS68ywGYrwOATAgbThrdnr2bl8/Xf/xCdJsLXBbwSvIG
9MSjvmoeWYZEAczQP5nrfbv+/AWq0VzWUoUVH2M9lgCd2xQSMTV7StzLlUIEhB39ouk/9OgjfKin
JniY6qHqbousc5lTkRBtJgFWSWB7UEWp8zjg4rHNh0se7CmyMvnvSx9RMRfT1AluYl4IwjQArscU
YBRatE8A1OFOOf4cyyYiHn+J6/7UkilbCSr/GXW9s/W92dZPGKmow6DOH/oje3RIiJskcH3TDqV/
lGWCpNnDmb48FE7PockTZjtO/fQAW7d4M1DP2Wpn9E5SjQNgNLE8mCbrnwBm5Ed0uj3I1kFEahun
qCBtHLhB/UXxXm64LJQ8pZ0eofPj2emBdo38woq6OzUhZBOzKRgfyDTmzxoKe0evI/peB934ArML
ZBWqKzwUTqp+32VYxHv83PJT1vfw70O5FNJQY1PhYlCjMX3v+tJ+8FQRbnk4Jod4FOIYxoEP21Sk
uiGgi1n2OWbtK+DXzrHMCftVorp2Qr+zODZK9Xe951+QxgGNCFgakYnFtGvZYLc2l/TRhn2xl45m
xzKBuE4+eRLwoAnt9dDh6KoO3fhgY+CtU325RRaFeJbCM4e65UiVxqDzkbvZvD7moy8PPrfsHoBT
d+3QWNiU7BKC30R2g1odRSsmOAOZfykPEigDiW5FhmIhzrJZnC2ZAUQADOOzj0s6CJ1JusZjXtjr
c612brkzSekFZ9Ko5ybW/Y7HzqfJJHrr4ibbdvW+8+QdAZj7enBZ+pRZ5OW5zFzNcDWDEbs9QI23
j0D5oCuXgoVZmNtgQH5PoiXkhGeGBnUQpHvBPyIKr8Snhd8+V5o1bmKCdpgQn1BsvgtLQLda44nT
9ZFZ+u2Xt75ZQaq3RaA4zqTA9BuLVm+NsniIOuNtj58NvOM0jQ+J/CkC7vd5mkbAmd1uY6lYoa0v
/fzZsWdIwtD0x8+H6/22iuNdUT9m8iYHIYTs2a3V1ajLyx47IEYjnJx05qM5tSYwSP7zD3gvOM+u
q3E+ubKgdXye4EYJrwvWP0H7/xCinx/5VWm2k/IEMD8O23Wh9ysrm/LnUOLfO32BpH2w7NVTKduN
6aW2Bz+zYg+8X3KosqQAVqHJXosebVvXKdQ9mmhAfVaJFR9CBlBtKzL/Cd1AffTSjhxj0jU75qb2
DsqngCdKlQGFhjPwk5vEwQGJGLTT3O4HpLazHvAlMzwXXlAcgrovvoUiG86oDcNaJqu9lzFEfKuD
kB3Q2EI+D5j9k49AlWx1NxaRB0FmgOdcH0dsX21yZtJN7OXTsXe6PoonAtS9k9h9J4lzFgbABJRN
Q5SDR+8HSnjmBy+L6lzRsf4rsq4GEKITX9OMiFftdMPT6HbToyiT6dIA4Dnq5cV0CCkpXolquscB
ds3g1pc9SEJk/NIXPvtqQlI/OrZHewJ4WXkP1yV+7jPtoRyTkR9xVehvgedN1S5WLtl6E62O0ODi
H320PM+AEauPdDLeQzkJoPFtQJ1TP9TZSWgzfm6FE9y7ISfolOWAlVICbAs2WIYSngeUeMPlPpe2
AL3FAsjXuOMmAz7rE/htIur6lgC+jmbgZnRGvkkzCuqFGFFi6WG4CqqA88IkaSJNM++7w7v2J0nj
8QDNJnOfxTnwzeBT33tSAyQE2tMdKCso8xFAmFRKXmFHyYFaCLz0vvB7BN+0bjcMmuyfnEbIbVdo
5q4EgqWsf64aC7ZVqYgmuPzykUeQWOxegVBLP02QsAI2TVXeyUUb+ymbkDp7VdvtQDtCKQ4Uk4c8
9sY96rc3uXBSMddYjg1MpDt3CM/auTe2f3RD5x4WQ7vrMW8h/5kbwRhjcZsM3fAs+h+gJGxtAgyw
eCyH1chxiW7vBA42u9UVAnh1FHoCmISMZ4G8YlOWaGQp9hc0JbOZ6Kg3gKTBIEZ3Ly4Nv4yh7LaZ
v6bcQt4Pu2Quozn5Fg3MSo9RAifXc12N6rGdjP0Z0ERtcSv57ebK29EEiTLzRLKPKw0smJhA4KJ5
b++TPgYcUrY4KpPGWznK3j8oyVxFs6xEyyYWjCCVDntGp3Op1f76lC597+wgiHFFBxQQFxY+fRGJ
OQ/d16HyblH8poTOjoFeAP080kZGtkILFVXaA3p3r7Gg7HD917+/IFEa/PeMbxKmPWCwbATUz24c
/4hJ7wb/VzukK5t7YXjmmmjAqvQ1LkEscqh4tqqAd4gDFKKTrwz/+wUMMlfB1AUfFG7yNkqhdvyh
piwBQcADWp2AhrRvWIHeBFozkHEaYPp9fdDepyiTuUyaTdARRmaYRW4CxE845TtV9ketu69+ncQo
8De/bnvRZVDf3MAKr0baBdeOyAkfRhCTwFjaODHKhxOonXG6EpSWhnB2zxtg1UXKLpRRUqBnv0Gr
MP6iARBHW7nQ5B6gjuE+dhn7hs6cd9PljMwl1BLfdaUC4CMqmTwX+Yj+0ksyrmkYLy26S3B8M25A
BTOTh3qKxBieAP26YzHg4YStCIUsPX625R2ZN9zowD9XSbHLG8CQux1pPl6f84VQ9V+N4M1vN3kR
Gpgx+RDH7z+A0voo2uzu+qPfV89GA2+228GoBv8C2EWM+viU5OkjIKMo2DhHYvk+6MKXrlaoBLS4
dbWOd1R9tzJiC2FmrqqGW6ei2s+nqB5q1BrATL+beh9Y04xR8C6tzFa2JrlM8f+ff2Sur4ae4ESk
tcgfTcmO8eToO2WcCv6x5ec4z8tHHcMUerCWngDZrjY1C5zHDrg8JPWDXcttFkf6MhBvZpEGXQ2i
dmCj0bX3dQsphqrB/ooPeenGX6EL5iElgQpcN+VAdVMZ33V81Cv1pIUN7c7Chs0VqMoGQb0BwVWO
n5kbgho3nI3+2cunLlsTElzYB+4scICS0pm+KiaYfA8VgMHdtFVjTEDNL28LE3OpNuBZjTdpSGV4
43fj/q5QOPGdNUvepZ8/ixK9Al5Lp00Adv2rL8D+IHxTxmte2Av72J0FCZfIXBdJH5xNbJ9ZF97x
qr9xfme3AugPoTrc+0M0QcgOnlFdalGObsg2zG31M1Cx+51WjjkLOrVrF8v3zzwgSf5d0F4Zwi0i
gZTUxORGu9+l/Rzqv4765Wd/rken96fDDS+r+c2W8Q2tAB0CyqwHXOqxcsAgc1AD95CGrVx23p8S
dy7ZFnCwSQTYQJGr2GdcxEEiMd+v//j/rrf/H3fcuV6bi7BDyxYr1YVmxQ7kxhGAr1ZtqWf+5D4g
Wk6m3W0wukgkXVEc+1GRDwES8zMH3uEB3MEvI2CIdxqgl289Wu0bqwcQSd2p34N4Z76oIQv36PO5
pwEaPpsQit5r7jVLI3/5+5uRpwRZ7WSwVEs+vUC3MPJkCEhesub3s/T8WZxgPhQPm8FMkerhwZCl
eu+6IbzCQOu5Pvr/9Y/eG3327xfopvche1laeIU1zveyS39bT5qPADn60Odq+7+1teVR5MED9QK7
G8tW3o9Ba0A8ccNvFdxFgU72XYgbFvlzDN7fd/Bvgd5lsXkYRKx+1GBlQAbAgppPTLpVijFQpYpf
wFrK/VRUxbbLe9BkrCWfaV/kW7+z9m+Pe8cxB9TuA9QAmr0CRudOGHRnW9Aqt03YqVNFbRW5RPxM
WkBMeBXXpziUqMcAA9hFwAGmCkIEeDSlDIjxMKifhVefU1BB+VC7z6WCCoxlhfxRm8bmgHTCLItD
P2fb0D4cV47VpRmchcqwoEMdiLaOBvfb6AIeVOtdO/69PntL23IWKU1u27h0ahWxBi5l+FpA26DY
cpuQNygV/66NIayyEEKN4jxgMgVc3ULHue2XzzXw/CAHOihNaORAhuUQT2C2CZWtGX+874BH3bng
nYgnl7ioekegJuxQJdmkLdl1zUs+uNBECDZgJd0N3nQOCcJFXpiT7D9qa/cSjKpamaO1IGmCXZLy
dm9D7zFx8mM+oQ6Gg65FA4av4TYWZnAunJfxBiUpO/hnp+L1xooJ5MvipiuAO9e8a6HFMQIQZqOh
0puOQN2tf+XtuBY5sAjeCRzBLPR1UDGUDSSuz7gqZQ+9l1TgCNH8HKvSrKn2LWyeYBb+UkCnISig
/HOen4bpA9iuJft5fessnMrBLO5lYc+lvDy61f02HkD+kNBe0JDS+F6Fa1KkS79/tvkH6LAbOrri
TGT16HfFZ2XIcSj84/VvWFo8s+3vUx8qGl6FVLBGQaxR4JhO3Zfbnj3b+walwxr3PBsRiEWl7o+m
WEEqLQz8XOeu8FzooDW2j2rP3RVZeepFvXHDj66WaBEmK222hZH/r3X75mD20bfvBwgRRBekd0C+
GPkXzsvXh4b8tzvfWfv+5dvePB1B13ISKBNRB7TPxhXqBHblAAI9KEvOjktATlD1nkazJT2hO5YV
3akwkD0KvSmNWHYHIWt6bJOmvlMd+GIhaPJi27NLOQlgXnczxE6CKgJ4QyCBs6YbNwLCWNB6qrwM
TMIhlMcB9Ldvsau+DilwfeB42H3i1urgQi9oFwbOcMDxGTwJ0RJUVtCQQGVHFc3XkMfl1vdooXfg
1NLxvjIS8gMApjV7KIbwlxyUhx0Fw3gDeGlxr7nMoiLz5YkBl79vW2/4mye+/GFSyHf6XMk9+AAS
53ZO0ZFV4wtY+xyaHXEMU+0WwlEfLEmAOfDrEqjjnidlZJxc3NVuyo+QxUteBmgx3cmBxNA+Mj4k
PNJxF+dldVf0ECxpMg4BEzilbnvT9SciIaPMshx8QEAY4Vzv6f7YlYDn16AbVRDfB64X6QgNO4iD
xBp0qxK054GDH1Yzp44SRvUnsCXB5AQWC02WWIqTw63/xQnDYB8PnYW0ErX7sAJH0K9E9wIZ5/Lg
JX6wb5kB7Q2QfQn1prHxnmVHBNRfJH/wTObDIDsvT3lg2GtMJ5CyfasBOXVIMf4synGCZPwEyRi3
lA8peI57NejyiVSyOnQVyOo9b/SpNLG3aRCdIJSpaYXujRqhbdYAx+0FlO2TtpePIJjlD1A9q/9A
MQ1tkVpNOQTFYGne7n1f1Kdi9MMzhbzAcxu00K8qQo0qtpfqZE98y5J9aYG3hyOQ3jpI57+0g3Lw
Oz2331QaHO0Hh4ZAmRd1KVNQS0C+Tg286SrrpAdgm/9LAYCr7kEbZeDoHUnTmj0RvHkpKsp/8ca6
+yKOB8h4i6C+kCvC7FWlYOds2iFgH5pQIx9FhQEUtWKahpcptBosAwuGA4S+eqzSXeO/OB7OWhY6
3i/T9u3HoiPZwS3q5rOMs09oYdgjbW3F70RqQHQJUnTUp6nb6qTUp7wevkxUTAJScBokb8cdSnAX
AZrbtipmHPI91gMswyOA8udJf5sysevPzhYPNTR4rQHtJJnTb+spOBaMvvKLc8z1CLQU3WbnClST
0JGE3l5EITrdj0gNEqX2MQWw/PoLLsWW9wLc7GQBD4b2XubwcwNcDaTbjDpDmwxiGb4PRmacxit1
tYUTzJ+dMuVoRZtMg4SOYZ/8BJUNnoRt6tOVO8rC4+eI4QxEDtBCCLQVvZzCLEZWd9DsprubBmmO
F3Z4YC0w5/wMHQ9IdGwTXIEoeRyNu/LzF6Z5DhZOLYNVdM69MyQgKAp9bfgg19LupWdfZv7NEYbm
eDHQIIdqLpDizxYg2D+jE7s7E6Z85Y7/fjHN9WevoMk4ykYC/qMtZKbkGHwF+xoxjaSnnDhPAHAf
C6FvvFZcvvPN94QSbKPOAxo+419BEdgqNOq8DHe6FnSNSu+vT/nCgvIvf3/zFlA/eTrZFnW7CroU
9UUCuKvH7sf1py8MmJh9AyRNUXwCCzmifBqinqTgnqYAzFXApe89bI5NM3V244elWhFoXtjnYvY9
zK99n5cC1dS2v68IaIwh0b+GQN/p4iYXYerOQdagRHWxA5GHKIW88WdOB/uim9oB30jyPUtTZ+XK
t4AFhLDFv5ODcxalaljBR9wPQB0FjXOvfJ9tVUYgriaLIXsNpR9GdQwWEhAfyd4oteZMurAyxCxi
VgRCdUMAICKFZlAzXAihIfpN1xfGpVT4TjgWszBJk8Ir1VjgPI8hBxurqdsNrvrthvHWBHglbpty
oA9g//+5/sLLinvnhXNEdp0CCTEywDcZHMRPRAwnJ8R9FP697cpOen/lCTYbrzJoAhU0uKIM4yuB
4lsNY8yw+dh3NwUfMfe8E0KmedxXwAtA9AIlgJ7tC+ikgUUn6QbUmeKno5i6m2hgppVZen/QxNwK
r5BAOUsVwNciePTog9fpLfD4K2fBwnjNjfBqq0fPGRHfiKu+BKq5S1L4mrbytfSGlQ209PtnWQ2H
+V0wFMDE5bHZDp4XSd581mV6IyZ4bnFnackpbl/+OdSo60J1V9gvPM3UJ3DkrbvtoBh842BdvvBN
mAZDugnBy4JWCUruNdKd0lcb7lU7f/h0fYO8n8WKueWqdNJm5CU2yOihZlAOm9I10Jb72mhng/+5
sqKW3sL+/Q7OocZXVgSC7aT+CWTYgw7L9hC6w9c+78HuZf3h+ucsTf0sdAI81PQ2TVgUIKXaKKeE
MlxbbgPHXTnall4w2+6ezQHodNDGRJH1Uw7VwRaUQ75y9i/tjVl49Owg/MbFdDMwVApDN0PwI+H3
xlm7Di/8+jnWoydhN8pCg2qX8Ds3gdqBbeATmcVfrg//wgfMoR6Tk+awX8HwT2XmbcPWtA/Q0Idy
VV3rY+nqm1xbqZhDPuABDBo1Qt45YF8hsLbVNexhdXZkzp/rH7I0UJcPfLPxhlYPqc7kFA0pkK9Q
S/wVJvyrlGull6WBurz3zfNjpIAmSWh4xn82NYz8HPO3VOm+nlY+4L9g/f8nnyCzGxEouXxycysj
AUT5R9Sl22eQeyA4kVJ2QuGqOYsBSkwTAFjgbLZZDkYaz/YZGhY76Fo6R+UE/Kjagh9TPxf3RYyu
gkN0tg0YgRq3AT5xM8kExOMqIScUCQBOaWFkMClH7zKvHR/tCDWPsk/CLzihKETPdHob/kLMPc6s
tBrw0Qn2AGk+AVSpvuUZU3tIf++vL4CFCZo30BsGsTd1ucL2afElNuNTgSvy1CXQuKy8tbLwQlic
d88dJ8nzKa0AUgkfJR2g8mk3uftI+ieb3VZbhUjsvyutlEEodC9o1ORQle4UJE/HhH6+PkrvOztT
SFT/+3QQGcCS4DCMYcCpnRTT+S73etztdMftqbS5+RjbTL0W0K+CVjPwpJNum2dQaJo/tm2SAxh/
UAlEjg65FQdNuI3yoF+onRSSAaRPTkNC/ObQerDASjsfirjXf/jS/p6NipfkHbjOAww4WPi39k26
QwoBy1++Ug9Yev5sXJiuk3AyMSCQHmuPJepUexdiRyfGnHjlTF16xewkgmLHNHLCgS4InEPaXUTd
s+QrLM763fUxWlidcxhSbrMhrwReAKXj/mTRmHxMlPdqCtlv2gTBoYJI723H6hyWhMptYZIJB9Mw
PaTeT9zbofG0BlJZ+JA59AjpKOSu4k5GjYIsGrXpJmRQNgujIv6eJmub+f3EScxhRwYjFRiNwxtT
HmzjII86ydeoWguTPYeSxO4gAwPl48iAdUUMvOAgoFKs3AHfT9eFO7t2TByuzJBRklEXdN53ty7M
9yoYnFdmFG8PUActKqgYV+0vl1mAxq+vrvcDLJ9bKpWDQhDwcIluhnZbTCzZIYwcQX96zPLs4/V3
vD8lPJhtkYlTBGwXyFBFfQJKpamheLHmrPb+lPBgNmoIS0rH4Fqe4SVBt2nQ7KEQkO0lQdH7+s9f
eMO8w0RET1ijGnHuQrPrbXMncruDKM4KIm/p8TO0DUdf2am0V0VJx2CbANXvqdrz/ranz9FCRdNZ
SpEagzg5QTX3d0Gg46BebhqZOVAoZ7jHmg58VuaP5yT2vxZ5f+ema3DYhbU5Rwm5rB5Lv+D+mfov
ffUF9o57A82mEuWK679/YWHOoUKgTZZ5ZYiN2NCjCQO9aGbAA7j+8IV5DS9/f3O3HIIw9Tmcic6p
gPoRDz4PvpthAxcrhLal0bl81JvnmyaeAHfB6DjSoJLywe9jaPP9LeqVXbv0/NnZLCRUmmBCMEVQ
V42hYs6Kl0k8VU61MvjvHwc8pP/+/kyLsnLAljv7lYFe6OjfOzoAoMctHqH79RKX5UpRcmkiZuFH
2RT8LacGqEqW7pbn/pGRoYIL0RrKc2kZzUIQ9FBaySDWGvVlsinzZ3A4bltDc1gLpeDoaoY0N6Gc
bnU43TUEEQJ+v7eNzRzYAlnSTKJjAp0NBIpP5UjSbdMIexqLrjnctA/mkBQuIZgg7WX4uX6Ed86P
RhY/oMG+8viFZTRHpVRDOikUfW3UdUF4mgZW73qnoJs01eMZyCuo13H18/qnLGyJOUYFnholg0vN
FIXVE0lc4M7uA8g8qWKtpLWwVOcAFbgWaTh9XSKeV2/KtN52QQC7m7W70dLjZ1s6TqtWSAJoJO38
rQaPtONAQk5r5aWFx89hDHFnjB9rA9ouanNQ9OUVMgzA61IfykbXZ2Bhq817QFnbh8nkkSqCUys6
9QcJ0t1tT7581JtwamE2PgHcAWy4aeNN0DG41jhrsXrpZ1/+/ubhBQiSPvRBqwi6iJAnfHX6X9d/
9ft3Rj5vDecZL+DDkOFu4nYX+fDHEUZxsEYwEMqyOxaXdIse/un6y5bmdxax4W+UZE1etFGSjQTF
JKAgYLPl7FztrVTeFsC7fO4CSFDnIbwGTGiATPBBlH66yTIdbypwKl9U2PETRA9lVCXo+Cdjys71
INShb+BDm4gEsNy4MochcAVMjJImuBMoCO8KTsGWjdO0gep5Wn1FZKDwgoLuKW5GyU6bIvx0fYQW
5nneYe1juI0zz7QX31p4ITQs3aPV0m1ve/olLL1ZRVBHzLAueRuBBr4Nmva7dLyv1x+9MLXzVuEQ
BiZ1JeNnGPodPApTwmn47UGX/rbHz9Y/wLgNBNnR2ma16RDQgAWCnd9u0mtH8EJknjf+eaEssIlg
eaTAZ0NDFtf0DRwENl6frgz+0gjNYPcdMDAdjGlAAHTZL6cBtkhT7uwU2sT764O00HCErtK/8wuP
txYccQ9HGeqeW1lJ6N+jT3MApLCAinoIQUhnKPbhUGbnhFgCgWXYil5/+cIAzruqcedUph17G4HE
W8SQ9va+6LrZ2vjbbc+fxQ7wYKBv1HRtZEYUOgl0i3dcNRVkQtrg4Df54bbXzO56wm2NSjsATXLI
/vrFJs6TnZvfZ3WzcgAtLYPZXa+bTAZfwg65bKw3qnrEjVtma8f/QviYt0l56HS6yAGiyFBMt2Ah
yViv7MCFg4LP1lYw8BHeYnmN+aUCEpngwPdENHLjOGI6geEAHe8wHj+aLp9WKLNLX3O5sb0JVy3g
H1mgwvAsiR8/uyJO9yQfwpUPWrj3zQWsWB/3DtUyPocjcPmU7WL+AsUmaIvC62xaY8QvfcNlGbz5
hhj6qO7EAJmZWrh9AYYIqSNNV3LzpYdf/v7m4UzB8Qa2Xx4iyQfPCf9MTvD7+jZYGpzZRS8kEMQo
4N8WlZw54C2KE/JadwvpKYgox/pDKW4jV/G5pFWYlRnO66lB7dw8SNbfDU6wspeXhme2lwt3YF4o
mxr4VsjFakVjeGPku+sjtLCP50pWfdvC8rAC3BwedQKQnpDbB1FX2m5Kp/h7/R0LMXUuWqVDpFYQ
9IjPBGkVy9sdTEY2MEXYJGsSk0tvmO1qkVdV3TUOiVIB3oxk2y6j5wAAUV+upDzvQ0X4XJsqRbFl
4uMIxXFlgIXUXomgNLjbykKsgBcEbkruL7gL/Iy722gifK7U49hOwGk5LiNnitNwO2ZKQ0RxKMdb
pp4AmfzvtqsDY5LKTdS5ry/oF9wufYjhwcRvTUXs3VnBC2YL1xadVh332vNQTXsv/ExUvWXJ0xR+
vr6u3l27eP7sDEqnuh8ZrM/OJrsvXSSK8hfA4Sv3nHd3HfHnshvl6JMWUHd1hjFP9dg58GCTqM6v
jP27xxCePluwkPCa8mIYzHmE11VCv2bE2SYB2XT+wYsPSO1WEomlr5idPWEAsedyLM25hnvEFmJf
OpK4kx+uT8DS0y8T/yZwpwKss16GMBItjX6C34Z3hj742mV5YfnMJb1cA1M6OsKOOnDBB3cUWnJt
Cx/nqYXsQLBGI11YRHN5L7CTTFpMtjnLhJ1qPhVbmIwUgPSPv64P0ruRA1M9O4OE7wnBkMWdawoB
O5u1kDGomF/sK82yn+D6iG3QNj/VACk71qRmjSSztMRm25tVArrLZQL0dg0XRVn0v8KugcXZVINn
JVCchpQ2wpkT3JSW4UNn232IAwJ/ONiyhy6YEUkddPtmoPVKhW5prc02uweRpKIwVp4NK+G3mLb1
XdOkwen6JC08fY4xMwaqOhra3Ofaz5J9C8WBJx565QoC7P2MhvhzlJkXdMZPjPTvmBp/w7ls3AQV
f4bT3UcCkSj4ZrV3cTc8wCjnN3LZNTj7u7cfvHW2+VERKJwQ7pnnmEcFDG2Ehgove6LTeIKD4Ob6
yC3sn/9Dn4m0g/MalxAQYunTKKEOAvciGE+ngV6T8Fl6x+Xvb+JM0rRkcMWo4bDwOsYHSO5twra8
8QMuS+LNw0FShTUPc5popMl0bCikM5LMqx6UyOnKK5ZW1ywE5FXdG67hEAHp1wediLvQZyvJBf2v
g/V/yBrM8nyfK68ERaUMzxXADw5QrCV7YjHIShtTFv0zBGDUtpGT2IKyUR8TD7IzKAd0CvISSbfz
RJEOGwWD52OZdfRb4Lasf7BTg8JB7yrVngA9Lj8OuM66W0tl+RvikbXaCJiFPjIKJA7ci2HwHpdK
RQTgnkvzpYO1fBBkkeZwZptaqInb2E22Yww7CAFfqRFkBOo96VLYQzVJ/ezGvYxM6WYPBW/9MyN5
s5VQUi1axT+UeZxty56OMFXg4cEODOdxxsinTqH1707glMYeh7a/NwzpJ5lm3oMelQddDQoHAVKK
lwE2pFsSVj/CLIl/cg3fS+3CqMBlrnuchEN+wy/U+TKahv0Q0Dg7ZE7uDQeHO+m+kSPZa98n5YeK
5yNcC5qxvxiykUfXqetDBU4z2Xadg7t5nklLoYMTFPc8cf1gm9S8hwlfPIjXLHEIZM0cuCtOYUIf
WhwJO0RmDW4XkIebXBQ5i9DDbS41DbavVV0/8lQq2FiH3plD//MpttQ8xPAl28cWxKGhsfzBjEH4
AX4I4g6m5GXU5fCwivuEf2qhWreHwEgeQYyOHS1U3b5DPK4s0cGC8FCTo+4neVvcZUWtD7GMq1+l
Gdx9H8KnwIc0wR0BGu9oIBBw9Ceanhjwej8Dz4HVWsqTfUGgPLqHnTakgQ2QxgxiBl943NVfkVUB
BeUqA7b3CN3/SHcD+L1OBxYZRQcQ/zQmqLdnz4EA/As2vbAGl+JiEsObSmRwRLCwbawrLD7wDQ9e
oZ0j5H4GMOVAm6lFHB+pnnCnhGHjHelgMp+3g71X4NVHjUjSR7hZyxM0TWBk7jXezq0ZSJxIdIbP
AWxI4WVE/8fZdfXGymvRX4QExtjwCkzJkN5OeUHJKTSbYprh19815ykfNwxSniJNJAOu23uvoh8S
Nbv7MWagSWpi873KnAaMJrCsQqi/plEhaRFUsCP3s6QETwCor92Am+Me6cEk4E4DyyQ1wMgOntgE
3h59HIKlxQOjL6w7o0mSXWUoGMaYqf7RwlYJJiSputYw4TrVdmxd5Vk1qkBZIK+ns80GGB3zbs/Y
oPcOMtg/WngThXVjt1HdcgXh3cr74xVFfYuc0ZgiZQu9JZyyYwv/RA2Tt0DXsLjzS3iKgQo/J6L2
HU3FnsBgHoxHNn+bbbhIx5AGexogqn0LnwJYcbFJRgWuN+PJA6bGwCEhu12ZpeZVWxEJvx7gumsQ
TA6kTqsnNgl4EsGJIEBQWexHY8ifoBEooGPLYI2ZJo8JFiH4si6HZ1hhwQnaMeCek/xljHFcvAeD
h7Bzm0IB3wi4l8Uckv0z7GM0HJ9kl5ehVhaweXKEPzSb3OTKsnv3T2bTxIzqWjMX/kaufUhNSHN6
3pSE8LtxKfxmiBXDl1ubIFM5zS8LMK/QhR0IjEOycpcVsEEBrqrfn5cWnG2VB5Q6dLFoDU+26n3K
AcvVg87g50wVCJ+sQV6uSv/EsKP4kZve/JzOeXWUtB7/aNaaN8wV5F1CdBN8y6qEpx9UTtNezncC
uKFgspsaWkKWd5PlaX5IPLfdz/Hc4Eaawp0W9vS6uwGW0/JHpyXH2HEhdlyImO+tpjaFb2vYeMAI
rW7eCawQ2ZWBPzCV9TSK80k+wHMgG0lx04HcB0uxeQRqDbZmHY1sjuLQRlS0cu7+H4aon6zK4H0T
sbEbfbN0dQjDWTjpSJEevhQ+LJGTSnGap13VREWV7IHSiGo+RRD4+toNZYmb5HbCvQFQUYhTxjag
oc6BDmD+XH73lQvKEi/p2IWDTTyuI9d8zjCv4PAXdjqDlVn5tcBhiZa0IXemuEiaiMNsu/O8G89x
N5JuK2P7D0L5IexJPAnBs3yKT04LHxgwIDpgPRmGYZPUtdI9S6lAZOzjTpdljJSJPtAmfh9A8g3g
VfcrFmpLeWgltFpCyGFvAC+quG8jODXfuxQGP5Pe6KGV8HmJHqdQjzUqKptIDcF0o+D4kYcInfmw
uzx91l59EZ53MjeMuYa3h67lL0L+0oI9XW55ZWyXcoB0MEuzHWgTlU7mV30epCZI6sbWRW9lYP8J
bX6cOqYkLk4WzEphPxTtfHQyuY/b6c2uk42wdq1vzr9/eIRK4aQ80riJjO67kz3z8v1yz6y1u4jE
q8mTLRRkm6hu5gft6VerSx4vN73WK4s4fBiRR7WgqhEp0LuJey1SeeWJ23qcNubL2qgu7tddVUA+
Cw73EcLk3H2W/KCd+8vvvtYti8u16uvUgQt9E3nkb9k8kS0e8kqfLHG0Fc6oNjFyFY38CQmBPTTI
wqqLDw7gwV968yWYFge8YRSj1UQ9Lu0+dP6J3+fFxixk/9CTn1yulkBX1Tdj0sOH66qLB2MPwmDy
qkXlHnt7zPejlRS7tiYabmVpZQWzk6cPeQXbYAA8C3hUQe8eTlpeqSO3ibt7A1yXPbSSrLuBJfwH
ZGfFmw1ThZsCTK3nuU4lnBGRWK4Hnd5IpHpvM91XO1D+54Pdqvk0EGXfZLydE98GPoz4c1nWUBHo
B+vPVBnQmciNvzIbp/caRMCwK+BnH5raHSvwGimFDx5zYY7Leoha52AineMst+e474ryas7K8apr
bCKCerb0bZqS3A20p2oMGzPjABKN866cuTp42k737kzhYkw6wOM7qO6h7RK4XGoPkDsAMjeEF4Pe
JSBytMI0YIiOG2bPDKhH5jN/n22hr6dYw2aAQcPdGuah8a1EA3cLh2WITLOxuEHRY/6hOG52qPfX
zK8HKY/pABWyA0qb9k8IhkONGXl/vRdZgyuIl+WmH9eihYxDEt+mU+Yd8snKH2dIOIeW2xWG7/E8
vWmxVs+2dBKWj6iZ/4RiK6y+OsGPeQo3x8Rp4DXspsMvB77FexiUWsibafE8IeIMrTnxYOQ82Sdc
q+1flm3kkeeNUKaAV3LYqISBvZyXdC/SRuAe240QCLf4DG1wI04CwespSKfqT4Y78NsE7bQTIDH0
UTKzPjqpRwPTINmPnAFWQpTBX8FXH+H02mZdKPBFoSMzxNV8AAAXv/olJDnhSts7h4In/MmBKwcC
naw+uqUGc360DBfmqw1N33qInJ3PX/d7Q9rU9dOaQXnRGMrhlsZ5eYA5K2q5aoTiOeTbb+Osio+w
UONX9QRN5FDHDhKjIlZ2hNfM4RcGR1pzB6NeWQV1xcdyx5MC8hTKLcoIB6c6McfRD1on/W62inlf
5KqBxQTpVOdXHm1/EItCnrbolPeNY0kNPsHiffV0ye64p3DcWo74mc+m97eDmsivCRnLO6QBc+kT
TuoX1pT62ZIm3NnA2Z3F3rFdBll6TnHh6VXtAwva3iI70p565zwDZqeEtoPt3fcVMyFiDj+QAVz6
vSi4tXMUbIR9ruwJjvGjsW/LqT6aQ9yEJc3FyZYUkMOKaQP3V7s4KRfQFmqpbF8qBTwlbmnwA4sd
5CYadeS8666Hs0sxs3SDW5WjD0485zvpNVDaUOx8yYDWSjl1uJBDFuW6JBBdsbk5HpRW4qiagoaT
o+CiDfPF73DjhaNFUpVWOEwV9FDNVg8POZRsIJU9dw/na8U9dqoZFX9rCpsuh5syhFGgwdh4sEt3
RVdCjiDOHxkfnQF6aWw6uFZmVkGauA0UYci41/Hc3pRWK65wI3SfU9z992Cx698JxZaDm0zvtyMz
0K7u4K3c1vVL6nLnpygHGg5VPtxIk/Ed4RJoQKNLgN7QTYwhl9puHqQ7QS24sGGLCrllKM0ZFoPy
XQ+SFCpdE+hG1PVhNC5PsL2bA6ALjIemdwU8/QzlHuBuP78RcxRHWG+SfWwL+l3JUb7DhTjfCWx4
h8Iz56cijeNXc+b51WBBqq5MPadGsoGK68wi/IHAQvQ2g2HzfVplQ1hAOPGoh0KfYhPD2+QsuZNm
OhwBc4GaPZmMownIGpy0E/buGrrz52Hu3kSRzn6c2Wbiz03DgiSGdx6v6nw3tWb1goodfA57W+VB
WbnJSWK33tfUNm8KUmKWmyNur9SY5K7WZbzPczt9kVM8g3/kaHB/tC38yWxGhIb/3AqhmNYjY9tA
2QdqWnVyhCS8CiCR/OxaPUjeMBTHhm5Czoe28VXFqXfvVvBL8EG0U45fuqLZK+hqwLYn1/cK1B8f
l+vp1hOsuMk9U8uQak73I7UVMi0sBXfKxLCMCb02YfT+HMemeO4FsHQWHNBC5pHshZqdODgsgVEJ
kPs3VmcmD3LMsr0sldceWlLJb0YLn7DAweKDEhtFXoIKdYhRw/wF09EeeTvawmddkSMgP3BLr7AE
iCyLQMiYHcsWoDUzM4YDRrfxMyMDMN2C9Z4YEMuKTMTEt114hfctrF19LhuAXEfZI9M58td8wH6S
5ed0fkmhT5lTq7kGD2r4NtZMI4KKoTpUAc0waZYEFQi032pqjjurh/+AmxjsMLI2+S7jqbi2eJ8e
urgaHutM2mEC96rjqFkXmpDm9+HiDZWSkrQnKFaJyKAEUAwUAaYdowXdx9Kbg+Is7XTOqFp7+PF2
wZCN4jSm2g7gMh8fRo+A8FBhbzG8+d1qWfITTC29q4jh7PDPGDbMQJAA/KQwr5QbOryH7zhiqTsI
TCFX25qG+p2Kcjx2iXJecf6QKC5rG9rjA3aRPSocz5ahm10SmzUJS53DJYkXqbgvulHvKzDsr5Fl
B5U7HohAsq7p3rA+6PfWRX52Hi0VQji0fmzGllzFmYRNhUmAQrTUFHqxPT2ifHKEu484IFoaMHMa
eo21S++hT8R+dcjzhRUunDteVPURCcfhzhN2c8zj2A5KO60Pempd+KGSaa+kY9ymtQH/9aIzbhGY
WkeIQ82wLtftXePW8X2W58YTnHybly6DWUavuxKslPo+FQKZVPjbhDgasoNJy/Z8rPfXOax09xpT
8khb6KPZVjyEVoxjXdGsvRZe4/6A1JTKQpZqeS2s0rvpBtbj4pT3ez0Z3W/Ia8OGLmHZfWER526G
l/CeIHf+2lSVfIPfruXDL6rYTZAq28u0sB+Y6VgPPC+gjzmS/M8EBWZYogs36lr26BRNvqsTmh0q
V1XXyUSsJ9uqjd+xXYmnQUvYJcOBQ+8VdppbL6v4XScs6IhQq3+D1y35y3uXnPDBemequL5K85g+
IlngHbx5ml5oC84s04T+Hpxy+gHMubVzOxXvUYoqoRVTkxu43rFfZdwVN85Qzi8JkrEJCmvl8JQP
0Kevh7L7i2MeApjAGou3PGvrhyFjoC5hdMkjK0ygUkcJozi/LRKkDj24ZJnwVq2FvaMwlh/9ZIhL
JI6qGiZWnLTIe1m0vE1xV7/tVOHdltLor6eCkh2om8ZLo6FfMwLw0vgzIK9IBY5MhtLm/QlqTz10
akXKATxi7hj28Bh5AQWzwlyv6quikW2Yts5wj6JF6pfwg8wPmWEi6SnIq2XCoKbUULl17co9wGJZ
BlMrrIdy0OIGSmT2oRU2Tq68sq/BuIC7eukmtxmZUCEBjuHAO9e5L0hcvCRaUMD1mBp2CR2dnaeM
IcThbL8N1OY4QTiU8TQSxUelK+9+7Ew7LIhBka7X1bRD/3m/4zTnT8hb63M5pts5jFjXeQ8qvw99
DXB8B8/87mYdGEoC4neeR8iV2zLrahBdSjB4UNQkZZLcFZkplS+Uq1Fbia2wznQZGpZDH50RGgc7
gnT6XdZzdusp0zxb1Y+7rGv7XRXT5K5KnezWYEa2n/Oe/zYyu/KRyoYtNzYHemcqI6QQWPMBrszv
OQLO2wHX8j+tOQkPKOIaZtM66a6cCblimHyAxxjXSt8kCPUeBOzxwrIxiofW8AgNU0RV2OM7+AAP
08HmNjuQuHQPNp2aB6Qr6DPJ4bkoCmfe5bTuD5NCUUk3koCt7xgI2620/tPXmt5nMHIPmr5njxP0
/2B2ndiZE9LKyzcgoCv37CX/kMCaxEliAj93IYN2+o7aoI/JdPm++nnjbMlDs0fLbFNYfUYshiBE
dSrV7yHfKDN/fttmSxpaiwTwZGi03WEeYusPbO67Sdh3W76Nn6cJ2JKIVlXEhBaU10TwRDu5aXrH
9Ra7d63p8zd9SPg0qjZprAzkgb1bHPu4gWzkwtYaPg/Eh4bnuaWeNgA+Y6Zx6mfnpZbZRjLp8wQh
886P/NB01jQoLUA78FQY9ASt7G9FLK5RKxC+N9nPTZxvfMLanFkkrVwIR4O7laoISZoQSILAZrew
8r48IdcmzSJthfysh7shBIMyRJojAcrJ+FFVbjCbye7yE9Zef5G3mqoBKjvpWVyixP3RBhegK9Td
aA5b7LDPLRYsthRU7g0YzqsBdYou9uUOF6giSEP5wn7wAJKWCFenrYQQRvb/00FsyUOLzRbWlG3Z
RKKFGXTtF7ggOQa2I/ElrqfFlkS0zBBwjeSJilwH27Tqoe5NfIvMfrEFJ12ZtUseWte6Y+k2yJjF
HHLulZ2cykwd88rsQ3Pk2ucZkjlfGnl3sailLGxej8A95PBnnoY7AUP1Qm4I3K9MqyUJTfadmU8m
0vNN/FRSVImdFnKNX8K3YxwWa9tsXWOyDHZOoXehkX1jFOI0xpan5MqmtFRJrlKVGwJWOqfW7XcG
gvQWGP3Lff6vPPHZHF0st9KMEaMj33iVqxYpFCS75zDVxTD6qTU4P10l2OvsxdBQFULJ27krM9wY
xXQFBXmW7WIKdIQgpEVMOxq/tUQRPwV+DeI/QFuk7bglGLGy8SwJ68TKTV2I3objCCRGiiDD5jAB
X8HIl6qXiKv+uz03hNQo9LvWKYba03VSwNSrNmDb0WSG3ujslW9YyiHLhFBZ9JVzmiszqMarEhro
LbdxBdmIRdYesKgRxaZD4GZqE7ioJ75b/BbefTI1vjA2+mhlIi55hCLnLoSENT0pjlRGbotj1siN
43FlgfLz7x+OR56BGTfDpviUp49t1Qejdze15cbWsvbii/U5tK3NjZHN2LyGBxCoHygyXZdX0FrT
i+NWSriLJz0yacnofgO1HG5QMvxa04vD1u5tPuq6IyfcmyEKDROOTFlvl9te6+7Fum8b6H1wk+BO
2I8+lD8gcoxZ8yXpN4stiWWD3SW45WOiIIMPQ8iwRqoiG57KeGtAV15/qSkLLdys1RD1PiFV4EuG
OW79aNlG36yceUtGGRxBgaiJe3pCWA+3ZQrBqFkOzx6jp8op/6pi08JnZfIsmY8JshMTdS1YIMRv
wHgEsdwKvle2Anb+/cNymnmGfCEEzU9A13Z7lIzk0cP16M4acAuVWSzzjU1tbSQW63aep8IzptQ6
Edf1AnCxhsC20u/c8PZfmqlLddRsdEpZk4acUC8NtPvM5ltdbZ1/a920WL19UvO+Zoqc2jpQ7Gxb
/z1vmN9U7Gtb8lIOFexE7iJlNwEqXHoh/EB3ZezsEdu+KNRAvjgGi8VclVIiT4XFnLgy6LwZMl+/
vTne2OHWlsOi3Itc7pw30M4+meXr1CChdSzzvQPLclSQNj5gZRiWFL5OGBoa6B45ycFGjTQJK5Xu
Vf8LF9SvfcSSyUeRrmhcDzyfuEP8lDx7eXKXir8w/QoavmnTubIYnMUB3NplPyhQdq9qo0BsTAf7
5HlZc0pt3rwUpSQPqYQEsz9x2KYBCzTujDxFva0skc1BHh7QsKKAEvScm+M1CDDWVVVATdEAOjpQ
51KWj8VAAX0bxAxsGG+QluyaEOLnSdDXfX0tIIUg/H6s22tojlS3+WAVgVs5ziPS2GzHx2EKBOnS
VwQ4PfKZYBiPflOk3RXVRRHCjbhzfGsk/QkY2QE9VJWnnqduf0T5EfnYXtKjU6XdK4PN/MY1aWV+
LTmJVupCPN7KCQo5BYCTxb4vO5ARx+8VQIlqUBv5jrWxWWxUlg19KPgK1ZFSxwbZ2RzMBsBIN2bw
yk7unH//sN8i10cGSFLXkVPjpe1yryv2tTDAWexR9qy1ixQ26PEJvNcdf96SQVjrEfLfd+6yrIgZ
KAVRWvyEMkRIUSnt6LcvbdvOYk9q5JgmPXSLoxhODSTLdjV/Zs6Whubaqy/2pGGePdTUxXzqhsjQ
Xmj0rynkGy+/+j+ZyU8uRUsKIuQZpyxzZ/cqswtYY+UgL+8Z3CJ2kkOE0im6OvKkh8Rx4SKyCdxY
NTsJw8aAwET1tvc6b1+nE5iLjrFpEYYx+eyV3P+OVWMDc9/ko3mak/mnKHJwQhrzYKBGvDGBV3p0
SVkkQHjbFcUWDKPbXZs9gfkT1u2fyz26sjqW5ETLMeOkOodrkpfHxrbfnLb++7Wmz9/zYeFBx0Nx
krXkBMHWIE7vrX6rR9ZeerGk3aTsqDGgR2JTTz50FmERor2N82jlxKOLRd0PbgsnmnPYxKtXgP1f
YGR8yF2IUuUglV/umrUhXazvXpmspIADnXpC/Ta/AQvC18UWFW5l217yNWPBgMaFfdBpat7FTHc1
+RWrs3sW2xnZxuCu9dJimedAhqcukEQnlz8p92fRelBoVYGT9VeXu2jlI5a8zdiWNhgxBMoHTdG8
OSajx6w0zTiErRZyLXnRW6j1cP1++XErI7IkcnZz3bpdl5snWIdHZuHAPEcfWfHjcusrE3bpnW4Z
QOy7UuBSRAe/dH5adKPhtdc+D8+HNUYBJodOVGudJu3wPSoukdPq+1QZWwJFaw84//7hAbYBm4pM
VuYpc4fjnPVn0yX3LrOs/eWeWRvmxVJ28hnO2tUMub2huhkQTfmNZT9VLS5zdv7OGflaKLNkb5Yd
K7w0xZrooEOxS2txw3N+mCdl+6lnnBiEUC5/0FqHLZb21OdDWTjGfIIVBUyETCfee4bHd46Q9PC1
RywO8DSvSDHHXRJVYjwZnH4TQ/wzY19jAv6fNYD0Rks6aTLCvbY+IfEWgnn2AiDyxt5nn3vikwNz
ydFEFbky8ybG5kdBnElaY9hnwCvu8q4Dw2MEOLDyZ6HzN95qK8KtuH6xEB1DxkUlB/DvMukjY9SH
NfSt6iAdKuQZAK4/6qr0POgEQwIugBWodWPIZAL+0khRrZBGd1fY1PxWuiR9nWdn/pNkfbW3+2F8
AHOYnBwLOKWc1ANs6gkAd/Mwjb8vD9jKJF8i6NUogCuN7ebkqglei7K7KXL33vG6fT4Of7mdbjzn
HHJ80rNLEH1HbJ4CZNKcdGX8iCWgPYO6SrW4l9ILWK2/j5RvjOLKjrYE1QMMCeBNHSuQ3EgIQlTi
W2JLZHyt7XM3fthzrFE32BQcdfLmHs6Trgl3RvjSXx6LlfW5xNRPkkqoMUBsAPS+nR23P7UY92YG
fbovtE8cutgwU5DQCfCbZVQAFVY2J94nu5TfX278055B4+ffP/SMYQ1Z0jKhooEU1znJ4Wll/fpa
0/Z/m+49qOdAkB7uEzYsYfnrVH6F8I13XmyIGTR4ZQ4bRrBKme/q2yZ5ufzGn4YgaHixDepxMAto
L7ITGdirVInwnR40sRLAPHNUW7Kna12+CHRAieBZBY5bZMQiYBkIW+MZHnL5E1YaXwY5qGiX3OhQ
EW5h8+enhvW3z8vd5bbP5ZH/2wwIELP/HdAKv4jegN4pRLiCuXBuaWEcwPi7Lnv7FhJcYU/afZ2w
rxxKeNxi0Q51QXOjAeqlrm9cWLUn9t8CSNfL3/LpokXjizDHi4FMNC0oicHLDkUTHnBgXIzxi6pI
S4UKo3bUaFaujBwbXVICFgMy0rDx7ivTdClMQUFKnyAR4ZwsIBglcC7WX6cFX2Vrgq61v1i4uWmW
RJqqgnXIbcUbX4MH6j6a/de2nH+n+IctZ5ooaAawUIxAcMh8c+K/HbC/Lg/r2qsvVrB0HHs2aQ5F
pLxG1coBogmYstx3QWzYZzCGuPwY69zeZ0thsYZllum8NFG/Rskfim0SZz5ol1lyoJlbHsauhEa/
N42RURECYodV3DmWzJHHM8w8vPwOKyt9GfT0fVXZHZbkqTPkY35GR1bd89eaXix0kYJOUjDo0Fum
LgG4GQMD+PKN2ftpSAFR3sWypv2gvWwErGTKEuCTwaSm832mf7DpycmgtAq/jo0nrazxpQCFyDrd
OS6FehhVGrlycJPNBmRkmJl/qcyLjzk/+sNcFjMwieZE6MlzIDpsSl8DccfaZ7t8vDwUa99wHv0P
DwD0Jm3LCkcSWMS4KH2bgUS1xq1dcG0sFiudleZsNbSDClpOqn0yWe0+RaX6KARtoKUIc9oQIOTs
SuBe/PtrH0T++0Fjn5qi7PBBNd2NoHjMABcJPYaXW1/7oMX6d1QRTzpG8c4Q5c1k0qgAL2vSBTDJ
MM01AGPt297aeNja2Cw2gaxJDBGbENanQntY/sltzrNrK0++lAgkzjL6htJlLzyOr4ljcUCUdm22
ChIBX9xBlhG37kZL1+TsSFnBOdZz94CaHy+Pw0rXLH2PUH4frdEFHKqBZD/lU9BPT57zpRoY+mVx
eLtAcCOIn7HqZrEjMEvIyyGciw1lrJUzZEli5d3c1VJAdLCRB0Eee+8PSiRtvvXya80vVvTkxg13
PLw8ya9QyntgkIuYzt7M8vlrfb9Y1NrqFKPAa0XK7A+MsdcJuWS/MtuNPNr5RT85+/5h7T5sSVU6
QSmxMi0cbhAeGDmEEtx0K8ZcmziLBQy2QRxPZs0jnoo7OduxD+/iQJ754Zd75/OEPybPYtVOhtu2
nkjLiGno33B4S92iXDTDNRiHREttz29d5kVQ59IQyyDJi0yVeydEr685l/KOdW2+UxaMHDaOqc8n
BF16LEy4xWgAxmlUTZXjw1Pzl67N+3zgt2aB7Njlz157yLm/PwyakgKFR6t1okbCmzy509NjJl3o
s3+/3P7KuC35vAlLIX2NAzAyjXNq/vdYtCGHQ9/l1j9/e2fJ5eXn9CMuNBS62syX0NNxAaAA5Ns3
iLPRQSuzeqlo4SIzzJLEo1HnzEFmhWO9dUysvfz59w9d78wsLVSDl2cslPRHU0DR7b3aqtivtb4Y
WGjWDrKAjE1UsneqXioCalfzWDgbmIa1bjn//uHlYUzuJk0cswhSWKgWy6H2gYLaOCXW3n2xUzkl
SmgpOffMKP0+vjageN27b40zbGxVa7NyEWxgMYODYucIA5gMCmoHVnWbyK0pc45YP9kIlxRwdLXr
2c1EIqsC+4jW75A7A+vYA80Hprx5EPfdxpG0EtYsiQcm2C6GAl8v8kD0gXoGSN7PDnhhA3R4aPbW
mlt1sM87jC5JCI3KGnPEhhQ5oLI3IzSNYEcV0n6Wu8sr+fP5RJdMBLcQuW5SfIlZpjB5e0qzjQ3o
88GgSwZCPYkkRXKfRQOs56+8qgE9aJLTbhYNUPdQbwQp0yk2vuLz8aBLfH/RxsiWOxWw2ChO72NW
QAmoBP51qlGYFDwnmT8kbnFM59TbuDWvfB89v8qHhWhafLQmIa2oFUerLw8lTY61epeyfyrq45cG
Z1kXTpw5s7oaAHDVZSZIOvGNmsutKuja1Fos9p70zMR9kke10fltxY4x5NqpsxUrf66kSFC9/m8H
uYWtihG1i4hjYXSi8pV5qIFaGhMIdxLDT+idlysQuLfQoCuRBPUWsUpuMxpTmP1FJAMTjr9n83sN
L1Td3Jj5q93+Mt37MvtmNnca8VfrPHa47F4eqH+R7v9vPXTJaxClBuWshKdLTbogVfKVWZZfgMAC
p+XkiEqnz4zuSqv0AIDNH+3OY5gO7NlMk6vMcva9Ujur4V8SSiR0SX6gXW+AN9ZYUZzBVHqi5UOR
VVccmKTLn7uyaSypD4OpIXdRlE6UWmYUd/YRSOeXrzW9yEZIz+ycNOao0NYqyHXu83qLfPL56UaX
HIcRmmRpIzsrErA0yd0sMNS1MxQ+9H03YpZ/2cpPpsGS6dCBclw72OqinNr6JlVtcYAYNdQwuxji
ACD1B1OtjKNC/aDyG2VVRwM2qndQkqNHa2Q6TBQ0r8CyVGkgcvB0AeZ1ARGexr/eDE/AmXsZ/DlS
86l0LfN1RqHpnVkGVBXGqku+q8abI6Kz9IcN+6WHDIxz7XcNGa8h38b2QEkbt4nFDQgoxNlNLVn+
HOcMEt+6dKH497URXKx7T2ZzBZvVLjK8BlJsWeQl9M/lpj+nD2FiL1Z4RznSBb2sI1E1w++4pMY+
gfjFUZu8/QVmv3OrJ+GUwZRV6T309vTgI98U3wPcPh7Gtgdd7fKbrGyeS9KJNdA2B3oEs7+tAAey
i1fZsSfXsrcS1msPWOzOwuxdWirXiUA/CZJaB2U5B53xePn1Vw6vJaOjc1oPwNsJMqelYd+0RU0h
xgPJpftqcIYXQZVAXbuHJOiXHrfkdxhyErkFeGMUi67fIz961ZYQK9RM3wN8eUvHZiM6/rwiQpcs
D/hSe6MHnZ+o6G3o7CVQBbp1REFCVdYtFO1bB4BNClI/rwYoipjOkG4dASu7y1KeP1Y5q2YnNiMK
L6NA1eRIKrjnWVP1S7dbOMqVhyzBcSKvGmMslBUV8bceKNdcPFDU0lvy6/JArcy6pR/WXHCob0DY
JMK5/ZoZZML55c1mDUkyh39t6SyJLBDmKEWbF3U0pdNrlkBZfR7SPLDTxNp4wsrxtKSzAK9nN4Wm
JDJs51Y49W94Pm5pda+MAF/cv2LHa8wik2PUtNUvCd1Jv4IfI0QpyPfRrB8uD8PaBywWf5Eq1Np4
OkDkK7nLpmo/g0p6uem1FUL+G5VZ/WyMsQ27KrhJ7fsM/HvGr9NJB32GLMqYBaic+zbb6q61CbXY
sOdqiKvUziGXW1bXdjnddyV9T2KxFemsDccieQSUj1l2SW1HcTJ5wJSYoKdpWXk793zOilnRLrzc
cStXjCWMshRlCuHkmUWlhDn5QOKbDvK1njfsMieB4pVOf7Kxfr/8sJXPWpZauUszYiq4r3F2ZbfP
kPLdmfB/FvpLgpiELsuto25rANNx068BmSatPJTDizdcSd5s3PRXvmBJEpKMidaRUB6c59uyuqFT
9Zj27GjF9sZ4rKyRJVHIhAYX5FcBoGbxN8bvq3ErH7wy0Ete0GRWkBijFYmmatyLyXiHqAEUhEb3
uoMgpj3XP5lRbIzz2kece+/DJRLlKtqyPqVRn803FO4uvqXbjcvjv8LjJ8Ho0iENOiqQSIfGdpTM
pHlqiHbvbbtw7/PO1S8woXRCr5/V36SunTBjXul3Z2XfrhBGhuIJg2SIaVAr5B1PdiNctveVLes9
KYgHH0OJnB/vy6Mx2tNVOTLviasW3kw5hP6hWzWGumvcA/R9oc6VtP2NrDh0yQa2JdS+EsE45w3n
Q8+VgPubhXDGyM2QE8Ya/B9nZ7Icqc5t4SciAiHaKZCNE7dlu3z8T4iqchVI9Eiie/q7su7ERydJ
Ijx1OCBRsyVt7fWtonuEua969916vJ/aFFdMsq4O1+fjShjTFQbEsPuKgEqdtEF2LEcZWyihwdnt
a0/Xwv1cgclCGTBAxlg9OR3MtLLgrqj69689Xgv5bdH5pUsk7n6Q1WvbKs6Gfyq55UK51jRahIf5
ZzXCyHBOsk4UIZh2D3Syf8GyqdpYsS5GEmygtROh4aWF544GPbHup6uKsPY8ME3KOLO2qqkvfgLe
oM3CZRhwTYmlAna7C3RidtvDJI2Z+7r0thLmF4crXqEN10GYg4kaTnqqZZEw7953byzUbcPTI+zT
jQm/9o5zkPk0JdLMxfgxHXoCPLuBiqcoxtiry+Lb7AL71wzQLg2DsVVuu9Zo2qCVS9840idN0rfN
SSm1Cwb3zhi3otdar2uDtrTAACpMoCj83uqitAyy2wW2Ozv01XyYm6bcmNlr79GGb+GiKA425tZJ
dcgcwqPtZfaNR5Eb7NZE6cD1GbjWM9ouxa2QBwX5nZ7GzJnBaM9v4B3yYUrvoMbuzeP9/vp7LvfJ
/xtPfBoBbqnmQS0QvmWt+m2ZVlQV/Mc4iB9fe/x5xfz0+NlobejRcOhtQTz38xnp1TtGPq4//OJS
iMPgue0+PbzOuwKiialOzGk4FU1+NLI0vv7otWbR5nc3BkXjmGh+M5fvRmbOkVcs76kYt26U1l5w
/vun3w4n0i4VhTATOiDN036TQobc20i2rT1cm9ZuQBuXO3RKSHZvgbUKRt6+3MxcXh6aVqBNY5hT
5HxemiYB01YdkRIwvwFF2dySQtgxZUG59xtmb1VDXp5tlp4T5ig2KSbL8U9LMH4Iy7q1eMFQFkbf
vXRpw+vdvfYSbUpTSzHReVOP7Ge9b2czCHO3TGBx8ctBbvj6O9ZGqzajoSTppBhQMwdywj0phpea
kQ2Y+Up/68nb0heO04AZeGK5GwLSGhaVGS7O8/UffjktTyAM//dYBb0ORyYymIkBi57OtYqTbatD
5psfYNtGfUlO3qJ2aTD/nMutIoKVHtFBNgEreAb/gCXhzs/RsmKgSMOel0fLed34qvNw/c9eF1+l
TXELF32lPSOMGwsw9oExZEdYyXQvoM6reyi7+ud6McgJ/Fl66ALXfJnqxYKW3TK/m0ZdPqrJ3KqG
PjfkpZ+iBQNAS3uxIAORyHyKHFhUMHcMx34MQSi+I+lvFWyEtbVW1QKDVzJu1c1ITnRYagiJ3Z1L
5Ws6j2+p124ZvK69RIsPKFp28smG/EgqNjs4EbjBAx975wDpRhVL3Gp0G5+zNu61FR8EZstnqLRI
SGqN0AMM8Uyzd8uRX9llY4hoYUEIT1idScgJ4hRAP3F//lHX4IlmdV/9uj4MV6LCf9KqsNSZlarp
qW+6jx62Sq0ZfLv+6ODyqPpPCrWHND1vK3g4t1MZ2uP5Ds2McA3z4Mn0iTQ+zFmG33QovnK9Cdqu
Fibcis6NSOflbE/twW7UUlPk+w+CtgBkv13/ppW1R882OnVpQAhfBKfRm+NUOTCSYqHl/mFjEAKe
ub/+lpVxpecbR89pzBr27yduLzdGVpchdndvgFD70fUX/PXvujDj9XzjBIPzqRoduGpNk0nivEUa
jQurfs3TfIEjdW3YoaRKtXGNxCRO2HX+oHJCHyc4Jxah1/SAkTqdc2oAj0uCtHaeA9d1egjxi/p/
nqeKhyxISx65M3i/Ne6AEriFQw1x/fevjFodGDNatVE5gzTheszvylzGtOg35vTKo/UsEDRcxHHN
AQLh2VUPrCB8L3LONqq+156ujVGfSzLCNQ9+cGCx30jljffAGaQbM2Al8umZXrtq216Yk0wacGb9
uRrBi8ruspy8UDj/bIydlU/wtPCaDkE1CgmlPpQc8n7ObRfVynxrhVgb+lpILeaJCH8CZlJZwU3m
py+4dTlli3q9PnD+Vo9eGvhaSO3hIWhYQI+joLsxj11Z5TEDnGRPau8P6TO2N4qW7ItewQqMl/Qm
r1v7aE+pAV+C7qOwWRpnQcFBxxn6Jydo6UsDJPFGxFxZh/ULGbNoCmjy+unUtAOqBzMGIH73Uk32
E8QrMQfhPq5H7D6vt8VKU+tZw+DsviS8uUkaQW8ldz/Gqj02XrtxCFgZjDpSqJvZAA2LZZ5wKL7N
wIIJvqNGC45/W3cma7///PdPRxiSNR14wQs9+eCb/ABSvT4JgDJPdDzfll9vo7WPOE+CT++AD30J
XcYoksq4dXnzZJJbYFUOoABtzKaVBcXVZlMmWMms0oXUeJ6Pyn32fC9ipo+7pSr2huHwtc/QZpUS
S11ANG2dGKRcOO6RE74KPOZyOHn9vLE2rvWHNrUcBt3MmMJIcxHDo6DiYAb1vq6KjUVxJe642vnF
8tWIxKmaT8PgYBteJKLpd9ebZ6UTdJ5Q7S95HhAB+wZ4MIvC+eUKmFaDvfy7mt0yUrb/ev1Fa+uu
zhWaQUSuIJdsEut/8p9p75720406oOoF28ef7ov97D5kj+ZtmljH5/Iuf92iya70zX9IQ4syhrnG
e43qpQu6qPBhYLfloLrSMzqRh1neVHiNUEmm+HsxOu/E2AK3rT36/D2f5p8KvKzOKFIsPXgai8u+
+e4XUWTQav772agvMjnJUVEguKp2OSF/yqUFRN1TG8NqJXjoJB7em7nPjWo8ORCr3POULt/Mopjj
el7oWza780YMWXuPNruHYfYag/UdHGCLJCiB+4bjNIDh+zo3NpIHa+NHm9tmRSvLnDn6oReRXVXf
e9q+cA5QyPWJsbYu62UCwRTA70vV2FXYwz+pzYEQ+OPABomly30HV3rDgqesq04j3HUiFxrOyXci
zxhCabYQXsJllhURwFZfCzZ6qWSGMvQJDl5tkhXjqXfpIV2mjVGx0pR6hSQphaRNgB0OfJoeaqd6
NDNjZzH643pLrj3+PEg+zZjMznBBpxaV1LLmkUfo61wtDfT9W0NhJVjqWvKiDmBBkVaY7TOqwG6R
VD0GNIWPUQ7TkSz+2ldocxM1ZfC5bVA1NdfqAyrJpKPLwyzLLf3rSlzReToDHGmJZRvYh/NuT8s+
dPjXqkjxFG06NsiaL93SqwT1Nb8QF5MqMF4zSvtIqmLXyfmJZvKlr8m+qTatyta6XZugYMoPdltB
POEvzQ4819tZVEfX3trMrbWXtvhynsEwFge6pIXLpQw8FRmB+hrJ2dIF58NE6TLOUiUzf6tRv+N6
v6xhYyKvJCF0wXlWFPAkcLHwFe2IG7i5bNlPLPVm5AYL+SVsmT+Yozu+0m4AFgzOqRvvvVz3RwC5
+Pc8HAgoMvnSt0lXCLgoPDB5D2cJZI8BpTDJntrLPWvLU4OkgWweSPrFXJ5eJjEbRMKopYW54YTL
7TwN2y5aymEH15CwXWDvOm4kp1bigK5PZ55Py3ypm0RMnvmawQo8HhyD/qorAWQxz4yI1N0Wn2Vl
eOt69SVFHowqr02WMbFrFrmZDH2xbHTW2tO1TXhnIas2n58upzduN1GGbFuwucU/R94LR05drK5w
fw1DDSxtWJ6dHwY4umdPS/cPbI54bC1VvtEha1+hhYASXurWVCHujFYAbGgN8gQD4SfdOM+thACq
hQA2tDBE6VidLIa4MeW0L6i1cX+w8mhdh04zsFSbklZJgDTTUDfvg8e+Ul5JALT69zQsGJncvERc
VKgP2Y+LH5uWG+KoQm6zBRZgg2ccpiVwdr7nf0kBg3dqU99JcTk/ghSQkNKg8JBXfwTjwGwOdKuU
ZGVI6bL0tJplbaH0JWkk6iO6Zl96d3LyT6lLNzZkK4NJV6VTnrvUn8kIdcC3LsjCNDi6zhbMaSXP
YZ3Hwac9irMAa1FQUSVG/b9JgHzqqMi2jYj3r57lHHxrY0asjSttXqsS2Ly+DPAeh0RzX974Lt1I
5F0uVUIna6s8DG0mU8LELwlsJWNFTB4FOaUwaySQiDcAhoUpF9Od13n0CKpSup/KzH6Dx5YEuG90
QxigwzdMZFVYk8r6U/JUgMQKKfvI7Pk5ZRl9DyxCn+a6lLfw9lKAzlX1DisNLCFYAQMHGKrtx2Hi
ZxO+8hVJWLGRR1zrHy2SiMbxOJJRKkmLckbRUL7vHBGl9vjuCei6CgLb+ulraHFL51ANC2XVNC8A
hEAn1KfATctjxZv4+kZyZZXS9e9+h3hepblKzDM7sU+gLAjhqhJn5V3bWBsHsJVxpqvgZ3iEKKPG
S6R4l/m+ZVtlPmu/XosknuwVB2pMwak4ouZvJ1AoxShDC3m6rZV17befQ8ynuQi5KhDHIxsTHsAQ
pPPN71Isu681/jm4fHo2WyrSTmTGTljB93KcOA8JXKTg87gMIez57oqavVx/FTnP6f+sspatc7/H
xhzzsc2cRI28OLC+RgVkAP/LN+go5tsW2+GXpa5YnElmxNSr03g2aB5Ng2Xs27bMo7FVxffrP+bv
2L3wY/QzUqUmBahyOyXK8IfHYa7YMTcymiLvkmcHHgT5a+t5w/yNEpf1+z6zpRMjnW71yDo1QWwx
r9xnpc/NKOcyo7slo8ONASDNhwzEvIQtzGnfAzsPJFRasFjZ6LCLgwE1tlqHBdakaAplT+LUCv5p
bmJxc2ONPz/iQpPoO7g0CITjQjCUjPWMCm4GNjuok1+yO0fva5F+GACtHnuUn8PjNQj5MtaRyrON
n76m0tOp7IxJOdB8QHBHmQkULkso8yXy5/JHkRbtTaPEz0WUL7Uq4Nuc9jvhLkfVwC54Wips94Pu
+fq4uhgO8JVaXO5K5uM8nNOkaptfDpPw4qpiS45u1DXdz85xv1T0ghdpe70A1fRE9LJPDN+Zwqpm
iVfnL8YMqTxYL0/Xv2ZlsOlZVwu4LFQ3wfArhStnZKXGA+Hl/772bG3bl028yEpakERWtMApaHyU
8IPZ2But/XAtKlsWG+T5QJKk/rDv3QQw2MP1n73Swf/JpJaoWyp9SeGBtsgn0WTTk1F23Q1QrTTu
22q4b93C3YhSKzNS5/b52YiLjaICrgAcCvvMBhrup3HjSy6euy1bT7A0gykGci4Td1kaKvXNg5l2
XdihD6Rc288hSrhDsw42emTtU7TNmMmaIMektxOEeXD2KGq8yYlYG9Pu4m4b36JNu5LD9iEwynND
NXAqao+gp4UK6sNaebsvdbytTThZD8bIjRSiEwgjfSWPgfJPhgEXVdhCEbVVoroyvvRMC4yavB7I
tC6ZwPlv5zGaaX2jVELnHmXWP65/y0pz6SmX2kuVPxo5SAMS5cKQT+OgsncWHFQaY6O/ibkyB3V0
LsTbxPMMLPewSa+iaan9J9nw6lh0MIWOSpWmjwUHhye0ldn8qFufPGdB5t5xU6D/BqeJJmuxIjni
X8OgM4LDYo9DHi3Sqo62JASABGWVMcojIJafx+AEUu94C1vufIf8t3dsU0fdtl7txbVriSMrFh/4
Lof7L8QEMdZolBfySsLzist/sDWx7kapgBiabe9Qs8WNWxsK6jpIcVb3UQugcuk+wSu2iVCvWj80
0+jdSw6ixQi7A/QVlPuh29vkyI0gA/ogtQ+9K8+y4DFYYFjaApLULvMLHICyg2fhIEidcbzBzove
pJAwoaQQWc97MLH9yKVBEKmFWTDCNqn9KwXFKelnGNa7yzR/ryl5siX7mQ4ygSOvfzCnUsS0z9Rj
4cIINVP7zMBF+DAwdppNzmAY3GFOB34a3NDJaWE3nnERK4C0QABbKCy4kQmyPZrGy9TybzMu8k4m
5ipHeYmBT85NT/7MDejqSVb7L5WFWpe4GjJyNLvS3aFLLRvN7sM6Nfd4PEjbDG04jz/KDIrMnSGa
oYANKLaTGwNsJaDoOZuigbO0yX2FDZwzH63BSBNnSvu9azn8S8sf1W3aCKnmzkxrFE3yMSoaoB9I
vTlB1n6/FrIMwWEr33pNMlFI/Ua4paOuj4kIaM8v3Vxjr6iFLDrUYO21Karp7eLgTL2KpGn8gAt0
CmbocAs3163ZvvIxenqo9fwOYCCqElt1000O+6AnMecUBCV/eftSzNLTRDjDe2PQIAXdWcaMImK3
Qr0HE+9Lxec7y/SKjdi4Qn209dyQHJQoWwH1n+vR9paXXX9o+jb/CKqpsXfUB36BwM9s3EEGYT/B
1br4w4XN3zgJPGtjsVmJnXr2iNd14IDYi8utER7yTTfvK6zS0dda8tyJn858vmsEM7JuyNTyHrqt
6kMobPQxfmJvyre0KZdHBPW19R6mNgyAatc/Tf7HYAHFXH0HQHNj7q81z/nvn77ARW25ayy4oHMm
dlIuP/o532j5laXR0o4p9TR5Qixlm9RKPbk8nUJ3GOewO5t+whHyi12gtY43wWpRzcDuT20d8UL8
Y4lm33jpPW2c/fVevtwBtqXFFzYSSaiDOjbXUsA5lCyEv655V4ty2kg3/50RFw6Mel6ot6CADqrF
SiaT9+AUFbAhKidS4kCVe+2NHLP6EVfqxW5S6XAc+tE74vXZM6zkxihvaHvvE989BEWwPDvWDBuI
oCcPmbBEHAzKP8DTL3vxYajWhVQY8FiAuCI0lrm+yaTP09AH96IOoVwHutSjcuvwsLIF07GGcEKE
XzjkhklufQy+Gw5jHoJ6FjLjh1Bbx+GVcabTDS2svxlQ/2NCHMl3Uz3BvSog/MM0J+cPqZ3gKwlW
y9aza3Aa6tEtSiQOH17nbnjK6uV4fYT9Pbpf6H89qVarYDAqcxG4yOruCZU5ObP0chi8WwasmIpl
PvZmQYc4r5h8g3+9+l+LLfRtSY3qgDJzctsK1b9SSzg3k8yrO7i0GTu/gbDCqbrOjGB82x9bPydR
0Uv7h7N0+d5vM/KrU1ImsDHrDymvO2A5Xal20PmAOZQG5CgGY9lDn+gfWDPNR7srOAQJefvomzn/
bpbSejM6m+3TXPrHJcjaXV24w3dzWZqbLJ+8UFXEib0+H4/TXNQ3tuzGuyKblmPmd3YkaMlO/IzP
BW6KttFkjH529P182Dlej5wxKm3mMoLpcXtflb69xEVTKX4TuHn9kfsBOIQSEg9k2szvZMLp93p/
XMwJW1SvRe/beoadV+6f+pkmuYCdmxvb/RiTLDi0XRaKemNMXQ4t9D8V6WyaUrtoPXhVLP0JBZck
9l21xI1vbVXhrrxCr0y35uWcnRnnhEN40d7Uyx0zNyw9VhYPnfwp09TuF5jkJlnGAbV0FHkdvLna
2KZc7gT7b4LqX0vTONO28MykR6XPPJpPVlHCQXT8NnrsIEv/z2zOG92wFkK0paqrOp5LxFtsEio4
80L/h8Rt6b+V+Xy4PqLW3qAtU32++NPEQdsyRnUPCR3cxKphl41OEzqoT9sYt5f72v67EfvUZLDZ
KpmXWQPsuzkkAe8F22V59rWVVgeBmk2LArWqTU9L/9LCxBmG16Bn3RnBn+tNtDKadCSmNAxrrPM+
OOUdr+JmWCIi8nZ3/eF/E20XIqyOxJxow62qZ+cs9YLUfGOCoTxYmYPcBvNiFMxlj9MoWVS3RXA7
5s0SqrbJWxicUWfXElbsUZ4M5n363UE2H3s8GIpbfh1aRUejtHCDqMsNWKLMXY3LaJ/lOwt8oMjx
U3Yqh97ZWYbXPuUDH+9sx293U7ob0mm4L/PR2beNy2qcoKcK1P55iF0Q656J1eDydu5gwziPLH0N
msF7FwYljxbp1W0xltNNAM+Ut4mn2S03GtgVNrz4g1JOI7b8RoTTpARDQBbdXTs6E9iHdr5g82VM
NzU1ZyeWbVvs3GK2DpL7xsPSpK250eCXa0IsW9eFQ/Fl5bXlGifkBfZVW8S4vt2lbD6U7GAazquX
vhkuu7XVi0AKASeEjTmwsufQ1eLYK6OWvOnT02h2f7ylizmEHa5df+NwL7C9LTDjyoTWFeOzKLg7
WZhq8MTe9SWNCwLMjPvqNXV8fciuvUHbmot6gS17CdyAbapw8ZfQ9H+IgEW5txG+11pKi3pGRnDQ
7E3j5KcmCELwcyD1kfknUr8YbEtbvfYVWuBD2ZmkY4Ov6ILnESnENJ+B+r+V0twIS2thQ9udq9yp
nCCbkXz1G+ArpfOY5sFWtdbFJiKWvgYtrHRLaBJVArktlB91OOA6uKgCVGLiFr8fv/INeI3WE2Pt
tkFVtDWSrv274VV7x5Qb9zkXmweP1to/VWVRG12NerMeG0eR7jlp9tcH6MXVBo/WWh66qbJ3AtwE
O/UCe2ArMw8uJWMdNqpJN0oP1t6hJV4G1zW91Dhzkm0nypG59Ov+Mau2mJQrraOvOa3lzTmjqUzE
TA9LYMXK3VLfrD1au5WB3VQXBFUGAkoPy/ZcDvWrH3R848R4cVoRJGX+fW5vnQ6Xf6IYE6fPIrtp
diqYQ1ZiURq2fJrWPuD86k+bCQGvLsepchSUjPXOk8iaD8UmOHft4ef+/vTwDPlXZeRFlcj5mQZN
GDRfymigZc5v/PRkxapAdjlDPYenfgNBiDs9mHJNWw4WKwPS1KbqPHpECNOXCQVI8m7EoeYFbIE0
GXBZtXEaXHuFNmWFkt5A1RnHJ7M3E8neEVMtVLLYEhOtNb42cQMnLfhMUOCKQtTbPJUvfjN8XI8J
a4/W5ituAsbUgAdaMrrw1SyqqN+KNpefTHTUcpHJyeAdnpxVVmhkU9i4X4oxRGcs95PhwcERbrkF
7nGAc0vMPnj1UIhwvUkudydSl/8ekKxHAQZsTzBiJEpZzPS1PEvs52JLAn55jSI6D5/YtXCbgWMn
MlS70v1dTOZhaTL40PCwhB3R177i/HWfppXbABAAdBOqcwZ1Lw37KBv6XvRbaPO1Rjr3+qfHm2ZV
WXNnDwkHsVsy61jIEyCQX5pRRKdoKDYVS16itChtmyEuSY8rzYLcGrgP21jB136/NmebQYia9ksG
Yif7kXNg6Ez+c26b5+utfzncEx2d3Ms59WSDDxApezB6mJ2DcH5Hbf/kcfly/R1rE0ybulmRVnBz
bWWS01vbqA/W5G5sFFZGqI7MYIoIZll4MvSuz7B43Xf+8E1kyyHFYj7U07LRCRfv4QnR2Rketdt0
hEUfzPnon3xmN93Uy9Ci7KEXHlymKlRjBe4U9v4mVnSl33V0xtQ6ggYpVMgtFp5oZHhfKiUJx7zf
qrD9mzD/z9EVn6UtxAW8Notx6QVOL2PzxKE4PGUSZ8U4kH36jTKBxUE9TSbDIctHMWMdtsZ5l9RJ
mCyZOLWTKMU17RSmrgPjGvDYsNXvFHPBJyjrh9npu5+Zaao54nTBRZYvydnOO4ebsF85X4zfugK3
AcwO5sHTGZo5vpAqeCjn7Nv1kbvSCbr6FlyKwO/8cUhyw3q0U/+mk94TyBjx9cdfTEQR4p5f+yk2
LR4PRLmY0DGa8ntOoc9J0/uq9xRunc+1ijb/sAbIaq6/beVjdEa1mN3AnZFDTQgd5tBvyCtY4Tw0
p61CxZV5rrORF5PMVtDjBcx+8mpA1d6/9sO1nREQSMyo4EWRLNYt4x+K34r54/qjV8KffgVGPLP3
a9n3CawCGtBuRWG0oTDBRQCIwqnv0kqaG5291jra3iijJnVmbx6g+PLDbrpfjC21/9qTtfjqQyWT
dQRPbuv/Of0vurV0rjxXT/C6nZGbY4vRv1jtLh/YHR3cL50yiE4ZMYJzTbTPhqRcphxl8cV3gJoP
DgOEgnVyI2qvDHgdM5I7g9cOHLZaPchfFjEfgizbW9mWUmStebToSWoo/W2WcexIFTt649zcdpAM
bvz4y9WvhOhwEUaD2h16helaKe9owMEChjumHfV9gZ3GXImQLakyQsM38n0/FQSun0MVlW7hhfA9
LMD1Xsb3EfLPuPPBV/FTCuGfYaJw1AOuOrYVbR4Cu6w2tkJrzXH++6dglrO2s4OlHxJTNM13XgT8
Dq7r/T9fmqg6L6POWV90LJOnAFxncNGz7MYYFxnnHowOnKIVu6+9R9tukZmzqs+xmIwzau1sD/Jx
Fnyfi5bGBqSsX3yLHgs6AH2xJx0SZG6l97tCOph1N5a9ce5Y6wotIIy1oWRnYOiI9jfjP4Nq69p1
5cE61sUm5hhk8NVOwKfHJiCCAfDGcF+ZqzrVd1rwi5d2QUDwq1duEhFxN/vGU+f79X5d++Xa6FxQ
yP73uJTY5gMZstCtt868a79cW51yGI7zTkhofMSuw8mIo3yqr75UtYMtgjYese2bVGs2I9x0/F0/
sZCaVoy00tdaRRuHPvEyFBzgtxclzI+Nu2nYkgavLKz/qX1uiGHMywhUAnwsTGOOlrHbKf5tqrbW
05V21wufZUOwRRZiTFxBwyG/JWei0ryx5VgZLjphogMrMu0B+oPgRYX5/GDKt+stvnJi0RESPZ27
1i1xkuiM4STyJiK9FQ71s1Xm8YKir+tvWfv52tIU9Eg9UBeJB497z4KLyOqrp+uPpuexceHQoAOY
fSrHls8oaoRHPLfhCkhMOHMzO5564cazIlCw1tKLR7dGrsCvARk0bcuNi6zjMa7byTHIIOe2YAUV
G0OQ7lqcpRKjb8UzlLB9qKA2i4BadyI4+Pr3jjM3RQjXeBIOrK32aZn7iJRkvPd4Gxws2rGdV2V2
XFYBdhKM/Lz+nSsD2NGmhsmhP89dLGeO41VRned7Kf0XBzdPEcXx/osdpUVqr7G78hxUT036DKEp
WnOLuXNZykOIzoLwCmoEC7ikp7EP848ig2ltVPwW78wKy/vinTZRWoVbZJSVAaeTHpBJb+D0hJf1
cKWoyHO6bFwlrXSDznngKLoSqikx2vgJd59h71RhapRhNQ3x9Y5eOdvrfH+/4QZXFi0TT2QfYgA2
RmXfwPnhERPmLsuKG9EZd02ZbkygtaY6x7NP+6S+HO2hYZib9vxudzdnq5rrH7ISEHUlQjPTXo0O
Ylbrt8EOFTtD2FIx3VQwqt14xVpvaGtdN5Z9Z+d+kVTlchqcaklkN4k/DiBmd8jotxtdstZE1r+b
KB3yxfTdqYHuBHVXQ3DDbfHteiOtfIGOq6mDs1M3FzJx/JqGZSCeRSte5ALA9NTeXH/Hys/XiTV9
6aMq209Rc+XwR0ekP8BK25gOf6PspeirNc0ssKwObjckkx/MEYqG7R0kuUbkeONgh8DIlSgc5mkT
obJQ7eTSePuZcR8Ct7SYdlU+5gcuhHp1bVHfepwRuEh2ftjkzIQLyJA9VYAavpqO5YAWD8UBWqXb
q3n2Y1xWAsPQWNmeBax/zUolThRF+yj3632eR/lE6j+2qq3npeuHPQhl3hAOuMt+qNO52Q1qsnYB
Fo/IwSHPqt5Mz0irw1C6Xgy0ink/KNLftDAf2ts1LZ6IyMw/VZbJt7GQw4OFZxxEC1awCiz/iH0L
BAecOg+56HB9AVODzdrClayMLlRpoTTjFirXE+a48oBaM/kKp8Q5tm2cTIGYKMN+lG4TWoGAof31
IbMyLHXlijIy10oDHLWnfizO1ni4F+5vrWX6kaktD86VYanLVgYxFP3QYEs2E/6TkfwX5JBbq83K
tkZXq2B1nt2mXcqkmycVVUbzUi9Fktfey6jkHRXDFxdMHQhi5oFReQJiWHvK4hE5ocY3v7bn05kf
ss2B8mMovCjHLpbk3Ux/Xu/clRVG14OeWb0LjA9lUrmz/7ukgu0H5oBMvZTeY6soi3o+G3Cmc/NY
wcBtf/21K+uBrhUdbGa5RYkjldFaO8hE9plnhdkoNobs2gZDFw8NQG+5zMT1UyqHJotawNF2onL9
u8kO+FGmdRO3JmH7zFf1PQykvYfaJSmcvFn1NOdtdg84e/p6/Vsvi0sJeEH/XjJ42QN95Xi4b6eq
2w0VKe4ABGgjyD/H41zbbmwgGu9a8El2bUnL3cgMcnRG1C5Rovr/ZQ0KeKoxLb5d/0ErQUS//y97
SRboAmXSF0qEtkSWwnWtI4VDcERyUUTK796GRnxcfx352+oXFgZda1N1VkYA1jzfRPV5AhGcc7v4
VJWh33XLPyaEhDcdylfezHZgr5PluT/80oP8iM7gY8cjtAAw3q6AxaQl9XaUyTYxU9XdQMmVPqig
MGPTpN6+HMvuh5V7w53f5t6OLbYzhq5p5w8pAWjMsILqpxwkTHcRuNht4aD6J5MLf+ByNm7tLid7
w/CmR1M13uNcw6xzArPoANTqLHCLY/ixA5byO0pv+0fZMmcnumb8nrqMvebeyD7IVOV3dT/4USY6
88DmJevCkpT8FhjR5dlua9Sdqa59dSXuiTOMit9+Y0Fl+H+cXUlzpDi3/UVESIAQbIGcPZVd5WlD
lGtgEkKABIhf/47fqj7a6YzwrsPdDSkhXV3de4aip/U92hxzMjXLDBEfOJdQwb1bvZReXKFWFtOA
VjfM5EFSmBy2tcqglCYliPCoPpeJadVNNwbzYyknuplIwF9GX6Lv4bd620IROzV6DHZjU3Qp76h+
XkrGYiFCmrCOsMSOvD1WBCxd3AJ1MpQQBKcgLMQOdLyvp4I7f3jG3F0RBFnqtIG+mgjL4mbC3Dey
Y/uiCEkCdSq+c3TuvJGBFUnEWJ66lS808vvCfQzN4GynplI/OGRDY8tIkeQBgD9Y+O4+JzRPdA2h
EAheFD9MvYhNMDX2DhVBH9ggKu9qDw7vVTS2O6/12rSfSLbpVY6qOJTlithzMpYIOy4n6UV/ezVO
uyyruzQIVH8l22ja8ZFDabVvxfOSm/y3aNwubqoJyh6FqS9Jt5w5y9YA4cnzvL5TEcp0BSmvXNZ5
1yz7khkexdXpf2MJBSvD7Q2ufpHb3uJWG8VKlltPfg1Nixes0mj47A3d2MxgQ0r42d8W7Z/QXkgQ
zyQSa1QWkYHXaiv1qVralEUcOPd3lT+ZTpek8c5N/epi3NnAh7QzIhu8NYEMKqvogB3FLsTNM4fW
Ggs8llhbCtnXyTCShj6DWzCoKjO7UGb88Ch23TUdwgoLDRbYpZxoyILYm6MRTYFq2SxgcKal8neF
Mv0GGq9Rqvv58fPg/OGM4aXvSdM/N77Og9vCFIJJBCv716HJf1NUSz5/9IfThUe/L4N/Ho3Hto2/
EBeKDe0bccF0h7hCcxcYZMufv+Hcj39/8z9vAA2ZK1EW7qmI5BQbh99ab/n++bM/zBrx69/f+c+z
JV0oWjMhPU3OmAR+lU71kIN5Dre7Kehv8W/uPn/RuWlabbicdl7e4GU4YWiJWBXVsQiaCTzZ4Ut3
VozF/d+xaACCQwojppNm5Q9us22fzV+cptWOi2ypM0aXGZptv5e5i+v5JXTaxAzXORjYX5uhVSFK
achuwAeEnrjHNGDiakjGocHxX8K1/fNXfBiaoFD0vif/+drcgSJThIwQzfSA70O05trUy0S7p620
x6gdxNesydw1JH8gXUucEJoMzZzxx4mbfJf5Q3YE2TZ/+nwwH9upYDSrTc3cRmlhcVErJ5IfCAWY
vin88anOawunERUlZO7dQ937+WGuiyaB4Ftz4aZybiZXux7Gx6UBsBe2KuBI1LgELQMTyIKK+7Kl
Fzq0Z/bmGoYORwbXun1JTxFnwa5vM7uBlkmRgmmJWgkwHE8Ujcc/F2bzfZf8J3vFbK4iQU5QE4ai
MsQhwok94N6tjgsFjAONy+EIDUj7g/bBi416uEqPFkAUYTjccUQd8W+iaMGQ//yHnAkUaxBmKOrc
qZawOzFnTEnkpCj4JmCWf/70c3O6ihG11k3f0RFG5N5fx0EShhajq7vYBD+97BI79swRR1bRQlSa
wAQ5g22UrO6irnYOsIFMXCjCMdD/m17s/HJ8mZtMXhAHPDdnq9BRBYPtYLhMTyGi0qaSYRaPWdcg
pzbmS6/4D0SzmZqwiRiSztDuK/lthLF3/vCVb/IfjOYiDeOLcubTaIINr6ctEj6oAbU/h0BuADq5
BHr+eM/+B6xJ2Rz6wpTkNMhj2TaxHeYdsTLt7YUO+cef4T9ozYC4Fms3J7Afch5IVqSNI14GEVxY
ux9f910avb/3n/Cd19p3wmWBpwSKFym8omBS3/Ag6XVm44YIlZC8qeGE5npXKKSgkSEChvsUnPaG
GN7c7Q5cOP+LC2IVLyY7+ejO0PrEa93HQ9BtvKqFsXirvnTm/hfYad0mcJDmnioxJhD02rT+sB3c
4NE08mZyhktVlPcf/N/AR9fGaNqTIpcsQ8AZJfjsnkh1NRfp52v73JpbhYJpNG3InGyB2W+eDIB6
+2rYQ08EqolfkjTGqlht/qjOgQJsyXIaRJ2aEOdDdSkl+Tha0jW4s4OyNA/LmpwmmEyyisZ6/IFT
dzMPYVxWF5b1mV2zRnb6nYM2JWogEG7pksnbZtAb8y6t0jNUNboGcZYeZIv9Di7wdMn7owkhsJQU
Xe/kSTCW0ckxttyiJs43DuqBO4liShqFsPCcNHcgLcO+dk34D9ATJTGWj7Igp1Y9Rp5Ierpzgi8B
IHClWgUG4sP7t2qRjQy43ldUxNT/zi6xjM4tgtVGh9zYAiEBiV8+1cuGqQCSQ6YJYyFZnxjo3R+L
YL5k53hmv6wr5JMdW8h/F/YUcl/E04DCkHz3sNEFlK4rKy8kGWf2/LpYHpVl3bU6C2CGOJI4M36B
poZ/IW87t6C9/w3TfVUJXU4MRyWtkae96AA1qP5rmTVd4yWHEJx8P0RygZbpBtbRO2PcQzNf8lr/
f+upD8Lhmh+v81pZpgPoOnDm/Jl6kwmw4ZCLJtB9tJvOn+wrm6E0uR0WlJaLsAn91PXzAnXfGR7B
numDMGa6YNuJZuaodFBtqOOVXsIz6If7zWLjuXKkScJJ+cB0jSZPKgBJrqELWKS6EO0BxVGzt2Ud
bBvu06uiM/ancZfsGc6hywOXCkjmCG6oo0CWkztTtC+qMIwxW3Oq+QCdX+q39klCeya2mLD9AmWs
ZGlUVyZ1yc33cYk61N2M+9bKsEIHUqmjdVp1D8mEJenmpTig2zaH8eiN/SFHXXszyiW8Hnm1pG4Q
OXvKHcbjoBFADijOE0PKKRbAJWynmVXDhhW1B4EsgO2HtkBA6bNCHVU9ez+X2vA8FWKqDSQ0x0uN
yTNbZ603EM4yV63Vy2kxEEAFuR4Y8BqyCUtdVcnYDd8+P9HObJ01JLW3tKdMsfk0BGWRdCO8aEUz
XpA7PDOGNSi1KUzXVhoPr0eE5ebVFr95DhE5YNu/9uvfg9w/KRQuaBUkjZEpoxf6I8xndYca+iWp
l3NTswrDhcc4nRYQjXQ9oijduSpRDkQ1vvbTV3G4agGN9lF8OLGsZzEA989gvh0+f/bHPATUx1Yx
KyBersQA65Ws5CjNlL1Z7qDstTxSP0PoYmpxEtk14Te0JtgmIMO8J2El9z0Ap8DM9ByCmqNG+ldW
3vXgzl7cTr281Q6s/kYqwj2U6tzrEBT5AzQI3bSMmA/4bCadC0H3zCnFVxc7C1HvoBeBOYkB7Yix
DZ5yqq8WAcAt5+o45GiVfD5XZ8I7X6V0nDFGZjjdnkiEAVeRvqmj0CaomaVfe8EqoStMNDndbO1J
5CNEUShkgPo+C14qVMUvVYLODGLdxA3RkMxxxYfgg+mQ6zwKEu2izl5Yquee/r69/9llrQrLakb0
PPY4WNHn3ncEFuLB1+ZnDYF1IjZMzgSNXEd9970h7eefwoQXMoMzEWiNgs1bt237ccqOhauTmeVx
zm5GlKdd51LucWZy1mSZyM2kt4Twojf+GEORN52y+4lcwoCfe/pq6jmsy8Rop/Do42RkPXhwN2T6
9aWFuSbLtJNHmzZEFZSpcSuYZ6G90OrE9fn+8xecm/xViKtp4EnIS9MTpE9jKK0ec5ElpKnQJd59
/oZz07OKc3nTZ8NSWsT/6ZWqZ8c/YhdcWDrnnr0KQVSXBUcgRW2Jt3sFJcSYC73pJnLppnpuelaR
R1tgYEJB/RPnodmVmg5b3I0lZLcVoDgQO7mgK3BuIKsANNm5QsYz0dMoXzj5xcjRgvrw+Qc4E6fX
mOEOWRWqmchSmrJ4Zdw9tb576DrUEFGYKdpLEh5nhrBGDwe4EnelWpYTdSH500U0fzLguO6aRupL
iKEPAQYuXQOJl4m2gRpwMcLZsgd8/oQilhsv5l1+DUqqYee8Oma+8E3OVLvh3fq/MXVwaVUGIe1O
xKH81eIYjiCZbqpiQ6Ohuy2gG5jQsdAJhIc2vojqDTPzpdP1zMr7D36GwCahRop9JD7J7oMwX44d
z+C2CQTAPqym7EJof9/oH1w+1m4do+CqI++tbQdl4Ljz6Ftt+YUc58ySWONTsKAhUU8gkuO3dKdl
Wca2qN/znUveb2cmaQ3L7qxscjTn51O7XNf6tzMOMbE3ddZfmJxzz19FRw/SqplX+fTUjeNrMDbN
jWqEs2FQr/tVqujSCXhmntbYSUpoN5Uz6mGiF/VGSDscR9Wxkw9A7ubzIHDuFatI2Q4dvAwcjKRt
fwMamQI5ExdleeHp5+ZpFSZlqWVO2gbZR1ces5E/tVO+zaVXbmA3Qy7EsXNDWMfI2kjp9yE/9jyL
J3prgPVt+aX07Mw+WCPHF8GKAPfv6FgBx0n94ltk5dvnc/9xc4KuceKmHPwCltnhsS38DtyHwt23
DRxLch59AzSNv4qiaA4U+JVt3UKy/fO3npmuNYjccWaq20lHRzFVN27VPcMP8ZYM3Y/PH3/mk68R
5CYfcolTfTmZIA1F8c1p1MtUVXV8iSd87ve///2fjFb2g5BtQN0TKuo2nTXEAl34CiRML87Xtvca
LCjhSRWJvAthMz8eAqf9a7owsTzaEQlpzc/n6cww1oBBlzjgGkO/+iQbRndNBv+4UsxDmjf5pb19
5lOsUXARn5eKuEV2bOG3ntkGskqwb0PlUNv2wijO5BD/z4v552O0nQLHBaiFo6T+xlmAiwuusuVB
jC2akt+/NlOr/W3FoErj4h3RojeNJAeZizs5hReO8zNDWEtBh1BkaNuwsydSKXJPBDy9YEVf3g+N
qZPIX7o9QLb10+djOZOorEWhaxKOfSdBcSmgWe6GXlIGgB1nankORhMllWF/dXvJDePcyN7//s/H
WeZKgKbpiFNUyuwEyeslHoxjN6SYqz7OYVPzQ0BP7YuX5bUGdKMrUbO2Qj4pvSYpqXsDJ5wfvufd
fz53H+ddlK0nT4WOR0YFpT9V1NA4R4UdbuZzzjeFQmPcKfFPbgXd6bSC8dXvgHEkFnypgguB88Pt
hNevplMVDVNO0edHnMCgCqN/BCwDjQ0TyecD/DAk4AXvL/7ne4UAwk0mCvIj2B67qR+qVJX8h2/H
S52PDxcEXrAKndFUA6DqOtURrV227WZmHvXCygMbCzXElfUg7u6LarkQHD48OvG697//Mx6IhJRZ
2I35EYXlW+gl76sw/0qNCY9eXR6zgI6sqmDpJ/xyus0h1J1lnGzfUTtQPJ8TAP6+hhxna1c2WKx5
7ggz5KMGMVkNL65ghyW7dAx83BXDSFYpktHR5BYLFvUCTqtelh9aOuFR8OBakeovQd+irBC662J6
BXexRw8GAaPJLlHJ///b/yfPx/tX0TUriswvesAvBx+6murBQ3Wl983e8X87IJjUVMZ++zOc4E7E
dHkcidwJXKsWSW9IA3CA590ZNuJuba9gcbz1eHtd9eqmWJoHavZjtDzz0v0SlZuttaFF7UhYqdPy
GNT9X1DRYWvfvX2+985s7jUWkhbwNgghOn7MQti8lNFVQ4a00cETGKqbz19xZvetkY/g1gEI3eFL
c0ds6/pRheYAIDPJ7gj/4pZbQyAHB7zDHPj6I11g+A6zjlJdMvL6GPNA2RpmrEZAK2kfYop6NwkD
oGhDhKnGTRV9ybz6tdHfweuI5awSbc3G8c0pEPWF2Hju+6xiiSUiDLWt6mNd4ETu5QJHP4C1tyqf
22NWyu7CRzoTs9Zo5M5mINu5Q36ExNod1HSOYwFJn88XwMfx3V8roEVOof0+8uojX4ohBrIdUkB4
YTxw/TWTa3+tgpajvV5IVonj0LgK2sHzWz5CBCUcdp8PgaLNh+j9QcBYYzs57dt6YIt3lJYWW2IG
e6vDXO1hqT0scTdUoFkQVje/VDh0/R5xfzyYbCGPkMMZ+2PkeB2PNRzLHxl35B5NZgeK6n3xILTD
49kN3Vvm0BIO7FX2CPF3ganyKnY15G596GWQnYwkxSNjAo0Q07fhFVxFYUoMVf36aS66xUucQvBd
j+oleKxEqo0fqQJuJbXLE+UbFaWDLCNQfguXJKImNIWaOvCWMLsV36Tiw7brXS/RDkNXhWUiBkwt
32cEnfYImdMWIOMSEsWQrQbbwrJ8O0pP72XgkINDjdhjGv00Z3KIJ1hoI5za3kvawYqjVD57cOGh
sBscO2ylzcKjnWCXMwcuP6nGOE+uJXW/01SrX9r6zh5SiN2vCH3xFP5WA2i43bDJATOYE81w33X9
CvLII6udFMWnDK7PAZ+STra8T0RVFr/lBC5dHMBNpYybkvgPbed0MDqe89jkuk9tDv/jyAebeHAZ
bI4wX3C990Pze/JL+tPkRjcJQ9f5O2zDFMyF7R+oZEX4xlDBvzfTMAEKqZQfq8ArtuCMVZtawFGB
RZF9G/oShXU1gcPhKqJ/ZXM+PkXVbF9BkqQPEsyke5+1cpvRnD/PoMeJlJMKKsZ2CXcK2su/gtK6
8KuSGvZDrZ2626jrbJ3kgkwbAO/nFGaQNRTHzBTdLnUXJQKd3oQYF+SWZSbODXzVqJeMWDQQ8Hon
WIoWZMoyF8EP5g0gdXhWHKidp5+CqvAqEq59hBVit6E2Gv84ZRFt2iAYUx9IwlRwpLRe1nMQ39kU
xhDBnR41j4ITvot/D1ZIpOJsjixkGXu2JHDMlhxY2Mo70r7OD5h7tqPSje67YQ7+gu4Dqo0vineA
YCB/LbPn3A0Rcd4EMdGdE+kGQ+2c/NX33WY3ZD74U6HTUAp53KFPpZnKn2oo0IXMVei/gT6vp22k
B3pt0SSv40ZUEU8hCCbBEQpBEd2VEAJKnNqzJu7dcjxMTIb3OpsY/mcWJkZqtHK4o96ZrJnSMdQE
1M73bZnQBlpcBa+7OCcBgE06pFBf60SGh2Y826BZDI5T4/YPTRTyq7wWcGuBzNaATRfUdBPhxivi
cXCGp6bW5i/r0aiHmZOqUsjZh1DDc6HfTTshYglng21R+fbIOXZdmU8joI70pRokOpljM+5dJqfn
3M0HYNJ8cwfHqm5bV6q5G3ycSkTikJhpB+n0cMm2XcTmI1Rrgmt3jLwj73ywkEYv2EK529xAUWQ+
QIcCPKh3d+WD0CPdUFeotxYZVyzcdrwfuUSJ1WmamNbVeI1fGr4gaWu3pfWHmyLvoB0twzbxTQG9
uDENPUQ647dH2mpnhGNYpHe1Kuudrz2jk2KY4Q3vjVN0rXqRpfjJ7Gkk9KFTObDLWQUd9MiLtk4P
5pXxluo6qotcJsPkmZteK2dDqslsxpZYbMS5z/a0AmEZko4jVGRlZeoN6crgENa1uzeqaP9C+dF/
GnK17GFrKaZ4GMFAhqWFht5yxSGKUCn2YwiDZh9ALYPFYMOZnVt3y8FY01y50ejuOOuqDfLVLmWC
FwdchqY0YNp/mkESTehU8KQsMsePeQRoxgSz0W2nHXkM+WSuPN+S75ZVzh4UruBFqEl2MUcaESP0
1ruwAn4G/MSab1U9ELDowjKelIPMN+j4xjdL/bw4it+NUeH/9HveVFvQbGsUNqJxeJkrGnyTjFZ3
TjfIHYxAsydwWO1T5lie9FMFwcBgQPj0iLhapggSMr6o96Gx+VbnRG0yOoB+ylsQroktnwPs+2tY
MvJ0CLi6WiJJ0AGDcJQMfPe24I3A6fFO3e7gUa+bgFz1ncNvXDVCwDeKavpNEz/fa0ie3oQln6Ew
v/QHBw5a6TLxZw3q3E+gu4cpHvsQoKSocOpvoZncGZ7Ic58GoyODFEPz03qY2kM1+vYb+Os+vqZn
tj33wWeXWZnCTXN8zEe/ue/ypvzmDDNs5yIP0liKUriF6hrfY2yke9MNZXav6qb/Ba+5boTrZjns
Bbfdm4Sm/vU49fnBbXBlDrxpAkIfwvp7gQpVAG9gkkPGjrc3vG3Zq+9W7EQxfW9NXpdHZ5ywkrzZ
QaBi9BDOrNmQnDTbADRUrH8OHURdZbBEAWQe5L+q3SIJzn7Py9j7e2RX5tuQhdFVhkz7J5q+zV7U
xsUlfijpH7fvm++jYPkNOPrdLUC93quFxOiTAzDk9yFrGSCQBiyshAaGbph+l1mBZip55CVEWQMf
JZbOWaInAQf1JS1JMU1p2fEKMAQPLiOirq8zVgDoPOXsAKiLuyHgxh4MjHwBEe/06ywcf4sgOW9c
yNLELIevb9XKJum6XqWSoFqHs7t7Mzgj00FbDe9xWMjFPbBGu9mtQazKuuy68xfIQVa0+x1Gi7PV
s1fuFh1BhZVjP41dW7xwSop0AM3yRyGhUzaPmYK3HylvLCo54ED65GSr6SkPZvOmPbjNjFyMv+m4
dHpbDKyGdVFDnqe+G659gzhEybg4sfDg0ZfIuqzyJAOT5bV1pbefC7cBHqmly9Vsc8ihRGBiNjAK
vtKLG90CYk6wEfqujeG04CaZiShunijFxQ0EJr/5Idx2UeXRm7qoq79eYNipGcV40/Oyu4H1gQfX
w3fDQ4dAS/hQq5rVaTSHob1pymHZNaz04esW9Hch8+otKX22QQ2XH6AwL777wGfuaz+zSL+Csbir
IIrTxoOD+g4U5tyUUGgUxzQHszoekHBF8eBxTBaDNOyRZBEYtGVWfSuDBWTRsa1Em0wdj647YL4e
pgB0Ns+DWSXvtbPHDQWXr3ppmnTwgadKINfvLqlmk3oe/VqSuB54i30/dtGt1C5iH4Q8TcJUUURx
3Zbk1TSR+ZHRmSZj1Le3qK75IHsPzMnjqCxqtQkzCvsgPUANxjQVwfXdXcw7CbUODixsnL3yi8Qx
ZYKz1E0XCr7wBCGqpFVTt4OaZyQS+CIymWop2nmLjIi9Of3cvbYLxCUVzOzqGCzHOowHCDfelSH6
NyMJ2Le8C6KfcxeJP3NWyLTAuVfAY5guW+h/2WczRBbWqbpUTxEnPtw0YU1loNnbeDBO8Q27laEb
kYQBT/csqyl8MIT4x5Ay7z4fBvjH5sHgbsZ8LFJssuBWhDy87m0+ydRWw3iLg4oie5o4ufEB8dWb
qatGTEcfbcHFGO9Csag/viESUZ4q+gdulsGNzcYWrFpUKq88N/Dfv4tXV0AoTvnjCM/AnVqoOnqL
rp8iUsgTkDlVWhch4IZNXRzDTukmjgA5es+N0SVA2sz2gw9ye8zhWtmmbU7preOhTxFHAr261gnz
aOM7uMm6PnrU0DdCmQRniOfs2h46uhM0bTXOIWY3ZR/6PzSWCbT+j4AAkD1OuOg51FgeOIhrf2uq
xryKLpgTaH54u34UEr6gXf8LFjFEbnRYQ9dAZUsCK8zlrVwGlUPJf2px7Csn+h6NNbexX0/ypXSc
IIutHd3rvmbiWjNb/RAysJuCUfceghXiWKMbYtKlGgMYlHoUYLSqmP8AQl/deDCw3qh+3nus2IEZ
PYF9sIhbHE4DnEFaWyU2CupNpYGAbK1DvwnXzBAkALEhNjAv2aCtbI7uyIdTZLneGBT4dnxB2lF2
EQFqb8hSf7aglI3G3omwJnel748HEU152hvQImTTh7fvofPa2AGlRUeV6QzbkKtWMNi3CJo3J6pr
fC7JvWBnkTjV2G6GnwhUgQDbBNRz8WfzF1JX7sk2stnxXNlfEH3MjxzrYQ+onLstRSTBe1LTHjwQ
cdJDGG35UIGpwLLxkI1O8MwLZ3iAZYwLhdcaTpJ5lKkEzjpmM88aGxJun50LzCrTJqksgZW8V4Oe
Medte8f9tvnTtyNuFbLOLRiZY7cVgdclWV/aPHVkMbz5E0jhC1dTmfrCkynENYcfshJQv1Yh6ZK8
7rFJ/XyZH33bLNu6KaNf0oTvF0Vf1fcVI/KGtU3WXZXLGO7daFHfZmB69r3WetctPnIiEc5Nt8sm
IoDKcUpk6CAVbVQ3LHufjLlNyZxrYANhctND8OYNEUHvQsAuHnOndzCwuvjjKGaTwJB3RYgS6bvJ
ZOFsZkbsn1bl/je/kaLaTTagyJ1n5BRJV/fNVWbzMI+XsmmuMEgKx52AYWsKUXFsfXib9SMc1EIY
Cx00tn9CfTLsx0qwxDUawjCTqOzRIhoePGgN6RgMwfymzNw+bfDpW3gWVl1MVdXVaRWJ7jupCCxg
O1ve15zynxymZlBJDgjo+854G7DS/d1HzN5rQfJ9a7ziNPYF386hS28iSK/h0HX0FqYcpUkHt0Qt
ROHPj5DWQWbMhblzltx5gflC/jtvafWdO86YAZ7oZ/gP22lMegsv2w2Cs+elAy/bLi29JlAJAMPO
m3ZJjyzXygz+bRyqBy0cY7BgI2+hieM177ZG0by81kDNQ9CuUuUGesfeCRo9Iy43mng4UEod6Hjs
Ar2lrjIHlDNJrEpIdWRRC39amjWHERetMgZ7yLox6ZGJLRMJQIpo8uuOC+/Nm+HCE6upkafGegA4
lbjB58CGpaiG05OHrb4t+GCfh9b3d3LiE9whTcFP2oRLmqPe6aG24TVdUkMH6RbuzcMd/nV957V8
UNCwruoirv1A/SwXD84sIsBW6f3myNw63wR6wLWfzQIiMdbavYTc2aZwDfuF+oB3VC1s57aV1/dp
DxjWVePqbJNB5SXNZpRnsiYKUG6Yg3GLDCXkyQQdkz8U1I9EjK7cerOVd5Ibd7tMTf3cTDS/mkLk
bCTIxWMgcedXxuRvLST+NxDZACp8muxR4Y45xz6cadMhpM7zMhUsyVAWSrMcbmOm9EUXd8Sf/viu
o7YwiRpZ7ETtEyROyXEELXeOmVvlp85A59/vIU88Ntw+hQOqdEkByvxL1fb6GToPsN3DxYZdq0DL
lHhE4kRHwQZqEexIALm8ciYRoKjkZwns7snWRFH7JhtnalGZaeYl5q6uHgNP2407NX3sF4FOAKOf
U1yn2xRID+SS+TChlxrkjtktQBHdyLlGVM+Rb83TIjGLbXs0lLcP0BqqXwwNaRuPi8kRvdGNhZ0z
+E6eYifJazep3Ll6ITOft3M79E/+EtpTPqNli6u9ugvwmFcnn+jTwniw11HtXlGnQKkHpDUvip2J
e9shD8sNmBrAqi6EV3fv9Y0T7HPfVxKM5pGTjqpMZljW7CwcdR8Y0K0PfkhImk/9cpCdbfY5Ln+7
TjdNgp1Sp97slrfZpLJkgqDILcjXOHHURLZ91Ikb0HVgyjQHUbuflmp49ewkbt+TvJQGGZzCFvC0
fw9MhdewQSUxs/689QDB2bjerNJCI9GikEXEZU64mDgc/XSo+p1TtSRdaqwQBS7ElnsoocWyI+3G
LdvigRc4YpRCxyfACBPcYuQGou80tY6MlkTKjJ2WKBu3Y5AFmxAn0LafDPTDDPhYulfTtSdcVmzq
oCE/Mh0g45pzqNb37zKNEPfyNjabg4Oz4KtwY5x7gnynTYdJFzdYGi1JOtXIB1AYoQEQTcy5d+dp
uIXzqE2gzm1+mLJ2dnWt5VVPGrNVbqkgzIJrVkwinx1za3ISt3Uxv0qkwQm0G2WFJhJS4WXM8huL
c/6ZDnT83UI77UHOjUobfNoEpsvyUATY+XGVQfUT23+AT1zhOrSG4L2vv9Ww/brBDl5OPOqGLQ3K
7hrwLe/g1/m0lSPL9kM1OYf3K+EN+NGoDI1zyBBiWmRcUGRZBqDUbZu4QbDsfPV/nJ3Jkpw6t4Wf
iAgh+ilkS1ZfZZftCeEWEI0kGiHx9Hel78Q/pygianTCFScgUa+91/5Wke9J31sIpdXRw+B0QRB7
pZx2g2+7P13fB7FxJn70MpXM30P5gXNeP7QPcCH1b2tiga4UdQFQ1v1gIRqNExOmXnebFxmvd8Sz
u10RMnFWtZM9eqoqgW5A2xycUOCrQtqSk7FmlwL6gxVvVMCc+0wFe7BciqPgTCDV4Smzq8j1xBAK
8c2JamfvulE/AhQn+hs/U/bZyFruGc5uX5hviVtwQHEbyJzsqav78sWexvFWBJSc1KxQzjKDdIlb
qpSIShi/PgK9EZ59LxfnSBhyQF2RFzdYBG/6aJjgF191PxCxHpKwD4pYaMJTgMX8OdFNyxEqabUr
gNYJjDgaYcOftBPyOESUpWPmK3nFPvGvWOflfTMr9wz60XhBkhSk/bJ274icm3vEibLXigzi1g/d
fJd3Fd3ZQJruQBhT2Prg9wUf0PFYZa336k8F7uOtzUYYdLnzMXQd6w81AdlPloN/N4GqfmNTK6Fn
J3WNtO8VYjpL/Th49fCZTt4QuxOGu6knfmuqPD+WiM4dJP7nXSZc52BcRKs9D+UgWdR9j3AZeC6D
PthhnQpAusvKQxjm1m0I5MCNg3qinXTz8tUqfPGCYI57Izr4WGFaNSChas70YYpQRxpUVevsPKzp
ty6LECH0yUyOCDvUIbxYLfoTKrIRq2Qk3HtPQeL/AD3GOCYEWoYnGTrZSyZzda/hd/ECF5g6P9cg
2PoHB3UyX9iAbTtx4L+A2+aUyZ9jNfQPsDXsSOLAY66KNaLmLySf6MuI8DSJow4YT+ogQgOP2ML5
HEWl0rhVk8/ZDOfKSsCXEGarzz7JwDcXPQJy7mz5iNGWdn+0NM32guCYs2vcbkqtmcoCNWGaAC3U
hFMMWC/M2SXkV/Bs6J91XWsRN7JqvzOd95Av+L7zGMLz4jTkMHKeOkunGRbD37rg1TevFhrH5Lb/
pNu5D/ZYkMevJbKkp4jlCtpaf97KWa3lRRcZ8EFQBefGFqoEI54bG1y2CFsZ0jAkLlrRIJlkb1SF
vym4QwZzkeuGQQoZdGtZ56aI+luAFAocz3X9EFnl+ESzqX7kFtxzQaarbnyviTa09MHKFy5hH0Z5
HTJmeZMyIBx2CGU6ieNUejcL7e8ckvUHd55Dbw/fjg7IF8rLQ2c8C6gfSo9jC/IkhP31kQLtfkaI
sWCxAT7kmONq+DK2trwzdtt/5T5UcLrsrCPtqz8jjSgOZ3CZ4X4YXGQ7nAEV77MEWw5iCy0g108y
YgjJ5SOrf9XBgGBEVWY6lqycMSh6rvdZXiD8XjlyYgkOfvYtwlao/Cxxuy4R4iitP1bV5H8qnHke
ctaHB0tmnQu3nHyqjr2SMzYeRI7URIq93yCRxHtc7HBICW9U6bi39Uh/U+6oJ09NIeYZuLJK9FXc
dZR/hmYUkMwi879QZjefONdIMrm43FiRao7OiLCFLC32OJTedEN7azoWvEOdIEACMGtDRWOiW8RB
3Up9LXOSxTKkHiy46ZYZ0VqvXjVe/8hbxiKHnWlZIKvncuusQrvYlRx7pSZE7WnU2jvkW9rDRuL1
OhveSLuS66/4523G6sGUK5HZdZyeugluD/2vTsMvccgKUN4m+WsaEOKNZ5isXrJI4jCiEIR5HuHq
8bzxG67z5K3fcE0J//Mb2FxlWCtpnY4Vutr1YZbJuzOvuhMyXLjUBSioHqd9DUic0/sv7791JSO/
ZK/0Yd3kmadZCsl190pmZGgq7rgb7bqSzV6yVibPRiLEJUVaA3R6mdXgHUISTfcuEsfImwEeu5H8
/yvB+G/juUsDsdl380wgCJTCjgKXl7y76hiiEDBwwDDUE68wfizsBsmMTR00T+3dwintJ7qyI/Gc
2+GJAz/3yio2PhSFchGLCj7axgs5VdGjCBhyLZ7SPvuCwHPzCuX/9MEOpP87asBD8YxX+rinzHBJ
tifpPxHajBtKsLXhsdg9oGrkoLDzPGUAYVMaJjLfsmFY6TKPLPaLzg5Q2awGnobW4H8JtQqfCCbB
D5g+TADJWf5nx9ESB9nSPk3w/44DhfRShEvirmTU4DBcDw+cWuXR1yw8B1YhNrwK3l573KVN34iz
JLiTI08F4v9J0ZWv5cAieH+AnK5dhEmUYsePzD93iToZQJrJUW+KBo6yuJQ4wn8MLehG1y79ZzlR
QL7W3YQoZh9WYMDAQ+b7HMIWd67brUKQt0eHu7SkC5H5Mr5W/hk70EOLGrO8mjd0w2uPXgxryurI
B/aKp3rwoJ1E4eDr+w2+1reLET3i7lnkNcg4/aymn9QvXFRl1S4syWyEoQsHIKEKMpSv779tTZS0
GONA8QQZLSF4mnHpsNSdi//M0QaAcUXd6C6xJQO2cJyZO5HChgV4J+CqL1NVqPBgWuIfkXspnTNC
fTksiXCiZyccL7JLiWwMPTtICI0xc9i0sQK/qb223XAx3JAHaPoWuv6UILKfBAhQDxrlts14VIF/
5mFx0Fj0N1620olLlErgl0p4PmvTnMjTaNlPWSiAXajnX14IQSzS4h8Sxrnh9Qf8M4l6I6gN2Hye
msykhOdHwlqYDvygxcY4f3uHRGbvf19gCdhR1l2Wp03DoH9oB529CqrDYzmD2mKDpDJtaO9WhuKS
nTLzIpACeNWUtg85gN+qT+om2GinNx9OybIMkQ5TRCaoDNKJujuUIkG+lu+zjG2M9DdbCY9fdEPQ
SRNNAgQKTfovg+UfgrK9Gfv82Qm3uF9v3l7wikVH+MzjeQjNV6pgg3NUTnWUtDz7ogHNyG13thV0
0MxopIG3bLfW2uz693/GVtGJmjmTk6WAZd/aTCMdVuxZRz6ydeODlhPSqsrS7+Cu2SG91M/WV1wW
PrKq4dGLA41bdbPqRztKw/DVdLiGhAqk6+MHlkw8fLHyQ1QG862AhGlT1gekSr46Mj+EqtzCur+t
tMULFjtACB8BD0W4YYrrFoWmKGD3vZDuzs1sBd8gTu4zZFH2bsZHyC8EdGB9Yx19TnAQvzrJzL4m
u49962J7AMueBYiooPhGFru2FRCaFeaubRrzsRcs6+uaHuJnWzhBqqRhCOmbLHG95qUnYmOUrUyb
ZZXdBEUiqHwlquzcAj5w0Ikkw0TvOM8OKHh+NGCdJ6Y1z20b/Xq/zd4uVKFkWWI3AsFso7b92n92
diiHfi+4cyik/5O5iH7ODvs8wraKl+WL5h9zPsRbF+tDZhPYtdmFn0ISYUFePOmzKrt6//5Hvbmh
4enLtQDwnzBvkMYdMkT0rOIzhFBfbEaOUD9AqaXNlnPLykq6dG7pHZvDm6/GMudlfzKSfYtMcw/C
0gXlP1t8gLWPWSwP1TAFIW8jcXH8Cgh6FpifNLSbxHKN/Q0oFHVb8aZ7fb/l/h/d8p+rH9pusWAw
SQL4Fk75pYBA/0cw5V15Egi/ecmUV8V4ZlD8JZPrCCuFcYn7yfGb/tUS0CGBi1PeeKXdPEHPyhjo
8VP97EYNXL4mrcoTUovTj4iF7BU5jlAgMgOoa6hgZ2IXjQtRgy3pbkC697ENoz6xYIp9617LmOIR
2bNpDz55Vce6+lzWPz3Kb3oyo/60sucvCP6iX72g+xZKyH6MHK1fCHqWUZyB/tQhysK6zzmvohMj
Hsj0plA3o+x7jt2I9D9Lg9yzQowk6XxiHwJJ4EelIVHxHYSJiMntV+r20I1EqNb1aVlcz4X2UVt6
0ki+SuvVm8rpQEdAwYJAD+fC8p6yxpuufhr1CUHqdjp7hQXnOtKoAYKW+lfLZoDKcsu6LaGQSOY8
hFcVkr87GN2Me6b1137KHMg7JhggKIgLGPLFh2xU4mVu/EbtQdt2ntCk8++8Ze5Xpwi6x8mcVNgj
YQsRGnTHjgjcXx1nvwufIp0xI6q/80SDZMvso2QC13oorZD08z63qucHr5271DXtdIDajeC3ghX7
iYCDJWLaWOh1GFHmEDb3qCfLKhXEpTvopJ68ERqW2nP3HoRo91DyQm9ekT64AWQeRjJmyOOguNYF
dUiVBKDrwkZDhFNL8f25RrnO7HeHsgqzUwVGfuoTRU/ulBGGxScD9jBizSd3boJXb1TyJGs/AzqI
5uEZBYHuyTEhjAyKClX0qHJDIwDKH4GTNffmZw4z41SEUXGsPYjWnKrOP1n5mB1qhMPGpDAmyhI6
5RpEqsyaYm/0LIgUKiRSuU0aaIsLQWIY9/DbLqgYiojCfF9VZZ2Qvla7IZLeDxO5sDoKoeyJoXQM
zwyx01OFE3qd8KmcH8KoMceO0/7OnTx+zymjT7goWBBLIBsFd1YkXaGqzgu1a2o+2FC+5PUA32VC
n9+f09cjylszerFDR40jjNtE/SUwzsXIJ9TafeS4jbViseFKSHfmooAJXEStVyKa3zR0z2Exn5rG
3jgK/y1qeuPXL9F+GRh1hiOifMkZGk0Cbf2j5XBMGiktUjqO7UPNCr6bOnvIkgCImeiA7O30g3rc
FFAARNBtO5akfwo3z1/APWFwImI95dDHI4schw3P5cZFaqWll3zAOeoMndqwv/hUmYRXXCURnCje
78Y3r4QUlh2LA244RZg/GgZ8BACpVmaXqWzui3l8qT3oaDM1JQpYo/dftrKxLS112smMKGSe+8sM
lhGEujAjOZXF3ZBvMUJXjutLNAhpYFJBYNaQhkSdZJYjI9n1e5YjAv+xL7j20T/3AVSalL5BlPli
uiBMAS4XEkI45n8Cz4X/wTJdHd9/0dqXLPZnbQW5FZSIlmkKyQlUvN+zgN3xaAtustYViw2Z28ih
R40cLirqD3quE+P/6nJY02xdEdZG7WJ9GChcYBrFIXqjlRdn8/AFwt6Nq+Za4yxWiKCbg7YYXXkp
zPDsZlka5W5ClHp8v+1X2mZZD9+ZKLIMiey0r8yYVNieEs+0OHSIW4XE0seG0rKWuwz7poaTKweh
xT8HhD7mZf7QqP53Rc3GSrrSB8t6beg2jOO7AlCgYOpuTJiX97PO5cZsXrlWLIu1deHD2gbRZ9Q4
XuNHsQq+jFGNQgU35i00TXVxyMlHW2tx+K5meINeeV9wCAeY174PvBSWAUlbb4ST364CRux4MbOb
GQpXjQqti3vMjuVJP/N0uJ9u7ROE50mQqGRO6MHc+If61KXynpwAOz35+63S2LWuWsx3Z26DKJsx
pJVXxsgqutGHKJZkWbytcFgZkDgHqqkcX1AmXu5snT1JMCH9AH4w78+YtV+/mOwglI5tL2toYsMJ
MvbsUbpbpKSVDWpZna3HEhqe0I3SxiFJBgn4iARtgfKCwf2qwWWqum7jI1ZWlWVtNRmhdRShCsHh
jdLRCaH6avuXbM6/v99IK8vKssBaTpaophCqIV4kwvhwZ7w3vYg7uLS//4K1D1js5ZXTC7hBeQCH
w38tyrIeRFT5iQfZR4rPYdh4/bB/Nj9L2tVUNA5kT2K8pXm1d3Acf/+nX3/iG+exZWW1y5ohd8qp
hSPLZypvROlfMiKTaH6Zva3K3b9AgbdespjiBkpL5KirMM2gkkH2PcPgKbxbVP5mv+2oLV5Atqwf
7SyLEjMCyTsyi+x71gZ7w/zqXrqsg+RNyhveglWDbHxoYqdo8+M8QmQEw+wKAXWrfQWkw9sYk/Z1
Br3xm//jQEEhQc1y0IXr1m5RslcqHD9bGBLFnTWVIO05KGaE6Ve170hont3CqUp475VUx70ouo2R
9Wb3QEO+SPRfw31+284oIWxeG3nTQAsJMx4xp9oqNl7x5uzAKxaD17X8cjSDJy6B/DLglkbKfq+c
FLLMw/tDbG12LFZYC6ISbkFEm9ouAgaz3lvX/CT5YPh7WRRumFNmkuBAxef87Cv/D9g2u6jPP1FL
biwga1+wWGUr5voEOuv5IrOpTHxRn9vZ2Td51+zeb6KVtXapDkJ0ojREQ8s+9/TZkuOwAzL3C3rf
2ykrfzL1vCtQ/7Ix51fettQEhV7t2pn0g5Qz73ufT+lMokswCQgfnQbRm+yPsMlG569sUEsLoCxi
o/B4P1zquv3sh8Ot1OrX+4220itLWUploww8K9l4aTtIEaVuf1GU+gkNrMH7L3hz8lFCFssuCV2E
vIKOplX2KpsH+FycUTuEeqzqAC35xkvWGuj6df+s7SgU6YbSrWDpW5Z39kxTw+RGA639/usr/3n0
tSZZOmBnXNiV7GMhlX9Cli57RUiaH7QOxmQcSPHz/cZaW+QJ/d+3DbAuLLyxp6lWzePQkOmmoBUk
YC7qrlClCO6XE1J26hxrTqFfUodSdr/dyZX70CXwbIR1TYSSDTaeREsoCihHoJxgOeycGEyAbj2E
675FPe1uAeHMNxr/zbUPPbyY2ArclTxvMe+kEjs4pcL03k14/pnqp/dbZW2MLi5MFjOi1MLH0UMD
P59TSL6HH6hLNxuL95tTGX481yvCP13s6ay2AtmTtESCZld7qKHVqH7fM1ugmLXIILHLwippJgjS
P/BFeONiR7KHtsibZkJNsu/dDpAGDlb2EuZb9/y/nnP/2Xfx/MV21IakG6ASttO2UU8Db1/ooPcz
aA0o/pv8dPAR3QuZx+Ci6g+nnIr6lfvQCOLZIxw8p24Pg5VyY3y82X34MYsVwKoGjshibqcIYP6i
dXk/QsGegG230ZhvzlA8fzH5e6jJLMSxglQ0Jmm7F19asROpZKxvMhzmP9Zji2WAM9ZAs12QS1Cg
Omt6UMLEtDt+7OGLzb3KYUUE71ds7mFH9wCGZeAeUAT+I4Ai3n/Fm5MUjUT/d4wPdaedrkLfV02U
uPUvRc9zW+06sTFHr+3w1ohbLAIOWCxKFf2cNoOt0gF0i7gehmijgda6eLEChMOA+sc58lMnRKY5
Qg4jozEyJnGI+rWJfayPl2KXGrQI26ksJ82YZX0OvQ6Vn1BLnMfCc07vd8PKXFjKSnLqwaYi9zQU
aTdhU0BGfOzoVrr/71XmjU5YakkyOtXtKG1zKeayLBOoz9snZoGsWvnF3B76NpQ/OKT0KIJ0axdk
klD5NOZdBqdk3k38M68C+jvrUaQ2k6L7E7QVzrKids1GnOLtzCrOyYu1QPjjWBOU7aVIuaPiNSxi
FD+PMfbRQ0dmUGdgxNXIWu9Qn3ujAu/8oWZf4tYn1gdux0DSbFBZtCNURCkGFPxOmK42Bs/qpy1W
CJVVhazGwYXOjqpn7XX61uVBePSNJyDWz3VS+WMGJ9YukBDGIwRPHP/7+9+3MvuWGh9ksSRKSRrI
49qAxVTi4fM4HN5/+NqYXayvbVm31SSvrpaqfXL6rsXtpr11Avvz+89fWZqWui49l6MFyTW7tOK+
ZfRoYOssYVwbZvn+Y29YrK9t5/ZhUPqwW6xBIQnCLCl5dNAoJ4hNNncb7fQXBPfW9FussfMwZpmA
m2rKhi5VtbVrAQvC0RR5yRNgC/fZeKbjNwdVsKhL3BuY9A7VN+MXr2xCTaPzDZe8jcvJWpctVmOG
skgKUYZOoUquvkJJ4OyVyrqkCt3iI8YUcBpcLMkzJRARAEWQRqIGEY8jGsEPUbjxASsL/tIaRzbM
0MFxHRgCDbHl/84qJy7D+973oQAxG3viSistLXJqnOxFPUX1BXgZ3SZDhWSCCx8ouZu43AJErrxk
KZKiRneWq11YWFlXiliY8b0SIttlpGs+OPCWainPh1SqaX15aWndF7EqGvODM9/9xHPuPo5aY8W3
wLSaE9uxo1/gbgAeUs+wcN+xgSMMGc45MgNWhrwN6p9HHyDb622CoDS4koHc+J0rE/1vec0/52zt
cdSMeEanujWPDsAUTaFiFsDc0fx4f6KvNPZf5t0/b6AkB5ZIuVOazagGZvPcH8PZsveSV97GuF+5
LATXV//zClQZU9+Z8wltbf7YHFyUqZA6JTiiNDFXHur9aI26S6ufzf5jX7XYWYYcNb2C8v7iZoG1
V8X8tbS7Cde6dmO2rXXMYn2UlanCwsdX+ECaP8xeE9wLVQY7VjhX2R2qb9//kJVtKlgskFkJWy3g
WFGnVgQnFMXuSUQ+2C2LFa+t67GwtSgvSEWF3rMlJLB92K1Q1RI+5IPa6Iq1L1isesp2AgkAdHkB
K/vSC+8FCp2No+HKo5dePLPPprL0qAZQcLiBFjAtSr5xNnkz14VT16J/h6HGySQMnLT3NAW5pBRq
b4E8AvcpYJIi0Tt7awAuHXWS7R9bWXxjwq+9d9HfgGTYcIkUNM3heTwNrYhbKvYRAHkwOpsulh6+
EhZBPoMDy0YHrWwc/mIcMFmiz01PLl4Lxyc+TdD4QHkTMzrhpXB2OXRXDN6HxrO/GA2OLqDiRcum
Q13cT3mzb/No66S88iFLd5dRt8AKUnxIWUMqtK/H/fgp3xc7d9eoOP8Fupq44w/6rt7n9/PD+9+z
sg4sNdazzpoZrMHuQoxzLk1g34L+rVHDN4ldTlGY+P5rVkb6UmuNUne37xDQvOCcQs4oV20/AWi4
Vda39hHXv/+zQAOVDrgKvIPSmsHoyyAUhurBsxLMHJRttiKO1+X+jbPefxxKtDXXI8SvFzs48vxe
Fg/SevlY8yxmjQP1VA/XbuS9o+q1dspnv9gyRlj71YvZEeRTDeVXYKfGz0s4dkcnlw41bl31Rs5+
bdQuZoRqRDZ4BmZBlgc2jfmuShGH2TfI5mJn06N1ZfwsJccVCbLMsmEOnc/VI5CSkMniAP2hxl+q
jZ1pDkamkaWgnYm75jfRHzwILkXFFdXATCp4HA1lo28gxeAJ7urBOcqpvbG/rqy3SwUxs4eoHzio
fd1QOzuhRlrECCyBQdjKet9Drtcmkn3PO3aYpVO/vt9kK32+VBaPbd4VFantVFEfvCBTvbCI0HgQ
/K5SzQtvHe9ji/tSWlz40ciUDTvYLvwE+ioIqTuJcebJ72X/IRcEO3IXe+XshVk5B9B+12xUoH5c
BQ05Qv2dm28VtXl/kx9vrB5LQTEKjqsAnEVEE628OkSA46aDzeXvIPKATZshLL8DOdFVcYM4cXX0
S1Kdetu0oCrDIRiuCA2gD7GDdC72hl6m0MDqBFw3F88Kuj3XuflKalrHJfDDu3oEBzJxJEwygKn1
sjNSfX5aoqcSHpFhp+bM+e02JDrDEc1DcMguwzvHQ+msDVTRjgzgbdDBpzdlAVNpU6PSCoBw4DMa
HbxGPQtfbNvAosmfSu8Z1wV20FEkfFRuS3NrTU1+Q4PBAV7Kb4GoZzw7QnmWp/lQ8B+IOsEAr8Yi
1LtVkwADB35GGdYHios5kNKoFNcQ3R39ypL7PMTDY1qY4CRsO/gETG2O8PlIHsEvmW4HWEmmnV2Z
XR3VTaKuFaVkiLq4lkN2An6wPYWVDbJCEVqgN3jzH5xN/KMHtUTcRTl4itbgvaiqMReL+OSIg4SC
FwVVO7CMSDw1AT7cndobC/Wqe01z/TzCaC/ugO15ohbEmMCjzAHQlB49aEmaMzj3OO+U0FdzH0gU
brsVzEkAm6k8sFN0LbtXoMGcI9MT+9T5qKLoJK6FbgXBMwiMEGv7qI79MXj+tENUXjxLDx5SpuDj
hQ/epfcU8H1Azp01jJn2XM2gsA2k2wmJ4qi6pN1dxAL7EQahwQ8nHxB6HwDv5opPZ79tAOsg+XgJ
mNG3kbbzgxHBjEeB4BCE7s+O9AOyIcDsgroawykSMmBU/CXASs+xGxUPVmPRs4Ze+xBEza986Lwz
Yqbk2Xb7l6quBvA5GP0JQQIIPBGX6isFSzyZQFmqY1wrGxlXueckQDE1fwCUEUlrtDlXsut3oajL
HQSXwQODwvm5GUINbm4T7UOh568AxfJPUvL+Lp/8HCgC8wfYoA4Sa83uwRnJ0AC6uO2D/pMvRYnC
ZarQIby5aM3hbWD78gBFlogdzT8HXlfcRRItbFeiOWd44hkQE0Ao68ZrEqH6aidCX79mbJpS45Tk
iFu0A5I2qh4J98uDbyIv5gL09Nrn3VHQ2flBG9PcdCUqwclgmp8WWFrnyGiFI2LRHR2c9velTTKU
gUGwKjF//ITDr+Gm88AbDB0HH9nILMGIFrtIIoQLaP9fyE1xYGMwPgBRC8m6m0c7oJ6ng+02xckr
QIlusaSAWwnlYjjTREeg+VeTbndO54NSnSH++cUHMeWxluC5jDCX3olqzHee9sFT0TYZ99KLJrAr
BziU17gQgIoFol9vWWXSaYKaghzYx8cudMhD1TGwsUIuUt0N5tg4vYsMLPudOS0wkx7LdrmD9H7m
+OXJtyMaxuB2ZNhXA8HPnpzVXdS2rAHfy46+NKT04oIGiEvbTYYKB66i8KRF1X6zUX9Rwo29Eg96
boDn60cKD4sWhQ734OCEd7Ub5d982/qsm6YLsHZ0uGsUWEL24G1Fh0aa/maWUPq1Ll5iNUbeIgYz
AsWJlJHfIgTRwgADzG/K54e5wCgsan/eEZmHF5Cpx30UFd0uEt4cO0Mb3NkAlt1phHAOFW5LtwVA
bJfBDuRnjGr2OXOI8wljZ3pCwHfCemr1PRDBk+mimNSzF5s5Mseqo9YTUo/iC5TRBKUdhUqabBQ3
VNeOtcsmhCnF4EwBHMQM/OFF6AQIWAsfCyl4XSd7siIEzkfMzYYW9KWrS/DKC6AwrXrW3/qpozs4
n3V7q4wyOABWZVTsSxASMRXAg02GpqSnWkQAOBf1lAxDN50ix3Hu504OOwCimrsSKo0T6Ccz3IAi
hN1C6jYnbSCRJA4j91NbOw9NARBQN8/jATMYw5RjLoighZ8mmYbjdAUdAojdw25XweD37JBCfAKH
rgc3pZpva1EOO7tk9oFFbXhHyRQ96QZ2M8UMako04uaGcgP7HhXV0BF3NP/ZA5R34KMs7nKsOIlw
Z2fHfI8nFQrB4jwiWTo5ZGZxSTJzKK/ioyqKcAbC8asG8xHmhQ8RVCJPbdXVz2SA6om3rN2Da1zd
oty5eWkrncXNnIuXilV+FU8YPWfJCexpJkoOwgH1FrzAXemS+ewYl3xDLNw/ZcBwA8QpojvIe9s4
RM4zhqGguQ0L0Hljv5xgBTO75IioinxskTNPdT3zVw80lH3tVMERKtHwqEyo8c+rwYRt3DM3Zf/C
nQpbl+DZkwKp70cBWeERoqng0Rk6c6y1ZJgnJEoIajRRrCz9M8hYYLKNvL8ZEea8uFi8vzq2Nb3U
g/ila2oD7wUASa8mWSca4fHbsdf6zo2s/rtyBfCGXQ5PnjFXB1homRtl5qpAE2vHxDhsYzOv4BGB
BRyjaF818FuIR+XKnWv71hfkGdkz7MeL7wa+h7sZy8I9zQf2deiBTMxo0SaUzBQtSfpPAMyhSMHy
oQ0PbIGNJWPdzUAn5/s4z+AzGmMjYckL61yb62FsgCX780A8qGcbj+0cRNyPGizoWOR0vssEF7/J
yID29cIAlVRXtqxWsGogRfkl71l5U3hsfMK6Pd9g6XXACJm9p6Y27Y3EEneqLSv64xhoJ3ZcDjQN
FA5dLQvdnd3D5YO1BNVzqmJfVGt5B9Ly+swbW51GuKBfbFsUO+3Mro0klgNcNeymUlagaj3Owgkl
FXmXN1jOeXj2TA26MhD6P0s6XimxrH1ABbK7EfFZuegtK0R6d3BNH/XI/JUoCZmYw3dUWmPiAKuz
Ea9auWcvCzs62F37XhdEKeZhinLXMcmwL3Wc70PLs5L37xYr0dZlgYcXAg0uFaQZZOxAchzojWis
m5yNB68pzsDZeQhMOBt3v7UvWkQOEDsPsYjihsYH52YASCrIKzirV/KcWc2GoHnl7rqs8cg7HgXl
KEg6WEagHNA7FWKrUnbt2de//xP5gC1nG5SGkVRy+QojeSwhItyq8117+OJeFHIwX8JRwvnOB4ra
AEObogSx+VhIyF0EJly7qV2AvseL21nfKkN/KhpuhCRWpsKyIMufoPsVtY96CGAuY9BPz0JUdwQo
yveH6FrDLMI1FlSNgT/BX0B6dEiM1hM8Naav7z985ccv/RmlMryqGxz/cBRuDy6z25OhBl4TXaA2
6qtXru/OImTTdChkRbQGU8yCRYs3QhA8uTA7n7/ysH2axfz7/U9ZmV3LupSgsalpgaNOcZlKZKeT
HLbLaoThFFChH3vFdRX5ZwI4ggSuXysbcGmZaPtn3+i0i/YCdR3vv2Clr5clKX5O8KN7B5R6gSNS
P970VfCxYbqsR2kmVc68kfYlr18t7EZ999jPWwmelT5eGgfKMuvAZMlhneLB3yebsU0xq6sAa6yO
MKUDnXBAxOb9Nlp712IVMk0N7NWAIFQ+Ze1Fev/H2ZXtyIlD0S9CAmMwvFLURnVXb+lOJy8oSw+Y
1ezgr59Teeo47UJqjTSj1ESAt2v73rN4+wFK024LxfCBmjaIht4asFuzO6gugr7ZIVvjL4C5zdQP
3ZJDd564EPKGpFwwQfYIwrwTUJqwFgyvN043iZXFjtNTBWUwJ8NWj5K3O9tjIOfm6wKgGeSA85U8
vCaPp3oK5rHJQQFP4kgmj0MNTnBnhqV8LZMygKLEth2+WeNKylA3Wsrqhwrf1MA2B8hZ8Z89v/T9
Pew/JowVN16vd5kmhKnEFPhvtWzqjPIkzeZY0eYnzLDCenA/ZfCMa4iy6BcWJ5m5OFYkHShHmw35
Oky9XDl/aLrnD9TjXURxqrrhPkGiDpqbdkBYvWc2+P4W3/Z0fjb8NT9MXScpR4/KgNc9bgNW1Azy
DYpjT7yfDyKv19qhCVwqQ4XMEBJ1J0BT3NaujyVytud+RCLi+hBrVsUfGOq7XmrzygLHEyXLi9UX
5MxDK3u1J76tjTXnU13/KKcPUfmG41dQVFl8b++X3u84K9PAle7KeVnXP8q69u0mcxwPdEZcO6Hh
0OzTQRyvd45uCilHm87KiTVIC+eDBKoLDZzL/oPofShT1HVWTgmaOKgyH3CZQhqBSOiVFBBK4L7V
30PtNj9V43IHx4WdbSdya8QJ+1wUVLkP3Qwx3QEX1ahyoOY8/Tc4TWjyHz3SGNf7TDPcKuFBuJUx
0RqF1QVmhCNSFEK8OfWP6w/XzFaV8mATg0JUgni4UzQHGB0+I91SbIyxuUNGhW6vv0QzoVTaQ95S
yDmM1IouKgfGLJ8LKIWs7LC63rn8/m65IQvVe52TeJFoTFhDmI+TASdFtoKk0MxXVVHTd7wOPMIL
GzKjMONr4fxOeg93VfNYt9C9tjKwxa53km4klFXtZRTmf10sT35z8GGKRsufvBgDpP9WJqqup5Rl
neRQb+Ngvp0aFC589p3M54zVK0Os+3plYVc55UhNAcECisBLXYEsbCEZXQIFDTswsRa5dU1QNmgY
MEEoOpmXUyaAiSSEP9SLQ5BCnFea8fFM9VT2Qwk2S1f6woqmuIbMYvfbyLwVEMPHPeSpNAek5oYK
bD7EJYfeQB7ndeHwkYBNHspq/12fQh/PVk9lOtQcrrb1TNoTreSmc1HZFMJ5KnP21CWQV5mrbA0t
qOunSyPfrTrkmTPLZ2V/GhaBykHrvBJSrdwhNchtT+UwtBkpoJpU4+EwTYSrBszGzJr22yX1D6we
j+1k7gGyfEnl8p1Y1R1L7W+Tn9/3kj64vHroM+vJt8yn6536B479b33SU5U9zdaE9AzqVlE+euCJ
s/jiwZFNe8c1prNXNcndUohkH9NanAwKi9SC2ORoJvbwgyW9/2iPM3hR0i6fKFRfgsooumeQlFCl
H6oBf4Z6yRNtgGzphwW4aHMSd5SM5Ma2xG+bmhMA6zUZAt/xyzsIV7k3UwX9GUgLImeWVMWDhN8n
XJcERrmVZF/AMH6HHpwCYxji2xi3mRPyINZtAZPPY4ZbDtR6hLWz5GDzjelD89WwUfCRXl9GSPsV
3wrIlYcVkdYhna1si8ANf5UMu4EoLO+UGWUMyihQZDLG/wCK1tv4HSKj9EVyzmc//RpPFjvA/qLe
TQmsbyqKsJxN/XgefOauRDPdDFTCpRCzL2wo2kJKpbyzbXGkNF45pHwcZTyVHpIUPtSpXcBZfCjT
05uMPdB55TLzh+v+0WRS4uTUwKWjoE5zGiK6Fzdg+DZd4NywQ7lJttWB3OXH+I7yoD3jqnZb3g0r
0UfXJiVy+ripAelAqpPw4Ay7LacSqvxDa9Etyb1pjXevGRSVNJKWF19tuLOdTLn8pPXyWsB1ZGV/
/Phc56lsERSmXD93GIlaaXQ38FOFy8ZEl21f+9MWyWs4E3TMC5Ni6b9cX/maPlMZJDZc4/zUA7TG
mnP5fWratEbNTvaQ9B/XLoSakK2SFRazcSvPswkQFoQ9Q4pG3uWclZFFknQT1627h2x98fi5Bl0a
+i5qpyy2IfNhytNsv+UC+lYO0sjepySBLE+lLrStxzrotdqRi1gHyb6O7gvuXQx2l9cJbLGVha/Z
Rz1l4UO9DLXFC53Pneyjf8mSOmYdXFxixaVMc72ndBNZOSvhmkuruuqR4O3nqOf83i/HlSOl7vuV
CMDqbIg5bFpOHa+eEmM5+NYUOVJ8SVOvXPl83cxVVrsjXc6w3MWphx/40sFFPJ7SnyS2X653j+b5
KiMhpUWbwXPaj6qhhnc9nxc4qXkV7OOGaSVSakZA5SNA7QYOKJCBjLLEyaFpOf1qqLeS5dV9/mUx
vlsHIwyeYQ/tk8j1gfuFzFrxXDcoHU9wAFj5fN0rlANSk8A2HAqCKG3MdRqNQ2MjxZvv4n5ZIzFq
IoeKvZ9iw8j90jQj306+wRgwDUDO/V2lAN7W8iuf6eZzY30ZoHed1WGZdZXddqfGp/ftDK+4whYR
wEhrCLCPhTEsQK//foOZ5zVhyeJGbg6I0Qx4E2RhXAPmnv62AsmlhaZVG4+RnIpbYq7h7zUcNU8F
4Es3587S5CTCoNw19mQ9zzM3IsAMyufEdljQG6b/xvJ5+tqhYtKYVrbSpbq5rYQA1AktnhO7AZBk
CFP2bYad5/XB0j1ZWfgEwInYQO35NCDNEXCefYGF8cqzNRuwisk3ocVPPN63p1a2MNrNtlN+csUQ
dWaxNZcnu36+3gbNxFYVShYnN2C+zAGU70oOgM/4JS25DBLW/iey8q4Ec+f6izSRWNUpkXUs587l
EGeFxwrkUIaiD4SfgW+3dmbRRAGV4Uk92EwtgwUVjhyYREAWi+MAO6UQjvDdp0olsNf+e/HgwaBS
ydiFZUTWn63SgjPavNCwEvzX9W7SNUIJAGmycEBBBoCYYLTEuwaG2M7GgpHy5x5v/90AO0XYEn4j
TiKDQV2eRQLKoVBlPHzu8cpOziCNVc6F40Iof9jaHhITwIO+2FnNV75ftyyUxdyMk6QTB6UK9qEP
Iq6OFjPmDdRLt0UKYw2ArG5mYq6Mtm7KKuu76HKvYtWMG93UUXB34xS3TTgTQZ8VgFB7d73PNFFE
pVtIwyFl6bn1BXT/PIr4JveTFXaVZjKprAphgPTnIe1+cuHzsanpDLVKOCanubOWENR9vLK5lwkS
7WKCQMZiDEfHnvbwGlrpF93HX0bl3VYYy7Tp6IK4DQeswDdCB4QaKn9f73RN2FNJFKMJzqgpzOYE
C74hrIr4FQJQj3YOW8h6BHY998qV+62uhy6/v2uGCRc5jo0clIGiPFL4Puasf7reCF0PKYsZcGEg
VnNcnaHRuwGCt+cQRzP31x+u6yFlKdddnQByiyv/BA9zK/nuXUoT3pMHVU24WK8cz3UvUZYzYyAt
T71jR15K72HLdZ46iEoPzAVaGxtdUgBqer05mrXsKGu5Bf3EkkUTRxkbtxMkrTal45kbKdwsoNm8
kk3TvEXlhwyyMVtLYsHR5YCcXTA58NyD3E2ZZdtPtUNliVDcIiuHDHZkOCM7JwZ8kJ3Oi/dplnV7
f0mzz0VylTMy+PBShQ6FH/W+990pIYcHcWzGrZXQqlkVKl8EzmKtECjenFJoPwkB/yNn5bqhe/Jl
sbxbb1VrM1f0RnuCxTEs3ulowWY6aVeertG38VQiiDF27QgbXKiPCnEvHMZ31Cu8TTqW87FoSnCg
sYU397kNtANYzDE8QBMfQv5wIgv6qstgS9Mt+0ys5dB1M06JAQAv+bZHIa5f5guK9O0AB9PJK/vI
4oN9Kkm2pqale5ESD+AxRsBmA+IBUBSUWRdn/FUzq9/i8p7C+JRWK3FHs8OreCyrLmXpwMjshCRT
WFp9kIEgT4Y8YMbJr4pzjTvK9aWkmylKSKASYjVjhgr7MH03cnKYijWwjqavVAyk3xeguzV48gL3
4gkgFx/EzzF+4nwNE6cJ/SoEEkegAtnqtMEsz7M2aM0E3s6+ZR8gXTGvhADNSKi1Xa+qkpGOSXkS
zu+uKuATCyw3oKS9He9y86b1nPD6QFiXyfpBnlat6tIMmiw2VAxP+Dc/wAc8hefzvLyBjrNNuLBP
I0S4gsoV4sG2aXofw5RlXxJvPsQQIjzkkgwrn6KZEyrqUw4Wn9Iibk+CZSdAa054/Urk1nSnKuJt
ETkZw3w5cpjOazKTb4PJ5mCum1fUqUJ7KIugXMzPnfxUsCeqD27mYY5EOV2iyajqjdHHt4khHq4P
ma4xl/57F2XntLNjUBisqEfRIeiyRmyY6H91Ttrvi9G7r8Ay4F+uv0u3mpQQR+FfAbR4QaIOnkW0
3PL4N8tgNtq6m+sv0C0mJbRxOGKbULwzIwFguz+2L+k4nax6cD75fOWU4yGNzbyhXiJWV/u2Atds
fDGm+JNDrYQxa3a6dspjSMwIcjSsC11srOEBkRTj7nr/aBaFip/kSZxlLW9l5HryTLP8UMH65Pqj
NWOrink3vTUMTu5ZUZk7p3zKoSAijiJ9je2V3tG94HLyfDdRU69HmtHpu9NM20Md525AkvaYTOm3
oYSe0PVWaI6xKoIy9UmCWjb0+WMGHKD11TLGgBggHKQ/pbdm16YbBeVg4+TAURYNZmmWmS8LGZ5w
dV851fgfx19Vw5vZfZniDm1CGlx85bXxSE3UXbGnnLEKNqmwTm0P5pwpi7Xalcbez1MBlDHk/nzT
TkhkLM1xyaGbwmFtMDShS584QDF1bqLSS3ZmMyKHwEOZ/L4+VrpuVBb7VEKf1SxsdGNP7mUPpY7Y
Dq8/+s/Hf7CPqejJGFI2wgM1FnIpgu89MvZR3RVztu2bubwp4IVcBrL04XkB3kvRbgo7a5+sWS5H
awasOmCy9nExoZa1sx0qk83i1ShxN3Pza2rGHs7eXgqWbAZv+nsWGwkItJNLQBKEMfSm6ovlc/VL
VTuc9zC3BdnMjKy6AlGs58FSDMFQZGvISU3EVZGZlQlI3Txh+zDraj71Eo5JIFzUN6lhpPfXB0Oz
8FVwJswvjbJjGOcUfeO1Z3IBZtMHma2smT/f+sFgqwDNcUY0mSc2R1MNUSVDcHvHM6+/R/aeH9rK
qkOziocX0HogjCZzkW1AlGp3DlhIhzlz/HBgS/lowRs7NM0elX+7kLgw+hPuRFl1cMWqebmuKy6/
v4uBxHdEM+bwKhm5f8aUeoT4zSlZ/EiSNb0VzapSUZ4mkA2l62aAwibdoXJYuqkQdlc2Cd3DL7+/
+37PQA7OmwWNGpgJIqd1Nmy+csbVPdr++9G+P1clDMDlqUzn5jsZXXFmrHHXkDu6nleCTcZR1ciX
uTwVgFTnRb23LesEUbSD9MeVk5hm7/lT53nXOWTOSs8i3QRJituS7WxS7qsenl9+QNNpZX/TLFcV
FNlJS+YocfanOaEtrC9pdw8RNrItR2fNu00zECo0sqNNA1+KtD8REg8H0CdIMHaNv5KE0zVAWQF2
asLJ3nDHk9/vayiN2UOytcEbux5qdE+//P5uCOa0SKVNnPw0eksCgvkSdyEfcnLmUCVZySxphlnF
Rra5TQsQ4XucS1m+gwfW8uIAszTAm94HrwKk9zRo2DCKlTZ9/D6Q7v9uUy2SojZzYM7qHpZGjHyv
M7/Z5NL/HlvdvZuMv6733R+yz79hlKkIA9kTO11cg0TV5D2CLdUEWSaKjWPHU+A68RwCppmEdtac
E2S+Apc5+9xa9tigmqAYnJAYs7lfeCp32EG7DazNdwKMkqGF0Z2gI5jNpBp2RZsbBx/lYUjPJEMI
FAPMvgaCrLLTzJsuz+yvBoi2W2fwP1kyVh0IHFZ7xrRkcUSdbAPgpBWCj3BrLuwNNR6yKSvv+XoX
6s5SqnR3jeSLb8tuPLWznIFhhVmlUcsXXjePyeCSrUvlNzH5D2VpQw+L3MY4cgTwzPtx/f266a9c
b0DsLyo39aD9IrKwh8BFQbvtNK8VDnWRQbnfVKSaW8Lt/hQnxaPN2++8X5VI/PjZTEWgOi5UWIiF
qNN6dG8v4hYe82tnnI9jP1MhqJPbmsyoCkjn49ZXdU+Dj4LnAhKz24fXO/7jYztcZ/5eox2ZfdNZ
EJY7cOa3MpMvpWnftanYpVD34X5ySuryvjSqlaStrkVKFHXSxuPQg+9Piweky2hJ9sWDtgKMbI1v
FiQ7tteb9fF8gvDM380aodQrLcPoTkMRTiTbZNCNJvWahZ1uyC+/vwvWdTsafHATaMZ7rxwsb7lW
udU9WDlKNGSCADXj2MEa+5tIl5dGiP31HtEEYxUjKZYqhuJ+e9m+sh0MA8+D8O+sdCIBpHOyMB6m
leOQboSVpQyRRM4WIjCj2ssGWYVu8ps7j7IpPvkCZTEbneGJQaTDiSwSaSNcgeL7BFLjQ/t0vav+
3Fk/2k8ui+Xd+BK4Ss72xSPXOIy7ZRPvzW26Kbc2dArC6VaeIDC9uZluxLk/F4fqgXzN75JdsbJr
amAuTMVNjkna17Z/eTtEiooAyj75tDXmbb1zvcARAft9vZmaNaKiJY0F2ATPxXuof24GDBOwO+H1
R2vmsQqS7BPmStoZl8NeEdbU2GZ9/slHKyvbcJjdjBm+WhrmS5yNQc3aldikKcwwTzlqQ75qKIlb
xMfFgg/plIHcHhRwbK8DH6DlUwne0G3NZ/cItZV2Aw6q3BEEg9cpHuNxC7zC+JWbg3wGTIWsNFez
bD1lNU2VsDwjEWNUj/kS9MQP4TN7buz8patRgc9KJ14JEJrLKFM1kfNmiAFQa+NjRjtghaD28WjP
gkACz4GoRww/1ofEbuhr5RT/IdWz66S7GRZ5b+P+cLBiiJWiA8av40yqL9DvNgMEAjPdAH0eB7Fr
xc/X55Zmx2LK8rcaPkK9h/eR18vp3FdZet9OKd3ASji9KdmYHG2ad7DEa+bsPqZ0DU2lGQkVTTUN
0KDpFnOI+tKDzFPtbf1mgRBJgVKCDYs6b/hUQZupWE30pmQsxosKqMPlErrX9Mw4CdwGnsBr5GNN
a/5BaxYps6H700YTqwFgqGHuvMB1jc7VdrYdEw5v6UoiSPemy+/vgmkT+2Uq57qLRouaW+6V39Ky
e+z9/rEFkj3k0ulXIqcmd8ZUAWVr9NMaXg7JKY4d2LUmsunS7eRky391Q8BpWtys/S0p+M5bOxH5
fTlQ68cyp+wODJQGu5U7peBlmtkImMgENRqQpZc7kZTjUY7ZmAQygV+65zX01+Ay+cuDEVsVZjl2
VHBG7BVSsyZ4qnA6IUx3oMJqI4/n9bkrFmfXZsaaBrBue1FBdAN8qWEmx5qoXzIOpR9PDiCB9MBM
GF4M0a6O2sZ9lo/QyhLSZ7vO7jkcj5qq/e/6AtYcEFQcbGc41QLu+xDJIjaf6pLbYc5a4+yBJnQo
B2gqXH+PZn9jl/59N/F4Jqx0xHU2Io5hfHFH0WxwM6MBanPGSizSDBVTzmt2mrgDJLXbCPjH9IdT
5nCl4AACXW+A7unKdjTDiB1TAZReqG65u55U/tlOGroSZnTDoOwsZbsUfh7HDSRRRLpvkH14gt4V
tDrInAelPY/fPtUKFVJZtsDy4cjWRHZitKAvQZ6tS8hKhlbTRSqYkjmA7BVjn5w8+JCXcR4y4+36
Z1t/4BgfnAJdZf4kIiVT5uDZp+9G8OoETlAGv1nobaaNE9zeht95sGuC29fTKbzd4Z+743F33N2G
4e3tl7tH0IOC42Pwa79/2z++Hd/G4K3f3tzvj8dgf/xyDI5vN16w2e6LYHuOou12+3w44D/foqfN
Idqfow2eE4anwwZ/Z7uJNofTbbjbvYYPl7+22YSvYXgIXw9psMag0AYGZTIz6Ova84S4g8Jv/507
Pn2IxQRkmwfa2bBU7p3Fhbc1WAHxuqxsNq1pN1+u97ZuHJWpbi9JnPLGZKAKsr2bdJt84StTRHeq
U0W1l0k6aZe57LgkPuQ4jaAvjIM5/sxdsCxkc6DG48TH+wbXRLycMP5sOu7WctccnjRx6B+d7UrS
cVpgqmEuJj3OxmK9CsuAqmIa578+1X0q/tPEfQuu6owdzQ5eOOTFydeCKLuEgw9WgYr/NEyeNKSl
bQQDRAEZt/x77iNbCSlXe4FTZGZZb8NM0+Rg0LwO81GYXwa6FF/qmLv/zYyNe1bVsM/kGVCGKJzG
2QYChlY4O3LLIeKC0+J0mGZqP4g6y28a02h/tKOEp88ia8kvKmMpCSiDL8KGDgRN9DMeTH437SU8
wTY1g6xhwTuIfqTzxO/cHuxTR0JqSI4peAmYUPG+Lg3/za9lvCkyOmGLr6ycQnOth8Yq7O5z6Eui
4ub5lb9fbOovMIEb4mojCXXhBDXBZ3TD6ISCPrCSW0Cr8Tcylwx3JO5QtllsuXXLxD2j2jl+QXnN
DuHoF+NGVbYbu3aK13acqju3c8cNnb1023Wym4LRMJPnMs6QobB7O5xnOGxkXd/euAZbgyxq1pWq
Bwy7psLqLLOFqiuKcYFvFnQL56zcW9ljNc9XxdA5n1OSiuyiE9fy+zhL8g2vmrX6mGaLci6/v9vB
XUinpRMGEKjgx9l7lFJuPCOi2Zp1nibryVQIrwPLrMwbhXOc/eY8TMaeJcWxq31gIHz4S1Ubo27D
srbvkxYquyQHN6uMV9IYuq67/P6ucQmAEJB7QpINmZkgbu+65OV6MNAcuFU/lcW0JloS0Ua5MLp9
ZvvLAXYqzR1jPTmPjVlEfez42+sv0w2RErhLG6VRmLCUkYBvyGmps/62TobuZCYuivHN2H4OrQZP
9r+7K21t2+nSEV7awnwTZR1SmNsHYDaszOSPG+Kqd382Q2EzQzIXzD53W5e2HboF3Dhbdnb7Zs0H
9+OXMEc5c0E+lM24OLCjAKJ0/Ck7FnTDuf55fSw0vCymApRnno917zZ55PiDSYMYsJ7pYDVpSQOZ
YQfatH0PQdPZtXsrgMC6YwcZT2C0SfqB7iuer8KVNHNQBTEn/TTaVecWUTZ69Q6sd/5zHkbb2tju
3G4TOUJQyeqn/fWGa3ZYFdDsSE/0PkOcMCsvcntxY6b2g8GclQuZRt+AqUDmcclNWYmeXdSlF2wI
REzAVaRz+xVnpvnGSTg52i7pH61ybmHrN0NNMynpcoR+dZ+DWhJPYVnNRkhrw36ZKahFSVUmK5+n
mVT/4KAvO21aURH5ccMOMo6tKE1HeSsgXUoC2fnxClxBN6iX7n8fseYiKWzXKaIZQrM1wKi4RBpz
DqFwl+WhleKYKCZIQV8fVE18VFHSszmWDi/cNqqWHCBNq+72A6vZSvT9eMpQtWS4mBJtmGiBw26S
BmWXPcfz9GspirfPfD1VwwlfrIJCIb5AOCF74rF7l8YracqPO4aqKUHLSwpjSOckKmcvv8UZRu79
uF2T/tF1jJJeaz34BVCnTiIzTXZUfsFpZnfhqH2qW9TcVtuzfMymCuLB+XcTSsyx2X3yyd7fk5Ma
kMV3Zzy5zWE8wOGrsJpI+HiBUXZZD+/mvcjcpOr8JokYCrA+6zdwhd+xRdxXa5J5mk5XE1fJWHOZ
zWUSeRAUccjzOMjAyPOVrvl43VI14UIs1olkGDNIniJNtWkmM5+CxMnIzcT7/LFfJLrLS81xJeOn
maBq4qWKwYuy4jGNFjaPtzIZAbTNrbU9VNdXyjVVdKJ2+8xLIH1ioRji8nv4SZcbVvsroUH3+eTv
4SZ55RW8sXlUJfyGNtUe6YsVJKluJJT9f7Y4UAZ9w6MJoBenojukF0BIc8KOWVsyrMRpXQOUJcwY
7rBI5nIIb0jy1CyF0weUS/N4fQ1rloOaCPe4axQOkRw4AOs/V1r7Is7bgMMkFJOq/RyYh6pZUJl3
M0nZwmH3DNns9qvH/rv++R/XD6ia/0ysrC6hfs2jcgLjLTe/eR08QbP65LQFXCvkW4nzGc8frr9N
M+Jq9qu1mNlAmx7BOrNfIGPQwY0jAUZxum09ZL+lL9eUS3XDclkv76KUYYNzOI7oMDZ/Tbs8YvYX
MsVQnV67610i6b+ZAPpPPswk42BnhEM+dvjNxHADRF3gjI4T2GlFgmLuD4bP1sqgmmWuur5lLMut
zIX9RZUNt05fTSDxuLdTA9T+9ZHRvUBZ5qmFXKo1mSmOTTu+LMDzPC7jWilC93BloQ/Sv5gYt8Zx
rr4t7QB69L3P17pGs77/SSj1ucjJgC/PuXke8uFYDN1KUlgzxmoiSSywNJmmxjhaGUABtm+nEc1h
t04ZECFL2ju3LK35A7Qf1ujemmmr5pcqJ3fH2uPGEdwWHjY99Dc9BogLyeY5bDsY635quNVMBTjk
S+9mfoJMRboE1kz4uZpduavLvFp5hWZc1HQFEGjQB3P9FG4nE8wcij7ZoG78uairpipGmufMYDVH
+qP5shTVGCadd+gvqkq9Xa1EK10LLr+/iyFgS7M+y5YUuo9V0I3OxlmFBOhmlrJty8qP55S6PIK5
ZSgrhN9y2sCKZueJ5Tb3zGfY8Xzq5kAdZWW3vh/T2MYGbqfOJh+q3266rGweug5S1nXWTlYdD5RH
aW7ct74IXRR/rk9Q3UJQdm0AzYcRfrs8gg7g0U3f5srdJd4SuMuaMIxmL1Iv5YMN63JBcPqwbTim
5HeWRUDNfeLkJ7QDwuut0HSQehWHKW9ZCRN93zhQzBY/ss9OIPUS7s1xx7M4RkAi7k3Ryiogw/zN
7NgP6vF76Rqn3Ckfr7dCE77/uVJ7wIv7OSIsjbeLdFBZuoPJ8sr0JJd5+MFGqlrO1R7NRilnO5qK
xSw2Zky9oHbM7lSllvE7q90BTjh8vokXiFP0ZukgK25PF6zp8r3zxATauZWfCg8OaVPnmee+lFY4
cOsrsuvDLq2hWJS3Xb0jZmOc4ceab6/3imaGqjdyDp9lx2FufMQom6dZiurBd9PkbRqgWl40o70S
6jQnNDVpvfjA0Q+0wFXOKr7x0is2I7EfzKW9N0n2Iy/lfY3E7SXAfiqDQqkSMKYCJ9r6Yi3nuMif
MMzb75lx5kW6sih000mJGpTnqWc6LD4yO/teFvbvrplP09g9XR8X3eOVyFF047IA5xLDjHE+uHyY
NjKtIuZVL9efrwndKhU5nyzuWoA+HFlW7Z0FtmKp2f9kFo14LeAHJca9jNf6ShNAVFZyKeoEapST
ceSGieKmbzzBt2st/aDpKZWaS3Oo2vXWEh8leZnnJCgsMKPMlaCh+/LLsnm3efqZzP0GqNOjrFoT
WcB+zO7sxeK766Og+/bL7+8e3xKrgOyUTCPihnY57yxhbTLXXbkzata2fWnUu6f3NOlQdcLOL5rj
CMR7V9YQ0sclFcvw+vdrstPw3v37FdZAWzex0IAiz+odnRvymGRpc24WpFTsPIHCaQm4bmEyDjiZ
4E/QhFlQdxNrDjm6HlSWuStF4i9dbRy7ikA87gIlBILOL1hoNdZyuN5M3UuUtV4X1OxGAmlT38H4
5MW2LLJN1S0rvaibZMpaZ0Ne9E1N4qOAX6FbQEiRGJ+9c/9D0h0JXNYGA/jH5QhnCvgtrWllaz5b
5ejK3hbCumwdvQuHotiPkXCq3TVL5j98uQ921H+cTQyG65zI7aihQ3cfV7l9qLrW3LWjbdzBCyk7
1zM1Nj1MsULfQ563Sd03FEkuIgGwqtvMBMIBZlmTo8cydsrh21dgZqTuygajmRQqtc3wqqmUpIqP
VfLoFF+IdWOtLVzdo5WFW9BRltQU8ZHA3SzbuAZYW4lTgDmcMe7/uD6pNcP3R3ThXXRo/KkqWYKk
8EQn4K19mf7yZGo9X3+6Jvb8qc6+e3rfwfq0gqT9cSnhVtkY5Z0oRuBt4uHNh+Pc9ZdomqDyq0EO
S4uEYAa6hN/kybQVXKysSc0QqP40vaB9g9gWg4F7rhyxNZsFU22NGabpHZVY7RnCiNmE3XeevQ0r
JAqfPuSc5bYcXq53je77lcDcmyYOP93l++t6F9c8C1EC/2LkbRJcf4HmAPHnIPxugDMTCSJoQfGo
YCLvQtO1sgfDazPIbBrNa7IMwHHAZmd4kdxeq2Nouk3lNPaeBzMVlxqQmTZOouUP1dTuoTf7k5jW
2/VmafrtD5DqXbNIRohrAmp8LBsD/hjmb4OYD0sPCZ3rz9dMWVXSxBNlMrOUicjoWi8UlXU002pN
0lJzyFb5mP5QDnVaOVVUxgyUTySUvrvl4G87eB2GnFBAWhrYVxSVCV2ONKvWprNuLij7Y8njucgp
btDlcDOWO5cADJUj//0LOuqbrljbcDRjo9LP6waJkTlBkpo1UyBTO3QayKhbayk4DaiMquzzGXr3
Ypjtyx2lhWnMPBw96B/UuJSwIoQfWRIuBPq6MQx+Hu02sXBqc4bQt1o/pFPe3NSl6915Pc7S1+eK
brpfuvvdXMxzoIcGiBxE7jB2e2r73nNPZcaCyllQHZlzGP9cf5Mmi6By1lO4xQ2lidQmg0ttnr9x
cLRdmyMTfJN5TXj9JZrh+1OJf9ccQBMMLx9qHHPqLGy9KkCJP6ir1+tP1y2sS9PePb2BBxrp07iM
bKAxbvs4dcLW6Yrd9afrVtZliN49ndeAFXGDVBFNRVUHLLfqR8MFvcaWxkW1v/01yaoJSUzEV9It
yUpZWDMu5qUr3722bwH5yIrO/Z+6L1uSG8ey/JWyfGc1QXAB2jrrgYsv4bEqQgqFXmhaQiS4giQW
kl8/xzOzp1Ne8vAZ2bxMWllmxUY6QdyLu51zriIfTIGQHFZbIGXGd9CdDrehtCgsYcrt17bbKZSY
GCiTDSEJrxAzXQ1gI6j1ELtDfV2Gu7dX8dw7OjmUKpk7ULetlsPorN2NtsLGQq3lhUbcGXM5nSYC
BadXRxCSP9Tt1o2Wrc1fAVdLgvwScvfcxz9xc6DtqPsQ2sOHdpQbnUcbm4ePv7YyJynAhNr72DVg
Bpus+wCo+30FoNKFI+fn60JPwawoXs/M5wQf274X8PlutLUaZexLzCk/t2t4oR83KYGi8dw3UXeY
gfrAYGQeOYlxvv3KwtBTLCujNWRWRye6GgV9gGTtXcj0BZv++euk/MSmscC29lrPu5qdtor5wAew
DEUXjOnM5DU9RatKWXNQawC/Pjfa3tSNkElRep8KiXgJU4dsOmAGV1/r0qnjBtLJWzB2XuJpOffG
j0/8N7dR94sL6WHQZc9LOMcB5S+8KrNwnTfMVZcod8/d5MSYMcKbK60gsUaD9gsUlJ8nKBRzsClR
pZ5/7eWfJvfEG8V6FIkEz4SOC1Jvg8r+ksVRfmLMvB4tSHLkcIB7HbfzWtqUNdGvyTxRfmLPIVNz
gO6we6Xr6NYtGaaMnSvXRNu3F+aMyZ1KfADIOgYtV+LQFn4C5BwmnOvrqjK/5KfpKVrVBhD+cRsy
X/HeeekHnGuy/P72J//5QUpPAap1EEIJqQwseudlmERh8X0FwituluEdK4IZaB5Q7bbWSZ3SudDC
O/qhfy8k0FPgat6tM4PXhoQECZMQ2EE13Rf7VUfJum5Zcwme/kcX+2f3OTmsl6PW6wI0IdKGaAyz
vId2uMl5nch8tXeoqgNn0qOpPhmqQCfHB6QuyF+KWba7lczsurF6flqbTseRoe3BhGuEF8uancm7
+bNc3RVz3g7ZT9qE4CN25zoj0NC74qIWbUzbsfhQREGZYEbd3c1HMUXsOqiQ+qGTKUrCFIrg0d7v
SrUTuQi2MoJoZNB9haTTvAkaVtxT1bhfiWneAWcpnYT4K99Qx8qPugQBIwbZZeIOfOnjdXSCJSVj
BbAf6aZd6Pt009tm3UrmgpdRk+WaQic7LaQ3pVXrjBtZtvqhmNV63+nRD4EaIk5GlVU3jivpTY6W
Sfb2HjtjHeGJ2/DKkckoEvZqmF7H5mPk3gFecMGvn7v2idvIc82K0LfdAdokGOaahEDABwYv6Dib
QVzYsT+/CRqmP/rvam18jNQN5lBCWhJlZ1OWSVE/vb06Pz/2yKm6Mtcla+pAmYMA6yztbuv2woV/
fiCQ00oj8LuyLYe+QcurgT7PqIrifhpz93u/kvIBI4jNBe935glOC48CdEC+VOCgke593RdpW9IL
b/fclY9x+N8OTmgDTLMySh2Yu+uoimsU3t5e9eMV/t05kNNSFZAUi285WD+K+tGX7t6Rj4XBxF4N
gq/8Uk3mzL45LVoFJqyCOQedkVIQHvuDcmiMzUWu7J87UnLKzaeCNep7F4wrpeax592Q6smBIiNr
NdgyqrivLiX65xbrxIAtoT5c2ATtOYVxqnw/FH4K7GqywvNU/v3bb+Tc05wYmZKFlzMPdCIuK8i+
lYvYWQNOZtcx/dXQUPU8uD1L2pKX2a/d8SQoqIwBgqgFE4gdq+uRsCdov10XAWokdQEGxZBgoizs
07dvdmYrnxYzen8xXAr4EGeQsfXCuPZ/KSklpwx6fTkuNHdgfkHn6huX6DHJVW8wQZuPiSndesN8
63x6+zHOvKXTygSAuMLoaFAHNBqKZAWyKoYKjbhikW2gfwHNZh6o6iOZu0ub74wbOy1TYCKnzSFr
j94BCBFuvWZp7ws5rRvok3jxANKLX9sNp8U6ZxgHaFSU5hCyFCqENltxvGfirh4u3ODMDjilTgOu
zUoDjNgBezvW5KiT+u3tl3LGPt3j0v3gJsPW4rgzQOi2e0hD7YUYdsIbShCYkyEdcn3hRmcc2mn9
o/BZ5Xh5BzoTkJsF6h7jCqkXbN9+ijP1PnJa8BjdFq+zD/ShADl2wn0y7yjaldc15sD31ep0caDw
uqH5AN6wmYf3Q10C+EK9Jh0mYrPeMPU+ov2l8u2Zbio5pQaLoKDb+TkHXywblxjcvVs9zFlT4P2h
X/4ineHJadsNYUHGEYfBrMEk8fZinFvpE5fred7iCwqjBltC4tJ7Ob9n3YXq4rmNeOJpIS4zYxYD
O33qvzDxmYoL/e1zn/nEn3q2s5VPc32goFAJ+/foMifE5hdW5OefGhj2Hzf5lJcYTKWRPpixylxn
3o3RJQKYM+Aj97Rk4oVymTxwPx/WHjkPBKNQbsUM84EOoDBzAyM3q5BTxntv+axqx8fhgHgz06ao
9otf2cQTLY9dLnVWq9bbCqCxvry9EX7u/txTTikCpoiuWI6cUi1KwZG7C5o6Ic3Od8kvbQeE+ScL
67nuOs4gEgJSZ7RpWF94YWdmsEBW+uOFfci68UrhwjqZMrmv3xUH80TSLm025cbEYWo3/Z5fTU/+
NTuM2y6R6dtrdoakxD3Nx1tvbPJ55oiMrukd26p9sJEbe9OUMUaObuRh2rT74t5eV4cu8w4YJs34
U38hWfgzwP732NI9TddrFq5NacrmUJQYKkvmXMTVEOj3c1QVQOfhBH8qQ9bde/OQT6DPBMduTOeg
u1nMRF6cwoEaSWgAVWCm8687lws3cxBIAiwt2iOAOfTrW+N4LYbbZCviEMDo2A5AMcVd3vHYRKtI
oDopY8yy0Ie5aU3a+OWaOq7OoeBh3KzIexfO1Ue7awjmu6L1zIdecu87J3lxIwHH/MjXoU8DtE82
oRVjGvk8igNemFsHijObqjAUMpkkenJVYSCegu5EO0/doVFtF8/B3GzA1D5nYrX9DkQ78/veYHit
Go2fCd2ar4H2WBEvAH/fVIsMN9FYLzeyb72M+WPxdezFBPibRX8OrR9A7etBdreS9OqxpZXjxnVA
nc+5M0bX3mAwqBa0aAcp5k1gZ9blt4i7PC7p4LynwMre1iHaNI4NikTL/EvQRuSZlh7As3m53qN7
wJDJr2hi0WiIZ2IqdJWaxSa5Q9or5SuTrr1U146/5hKsBY2zZa6Z3i3ukmey9tVdG1r7XEAPo9wu
paEfEeQBcOx62NNO3R7GoQRtRk/WeDZL9zx2Y77pe6Fumd+Eh6ip1wQ+me+buaAJ1OxlAcxq6WZL
rSMKpJVYEq+JIDG8hFSnS+e1YQxhT/yaguxnBq4ues0cSh6lBONQjPIQv6LT8FxYuA/4JQhdH4Kh
YoCTWMdu3raycw75GI38LeooXVAio3PKr+bq/dyMWVUWFyKlnx8k7mklGCOWqJs4A4doKiRn/H7K
+joCkvfX+h7uaS14Uq6YO4g1HxZhu5umDT7WahIXJhXODMq4p9LYVV1Mi6eQVoCzyk97VIQ+r0Ll
WT4ANZy3GCsrcrSYF2LLtHe7aIOcHERKDQax+tZ37lHqGdOqw0HkTqAkVoHy7uaivTQ8de5AoT++
tkGboZ94ZQ4W0BXEotW2qxgDIaga0jK/pH90ZnOc1hV9pwABwwgKOcZBbiZu8/b927vuzN44rR4G
xdyDxKjHGFIFI2jW+ssksOXFFF04Ds+EoS473vlv+7oHn2Jup5Fe+dCxOTDar7sQ+Uy6OhCi6jp9
6ElVQvKmU7suqFJmAZ5ySXunGj2DnJS2W+gYXThDzz3tcXn/9lkw6NDkZOlxNq970X1opIiL8ELe
eGYjnMJzWwSBy1i21WGWd5TLA2fz3jZki5JaduFdHU/6n52EJ1Fs6USz6I+7wMK+nuwixLXMW7KX
uXR2DJOcRZyryP/K1bS+x+nRInEk1aYJGjcGhivCv8bpoUcRKIWPFGm7BHzT9vWwawghoNGyYsfz
3mxFMPRXuRwGsGkXPfIStu4g8as3UeR7D4O72Bihu944kXRTbcbimQfOcjWMy7CtTdPdMIzL3TZe
SHdCemUSsarLJC2dTAZoKPcr44eKGJZGY0luPVBhZtzkTRLO+H/GqbwdCmDjQwmt72ydIDPLF34J
WvrzlNs9hcaOkKD3HI0wyqR1lzUyjW6QdasuvZjonDHWU2isYtXQFw7KbIJM4CkLr+QUXdgCf1Qh
frIFToGxQ6kBWOTYZaNnjIqtJkG3F0D7PjIwFowxcLN+tykKn3xsKWTMxmGMVyWeW13tqBMVX4Rb
E0RJzrReiYCNG7KIaAu5dpoQdHXit3fqMYn4yac8RUjZ1bNG+bM60HGRqWwmyNfMbZWNnu/v6tnT
z27POdrY5XtPNdOFjPecdZ9E3lUPQQG0ajmO5fwz9AeffOO+X3hwIXU481pPySabUcpezSjbieIh
Ys959fT2Yp257inAvKkBgiyrujpMU7dpiyULiurC4XnGJ51SJgKU5oHfAQ4jDKE3hyl7d+gzcAVu
w+FSX+jMop8ip0GMGCrtgKG9W26B+Ip98AJ12v21oOiUrY73CLbq7lgqXTQ05HZq+Pb2op9bmRNX
uuRlG0UubJQofUVl8FVpnYEcMYWnuTCw8fMykvsHPdXfDhs9QNddFzgJBJTQuhtH1onb3jnjnIzt
pXm7c49xkhPmosaga0MFxETCx3ARr9Kf93Wub2n1i9HdKXYag2JhaSdaHXCfJaublWa+MMEFh3bm
AU4x0zPhEN4Zu+FKcL/I2kmRBNPO/vueRcGHNSLDBUs4s01PIdSVM80cYq04+ds1Y8Wu8frMu4Rz
OPcQx+//7U2H1u9MgemlA8k7GlNmn3i4PNeCp94MZ/v2jj33BMfv/+0mJm/h3ELsWG/cqI7FoSyS
nD+8ffEzPugUKN2zCrBM4qqDilQe+3LkMU5gunv76uc++kmM7A2YvJYMjO08XFPoQILeLtX+hQDz
3OKfWLLnAM/fMpTQ5bKJIIewpLbM2mrz9kc/tzAnZwr8RFEg/carDdsUaSmEu3/xfZ6YboF4UZUe
CvFT9eyWrzlo29SlCYczrucUE71okOSvcw2/r12NWI+ITJcSFCaogqZc9WJXWPMXzdV/fJ3/s3jt
7/8816d//Re+/trLZRRg9T758l9PfYv//dfxb/737/z4F//avva3n9vX6fSXfvgbXPev+6af1ecf
vsg6JHvLg34dl3evE/TS/7g+PuHxN/9Pf/iP1z+u8rTI199/+9rrTh2vVoi+++2vH+2//f6bd0xi
/uPv1//rh8cH+P23x8/dP24+j6Lr/+2PXj9P6vffiPfPgDDCIKfgejRkxwKpff3rJ74LuQ38E4Ue
/2N+CtJAqvz9N5/+k3MMrDGog3m+h//+9o+p13/9iHFcinkB96KIAs743x/uh9fzP6/rHxhsve9F
pyZc+McIGMwvPuM8wMijH/gR/TchBVUFnQffFcRRBFr6LpzFloPNBSwfE0v7ZeJbr6RZTipz55gA
0xZiDxkEuXG9+qmBDo7u7GMgjoiruRyuxz74QFsBaoV20ZkDIfesBANNCkALwMENdE0aP2/SaTD9
pqwrAAOc/LXxrB97hkIlKgQ1yuxG3yMkZcLwFglNB7IqBOhmZnMcavJoAOFHDCvjAQLAsWnxO8H0
AqKYfTd80n1hY6Jgpo6fP7XG+zOv+3+9vW8EimlT/12d7u8fTOL/KyOAV3nDCORncWI0+P0/97//
T8iIYPsDuEAj4kKS97/3v0PYP8EjwhmMAOyUBL/22z/+xwCOe5u42JGEgN4YP/rLALzon6HrH1WL
sG1dGsCg/i8M4IQ2PgijMPLBDM5QVGIRwr2Tc8kyPaKmDEbpoDHtGHeFY9cd1EvAsqplG27XAgSg
CbcLBuYj48w6nUOz6rSA1tGYKQ1lG1B8tPiOB3rCMfObtpgy3Qo2ZiIoIz/plzGXKEtFrUx5a0v2
7m9r/ZdN/92GCZ79hxwLD0F9SiLfj4iHngr8zI9xgQQxNWRxzXcNV2QecFOIIU3cKjedFShH4whQ
a9CHLsuaOQRNzVpxu2OQCHjNudcULznk2ug2HFuqk56tS/1cRMCEppPXtWVaL9CRI4ZS/VnDa4EW
ZCBoaYx06cMkkBGiWdMEOtwQsXrjI4A/HDMMDe3vYaiEbudWhCYD3WowbVek+Hk8Qy0cOpEhWB2T
bm3DNuENiO+yKkRdXbQrGxJB5HDveCWHwrQH8tnUHVDphsh7NUO5pAKbAZqw0nlfhsvQJQUAGuNW
saD7DgK/EnMtoQfdJEHE8MK8OiQHNS98m5fjPCWAAvA2jlTTA6KdVxJ4XS1WnaHghb6n7B3Xy3CR
63wsfC9rOru8s65EqRi6AsuL4/WASUCXVTuP61D09aYKDA+vltnaJQNIVDwJEsqsABGj3YKDdaEx
6mtYx9GpuzKd1DzMn/DXoDTUcjb2qeTAFD7wYZYahcvAFYlb9u47cBWT4MYI1Ck3TjNGLKFuvjbx
MOXDi3KJB7y9mcDCWS5m/Da0ZR49ll1HW7TXArnumHZBm1XZ2b4EnWjQIWILKRI5FyjQa0oGTDEM
Dji1goEUIIkXiMMTX5HyKkDmDtHDLoLMOsiS6btoHYxI80rgKVTlyZcemQ3f1zb3Hix6tX3SI1C4
kmpdiwzKU+W8Wfgy+skAFq3hVpXAUcaoAPpLygo+QJMEHZNh34Rh38fUbVdwlA0CZXm3YR/15KPZ
aczxpKCBLp/LLgK6vfHRFsiC3HbTHqXQGUy0VdcOL1a01fdeAiYHpIVfkG99MM73kSrXKtGmd2YR
e53/mQwMLwmnqs03EH1oWaLYIhaQ2upqSEfYVJm5PVj13sugtl+8vtIeOIldzANODeYSU1HnEsPf
GI/z7taR4GLFjFbsxhf9BOqCcelg94NwRswKDXgwrK5Zw/zQzwMcyOBbRjYdVPfuOz5AQ2iIrHEe
wbbH/D1zCIxNEbZCFwQEI/lGg4ivxPDhPN/PHnT0/ORPU1RqNALo38rgEhKH9PwJYoyg/C+dZa0w
oFTSuS8SRfuy/ebX0FW0seJ6dkYQs4keegkyKDn/MJd9OPupCGfceOWzBJ1UjaJ4U7cGfZQ/tuvq
DXnwURONl946QOIkf246yFa0HPwnxjWpN61dd13WlsI6wqYGydzEPkd+YYLUF86ATW+K4KM3Aja7
73xbeRBsiGgiATZ5wJqgxSXKxX+BRHN9HTSRugsBooe8WVX6X2bH+gr9t/4bAMnuDqFSdSgLeF0z
ecFeTz1MGfyWTVpAb3RXtN33Qs8jWFq8sNiETlvfRo0XVYlfu6LcVP2oF0yrKjrFqxvYrKty93k2
RMP1115WgWv0ZZYsuu0jt3vPDQM9WFcU/SfbuPzQoNJKk8XpSpvoWnuJ7vI2Hfu++eBCB2w/BLa/
CfSCsmhbyOqeWiV1slSM7grismPdFZWuZg4eGRg4Cd6UEEXiuxjFe2Ce1UBZ4QphPBZR5WF9pmjB
LUCPkYSBg4VGTatIp9wTa1JzMHfGS4CpZaCTl3d1Pzpl6i0muA9J218TJvEOqKOfMNIxJFM+BUdO
uwpaoNBiRlJngxQVRPFukaCaxhqy5W7t9HBd2L7OWEAWuGP1vgapzu3iLd/dyoLIDCjLIFuD3AFa
F37W2Zu2z5+hwf6o17HYq0GP13j6JjVM65cZJQmEcCLf19xiPrjR/VbW2LpGSTqlkai6q9WHQR9H
HTHJNzNwYkt+LEFyBstFZXjAvFBdQnsXbPnfoSHdPsJjH3uXOQ+7uJLTsD1WhvCNqC3vLNANdWaH
ATqjxYTRgcYP1yEpcSZ4STW01fWK6kKZsHLSX1nZYJpvjYR0Uj6Y/HO/crojbed9gjZyX8a+Ew1f
hHBCF5qP7vI42CHcHjnFIfEWeBydx0UphoEahMB9ATqDtWlq0Ji3bAtPoq9bW0eAz/vFleczlNa7
aP2ENqVKCu3pdjOUMqRxAfq2LzgaqxGtWIXhY9AQ79oeraoCKGXUozEq410JhC/RrmkrB81bjTcW
Q/XCfHMADX8NS/M9x6jBDSQLi1Qhmnq/+Dx/YW4dfXIYiMVTf5JfQEMG0Fu1iDwZ3ZyB5CkyJBXY
F7hVzaMDdAcrfnAbM7zzoTOSIp+ZRTpyK18XV03fWTUN9/DwaAYw2N5tQEP1lRAVPerS6BT0QmAk
7/M1utadv8p0bLwmobnHHqS3RJ8h2jA8VE4o3sFhttkkivW5JjY4KFYSeBuZ32Bgd/06uSt51oi4
Nt40qYcADfJELorHnbv0yLxlYV5ULjr4j4iP023rlevT2spj6lCzYzg2jdLsahoE/KVHUFnEXuMA
FwJStq6OiQDOBpx5Zrkp+zx8qesVxu5hOh9d6qCDWpUPOAZQQ7r5zpT1/biycvrAxhBnP9wBGF2E
WEHu7uUgay+F8jZd2RqdeMrHYVxZbCKkUB0FbEqAB2yD06B+rkNlIINRr+bgB52JUunyZjupiZXJ
EJmgS/qhV0Dg9mzaKdUGr21V9FfgQpmOwBZg/aCrHWLsHMp2pAS5+yLajCMY8zX66kSx94YT0Puy
I76xipuoh5sDJzT7GOo5qGHKXhekbTCH/i73fChbOZMpIVMIqiCIXMG4UkI6ydM+75xXL0KTfGNZ
IfK0aBZuksAB6MXwWW3snBfoqkto6eK4k/DdxIm4iV3ttS7CEq6vZdBrkdb5OGlkeV4IjYIIHZC0
NzwqMoZzc4rbkDTkUy988knTaJnvwUvvgl3f9+U2EAiFcAa4xo07a4YyG1cj9X2ISElck3wmNewf
veCrAnqVM96EAiyEV3z6iOlj+YATmZkrX9jeQIKcotXtNAIn14LC/Te9qKDZun3EvW09+7rfRDPg
AGnDCd3RyrbFtjLKRb+LRxJqmcwvY2uD0Ikn6iJq9fMqJA/N4ENJQnBj7gMbtcNRTlJuNa05Or+a
s8xDgDelSIzd3XLMO+BMRHhYchm4iaghOkXzonoHFiicq770g+8Ijm7DFlI+WENviK4InWYMlYQr
0mou+YTBvUI47cbJZ1Rg654eWvAp+VuMnug6aSC97R96lPjHzHGZqWPuWNA5l4gzXiJZ5AxUnXa4
rXGGBgm0mx98FL6r1NUuUClUugg6ZkPRD8wdhGJx5/gLTVi9wNgbpG4Z8hkE6yvCgM9jV6jHplpx
LK/TWN+MRIevBYhaN4tTQnEuQLSVzVXo3NYN9F85KTiyo7LB3+eDDknMfQmOOQGOGcjDLZ2e4gll
Ji/OVwHl4XIKsEm7rtcmtkaAuz5obVdj7GUdBkhcFB6N9Ro41y7666BjA9yWXCHxUWEiqRYfuKmm
ICl4xz5aQEVSEfjLGNtSsA8DSMyhQD7B9yQq5Bh+NCW98iRjMuFtBPMdQfGB/IJCh4LJqrvGCBHW
f6EKNhTpKroGLhL5XQH+3/cUMMkXvwGDEDKp6hPGChHMk6afv3mKDA9s6KF6lg9l7u+1E9I9iFsm
u3cbt6uTQGv3Uz4VzYTO3TEJKAFD8q6Xuv5QFZTl2YgxIcziYsoHRHnMgkfGd/wSgMM8t0FsSf6d
BlYcXOHOIGSP2J5Qpq751KF5OTiNlke0wEpTkBC53TH6m5Jy9ej6XJJx/QDYivYxcKPXx8iM0YQC
TUsPTVCLbx7NewXJ9ZndW4YdFneNTxL36Cwgu069pPfNtBu9YnxE+G1iB+YfswUNY5kfE8KyL6oY
C1/fcI/1+6l0xkxGUbkvZfkN4iwyBn31vIfRWZIAi2PA9+W2eMnKCXelyCHuy2T54Iugeh391v+u
TeC8azmET6HdwR+LJS8yUOzT1MMEswOWv5VBy2PsQFMN833N7eyUkMdw6Ueli04mfXmE0HfCNsMW
fenohYw9NWk4uUvsHJeeWRLi654Ny53xeJl4Za82rI46P+ZNP4Id1Dh1QjtqdmDH6a4WJWZMAFcW
Y0PkADQdOIByKATJOHTnexeRx7bi47OAKs174nghCvU+nIVLvd3azjtEb8ud7wzex0BaYKdaoGog
azytNENwMm7DxcMMm0PHMcZur4vt7AOiPy/NtCkXYjATRCKIPSCAxxQcOCADczcpT5dxPlF+vTbR
t34mDhRucxBGxWBpbQ+sE9VOmRU2khe6rhIuPAYGrNnb4/R5LW1RfAudwewWcNFkDE61S4GJC6/d
KhopeKND0ScqqDhJFIrV7+Alm5uW6TazUgBP2kjsTpz1vCtiCmQuJFGr8GMPCdZETwXIOCVBaOtS
wAyQ+CVDZcZ7TF91WUmtubFr8xoo/JVZlLMfQ9ocfMxDAw4WQpFDt342QHPmlVWSZiKahjsOLOOK
CA8S65tqhAr3tqw7dYuBpumhy/N6G0Gk5mp0iqLJQCGPyFKDiwLIpcINgNcZMN8FHhi6aZwW8XU+
NWVSsb66clVuHryp+7wWcr5CeKF29RKO142GqAmjzL/z2qn5YFpoOWQzG8WxREqjZ1vNy7YM8gnh
hadUMjIu7IY2AnsJ+3Ofg8MDApyd5V/8TvTvuslVePk0N5g2KwGWIRa6XrGFihDPlFeZ7804IHEh
iGrgJzm0rUcp6q11wuVLBOb3u0lKqa+CMDD3U+TAiEqMSENwZoVInDuXIwLmWq0IZhV9HkGLGfuj
Jt22jqL5C9QQMdFYIeqA9S5F78StgwQF23hFTD76hRvbWehHn7XOHsH4VIEzLcgTKove4kR0g0zS
rvSzSftmM+TeC8TLyaGregFVZ6I2wWCrcDM7zicXddytZ6IuIVU1H8rcKfYz8o+4Vo7MEKPgbB0r
ZWJWE8BflhK5AVHdghlkSt5DFQi8s/ALQZ2FCp95Dgl5lqzLVaJmPqMcxet7DC4Nn4ICEAlk51P/
tMz50wg4wF0DgoRxb0cHhhPVvq6exg68/HEEgQmV6LCy98I3Tn63BIYlZjT8Q+di3o6Frt0uU1Gv
mxmDflBjVO6SAinYvEM8uG6IpZCdiEgwfqmDbvys62JExWwwX2fwFY6phqTOIpxma9rG3yLydFjM
uPWvZjPIbGqNc4sDcPiiiVPfl0EBMSqIGCIFW6134yH177cOqoV72zR23yNJemiNwcBNA1BAVCzN
F0y9ySXB0cv3pGwPNQXTJhnzckfAQ7Of9Vruoh41FItgXSddqNnraN1lSkCAyIJURQu0MkzojGo7
u+H6EK1GfxyCBVor2pvU/YKR0U1fQkcrRL5VsW7OWN029+1S7jWedqtBFlvELKz1q29DG1ytlVrd
qyJik80GDEB9Wsdg+MhadSsrr8161G+TmUbioyg69904Vm0SrLWHAporXng9yZ1TAGtVRc5jn/tz
XKH2sOwQM4PIS1EH0Tby5B6DpmF7DX75eo90stvSMQ8/Oa0gaV3Q8qbCWwI+B9pXKszNHJcrJmJQ
61Gpnbxlr0uIZU0VTiLEPBBRj+g7Eml9haJfkZQ4pjaj4/g3Ocarr6H+6ZSZtyqgbfhEoxocHmRB
CBBoceuOnLxAc9jd2QlDWJmunf7AezPXqZHdJ4hLIYZrlu8YuLCbwWvEB6/BdGnu5CJVPKiuZl6O
N3Wxhrde1LxfoSmYdKb7BsF09ymYJljQ1E7d/2LuzJbrNpZ0/UToAKpQGG4BrIGkOEikKFI3CEqW
MKMK8/D0/S3vPtEWvY8V++bE8YWtkCWuAUBW5j/lfR0ubHJch+cRK2vxgSCu8XlwFXE9bTC+Bq2N
/lnJSouHkj5i/dqqAHsHWwPtOhnTqZwS5iEPuGspiK6LDBrI/gjU13YPuM0BU/2LnzPJ7W548huP
DlD2jC/RdkGCUrewu1MuZ4DLTmZ0qbCFthUVtYWUhqgydsDkhg2/+ezeWK3NH2Cw9x5w/zVPnLj9
fPTagl5KL5o9N7rOgAdmJMVN4pi+M1j3NLmLOqepivKgWoqDWp3VfKAzIb2Z3HHKzOpetLlc0wDw
KW9YjvDPoPm/Q8yVqxQNpc0mgfdagE676SJk+CPw/O0ae5+tztvu5lW86WyMXT2lGkC/3+78yjIv
//zavyqiLmi9F4RwgSp0PNv/kxH8K4sfePPQOXp/C/TQ3hahnE7Z5pTJDuiK1bibzqT0TJ+stHKb
uJys3+lo/k55BD4nVihceTm4vPeRtDkGamv1LCBf28nhyRHMAiCGSKK/p42r5icTuI5N5Q+5BKtl
29/KkuW6x94H3Tws/QQ+Q8/flcmmirW6Sidrq2/g3lJxUrloWBhTERX6gCk28CJnK+XvFhG8E5Ly
FdJ3sBECVilU/Od91qqVew5gtosu20kr75T3OTi41bbCjucZdO4wVo5T0ypVcDp5G0DGZLVzoWqs
dXl2h6ppThi81zlx/mRtrM7y6od/vsz/7k2yBN4mfCLkHuN9/srKSEmxJa2lRqbRo7dKpeXpm2bO
eF8c3B/HfCl+hNUIV1NWO1/ynyxSqNmKchAdoW+HvMzYYboikMQdtan9d07dd3pqBRstlUszrgKH
nXBhcFE8/EVPArCdm5QFwdE41eH86V8P3SCGcj05BozqjrqhhqNXgNcjtu837ypbh72+C9t8XaEi
ttFhOl4r2oe6a7ldhlVyp6Td6mw3DesoFvT0y+gFv0kklL/KSC7vXHDVFU+RULaLn+bXd25Ktddh
fgnHcmvuXlltdfC1zjrEotbGg/3WdFzvZLFyl2UzAnkpTmeRl3dkwOv8hgzNTJ3r2qTwWCIv6iMU
2JAlixrcPSL4g6JZXtggkADSuJdxE89KpV4fhX3tIb8eyso9dvTNa9IQHX1BcrrgZAW60fzAxvrJ
xFR+krYEay06OJN43QPrzeRLsHxchtx7CllYXEckiRj9G7HZn07r/5VcXr4c1+cBcO3QD/nV+9D4
HWKi8SF1opnLlN9ZRcBoM40FiwQLeiZ9aJV25e2AVzc79EUhtps99DIWcNktv3YZ2u5B/we0AC0U
bdw6yjVniigCRdvbAvfYeLayIphdog+6aoK6CZqMvyrWQBd0SDhsCBvppzJ4M8Rh7FegLuULAL+9
Pf3zU/ZrMfWF7QnQyEv4ghI2ZendLZwvDinCFcGcTbC0lw46i6tira8auzHX3iXlK7O1Ry/hjuKw
WWHzOy3Wn0mG//tt8w74kj3FbUi+DpvW3svX9nxVW1uSNLDnGGyOhMW6NJF7AKbwL0qHr9l3r0h3
z18KC/loVOf9pbI6mfiucmXauDaqcBMBOJviSgGrPDZymb62JYcg02eaXlnzknYHhWrkpAhTNUnH
sFsQk7ZbDYuDRGodFGGOzemfv90/Ew3++uFg2CXyE8dRnvQDT75TVqncy+zUG/9gMumI+BnbOhZT
zbsHIQhvmSKxPxWOL69Tv8rfjN0CJ/oYj9IDJq5UHpawZWmbtr3wfgMZTeatLB/Fuo4bnJKjHsNp
K1EotdQUO1V4OGBv2j6x7cW5LdbAj4GEgc2DTZYVWYLtZMDy1HBoQtN/clOGod/YAt45U1HEMIva
lBX2pVG0kS38WllqS/u10vUfo7zwavKSMXn09XDBzlAltHEA9DQfucf0bT1n6GWUBnelJ2esGTuZ
r4d/vgTvyP3LGwoEqbsIgXzHE/K9lLwhdZAmYrsUUo7zKz0Z67EsQ/ZiZpOTdskqve0zVmUHJnes
0+KwqC1IP4RhWxSgTeMwRQtEdRk5mQp/tjk6v0PJiuY7X1YsMphM1fzsCwVVqUzX3E5z29WP9hKs
zFcXgpNCY16FGdSTmsDro822Qe/+/F0kQQaw3p4tP96yuSAMhQC8+jhgnk8jPXZZhKmL8U0NupKR
Mg3N4tY4g4kXaGzEi7ssilOj14E7em5B62qa8pwfubhb3FBFxpew1fyw+k8GUjSuzM6tP3Vn6bls
YYD2Z5AkczU96ICJFpoz1etBljVWu9ZvQveq3UqelMkS1YetNs7nIdxAhJVm9omqsvdrVEThbW2j
PopbshZDIlsa2ldV12TQGL5dK9qcCbrpzwv7/0xM9P+jWO6i0/m/64Q+Vz1CoR+/KOUuf+N/lEL2
f/2pXqFb8mxbBRfF4r+UckL8l8N9T68XAjhT5KlC/yMUUuK/+D+Oc9HQ8T/FJT3t/yjlkB4FHg08
XYIDIcLP+w+EQpdz5C+F0FYCfZIIkd5JLJg0oL+WhSafulJMmHnLSuAu8Ev3Glda/5ux5N++Cs85
H1FhG36/ChNCMmgKsy8JEyO3HQ/aeF7HZvv2l6/930iGfp1+fD4MaWCXeh4Kj2PrvZmX/E4jJeRh
4sEWRV1u6zhtMusc0uJf+1M7fLbaYb/R7DL6ndT1z9DoX79IXhBFZCggPyC+L+/tLz1nk3ZDbdd6
ThgOneAbz2nAkD92QY5GYW6RZo9bYUBZharXxA/C7Hl0eucVh2aXJngNRsCuSdYso7R8gV68t3V7
5yi2pvzOHvT3q4FAM1TMaCFqS/k+m8ENmCVQz/JWK+UUd3rZj+BMcv1NM8st+u7WooV1Qey44D6v
8u7WKgcRLITGr8mIgGKAghCruhcj4PBtoBePPUxmmvfyJYcGGr3/9I4LlAyEx9FyOV24H369HNM4
QjxJQq78wfKSPd98LPpj/xvp9K/tOjdcgFhP0EegaeU5fm8/7cj4TjPi6hMWZA2vs0dC+6ykeVbF
/pvh+vJ+f7m9AuUzG0pX+BLlobi8k7/cXmoLDXQO6piic9YcOjZVEQw/wWTrat0QC6W3//wbDLmV
JY2ggyL3fbddTDCxwivJ6t3c4Jx78xKvnv7dyPu3m4R6aAfSVx7KR5fu/t3namnv3JJXkaSmf2K3
Y3Ws/cJOyrWQV8LunqXefjfB/u41392YTdG6G2m88C1Bl0aiSffEqbrvyCK9L2PAgR5kvv8bc8bf
X5OKxGcNbcSYlPR3UkY/W/txKGfBa1rp9Vzu44MjSbYDaWPcJxwR4/qMsi79XZv1t/sGVamnbCoT
NyjwyK/fb9YuFp69UYD2dvWnmRHwrd5TD7FF40/RzBDzG4/o3x4JCiD/OIBBMhTi/bonjWCB3Gil
Eih8c++EpjPJZDell3REwlz9c8F3uFl+/YC46i4zs2BstlHNIhz49QM6ujOb31VzQmR6PZ+mYUeC
Y0pr3L+UY1/np4wPmR6zhsT/E448codEuqE3rEMvPDPOds7bWq+2son0qmZ2sxs4vOut9zfraPq9
82MtN9NE62paWAtW1uuD0zM0H9pZt/OJskaLuvlABOeJnbgOwHux+JEIpqKP0Yg05r4fmt292Wbf
aa8XyDv5JdhXv0sw7cawZFdhnYfOQTZOyrHVZrs4lyT7jd/cogOO2CAj9QdUVJ13nu0pdK5LL7W+
O32z2AlqHvNCOKGvrjwWGY2kKuU++QszDe8l3UmjIkUAyK70ueJun/sQD2zdo4pPGzNW0SU5uwJp
hk/F3iMzcSJVonxYMF/BjvsimB9AWHMJ7uubF7NVlnVEU6bMcSVnP/jg+pYoorq3YZyd3s7vmZ7R
HTBfDc8pKmk/Dpysopv1W/bZfffnGpt6ohiuvCWCvB5KOzaLqJYh6nff/Tzaq9tGRm87X+HYljv9
dirEZe4SxEhhd3je1qbNTiHqNggUXRtyvoGd+xsip4KzWKfJOrjkCQfIX9z0Y4gwzD7ZJIx8TQN/
nEiu3ubOu7GXpff7yK3RaD0uHBfOR7dDv3dqto1glr1zRwPPtmudHSzwrOW8XvZDHvN1nq0PS756
qDCYUsUTW7bWNtJ7hgSPY4JtBnocSW6UTllPUSpGr3oQzgBtNncj4Kdj1xcKrffcMpmWzIeMKFvn
S1kyZCTpUinsklx3VAy7ZYYP6FPDp2wbNdkVCIQl3OTcPaMLEjYY4FiEEBEpOR/KlPiEsF6kV6nL
ARiFeV7XiR6N99hDpqxRKqtO31DX6TUaQ9ZD0vaDaGKvbxUiiIF+qQuCBg2DkSZ46cYRJTVIPSPL
ts8OAWt1U8SoYtCLreXaPc9QGU9CdGt1lKTPLKDiKV6HrZrBz4i8QU/UZNVChAG3zU/ufAg1T5vZ
iuSQps8VCQM4I7ypH1FNr4VJdiN4LIqU6HS9qyWPV4R1H9vJydqDNdWMhRYPkeSxClF2+63Ovui6
7fkhlZWXUTagSIitaeu+yWx2wrui1DMYivA2P14Rf6AxnebLAvY995d4WVLnj9Ca+iZ2DfYQbi8p
EcjX6fhdNWK348CvOYxwj/MwTFZ/kWsh7iwjrl21nYvcCd3jIFuLdYwyMGGsXLFP9yaX45L4OSTy
wd54bp4aC0L6E4dgWRwnb86nmPOtu9vScIYfLMbmdcoW+8Wau/L+glq4p6lYwdGycqiKq96ulzUK
Q0sEn4Ukm5ZH135lq/sGzmUs8dgO2R5+rcQWZIjwYFTyuAqcPvwqs7zJH+QACFFGs0NyyYoauYKy
Q2+kiP3qZrdBjGojhYRr64cH6U/9cFPUzvQ4AybmQFy9qDHFE8wOX2RXHMrHYKtFdkWclr3GVTvl
5QdT0+Ude0E60kOXwWl/Wnwt3C4Oxt6az83OCl+o5aLqUb1WzvpkdWgl8cIvbX1Y3MENfmTeXqTH
mta0BIyB6o+mjZi12FqW3UJYUdIIjNU03YmGyJwjQsqlJeRvn08ZSpWvPpHr3MqOt2dXpnSrj7bF
oZvsy75/lBtJK2swIoYmz6I+FClJdInprfG1qIvqZjTN8sOpnP1nXtq9OsHllvfTXO39w8J+77e0
E8HX0PP9Jz9YKydOi2Dc2SyfDz/CIF0ebHdCeZh6qv9RZqtgrOfXDkP2WHZHSLuwv6r1Xp1KDpox
CVC2FVFVa98D2gjsk9pJTTw7S9ve5XoifScL5ByPZZNNR7YAiSnJR2/xosXVOkBfOYbdtWNKLUkf
6DS6fMpn1MybBlVnSfthGKslQOhe6ldf7SUPeymn/IwO1EXzJlDYsrJEWt8HYn5AgcmL+UI0bP+0
S4/AMsBVm6UjKGN+IINV7VF0Wo7X5YYaOchw6UdTpnnK05GAW10BVZBrO3pvSxWgUxH5Or0MTi2q
CHquHBNTbuvd5Jr9Y00Qfx9POawqKTxebiFqkUTjNvB+TuS0GFdjzZv+0dSqfJMVyk4EaUMJFpsb
HyheufWFrgdQPNX2JLOjtsrgIzk2Xf+08K1ksTPJ+S1AaPe9pj+hsRoX7OEE4YYImbxiKU6bqqbb
xbdZ3zLWq3tqZuJCD6ywy7iKLBuOynbLXzbF508CBKLtgdPXRvaw9p1I8qpnWyOpLNXDbu1dn4zD
uAXnmXWZdpSGbsfJ7ZsNwnYvrG898SBAQiwBcpI5X3LvUG2y/ToKPw3vtrWu4Bxdzo4ne5vZHNqE
c33bknvgHOB2zKG1S5me/aEtfuSg8yyusvwhAzhV5ruH5n44VlNphaeBb/RnGZS9xYaLjVth9Vr3
OetkPx/QJ2Xpaa1Rox4Qrd4TxK7WU+eHuxeF25ZDZDZe/UWsZTEc2zSEEMGLwI0UVC2a7HKkVY7K
3VH50VFkLMUW2FmJ4kAXD2tP7kUsC+28DRk6g8i5iLciVVUc7YIQlLe6btMXbRO2FFWLFiaGCpef
d3S1G1fWQeq5j5N+s/AlsafDFpjs117MW4Qeicwlr4cEZrEiC9575FKfstLf84SZBQl6UIV6ObXg
tfQPxvhropSo10MFf3C0BoFOwARpd+0NmPYOvZPXOnJpdb4VFMNPAYdymzRu2pP0TC4LLGBb5dhU
6brGw7gHlEsn10ilMDz58gh9Yo9XszX6TTwFlftaB/Mgk2ra0zUaMlFOhyHdwhDF3zxc5IeTvbNr
QgxnrKr90xZQV67Stp7YbgVOsCZhsRv7bsm61koKU3FVqxEZkk8/aiVLyk5h1mD125yYqTAH2QNk
H/dazd9KpJC0qrqAz7W80gsj70LBU5I8q43J7gqbeGummXaqr7K7kozw5Tw6U4k/UbEGLtpd45AQ
YwS9o6nyIs7JqH6tcxdUMAfInM+L54+f0sxtx2vXtRUnz+LmzwYr46XmueRVYWCS951BFX2yFy/z
zr5sgF9l2dH4Iowtvix7Or/1YimDQ+sUgZ+4c+H/TJvSeNEgU6IKZ2sRP9EJh49ePYXX9mLQOQCY
9s+ztKvnUWSSuP085X7O98Y54fhCaapDP0XorT3PxO609c9L15IHvvqT+bbqXD+2xTx/Ri+9XwQw
BnpHj3xoxEbKiysV9FXE+ib4+M0NSaht3IqjuPLaj+2KyjLupMnRCjZO92WoZiMitdrtNbqx3Uvy
ybEvWI7xn628MogLtgwCtnb2cDlwJvGOOHDoSRWwhh17iF7Nwe0BpHjSQkcnfusthOFj2LsRAP1d
BN0rb/fKUjoB1ur9aF8dtcWzzwjMkuo8Ryow2sMSBwQLhtdbus3zwUk977H1V7c6GRJSblWQ7i89
nV15kGtDe2gPIY2cKErXjuXeLVeYhtovrC+16IQQ49xxOTuBzYjEtlj4ufjojcP2NWdRYpu0c40h
YS7tR3Il288D8uExlsuY/piLtRujrNimB5YH703U4SSxuNe24C5Ix4uct1+zZ1SeRRdnXa3DmNZ6
/T7nTXvnIsRl1uDCAkDvxTAcZkSNNL440Cd6xDygao12e2WCYqTxV1rg6fEshCdYPMQXy50UUauq
18jx9pIvfy51e6VKj0cnpVH9uFMhe26JWZfHMCzSxw191Bt4GgYqqDTRHQpnMj8dfrvA1rV231xP
zGQL5rK/X8qUUWD1Q2Sb3bAvJd97aB4d0RhIktS1o3raLY+kF7a2JHlGLFhcrN7ymmVY0ojA6NSt
tVDbk3lY9GM5ZRbF2RTEP7o4L3vS4zjhr1MpII5XStHn2ZT5N2zAZsUDkbr37UwS4A0lsnkdCIbS
p3FZg8c65RjDRaKnr2PvKX6ZLfK0DKtqEnqB9DngRqiuXDRWX0J7XmQ0pqVD5w9D/wE4AQSSUKDi
s8OzY3FLSFcjbi9DVP17S2FfLdf2I990exml0AWGxst1fzbDzKqcyemz6zEP6FVy0+sxbvk3e3MG
E/KILDMFFX1AOh1mEvTIXoG59tlU2TRMKI0dLLDUvWWTecQQG81+0eB0HhpWWTsFZsDD7qOkc2uq
bqwHfBnxwpvOT31mzWkEYSGfHFdTntUSqNdG+K5IHFWae506+Lp7DEZYTdiBim+BXuCmm5F8Y9NK
yzYqFmdIP06mpiFcvGl5nWXYPlWMSVDn/IG7qXe87g5AkMgxugm6D2yhlyYXPfCOVbJb3aidKsNW
42LrHtawLMdjZoULX0UzThs5esvYx3Y9iO8IkgLcert+bqtyJ4mPo19EY22ZH7lfeeRMhfX+1rCD
foVNDijeTm2pPeqtBfXRlIryp7eq/BOjFQxROmfV104V8w8jprU9rjmxWKAOpPafVlYuY/VC/wMJ
pSosM1hhvZ8eMjF9327S3YAE9y2MtDuxRjNlLPWTUmyiOQqOqB+5hTqc7WF5fXKU1oRZtpl9GMCI
ZFwzQVRx4W7lj8JaABMbTIdd1DjisvUzcytWPmDGRcC7bPUHObr6ZZpq+QERPUtjGtswUuaBJ95I
5bE+zP06vqJNLazIx9m3RlqW46cO05IbBcbOS9pap7STSqlaobXOdHtESJ1+oxGY2riAT2daRVey
RaXOtgo1NHc+Odt+cOf7lf+Iwsz6PCH3ekvTeucMl0X2NDWXeaVMNWlAFkq6x5V2KUcHX3TpbdPW
oTyxvIGfQxsALrExdvwhBuhrLAzmc+qLAsC+LtLxnFUisCOixrBAMCEN8iiI6hyvGENpJHvRV3yO
iv7iZJaxeaq40GiaGqXOVabd7np2w1zH9kiEc79ntO/22t7AOrCOUGx2sZypnTuBG75tW3EmjPy0
eFXnHIqxnt1oa1X3qaoW4jFrV+5UDzaS0DLjQkUvObnYHbcuo9W0qqpHHryHYcxYRsR6OlJxCSjQ
hYkaa1YIG9VgkGZb4jUcR0H8rOGhTKjAHnLHCclfYkBJPkzNpq0Tu+eYPiY3x46yu61icOjZX3Vm
Q2gRvLUQWSKZENoRubZo98uMTRCFeIjZPF4cGw51kaq8X6dAdQdgqr0+dOG45knXNOFVgePJS/p2
w1nlI0B/Hv0SMIbITOcNfyFOgGDYdkzLmG30dcs0lp1nInSGSCBWP04rN15sFVvoxaJqRsNSpK3n
Tyhm0AD+4WVZTabiS2qDvFK9z3topZW/dWygQfNfUd5u+gEN+LnXK6YJHXrcWO488QrLZrAt5W3u
KWwsO1/ttIUtmzl6VrUcRWWG2wJRWXO1oJ3co2FqOM3GcjRhNJp8s+Kh62BR+mLU4cHNVCCSJpRZ
knH55mPp4l9Ans+9crBRr5kXGziqPDZtjo54tdYxIH9VGS+WMIlTjMZlODnl4HmR15VlSveC5ywR
zbJ+5gne1VGyz+Mjo6Iqzz3DkndEo0SuTa8MkfS98tYfrDmTL4wV20apGPfv7uipa+F4K6VuyLwX
LCT+l74U/fescdl0MuMOQmK9LuoH+DCuIHYQX7Jc6UvInlnE9Mfir+rPlrx7DVvPYV2eQZwpiiz4
zPmk/cituE9PrCvGiiMo7rdB75rPo2zSMRoIvX5g01T1AnKR4jO0EPIehg6bcjI4Q46+1L+c8Bgm
e6zTndNb0OpF20YBc8R3wlQBXcocnnIwZYHmf9WbSsRoZ+Y4B5n7TZZ2+jgEU5/HjZ/a6nYPBk34
LJmIX315WezujDV4Eut55XKuetY6PQwFaGDSI+3UifRxyZ+Lsbt4HiizCaoEg8FsJ4ATBovn90Hs
gidiqjzzs9XDNEPVS/oFgljrIp4xvqK5x3XUfLbYqIyiFLYmKvZxfTL96CJUkj79AVtb5Hie/fES
H7uwwD1ZSfH8gFKAcu4uc0hVmOEQQPYMon5PdYJeB3zzAzvYrYtKBWkbei6sGJEV5u3HYPLZQOqg
kZmiEdXgW16nAtiAhxB/faGI91+NF3yxm3DNYktcDm80jRj2Vl1udOtD490j6wncM1b0kLFB5WQe
WsA38bRpwcaYXAOqDYXv/gGb0DsJYoyAhby9cfuk1XX5WnR5QSs5lKhaHWIZMWyLvQrOlOYZzXSL
b9neFAvMVhtwKcqay2a3em0R2ai0M19wCuofbmo7jyVC4PTgTfnCxQSgipFvd5+pmPOdmH22lI2M
lCIqKdA/ZT1U38QmNQd+vVrZaWsYcA6sT3BeUtI/8clPfTDE81JMt6oL7AyfWth5h6Vad/dgaVXw
86AlN96XixhJAfKCZzXays7FVpkcX7TMXqREX0yQQ9OTDbGkH7eqlVuUO2v5EK6lwFITtuKcyWoO
j64zN3daE9ZwdMklCIktToPPfrlsPMWD7IJ48C5zpj3WIjhqLx3yi5Z8p3Pxpy04Mj+lH3Ibi0is
smwcrktWsL+kAKkdjl2R/8QaLOpjK6w8j9awNk8urCoXrVTW13RUl+RnvgR9NIB7uIpI6WRVjA7b
B1q84PsSytmJ8yBrvtiehSPWzE71uZh13xwcgf4EoePc+PFYWP5n5N8dpz71YT3W0qm+wyYPDq7Q
umzf3D7d6YoHP331wf5Q4hdEKnybDcHH6IV8QGRqZJg96FnZ9ZVerOWHRLXzh9O5axVxxvQI1UcY
l2iwFitEnV8796705yrGQzvYBzXpak26LiSGgWXN4W1PhbCoiNN29t1Jjh9cTuYvBEZYS+zSqFyh
LSM3Upne/V7LjLCNjiiNkCk5aL+UdhGkCZ7n4L70jPq0geZ8tyeub+ysvvUtHzTTkKv8Ijh5LKYA
xnB887NrPXS/Zt+s25WjAq3PgOcJwro216LzghvW5XZ4P42hD2VFiPkRhrtFZZqs5oNlGT+N8dco
zZC+V99YGlWuPEm6BbmfNGSN7grlR5I9UH60lJICu6nNn+NlHOsgYjbD2dvjUR8RT3v+NWre7o9S
2XlBBYUXoF4uhXtoAq7P0d0wb8QtcHhHU5s6xc0GRiaSefeLVyfouE2YyhYdN97A8+sTF3HvKrF9
xUJLcEgn6XJJkCYzJAKhRxdkQcRagDpb/5QbQlVEuyOFwqG+3tWddHDIppIF1KLQMoy6ynI+yXyi
r0jdnc3RFvHWwBoZt0UsKRmET0NVbtHGMF1ewaCp+0WO88A4KrHFZgvo4cHrA1AACSwjsF00RkX4
0yQKVB9HV2xPe/i0NE2GnDAFlCfPfGq9G+Oh88IXuGfOFf5jdbdo9gs5l7ua5oqjFvG9cVD61hJQ
OYPwxYaANvHDsta49/RFbXgvLWzXB+QjaRstFStYjnVPTsbBsbDW0whYaXDKcyjIYzilKYWpXavl
YAYM8sdQg7uQhqL78pTidjQfPB5WGkjBwXhbgX1aiQZh2zF7z+1rE3iWFZuQ7LIEh1v/kU7E0gca
Tfouf5vrz3XHRHAoN5VehmaPbV8OT4o+Dfvu1w8LoSLLAQTEA7zFQIcxbs1CEZkOfcyhJiu+SfCi
FGXMkb1f9GKL98NhJmOkTiuiF6wGEiuaCC7Z47Ruwp9huHmE32M/hOHUvX+VysswTqiNd+voQogk
RT1E2SI7bYiJgJf1qYXd6HFQp/MNk5I3XRH5ZpGmZZCmF6jxsri3cV7GYVfkP9y9b4akGDpTHy8u
M+845IMXkAhDaETs6LLU0dj32xOPbWMdHHfkNJ52isLR+HZ6X9TSvbO11N/mIrD2eAWW8WO3rAwR
JenKfvh6pwdi3UHJHh62xzIi1R100zEkTWejuG3pJ1WnYX8KSVi/lG/g88jPJLOpzQB7pg1e/SOT
MEDNHAjXuqb/9Z1TOxd2/mSDWY/fC5s+7GjkRkY7SsCARI+cV63utWlZRUiXD2OIR9BpWMZBtE6k
iEmoGGZr7UZmYx47SgaIm60z7hcOy1Gcpek4aNvCs4cjRH2NjVrX073jKYgOxxnW/lNe0emyo4nr
HWWZP7/A9gMU7zBcE8NvjYgyQkZa5EnN8eweC0LrSanXk2QXxbCStGHX7EExrTV+Qo9UfB10UYC8
1iCyUdcNywdAfNrUSYXNY4Nr8RY1y5bduplrMN2GZBsfB4D//EiSNX5Yq2sJS9rWjuFcqn2qiI4a
yZAZyrBOqUXCpR+p55mdLHmTYpuTe/PqUOQZLQI0LCD4s/dKosFEKlFZ4FybhQZ6sMtm7K945fo1
nC37Zu7YUk5ovl3+hJ2oXkYx2S7KdRJBPs51llblObfxQr/iKGMhDB0rhM7XALy1+VnVVKYvbGOz
ssSrVwc3NEEp2zXAl54OvTfBCqZ+i1nZY/EEEViroTTIGoow6mURzD8JHsqpauhfW7DZNkuf4Bny
kTFq6d8W16dwWLmPElSUqeeeljyzwfnmMLDiLkx3FdcoBc6ZNWWYuaawCA52jyLpUHJEPrZBScsL
pIS5LfTbIVJ2WT/vFMzuUEK9G5YjeJT0cCeZLsZ8KPfHrXDkeqKr4NwtO7uCJgpq4uAtUpnya91D
MGKSIukHYNbLa2KZ+EPHqp6kdWUWFT4E9HfNwbcG8h6BvcpUnYFc5i6LRUZX9RaG47Q/G9I++yvt
5WavUAuAitKaC8PETsLGfdGV038zdx5LkiNnl32VeYABDXDobWiVKlLXBpbVVQXtANwhHHj6/wTb
xqa7SWPP/LOZTdPIZmVkBQDHJ+49FxBTyFNxm0FXaY5zIGGcOi4EC1HiSFfwxA4YrjM34H3iy8bC
YJhPQ7ZmihFMp2kaDNKJuox3SctbjCWQ15OvUAb0CabPdLaurLhpBIu/ZTjyD8mSOKrwi0AzYw7C
Fzc7LqVK5jW383lcllPkZ0ARKiftaWIaNuFrVjQRD10b6B8976dna5kS2kCLVeDayUzrravZ84/4
pfpwa90wL2tPJgYzF4NcxZTWFvD+sK4R51MypV+j5mUxij0yms6WP3KyTXHfLntnyIuYnNNW3C1z
L1ZhEVYgkboiIM+xrDtQg8iSxdrrBmKo8qyae1rHgtn6oES+R2QW8MO9slle27TE1QzDyM02xD7F
ioky96U5dmUV/NaETfyb0/UY2iaECNMtvsNqgjvaBfA3PYIErH2tHdavGI367DEtTdX+Arai9qWe
ivp+qpjvH0eGoTBsDAP/be+F2QNTJd1vGZ1gnXIsRnF4iRnJy7eZjrVhAr5AzK+sNLefEqpX/1g5
Y48NNFjsYJdjRq23xomY6PcDtMS1l2MbujipS/W+MNKy9y7rwuzBqNyLt5kXdu2H4G0oH10r7rC7
G/Qca6YVDPjcPOh+tyv9X8mR/8/AhQ/tT/ncq58/+7uv9q+Iw/8vVcniD2qpGyL0TwjPV5n3P3/8
j3Mu0x9N/WdxMn/wd3Gy8w/0xTdZGkrjmw74Jmv9XZxsRf+g7BOkJ6FDjnGjxP8bYxjY/2CHKkI0
lm6M6Opmtftf6uSYf+WGNrnUAVREzGH/fXEy0i5+BOJk7AF2gOHnL9qu2il7m8EFvaICNGgfApUe
/vCV/BvF8F+ksL9/wk2q5gkfr018+/d/kFVqXXaKjp6hCIfXEh7stPh//IS/CDcJeprcGg0+UIR1
zt8h7PV/5xM4jkBEgE/9F6Gms6Q6KCzkBkO4sfB2ABT8m08QfxbZRRhGPPRVuDUirrbAkfTnryll
ZIuY9sY57RvP3GVDaz8vUKHe89SznLON/VXyN2MlST62vJNenmxFG1Z3jp/63SbCcR/sSFWo302H
yWvNunhmaeWMdn3ojFRESdA/mottUQRsnKpsxd/4X/6sn+VvwN3jxMhYUerChv0rsRxyiemCLgTV
sjgXu/8RxeXp9vpoJu9vPunPAsjfP0nc7JG2F/IU/FVdDWxJZ3ZlOSsxty9JpIozKUtPEJWWzX++
d//9B+HOCujSXC78ny8KccMBUtZMrLwh2NRoDd2pecvj6eM/f8y/fnOhACyFej/k2v/LQ2gCtAOz
M4uVzY6eTq1ZVzL6NDI4WFP5N5/1Z5Xs7bsLbzaEf3oRYg6XvzzweVj2np0DGh9IGJHFrqMtMO3C
aOmchX+j3f6LI+qfH8ZfCp8AM0z+80Yw/uOzz9IX1RGvQWav7D+CN9vdpOE5hkfWwZkbr2y/ovri
avk3wmo0YH8+dv750VGIxTfwBFpg/69340SlmrZSYUQX/vASEiMVrGYVV2hNoyF9AKthXACrgE8A
fVWntJfL1Z3GBhKY6byNp9gKMa6b84eiYY25ZiYpmV/jPweH6g/WBzgiaA2Mg+u1EJYkkWRoX+dY
cLf4Q9G/JFSTn8mib5pINGkrHdUUWSiDcPRD5RqYxNawZra5G0zzxkuprNcFquZL0bIGaaJbSdYF
0/i9aidJJFcqptegjUy4VkBUt5Wvo6s/1JO+pqS2IEHtPMTOCH1s95y2k/3d88IYA2vleCvLBaLE
ns5aTjYyH2/l5nF+dYf0J2CEaKEGTzSmMBO37EBmSq4NeybnedJBLs5D1IrgxGize+6WSTVH0/pq
N7eW/pHPaf/oy6w50tnLQw1weev1rPZXWTFnDZPkUaj9OATunetNelx3LEDxh4dRAxtlbCwP7EIY
2juD2ul7Af8iBxe1tIh75rI2D+0CD4vJPOYyVL7jVwKF8MxexsV8vViP7Vw1j44SzaZB+H6JloTp
8xjkHlTXoWDI4dvNg4CyUO9GeBzDc2pua/+CjkysArgf5k5bOp3OaaBHizFVomGmUaqVw16LbPBX
5LGH88Ytmum5lSGbLp1H5We8xCdSWsqD35gEOKpyn5iTxc+T5AzfOykSuzrDgDgwS6tKtBugqJjb
Wyru+nWdDOkFMIucTlxNsdMdwhoTJeOJmfFM5a9SykMPkNTLxGOztSjbDeNIzo/LEDOiWAmBEf/S
p1O1X5hzvLViGVsW0gMr/6AYbtzgQGWP5YwBt9NFF+0QsVC79+w57waIPlttWRjxelflR9EmWXMd
+tlGboy+ZjjXfJcPcRZ1xymJeXtIOU/zS8nNc9uLFx3jp8ypy6Gn/fej+KX38mo7iHQ5q14GN33J
NB+w7XEzr3LRRLt0bljpIfOcdrq3w+rEZjsr9n43ThWkVGAnC1sEO/A2/sA25nO03cDZJiSPWAcy
hqrpGc9w8aUbepazaxJKZblIeuK4qQLUEbH/EpRS5ZeeoXCzinOm1DcNXvrD7dK+7DbeANBnM/Jy
33vh3Bl0f33l1oz0Q+solR0Mm6Zx1Lss41tzL/TEfMztd5gY4ufMq4lXnT3kPoEt+i9Bet/Os4bp
YM2TejQkpn1mntf+Es7kHQq7FrscmfGhUGr4ijp7IpEl19jwDYKmDeSBWKEo74ZplQ/JeNBzZL2y
UhcCbF2NVKBIScxrwMFdbwpKixZNLu/KdaFiMgZevuKsQMTnJ7ZkaTT6Jy1akpsMh+9u1En/QWcT
fc1z50habhS8VtD3j+NQ8HtYmGaYW3b1KQ+UY32FOnMZv6AZ3CKnAOpHwKphYiBMam0Dj4zfNeu6
AVbZUumLt8zvjWwzoIy1vDjoxn9jT8TMjnEh4gRq2W5mSpwBwjGWKGhG2yR/nXOVgufVltr7dWJh
0OUsz7cQzepfE7OSTdm6U3xFDaHgZMZt5Z9tBn/iIQtz7Wwdt81nltiqXy4+eBHGKVZ6g/75AEoP
Vq5o1ZknmqfE8qYOrBx68Ld6gNUrNzCivQ58St56G5t4IxafnNS7pKDfQ1sizAu/tyRnTYUQLfrR
dz8Qn8Vr4FEcISiJMuiLYzFbZ7eA6wUpl6JspWqIDLJzpr1IJqeDyFA0PwIsJjN9qVCnukN2wF7H
WrZhFefearS1dc1oGlnR4Kx9XZLaf5WD8bdzIdtT3DpZumkGZgtd1M8g5NxguSDwsu8g85rhpVMo
guFHSvnY86wADHTD70gYIzZlcZuJXVAuQK7sJovc1wotylqalPGGSlV4aHrMHccucSYYf62LeMKU
4Tj+BCfWTs9SFcVyquw8h2jYL8KDfuzp+qNPwJbCJxZD/hTYQb214ZychqJunG/VkDlyE+V+5z1O
FJOXjknUUwoExjs43SSSAwqcbJOOIr13PBlcZTsIb72gexUYFRK42eCpyGTddrMJ0q9AcXXvWTfM
cjVUs4l2xbCwmDZTBzoBXF7b7hlqmDMyh/TQII1JyeZ02CqYZFTHWVjNM0lfyEzk1OfkfPpMXFAw
NmxD00nEWyPwhwDZriuouWE8IzvsU7Y/A6xJFgtAb3p7FYMhC66IRqoSQGyTXMeYB+WAi08EB94O
6uAb3dT3Km70PrdT/x1qASvuIoDevUto1w9oLut3pEjLB0AtFe6QTMudtiKkqhy347GrAvi4XuCj
XiS1ydmnthoekbKM4aVuM6aIHmpzZ1cykexwUMTu1esXyddppn2refDSPldoYOckf3Zhy9MU4JMP
CpFslyGqmftTV+zD+ibqdQpDQcKmkTw8SAEcXiFj130GhBSKwBK6R2WPjnMp42DCOeiA8Lx6jRe2
WxwD9vNslazD6mCuYhbLKg4Bt87p1aJNkTv4c97rkmXXoGFMjdjK1XAxUrR37zaJ4OKutioG41p2
911rYWDJkbCQkMZwirw+QR+1w/VWW6se5Pi8WmymhozbIL4QgIjcbRztvaNr/sRCcYW6s6q/WQaw
FVQw0n1Ws57KCuVBDkrIAce5dTs8K98tC3lHPTEy2bAfsA8ASofywiai8A955FolVOzCYdzSpTEr
aCYjs3rMHB/KfZJ8ga8ASecAmn6beicPNrHXCHMYAln3V2XQka2XntD7FVY79gaJzY9Q4+J/LMix
3iDJz4cRb27JKatK55AiKfaPKaNbedJlSTJhN/UsP2pdpleKlwE3lSQ7bx0ttdrUxArvCNtYKKHa
+SXSUo/Ptu+vnTwvTlGKClrqGchI6h4628/uMw+pezLF2Y5xXLcGopjuUh57dkxMcLnAxhzYuLrb
KvLVgmE2iC6lU9n6V4e7A7mH7jYTi7G9rlAG85Yti/62rqqZ+9ZTV26TUZTxAblYf5/F0v6sO9OS
9g1CYGst43zuBMCwJhzZgzOqMPNuCrRXfUywT7JV19TixuecnUuDEovbvbTiRxt/jbiLS08gRBzi
6nvBW5W6wIrToyyDkpV2OQVnuPbBY5Es9SPc6yZC8z6maB5t2W5ghscF77Ig/Eygee8yt1227Nsm
agnL/rSMF0Vrxiz6ybgCbG9d6wAdqBMxdIiKZhvHE/DHrsgisYtglq6zOVvMkZ4pUnt8EnF99BYr
+V4LJI8OOjrrk15qWBi4tTPI9cw1CO8yRVYuXz3p00VSzj9EKJPuO4BIB+NJWFvDxq5yVT8jH+MA
ARzIlh+lKaWWqUMMwZFTY85q461wG3LJ9MhEzwjtvgxzTZ+AemM+zbMFucPJm3oVeYkVXXhTjGss
bMAYQq/rfkkPlVskWTKaojyCAD0PTI3lLF1vK+Mg05sZStERFmuJvDJLD0VcJA8mt6uXVu96SnnN
ZAiFOGpKNCluXz8sfq9HHqgY4xpl5LJs3CVNaDeAHT9NouhcaBAaJWpHHCNdhn8/2PBeG/hxv6rc
r1554CIoimV01nErQHJq6xekkpmb3G7m42RDVTz5SdbZ58W0LkUj5PvfAiTj+25ZWtRmYCXguDVR
AjG0cKRzK1HtnbPks9kg5/HHt5YkerqwGLFWafpqq3wLfgptltqw7mxfbBfG5jYMIwl1smvEPs6d
0jsmUSf1tvctFr9uD1eR88Xeg4jtWARX41QcrWAKxVEVXSovEfiG2x5atR+5YoWBXYm1E5r1oZEX
BOnTucmEOx85GbMjnRXZkxWg33zr4Yo3a8lK+L1cauw4JrPFKe1uzRcqkDUOtT7bBdUYHoq0n9aN
3Qb60BZpNl2RfSOQVaRPPM4wKL53oR7vcOL7aMbKGKkhMP6V6IBUXAYrnz7ssR/ZqkgzDYLMvKC3
OCqLqL5zO8qo79YAAuqFqK+Fwp/LGW5TZebXXrJTW1GCjFczVu6TZRL9LdIO6dBMtxdSsm2yLf3K
+zI1uNZ16gH5ulumyQaYlPeKQ58k5YB3JOkFK3ew5rM1pjMEP88294Df5cFLb/6H0apZgKZd4K/y
dlS/sb0fHizC2vSRoWP5ndUXWucxucl1YiLdZ4Q1SEiy5dN3qMsRHikXXUUOgGOZCbkqekdw7Xjn
VuuySNS3CqOHIfRq4MckmtwHK1AKImuA/6YT81UiwsRAVUxTcCxiavhe+1QKMSuxuSr5r3E8Ysof
+918ozS2jkk51lvvrpKy/pqkHSFlzNJvBfO1lzixDaQDlXQHI4DRKId+VS52+YD0wmIhHGj0BnmT
fArVhkznnO4ciVzdZywJqw2yuZtQPZvG9zho81/kh7BiEOAo97GXzffBONOU94Fi+4QCHtNgkPcP
c+OBm8Yer1+hbc8n9jb5BjKaWHZ1juL1pn+37sqxGxAVpLZ8ovxsPofR8TQVlqZ7XZDRrT2o0QNH
Q4rxCAJi9Ms2VX4C7+Xvg9HoSwkH+cL962xQHBY7fuHuyRWN8wIz9DmR1AU+Aw3yE3M75n6ogHIb
u1t+cbY4JxQc1XgLAnB8jpGFGq4k1+FdK3jze36cd19mbsmOU7Hbpnl1f4vsENq+6prjRELfhORZ
T5BFFY0HsKP487adPjQG7xXSC81Oy9UWr4kK0aDZhl7WttRvDYYlzoA3y2LHJaYy/QgyBLNHaZb8
OcsH9yUXbbRhW4pmb0yD8gmUlfm0VFpfA/hWsMlTc66gz10mlaD2dJ3QuW+ioD4ALyyviiTcrd1F
/lqGVfNAYG58CMqYlVxEu77S9Hb1JsAx9m0YEIqzStfBoTBcpQ2X3h92S+nmasdb6CZ4iLBqQkeN
6Do6mbx2gYn2C6KaTYCG5BfvEKrsThBRkevlkGamOCqDBAL9pNtvgJnrE4xz8xL7c/GUOQ4Yfp4w
3NF5XrNHq33WviOj9+ehmogdGrVB8hiMtVx3aKwOjUgYUqCZXXfJoINVMzjTjqwM3jXh3MCD5H8e
S1iJ1bD2lI2Nc5pj4jYazPRwomBMP+GKzGiJO3VB/Y+7rlVAqrMZgtHEKUbsA8hZtgz8IR1TDVVz
Icp9yZkxrxy/SnduO8ebiS+C3C4sARfpxIgcxl75P2GQI2yXMDDR0aKKioproh13vGuBdG9u1fJr
NCNHrocG+Z3ThEP5GwHA7fusLEiyPoL7+IECM6y2ph1R2zmmadmTRRX/XGrrwVmCoFhPt3Egr36D
FxAtf4izlLJ/vsjU8b9uRHmOXkahG4WCyt/h+FbIDAgj2Npzaceb2OmIA8kUpOkuu+m7esitoIYH
6MvBo+cUAFl1S7/Eem8aL8PIoxOSBoQyrvEetfSjn8HMMIrqGCV4T/rARywT7yPR83Rl7kXbGOMD
hAvtoP+C5z9EK4neByfEIPBDLOxotijg8+ckXood+/NwGzsyyXctS6RiZSpugq2aNfqpKMw6Hxmv
E1581pfVOnJV+hSouWJZy2aJcpc7Dwk08PbnBO1z+2ZdKN+Lem87rX3UDUurXVnSjumLTcr1Nq6t
H/08JCjq6b1/JkNgOVuL7Gj4blO289ESnScVohIEW2ZnjLuUJsqlxroUNqQtDU0+HwD+8dGTJvtp
ZdmjehJW6zyQVT9v4tIetiUJVxu7xkCIJL5PADPfINFdB8JvbcOU8e/aXL807fAVRmpEfMoZ76Fe
viyQJjhbUeGpE1Dnp5Lb7zAnMKfXyqMC34fKHz6WnFCik93XhjMWNeQdY/iZirChS8IIlx1xvHrR
mj2WuJ8iIh0wfBqyYYgQ/NFSQqJ6i6N6M7bcFStnIhgxYgiFeBUhDVOSErE1Ve/3qgm4BCqgTdyW
vYtIIIsa9KCIdRfnTkaNjA+gbBGHZK0Zbvw12d2B9uPgbQMbKZvI7LWwEepjCcQdFNdOBpEEkMmD
yca4WanB5fTAOY9NpyCBJLx33aohMagPby4PWoqVbH1iiIYJPhbqweEosoo0PsQc/RduRpiX7Vh+
Wa4XkV49CeeULIWxd/QM87TPu/iBZ/OpzOIAfQE6Ex+XdHKM1eChy9J5JVeS+jjeoZxz79oSE9kq
RQOIaC1VH20+emulNfD+CgboOxLGIUZRG2GKbrhubwHD15ANUaHdq9uEWCjGwjsGNb//zp5Q/GxU
EVEp+Wgn1HpUItOM5QN1l6Rz9IMJ5s9G1E9JVhIVqE0k4DBjjtwt2ZRU2zRMqmeME8M+Z++PerWc
8dDqhFIzsrCky7BpqxqvUlxfZjKTfZ6ELL2Nv5EMb1K8EF9pG9X2mj7HvHmoV7pVEoEudFyJibxo
ySY4ViJO7f1NWDKuo0kj6/TqYLjpLYe+3FZprYpdQaZBiSOyZiPZ27htXkwFM3GDvpbIc/B1xWUU
2OpQL9kkmKQxsGCNVVDvS4njwyIgxF3FpDnHh6xmrH+fOUFMNofyTcciYc5/c5iJj+sSkPGl8PBG
bXA/zeHBnUGW7VlD4xVGq4cPg4qJXjathn3byKV8gqUTvbRBbY8If8vpMoRDwuQK9v0/Acmo5hSM
pzFd1RluwUewWRYEnLEZmPjzva1oTbvpq870JLDydd3XyFhu+UFseVM9jlS6R8k5aCCtCQtReivE
k4OXEOpCKZ0X61bfHlLPdfQhbtxk3fdSbjFP1A+4SfTz4JQ+3r/Odn4uuZvtjHSMBW+DMLm1Ni6m
VBtZzaXiy0f0pALmzo69oz7J77yxT5Y9Igr1pFMxHKbGL+ieVLw89ImdP1LLTffSJcFkHToGggK2
Gv5fgUl+yHmw1doq/JL4ihgU/0rJghrWburJO7sYYTZZoJM36Ub2RpWek9+F/GLNCoG+WK4D2qp+
nXMPv9Ukb+CdXDKL8sBJ6zc1zCW5x91QZdsFPyYzyJR56Wqw0uIN9b+mu2CGjw2lSjZL4OlL2sOO
mUMwErx7IxY/jfka3ebGRbSiDpGNpV6JyPBZqPHW+unVRfFIxk+0kRwV/R5CUrQlHg33RB1pSN8N
08HnHkTxtK5A6YlL7g/xr6qnYUVdOjgLA1Ctpz028RktH0akAjdoG1G893EFgL7U5boxILBlXWKh
hofe7Mu07D5rf/bvQPi2RxvJ1rPtAjPsimqsVsnPuG2tp9rSalfEP/IQPrSPrJ39pletjW+AshCa
AUU+KB37p3Ym0qZGg15vJWVSuOcSpsJ7kWCK2+ZDRTNmK+5nVsnxK/O/B+AEL4njl5gKgizpVlOq
W65iAwGM1GwajLY419ncH3QThHdeqOfhPEvGHxc78eJ058Vzp050/H17HAope6x+9XTv9Z0ctxLl
GobDpBwFPqTFSs926LEYrOWCIDohRWjHFc8ZmtFGVA+2xMfUSvZBmyEtMmiCCNUYyM8sq1ZZo9qD
zarw2t1evGkfcecRIlKqdcTT/Y39ngMBUgo4/NyphFoph9g5Xi3iRdeFfACDTzVYMmzkq6Jr2xmm
oFAOworXgkRxj0MtV3Nxcpwx/HCQpJ6tqdbzA27CAZ+scTuxlplzwpBLplM9NfhSS/YP30unk/lO
KUSK723LjmIFjybL96p1eeGqPGReovDJbhmHN19dR6ubxYUpnyRbOf5mEWSdxwGRIJjkwardfVVg
cNrUMrReF93aD3aaLt3KBppw9suutjHbLzbdnAgE1U4cmLu6XcJ3176NvlOrD8TWlRXxEXGf7Cim
7F0894M8md7xvlN28hX5vtOqAyuuV9wh+GOdysXKqmsdLntRR1G/KdK0EC8d9RgyetdxaNrmZeDz
Bsus2RSlQJLsAPZ9EFkc2lUwWm9NYjqYArxS0WZX83euHAjREFDvt7KFSiLqXFjPLEMrtiljmaEx
tkL3eeojuGepm+hNiRmy4p2lpuK2bBqPfU2+2IFEiFbtU+0vLwV+Q/KCJmNe+9kFjDGn7mVmMv3E
9rz4JvtOHRCt1+oYYrwqD5mS7nfH+ILMdG7WVZ3M4S0iVBfP0pm7aDW1yNmwik1sqAojqHCD9Jbs
55l8fAaTHqZrNOvo3xf+ULMF4BQ+6kaCAqmwaDFKlGllU6KEwS8L3Ut17KcWu2ddc1au3bjSR+Tz
uvnessCZX61AOtlVJ3WJIjzGjrPG8MsgH7f39DqORY3M2uSYmScTUzMjfidMyLiWtZIYepsdSVlW
9tQnN95PDgnv003T+oidNDt4eF/gBhTV8pZr1/tltCmf8zYaxBEBXn0PyBntHUMOu1sVXW4UZpup
tS/9hIzyvgTEYl+zbOZmL7jLQgbRbXSsQdXnp4I9s3Pq3B71htV66adTTt1CQxkHTzmWN/A0XV8/
wiLTzy4dv7cKEFfnp6QP2qc0dcxwmYSQAFOa9BMXM331aBIGjVgdXFodPX91ZdSG6yHV+bhOFa+Y
teDtbc7WkubD2vGAXqNLH/JHN63c5YhoumveMYpM9xWCZNrytKzepY38YGU7un/p/QCWQQBkeuUF
rcWcP29O0cLTR9iiJepV7A6lv5oXuol13ZX4DSmJ6wvTvOqJ391yNp7n9N5v5Tyo8yh99egE1Chg
SRCeEpZx1/gY3Vz27Rvcg+MpYGqCat1naQAqRZHtsZ+xRMnVjFQXOSh66dBcEVOy7wxtJZ4KOYgf
nt3GpADkLjzbSkfiM6cQZPA5I4rAiNGHB81Dc1R+MVzYtIXfnHaIzkBo/fsAhFW3wc9N5MqEMbim
Jcxxf3qF/TSyUNgLFIoVT+LsvcI545wdB46lsO/gqwx0x+wqa+0cxODRbuUy7rvtAm9gCztj+cWL
izzMpVXRBh5P9aUHpe6qmnV4Y0qIE1Ni4bsOmPsh2reKcAKE3LfDtROdeNQ4M3Z5PZp7O7bFh6N6
54Kdz992LT+qY3OfoCPXfr3NOxaHxE8DJdLNzF3iYWUcJ5u0Wne0iujE1se8K9YeO8pnQBX13GJU
dbP0jhIwfLNJEtkYJYb7dhriQ44qdd5UbJ7pXJyU4b0KDfPWIZbeB09Rsh1bHT8WakjZnCb8Qmng
Alxz7Ac3Z9C3wh8UbWrOlPfBpsK3uTW3BMJGDMgSuPq/ElJtuBJTlDQnMi91tkkIbuoOVOoV8UsT
6IyKgL3nwtHTN1eSuLFiIKop7cnhch+JWGr1ARGfPIErCQ4mpuQFc2sa7mjbqq8z2gZ2mEVX/LRF
snwK7ePwt+MiV0QIcYB0i93bdxkbP74Lr25JKnEHL4HynLs/XR7DfYJBTG3A+UCqklZZXdM0Yv7Q
t61znZhgUk8xdVvpUoxyRzyKS2+ExWudkvb1Wi8JGZPBOITdVhc5CrexrocNUJ5FHtXSTyQJQZgc
dtQVMAwqdoIHWaVL9TLnC9Z5q54uguoON1nJ+bZrnN4/I/obnH211PLRjyh15sQhWIzKD0IMl5bw
neB24QiFpbR+YMoZpd9c/CEH5AVs2RabFcImBdt/N+TakhuXGMfxLWgotgCDkdGXdJZvjoNYPKbN
ESM1HvGOntIiWjXkgMT0qgOxytjjLlU/boO53XNelI+JCcscimxfXrOBGFWGLOaM03F5Zcee6nuc
tEnB/BDiMfvO9KW1cp6raQBi7wQFc6HQSVGTUK0Xu1BadLS09zwXy41itLaooTdmsfBtAPPrfjS5
C+w+aPrxm48zCt5al9W8TCC5bEp2W9V6KmSzjVhJyCuGRvaWs6zPCcfYPY1M8DD0Rj05+YzBVBBk
dpzHWuMawcSVRCRSwgRr4SXcikOyVrUXbjPh14cB5EWA79i2ryzNGPvivQGgkvpecpx5zYynPgiG
h6kbETfCJwJWpPwbWg2CBDqaPAkIi3EI63t0C0/cGWllxJXRgptj72Iyxp2eTi9WL8tnxPY8Kqz3
czqOTj2kyvN5Nia5L6hyzk6SLV+JKqdnhfyftTvctAt4tEVvW5xSMMlCyqxdC4YzWjkMRI/MrcVb
QP39DroP83Liu6wbPECIA2GXFe+OKmkeTWvKreeXI0lmZvZOU5mr+B2AlbpgmMLDl3FZ3J3yavKv
FMQs+PhDwcrLrsqHAv9psqNWcMCwTFIH6wY1kHwyU5HNz8gHKvVB7YMZ1Kq77ACWsvylbTuy9vhN
xuyRfj4C5khRs3F1RZC2PXoxeVdeE9Xb2wYX+mkQEZk9Ir65cgyUqJbshvcHqMY9z5R4DR18Bgkj
ri3fuP2Jrg9Dzojn04gN/QxlPy9twlJWi89MgnVpxbFcj0XCckizzo0bO9qCLbGCddfz6i8Z+V2K
XHgXHCldgWQ/bV9JkPLePNcON2Uosh8gCmN1UJ5psYwNTVTQMzrMqPiNTXaeI23e46XMA9aSQ8gU
xy8oQkZehul7HKnoRzovojzKqWGghDRRyS1lvCFcr22cuxmnBfKAaJo/eukV33Mj3a8ODhHkKCbn
37AwFrBaOgxYLPLT6EfG8iLmiO8NjI95Cru1haCaowuQHTF2Rf1Q9KAXtnA+GCjG4Uy6Nkua+Ilh
JtoPkUb581gru70vE2iJPIYADHC0Tu34UON4O2XOaH6zea/+dJuOoMSxBNgP70JUv5S9iB+idbzn
ubNIrGhUnieHW10Wsilk0LRjsE024iQk84YicHH1JnXkACUScf+haCnPhclKrCj6hrkdOKfnlUf0
H0OrNDXsD9KREULdpzEMA69LyzVOQXK1liVhCF5CYHlzCWf/jkNrnHEgQhJaZ7xZ+xOEB2Kb2Zqb
p760SPD9n70hKFiqkRM8L11IPb1jvQClY8wNNCO/loOM9oQLFpeZAK0vUfRka7u2/fmfpbb/qugN
Iyi4YewEFFH2jSH+R0VqMzmjzgbyiYS+zjlSBZ7bOFz+Bpr6b0S27CFvaF+fhBTP+4uY226LxJr7
gkW8yNa2dc3Jy4ybe/a47X+RdmZNUiNJtP5FMtO+3Ecpl8paoAqKYnmRQQFaU/v+6+8X1XeGTKVu
yuiZpulug8EVER4RHu5+ztH/AV+8Dv8n+JWvtte/9bk6YP0d+usN6Lvs2YBoyirSGs0wMOQ822T/
Ocn9p7+eM8eSoXi2NMYj27MuaEMrpAHlCLpGi6fCes5QKnNWGq0vO6BtWZfp69NlA2CDOutKToAR
dqStdQrS/aaUELBL9jItshC5rrQG2yzwH5ZnMV+2DBE8l7mD9oHxRjJ+AkfISkuDagOw4ChSrCT4
+kiG/vXGHF6PqBs6q63IF439GLRVFcEhUsdAQWYLlAPyquQAJiA0c5AYConzb7NqH4EBjB6CYNtR
5TVXGq8vvVy0POtgFQxIieV537oaUM10aIhz8+4DaLybLmt2Wru97hZvreLnU+nIJm05LJcChkWf
ER+D6c7pISGELja9V2/NfbcZNpILntmNtrlHjLlxPJKPHhVZr9kOXr+B19ElLnQLDwo2199aG1DF
K+iAy85vPkshFUDnt2Xqc3ct7BRWYJPPUpz3Q/vS2CsiORpQnpkLYYCZVVUFyA5wh/MzREoDMtWI
87nlVoy72yCy7qkeCSEXiPJ/x215kUep1KM3ZvPPqGmw9IKN75FQ9YqVHTTT5sKxRaM9aBvrjQX7
DTB0erIpfZECH1RgQBoPESWKYEPpE74182O9U975N9LxznRbVuBT6H78uTbpb2zvZ84wMy/23cm+
6hDHziHGIopCU5RGhSfof7LDt/dIgLoBaVUYJA7+rrh5pY3FhX3YfTe6v3sXvfaV5VfEWXH+JbbC
QQUYBXCTyUl//iU1CXhrqGB20evWK5Ej6/LPMdR0FUqRrgpNiFRAjtt9V+uXmpwKeelDFFsrzPwX
xwzAFFA83DGqUJxSxQ1xMh1KfgQJ4MB1OWrG+zwUBN3NB/RNa6+XlEcVBTRKUe+ub8g3OMVs5Ox5
WTEVGfkZSgLnRk30SdM6VKivxM67qvxc9MSQtd4/1VJ+P2bqtu3NdxR0BQNJRU+s3jwOtubVCGFn
5XRTB8EDhDMfVr5qYT34KkQ0AJ0IcIv49ZOpqGpB9gzyC+qkH3mh38lE7kasw+OfP9hmC6MfpGtZ
+4mY5j2kU5SXtB+qrqzgXhYXBJ0PKNq5llV7tiAWRDZjMNBfXR7pzjWkjQMZT18GINGVm4TsHQ1j
r9dHfhEFCB84MTnbEnBL0vaRYbLC8Q0yZMCXe4q1bdXf5OHKkX9x6s2MzdYe4iC64XuMdTRUEedR
CLeMNcGCi3sFI+wsywBUr6ks5vlS0jY7xm2mWS5cM5AwjfsioSGbF8T1ibuIBixgjZZQLBDQScec
7eDAkppGajSft579OGbybxRIyagd60+QM+Qv141djsnRZWI1AgJTN4mizsdUHLVSalDbc6WItlNC
7EDrXvDilTjt0v8wg5aMDHu0CdBLjPlkF+RNoHbN5KDOrrw0EFPRa5HRYUIne/vFKgzv+qAuXY/4
UwF3BdSLsG1+B/ZSF8JgHJB+xaqrRy1EE902GY5PiTNtu2xasbewYsRUOi6hyPxzvrsimF+OiQIr
sw59hKm8S4fmQzamrp4Fd9dHdmGJmw6fYFAOk3ihmQa4nK752IS9qbae+J35TdDBklDCwgqFs7zi
iWLXnJ2oXPIIZ4m4FBwuqMbzVZOroYLhSDyLW6/WPyrG7x7oUCZTPra2x+5L1vXb6+O7cEdhUbdw
EQfUrzHfYi2ULEmAPB9sFDqMP9W2NX75sKj9tRVeJQb+zlYG3jgbF8nJUaXhnU6F4R3CrUblk8lZ
uQIXVgobYFodeF4J72fnPkXQwtYDi1heurdJ/ejVrZV+HtuX60NRLsIxolydoIcqHIKUpjF7bHWN
NtqQYfM8qSXlXpPpmSqtcjikgxbDz2P8hkIHNs2ADGXRZTcw1FPXo/K3hVZiWPHOi31n8wIzybDb
JIiJP8UpfbLL+7pMnQGVZzdWkfKz6Bvf2wiPPWt6lx5ImZC+0ttsJSBlf126KYA8gUym2Ro/nU11
SaNfp0GH4G42m7vN5mFz98C/7cSP3c7dHQ6uyz8edrsd/+Ye3H3jHvZ798Oen/7zPxMAxQ/3g7vn
lw/88wO/j9+7Fb/OT5744fG/jfjJ89yN9/S0ueHH3Q22NuIn/vb4IX6L+K3iPzY/716eXu5+3hWb
gv+6u+PHzzvxf+E771Z266XHaboMMN6wHNBGQOfPZ19vSYZSLaRxpXHcpHpV5WnnJ/e++Xzd5S5X
WdM1k70DmJYG3Dn+OBiNcqoaumBzvK6DKbeJjLsjjUtF5BXO7+vGlgbFJtXBv1k6dmeDOmqQqykO
uTS0Gx/BPR+AC9M029NBIt1cN3XpRhparqYqMzATILoY94n3IoiNvEmAPOAxTTZQ39ZluSHlRVNS
vc2aVyrr1+1dnnUakqNgdA2YVriqxNBP7MGBqRVaHELK3OnVnewf0w2l9/x2QPNj5Vi9PMgx5cBU
CYEmkptvGjcnpgQZp27UUIDFnZ0cFNLnbtSNx80gRF1d6nkmymxjh0hp+GLRXbJy3op9f36PaAae
Io5DS9UvPGboRthD/RYesg42cQmUZ7mifqRc5BkIsU9NzCazUKApVCjYUzlTspu8k8aNMebtoaJ7
0itHGhg0JfuZoH/hIQjxXmvl0ru+nAueKnYeLxBbJQp4eyKezPEx9f1Q7/gCaDzhiOxAf5g5Yc74
JUVx5O9t0YqjoffHFabO4d00149kwgl30wZCROlWdh6OR8KN+n+0Iy6fkzEhrAHGFyVbLhc6WJUH
eALhc7S9Ml25LZc8xFHUN8ln7g9Z7M0TQ6UPULhV6GYoc+WpLIJXdO1XxrKw3UCoct8rPIsVzsdz
E32Y0DCa8jxE7KRwa/QvDHVANc4oV7xdEQH6zN3PLM18cQASboc5s9bq4NWixwnHC381kk47MPoG
FXm+9ntND7cprZleOMMwbXABkNzlX2aDhBd8bOhN4+GtPEfBe6rnunxT1o+9upepTevRfd7dysO+
ANsJ8Vd1T8dM6+xQAJzy79d99C2XeDkNf75lNg06ZUBkN5gGvmXM90HzLpe/+XB8aMY9yF3T2EcD
BOR3ftzRY7A1k904rsQGC25FaGSqdGqSstLmVyJMS1puVkxHUcGVqrUFFxaNSNcHurDxTUXnxoCx
hrTLPNnR0m0NlwAlEKBjv9Xc2NEI/wt5qW0JMf9fmxK8N0L3TCX419VzHy6DvtSLRDNdyao+d9H4
VNTGHU2Tr+g5rAlOXu4XQmSTiA6JRVK381qBBAlgCScOXqxJ+7K0X7VEBaTvfP3bIWGGFyEi1Jxj
9GaeD2mEbrgYkZJ0raa7D6HH0qGNivJxyzN8JUP0doOfe6Q4WmDjQcgTeow31oyTU8bRIZ0supCE
S9xb9lNB0ewQqJrUf4amsYx3guQODfljYn/WtWaIqZcjE83TOOlHjyw2QklSb76kJu/3B78q+l+p
TEf6PbgdSAssatvHTX40iPabiXrcjmJ0+ntEooXy/RQZLyq44ke5Sp1bXGZAuabru+cirICADZqZ
kbMrsnSvayjac4tE1ScLraFnWITjr9QCm0OcDe0v34qbA4ifIV45IC83C4G75ggmFguYoDxbCdWo
utqIE8fN8q+afoeg3vWVXvrzebiSCWPpiENmoVzhgC8NcqBr45T/aGhumHrr5bqJy62ow8Hzx4T4
hJMFlmKpA+OCCRloFUVpl3X2rHbTAJ64bmnJl9AhxJ14p6KX6cxurM4IM5BE0DMjcON++yf3rb1v
Nhx3W6KrfbeDKGJz9H71OxCA2tb/CNR839+hAeC+FBvZ/f3T9oKdtRlv1266hYmmJkGaTxPXnKbO
LgGEgcgB1wg5tVpNMwG8Pdra8Bcm+syE+PWTiW6mru/BD9ooWcI8foQe1Itzub+Z4IzY1rk8PF+f
7oXLhCK3qhDF4pwWVbJzg7TuwbJuZw5cyJCWa8VtkSSIwcHDDyUIgIw72qqea4rPOgS4dghIKc/u
cpD4FvAXRY2frn/P5RvIpOAIeYAFYMuxjFmOzqmmOI0Et6CS6R90PQCgXMFBUN/EU/jFnpSVp8Ll
tf5Ws4OpjFcXAfRsuo0iHTVUT2w4vn5EDlUD+2cZ1d5Uvovjg6WuBGOXgxPZLJvKmWpxzbzF2ieL
y9tSoxsQznjJnm40zX+iK8VV2u5BJ8jUJv+vA2cdRibWlmodeTt7tmllRM0apXZscloKzbRbQ+t3
1gQdTfaXhlSVyhgvPC40W6c+Nlu0qs0hUaCxxOukb3oZulDi6nLpKfb2unNcVCLeDFFf557hSUCd
9dxZA4qqAq+XeEpluIoJ1ADsG9qeU3Dva3RvfQn8TzXSG9ln1drDuTOqH4FR2uZ+5TvmB8H8O2Zu
0ySDI7eQ13omHP+2CjEPwJXjo95v9OIBb/KzeyvyjsqWxm/Xju4daeXGnfvt/ANmT+p6kvBclQ/Q
YfnwepDjUMvScwh4NpOTLd1D20o1VqZ/7r5zo7OjwgcnYcTUfjyUIbZxcVtxm6bhDpFAaVgJXhZN
obhJgoKc+EW4XftOq5aOkng0/3gQxBcq/cXRRu02vr/ywhU+cxq7vI2KSxkKa+Ik+KfOfcpOIHkK
KhXVLuc9DFnH7vPUfLvuL8smNLFDuNi43M5NxLLeZTAb0MUCaP0Nc/47Db5ct3GRr/xnHH+MzKKM
sAoB3SGM4cm1JdcupPz1FpL09suxc9KtaQtO22SSP2ZDGu/SoujvFWc85lurr7NbRBWMlZylsrhJ
nD8fNAtLylCd0FGSGbW6sWSvCnVQT2jU3VngA8MnJzqU9Di1DprvD4gQVMraBwgDlyuL0AWpdgpL
84qt2iT6ZKGZ6SHx7TUKTKVbDVCY/AAiFAkBKKI2TuWhJjqUrxDKrqzHPHHyz3r8sT5bD2nUIYQv
ceFc3ofNu4lSkBr9sMdN33+WbTjKd3W1MuJlP/tjcjbjTp+UHbxTiaf54Ng/jMXDUf99fViLGxMS
xv/M6exOyUsZZR1hYoq+ydWrHd0e7ffdtO8seSUQXBuM+PWTy1I/0sWX5syfFo/vkNGSHHkHG9zm
+niWDlJNJbNEEpQred4h1AO7gkRDYpWKu6CCJ/t9NH5pwVG2xl3v768bWxrSqbHZ5CnovQydgrHe
hwU+eIr1cVN1P64bEXfP3OtPjczmzcfvuIsxAiWZp3YPR3OX6jqYrDUHXxwNCVZe/wakf2+dIycL
ZDfIXSMam3iFQcr6FYIVJBDgIFG2Valu7fBjqskbBTzplHlttRm19+HwvVpL9i4O989XqLMyTWmE
sJkVfEUW3x/774Nxq0EvsBb5L1mhXEebGr0XKn0g587oOJycZpKnYL/f6cnGsd9JA2RQ3vWlW5pR
ghriQ9OkSOc451ZMntA1KCuUxQOax52vtUQvQbwi8/72Spk7CNVAmhURKRQtLedWxh79LkdYUWQJ
pZW0FC14UIXeJDyjBRFRmiBvMaXVNkjs9sG2p2Iro4OSPwymVfPosVO7/AVHlyKkCHP0C7wpDgEu
B6n6S4bAH8S0j5Yu8igZisP0aeSQVNjHprnvOm1AARaWNe6DSodATddQMlvZ00uLxfNM1FYtZnJe
ekdmRpFaBLno0oHCBGJ7xMZ1Hm1/mwQTJ7xNJkcwKSvEV+KsPNkAIAio8VtMZFkh9wtF0W+kKfSV
Y1CcCRerRerbUWgx5AE+8zy/1UOIaW3RKF/fNYD4LCNauTYW54v2FdFqZfHonoUnQtQaopwo9cAH
Q384fKugLUDZbtwM5biyNkvDoV8dghnyITJ1xfM5oxs5L2EhQiqGXno7Rw7g8foeWjQgqj46BNQk
W2aDsZ3OkNKUwRiN4artIW5e/40BEi2AdTgL5iUCqJKQ7NDD1CPL8tNJURqvwrWGmItMt3AtuixM
/uKtQ3fT+TQh3A3fXwwEYqj9vQJVAlpS0AQADNSMF0jxaGa9FwBRZy3RvTx9fwyLXz/x6a4IurFK
k9Szyuw7RRdPD9SV3PGSu52ObXb+KHUKFj5kbIH61VCBCQjdO2M3Giu3rTgt5zsHmgzFgh4JZPrc
E3wdPth4AuBRWYpPA/nrUPFU6j9XXYz8U2BSQkrv5cTYXPePxeGRS6YaQkLBmWcwjqajNyhyAmXs
0BFQIJVNYgsCB+0lk35eN7V4X5CFV2GctUXO5Hyx0ItX87HmoJNK510fqZ7SaxC4JtvrZpZGRHL3
v2Zm776Ubvq8MTnnRl9DOxelraOV01IdvI/b9OZ/szW7AvVEs1WpwxZqO3Z6lyUPafGuzdYeS0vB
Oee2SU7WJt9mzcwEwABh1sKMacS/2hqAudxCJQuM3tShKKgeyf1vcnJC1VquZHlrc7crXB0mDLOz
RaMcjaxaXjLCQvNM/96CvsV8J3jctF95eWMY0OI8W93KvIo/9WIzmFz2OtVinZfuuavAqoXyhoFX
CgpfiF6d7Gc57Gs72ev97voSLh4hwCA43skF0Td6birXO9RVVAGsajS0ZRRUKIM4/RfXIg1G/zWi
nhuJETLB9zES9clL78vPFlW46+NYnDLuKvrQRXw5h0BIo+WAVuMmGaX2VxlEaLGg2aI7N3b/ray6
lVkTm+higU6szQakyTyt+pxTEeoEAmmYa0h0oa313Q6lz37nvFOMz9fHt/hAp+PNYpVIPVIwPJ9D
0GXwfEiYpJH4qZ/gkSuiT2CbXzIZeA+Ku0YG6BU1Q9fXvmjOuFFbfQNt99aC4+H6tyzP9Z9PEbNz
cu3A1jKmacm14xjIKEocLu/A37ZGAwfaiqmFibZQzCBVyc2g8PO5qRruBSC3eA4NwpuihvNgExo3
pnXcBPY3sNvXB7ZmbbasUWtDjI2CLYIyvmtOn8rgywDpgpPwZHJuzezmurmFo9ri9cDABL85Sf3Z
4IrKmABkcn0b1p5sSyv9NJoPAL1XLrmFu5WGKPiyuRZ0ErKz+EQfKjiSjx2cecaXrHo2+xsD2S2Y
etFlAn7stsVKlm5pHhUydCo3OmUueTYwG6JgZ/I5NdPpcSgRfB3u1C0kG9uuqf8yS0/sRb2UvCMN
rg6dp7OxyRD+BXLBrQpb1t1AXOECU8JHjoHrJ9ajqUcrPrJwjWNQNNSiOyrThXq+aFMA3XsCctGL
6SZoJdttSCT37LO/940TM/NepapWC6MRZnyeRXH9UNSeD58mXPHX7SzdcPQiokBjyDSF0DB8Ph50
H1u4/nsi5KJSPYdCFqTwmVreQRUGM2QdPdnRqL36pQlJImy1uzBGN9TVQ/DzK1N70b70tpiUCkjx
OIC0rNliSnCyHhv6OHmi3hc2cl1941FoIXZHnm8nIUvWksV2yu/X52DRXU/Mijvy5DwL2xSaylAl
fh+kpzJnI4bmC0zae8mZHuF8c/ss/xdbEif670hnsw5cXgEqislo+BbJ33oV6q2MBuNbQ/YC1GFR
D/zfxjg72qbaL6PcxGA+ooaeQj/xCZS4q+aQhhy/KeHK0XYBwJkvpdhGJ3NqwNyPpIeWeoX6ayi2
A9Bz/RA495ZzsPT3TvOpPe5KI4VzAoWBlSfywv1EaxMNzSBOBCZydlW2fTPlaGGR/5EDV6pvGktD
vRhsM5S99UptZ3mg5BTozLRFRXa2kkkAA7kUMbGaiaoFOgj1tu/HaNvAcOC2iv+qBzGE2mGv3tIw
91GCP2DTW4DaNdqEucRRu76+0kujpyZPcyotADytZweU09PDYWRQLBW+TftIcafH+xjVQynZ0yO8
v25MFX4zi4RoWvmvtXlGL4+1oCkg/vWU7H2L3IBUVgjHNU8cXlD06pv+GG+ySn0oQ1gKgchZBzN6
LuJ7DmkoI2h4iR/BC26UeOXDFuJavktUH0XzDkCwc/+T6AMnpcYsDFSjkrJ4z9WwMtFL1zddhw69
nAABaWA9N+EkflhJjTitEhR1NiOsQBWkXf0BoFMJh8jgNB+vz/aSRdHSYJOQQddmXiPpSuoUdgZO
aYqq+D2EM+TJ5Cl5KDshcRo09Ur0tWSPzn3aushv8PYSB+fJJh4pRrVDyeVaZPQcKIH0bUqn20hR
3wPzXrG1ePifTqf4mBNjgjlPJawmpqa0n8Mp134yp22vUCn+PADSBpUjfb0+n4tOwvmAI7BXdGe2
gkdZCpK4YgVTVP78Y33f+8ZKKLQ0hXQR8I6j4Qp00ewsUnwlmUBtQo8heDTvoNGR4KPun64PZHHP
s0YGFVEoTOZYXzvXqlLIT3hFkD0mmnRbhuXH0Y62AfKmIUwe180tzhudY6ZORppX42zeZGRnILdi
02ttWd/VZu7cm5P9ct2I+EMuTpYTIzN/KGJyASEs1J5hDLCDIpUUJ5tSXbn7l93OphmcYq8FWGO2
QCkxZRYnJi98/fhU9Qr6S8Uh6sObzFA3lSTv4CW5641fFux01wf4/zEtWnlknE+zZ2eUSYcsMHSH
+L/VUChBvBXUQqXuutD3EHHbH41vfT7sA+VflLYs8ih0yEK2BNxtZpi0iSH1pUSyrZY2fnuYuInC
XyujExfffP1OjQgnOt3P6FnKfYiRTnIc5MViTyjKpAZDjQUofdhPZEiz2HkaLKSBpujn//gBMy/N
qbshmskHBNJxp2d7a/oaQCk77ps62LbVkyo/29pvCpXX7S5tjtNxz/wWik/NPmpvVHD5TtL2tjls
rltYilc1S2T4yAXQzD274asA1c+6Htl+PaK56ON0nyD81KWbNom9FFay6+bEB88XkkQUKExLCFjO
c6TG5HPAhRxhSIUoTu/B/oQI8bdcirbXDS3N3KkhEWuceExdGBkcztwANIB+bKfsWcumlbEsHSpU
P7lATeICZ/4UjnQ/1eyOaC1svtjUG8rH7N8kEU5NiFGejMKQEeM4voX2/SduLyvKXN6v0MOhRfAI
+c/1OVtcnJMBzZzcSRy5jHwWZ0xuQX54klW4vQ0Z9FpAtWZo5taDFKswhDNzsX+r2J9Qxq7qDxCC
Xh/O0vpQRqBGRnujDZDrfPKGGCU65KTYs6mdQ8n1tSjKmz7IVu7LJU8TuqmgR+FMMOePXj+UjUl/
o8VOYsDoPvzPQaPEn64PZiln94bINiG1UwVW7Hw0coNkVAvQxota6VuLLJwKqwkQYw+tFbcfwvu+
/qH19gYRmp0DrVvAlrKLwEth/l75lKXT2Abq6dCIBzxy3jqhFWZPfp1EWjU1kCBHHdw9A7VfPUdl
CI1lyfHySAgbI1IYT9BImWtfIHbv7BihIK9w3RBJMumzyQgpACqxTaIBxcMt3Lpuj1yTYPlr9d9W
Kh10OuvdjJaAoO0Ovqp48EqufMN82XkUQlFiClYUUJLU6s7XI0gKU1JbWYLUKvLv49r63U/0CFyf
avGHnI6Tw0WE6IZ4FAkehpkLQ7Pi5wFUl67efY9yGRZti2sgf75uZR7xvVlhxWyaAzA4z3slBdJH
Q0Q7YVErr02R7X00gwbePG5XcSsotb2/bnBpWBoIBaC8hEqgPM7nbmqzsZMUNHGs/DkrUASKLE8x
Vwsu82NGsKlYusDNghYWTRznZlJ1qI65lIbe3Zejm7iBCxj19bO39Z5WkgQXmxNLtIfgixaBOY+A
WRAUAmLxYe4KPXVfbYDF7vf39SZ1Qaxen7i3mTl3iHNDswuh12j9HCNkKWFjfqPJqaDKiT1zq/Ff
GoMUfx/56+7Ll82Ds314v3MPgxj4/vFVd+91t9wY22JrbF/dRxRCXCil3M/77Ufv5unnz7s1WPjC
CpzNy2wFUHlIgipgXtDJiTm5smifKQXafkHywTJ6ZaXAfOFXVP3RnWbJYWSCjmm2DEPPwy8288ir
YrXcmgaKmnSQ83LpwWBcX4m3ZMTZSmCLMi/WbJMDYH4eh7FtKF2tRN4Y7JCXcwEvbLPpxU+RYExe
2nSAOvgeuYS7MO0gMfaOUEMOe/MIL38iH6T2XeX/sqyD0a/ceurFwSQ+jOMZ8gmZTov5bp6qkW5A
3Yy8KeNmBAAb0/btZDWkuIFiHh+SMY9MD5pWOKMjyWybmzxXjccwVaWtHFWtf3OM7CC8rVjZkVyp
r21g9lSfemhEO7rWxgIFJWmQ7mxkf3VPSVLSM2hmgdcpj6X2pbUoEO/gY4nbzfU5X1heyqdcfuJp
z+rOYlXVD52qb2hD5v1rVGjf0lgrreXkF6YP7BlwHQW0H/Lis7OpJL8ja1lPF13bUtuQXE7NlYTm
wjgYAhl/cbDT6TFz03YKWi2tGMfkdy9hKO9qGC7k1Fo5lcR0nHno26FkY4gZu0Rfp75kNXbJWRHa
vqv5XyC43iY1iJJ2uNHYEKaRKq4ZrrVBLI1OQNltXqE8guchfjk0WRtrFt2/jbNR2tupAchF9+t1
X7g4WejBObUiIoSTyHhEE3zqYqzQtULkEXotKqyko8FFrOz0xfGwj0xaO2CDmHsdeszKaBdUgy0z
OUhQlOoIpvhNtHInzh9iihgQTdMyeqVAauevCa1Sfb1p6C7y9QouaFQugCnfop+LYgYTWZTNpm1/
X5/Ey4tf3CZ/PGSWkxsUQ1V6yEi9uB1uIWfeDU1zqzn50zA0O9BIKw55MZOi9QtkF45PCwQx2vma
IduZIdoVRsAI2tu6lNF2Gvu7QpVWOsEW7NCEA6QTuW6oGedtbbpv1KUifCK2E9dA7aaV75P0y/W5
u1gvwSN0YmTmgAgljWMKHtUbaETwlADifypseg+GCHRn6v8Oh+rjdZNvT4nZjoZrkniTUIN02TwR
3UVFDw33EOEa0RNVgJ2OiNBQya+KEjwNibhn5M9w1ENOUm4iPVmJPi7chV2gyirpW+BZoh5yvn4t
GospojaR18td6Ta99epklvG91FrFU2Da2qSoVn66PuaLaX7bFpCQkJHEZeZNdw0SaWNgsS1QYd5G
HZ2+h0J5qnJOtOMjkoXXrS2cKjTGUrykE5esyJx2KPXVbpDkKvYKCAHugehOm6L3C0+eOvlGiVDe
/hf2IHHAj+CRuLhskmrqlNqEmdYJ01u1+RpEKrKbO1lfqWxf7AjOE1aNQIXDBVYAsbInp2WUoj2B
aDTjGst3OMorgrz7QLKf/344gq+GwF4lBJs3VxFRTCFRHYmj+Jti/Oy6nan9LMKVnbe0SOSJqdSz
BQXF+2wwkayEbYRCQSAfmunnhE5lMDxG3c/rg1maMx3kLk97nl+cJedm4rThAvWdyIs5tPZSZByR
YtajCD3wOF95571hjc52NgskYLwcjKD2LqLJGAaY3IpIualhL7+g6+l0bhbGytMwyvBoj9B4q64s
qfKPOuutXQaP86c0Cib2Ax1Rj9WQFkevm3jE7SHTkuF1lmv/Z+1Xw/MUBumrZdXGTYnmQeapaFB8
bAI/+xfzRU5A5oSQFThY5v34LRFfL/uR1wJu8EP0Bpz8Bhnkv7/4aZb4Y2YWn2Wqn8BbghkoiVFa
vAka2TOSBOGsl+vrv+RmUJGS1KYGQi/DbM84eokQuk582R4tiPayQdc/045dfgCvqb1OZkiIfd3i
5flO55xg0wAqBuiW2+Xc5SpE2JMxSxIvRpQE/UQlROb6wJp1085SESBvC9eptqtYmAVXx64ODwDH
nkB0nNudyjDzwRUmHqJtnkZjbE4uP7CU7fXxLXk5nMJgD0TyRgGfem7HrAfHOFYZQVvKY6QALxo9
OfYnvdomiM2Rx2qibenfasG+y19Itg/2x0r2wu57QeVZEMJvh/Y9hAbXP0vH6mzvAZSF61Q8GkWl
e/ZVSVcaEfInqHTtUfNxFe7w6xYuqjMEd2cmxCecnL8UPjmUa0wUr7Cw6ZkHXLO7Hb/0P4ava8Qv
C7c0QBIZ/0H4BgXEWWDiTOVQpjm2bA7GEcWR+n2j6qgvbuo1RrYlvyHMlxkeSSo6f86HFYDBCBDV
4yETFDeoZW2CxDjY+d+iY8TsCTJF4TsUKua31xTotWYPmAlyNErhUjJoorO1FXjMwryxy3kq0T3H
zTLffLUTaxyjQ+yBi0e0Se6kB47OH0NWNyjByNkWdv9yJWGxcMb8Qw1BtZXS3duBcOIXEtq5JQUR
mOnp347L3qOMDHn08cbvjytB8ZqpmVvYExwYZUI5PMlfCnSxECMAWfIl1Fd204JPnA1ptpsiWW4M
LRNld2AkQV1vrSa6aSd9ZUstmaHznZQbGQGC0dnpLEdypVeIUjBz9Fgp1Tsflc4MidTrO3fhbNAd
zmIAYLBtMrBzD9e6Ko/jVgiWxZ97s+I18fG6gYVxCKyAzSvlDRwjfv3EAwq/SEIzb0H5hP3vqDnu
clSKETRYCQAXnFtwGtLBQmwBv8LshJeNmm5iMyCrkeb3EKfAOSXfttlPKMzQTxpXFmfBGpAl8ToS
Lz54gs4HBVWGYeYaTb2abd7JpLuOnbUxW8YHSa+11kC9MIVY49oyREqesuK5tdK3+yP6HtR5JvtW
NmCQsI2tWq+EaAv7B3ogheSuaB+mxePcSmv0aM5L1F/k3NyL93J8pDqGbqGb9SuLtTigE1PiU058
ItLRg3JMTGmV85yin5a6hTGBGDXHagWgvuDfjIoxafgEKzYbVdTlEYPGFIL3B3u03gMWWHlTrZmY
jWYEpxkUPiaqYnA+TEEV8+wPgg/X99Hy8vwZyGyjhiOs2ZODFbtHjpyjW4fx4oMmrV3li64tik4O
VSeamWZXHqq08pQhkYDysv4RmBRoTf9mUsNtOSYPmgRc7/q4lt6/4pT7f/asWVQ92ki+Bj74U6dA
4KeuwtzLu8ByA7X86vv2LoiCfUgn7b+waio8rwCqoNKinXtgnwZGHUQlzWF5eguPSJH+UqFiR2zi
qClea6+YW4qPyK39sSd86MTj1T6zaqnEXtCp3ogYtITauKLTvzp+7I33RxKYBuK68fb6MC+oE0TS
7dTuzP11BZlSOcSugtQn8qB6+TRqz72+bxgtDGt5PdIfhz5jfTDXouFFTzoZ82xfmL5E8fKIbapk
eA669vIgPY5p8KAYPQo3x5X4ZvFUObE32yH64HBaCfiRot4HytEt63BnIqp1fUoX9+GJFeHPJys5
FXHQVsJzRsfZDkbzra9bGnSCGC7TaXPd1gUrzNvykQ1DkILw+qLCnzZp0NU6abfGkAqIbpCeLq3X
TJRaIv85vslbV0eSG6FHTT7IaDnH333T9LrgS5evnD+Ls2s7uiATAoQ6b2PrVKWxWoEdGKL61xF2
BKKGwE3tYOVuWJzfEzszr9HskrqEw5AlVdn0k+pJDXqc07foXxVCcD1SRmTCoDqdnQFBSWSKpDT+
KY2Oq+WIZx+dfOV4W5o2kZuCeZNa+kVGk1zcACSUQn6LLO+RB4oSG3dts9b/tzRr5A8dcsK0g9Ds
d+6VVtFJIXRLoFZiM3s25TE9gFRv70PV0V6MY/J5xTFFyDF7UtIxDnIMV4B2e/4wgpmA/HBEV1Uq
JZuuOZCsyruvNAb6420Ltr+0HtJ+U/u763YvKj4cZzzHROwlerqc2RbP+8zs2oCmJ7zhHi1hfZ/U
o+zKuVE/2s1tmL4MbV651hox5fwoE9xzCh3yJEno7CI7fT69nVNaQ0s5yZOM8bEgE8WRurOQoqrt
3DOtNQmcudMIc1QRSITzxrUh9j83FzZpqtuDJXodw21e1a8wC3qmJK88zhbNQCYASTKnC70u52bo
zFDk40D/UBcXELNLbq9Uj064UhS56B14Gw0vC54AZNUxNTMTmUcDqD++YWfG1i6T+AOkwV+mJIi3
kdbeH33EvGLzc66VhdtNJsrlR/SLG7RwB790Dklt/C3bv/gkeF7A6oO4Mg1jdsgcjUKJSAqRUdRQ
mAgJ2KZ3RkOpF93b5+suO9+Zb6boBaEeyoRSuD8ffRZHRVgn8dEr+lZ5gG3V9/ys6T1lTPze82uU
G1ZuqHlEJSzSuCN4fg2eDPOzIJHbAnbJFkn4YIOISKLeqGi4x/mu5EGsHa4P7xLTMLM22xpkSEjj
Bt3RiyrkfTBHatbtvn7J92StXfNnvrdgU+ag8KT7ybs1fo43a9gCYeL0MHobsKDnJH8CumDeBtPG
fq7oGp9QTQk4Z5X3ZRuvnHhLewUOyv/amHkM0pJDpxvY8O2p2gtZsQOioD+sY13vr8/o0lkj+PmB
mfG6JGF37jBdp5Z1J3zTEeqrTj65WWMqqGhWaEEZ6KGjifNvTIL7sDlaOQvmWZpwsJBdUY5HMF20
1t36RsXf30ZD9Yq1zsiLSFgslsCY/MeWej48PTK72IQVEMg9gst0jncxAncUoN4100bTnsY8cStp
e31O1aVdeGp1NqkmOO28hnsT/FaSdm49WPGDquQ15ML2+GA3kfZe8U2EI/rBLnZB09YIzJswCwWy
0j31Y4rI6KQqJdJ7g3xwlI7u0bqq7dItKA5mXIOO8hrWgblVSsluvTz36woxO6248ZMo+BRm+phC
bdGEu8jvjL985AoCcapF+AyZD7iehEudxKRKXhTRMcgZnax9tsb6qebuuD6DF3tMcJQbxKNgM0QT
2MyEPPTt4MBs4oVFK+BYagN53RqE5i3HMN/JcHbSaEoZnbfZ7PE5jXFnQIx89AAw6p5/UDbQobvD
9lXZBFtl1z4FW+2Wph0iDNV249v4EP9f0r5ruY1k2faLOqK9ea12MAQdKBq9dEgi2d77+vq7Cvuc
PUChDzo0F0NR1ChmskxWVlaatWB08s1Asu20n93CR4Oue5Tv6iOQmf6FXT0bHP9SVaRyFIQag6NA
WKuVY29tMchI9UfjUAwrbvCSvTkXxt3NYwj7ILCVAEmULJNRaMQvaazN5x59+x+39/ZKFmh6UXGE
zgoAgQPjkjPhkSio+hAPBcp1DD+WQltGy3jaUu+2mOvuP04OG8eZmk5BBERs0HjaAS3AngJe8dFr
DVef7UrfSaChrSJ0yCOKX4Iwdh8rf+vuMPGKhEg0kncyUDYvxRdWWVNFwjStRHaBVebKs+pK8tpD
adHfOd86zsJVOTX0nOmJ/tREroRubhN0fj1Q+bzZK+4DV3S+b6/s1QYyd+afY8P7i3MspGUNxl9b
CZ87FfUDPnhFb4u4Kgc8+TFnMjglUbVSr9oRMozje+zS7eCkP2U7eriT7Ee6eQyALULUu9hT3HBN
b65sDzc9Tm80ajVtLUN0/2280Pfh4fdEJB8wyrvH3J/stFo56MvLCYcfSRL0OPHXoVzhlaX1uIEz
7XsqHuV+H6/5aIsiWG05GisY3CtnTnurTOKxgU8sarOfjiKB2rpptdo1xXTtyqCCa/KEVmKiRu5S
5+WsT+X+pBlIyIHp9ndY/Mn77E5G0KKfs89GQmGymth4Im5olRGwc6+kZa5PPdu9M1+b2700EzsJ
VNNQzm5Ej23avImWMHqaNQ7wC9GLE2jqUWzMjIhivJ+0WPgwkuw5l3pcprMgrCjykieAJi4sCYPf
xwPrckVEE6WPCvPHE+Wrk9xRQVUn3YBV7/Z5WRPDGYEAzO6jVEFMWt4HiVMFhz7BDmgrMa+rAN/p
WKKTGgkclAsiknk5nX7M0rit09wOUyPxhqokiQXu4nl+sfq3qEDjSdbb5mz9MA3qFxndavJKtYq0
9N5gME3/OwQuIiZJSRTmKoZghE70YlYkiQgw7N3afZAF8jY64VGaSbu1tsBRTFbuSTa/KwVHT4rB
iDyBP80p+BC2OfxyuJOd+mmar1A2MpV+E3+Cn/72jq5J4gygIo9tXDHHtek0tFi+AzXPbo1yF/eo
2ArGlY1dtHnArwFOMOpzUB52ua9COA+NwhxWAIdM4NKekB3p1TUc7SUzhMofpLhZ9hkZ9Usp4hyr
nSgWWL3aSdIfU4tDuBrEZBF8fovAxoSiGROhaGBzXwqpaWeotYCgiQiQMnAVza+Irzf0zhQncLbZ
kuEYwfPtvVrUyXOZ7HieuRphHJSaYEGmjBdhmYLwBj0fvwblXgm8Wnao/hABrxhWSHivZXQ0I4Qr
AvJ/q5dbq1wL5yzenchBofbERMwBpd2Xo0FtOkO2wWjGch+i3FX9CqanKiEAgx/lox4A5duVCkdv
HrR0D6rvAMDm9a7v3Wr8yMAMnKzcqEvGiaWWdYthcV4VmFlTiVBMxiIE4hdt3yvdsOfKBOK2sXKT
qouSWJMKAy1EjplTMMMKwqjRIal1gTq2UX24Dp7kZODiIsNG895BOuwZD6g5uxdI66P0oQAh8Efk
KnZum2TaSy645+9NB/Cdm+59hoMxvFI/IE+VExwi9/W23iydB/R7ISME/CSgUnIb1adtO2nqCNcN
jzxoDo0f/x4KFfchrCWS+kAYQqsbtyRtbJZ9XEMZilnbGFp9MEppI0hrWD/Mm+VPHSQxdkn07uIK
vtS5Mc3KMLM66FxbsI7hURIfhmJMdmA9yB2l6cSnoZf7XT53IuDk86h4u72WJx/magTAHsbTFINA
5O9yBCJgVJpyxgiqyJfF3YC6LutQCHaOyszMMevMb8SdXjUg3P0D9I1I/YiabdA/xmtFr1dMz+yS
ZJQb/zsSzgKlCZKICZrE7fQVIE7UaX7XTm1T+6v30UYnbKM7tIe4pttv9Pt5Jfy5dAIQzUEzGJI4
6NLithvEdwqguiBbSCpb0jZV6cThq0VXQgBLmguHBg0JLAKGZOrlYltjVs9SGUNzc8lvJskz28gF
qqG7sqlLxhwpUwkFo6yWiK9wCzV9aMeGmbLZygY3HyPtGwwqfUrmAPSQnhX3gRu0dfecIeBpwOIJ
MVooJUNZ5e9eHAperciLIThxFVeGEyc0iORiZTfBT6En0+9Jd7TGEzyhIGtstEvrex5U5fw5Kel6
I0gR/6OjZyk/CxDSCWtQcUsy0H6BqaCAGRhd3B7m6FKkaFfChOptOHyIgQ9S4tv7t+SrnYvgfLW6
UmZE6CGixnNNCO4oiJNQ1TaIdgJS6aZcUZfFGZ0dPE75lTpVWrNh4pD2VnPrEE2aO8d05bpfnNWZ
GG5z+rrW667GGaPJr7Z0jKYhhfCmty+WsK2MlTktutzn1oSzrKgzl6k6QhqCbF32TlGsEOU/4HFH
1VtnumUpEvNLrLdZsrZ7TAF4i3oehOYUJChTQwgLXE/ZS1ve693DRA9i8hAf/15JzsVwSpKbY91W
IiYYpMewRQNlabeqIwig6vHha6+o5NJFBUoc1DyjBB3Mt8yAnrlq6jAVcjhM8Kvf8xI8PET+SHbB
8wxMupWdW9JGwGoyzFx4JGhpv5TUaJ3eZRIkidreTPxMftIb+/bSLVn7MxGn6PfZZORZaeqxZjs0
vtHxU24dqbHzxr8tZelxcC6FO1ZyLKdKP2IinVjact+SeXBuS1haqhNBLoBcGfs7p2laWiENoUlw
UpQ7bSpITh1dWZnF0safcqp4KeGNw+eprAmRyFbW4RvOyDX4NK+QD+iJXIWIBPpdkTrJGlf0Yvbh
XCbnk+hFKum4w2BiQwryS0AKN6QDiWnuAQG1De/Hxm7GFQVna8WdWhZ5RI0vColRgM7tltCFSRMV
Ft4iMoqixYxY+VcyT4Q2v5Vgc3vfriHwkaNC7RxAIdBFBYoZTsfRCBP2cRMgvWKr9nAcgfmLIuma
jK/xvtsqXr6jdvFsZWRCkv7R2lp+XxAQlZDEVVt77XW+FAs9Hw7fM6GXQVo0AuZe3Jm+bhcvoZse
gg0RDtFe2cVHceUmWBXILXY4znVVJph/jArqbUxMJ3zqNgZETa+BnW0r//P2ii/Fty6myF0+dMyB
HZ1C4mh3MREI6HZ2ifdIkalAL4qfrpzMpcfkhTzu+on6cTTzGvI6p7tT7uhgg7oZhHLFg2qLv8r7
kLzpjXOPLY4M0sKceisTZmfkWp//q2I8ZXcRNaXelqcBtIdW9qBjuvcn3L0hJRMYSNyDrk5Y8aIX
9BrtVohwAeAWxcrIH17abi3M+sIY6srutQp7Gzi6OZA5dQcDtKTap5kgV6q9Vwg0WWGEl6zHUPhT
61tJ6CFH7LNvN+p0ZxnHTtzq5nPYF67QZI7RevnfVlCC0wlDBesA+mqQj+ZtpxhbM7rrMNSsdePx
Wco/EPgYRLzvp6/bW3G1E2A2QBs8OgYQSL6OZbaWQPU2QtVNX5ZI71O1A+c1OC1uS7m6C5gUdO8h
aYKb88p+gRu60osYZSJGk9NdW7Y/JkumvlDoP24LWpoOKrGAkIjSBRYrudzjQemC1KJ4w4hR+Av4
zR9UDlfu5ytPEXNh4L7IcaOOB11clyKKTlAyRAuRVqs+ZuXYUds0kEwIQ6C8vGr6v1g5pAoQaEG3
OCPGu5SmFNWcUq1B0jRuXjUpvDOj5tUKq5XI5NVLG3NBAhgtVchqsa4qbla1RWdksHuNhC1gYiwE
3O6EaHoXWgVwjsA9IHlvvgmgKn/rxmoGpNgMUKo0fg4V5ecoha+K2aT3gj5TPx3EhIQhUB3+bmsx
QhS/oBIbrdEqmqO4EWaC2Aq4IYHOobx01du4BnvP7yv//+dc1iJvIzWPJHQBSX4qvBryy5Q9Zbmv
AQg7XIvt8weCF8Ztq5oUKq3QUkkAJC6GCHYroafq8goY4tU7g4lhisrea3CM+ay+3HYDepVllYBK
jqjGq5b+VJQfQjGRWrtL5R/1uG8HTwwOcrqKLMMfRchmfcLgjgJOImupvdRcmNoyqxXGMyJ9SKmT
BfAWBtcA+JBmg2+xaUdb00bXGn8EaesF1mG1W0llIs6vmf8MAZVTaKYHGAavMoJe6uY0QKmNuXKl
ykmDmtTxrlPBTxrblfDQRylYelBkqIPmTLKL0gMzD+1dgTqj+ihXdhttahTkzwFqoHA5J6Dyeimm
49g4ihjZIqhawLHkjaaKWpQAoeij2mzmIiYTsJSK9pdahE4qHLrqZ65+tc3RMh9Uy09m0Q8B7IMm
1Sw/9sauKNZaZq68VH7qnDbHsYEMeYap1yHguXU4a2hoCWcSqQ9T7yh95czJs9avZQMWDhE2/Z8V
5zY9AaKzgFC4RobZ68EdB+gd9QjbBmUDCyWcm9s2YWWDFRbfOXsr0XFMzTaEuHIuSDfPRMx26TTB
H7dlKSL6/Cmaa0GjhaN7PkUeOSGuukEXikEjGjg0w4oSGWTNMQ1XpnZVFfefHUT+hqGfIC7HXWXB
PAd62kPOTCc7s3LwRh2L7MvSdlL/ZBjwEi2Hpk41v4GnzdElT1Y+UQoKH0Yncj4SkDGgsugwgshC
TIkgrN3pp8fV9en6Z4DMAJwtfpCHyOhLWHwtxOKbu4RC59Uc4nDmDUCofGWzRJpMdo3wEYx4IJFL
EfTq4MYUk2XPAOoTrSewBROxfjABFt0Y93Kr/7qtIqdw4tUwwfYNOF0wHaKe8XKY6KUS57nFOoZU
dgTDttIfcbStgUMFuKXECh3VeDYRWEY3tlW/9RXpp0+1XGNnXdSas1Fw51Gug8lIUbYF39YA/eRn
DdbZAvGRlcmyl8KtyXLnT0RiIMmCUSNjYynPBZVEhh+iISdOG7uyLDjWIC+z0wCccEaRR27fBz2r
dRzdVonNlQzkQvMB7gCkVi2gQiNwzYO9DqAlqApp0khWP+Wyh+C8ouJREefEsJzeejfKDxH7j74d
/PqlTaUrWh9jAySSl9sLczL1VwtzNhJu/Uv02ikKMjOkHShJ6k2PoFSR1ntT3lkBOgQaR1JYw8CD
2D6LohfS+2n+oQqBEyabHm21STITpDoaNH+3ppuj0jcB8OcEdznP3g09RidM5d8e86lI5HrMABFE
VR6Ix063+9kBE9JsNKxx1kBR/B7IKIL9EFBr3LSqPwFUKhio3QFsygDq+d/WlpxsD7bMEJFfAsIN
d2ZCc9DLIaYakOuRNes7RERzYfhUO5Sb3J4kH+3iJXH7EppBoCoNJAHEAl0UiKpEeIxNW71fA0Rc
k8QdDTnHpgXwpUkI5sUANzctAJCSPar9yuv2hNFzvW//XT3+VlKL2jRmQF6SuA4cUyVUxo/Zruqp
k8dPvZC4MkxlKNlUuJdEX1Z2YbxXAQncv2bWu1K9GibFH36O8wE91WApeGChn6R2S/kVnu9sPd3e
g2UTyfobgZuNp/HpGJ8pmq5kAcAvMGBdCO6nCHTyjfEUSiw4PSleKqveJFL0mRlOblk/0+BP0whA
Qgxin1qDU3bDyqNnWfPPBsTpH43UekKQSiOFTr1yRtZL7Ehk3bURKDOECv1m+1Z8HDudGLFzezEW
DDVqwEFwwq4LIIVzapLLuTDGOQxF0UXophMOwZC5Xbb64GJRJE5JIAdQ6CAXQnLzFBM6W3OhTVFj
aOBCmDQQTQphhMKWOaocJFOBUIiifg//beAHJzKeBjdsns5IbQ9mtjLhq3gXjqCGlizWG4buYJQX
XF6QmRLMSZTDzCRN+2sKFae0pFel0x15AhVWqR2DcNyaYnpniYOdFdpzRNO7WFU9bUhXGoiXNh5K
yLqH8WgAmxk7xGerUibos60yHNIkldsHOQFjc112fxSr6gn+AmWddR6/hmFS7KOZxrYwig8mCEVW
nK+riBzWBKVA0APmfDE+9ctxGH0pgSJP0kg3VbkbmVbtyEoj3klBGZFBQwVGVoyjrVrJMcoQC9BH
CrzJWJOxdYCUkNbLURb15WyXOG+rT60MrQvQy541s2n+0GxF/VCiOwNUc8poN2K+M7S7Pl8xDovn
4Uwu+/uzHQlqpbWKBNoRd8k2M0YvpoVbdn8PMAIlRHU4Ah0AcUW50qWYDB3+UsymlyY7HfXDVreS
3V5SrQsJ3E0jDeociyiYQIfefWi8Tcq2zTfp+KZMT3m5A+ijKt+Na7wzS++wC6mcOQEQTxihEQtO
svFDom+BEPiZuBOKxyb+zjpAJgHIag0jZ3HLWMUGbm9oMZ/I1zqEF/QZM0VNNikCdZML4KwtrJXo
AluwKwt2JoZb0EYEtafBxEyozKxGP0rdoHCV6blUdICqrIR/lo4kUJ/+mRW3kngOyZ1QwTSk5aOU
e0JyABhfHH5lkYWQkJsX8BnssvgE5xLJR/9f3Ar/FW6I3EMzS/JM6jJcSApqImRTeKyKfDtk5r85
bGdimBE4O2w0S9EqycxfpT233UOiv9O1ujZmJ/7vXUPl/6WIMhYjsZ+waykViDjWoAt4/v9bK+4+
SctO1IBIB0sVRb4yIQowhTurbN3bYphF4CfCyKART2YRct5Eh/Uk5KaILWkbxY3rhATmQao74CXt
BX0NXmfp/XBxMXFmMFTNSgNQN+Ip0m6Yv7VI3hTdpi7RVIm8QWQ9iLS3a6Q5GyMjguGLRuub09Hq
N732aan3ovJZGp+C4qjyo9UVTluWjjruBeOXiQxy2skrN9jC6lyMl7OnCL3h3VtivFGN0IisdyJe
PQD6TnNgSwC4pwIAe9KuuBLsCHJbciGUswhhLptxJ0BoTt0CobWxmEkTFy6wx+w+Ac26ghritdLI
JcMOK4dnJovyIS3PGQa1nJRCn6AI2ohCsF2SmdBpoAU65n1mPBRz863q+XOjC9vbCrgUXT0XbHJG
IRyULMMqs9ftSz9+SPJ3aIlOZb6UzbZLgLtLnypjX/cT6ddobhZM/IV/wq10hIw9ApsQrWu5nQ8f
I2B+h2LlIC9gkV16QfzK6no9BDOkJLDoQ9r68fxazhTG3VHMX41JpKggiJ0aZQedAi9T5FAAzZfz
sUo6J429snuXLURQM0Lp+8rqLzhEWAKG+4FsDMqPOVvZFkWVVzNctLL/Mc37TNkqmTcAyXSim3AG
rt8+V+20WNn0pbDchVjOfqYU0KVWgRfdaCHImLopHMIYFbYdYJCb1kEDhV0Gv4bEl8BOVWboYTdQ
jFWQOfQz4TmXHdmwQVaSIDzZmft2bXxs46+OICPPBVMJs478uQeqcB0JWBUdNInJHJO0G4jVPwbG
tk0/5rWyqasq6ZOjfCaPU0QBFaJl3GI5knjaIJgixSOJJK+qtpmwi6sfg3nUtEM3bqIJKV31MBsp
ScKvZHJi6Umv6hWzt3wmz8bDqaxOUbw4JGx7wL3Z022ToVgYJq+Pf8iCnfavsyojqvFSzxjRyo20
5OwxdMr/XXy+vQ919tokKRAuwOGqtLssqDw9OARIiOV4LlWfVvQnMVbCDf+HVAvcmGD8tQCncHmj
C7iEGqNTNEKzD1CuE614D9OMGPUP3dzWU2sbxlFQ1/pheUVjtce4dwEICFg+XMHcLT+II2q8BBMo
O+JWS2Z7BGKKdqdIr83wXJYrrubVGxXYPsjpMpQxdAHgycxdvwyAcqBCGdnv3m9v+/X4x70/hs5a
Vu5Km5kY1mEAnxlAT0DwvVzKUKiUPqJ5bL9qBBQFhNyBFIDY7mbFmbX4YBQTBDApPPEBH43UOPea
kwM5K+Wwim3nAC6E98N/Pp538A4EYvGFj/s/v/CDT7YEXyAq+J+/I65L3ILc3dnO5ulp8/20cfZP
r0+vn6+bFTvLTsy5RcFQWdERuCHwBVxU7kTldaepAerNUZzS2p7nxfbps4lWju51VQoTpADgF8XB
gOU/ZfPOnF8QPOdpPmPxnb3jeI6HSbtkJdy4tMPoUAcsEvq3AHHAv40axcrzOq5jkEPs96975/DT
89/+qOTNXdniK7fktG5nkjjLKBbgEbMiSNofDtg2UGr8i41BghXF+YDFAOUdZ+rjEh2AbYwgyP7g
OO8H74v4UAd7s+LUnbCCeQU4l8NNRBryMkpLyDn8/Pn75eUlJJS8gC+Dos2C4mf8CaLdO9feHL8r
+/h9HAn753smyDey355uz/yUOr4eEbApUOhsKLCql8e0AVROETFeCYcdl+3DFsvLiETszca2V6Z/
XTYEtURK87/CuJDUaBTipNVMmAPtJ96zj5MJSc7GWRF1xVzCVAYwE7DjaI8HXB9nfsSpDefOApSB
A7OAE+Bt2bFnhgDTw/wc9vVv1vJMJufPhFY69ai1h8ycKATfUrCk5OQVs03t2P7y3/zHu8e7O3dl
E6+CzvxkuQukRz13JKYQDAtYEs978T/s+zWjsnjez5dUvVQVI5RkoAyx6TkHhMpgPR99aOqPNTW5
cjz46XA6qcdZI4knQe+Ot/XJ/ZqEUxz2Sut1NCkiGwx4Rj6ZpiRlIaSo0mE7tTfI++D1ruOBs6Zy
/5xMpb1hZ2Dl6l0+/mdiueOfKkGeUwlimX6k5L2331/BuYvrYEb9YOsOjmPgVBDclIwspwNZDvHf
UHBgdy4S10RHP1aB0+msXEwnSu5b68FdTGYRAdtL/c/WsmvUOZy+4eCww8NuVFyj7LCyb/iOzx1+
Px0mHCd8HHaMb58nnZ2XG6PSuEehUAd1L16M6jQ2z/nP7c1GwcaCL9wI7LM2AoWpND8CWUT8HPW7
aIrhMxhliUix2qDAhQmGR3H6wEQ+kzfM/t7eMTPpPHlrTs2VT4PYHBBnQJQLmm1c5NwJUJo2UgYT
cocefCO9joSp1RMr1VwlW4OyPFU8X0ySE8ZZ5S4phCQyFVx+JXkISUjwDLYH8oWfKJnwPWSem4v5
Ekzbv3u0n7fP/tZ1Mf3v76dPLMvWYwfp9Wm/eXKeXl/3T5uefIfOSD7XKJ74YAzzj9miwL8BiDa6
jC+NkJaOOdqXpNSWCzFoQAkOrAWXSkrRImQU9IZPDRpvw6bIVozswpbo4MBAfxM6ggACxm2JGQj1
jEYT1BNLyEPi4dI7yP+/a7OW7FBVLa24cMwUcJvC+sbwxEGlBbgvuE2xUkVJmwHzVDrEXyo0VPuj
aRsIURiNa1gryaIrxxTx7XNp3KqWVpFqWiNicvRxHAGlf6/rd1Phxyj06nZIr94+2VclktjFC3mc
IawBP5n0AuSBm5m+B98tUTb0d/Y73Jbb5LkijZ++zM74+2/Jgphc0CugWQ4IaxZ6uS+1RwdxeROU
FoDRq6d4/AXIM6CPrOwcUwR+585knN6YZ753L6dSPg6QUacBSlRS1DpsRiR6bi/hkjqeS+H8GxmJ
/VGvISXPlBd5VNy+c8RhTImkrHjfC7oBJsh/6Be5a1+36iw3CkDd6iAxLnovNfbF4GUojQpz0UWt
M1kFsF+Y3IVI7qxpwZiEVchQaJvJi7vfbeyXo+LQ7vftRbz2NFBAfT437pSBQ2+ODYZHPGtTDM6F
glQjoKONZheiT4Tg0eMY3W+Fpv44Fm4ix6gu/eugK5TyYhDc4VNBlmKObIHbPABIlY+OZ6KaX1T7
U+u/5+gA+iI7Vf22X3FHFkwM5KK0FOA7uGOumLeVOUpVBXIjKdmEoF+0yuBOTo6d6ST672StiWnB
cl+I49a6LsERLagQF0b0rZhrd1B1FHKgBVjLQyJZ37f3dlGHkOTCvQ2ub1DmXR51uI+JZbZATk57
05lrp6zuqYh60bUaxsVpmYaOvmHc2YDRvpQTxbTs1Rhy6vzIDsVQ+5MUoqH6YK5hgi+KAuYr446A
DeNDKlWTR3qTAL2vESXAN2wUwcmBYhT8itf6a5dUw4JjjHyrzoASOJWMZ3Pq4HkAvLdzga+hS09D
+iDqo21Id223chssGEyggf8jjLsMpDitwsiAsGJoC39IJJEIpgoU017pVlzKNVGc/QfKVa3mEkQp
470x/8mERxF1n3+veKzNAB0G4EBSeZAF0JfmYplAIaq+JmkPRFIghoF1jFj/ajZnkpj/fHbTIExs
UauEpLBDrk5BrURwPwwft6ezZP7Pp8Ppd1IPqlgWEKKpDGftua1jImm+JL3kaGRrp4e6/vurDcFX
YFSAoA5FDHzFHC4b9APNDNs4uldLrxK3cfYCSNvb81pQcXQ+oGwIBUrooOdVfKrqGSgbI/po1G/Z
cIfGqbTtALha0fgzBMKKUiwcXbRcMOJO5FjQEcgpntxOZUsZP3iuDSjXFTyw476o+rSxhHKfh0CU
vD07dilzTghjKoavCs5bkLhxu0alZuoVBWtIRd0dddMN1oqqF44S+HvR7QQIYFbrxpmIom2zuVGA
cRwJP6vwPkcLZZKtuB5rMjjLoGaxaOQ1ZFCkI+dO2Viz5krm5N1erIWr4mIq3OaMcaopYQVVaAAK
pbR2Vm9j5QiE7ZVNuS0HZJyX55UCbV4CjSRgxtQBCDcPUbztAUOx6l6f7jZ+91H6AGIZfGPUpZeC
ZOBF1EoDPGjaoC2V9M1cpWhXkCwnkMC87FhmGZVu3teWG6BzZhuN07hNUCF7B7xNjC8bIzBcmfXo
0yhKPMjovwoQa8SkieoC2M5WAG7PJhGzfTyxjvucwee6HQ6bsekLJRNts2wVN80qmWgCnd6CkYof
SdiGd1ZczT+nMDOCp7SXlQ+1Ry1kGQlI8Y2iEfpmJumfQZzSRyOTkeOL0lFzDcHoKdGncExsOoE0
1m+CzhjurCYVak9pUyny0TYWvTXaML4JTa0o6EApo49qNiW0gYYBKHHNTh42QSUX3pg0yRpR2JI9
AaS4qYHDwAS+DueQ0wq3QS6pwFUu0Aqq+Q28uErdTPVdpbq5+XxbZZdOxrk0zvSHSR/PiQxpRj2S
nlFbdRExrXHFSC5p7LkYTpHalEJpZoiR0BCRP6XB89D/qVcru9ja8PqK/I3MWJdOJZSX+toEWmQp
rHOyrf9UiiPnvqI+pBHIwaq9kPhG+WDVj7q+8qK/TivIgEk7E8tmf3Z/jh2o6uAWA3FbAXkgst/5
cwaCGn1wNW0govrQCi5iYkK/vb151/FaFlMCYjuspsrUhe3umWATIFyCpQKIA+TFf9TyJx0mT9Oe
wuEHMI92eji7Jvxixm41dfc01Z5ADrKlUbmbFcO/PZaFi+liKNwadED6EzoJQ1FHSQfsvuYIWuWo
SheijTXdyuVadeKCP4GJ42ICYA3quvkSk0APiljNGSZDqR/LDDRrJsjDtDy474XyOwQLcju3x0o1
P29P9Dp8jTQrXjnYchFiEQe4XHQj1AwQwqFPRJ9/aCCVjqT81RoLNK1lRwud2SGwpTJhAP98g2IM
xvAYkk6Lj518VPvkEEgvk1HZgqKtaMP1DsBNPHFyatAEAL9fjkvT+hgci2DdE6TKb6dfQg7GaVP3
4igHsu60cqIXpclQezxVWJ0PZ6bADJVEaQOM5G4qnbkwEMkSSDyXjhy+FsLayb5qbJJRTgakZxG9
vYzAludwpXlQqmaMql4vOeaHCqH8zf5p73xbzmYN2OE6u4RTdaZZfA2RlkvpKCDFZg8l3QZAdpBC
MzfsTlC7g6gPqJ6rijTZJ5ThBKaREOxFI4sRY63a6DuYFVGwu1SXbKPPh0dRnpNNkptgt1XRPSKj
UCfoPqJUm16HcB5lkqgAhYvGQdvNopg9igkcrSIsH1e0dsE0wvtGRJNB5SKLzpmKJKRtFzE8FkkY
BsCd9wfRbDWYffUDadnUbZoUII/ho5b5FPg+RJrWWJuv7gCWRmZg+aDz0tCEyo0goCHNjQhNchG6
zILQs0ZUn0xOra6cgyuX9SRHhUGEPyEhEXt5DhAHR0tCDDlN9ZIpAKCpft5ey6s7kxPAHTQ97Waa
l0zAdIReSNLTatnK2hyY8Tsz7J02K0naQYQZhR5aQglV1+DTVkScUjlnIkopgfFkywSoAaKGr6K1
sg/LywQuBhlIM7iguBshmGR9QPEI5pC0BEXqTfMs63/vvoAKHHCHAJBApzzvoKqRQQUlFtGKL+Rv
ihL5Vmu86tJa78GV6jKLYKFxm5Un4DnJGTs6JpOu1bAI8wjvUfYGrbX7yM/7v8+NQhLKXACrh3gJ
iHU5Sa00SghxzIDWkj8mBGdUUP44jeQAomEQf6AvCq2BUbRR6olk4YTqzYcs3kbhRlRsGf/uLxUd
Dv4pY4VeFDikOqfoYpZQATYJEVukC8po08+AxF+7SBbMLXYOjgf6elCJJ/PAIwL6aOcpQgckKgce
UMvw8sLS+cgJHWeCipbN3+fEUDnBMO8BUASTyNuhPhoMZarhrYW0IFLsTNpPWX6d1pobrs4X3IRz
MZz640Gl1G0JMTmq7Eb1frb+PoXFJCAUAOALxk3PGTotm2Mp1yChVHp3Fn8U1EmLzM8oav5XzvLS
ZBTYbBTpMAYSHjhA12kAVYDPAybO7rEr4vZu7ABBdFvfFhxpxg4POBh4tMCs5y8pswgUlQFZ2mFh
AcBZQVtNbNAHUVYImnzciqJiev49DbmXtX+CWjuuyGcP58v3w6V8bs+SUNAGvQOyR1db3lAPpJ6F
mShSdE+D76aNvVlQkczEC39aCzMv+FMKACVZTy5gj6GelxYfzBKSQosWXiWqdePhIAOrHw+XYNrT
lK6s87U5wzT/kXWq+joz/fGIVGEUQ5ZCO7tn1bHTXon35lp6bnFOYMcCRTxDm+BD5+gfQvpFx5sg
R1xREktiZF4/32fdz0LwV7bu2r/BnM5kMQ0+mxNoXNo+NSAL8SS8l79ECe/ljR6AacL4TZGDiVWv
VLxherkteGGOCI5Y4ONREH/FAC7lAoU5bg21LEBB8h0WApELOFUoq092xirv36IsRP6gHgh0X1eV
jk1eJH0FqgO5JZLqy7IvVkDuaHvSrdFfLuiIipQxvEX0GlsoZbucV9XNwOafwS1ktb4uHWhqIUYr
EdqvrJ+0YFouBHFnDtCVjZ5NENTn+zQ60MqflE/ZdCfE8Y2eDMUeaUFRfi3Lrdm6ffp0e//YueKO
PMjSwa6GWxe9WXz4ttCsLMRDEewV2ugIQI3qYt0e4aFKxrFoKxsIDqm2oqyLa3smk7tXFVhTOVch
k6qZZyWelAcbQ9lpnbly0NcmxxmVCnWiSTU1ha2AnRddaZjUTPr0j6QFTqcOdix6sflxe0HZ4G8s
qMoFJyVNm8Fkh8kVBsLgu651qPqTMqRJ056SZvv30s4fvezInB37eRKHBpkeBOXK2FXm2k6bOwHB
97SevLofATm4xhfzH9DdyxmytyheUoiIAshH4baPpl1EpR4k9yi8mWtAmpSNYQJpMGvR2leBbdef
08zaox8bPfppE0mvEupbPVOo1G0mBkZ8T8fQ/C5KSf7dN0KwE2I93M7ZbHjWACqTX5TSyTeKunoU
BTAR67Osvhdj3filVakp+X+cfVlv5LjS7C8SoH151VZ7lXe7/SLYblsStVK79Ou/UAP3dBVLt4ge
zMzTOXAUKTKZTEZGaE0ZBA58qsX3eGjid10iBqjApaC/olKfz/3tuSzajZw3rdeVnYijNDY7ZaX3
gvrYJ6S1TomVFwQnzJRO21DB/2ljhRkES7KEmG9yawo5eshliDu36Ti1YMxn1ndZBHq/bkItLLwg
EFTFs0ZRGlZVIhJIjdeojTuVBINuL4ekG/VDip7tjWConfkgW1Ed20EsDcNGDTKYh8VdnSVb0RBS
TFcbUrfPlGFFItVqTkGchs1GT2m4bix9BIQ1ZL8iyGSc0FVTqvChrw3Nz820dibZHAN0+Ah4VEfz
SXfINBP+2v0UpomTZulgrDJFhXqxXEWRk/ehsScFNQoHVQ100w9Bh4Rew/GROFaqjr+bafZiTksd
4pVlVxjVXdQHUrMZidj0rpobVmXHwpg+Fr2ln2S5HGJvyIvkII9CMNhalEKmWaaW0Nl6rOa/OkWL
y21llb3mjNMk+XU9Kp+olOnmfQopicpvIoIfrNV146kTbIF8koqoJzVJVJ6MSc3bp6kYitbJrDKn
nmVkVr1pykb8FKV2XIlBBHEjbSQhStUVMfpdRSrzV6SGBiQy0Ce+gmT3iEdeEL2f8Z4TU4dkRXPf
9SUac9pCj5+sxgDvyJCF/Ksvtf53F+n0rRh78aCisLGmWmjsWiHJBLsNO8Nw0WZjZnYk6tPGSkvh
KbHq7MEaOtq6PXgQrpJFdKe2IQnRhmPIj2WaVX5A5XHymrGA/xkcZ5KXQqroXVUoqW4HVl+vTdKZ
ol2HBOau+dQFH1oWD18FFWrTwQv8tAJFRIQ8BPTqOpcMlk69lqCzBg/mUjC7feYf2USStU4E5YVK
raW5qRkU36gK1yoszwx03kZFNonQAjU+wkiTYVWE5vH7uNLKVWVqMvWkyDBOFL1EkC1KxInYXWyh
ctOKoRF6MGjtUc1UAvJhCpLcrqoWSxOrG3E70du893stGohdSXF+SLMm6CHplfaNPYkh3gR1XAYO
wpCMop9js37qo5SEdpJ1UsmpzV2FYBQoFFix4S41a3mzVIKgl/uubSUBXV8OnKTnjrBIlx0iHkxy
j6Lo7RB8dYDPaJDCA/EbsfAqy4tiLa/TAGiC9VFnMINQOfWWP/noRcBlEOZfcBbkg0htaEHw8q2v
pq94nW78af2trIRt+RI7nx20OXVbdFGK9COOD8nVAfqn1PO3ZiVfIncIMzAFRpEkRxDFK2jXHOvi
hYywloSkVVavS5j83J5OHqRyCZlCe73vZJRNwvE9BZ8GaiMFNkTql9JHZ2qOFXCO0OU6zd8xMrMr
t1PT5ZCgtofhaMq+AjlbKeZkPFed4vI8kegMQC0RCppX6WSvR7qgdwDRn+XVG1ymXtJN368g67fJ
V/Warm9PonSVYjF4TFZJc60V5RJ4nS89Sm/dm+w8JPDldOW7fb+X94YrrgyXAzqvBnadng+SSUbU
Bt2W8NNBxQsCbyHVnKpyJ2vXtQ5RDVs3TpEAN01YhiW1K1LOFC9tw1m4BJQHKASjX+Fy3UhhoifQ
iBFsIzjQ7GTWnDf05Rn9+/eZrCfsuo60Gf6+MOoOfDm90YSrzCHlUSt545j3x9lmp7oSauO8HIsq
tTNpHYg8ntD/Z3H8byhsT2ClQu8HeYBgo7QFd6P3+H7ad+svuFNHP/kO9Hg/88tnyplALixT24sD
K56GHrAWzOIf7rMf0UHKgiR81/96Hd1s82y5mcYJJ38KB1eLEpsPgo/oygUx4HI+WxH8WDytC/YE
TYat9iWvxpV5oD+N+3RHUns8RdgLoVvZ5Fnc8aRSrxoh/+z7M3QmgFKrBlMqwJaA9sAE1+MXdCNU
MAD2hJX8GnG2wDUdeN71lvan7AZeG8tELLJYQo6IsZI9/aEvMvjn6U7fSCsIYLwNW1h3OnSXoB2T
t/OvCkcAhkcHXMehrH7dC2mSaZj6AcMcIIeja26JV1dyrBRHGTel5pLgSHkkkMXBotMKQRUdbSia
MTf0GtJ1bSlgsFnmtZ7o5a1NV/lOe0jtfj/6pm/d92tk1B6P8bQUCc6BmdiqozWJdkjcoXZ4hIbB
KD2pWoJUhxPDlwLBOQwT0PAtkXzKgBHlXwYIyXr3fTteL+YV5whMSBOMIJADFQgoPlNb3pa+etfY
drivQxc64/Zzvc5X98pGu+Pti4UpROMm6DMw0EbtyGDGJsMTE+p/o2DT+lnC0zV1R3UzWC+3B7hw
sgMFh8FMGIOPG7P1FZJBuaSCpkiqejmeGqMqAYcn4mSbC98JdSJ4jMLsARYMLCUN3ROG0uYDNp31
bBn3YsTpKfjTYncRwVB0hgqWBndP6EnAceoygnUS1Wok7pGzG1zTCdfWSbHNFXHh+WU3frxLvGaX
3atOiN6mxple7vqVdtSRFUKg664+IdbsAk89HuGU5xQb2Q7dZ55k3tVMMz9xnqOzQyuaNTb6PIVE
uXBM+l2ie1wPgKtpBgS+4dxvIOIfthW3CyHpWPV5hJvMXkwfVIWz3eYlx86yjsI7ZE01iI6zsyyg
TBBnPdq5G+VHqh77ZttHuKi4UcwBulr780DOgJi5Cq0A+yKEKawME+w+2MbGu5p6Is+z40ryDxZ7
+p9cCP3LBli0zB5LJ1SClaLFgFz9ZbANr9wnnnJ8L9EbhxeGVbOPt52TbWC9fdTu0wdrk7nIAFbC
U+HxuBkLHw8CRbCp1UC5xvMe81uULBezKu8jB4IkTey2HY+nuTCpFwBMKMsaIuljDADNOE2BH2Wb
Ejx1Ho1rYY3MSv0qZOMleI+yNhSwQ5ACrZlR6CENajuX100Hd5cUj2juP8YuSN+dQbEWE9JgFYo0
AAqdRGqxauttZ3ISsqXR4OaqoPYro2eZLXGnRQS/n0bBR1G/1NI28x0cruyZuZNwlvzS5z9Hmr/e
WXjIZR1FJR1IBVSYSQ7Oh8pL867uHpivcwhmhVk5dJeKUsV8+YZsx7Ute6iKeXW4GuGFhrg5/b79
ga6vdAwis+RCa6ildABiJfjxi2DZqkOdfBfuKVIt9UszHV6LxPVbAQPJ3A2gY4QjQgVku82FAzzC
qPNtOYMjvsFeQBttKXMFd1zdHuhCbMfjANY7uN3g2rHvxU3fd4laa5GToZqSPKu6RyoOO+e6ex5m
Z1iH8EfHUtQQtS4XiCLoU5cPeuR0LoXVh2GbW+OUPQw26ro++dHdEI39sIHY58cfxevtI7i/tnnM
7I/eDj9vj/f6xsD8GGa1mlVWa01hRGgmRlnShmqTOtqNO+1hi/7ZeIGf2wN14GfpyKh92wHnvF8I
ZRdzwaxkWCsHZhNgLlLlGx2SKJ3ZlDwUNY94fk08YMbJLGCSFDKtJwCNnmJndn2sfNlLnwone2jW
0npaPXeO6qe24qluc7RW1rZd4z2MY/OwOFwFntS4uiCTZ12+TbO3CqO0IkcQXKI4BKmneZpqTnxY
iEAgCKALAg8WcI5kXZnaWJFjfYJiCFSSJeEpzp45i2YhmF4AzD/gLMRVIXhXcQOA5qtGkIMY5ybe
hZ65iT6no3jSViFsoDzP2kic8tUfUgCTuFwgX+2dmMq0A3LtFandvak/7Wo61ZA8crSD8E73dYxz
nZfB8yaU2SSd3OYRzKxhWZD4dXbXlD+3J/R6WYCpBzYn1ijIHVfpXhz1llJXIaj3RG7WVtAc50cR
vwvKwDaFxvRvw10HOVSMZyoxFuAswsJcFbqMVJZJ0Z0T5HcTeCT0vuUVNhfiCjCg9IJMHsbSuJ9f
LhGjgV1wJ6LKor8PJ3RI0FXnI4Xv1uHKsBy8E3pe7442cTKX/2iHv325SICNuxCoo6ohy+wlBYJ+
gxSbqOAmawJPycfch7azA4V1J2ocwaGu9T3pznQI/WGy6x1XxWhxfv/isyUnkcSlog7Ab53g3tjo
FU5L052cYtV7m8npI1dyOHX56wIB6vFnY2a5ZPGAgl2kzlUt2IfDNCvZGm9wt/xER/HXgMG7kTd4
wWt54BUIrtthZ7IHAhr6zVWoQLK1yFIu2tIcw8Qp4lcjcMR4Q7v1EMK3BeeYcNe1iUshT6dDCb/m
nNbXl3qMGqc1FLCQ8eDAZlaZOHZ4AJoiyLntFZdsMg9+Jh4OMBTUbWVFfsIn49CZzmgb7vDVOi1P
p33hLL/8AUxkiC09UwIDPwDiHD7cFdHmtjd/mv3bb9Mft4Mb7oYdWsU89NPA3muXPKkgATvi9gjb
IhrYYORwYv9iKDmbEeZAxVVsmCwSo8YxerD4QuO/HyNjDwVOIeD6CAAxHk5PCFtIpvFCfrm/63SC
cUEbQKJmOElRjSYMvy/vWrn2y/7jdriaEz12OyNOQdUNN2KI8zAlgYRqoE2rgIK5gnWfQA7ovk/r
3TQm1brooNYjj/2nUo/DLsEb4m3s68iPGIKrJVzAIAlkscbnfagMQmViOjUo7wdG7tUSZ3Rz4sGO
TsUlGGUP9BWi2eByIkNC9TTXCYh9WouWJaRgRrNLyvi1MUanA2fLwIvvfxgUnu+wcZGAYmiXkERp
46hsUA+P6R0xS7vh9Ycs7sv5gfD/ITDbIoWDGaxTgBApiLtoMsXsNW7/McHMr8k89OX5xH5JnlCT
Dp3fIpgbnCEurRlQtZAEzScATBQvhwjFZyFBkw4e8WJks3M6rZ7CO0gjciLQwi0FC+QMiBkpVUma
yjGAtMd0D4rBZFNQ0nbxJnNe5S/ZNy2b5/GzkARdYjJ7L8nySat1YKJZ7Encio76q8V8fpun2EFD
nJ198syklqYTpQyYqoNFC04/M52dIWfkj+SBRqFqTSAu6w7WHVqORALqSI83fff2El04VdQ/UoNw
UYaDCVrlLz9gHAmkkCuQL+EMfSg+hNoeHtTKS/a9q92ZeI7lnWPXgXMGhPIduBEziZGZ1ELUcvSZ
of1RMz6I8jOMBQL0qdY5+gnzn7nc7oCRcPcDFxnSQGyjd1u3fVhF4LuFwr4NN6J8TPudXNy3Ouch
/Zpfq14iyZczKGYa6mENkCy0CE2VtSMN7GeUXHEtuWxd6LHDFZiuZCtxh7r+XWpvtz/h4oRihCJ6
AtBNzHZkt5U5TY01TyjsWC1BxSOp15iOFv7cxpnX3vWM/sVhbnYmDK8UFV2lTmjuiLZTiS/UvNW4
/NX+Ysz74+zCk0nj1NcSXg7Ee/1e2kSdLd/X3xlK0mv9sTFc4Rmt0pMToyLBMy663nrzZ/wfNGtm
kgx6qUQxpnHo4DyCJ+VhTYYRJio/YxD78ghl6/XtCV38cLPgHqj6uiyxS9QwR7mX0ArlZMVvVR0d
XfqJRjeEsNRtnMVJVeCyiQZfhBT2xSIb41YmGhZoMq0r8lHGTwJy9PKkSf5toMUBzYcrxqNBeZK5
76QtuHkhkbETUgHZ+I9pdV9WGjtiRTm7m4fE7LkqDeIxqIDUy/eW6avoU6kNJw8T7/aIFq5XWBVn
Q2KyBpGmyCYCCUOi5mHq0IEOFfMuJ89lrT5USbuPxRJSCE9y+ZLH0R36+qDLPnm9+UtNC3ssK2/S
YzSEkY3aRZvbP443CXNOdbZZ2lSjukrx2yTq1pZXqgcxciueyv113oQZmJ0yTQjGgpTEfNSQWr0s
dWiIMIf3tP1Bn9tENiLdwqym/317QAsH7iUW81kj0PegFwOs2svf5FV+ijq/xpUubNzwyXJFUPeJ
U3zyLpLzRF1FNmgKzzm2iiZL5iOrI5F6M5k3yHAqpFMNL8fbA1v8UmcAzJdKFAHuphQAyEFRj9qP
jQvLSL/7Z82R+Sg6w2HSB0MuukxvgaPF73E22Zp0LyWft8eyGE3OMOaxnq06CCyHYzpjjG0G95q3
oQwddPg7pIW7HOcxYXHeUIGHOw3eKPGecInVhx3NjBFYVWlHgIKDnugMIgdlcYWfoTAHWwSHTlER
EfkjbFmdeE1gG4XXindm4Kvm0+3pWzxmzsCYE04M014BwxR3AvEQmJ5Re1XvW9JTFDp1tabxr9tw
nBlkVRpzQ0DP6PgnOXhrixXM4iPlKRTd2ygLVREsPAt207g64irAVoLUclSmSJnP7Wxn+N2b6IXo
1pg5duNdbtd32kp/bN2P0TY5Z9tiUvIXmC0BSWWRtPns9FcL5mqC/SrVmwPUJzihdjFCnMEwQVCL
h7QMCGAiyAbFoH7Kr5wZvCK7zFv3DIEJfVRRskRtgTDJPyrKhLRa99aLqj7I9DWScapIW7PgnW6L
e/kMlAl8Q9SBVpgAVCtxmuXURjYOO4MIJj6mqxi/21jzo/yhhehCYv2COAnkFl4LMX/qcJGkqDYS
tX++PRGLC/bsJzGhUgArWCtD/KSO9LZhPpalX6UPFa+1aemDzvQN8LPRbIDOuMvIkpVN1hUNRC0a
2Y1HvFhPE2dlLt6sziCutp4Wh1BywVU1PCbeYCuhHfjxMxjXfvK7y52Ed7HiAjKLVC9CEcRWAJJ9
+5Nvgm23a0J7qOzpR7Tl0Bb8f/9U5wNklqwFcmSVzWbnTfc6iO5g3EvGm8ZTDlhaEOcozBoNCJaD
QjGqMf0eTIwjgVfZe8NrFVwKJDCfRAldntkgbATT+6ImA8VgMupA1sjWVH8ivP6veVWxicYZCBut
TLkUIxmiHmDXg6QYPsJtzSL3JtxcyK5G60jZ1ZxVuHS2nSMya0KUQ6tPZSDq1FfBs5exxyGXkO/7
30lOOWCcOTSYBWFabYcSIcCE4ilp3aF7VjjH2TXdE2ESAgRQIYAFjoGte7lvG+hFVGOLkr9W1U+G
Tuv1MMq+Qac3q5ASO4FZw2qoq9GNoee0NfX0rS8odSi0ROMv9FPutaz3lWFqODnEUiTV0dIHAwEU
b6AIcfm7LLlVI7GAOpPZgdeuxk6oByjGfRAdVT9O2F6a5nMsZpqrsBDRUwesEvJCYFBCSOpL7f/5
BRVtDmcDYiYaKVFojigtOvkY2X0ouUXaHTMhsSdF5sSRpVgM52dUoFAP0iy26IW0z4zqcMDRJ7na
AC2s/ON2oFr8OGcAc4g5S1lFYoZo8AFAiLaTXgaBFHTxoHspVE+CUfNtsKXRzMwoPJ+i1xrkpEuw
1lRHMR5U1JmH97L/oj1ntpa+/vnfZwZDo1Y1wgAevhacGEOldiPjqYEEye1RLE3ZOcr8v59NWY76
eZCReRRk02mrQPRUCaaYJm64j7eRFsczP2zh4UFBeZ45idM+K0yzwEk8qsShta+0gS8bnLix+FH+
grCyv7kWdHItAiSAQ5FprCJYYt8exjztbGgHURmapljK5pVyUl7B1mMgOKYUup5qx4IW/PBA/stW
OUNhVXRyQwulXsY45NDPpJ8h4GplLM8UDkC4w6Csz7LR2lZDfBmBoKPlO1c3qC3o7SkeVonomsGm
rF6xQ5NmVYax3WO/4pb5Xybyfz+A5agRQUCn3VwDsHCphPVWoD8X9dvQbW7DLC+7vzBMwA5FsNol
FPcdCQZVJs4G6EzxUpfFTWSps8MupBegoXq5iaBaVMN7HQWaXH7Rqkct3oj5Bv6AhFe7XDrljTMg
NibIxRiSCOUwVBHl/tD3z6OwVpu3Klur+fr2xMnz8XK10s/AmNCgFlZbWRRgTWtPvvFo2TAFJ7Ye
2Xd7+/V1cmxYpHi6vVZ4j02La/MMmbmo9wXJ0c8LZDIbrWWFU8acY1zmQTDRCPI9xAoHQCinNnPr
B8ERjmAyrMKD4VGXbkrHswcvfOzd/FndQ0mYE0YWb9Jnn5Jd/rlZ6dEkYM2Y79JjeCxeJLdsbPL4
LbzXd9L9tkVTSXXgEW84C4jV4inkQa0hxoi4kkV2naxosjfbPW1cNXlPdQ4xbwkMQqvo6JjFTyGY
fLktptBS03YOxujr8GP0N7eGtmmnal1LloNmZjSzlKfbi3bh+RA1JDTqzPxlkBhYTSOlCeI4SJGa
FrETKKINyU1FwZOlcAroRjPtOPhGrmwTekzQx5a4zbDi/IKlC/75L5hX3tmJKphVJ8VwtXbC4igP
7hS6Wu+X6SEKDxXWF3kIcOH9L5iom80PYPCrYAubmhU1TdxauNQEKDOpTpbfxeWdUO0ivXYCPbNp
kdhVyFvD8wdkI4QFGT9JAzVOB/PpcqipaeZZrgPWyhXhd5lMNZ5SrH7Xwsl0k9eEOqYxpStqlINj
EKLgQiL3uKSak4hf1pirru0Tzs5eivfzYyB0diAHbrGPIC2ZiqSSYeAbVA+18ppWCr55wZnwpSTg
HGQOnWffWM6nscmCCHqNgmdGW3AOkS4RHmF8KUadozD7B9oBRieIGAruGbZBFTQncmI8bxzMWg1E
KRNzCQhact9nqBoCQ7XsiLi3F+jSAQkNG3TSgDsAYgYTbRNTLGhZkQy28NULMay7ShKOij7sTL1d
1aDo3YZbnLi/cGxsTbKYaFMAVnOntdCBH+4nBJ7bEIvLTMUbGxpHINz/x2n0bAXooPJ3YQaIuvxS
BNVOIq8Pf93GWGB94EqEy5mEV0PwTtkmjExPq06kUHTqncm3wCAOt+F3tY5ew/vyEyUf5QFkE/k3
VLnn11L05+Sb5PX2b1hYIRc/YY7xZ+Ns9TrUwDzMHLEeA9UeoVR8l4t5+lvGnRzSXIPWD5zFsji1
0vw+o+L2ceXPR1E0z60JBBchUAB4pOZPCTfk2+NaXCJ/QdiLwoAHYLW34Ftq1q1TqaB88C4K11Kn
c31cgrw5CE94smdLBUXYB2EeYBwRJNszO/sRTjHYa6Wf73A1jfeG1+Ognzz9GG15y3ORrAAdTrhr
Q6wKjc3MjpNQ5jJpjZ2NniTwiZFe7JMD7R+TTeKSVcujgy9u8L9Rly2zagm838IG22FMI7sIv1oB
qvvW77y8o7y3osXl8ReKLbdK6mj2cYyRQb7ajcm0j4fIlYee8/K8VGU1YVCDiypeO1AgYS4OopIG
Sqdi86kZsYmAE0zbB3lkt4aXlE45JbbZRmspvVOqxido5by9QBeSpwt45ogRO5mgJx1qarXqC3if
GlBxcq2UOop4EgXOoflnuTMn+QUac9TUdVYkSQw0RXloUHOYGq9Cz4ARvbQKTndU4fZB8x/OtwvQ
eY+exRZttFS1kTHDkGopwx6ZPu+OuXSHuYCYF9MZRKiYRSakGJcg3AeaX5ueEoWuKh604C0RvBia
Y9VvJRN8EnlR/BqR1umg+4zrFVzPtXjX619i+GukT2YXeLc/8PKcw3IWm3NeY6zdpRInEDYa8Nva
8iVLfuruQ5vA+TRXWfWkTi4Wn2sWvOC69PSOplYDzyHzC7vJ0iOVWCvSyMSkj1vxW/1FZwo5dTUn
edKcdidtqNeLNnesC/EBd3kRb9ZoFcPJzHyHiAhNLsg4RgZ/9OSP4F32pi/LhnFK+J0fIRkAbXFH
2ZB7XhReiBYAVmCtY8DVFzKZlwtAHNWASjrU+qAuRJQXvTiQxr/9IRfHhvsNTDpR1zTY3s9UEJVB
gVyxU8vKyhi+5NQfw9qBcddAVrehFk7jWQbkf1DMjqERSvx6AahIclPBFdu1la+gfHUbZeFsvEBh
PlY50MbC4Z45ZrIa5FNt8syWFj/K2TDmYZ7typ5ohVzGACCyo4fPcedHMacPaukAhJQH6EloYJ0V
FOevdoYRRZVQxTNj1ohFrxsRrSUvSz6TAD7de6V3isRHgzzcDnhvP0v7+gKZSZkEJS3RyQHkCH0g
eBvPwGf5RIVwwmNF6VZ4qePVuBYhoVEh6/j8CCbsRUyySJAqHV5LUKpJ66ciPEgtFAYgFzG2Nskg
FT3iEuHeXiYLXxFi4n9B2XGKJhkT0J6dfLor9DtR+tF5bPGFQ/ACgsliqiCcFDo3foSmI452BR2Y
Tbg3bain3B7LH/IkcwCeI7EvdnXXaL0kAkkp+yetpVsSoJkGYlp1OWIiFReN3VX6pkuPUOKk+j4b
IniggHwDHZcE8oBatIk73R+zyg2h0hOITiZ/QYAB5F7R7rT8bui1ExF4zPOFgHDxs9nwFneRpNX4
2R2KGnLh99KLBdIkz+du8TvIGqjtuOvgTY6JCKEaBSV0HlG71yf1Jbas7D3EMqzgAq9EyGY1RPYm
16sCkxFZ/56rQ5QEXU+4B0GNAcHvciv3Kc3yJoxB24JunLjLU+/2x79eyPj7cCCaIWBEwY4u68q4
CuYWjxqvtRYNofWV+Jb4dhtlgWIImNlsAaJixhySLocxsz60Qktg7BI/VI3TJ76orAZ0LIahXQcn
bXKhmWtY+8ahT/CLaRx0iGqlP/FC49Jw4UkD60cMGRKrzJppolIiIyj2Di2+i0TfNyM0F1uZR5e+
Pha1WXMBStzoMJHgZ385XGgpSjRtKCpxo609iavOFV+ybbA3DlqF9gHjkP3OnWyXbnlKUtd2B8g0
ACuJqARCxIAlSk8iVHvKWXkbrwtQC4qyprobC7lLbDFtmmPV0AnqnYVS3xdDmoMvMQoQ4KijUNlI
cVzcSahPnUDgQidMUVq17ip9IHt9XXWgyettltuCnIaF3dAkegqMtn7qpwLfThETcy0H5N/P45mY
ivQCQjXz5mN2H9wbYPAQzYHW0H1LDVxacZTalr7VOQJzII8Uj/llAoShuO+C3dQ/imRnJbVtKY+3
d8F1JMFYLMUUJVxN4frMbII26Co9kXuU9qcjmNciXQcR5FVsNLxHXFLvdX3yAoxV6ac4P6pcAlhF
3Uw+9OMqo56ZeFK41lV/UNyiPmWxWwRrU+Hpi88DuTxQsAjB0oeWGCrRV118tM1SXSUVqhhqiKpa
abReaqXwtRBM06ZytoexH+5VKQnWSI55RNQ/9acreFxaZ+kX9JOxr61SkKJDoELEJhv5PfhQ7HIP
jZlHy1E3gVu8dXhcWMNjNre32Uk9Rt//zhnC8P/i/8lYztIvARIUlWgBv0h/Qn0XxKsueNUyTj68
GMrOUJgYoyVlR7QOKGb9kCQuPAVtVXq+vWIX9waUeUDbQ9sTrk6XcaytDVKXs8VahmqG3GoHuCSt
9GBCXlWgmTjgZFXXyTfWLBzxTCi4oxOQJb7UVBFCqcWQqhzKnZVsy9HH7QEtaLtcbgtm1gIhMzFW
bAt6rO/FwRaeLXTx96vf6UFzD7Cwilxj9Sqt7XBTQikbcq5o+IRIMDrPIFzK2yhL3/AsIlhsoUPV
QPuaI4JI9xWeNa11GHEuNEt78RyCqW6UkRUE0iw836ZuO2xk8B4nt2/wvOhDV7ku1rcneOERap5g
nPEonSLMsaWjIU8SNQeV1AlLv27gbvkmk7VZn8bIMZpvU9mk6nsp9KBnoclX/Kg1Tu1qaQ1h3yOZ
Ac0dFwLmwAioDmsyBeOF2K1j4H2/kzkbbxHBmFnAsCZFOxKDIE5lmUCXBXccBWLq2UGM/4MmCzYB
ZnG285i7EpiToqKCSIMEXTO9Bm7ALhsfJGstJIew8QpIesAQgtZgu+Ffzhvi0hF1BsyeGonRhU3X
ARgda5CjlpRP0hyl8bkut9K/E/kvBmkxW5GMOCTLeZAwWvbr8aOc5K0QxZyYwhsRu8VonupQYJ6/
lmLr0ynNd7iJBPqn2KzBduagLW3o8/ljdlsL7l6dwPnEKUHAMt7rZkv6X7d32FJMtmA+j/ddA+Yn
7I2gLLWqok2LuB+o4K1U8XfcQeG2L6bRi4Zw8iq9lp3bmEuTOJfp8MoK6rvJCh4NQqTE1szGy5LH
pnEy0xHE50KyR2vbJ0+3sRamUBJlA+JzsAeDkBOz9lVIXBVQfMV93kLhF7JjT2WjT35qxCPn4rsQ
GmFTA1k48PHgL8UW7kMxwMXXRKiK0RUtjfER5lnoaDrCBm1bKsdIVHxTQ458e3wLbyNohvsLe1XE
H2CcoWiIH3DPXRd5aluD4YbxizLKa0HQt3X5VIXRrotqFwmvE4DYDY101SZwnWmMZ5VEa7VVHVX6
uv3DrifenLUPcKfGvQFFf2bip9LSE1HAizYpahc9Z62xKqFsfRtkQTsHp4KM2xG848FAZvVk0LkT
RtncRYGS/uipB7xfbBQ3341+6s66FqaLdmDHnn0xCjdfuR9bx/Q4Z8TCdfTyR8wh/ixDiw1sInXu
hhlXqHoPvvRp7QK3PsSbYmMdkKP+Tr73sp2cSpfnmzn/6cvk9BJ6/gpn0NJkQkyxwvg1fbQHVOCU
nnMEL9wBLyGYG41CK7Mz5+5jXGoSZIXv78TXf31pW8gDrWtbv4eA3Xt2XzzB2vFTj+1QdSQv4GRa
12Hq8kcwqaMxhRFGhx+BIj8ld0T0JWWdZfsCNKrbS2oh5biEmqPX2ZSGqZiDGAsow05/Ueh9Dnb5
mT3vuxfhx1yrD03iGRx6z+JXROs1GLAoe8Pp5BIyyYd8NMf5VJHwUtRaThlxduNCVQ6jOoNgv2Ic
i7kwAaJIXemEjpxs1bgQaT49EcP+Eu3oR396raCd7lRetoILAoTo8ELnx5/6sd0RgTPLMxy7bnVk
dSru2yrIW8xpnfTEKJVSQWFB2sr9Nlch4/xTaDxm8YIIigV+OW788GUz8A8ThbQ0a8dYtFCQGovC
py36efPOqibbyDU9dA0rMg/wbYuOoRW1cDgrMnrs+zR9jCcl3qaZnBWrABQLYlPaqp6sB+mjLJh0
L5MBrc6QNKEQlBkMui/K0lpJIGfUsBXo68AmBYqUnh7Ho4xSaAwRBgs8TSetZX1D6ppislMJ/ha3
l+/1KYShIllFVzb0SGAHdLmUgjEJg6rCgJVEE72xzwNHrWth0zczIG3wZiT36kob235VdZRHxruO
+oDHXR1t4Xirh93eJXxm9HCfLvGkDJIa9RsjCd/MUSmdPKhyzlVkEWo+alFIxe2A1V4ZLCKRnIA5
lLYdVHSkHAZ0pW7aqC3xWGFLUGCozLR6C6ZjbBJBSkUooOuCx6KxrHeFqZf3MmnMT7NUYp7Z3cJD
K3jdoPjNwgQ42dma2wD1sr4uYUTUO/mTdSrWg6tJbpuCM1pD738/K98lexhLu5qXeohJr/mK9/Ky
MOCL38DEQClpmz7s8Rs6ste0l8j4laCydHul8jCYrTkmYtgWJjCm/BS0pyrySfx4G+I6rl5MJStQ
UA0wGxUmQKjT6EtSuh6RBf07BFI+2DHiP9xV51GenRZGr+YQFgeEgGJlrBt3fZ5wRrGgcInU5gyD
id1dg/pWIwCDemnkkf8j7cuWHMeRZb+IZtxBvHLRlspU7pnVL7RauZPgDvLrr6PumdMSxCNa1Yz1
vMy0ZQhEIBCI8HB/LN6co7rXo0A70G3sasyd1zZn6cudm5TOcZuQGI9imMznxqUo5g9/XtS+XJTk
YhEq6pUiLDRH8gISXsFEZj2bILwuNqPf+oPnnMih9NS1dqb4w5dXz6Vhye8UpP6UxxCjgu7N4+AL
3PAX605/TDxnTwJw/W/ou/Y+3IfeGpfsomWIjNkYW8VlJL97bGsAtrSGZbtKXLN8TT8rAhkl7tuz
q/Jvtx1z4SIAjhRNCQGaQg4uOSbCC837pgOUTTtNwwAh3Qj8+h63MZOwnUJ7u8p0vHSg8WkdC5S8
kFuV8RB9GkMXqsKcZoksUOWHIv3arw3nXecNsHBmQ/jt2XFrjEZBlwI2lNJNfg3tByQD0njtwF0D
j1EswcMUQquY6QDh6qUV0I5CX8bkEGN7Uw/sxRZuoW9qx0WKv4IXWtimC1PSguJRD3kDzm6vsO4U
O3WL+MVG7S6GRpp911hePf/xlJpoVqH1YTl4e4MD+nJtuTVQux2AGGDsVBujm5lQF5q2JlujYVvY
KhWse2hZgZXdgDbhpaFIt2tSZhCrNUPmQiLUpei/xQQ8Kmb9fNvXF6LVuSm5RB4ys1KhHgMkjo1h
zbY8TT37ctvEgnPDI8TAHVph9Oo5W0PivQ0ZTIxD5Beh8ZhhOjnO1kh+l2I9piEx1SVkowHzkQJv
n1BljPKp8OZx08/PSX6npO+RvrcAYUpSZHB3M/fG9GGO99H04/YaF1odmLkB9a8qBM5BUCltmd1Z
JItDs/D0p3FyK5cfnX2QbbMtWEwnEKPRJwVPWsDLevdN2a6Rhy3tIkCCgiwRz/krXk5VUciQZBak
waHeVPQ4EslfpIyOKDqB5MqGNr0UE63egnQcXhlewt6t6jDrT6up4sLzEd8QcFUARtE2vULNm8kw
2YVm45lq3WWjT91yM7j8Kbmfn7rcrZXNV31VZkhfOmtoTQEQ5giMliEd6plZVWfVWBjog93+8NkG
XermiYtxox6UwqfB17f0ge2Mh3DXAJW3h4IuUJhguIs2q5pHC9ccJrf+/TH65cHP5qJheYsfY/Wu
Rt10AM1c5GMG/THd4GWpfpJnDPvigZR4D2seLP62dLlf2JYid++UiZaVsD18Zr+mg69FQe2aj/2X
786Pect30NXcjUebuOkT2VZQmFonB1+KFOfLF25+dkX14N1jjdiLKqAvxifEez3j3trC6TweKPdP
+hNb6Tn/jm/SqgUbviCBBLodDRPJJC57ULdVmMzrtuiMTEF7jxLYqW2D7JGvGFtYnniwQzvTEVPb
8lgQ2FSrZm6AUhmznQopvnneJRj+uh2JFkIB5htAN4woiNRavoAdq6oT5miCTF3zesglmNaKhQX0
JgDdoFLHJYiUBXPUl98sBAC5LSsCrOFDu40/TDAFHvXeVV8es884iNIdahNr7NcLxdpLo+Icn/mG
rsRF6RQwOnrtNtppIPv3MMT1hX2Qe32nn6BJ2EA8rrjTBKDj9jddKFPCOGI7ygJAqyD/uzRO6MxZ
WDjAF/nhtr5P984hMl3+TX9EWvhUvie+tU++ZB/JS7rtVq7PhQCFej+QsoKqFKZFxnW28KLWGiOG
QqRXlvdh/JDU94T+GvXd7SUuuI2AdYCUDkABIIOkMOhkSdllZYanc/2umZ92/ue+jzqDIabhLO26
5FC2fTehH1l6DJw2Y+br5cnoV/IzsQvSWcb7wIDnA+ArmP4vv5Seh6Y9DuKxp2214nV0thX5MO29
aj2HVu4qgIrd/mhXB1pAtvC+xKQdMhvs0KVBVQ3VGakZGghdhr6Fz7TSJWvCe2tGxJ1xtv8102gX
chixQkApMUVmQG5vbXuutl+gwgSDAB4fJsaHpe1XtZHbnAMWlupIWAx/jNYULa/c+LcF2AAgRQAZ
JAtdzxjaY8BD8Zr6Ze079FnLqad+++MtQdwDcAH6JgQC9HJsqhqG7Jmhagl66rzm7jh9RH+cDAFW
Ao13ZCnYdaRd0lqUtoqthqAzVsbGk9EPvlVqWz1aeecvbPyFFSkZmPIx7NNQWDGyva2qWy3pTwZZ
o9teNGPge6GoDEVruUI3cJQi7RnNtyG3jh037gkBEWbRb/98YyCtBiVyCM+IrtulG0+zotuNJdj2
MAyJMC5GCZXMv23kKn/CxgB+jLOPsS0Au+RLoqpL1DFt8AlY1makSYBe7HaMbL/N02eugC89Xqv3
XQUdyaQUA8C0XBPeEXRkExM4iiBhX6Ow8zOOOkW+MZstBjhuL1L8xYswh1oZyra4fIFovBa9IXNl
M6tDS8lxWqQSSMhGFgCFtLVn53kIi5Wb4RrELuzhnsdz3jbQB5G8PQ5BktEXAHKMYb3t84DZh4Ju
K3Ajkrcse9e0pzj+pNFKa3BplRpScjB7Co1uGbmJu2RMigYlJqM5RJDd4Z3bJnctxxjZsFLXWghN
aG8gpdEFIBWp4KVr6mWWz3UFU7j692B+P/Z5BrR6/aun3dPtvVsypeMaVIGp+k2tf2nKLKt2tAZ4
i2UPUErWWH/vxFN3ZG2tuF00/UWkAgKIoqUBAKwo+F/aG3Wn1UJB4dHodgCQC+hI0I9Ze34u7RXQ
Yrjb8QQFW5v0dKA0m+A96JyAFYn4GYkI9PjKp0TLTfSPq81Ulp+3v+OyRUOsDbUYtKku11WTZsgb
QaCVVd1b1zr38QSEvIUuWOpAzcNeGxZZsyfuz7NLuOWtkNOBvbqtvsyWHbQlP3BMbrZK/WQ3fzww
hCMHJun/XZ50i03Irus8wwd1IEkNeW7NtjZVEtz+hguBn+jI+ShkRUViKX3DspooRruwBp7p+9p4
6gYrsLVs5bWw6PFnVqQvFxV9k6UCzMBjfaM24Wff1ffG/D1KmpVW8NJ60GJCUMT9AuSi5OvGPKXp
nE6IxMNzPlJwcStuvBZ8F24Y1OTQaMZ/0CeUr34zNacmBPIa8HzNj9UPNfkI0Vsqw/apTr4WZCVe
LJqDnosD0RVMB8j85ROPQd/OxK05swPJjrnxoxnrwP7Jxmg/rOGiF7JAAiwTkgAkNviKUqQHq1Cv
tgMyjozS70qOOcUyWXkHLLkD0jOw6wthHEwhXB4kHCLV1KE65uHxulf70u/H6R9Ucl2VWiv35JI/
IEsjKKiLRqdcxk+0WptKgr59SnZQ7XJzddfq+coT4LpohaN6bkW6PGwzKUoqeJG73Cx+KIgNh5Ab
zSOg/tObpsxkh5oy2xLaZD8UUmt3KUOH0C2blJ50Og4vdhHo49ow1tJO4hNTvFgxZkllxbM+ZzO0
LE2UNWj4aICGg9dvt6PH4kYKiXoEEOjXWlL00COrpFMjLCR1BhlGtdDSLTe0GmKMzAq/dvGwJh63
ZFJMkiPnQXEDLnTpO2EHmrDWQhBO8uJzVD/mzHhi6CJ6KC5vbq9uyXfQjEFxBLcZsPPS6kg9lGGU
ivulhjAus8xftCsOKHKvsRgubRTa4/h+UOzAu0gKWklngFCWYz4faIsvVU1j11gdpbwuckk+Khmh
yWSFsY2ToGDSIR+3dh/YsxdZMQiI/ao2PDPetmtJwVLoAkYFeQfGXyC9JwUTDSwbZMYIoseabp/Y
xn5O+mOY892EuBw2/SEzG//2rq2ZlBxkqOwpLCOYBDDT7Uzb5c73LvTzKAyAoSuTvwjOeCxbgEgK
kMxvBM1ZUjBM02BGCoJzVybbnqifpcoOFUNbjej33YQRuGKNjXHpCGBETAheolkIVOblEYjrmVsp
Rf5I0EMxZxWzfuUdSLLc0rFWqimLeT+Ch7gMYBD/vbSlkzSD2ATOQIjqu5GNrolcgUSbNPvOiasY
D3X4QvSNSVZC6tLZQ+USyTiQoBTsvJd2Y4Af58wUAKeWuKBMfGy6bBOCRPG2syyldGdmfvOenO1e
C3UrDFLAjNpEQdS9K6g719UmnmYIfK5cRUvbhhl77Bc6o0C5SkuKLEWDUoFIkHk4YM7O+UHrkXhK
x2NAd7Pt7ZUtnvfzQCl5SUQHB5gb7JbdGw9J81w5pHKzatzmVrTR5/wLny3QtZ1SO/6L692ybGST
IG1X8Rsu9y7teTECcCGmxCYXXLAg5YYwlqljZG3lfbi4SLz1UeLByRNDAJemnEqBfMcMEJPddY52
AIvg2N/PocZBCMNIVO1Au9g6rj3q2YPZWfGzHuv9nQP17JU6zfXm4jmHw4hfghIKmB4uf4hljNbI
kAV4qN8Gow22mAoaApZbls+39/XaY2HIQc3dBGSXWLIhYxit3qCob4btsYQCXxG5ebnDUxU4mpXD
cX0GL02JNZ8dDoDdmcFNmNIm8AXTgFZIo9ZSiDUj0rU0WFZbawIABMKwqP1GlQFPuP3tb7ZkQ0hI
4wqCTyKUXS4kcYZG5RFAAhlrfDsfdgXJN4ayViRZMAPsKS4B6J4ia5BLz5OGG5ZpKor0LfkKFMGW
hDhyEYtWAsmKHXlC3FBQKRoNsCzZxeTGTNm0CgQALW0lgiyagfyGiL+4aeTpXIUOk9LWNr7aFA6e
6lSOS+0KqPc+/PNjjOkCJKqo26HSc6XQFNUNznAOdpfEZm7hBA4BWfm9UyW+0/xjs3jjaLU3r4Fo
rzMF0eTASw5FXGDfZaE7O2njNExg1cnzV9Y07zrDxaaiM6+WrWspmVdENLjtigtxArI7yIawShtV
SOkSGIwozfs5qaA4p24G41s+jdsZ6ckEar7blsRfuqwQwhH/tSR7SZhUUcs5LHXOG6itcesESmgF
M//H0nGbB/Va+2DNoHTh5F0VAjsLg3Fbu2RETvCQjhtb/0iIE7TKJ7G92ytc/JYYXxfcVkAlyBdq
T8ze4m1WeZoNdEX8xPXJV0N3ICtJ0JKfAAb2P3ZQZL8MH03FVBbaWFiqGajpfph0FqowivVZ0A8H
Upx/uCx0kgR41QISQczMStGqyDuHQqK988Lslz2BRfzVbg/QjL1t5erNIawA/osLGiVPRwZeWqR1
aDylnZdHMZSRGdDc5pSssXxebZFkRfz/Z1cIZmrwAsyzzksmxy96Z6uLQK94VpGtrOdqk35bQmUa
zAyAS8kcRlVeJIY2wJJNmGfqkI3wwuIrxqMievqLOTbJmvg1Z+uazT5GcT7vPN50d+1Q/8xJY7ls
0LoNHssTEg5g+ApK/8o30ND/zyql8NFneBdDBaHzmumFFZoLqk23nLc5aNxuu8fVYcYCoQqIyC9o
a6hcMzbJ0ONBU3Ze6YSuDUL5CpjLSVeCTJtcdW79AiFlNPLdbbNLuwjFTPRvURfCA1/y/Toxo0xr
4Psdf6DAizcvkbaPim8xuE+alKws8jp9/L3Kf82JQ3K2jVXZ6YM6wBwqUkFmPZASLDnqDvA0a3xL
kk3Re+Uft6ckm+LaPbM5YLDLzHPYjDpouJr7EqPi3Hqwo0AlEGZYucSvH3C/zaH8BUARKgtyEYhz
vCSBB+k8mrxZqmd0W0wzZJijgyiUphceBYTB8QmYP27v5DVcQjIsH/2xDm1kKp03hOVRbf5Jna8V
e6uV1lPy2XdqnA9D2U9omvcojYHCxYdM6nYojG0LoWNK+03IUh/DRBtbMVc2/iq1kX6blHR24CME
Tyy8e4aAoR4+l/ZnyldsiL9xcf8KG5CLQN0IYFFVHuVomsYOmwk2lLiDKioFwVsbj4M72HkfTH35
YOjGmoTCNUBGMirFpaEgMzJd1nkTqd5SPm5J3PsMswdgE9mAb8YbMMOY1l+YmkBR8ZeRzfegKchV
xTXI4JfW5JvGfGzC8q/c8OxrSIFLtaOeDyq+hgF1mFb50PvdMGzz6btpJW45BhG7J8Vh6Pe3vXBx
ozUQlYG0FBM1cjugTGsep5r4HrzcWaTb6U60a0u2trwrxPPv7+4IPJeKuoxcCKVzXwAohUM9AHws
2vWzNQQdIZ7VAYls6q9mXPkDyZ6meU2ndukiF5nef0xLMcwcCXo7Iob19nBI6noPyq8VV17+iv+a
kEJWiddzzzJsHu34hjcmQgjqoRAevL1ZyyHjbClSyBjtUtXTCUvBrBW657t22/9KdopXHJtduQML
xaP+gkfICBx5v5ueb1tfW6QUExiIncY8xCKTjEPcMA1yuw3GaQ1Gtnixnq1ROqEkbHvSiovVSfZg
WXSqZ4qrJzumoFlXd322Up5cW5V87jpqNJX4pLnmt+O9bR9t/uP2h1txQJnjOE3DkTINuRA0eLhx
Ws0hF/8+OsvoLYOi4Ip0yGhN5KqzWEJ56pqXmv5NzoGyDaBvQHGhTXR5IduQ5SJ5ixjRqdAgzmzX
0NIXi73aJts1dn438Pbb7S8m/uLV1XBmUfKBurDVGkq9yFWnvV15k/JYKzur+hGuaQQt7v6ZIWn3
R6oCbjrBUOyc+tbyzN5NIGn4F6sRmsdo5qHtKl902TgrqWnUCEAjrrci53vMcldurH6qU+11s7qy
XyIKXH09NA+B0gADHGjYLvfL7KswrArwlsXOrjU/HM236aZba56JPbi2gqKE6BvigSl9OqUKiwiD
ikjTIKDZoFmX5iAoBYk9KJvKGLOg1coDZtEpBEvL/zcoQzzjrkL9cITButo6+kPTBF31U3XQ9t//
xX6dGZLe6RHGbyNei5WBGtnufBT3suybrkHeZ4W/5PdTVf6IQAsBuWPj8OJpcrlVUNKMoinukPKV
buypB/tgY74fr/Vkh5E4N9tb9+PmIT18eQx96vWfL+1d7+d31rbelFA7Tz22CuO9ng/FVX32m0zp
Nc/UsWkMu229+fSpBNHB2HV31VP+Ydyzu/kh/Uj2c/CUqa71WN9F/gSSzFXs9FJEM4A+A5AYuHP0
VS4/S9aw0igohrsANjcPoN4DywIGxgevCzCh+mi4+natJn/N4C6WfWZTv7Q55YLvzIHNb9HsaUf+
oT5Oj+pn7X8pPeJPnuY2fnww7/DVd2v112sNNcm4cWl8pEZKaQmpuelQ7cxtFYSTl20Vb9yMEOrE
M/aYPzibtWHqxXzifM1iH86eWiCGpCHLYFbZgdIwsNzqkGUu9drvx/rVPDmu4tv3xFcx3bE2xXEt
6yItWYpSHZjs1MnA9zZO2mZ238mJb74926AEsH3toD6qJ+oZW9MHYunjpd8gQ1/DDy0+Bs6XL6VT
Q9k1ox3iJ+j3BnAqfhc8zy7fKN7vo1duik9AEg5GQP3bAWb5u2OI3VQFSgYdoMvvzgdzaqMB3524
KVyrDcCE4A6fxqbzMeTrsbt0At8bRDmKTeiB3Pu2+cXTdWZd3vU2pzVxYB1cLa45BDpdo6pZsgAM
M86TYBBE1nC5PqbkIB4teevleerNwBmvqm4tfkLMbQhKK2ASMXB4aUIr8zFNVJhoG1fz6x2CdPcN
nnP3vXxn7s9oH72i9r/vvfzdWfuASxfsuW3Jb8xWM2YthG2aDV40elHpxygdgCbs9kb9H4uEh0Ca
AEOpcqXTHpomQzMbZwSDViDhbj3rVHyN3MyznkB63mDkZ/CqLyiQgKFsuxqVlrIjE6QW/zEvOcpY
J0kBwDu+MXhBv/PP7D5tXJAtRIOrQjY4+wq4kFecfqyseumtCIAkVowhBQesZZdbm3ZDGtajgc+r
vYPb3cl+2uQ4ZK+Z/p5afpwdhrVG3uKdd25SSjhJYoxohMJkk7jZ04DBGXIqQfPD9tkOpGa24WoP
gLgMXuomL/w9DSLc129mt7Lh4rqX0gEMDWKaCqBsMNLJ917YtEXM6wLy9VBYA6VZcWLmFjVFx0GA
qE/OWma6sMEobAP8RAnGdaG2fvmldX1ySlurGxD6FcOW07wAfCEd8BDK05XsbSEkQCjewGwkCm0W
gDyXpvIEgw2m2jYeUJYbh01fZ1NdyaYWV3NmQtrEMhmQalswoaG/0lWz340nTB7f9s6Fsw9wgtAI
QXYN7Jj0yey6T4EUg5HZQCk0yiBKvgGYtgi/3LazVHoVKAiAkvBm0FB6uvxgkVYYrdJ3jTdqB470
EKCnwdwaoRtBzVTbO/k9W5tLX9ojNDJx7EAVhBlZaW2RkbI0G/rGa51iU4Zsj6L9ihsslVuxrH9t
SGnWbMV2CeB4I1rNXqEGeH5DDIe5nbFpOn+e3Gj2424TryHll5wDcgYGnBz8NWCku/ycjJYsoc7Y
eMb0EIY/E/5S9b9ub9mia0CoAS1uHKqr2rzKq6kEEwIok9lrTTU3Mr6TPMUN+37bzvJS/rUjheW4
TKyi6GCnYl5mPJj9g9Z5t01cS6pgj8AVBVpc3OK4wSXvU0iS81AV3ldUT3Masl2YVe/NbPQehsqj
3RTN87ZRWXmstHjfUOMLHafcL+eoeL79U8zFzwpSapC8gdUC1fjLndPM0gi1jDcYvYGODHAWpH0f
qzh6JDln3yez5LqH4Q5SoPtuZf7Qls5DnMU2Lk0lq8EOkJY7/PFqW2aEY0IaecmRO+1I3Iba4IZO
5vkxolHrJgrj26Tq6iOLo+4NAB7MwuUjg8oGFNCTx3qM2qdYsbMXh0J1pZv0bq/yiYBlfdSYH5tJ
/5SEmQYvbiDpzFMv7vT0VPWibhUyMOHr9ZBsqmyqfo2xgpcThmDVIMK4/qNW1ng+11qvH/S+d9Zg
XNeT92L0DsNrDjrqYlREemiOSjdPTjM14M5QPKd6w3cOKl5sMJm3ax0NeErjgITqW2T9UuvuxZl0
N9bTD9wafoGpwBgahGXzTwbqerMdd6zS0FIbVtrIC36NsScVURXT+RhNlHwu1yjKPhY2Wu8g5zJi
KqLC+AD5uO1PC3fshRXhbmdvnmR2yt5SYYW2bHwwY7MBi66TGa2r2skMOdA2e85Uuo1ICA4LPj7e
Nr/gzRR8UkL4FvSF8LtL8wBJpyBKQ+zroDZQQebeHF8MJ5jaFTviPpVSiQs70qlRQseYeIGr3QFw
j8ybimb+jEfe+DIMa5IMCxuHYAFNFdRm1Os0FZAV6NwDQ+Rh7uyYa81WVcpjGEV/cb/DfQGVhdA4
DoWUQlg8KmyWzo0X9+TEVBAyUkhYWWa8Ah9aunqpQL5glgA4A9QfLvdorrVxIAXWw9Mh2hCtDjcg
XYDWKBnqlyZCNjxHle7puTa6ttOWgd6X0et/5ydSkC+BChi6rME3BTlSTzlwTF5eBHW7sthFf9TA
bQlSDERueeK0j2hn6CCLQ+Mz9qvSb6x7ZjqgO1spSi75o6AHFnB7DGzK6j5xyFmeimPXVKiBGi8p
y1yQOg/jG4+mzZ9/u3Nb8hkLYzywJ9hS6IFitjDu7tXomBNlf9vOgt8L+Jd4paAGCmLFSz9JB0ht
zhH8JIl15ynU8upUR0r3NttW+Xbb1EJqhiFaNEtxJeDikVGNJc+SuRCXIAV3yWiMz8W41nhZXM2Z
CSkwDp1Z0wnTChhuB5LH0DYUw9rd0P5FlNfQaMQ/gBviVrr8aFHiaCDVxCk2m28N8KA8fEmVn7e/
1jXLjbjuzoxIHlBEsdWmwgNq8ruPpGYuz4A832vam5FvLQecm4M3dg893dI1t1iojMM43nAQEIEU
pHyk5ljJxbAkngh26xJzN4LYb4weMhR3Y78d1vTBly40De8EMPkJRguZnKMYaqWbGuHtbNyHqbnV
OP8HGJG7KhqOJgY/1NncA3/7fvsbL3kkmKvAtQ/1Vg1R8nIfWRgpmd1ilSlvt51ePRjWXzzocFX/
a0KKgfmQFoYtXMVSkyfMzjyn8eh1yR+zYMNZsFsYbhW0ysCnXq4EtbhsJn2Jd2ND/bmaNzqb97SY
/Nsf7HefTL6S8aJDYoOpMQwJS1+sJqgw62bVeH2s1ZULuk42uk1ojb5aZI21GWLL3jhDzV+cng0P
LM8zP9frEP+Sgh/pJmrSgYhSjVvdTXlXE7fjTeWrVgPNqCZOs0dLyY17BQXdIJ91tmUtGArcUFX5
MRzIfDDTsPjgs55Gbk3D+qMLaQFRXK0AZYLdJcexbeYnao7stU3pfBgGA3THjKVqgP5FX6FnH/ED
3j0FiH1QpfluWHk0BJVeVTul1Kgf8Th8dEa9xt2oA+CYC4ozi5nD1qhBp+nqrYM+dRw/NoORbFTc
q3ulDPdZpeh7ogB6SbRqY6RO6M8jo4Db0elEdXXempZiHq0az0a3y/sxwWApKyfwoJbO94Kbxm6a
2/l9amytcEeSskdjRqPfzXnchRBChwwRVJ+GV55zbdvXRfZFiRLNm/rEBngKqVLo3t7qxQxC0NeI
7oWFjEhyKZ0qbZkTZHkYiyPHJKzZQz9iwgfYXvMd4LUQPCxlz32mcOdBc/q0dHk6DSsJ0/LdjjqS
YMomujyTXg9TWndMPOJQTBr6Xw2kpU0r4OGv28tdsyNF26YqC2YQ5CoaBPWoXR9VK3xPc+cw0jn2
/jtb0iGKihriVgT1F4uG32y8ndwI6KG2yR1wypPn28aWYtz5NkoLy9G5Y6OFbcRCjjwjz1m5xviw
FL0hHIx6nxgf0mXKsBHvxNZEnRc4Qs2b+xhFJQbiN4dtlLz6VqkAQqfOntlrTeKlfAw0OajH4Q0C
ChApmaZ0VAZD5H2ldtShnqRAlAxFzTTfoQG4chyW/OPcllSYK/qUF2TAZ2Sk7t2+z4uNYquvXV43
zy1VjP/S7aVrYwJbc92iiYn0L/Mx/gEZo4Dpr2G8tq6lvftNUfU/50tkVGdPyUqfsrw3YSjjoLTp
eTCQBiO677OBnk6SPYKnzJ3aemUY4OprmoASqOi4G7jswawjfU3Wca1LjCjzdML3XAtGzQ748Dyv
CV5cJ1GSIbH8s+V1ia6FKOhkHjtioHozfxYHc2/cY47fCsxNUrr9yhvhugd7aVGG5Kdda6Y5IBme
OnnmP4KZOD1N99HzsANt6j33NM/yyid1k7wBZEsOqyi1q0Mh2ZfCdplqoZrYsB/vlRN9id7zff2e
+tnReZ2iYN6BTRW8Sa/6w+qoxVXyLVmWIg3QQSPvtDjzZid37ewjLtmmU7a3w9mVv0pGpNjZhMmY
IiWAEU13yx5E4jrDAeRu1anvkda5BdCeLUgBbpu97m5LdqUDybGuLBQeC2m5o5ruKCjrkp8TdXuA
S0+jzw/6nbOhvvF62/DiR8UVjLMCGP8VVzkbIW4ym/ioYY7olm6b6j20Vr7p4mkE+Q9qk5gUwPDU
5SHR62hQBmGjpvaAXhH9mc3aqVMmtkNlf/MXC/rXmHw+BmpkYCeDsdj4Cfb1GUIgkbmyoOvcRezW
mRHpEICYGVAwA0ZM5Ria/mAfUzIEZYECvX5otWBm33Xl8/bCVr4ikdw/Tmc6aSFs0kRHDSJP761h
MqFLXilBZeiDf9vcomOcLVE6CIUalpxUKRzSeELKWg9eX61E6TUTks9DWjOeSZRgq0DjbrqYRnNJ
tBIvlw8WGCjw0EQtUZV5vKwZpOGjhXVY9F5B+lDfV1Cj7F1uYIJ9byWvRAEDp+oaYOG0Tmbup7ar
dyvEQNctHeEwZ79CbO7ZPUFLg01kxK/gzV4FNifmrt4EJPsa81PRW+4Y+nYc0GFNd33Rac7simh+
ZjduwK3MWtid0hfd9vRsN7PEt5OVKLJ4IGAG9U3Ur0AiI7b6zE4796lVhrCjmJivNrEOzW52wNj5
ejihMAcy3Ro8J0prHOLmT8u4+LZgAgFnwu+haHmEq05CMFRCXx4UC87BJIqfq9Aj5cY/dkX20doF
vLiV/5oDadvlUjlx6mrSs8zLY4BTfjKu+SBSNdtn5ogXCxBQ1aYox/0Yr5zIpb08NywFHTtR20mP
YLhMW782oB2cNBuCyYMhWquXXPe2xDdF1osGJyaiwYJ2uci8b3lfJrDltMgOB2N2nX52Syv3J3uA
jisPxP/etMZDBkp/eIY/OysT4Msf+uw3SElc3Y8dECz4DQpJw9eGKONdYZeKn87V4IEhQfNHJZq3
EXemA0v05lTwZts5zupAhIisF0WJ3x8Do3uoZAp2V8m5tTgvQHiIH6LaKaYe/aHfpeS70m0yaxOh
BWNz0By6Q4MC2lr4EiHwyrQB6AHai2j3yHWX2khBeKFWCJHR9GAodZDla/Qai25lQfTOQR0fxFvS
6vQJ+sejXeMzJ/9AIj0zflAlyNfwikuxHiBioXIG4Xpov146VKpw6HewRuQZ1qG3MVQPMfFx+nb7
0lrMx1H6RRASE8BXhIokZ4nmpEij9AEhlofOe0mUwrU6pqLT2NvvE/q5XuiM3zirPtuWPEE5goLt
2ngLO9NYiUyLYRHNRBVFafygq3bMkCu4lJoCoaktgtAInxMy77q5Bg4Kswlh8mT2RWDxIojylWxB
EydU9hxMCEN0DW4L+/K2ZsU4GEoO0+yxsdG0bUwMCmdu0T3PEP7Tovink1XoL7wNI4B17EsHEodg
bPR9awlAj+7a9Mvt3REHVv5Jol2EcgHUFzBxe+kDE2lriN/AmROeHrLhqTAmEEkYbhjyh6ocNiFa
0bctLvn2uUUpZ2IDzadphkX0xGrXQKrWqvmXxOo8S6lWwvOSh5/bkjxcQ/uY6yNsZcik6Zi4hL2z
NSWwpV09NyLixdk921hK3GoURiaE3zSFhlS0RQcHqsN8CG5/u6WX0LkpyYGqvOvjKmaZ13a6hwYe
zUFJ+0+YRb6ON94U9S44B//GpCmGigGtUGWoNxAKSTbYWJ0a1rCUeg0I5SaqYrqPPoToFFjFKVNW
Eebixr7yS0H2qaPsbNty4ygPextEbIhN5jb5MKEOiyfssboXyL07JcAs1p4euW+Cs7m4Z/7shq+f
wEzs+SF5DT/rH+ZKyroU8wmkjgSRqimo5C/3WCkaa0L1O/MMk7uYcH1IotV8bdFZRSdax1Ab7hfp
fkc1cgaFaotw/GQ+a5vqEAUDhUqfvrG20SbzUXX31gjFl3xXbCpam4LeUSYUxwR8Yldth/zFJhN7
LKZhLPwMUdPyk5yNXgquk+e2rVAguu1WS4sV9C6wCmZ2VKMuPyiI0pFKqAOoGKZTBgBxGSPf/otI
g3kS3KHUBJ2STOGkdnwE5mjMvL7/qswPUfyW0Dfb2fzFSgRLNFp3GKqWI+hM+JTjKsUBcZKXvh/e
UyAznHFeOfqL6R/mCgjq8vAQvJwuv1gHheEIsB3kuPTeigM7uxvLzdRsm/5RtYJKCww8kuyjNrz+
xfrO7ErxOuZaH4/xLGJouaFZujfq56pYU/NeuofOVycdsDRKAMEa8RVjYjKvMchPYXRHEzQCdVYC
Xs564KXLcoXfZ9kuKG9ApgdudDm8WWNZG22H1c0JlAgK524gtg8+41MI7GKpKRvb/nX7ey6FEkSQ
/1iU51TCrkgGo1QRSqrIc9IH2q+xFi+mOOcmJFfB686EQDNMOE4ITnacrAC4s2j8YPb/I+1KluPG
leAXMYIrSF659Kpu7ZLlC8OybJLgBu7L17+kImZMoRmN8LzTHBTjaoCFQqEqK9PNwaefA0P/1xhg
JOQ2kju0IlHevbgnAoMZ9UQNuElXoG311ucFuEd7T+sasFQNh0bPbuR+3F/fzLULcWGV30wd93vS
dbBqDbcTu6XtnRq9VNJdre+q0i11gbesRa2lOW5jbc1uE0mDuZ4+Fukx0nSnFUmJr3nk0gZ33gr0
Rkmowoae1I6kz0AhRwXpVjV6Y+NP/6U2tzTHHbwxs5KxlGHOjH6koEnIB78STWuvPQFAxoN7HG5v
6heahFoSYjQfiYTbjmkabxS1C9/Q3SE/4ymxN3ah5I9DYSVnkG1XkztWoXSb5TKJwIAd9jetQZvD
PNkvCy6Ilc+J6xzwAx1PLNC3cWu3cjtmDZ7vqEDtg/BQm4NjdX/fVAXx9FwNwYsd6cMF5V0FSEWh
dSgS9n1p3GBKD8ISULVKhx5v1srejp3ae8jhTkOH+ZmIFtN/WCYmbDXkb2h4A8j+9eaoTLNmWYq3
cmA9WvpdYe2UXmDiciYJi1za4E6G1oGT1Ea9HDgH6ibJ5OtN4UzdI2PpIeiGJ7UxnagjDohbAf61
3STDMEauOAkFZ2SeeoOmOo383UQ58HqEWHlufPlh3HGyzKQM6rlmCjyhrb30LY7QIRTx7K8Edfg2
+FgJ+EsvUe+kg7APWDfwxq1+J9VTVD3/h1XMKQYAGBCg4sUva0Oug7FGOpzZPhACUD50Rsgs5CJx
srUTYWj27LAQBkcY/+oqvUpxShM8MLTgoEq/ym4LwP71pYhMzFu5eC7JxljSfoCJ1nq0O4AEK08e
/xasNXvjYhnzb1jYKJKqA6YYjxar+F0mflLcDuzh+jJW/WphYv77wkQF9AOAuFgG0yKnNF6t4juA
t2jfOtftrHrWwg6XKMeKGoXEgJ28PRjaMxUJTq79+2DVBjJVBREECoxf1wHZL7AfmvDcCScQurig
efevr2AtHUHNEtJimBU2jItcP5xKSMCHWEJBjnazG2rfKtzUfNMj2SXGduhRKhTAQy+Zm+EBS5vz
Lbv8PMAkKZ2dw5EfMdKAITNHcfS3AmpfmNWgL/UNcDqChsKaY2vIzMFXCV33C0hECoBRoxdzHUC6
SclWQjUgFzW3V/IdkGD9sXHhdVClaZp5WaWnyKhtelN2CuJn2XQS1WlFb5vVsI6mGqDLoNrGBAoX
D2gQmUo94N3bup0nP0P3onPQW3MtB93sG+tWxpyrdGw26VYEUljdTWBLZu6BT/6Grx+wrscQBKeI
eLFy0KMDG75bsQBwsZqWzPiVf2xwTlLkiQ4ENF7c8tbE6Hroq2/Qh9jM4rHkIfQUQelxfUkEqQCK
oWBinz/uwiezUo+jaMKSLAXpxs8+O42NwASUo/CPcIUTED8Bw2kDxAlgDneeGzpUYxJL1E2luHye
aRbeDTnpXsBiw3YtC9TvaZ3b+yCm0kyL1RygQVX4GZBru6CQoZ5Iq+ZNxxDNj5IWwU5WwmlDJSNE
WYsU2rbowmAzgFz3IJMJA42TmU9vydjoLgkHKOt1gy4zyGtYlZeNtD01cQofqQlz47pVT/VoSrdV
GUDwQ7bGaVsqZfhDpUp6IlnL7gNWDzc6jZu7VKpalDsjZmOyMbOHTdzWoRfK6rs1JS31c70OVEdF
/vbUtnGMdKOLz0U3oXwx5CGaTQwcfJWTR+AYcaZirF8akuhbbFz/gFwl3CtGqfh2gEcmkD2WvovY
UDD0O8vqJta0+ZcFdN8BFe6pZZvnzqhH1Mvtot+UxKg2ct7b0INXsmFjjb18Q4IsDgFZjbTnMJ0A
ISM1CJHkIddiP9DTkTl6Jus3KpODXdjbA3VYLdcQJcQmbvos1TyjmqS3AQqJ0q5r09htTaOzN5R0
8TabbPItayIAWWRZeqJInr5PgP/d4gbSfUmJMN4UQzoTWtiNOeqeloaYjx7lRHnVJhU1pHAgR0i+
Kz/atFJ/6UUs3/WY8fKLSolRrAjULPWkvEhfs4T0Jaj1ivQjD4zhQMGm+kKVrtsXuTK5FXhzTvjf
21NkQaKtSU3tFEijgq6+Fu2tQaUnNTZK6MVPMYMUSVC82qVK7vs8BI7SbiuNgV/ISvsNWDjCdNuy
SN0Xat3cJ1QrN6AbtxtguLXxAOnX/rvZgb4N1mrAMWNwV/UQH4Iecmykd1Ya1uc0KClzCnvOn+0h
fAyTLH8o8okUHmUR27dFWb6FOolsp2qC6I0WERkcpa3xdosVZj/TxJQ2dErZIWhl7SlvmRbs9T6J
QdijTvdKr2GaPhkNVwok894wgfxsFCRjW9BtaZBQbMtAcUiOpp+r02QE8VVdD/cp60ZoW6Z2cNMb
YKMlgdTugphJGM8dyuI9p230pGFfkDhElQQqPKPG1C40p54Kqg+Patgo321mUzdMbbkB5T7Nn3Kt
K38YKUrajpqTxoLIalS+dn1ZPxqtEYMukGnatpX07Gj1A1A/bTdsUijSPKnlqFYYv6yK30PXD74C
GM2TSuIMc+4WkApOphYD87PYjh61JKA3WWwAc6alTfCoxBRnPmiR48iFnGJ6OBj6F60KAdlOswpW
e0KOPVODc6g1OMCFbAw4RaO+jzLWYRwqkd/GQlMcNSkxd4y0M8i8Ecw856xCRdVR4GX7MoglhA5S
QTc2ZlN10CspuQPavgVhnB6V+8SMwk1utCrocKcImz2U/XGQGfkFmvH+mZl2u8+smYM7QAfqNkd9
LA/HMvJYVVQ/QgvSeoiGrSdV2fhuZmq5mXRNQm0iB0d3bTKKt8o4hse4i1E2sEcCIUCdZo8DwvVG
prUK0SxFD/cQci5BBGklJ50V9EEKxmhHIs3AcUgYDhKJGj/U8uGYjlO3KSaSvGV2LTlmN7W+XVnm
rpfNbnBIaHReVY1QHJAUjLFszBZYB300rdtOL3s/prnuF11i9FtGSGW7VqYbk2NrSm0DLxqXjadG
dRqhIFYBE2Uw01QxZqvlfmvGjQYidzOZ5V7SJ4uCE8XJ60GaEMIMsJhNtT4x15br5DdmWm3woBRl
81IWduCPWsXeTD1odl2UJptRT+s3DZMhu9IA5VmFsV6/Mivmgdigf45yaXoNstT4WRQqxo3MpLgH
ANC8CRu7PpqWNe0hPBc+t5kE3r/rKeXaTbrM77mLWyoRQgMdqVaJ0aIIAirGi2K9/H82uNuaJqrW
pQxZa1MfaPta2Y9JcH/dxFruvVjGZ+K8SAjsIMeIQgUTqv4twhxlW/09mgfpBkQMZpItaMxwj4dR
bpNRzpC+ZcohBk8wZrLkQJRqzzkgn3EsjXAfo9PS3pQbGCH32Y/yHJ4nULsRD9wnndO67IcIArya
2y8Ncl8mSQ0rVOdV9S50dPO7aXfXHYG6utO2z7Yn34hS0bWUCqP/MnQBTTRJ+T65bElqaTfI28YM
aJL+zpLuW+MUWreTiPlYZIl7G5eIHRFIqGBJ3urRLqwsRyf3U7IthFwuKw22mTVIhxQDLme0YL4m
ozTNDNJlMBXc01tT8Q2gJQ4gyVN97SMQvJVXj+sfW7yfqwoDETyFrU7xLP086Zuu/y9HCZTf6J2h
0Ahtia/LqQaCscYArfWGnQzQ8zaiee7V9/4fAwZXREvzpiBWNFd4umfodpHoWARbou2uR4TVnQJC
GpPEMxENj4wz5Tgv63Z+35mQNtxIJaYNRbW6FVVsvI0XTwT1615pejpUfYInApiNbwCP/Nbsb8HU
ablkS++IZ7oRiFm+NQfi2Fv2Gwo8rv0MUsgduIyEtYH5OcIHj+Vv4R6YUSyNiWaBdbvTHiYM1wDR
pJhvqv0qA5WK8yUxJxk3ere5vs9rkRc4dHgKQQfy4l1btXlUKDMiVaq35ZA5KdDw1y3MDnexsIUF
7iiHLVNDe4aj2u34nSkfKZCUNljMiYauavzTTtM7vRkE9+JqqQUCaWjFzMOWGAb++mlrWmu1Qj8/
reqmQIWhBrGzWgekcLfx+/UVCo1xgb+sTUiCSDCWWCjggvay27S4YSxjE0e7Adpp+gctfwuMzs7J
7+tyhdxBLypQfaD9CJKC2NF21Ud2QOvC1X/KHvWHrWh+dbUAAoAfBOsNDL+DT/3rhupyWYaBNIOX
7qsbzUv379BoPzUQOXViV70LNvUejS7rHN6KOqJrDrS0zO2uDemEMJhdtEo3oDT5Hd7IP6sXuhWx
4F9yLKBUtjTE7WhuJ3FQRTCkG479WLxspi04nB1QJjjkIzsZD9E7Xn5nTNmQc/UsJHNbu/PQOwSh
j64DWMHPnNWmhOlChg96Kh6aW+tOZ461hTZ84ELlz6Xfi7vx2O+J7WWvAlead/DClRaWuTho2FFh
R7MrNd8sw7lFhqxsiaeZTvETxEXjpnJirz7G73TbQStlL7C+6sgL61zkiyUQVSOHpm750uN5trtV
TCd96T12kLbxphWEo9Vdnqd6QdY4K8jz1uooxfgePnIRnOPY6cmmYdu+hui4ILKu3WBAC/1riIt7
3ViNdjcDyKXqqa2+aeG+FbXt1oL30sT8ExZpMy3hrvEcWidzP2QAxyjaf8ibAeVAzxIk+ZbJk4QW
mEvU1Rlqa/fHfoS+n28bgmrxaj7xpynHD2AodVbLSoe+lDRZN72VHpo48ZQidjWqetddbc0UeBIs
dQY52BfgpYJNVhT2QI5EUe5kgBKBqDMtfIX61+2sQVTI0hD37WWJVnoGKXgohTTsBmW75JCjbOSb
TV3fmZUZuFUHhfiOQN9IVmqPTMYmJbHmtnosugrXHB7NOLx6wDtgQpX8q5OkjYaRaBWPBDPZyCpm
sKKHUD42NbRKFUEdec0fl6a4OJIztcQNAlPzvE6s3feRCMm0boEAa4w7CPy482IXHq9BV8CkczG8
qbcMI+udIHte9RD0p//59/m7JsegOUbx8Z7OP2hLvTBHPco2fVCGCXxxbVYO3QRkXACJAKNicoEI
jgjEBvgBXasjoB80kChIGyPMHIaqYDOZQHKbGOmMfTAc32Ae6Txa/X6qW9QeO2gbZCguyU7c27tW
ObeBjdKiYC/W7t3lD+ScuOmKdmrnvWilV4vcRRDEjvyocMvmULKdJsJXrm79Yj+4YIaqLu6hGD2I
BHCPOm4cwkZXLXYhSnDXj+daZF4ubP4lCyfKbYo5+xELo5iH0J4b6SzLggiw6qfgCjCRKaEJxvtp
L+UGukiAE1L1JkoU9NyF2Kb1/fpjgnPVkRQ6yszYrxazJS4U4tpzvgFVkF965LbdS17+O35qHy1B
uF4tOpDF0rgsqZvMSGLzd8LwWnxu7lTJQXnc+ZBvVE/yFDySEsH3Wo1gfyzyxNFxntoFwJkA/MWy
m9ZPtbnJ029pfSNlosGy1TR3sToexBj0QZNEULF10/10ox01D1XQs+0yP97XP+WfqmPejDsDmdnD
JOhYCVzG5oJnAIGQvlThMlHMdgWNb6Cisvsvjv+vy/C5T62p40ADbKRN2m2h9agP505qpgLnF30v
LnCUXVLpSoA9HAcJ2BbHzDunTDy9e+xp6l1f0oUtC28gJCYgZwfN6SVWWAvUbmDA8ZE22BTtW2lQ
t5bjfd6GB4xdCXLVi0SZs8adOeB4KWlLWOvKvaQ80+pg9NH9VPVeUVBHs+Lt/7c67qwBCN3RuIK9
tB42mandMdSw0Tby44aeh0IV6TxfxJSv67O42o7VqKlpxgXWB0bCYHiq6t+l+TFID9eXdTk9xdnh
cpLGQteV5bDT2Or3OqERtI9y6agA46ZmAESBAYf4uTUUrsyyzIeI0W+pYSKhItFquRNXx9aoKPNq
K2mjWh4zVbcFr/9gimqMq06KVBn+aeHdwYMHgDLKwNGMzxixU1ZuhuReAXsWqV6jQHDCVx10YYk7
er1k2vk0wJKtvjSYcxw2OZiH88ppE8tB6iuIzKs7CBYDMK2B9/ZC51yX+rSJu/k7lrAUK14G3aVm
Uk+QKRVU10Wm5r8vLm0UTSFSp8EUM5VHS+3fqDG6aLrtK8MWrOoiP5i9c7Gq+XMuTNVUynO1wSbq
oX2PWaHSGdp33RIxt62fgoUdLppQPczRdme1m4e+Nnk5MEdqxLwcvlGmT43lZs3dZEFhRxAzRVvJ
RRX0EIe2qLCVJWC7jYoicVq1TtIXXo8hSsFmfg6ofCkufO4mAJcKHiHzxn7dzTLDbIWtwJpBh18p
U1xZDW+tIdwD//0tyAEOUuv2NzUAgbTzm8iSgfysPbxtvYykrzr563rk19/Dq7l0kpmzvv3c9dxR
ZBAs6p2TRsQ3CrCaeKntg3bpP+z4XIfE/SQDaMszH0oFJsmGvMKXloseV6Lp68XoTRBrxZUigBVe
ViOxwKUxzq3STiqsbihrNyuPWneUiauDGirzCvM5JmCtekWCIVjfCtH5V5vcR87KqTElGTZ15ZDH
t1mDjWReQx8TzSGtpxenUN4l1K8rJ2hO4wy8PUTNgxn7FTnGILm6fsGsneDFFvBoeEkatUhL8XNq
I/xeBNXPoOj3bBDJus7RlHdtgo6iBgJBjA7yg+UKCwstLmCGmu12IPmbYk2CR9ja1bE0wYU9O9Qg
cKDOG0vxKtKPNS7/SbpTkhcAk65vmsgUF/aAOLHMRsHBqGoFhLH3tVRumHk0pNyt/5pd4dNH/+wc
56NNHaFhbmFZCESuPHihBMyl/rfg108jlj4zY2IciZ8TTwbbimsJpy6p0RSlEdRugyPTRO/ktTsX
Mj3/muHWUsVpEZTTrLeSn4bqiUj1tzo/Y0RxQ2SwC6CPKvDu1YtjaZE7bZOm5zK4drB7+eBGxc7+
hcVpZ2CrDrHkTqPbdvnmPzgHmCvRKUJj8ULxApT+cYNiQO3KYQMpr9CRzN5Pm7OtPDXaXz8x5w+3
MDafu8UFzNIwB18z1hczzR8wrYritFuCfypgmy4EVqbzdeWlsO/Laie3L63ipKJpkPU9XvyGOcQs
fkOYT+lgV1gwQfcv+D7oD6izZo2vA5gvMz9AqdrSb2vz7fo+C+1yBx4Alsjsa9itpsRJU1fu7ovK
KdUNQwtUAsE/IxDS0T0FmcF106tBc7Fi7vznWSfRfIRl1vqp3B0mDGYDc3fdyGrIhEQApOQxZI1H
29dtlfpJBlXZLNkyyV7dGHg1Ne236zYu4ayf/vPHiPrVSG9XjWkPUGVS7NsA1PTqq21vK+km089d
DAKoV1vd1s3ZKn42Iq6k1WCwWB9X1UOfWpc6G6aBGnPBU+1M8ZMUAe1XAeJt75hkGoJoMB/2i0sI
esDAXZngkbkY3GM5lcNplqBiT2N3ghyjGUNZFBqCGoA0zc4qfMH2XiAm5u39Y5G/XTtLTWvofuKV
aII41CdoTCUYPO4KL48aR8Nro2aOnFoCu6tbCzg5hm7RubF0LipMVZZNMbBxUPp7YYCr2Wjr9nG7
b4M3rf9el9Pu+jpXN3Zhj4sAZaQYtO+Mmalw2mrTsFV72WeFCtnj7jYsyVZGCT+G7OB1s6JlcgEg
G7pBk2ezIKF8kYL3Li0jqCuMm0L7rnSZ36tM8LRaTdExsTOPisyzn3xdqI30zG4m7GysjhtVHZ6V
iZ2ACwVKGIJhynOsjLshxM8wR6BZg6YBh4D0Kie2Y9XBtiAiZffVIAGdPRTHIc18oXuuD/EIyh4L
BLzlAJ769mGItP31XV5Ndv41cSF53jG8dKYIJqDM0xtnZMU02Vr6RhsEHbT5c10cz4UhPuC1hgnU
tom7iwRuHAw4kpHDkgk8qonggMwOec0UF/ZUKwWeef6MHXCL5N7qXxtFFG3WXxeL9XABDojbSR4b
rMcEkXWnaE4PfaskPcQBAMu5DyHtmYZSqUVIR6Fh7vjnwA6zSIHhTm58jIA7k+YzfddBZasanJHs
tPJcmoL0W7SlXAywuiKxqASjueqZmEENwq1Zd4IIvmoEIljaXBqCmC1nRMvTbLDm75YnFrpAbKuP
xAdFgeB+X3X5hRkusABmPVoUIFpAXqHSxt5nNtmwsFyZbkByIjC26vYLY1wyodiNWVQjjJUjRgbS
M+vAXRH+qKHqc/0giwzN4XSRp5FQqZB8w1Cc39F+q2BRpuWOohEZ0TeaL4uFGYPhAkgoHEE28bAO
s8dIHjcZMOfXV7NuBgBVDKzMaktctChZEWX1hLCkaMAmgIa0sR8HVaRDLLLCBYo8YVWImjr0ERpj
p9jR01jGW5rbgvfX6k1m/FkMFyra2EzD1rIRY/GghCy0HuS+Ee8avFNKzGuJnkWiVXEBwqqCHtKp
MBcW50h1GbDqNBb1okRrmn/Ewg9QBYhsMmDrMnSKvUq1QfgLZv8fcWpNPvR18Uovs17ztXRqn677
xvrTAFcViFEIkr3PIszCtt5CaL3vA0gwNL5RHYGkR8/U0YozKw5241HTaUsAaAbRmueNu7hX/tj9
7GQv7OaYWxy7BGueaUch2+cEgygDWU0pFyY4vx87qUlTBSasPPYkrIKZO4JAqwJTN6CRBFHJcZOG
VBB5RSvjDoKZ50xOO7iMIQFBw9qXqUoFD55Vr1ysjDsEBsHUDmaWEXWL0yyXEBdPJrzzumuspqoL
I5zrmyA2k8YR60Bt09GlfY0oWKmaU+ODkeGhSQ6TtLtuUrR13EFIeznLWxUmMza4LNVvgkJESbIa
2her4i4sogVoRlmIuSWmvPPqlAfFtiWnGCSO19eybghCIKhtzNTM3DcCt1gfYAwG4zRmf6dkNHTV
3PI7kEIXlv563dbqLQzxgH9scZ+qKuu0ITb8AcwHeDwNSuVpjadBPFj5L5VuUEz8a4r7RDXGA/Sc
wZSitTdaOLpUfxgytO3lNnzvqnSvhZPfYxJSsJ3rLv/HLvfddDkBgUOC7VQR49vEH0j4HA69oM69
GokXq+MyDC2x+0CbV2fpXpM+MD12lbFwG2PDKtsPRXA+kY/MP2cRBDFF1tpKhkWlYKNCn6BjW63+
rpNWsHkiO1yioaR9Z5UylqWWDUbn8OgqIThvJI9tQUVRd46ql4H9nw8F5a6va8otKQtiC7ZsMEL1
e0wnaUkOdSZ36gMnTR4n+/cgPxV6I4gdl7O5cwXh32+HceqvhgeJpGTKYDiuLU+mv+vADjfWIDsN
EpIykbYZg8zV6Nid5fV4crIu2KigSFAxfqd25gNofe7GTBY1/q67FMYOvv6svDH1GrSIs7bXc9Md
Deu+KaIDTV+A00sqIvjS60GbgIsEMFQMbHJRR1NGxiB7gOs8BZCLuV0xADSHGTVlP+Q/RswQ238v
voB9h34nyIlQRsFT4+sChyRQ1bhC0Eb9xjEjv27eau1XSQRv3vUC3MIOFwGkdqS0DrA0s9yzfJ/F
bi39TKtd1t2PylZRcdd+VO1zmd6PeuBdD7CrH3Fhm4sLOmhlGjLf6Vq5A6bSCZKXGq1NUAK0oSe3
oiGS1fO6MMfFBcIwZqA0MBdmv8r4DM6u0gKuRrCo1dt2YYWLCrVNSco0WOmSaW8Y7QeEBgXZ+vWF
oJ/11TdSmdosj2EiLgGLQ1yTNOjW3KXl5vr3Wb0drLm+D7oB3eYJay27UxuahagAD8VJ0jUMvMsv
pBJJf6xnyws7nA82YIdswWoKP+hf0SNRNJ/GG8zfgoHDlysPk8gkcKJWRGq97vsLu5z/qaNU1+0E
uxWwOlVXHoJJc/B49MBZ7uRJ5Uf2jzqPfjLaOKw0Zx7/G9McI0F0Wf2ci5/B+aUWTLnWN3MsS9sD
09mxBlooG0DtDXj/9S+6mtIsTHHOmdkG6/H6gi5S9mHAcSqKxx3b1P2rYVq767YEy9I4L03qJMgh
l4PjVm3CKHZhyx5dWcRvthpE5ksK1OzW/Bb/ehh0fSDUhFwoyhdbvf4FCAgrMi+WPaN5ruRacLpX
b4KFNe5b2a2ZNOaAbyX339XqmXRH1X7pg8jNzSN0JMamFZxBkUHuiyV1IIGgZV4eiM5CcOFJJ6VS
nao4Z5pvEF8TlYNW49efFfIQTiOKZjVNcJKjru+MqDRMtHm67hnrGISFDS6pCGrgSPIBi5JT+d4G
MtqpU2gVFhnkB5R0OJc9vZWb+mel9ZNr6tNzHUx7yQpQP4xv40qJ3ArCBX6RYuIm7yBM1I9FBg7i
QMQtdTkegF9pQiT8U0wRvPDcNZwGUiNnZgxYn4Z+cR1uZTSLjLRgO5XKgG0kh6hrtjrmoRlisUT7
/dCAvOf6fq3F4eWP4OKjjnogeqn4EUpx30ulS9DRzHJReW41DC/N8CepySQtS/DlcXFV1qaub6b+
hUjEjdNvNX2Wi51R7svp4e8XRxa+oH49v4ENrYWohC9QeTpIaBSlTD+HZVIKNlHk11wOZ1oyOCkw
uOWibLvLVbaxIaJ8fSnroQgkOZhdVxXCzyenRC8AjsJSTPLckcmpM69tOrRifGW4l0kuWNHqB4Pa
CgZ+wFJlXwhth705BImOD4YZ4tQcnaK9ydBJHKKnITr1+c4G0lUCp10uYmFf3cuF4fnvixdWGNtQ
zELb3wUbxFYa+m0vCbZy9fJYWODPXZQZyJuwlQNEevJpw0jgJeau0E3BJq7eiJiPh9CtDfU4niXZ
pNQeih5ukUcPRunHaNvLSEF1PxaqR64dY8wy/WuK27VgUDs5z2dT5b0+69nWMkabqODCEFnhdg56
nLpiz096Kb6x0V6OgRnMM8Gurd5KgMjK8HUNUo6ckagH4kir8XkUBZ2J+GakbiGHjlbf2qlPE0h/
a9+vn61LAZbPSIwhtll4E8SE3EUIjd4kS0yYbHInwYTneEee6vM8zip78rfKGZHB7cPfyOCuG147
1Ghv/mOXT2PUKoFW1WfFadpbpm8Afknv1PAIat+R3l+3dTnX+nWRfFMhzknSIevFxbiF2p5vhvNI
qzs55C47ZFt2tCfnVXbS53ITeknj6IErCd4Wa+dhuVz169FGx1iLiQ73mYZNS4/jiBLUE5ixiPLj
+lpXu4RLS1xANjI7V3tQ/LgqPQaF346tp8lHA5wxAYakyabMiFuKakOXUyPcDnOH0LK6UO0k7HDt
FKcJOf2jTMFJ56DTEb02z8HDsZkJ22PvRwBanP31NWsiZ+LOjTolsdxRRGzbiTbBE7mjr7Vn+uAC
c8dtiA96Tz0LFPHV3ngoPek7Rqv22/obtO0c5tY75Ei2Z7l0v9PeQPJzLx1j0aNoXj9faDJl0CeS
Tz1YXqwwJeOU0IziDhvOQTy4o/DaWgtQyzSD++5VnjWpPOLyyAPHgJKElG0DIdx99W23tMJ95yo1
Yn2ar6gMAR0axGZ6YpmrRx9aC+BEKkFy2S/l50ne9vbGGEVTZWv319I8906Q2ABgbQbzeikdoHl7
7NPfkpK+1qP0cd2nRNvJxcWqk4s8t+BS5nhnKM9j99iIREcFJvgnAW3TNofAFp4EyeSqsQrGqmkz
pbl3fSWr+cxi0/iJrsmyIwOSs9g0HTQiB7B1gR5yX6m3nQHpxQ+qHAvFk0kmOJWi5XEhL4yGTpEx
z+iGxrcKPbNOuTfU1+trWz/4/74j+L6FYVHwGTN8pbgHaq8DV0AvfYPG0LEy1HdqPdZWvLtucf0g
/7HIHYDRTqpUD2CxKk8g4CycjFSiNGDVBjh3oVeAPPQCjZTXVq308yFT2+hc2D1KI7ZetD+vr2R1
7xTdBv3tTFHK750M9E+fqrOVEjz3kjPKpyAdPVXCyB+5DdGp+//scTuXhdOYUMg3YljzodJvg2ST
jDfUesuC+wH8jNeNrTrfYnHz3xepNNhzaAI9KKTS3QQE8r5KatDkCWC6q9FoYWT++8JIEnY92t0w
EvSlbxPTlWMbb2/rFiAPgduJPhb3iCRhTtUE9HNuAZyzDbiK30zv4/CoqUepEfSVVvdOVSyIiUMQ
8qIsjxH9kaUB7nIz9IyxPyiWF5eFYEHrOdnCCucOua4y6B/hIFmn6LbaTTt0rvZQcMnR8nbQtC1A
uaHtc1c6ZRsZtDwny1cF30+d78SLW3nxGzgvaVpd0qsER6D7eashKXwBnu/j25NquJZXgtvW2Jou
SOhfLb91tcNkuM1GRBW8Cj00F7+BcyLURYesDrEP7ejkXta7xsNwrLfdjr6XP6N7zU+YjxaYkG5p
1aMWdjmPSnN1JHUJu2A8tCQHU3/HZqd+BB8QoUBfSd6oTvmODuktA0LZ9DNR62318Czsz79vcXgC
XU8SO4Z94/FkZ8gSQZFJfXx7eTNiuLg9Bg/qOZic8P16ZBDZ5S52SmpmkBzfnILECiUE/TRJfi1q
AAmsfGbpi9WZYLJSBg2ri6t3GhyN1E1o50yl4Pk2/9grDvx59S/MqEYdaNSeNzHMoHho/tKQZtsK
KDq131MkI/OXUbMVwWUFrvNZ3VtY1fOpiroRVlv2IUG1K012AYjCRuuJoGYY15vrX0ydM4Vrq+RS
25BlttTOtdPRLV3TxNPN/Ib/YFLQPBu10/hv8nvjyg/STb5tnnUQHt9LN+P2+q8QRMVPVoDFopuZ
YplJ8BuQJDtDD1UmEB2DIej/s8JFpELFSyqa/aascicgpWtor00iSglFH3D23sVa0iqfIQqwItOf
0MOtW6+MfhqJP6I8SKl3fUmf/ayvnw/8HsBrKYaBnusFG/pomM1Ihr5xzUeyBdnMT0jqJPiI4RnE
XWPvKV7qxVt5D3IyMLLr38LtdLBANRC9WJtY9GMufWn+MRYaGsC5oLrH+VITmyGZogLusjU2xTbY
7jOXgI13o5xLt0YvwIcK3Y32S9mHqJBt6ZY8E8G1c+lJX38Cd/MNUzBWsZFjOoIebNVXyd6qBM56
GX5gwpxVFg20GFFK+vqBs1pXSrmYV8k+2uq3jQHPeHok3e/rn3b+Zy6+7MIMF8OToWSRXMJMilZD
9y6DCrg4FSrAyOAqvm5qBTExL8nACKkODh9T405GMiXDFAWwFQ50m7Yfk04AH/rRhAYK9wyCtr0L
hcfCUZJfDYk9E5MgtlF7U6WfJGr9j7Qr6Y1bZ7a/SIBGStpq6tltuz0lG8FxEmqe51//jgK8e9Vs
oYl8N4tsGnCpyGKxWMM5npA8DjR+4XzUbdfe9UcxB0mtU9/vxLKxQV/ntnENXFVgBu9GhC7kYyq3
hvig8LogZ/O4WXRDRg/DzLOksrUTsTKBogygbDs1xKc4JZcEfY/39br1D1BrIYJRC4BawjCWVYMu
MMWtIruXNmLsCAXdjcI+wED9fXGrB2IhjrHWujUbECdCnIK8S98VQJ2srUnllSpWrXUhhrHWnhTS
0PpYOBJLW1p7eSQ6oOa0hcEpur9+/GIFgbYLLyMjqaowbob2XRB1BQxDqktLK4mlNu6gu/fXbSXX
B0IEjDqjQIsnnMhOVZOsShpEj41dSb8DxamTxFJUL0T6UuusFMCI4IGTt/eFrpkfmItmPmfEMJrK
FBn1aSCloWGz8PC2m0p5SPqK4yDXvNdSxOzDF9eTUMq6UYZQSwCDkBCcE3BRUWIpxet9VdYMYimH
2aQQo2qyUUBOBspMoz5ntQvoCCvI3Ubg2ANPFOPzSzmXMIMLUTHY4QPDKirZpgL6mI9J+HVfK5m3
Q4ynrDKguqVig+Xb4k3RyJZxanaqa9ryuTgMduokVmxL7rTZG+fg+TWyX/HOc+5/xJoHWS4t40HS
qu1blJphmW3mppnbT7nXt6alSQeBOgIvW8db3vn3hcWUHQamcgPiRF1+EeQJbHrohkR2yJui2NV0
3hDnqoUi4AOxDKbFQCt5LU/qy0kR2rZBHtKblGOhngz6OfGMZnURF1IYh2WaKJvJbQco5nTTG91W
EDQr9A8D2IoL45HyeiJW+gfgThbymKdRVpaF7nfQKscL7DeqJOmH4ohPyrsGDNDOKqgtvI2OuJUf
Sq/x/BO93DeatXsArnIGBgO1lcnebJ2iCUMwQl8Bb6WYhnaIEJsHOrJ6OhZCGMukIwmEP4vq56Ej
yu8hZhjvq7HS3YB1BN7HzG+Hpz1h/MoUJ9U0+FjHTDiX+WNGv1WYmhq+QvVn1Z1JtCfFiQqbWHy5
L3h1/RZyZ9UXp8CXpSkO5oNfT6CsqQNL0xEY8eCvb9+c19ox7kWourSbUNBC68yDmv9Sx6PcphZR
LYrcTVwnbk44r9zV07bQi9kysLGUZlbMdlHvzehb2J1o/U3jXdkrUtAALGN0GX15cxv89ep1YiFO
jQwpBfpdIl3xkj63YtAwSCHnMljJ+UDEQhSzUTRO5F7P8CIaJODsSkgMbMPTtBFO6iNYw9IdtceD
+Y1HOrTiTmbSPxO8i3/yyoyCRS2AWqKPmhkY3cAcJqmcqQ0sVcrtnrrt3yNcAFJ7IY5RslH6REd+
FOspH1PhWYq2EhdGi6cSY4sDQd9dCSQIu9KeUQEQQDXUndrE6bLM9kNX6n43qlcZB9F4qtDOnD3W
4RnkQS0cW/B4//CtZClmfeeUvaoAzZIdYpRqUROmPoa+Dn1Qzu2MoPyp2s/hsTs22+C59VLB8rfx
MXsg1j54rSP7/hesXIJXH8AcE8yHFokW4wMG3/MHrwicwPzWmQ9FoHMkcXVl7r+qFMMk1CBKoU4Z
bUVtLqj/DLxf8fEr8qJ3FJTCHX3swdTdWuFLsfnkQVjylGXuRsPIB700sfNt6vSqo1K0mqZuSL8r
0dt/W1bmVkz0fGzQQIC7frQ7/1Am+zF5rseLH/IujvlEMC+75QaywEwgHVdUwHzBmuVjpX5vePWK
lUqgJunA1saLQTNmFOBrF1erYOdRVbTajcNZ889mjfkKr1S8KTuMgwPlFBrYE8C/76+gunJMZQlw
wwADVdDAxb4ZAlrXRTKojW02ilPBvw0DUk+bCFANMkBUDN8C+jE1yTYtDrQ7CcGhRA5BOxDlodc+
SP8UYmZHHin81Cb2nSjv3Km2evEQTx4623WAkksK4HN2keEfWn+0QmNwuxr5etBi1sNbFxRu03zK
7SZB94OeouwfH8bqrDeiNwQ2EPgtKlshzwOu2KgsA3sfLN0IBWT2RkFeJs+FSUMcAA9IKzs3TzOQ
tOiWWuXcX+K1FV6KYpxt3qtTk8izqPAYEqdGlQgl11BwDOqQgjPdsCoM0OFEkvEP+ATXZkSnvk1S
BcIwOWgN6eSJArEa6UPoj3n7EBWNd1+5lZt5FvSPPMaxtZjVCPEUxeNJeBP10lHkF1oTD+Of9+Xw
9GK8mmRgnKoms16ab6V16hnyV64B+SLYFLqxMyYeNNyKQHCU6Iau63gsqWwyUpADEK4Ro7WlyhVp
sQun72NzErLyDHoNHnL0yiqCLxJkH8jDEtX409qxiA7TTC8nk5qtLWu+PRavoz8hQeD1Gcc65t1n
vNiVHMYUC0kJ1FrUWzszz0N8SqSXsHu7v1ErjvJKBGOAyqSYoVJi3RpftWXQaBCVE6KtKqGgAjon
UCXCsuzKk4KSa4DFUoP2vUFTcFcEz1nEiRlW9VhIme1jsSWdZAgkFCElhn9TmtTKeWVWnh6Mx4+E
wJSLCRLK9FdRusqIlBeypfe3gyOE7eVTtVyhOCCtPWgxpkt2vaHC83I66DhrxfbwGWnZ6WoOTcRW
OwedDOox0bmvx1qOGWWcf3ZdYRJPwCIvGw0McvaYTaeQHNFHZfd5ZjWj4hRhdkSLFXgk0ZcLjEYA
lLullNlDIDlBl1laL6Lh6tLEvHLBvEU352nxUUzYnnVR1pgCVjdtX438Uo4PlB6S+tDRkxS7Xctp
llx1Ewtx8z4sbDLyxQ69BrNNhj3Qr0xLCN8TeePHfwuVD8Ti5VozZ7jtTKMuzPkMo/GzrcpDmr3c
306exTDXRl5SExOVkNCrgNncyI3Esfu1/OuVDsyFQUJQ+cQV1irRRPDrRZFlTL1hteb4OHSCa8aG
N6BRuKmfTcrDJOAKZ5xHQCdJM3ofB0J8wSQpJrnssj2n0yOK2UNk2r1wyAAqeH9NV40RWS9c/Sg9
3BQf6sogVBWCzp6nqIFmEaqRBZpQfWit5JM8i82v+/LWrBFs9bqGdDNAH9i+SWNQ62IwIa81u99p
lb8MyIW1UuaICndB59PNHrSlLGZB+8aYqeTCzpaOGDGoAOpzLD71k395lZ+rr/zvGyBAcbNQjXHN
BrhgIymDuO5LfAjf9Ev8MP4qTas46KOtuI62e9OeKM/FrVSsllJZ8jJAPIMuNYFUvE7d/neXWtoJ
DJ2JBUwmXuWXs3kaUyowpCIXswGyUO90MsAUTRnaIJ4NdXPfSNbun8VKaozbDrQoiZsIclLF3JFE
PQR9aPcjL0HEE8M44lYKKvB6z2I00Tb6fYTsGi95v9Jge2UVGuN+R2PUx3YWImxRk9hUH9FLdpSc
7JB/qJeIWDxYn9U7b7l4jB82wNXexfMm1dkb/dQt8r1xaktww00HKAFL+FUc5Jeussyn5O2/bRvj
n+E3kyqsIFlRvnrjTVaAHCO+3pfBVY9x0d0YS4I42wY5KUB0/47x10O41zKn7aFS/jHth8fYAZ+B
vOESRXAcisY4FNzaJBhKyEZ5vEwt6ayiHm8BvTKnaFlBdwGPwOtPE8q1CwONI6aWjBllHTRazGb6
I6h7C/AS22oR4m1/TpM9MIdBKS2ntRNGl7EEhsi2bTflCJCZByC+cZZ7PtK3H2Aiw6ACjhGFz+vo
YRomaiZg5AZdUmXFXeKkhQYKS4ywWKNvR9FuBM705Ltp4XIk6/Nq3hPNnJzcoEaIvgH0l5ID1VGa
TG0M38b9LoxPgnlO82NVfoC3vNLfTM3q5NASclcRf0nSJ8EbRQNFd/wE4gvLpKKrNG7Yn4zS304d
iIOKF2RJZOEjzSvHRENcXXRWU30fAtFumjMFoZ8KQhg5QJ1y16m1N+Ox1cd6ilGo+W6gwUxoVHsY
PUneRpNbpDut3OdC5pb9LhM2oBcn2QSiyt1kbMi4qbpLPJx85awBSI5GFKDyP2l4oGDUI4gq0twx
p8ckOgOSjcjeWNlFsR2yc5TuotETMcjTZG8pYM38baRvDfMtL56UBhmBDGTET8lo6VLsGNVWLy9G
A1JrBegSR43sI/pE8qPQvQb6u4m6/3SMq0OuJHYZ7/T8OY03Wf3p9y+om2TmRe+2OcEQ3iZWMO0P
uMuOWiT8qlU7aM795HW67IY+uM4/xPpbroeYfPEtBEUxAUUyULJfs+gi5J/KWDvgXseUqd0QiuUa
UVNT97XgmOGXnGuAoP8mjg9pdAbnit2ikCJ30TY1PJgfWhdf/XKb+t7U/G5KOzKPon9GGqurX434
R1/1VlAeu3JekIM2uZk52HHnUdWtxXontOWxoeNGk8+JAkzy3NgY8Qeahrw0dMHVzLvvb0MnAooA
oPmgpRZlIZE5m6lG/UoL2rknBxRy+q7yGqd1Qys5ooVNtMRH5aS/ViBidy6Y+eIRFawU95CM19Ct
bEoa0tTsySwTLW8rGeKjY+LIdm+Dv+ZciZZvvV/IkTrZ/guFo/faLTmKr3TZXktmDibJR6JXuNT+
dAn5rrwvremdllaK0NV+1l39VLg1SGWCne4UToTJR0t0qMO7CVb8w9UCMOsfdHXe0B6fAZILG7wa
tu+QDZxx7+Ufr5mFG87Rj7H1Yf6875luo6Br9ZlrritiYxR11MsG6gTp90J266KwWoWn3/z9jP+7
0o+56cQ47UtdQ/0qtdIH1VYOgQeOPxt9zBvARR7qbWvzUkorhaxr3ZgbLg0UGaDpWNP0rbSCXeaV
qlW5yD86n83pIdloNo8Fg6clEzVjXjzJ6tmMdXOvaBt/eFB4wF5rt+hiJU0WCCQYC4PEFWREhP4Q
te0kZrtiRp/vP1Fxcsxk+Gx6ECHFQWzNGC8jpk77sHuKY94L85ag11guMIZBru9T00zkwpxL8ggG
n8zAUrxsFznxg+/8iDeDMz3jVrNQZrFqz7A6G7xpdu/sASp9+UsjNgGSJKNzUlFkEezXzOHphWBM
RNlHGDVWoIop0Z/aW7V+ksfn+4Ju9heCZlR8GeyBcOFsbtlMpqQgatgj8SZbAqbkCsFVZO++kNsd
ZqQwZ1LuFICb15BShZZRWRPiMyuPNtnWv+Q7xQZOSY7iFa/nnacbc0LBupHqtASLs5A/NdFLoXm9
ZN/XbP4TV06AUYw5kMhYCrXYQjEhEsVdEpfpOwZ6CAhx8zE/6W2Eebk2Gjh5zBsX90cqhhuxaxr6
NhgrjSO0yXRT0qMcuBEBfCvKb311kJWP+8rdDiszcpiH3qQCAqsYsYAm4joH3D5kA5KrbwLoYY/G
JXsuDtop3ml2zWuIvH2WzZJl8ESjioMamshsHdUnszfDuAcrGk7dThet98rqXGVT7yIXURqPpJUr
kNnIlpZtWLUQSE7NMURmeGPa2pP+vfeGTbA3HrjpiJvEAKMh41gFbcx6PYDAUvMGJ7cBPSlZFSI1
D+wX1OLs5Pz5N3b673r+SW4tsoxtBmCSUYS0wZHOxqb7yhOrHl3Znt9n04acawRGgd0AL9cat7x7
a/Ug4i0A1jT0T4psqX6U8jyTJ8zahCk6W0EvPmexNB682bq5AnlSUsGBiCE7xmgI6EQKsF71CLba
3+0G+PeucCz3xQ//UXcrpEMe0kfqNTxArnXbUWCqwPj4w7B5fWm0xtRSYkAuCktf6hP66z3fSX7I
L5Ot2eW5/cHZzPnY3WzmQh5zLDVBTpogyHtbl9HJ0jQW2lDtcFM7otOLVovXH8d8bvsPZmNdSGSe
mXrrJyQVoKHxnY5WiTy1l3kC4G494kijVZ9HR98Iu2hTbn8Ptv4dTMrHiDMmN4etN1oTDDZgQhMr
zfYAVklRG7kyO6PkqEq/jfbX/WVdV3IhgHEB6CzrU9rAlzcDQbN3bpUYbYlE4zlr0aXaFib6XVDK
BzRoNKpIQQeApUWRuw+2tIgAealZ4Hm2zKk890W/iw3FkvrqYmhA4MAgC++BcRvmz3uy+FzGgQAf
Ny5Feb7dyI587z8nKydecCm2z4VVb42v1Jt6J9orezDwEgcj8M7lrztgrj+BnahWBHWYJ9R7O512
pfhdaJ+M0DaN9yzh5cFXNx8JFrAJ41zL7H0QdVoZgnq0tyfUurKpeBgGcXN//9fdBxinJUwbg7vY
YIx8yHQ8T2ePPLXom0VQ3z542gG8t+O3xqIv2r7ZVOiR9CpOdLR6my/kMu+1CMSVSthArhnKO7WY
QEnmA1J6dIPg676K66v4r4azn17cAl00alNDIckw38PwTQ3d+39/7ZaZYR7n0JUgaGXiEr0uQDJM
S5gk1TY1kh7+ozk899lGypKHlNfusabNUhrjBlNSTEGdQNpovrfUyxtezxNPAGMQRA+1QZoFEOOi
Sj+bbnt/udaCR+R7Cao7Ghp1dOYES/IInq+u6kFr8gMeVemcOvQw1GJS+76g1fh7IcmYg5HFxucD
mAD0GJJCMH0AIyhAxjmOTin9STEXTmUFzaVJ42Sd+d6HmWKLWfMGSpDO0oz8wU94E4a3HbtwHKCm
U01QqKLaz3bsjlQtlS7D98S/Qa5kOg2aioBkcnxAkxISIo3IyYmsHTEM3isEEFMmOmiYyEANwZoc
lHVvU791Rv1YKCmGbNych6t3E+ioiMgXxMHMARsLUR47AkpduVEdkr+mBKybPETC2ywAI2XWdrGb
Ud2j4YOA7jZ+M4/q0+BgQH2nnPpvzcH3kn33PFoT58Uxm+LV5cuIZBbQF6VQN2sQ+VJ0HyJnW9Wn
sT+VJLIq4mTSxlQ4TnFdoA7oeVxygK1jBEotCQctaWN7+ugxKRgf48dpjyjnnXMybmKpWTGAs6ka
suegbWN2rIjGuFdVyNHRyJXu/eGcGJiHl95Jv21FL1TRr2srMUChDF6yYdVYwEiFeFVUgEHFiM4G
QNQUEUQH9T5rgcdtRmCi3HAUnBfqZucWUhhj6SI91oJZSu227nTRrMkL98V7VriAYawO4668RK9C
b6nP0u6+aJ5+zBZ2ajYKZKYkN41NpG+qtLbkhmOXNy76z/b9u4ZMzFZm4aSh4y+2B5DDZATM4K1z
XwueBMZJ074oQkGABGyj5Qt4qPFg6G4juT9KgIsFTlgnmNu9Ps+pb8pT1oB1QLT7TficOJqHx8qW
vHm5bdrdiXyEHlChLYAZHl8RbW9518ONe2Q+gLGRQQuNnIDGAa/Dk++YX+Gh2qG1mOyiB8USHGSF
9jxOr9XzDdS1/9eZMY4cSPEkT3skxY3oJTIjzUrTHlCNQY6GUWUsrSYZn1E6/0S1lGOXt4Eeoy5j
NIocDg0pIRulEeAaUsc84yGzCZ+yd+2kB7awARan5IaezrGl23sPkjG/i6Gbub3yhmeqjPs6Muad
DjX6lBq4ds2XvgZeX1Qcu1pHIkx8qoYfU/NWGBGY/3gNkGsbrYPQTJUQRiOtwkQ0vZD2ciVB8zSS
4sgT9VHcqp2g/TSTIj6iyVt6/fvTg8lWwN2Y6IEE39e1aRNzykhpQuESTyhhOHb5z/sC1pyMAZpr
9HVKeICzZyeW1XIQFfSN6f600WYAU0H0KDU4R2RNDGQQXcfbAJcSo8cQ9lITdNADOWEpRlE5O094
Cd/XZc1VL4UwxxCyAeqpQkigfIW6l+TbBIW+tnqp27f7klbtYKEOc/qGoRxp12LVigEd/T1mMCNA
YqUgEWy+3ZfEWzjmrOVKT5IqhaTG/KR0q8cXnTuWe1MEn08V0oQYHkaXvcoSEqqEarUwu69Sd6aj
inpIehR+afv+pT0Em/v6rPktXZnJJMFIiFBv/n0Re8lyWSKPPcFv+Z+gPYz1ApyhoBfCILX5qQhe
ycNPWV/AfwSy3IdG0hbRhMq2LeeKS8BYMBAUkUFRcF+vddf0r2LszABaUmRpLGc5+6qzX+rIkX8i
HdlteguIflLk/PWz98+u/asY83wrck2q5Gy2wdgjmauqTpZcFJXjcteu78V+qYzH0zI5T9sSUpTq
I402XcGZneb9/fn3hT3oIZkGmoqxDUKzCDSFfcQLE1ctbg5PkfhCEontIOuiOsF0iYQATr9UDThV
hrdKVIFQZlFhF47vImgq7tvCqh8CGJpG5toCykLXOtEm130VA9S2KR1D1KCyyMsoSm6gvcUD9b6s
1fVbyGKsABSCgqZVWL8ABS6BPKUKx9Xdvn1nO1tIYCwgM8ZMrQZImGHXon1RXXIKQDTA127a6JhK
QHTfS9TrBbxEAUzOg2FbP1iahmvXBK77zQvD71MiYUYmxmS9hBmRVO/GVzUUKhOw9Ubu5I2f2Z0y
lM+JTtIzoXGc26jYBSdJm9TKklQAz99f8zXvv7wz598XNisqiZHr85rLqKu0smy1KUBSL2rg/Dc5
zC0j5VLfITmOswF7DYfUitPPUgLwOOHczmtHZKkQc8mAUYa0BeDu7FwW0dnyqYKTKrk06rnVnSwP
t7XxtzMXs03pM+uuIaKzhI06dJn2JaCgsKfdJUKDQb9vTPf+4q36/YUIZpOU1ARHXqLiURDpD3EL
dKIsesi42IdrS7fUhNkjXM+dEU4QAx6a5qDpmMH1BWkfDfNUkxbtDTPByGpED2qZ8/Jrq4H4Ujiz
b31VSCPKRrH9jI497Sy7/jf05mRb8aA8oSPYlZ9x/Wx5uYxV97ZYWeYK75s21LpiVlmZS6deFV/y
YAOgv6nk2OWqc/tXEstjB0qazqAVJAXo7KxUDDHwKuscK2Fdta7kul7lkJCoeF0XnjxUaAH728rL
tbX/KZws/IU5SAUJTGxTJ73p6AQbLvdNfXVDgKmC8BoTChobXGdRlA1aGeFVlFBL1Ox0cKLkJPiP
0bC9L+m2VAdV8FBHxgU3AkiQmOsmTqQowZgggg5jBEDzoet+Jz5aER6EKrEbdGgrWz39NvqnQnuU
eOZw2xw7S5/vcVkF6gJhg8dMjYMpzEsMuTyZnrrJn4HCCGSuXeMeUUDTrMI6gtMEc9WcWZ61Bcaj
D2VRwI7j+cIccp8IWST4BTYwqj+rQPDI8D0oMC6mvSjIN99f4zWPArQatMQqBuZP9dlkF9aS58h0
GROyk8Ait4fpkEY/BsWwtNwOskMXOzVvZmFVIEYj5gl/FB1YGAuhQJBX+A3SoUZ+GOtvtVFYxvAQ
GKjk+PRlSkeHxrzS19rBQ9hlzNVm3UR/37WW+szCkEnoVY1VwxLjndwdxo4X+q0KISjyzS9Oov5J
HC2WEuM0baRUyLpW6HGdyUPKQNzUlHB27HZOebZLHZ0kGFYECj4761X1ckxigAfYaZicMKc7jSXi
sfoBtQs3xUR/UAaPoAd9HgGIaiaf9+1lVUlzfoxilh8FD2YlC8DUiFWJQ0Hj/Th9iGQrVRxAizUR
KDUoKvChNA0zwtebJSgRMtUCcqBmFGF2xs1SeGRekXzN2S+FMK6FxFOkAqsLi0iMR5G0T2b2fH+l
eBKYSFZRsjQfU9hcicqMhJHyhBPWrMaqJsIZ3VSRhiQqsxcxAM1pX+ElXRvvYv5gtodRvgjtaxQ8
YfQuOAknZMEn3ttzLR5dSGVfOAEirESb8x49gLl9462pdKswHHRq31+/OZxgU+FLOYwZ0Ershwxd
57ZUkmwTyuNTN7xXk/lIpq8UhSN0GP64L3HV8P5dT3ZShmSxksc5AtMYIyykTkH+/hyXnOPLWz7G
LFK5lmnlQ63O3ACQxpqIVeqWEnBeujwxs3UunFGu170y6BBT4KWWDCOQuH80/bbg1epuB+3gjZbb
NC/qQpA6Soku9xCkIadPx8/Jx4ad/OK5wtQbjQsMVINsGTXy+3u1crpQbkLnHKpBJvKjzDKaEY1q
eXaCSSfum0x/6HhIgmvHa65omWCEATz1DYyVr+X9gOb7meYG1PHzc7qYrDBogR0HOIW+RBppryuZ
AxCGgX7IBeWEPytbCKoK9IxgmBCoFCwTHulaKQ3B3oD6Lsi+802kfgTid42H1rVi9Vdi5s9YbCAq
HFSNdYhpmnbrN8O5UcvfTcYbH145zldimKimaaeyCxuISeropLaRpYdW/DTo5qnK0YeDZ/V9A1mJ
M3S89mRzbqDA/4y8CINNZVTj2RyR8k2Vczdofwc+3Qj9BSZlDfkPcID9vcu6kjmvwWIpBVXotbKR
Z5flVNOlip8s4PKFVtRwxoNX9wzRIaIZIs0gCdeCirpKaTgLAgfZpjUCr5vSfTlRTiTKE8PoowwV
1XsRYoZmU4I3pPaSgGPk85cyXh7sCzP2LVJmUIQ5x41fFlmMhnK7600rC12zQrbH6pB+aHjF1VVt
TBnJOaSCgf/KXCimiPaNdhY1BL3Tkq0yYDSZ90peFwL8GMQvSMjozM7UqZLpnWYg19BndiK/jops
aZRz86+dJQmAHwCpQZwpsb1PlA6yQFshttVI2vgBKgKRGjulOjpmh0khgMlYZvjXYAnQB81WaH2a
YZxugIqjnuA5VNAEwZgh2maVlo5udr0XKhNHvTXHt5TEeKRp0slEYqgXmKpdtOoRnS47AE44uGl2
973E2nbJQN5BExnqETfPH7D5+okZI3laDMTtgbpTRcQdK5NzG69ZuQxcIRTxAK8M2NPr81rqrZnk
IR7+ZpwBV32jYhWNA9GtkcfEtbZ2S0nMvR8IKQCUByiUCd40gCkAzUqm2ymX++u2dv0uxczruvB0
kiCLFOpCjDad9d7c5HnBceDrmuh4rOEooZeQOUlJmugoiSKPkWa/xwEpu3e9dXvtfzEA9Ob/vxTG
xYWxpJTBnBtsi8e8xQCmOwyb+2t1O6aCk4PJOLznAXSEzWcWqxi6FOwUGjRBJ3zysziGz+P+RbCT
w7DVvOoQ7vQ96rln2coeqCccnkQH8dr7/a9Ys/TlRzCHKkxTs+3nj2jGh0F7E9rQFmvOlvFkMFtW
DX2FGxcyDNVT6UcvDaAVse7rseb7UJA3dcwaoHWRTVgMiRwPgMBG+imafhRpcOyU9BArkZckia2V
hmVI6Je7L3MtllAUFCuRkwELHBuJaXkV9YDShsyucCTxIcK1Uaa5VVfUJoXbyigkcZZyXir2XlyK
ZLarK4BEUIjwGGWqP6iSb8t9+tUVEmYvDUyPppxrmKchs3NqpUeKT7CqY16AakQdPv1CqHdJV3/k
nfhNNGnu+qH5gOF+g7O46xv67+IyJ1AQ23hICizupEvDRgRm+kYzxM5JdeFzyP1vYi6dAo2XVl7z
Lsh3ARcaOSgTFblrB0anVB4LYfbI/QGPF2WIrQl0wTwWq7VkDXDd0EZCIAwPdebsq0OZDySHdqlM
TmJM7DEhDpoeN6UQHdL4W2Ng3HmgrkbHLdV4LEarVjT3WSB7R5CuUa61JF3XVSZByCPmX02cwnBC
T6YdLtbPVIg4G7m6pAthzNUDrKjQr2sdqSHZfy7IG0Dpd2ZNPU34X2J7/Ll/1GIWVcvLJiIV1BoD
YOCKxkHPdESn+rYd8nPUiE4VNACbidz7bmCtAjJDXv0jlzmUGX4CfRbkBhG4eJPKjsDMqJWl1ZnJ
aRhHO4ilR9plYBcUt4C4vaQFOeth34ARNdmUcWtJHY87b3WLAShARBizBBTE6y2Oxy6p+nY+Psia
JoFnAtJOdXyUMMYf99VfPagLSYz2vV6ZuRRAe3X4ripWmmwTVADQa+BjxIt0X/elzd994wAX0hiP
lI9AHlNmvdANbInjh4/Kp0R5NsuTwjifoI81QUtmSwJ4dO+qGubWEoFzMFad60KV+fdFsKQ0WhtI
47xFbfOhmM0xaAnwJN/8KnBVErph8JllPBaTtUo6aFL/MQwWLzMCxn5ZzFLRmespYbhDa7ctdZnb
6QBcbQyk9kHEXvrPXad4gVC4AOkWBfqYBLv/tJOEcbVNKRB/SPEhvig7GFy1jTrcFELDuTHXQlK0
jON5omDmCJCB16usJ6AuAqYU3I+O0dGIAEsi2fwvmvwrQr4W0VVVOFABHq7uKABugiNRgzd/mjhi
Vh3pQhPGa+dKkxvNCE3Uke6qujhJ3bOUGWha4Q7hzX/q5pTpGABRZRlN/uwEtWo2taAEJqJC2lrD
YE3aM9glNOVNVz+GyWv9s4b5aRCktK1bc3lRedKZ9QwQL9dqBUVlZLhy9YkEe6Bf9MDUqdyk/UHw
JZVVJHYno+et53jzVXe2UJ1Z5Vrvy7aaX+p5WOHZZ08Ylw1bh6avmWmpXFL3mwnS+RGwEMfcjpQG
RZDirWkH04PWuQWa8bVuM4UV4qpnRXhOZGfgDeGtGtLcpDwfCEVm7wbBTHrRzCGz8AE/UHUWQf0w
M4RNCxXvH43Va8jAEBFGvoCiwZ6+btTS0ZfxZtcARxYiThVadZPghTGpH7i2OC5lTbEZL9cUdRB8
yGwJbMypqglqjoBfwSRKFSc/m9LsbJmS0Jpk7fW+bquZYA0thKBY1zWMszGmQnOg8YkaxKGTT8Wo
VHFs6jJ3tIYOO4xpkU1LlK8mLIEYbLS5owwGtQp/umDoSeP4hrULC04dNXEVX4NU1rULktNGGRBl
JXaUmHu1LYEHo58S7itrJa2P+tv8KJ4r3/MczrWcJqKdbCgdUpnhs5F9Ft1TPjhADbPRdRVkbi0I
c9ni/jrf7ipkIkGHnmtFnxmxrmUKhhyEuQ+ZUWpL9SUE9kBOdnnv/0c583cs7mNdbiMqZkjsjwBC
ai9j5unTuVLf/5s284lZSCkizEwHBrTRks4KjMxKpYsqoir7cl/OrUXMqwbzRMexiDEtxiLKEHxd
YjNrk1z67ikTzyUPQu72cF+LYHxXoAEk1ZxFDPoPqu+kyqE5Sum/J14t4vYOx2iXKAPwF2hARGNb
H5q60YRxbtweiidamc/Ap+RkzlclGHgPIduHg8w2dShSFPihj7JAW9lN9K4qnO6bNRs2kB8FOShe
ljdQCG1QjPXwpwSgv9aKp/hgSfDPWchj/OLJYQJXecjQ79YjAUdSh84I3forTVCSUjn6rK0XCmB/
8CzRc8AmzdsGgVtBkB+rzLOc/0p62b5vvn+yX9chCJ5USK4QCZiniK0Y+yWCXohDhxC8OGKuY/dd
ppbulK7/vd6MLni0rbeTvFc8zcXUHJjoU3Q6d3vq4IFn4QmLHs2ZNB3V7nHDC/dWOoDwadhEFVxx
c5aYcUj/R9p3NUmKA93+IiIwAsQrplx7b16I7ulpvJHw/Pp76O9+O5SKW8TM3X3ZmNmoRFIqJWWe
PIejxysfctxcGx1d2v2j3Ph2aELOIwBArLiyrG9ixHe11myS+E5uqx0qQI+NClkYhTtGUCB8sbUX
y8Je1AFmtxTo1smIlcJ08Sb1K1PFHdQ30gt/bC54pGw10FIM2JbDuNKKuTgFIN/GrkSSFB4tTEFR
pEnSgRLN4dVYvg2mn1A7G6mpOkWaVlNzvUI6J26YvsulDJ13hLSmPfZmdwhY0HpWM6bUhubSRBTc
UADe5BgEZD7yW7d60ZI1aaWl6UEhyTCQbwV2RESn+WML5RqC6Rnw1LH9RHalsT/QqLjspforj1ap
SE7vdZo+CbVCZAy7BBXp4zA/mKHZB3S6w0qgy0Grp9tpzaUF+RBzHFzOLGSYMiiLd1tAC9dW58Q4
Whp+DmkFWUl4g3BKR3II2ZKi5LhUpr0dgWjC7gbpkkbR7yQEOMiECigCVe7huIMWhdnx7/O79+Tw
wQfgB9AcJQMkB+Gg49EXQ6+WaY0PUBgY7vA/I004dJ++VLXeeUsn1/UfS5MuJS6XWGHhOJ0SaTEq
09yxiA/KghYcrSyGcAGyAxOxNgEqyea6ObjnzZ74k2BWiLMx0qG+psAsA8yFtF5kuiQBH2zuQ/Rp
c97WSawVbAmrmXMODK+EyYxA0ZOCZikqd+ctLC/Xf5MoQlxLjqRuDDtORK8N5Mg6aMGvoWhOTqbj
UYjwLdrIFgSQMGNB/h1xCYgJ1S7k4KZm7UpVbZqPo5NjsoSCJA4NBTQTP3WX2Q1LNqJQ90mFtYkP
XSq7pXEJXKo9KE4PHgit3IR1trJEi+4wMyl4oRx2poykOHcIONbLQrEjpXlIcuZC3gaI1LUTaHEu
Z+YE74sa3gJJD3OpPtiavzfaO1aB/3gNq7ZoB1KMU+cFeh5EImmgCHJlGHAlMqziIvRNR28zTyrR
Dp+vwWoXZ3BmShgSeuwtUBXUiBgVukk/jH4XJT1SirnDjbUEw7ItvCdQdcUVQ3zENCrtyiyHK+pa
Q+2h+DDD9MBUNXTxkNtxsgpYnoL9iUdOD5j/MShy/eum1OSQyuIOYMV7uSQHI6ouqkDe581rHbIb
oEdtpFAvWSbbZpPu/2F3T/lpalLgosQQyfq08FMkNZxUAlMk02x//PR1fyUiLvrKzIqwgEWmFk0d
w4ocRq7UtHs5jDdNUtjg0FwBApy+QqcdriGtgDqfbp68CMGB3/Eggy2p9lTw5SbgpY1B0Bm4JVAi
UG/pA80ma93Oi1ESMiCo20yHuniqqo3BsrTrEFcGf9P/6OdqsWtI9Qq8ZjF+/bEjIimHUOr8TGoh
fZNYTqq9V1CChHxsiwZ89HHp/BcEbv/lFJ2ZFG4rPVVzXdJgMsWCWaGLk7PNnIq9g2zdltd03idX
ONkOM2tCfm+kJfrVKCaSdLbqPwTSvWFdheQBCYRg7aGyNpnCvbgzcoPkMmwZLfNGycWrvh5xLXjO
W7QzK26Cl8L57bZmcTrOZ8dPUkoTiAUWFaA4ar11YyuAlKfiBtjZyHg/pVF/g1anr/NmF28Js0md
vHdmVsmVqKUFzAZogshY6oarklTK4sLhUgeWNILCpVg3VHNA+cwI3MmRdBm2z6CGrivIX7kTQ3Nh
83yXkc0IwR8/vqNyaBtoHdAvzGavlQ6HMuX5AS9ux9nHCPPMo6xqB+joOq1xnzWDB3Uq5EJWjCzO
6syIMKvgOI71jmHESXLQeO+xoXbPD2MxbqKvcMqPEqC3BAsmliqt2xGxDFOotF8V8W05tylbS+ov
ztfM0PQhMwdJiOaXMYOhrqztoo2dQHtWjJXYdWqEyPgHmUFw9yFlIwQSnipqCvgXAgmef1IbbYuG
bAprjbHzdFmOzQgRRDKjQEs0rD1V1Rapa9n3hqhO/3ppjq0IsUNCO2jd1hgMHVU3i595GtnM/+z0
9791gckO0ptoDsEtQUze0r6EGIOBuw+pja1CyY5bUEnQunrbGWq74tGn4QnGptYlOBsY0sSMvEqT
sexB+QZkU22Hw4MWO9R0Q4nYeuzhFYBduxIQFxdrZlFYLPAdG0mQyjjPjPHarLhdW8Hd+RlcdLup
xPc/yQhL8O3W7NELO2BQkpZ+5nlHXhJi+tDfsf4agIPuK2zVCV4LPgz0ohzvorRE3kAZCGr8SXFQ
w11ba9ekUm32hgTV+UGd4gomW2AfB7gILTUnHS9NVagJzQxcGwdHed3ID72t3hVOeQGoSGIzt3sN
nOZTWevk+El2Hp/Px3aFBVOqCOzbhs4d036kh/QS6jjeeNNu7hQnxZ81EGFo8MfQOrbsR93rnfal
2koedXWPe/UuflYcA2zkllNcFm7tdS/a1/mZOWV5FGZG2Jm0KHhTatMX3oTb8LF8Mb3Qoa7l4Qsu
Sq9DGnA8UFu9B+lNuNXsVbqf05PweIomn58F01FmVdP0+IBIOXD+ohiPSrwn2e2g4aRYce6F6+6x
MeGIiGQ1mCQR4Qepq5ArTfcCKbJlAL74xi8fuO+N5UpIOn0iHZsUNtTQQUAriuB6U5VCa1A+Mz0D
d8PW35lrJ+DSXGpgBEW1AvvXEAkHARj120IysaUKu5c0G90V9tCCPClo3YZfrCEeT7FXcJ65PcG9
88gk6PuDvTx5qomdytdZ+Y7Xn2MVV9KAcvcG8leVtXKYLMVdZOUmVSaodBsiNr8veylMUh8e099A
u0KCSFgaeEpo2QlAQ/ITXSuGLsVEyJqgFwY1fMDapw+auagVgW9kYDBYJ5uOv5vFc++v7MPTTlxM
5cyGmDhiulqqNZdwcnH+MELxr2k+2iR6J1lg80G5VUpyUeqpK9MOnQKBl4wvAO+unGindVjhK4RL
R5xGIT4DI+260in1T+bnd1lfbBR0j0Tq89gFeMpcSlIEkZAGSeh0pXi0tFnmsyA4VFIoemblmAUD
mGoGIpmRvIzKpR7fmmuk4UteNDclBL4ib0tmVhiqjLwjLzkKPK7WfGnVBpftpNqZ7b8En7lFIdIV
uhab1QiLyfAYs22fgdU0s1Gdcev2qTIDD3IuXP77nOexYwkhr0d/Mxknq735VIDIi6zdudYmUghw
NFN06OvCQJWPoR2g8V7qWruCEmyrQeFG859zKbfHXL8/f3QtBbv5dAr3B6nyy5KaFoIdaIY744Ik
tW3WplOGvyH0E/19VmaaR+RIoAQH5l3xajnWaHZKZbhmkH13dYtkjJ1bbrbGELYca/6YEZxEZX6r
mNMOqMd451fDFamJJ6ts5XUxLYp4MZmPRvAKPaoDudJgRq7u8246lCDtUDomUF3nV+n/EVL+DEhw
D435QxxIsMTD0unT2tOjF2N0VXOroSFd30xPeN0ZQ1fT1yAzi+fT1MRFwaungFNSCGe0r5RihDa3
06V69ztLSL+d+pL3+SQXCpoXv72XSlK9jC2BTgmHBj3Ry87jcSZtzk/DYmBTVHQUAUGKStLkzLMj
REuNJjJ5WDlZS9wQ4gto7cUrgRDPjFaS9j9g+ZO1ndkSjiu/19soqTBqkzcuyLlgE8bG+IkBHc2t
t0wbXAzzotaTLVONN7MMbRlAorbvLuX2W6LZBu6/T+VflgLZJsXaar20jSP/nvH4oq4KKOn8dZsQ
Dh4DKww/mZ4EIjIFRgL0/Nfop0c+CZCtSDZsLfhrhuHpeJvNjBDzpbBMgF/EzEjy7z7fd3xTShcF
UsVQPPr/W29hG1sW0eIwgyUK9uLC9PLysZBfAxZ6BXgnzttaDMCzUQl7OUCajDQlfCtPNzVHf7qD
RjWwf5Z2pkeO1Lwo0fN5i4v36PlECpsadyTJHA1sat3cxjq0rDx0fEqx4fjcbZs7a0AWq1mZ0uUr
0mycQsC3mB81tYk51co7s4HP6tChfUlHxatAWJXz2m6mxOTdQG1uHZJhZQv/+ODpvkLdG9R6lnxC
rMG0wTerOqocXbnEsep0RmOTcDfG1wgmJX+nQYW+ynuld4zusbMOhoyGqmJlFtTlSPLnK4SpJ8nQ
lJ2KrzBvbow3IOK33I33wOjJNmSPcUe0O1feF86vEpqa3ygPypvElTapZ7nj23k3WDyBwf/4vxMi
LIjCxpYjrlVOL4HYWe3ekSqBkHQ+uI3M9jqp3L7R1zBsiy9WaGL/Z1UIpWkQWGGlwCoAAHa+CUP7
97t1DTnYrxCPVeBYMQG1bdhoHUJrxF7a9WvP+sUzevYFQoCN1Cwp0hBfkHAbzW1OF7pF2a8s9I/a
8xl3E9UECqTZY6gJVA44TjKv2alb6O/tP7mbfeq29jU4kKt78SWbutE+P7RebfdO96bd/1JAyl/s
UygxJe76Jpz869xnCWdqU9UabafPCnoFDM28NPSNn4SKUwS8f5JaqtwraJiFGkcX1oeqidAsFmdR
85soMSHAag3WJxgHYqjkKdaVXGcUagK5RYY7KPTVb0WbsMsMLOnvKDWUu9QM9HqjdonlFhZeznXU
S41dl6XV2GHI/MDLaMoOQazXO1DJaReFyZD1ZZJy18uN8YDsBhSQFXCv7/ywpC9Z1fmHhAdDYAP2
CPLzpkRGXevG69y00m3MTX1L2Rh5TIJ4cUcbqG6j78VF8hrgn4zXT2kxdAffsEKnVxlkY9R27K6s
sspvCzR5fVhI515lzVg20KeiauzKRWsaG18n+aECgthLmaVvcgAO7T6SCFLIlfYGuYPmtoBTZ67V
ByXq3GPujnUWPkpxa0CJJqO3ddoOpp0ArIKMzOBr27qkOhph6sH4JWPqLkIW5DUykI0cOJ1VyprN
rLDfAQ/m73UpNcEnGLP60FgWf6ZjOzyCzofd0r4PbyoZZDNAUiqQrTAVL+1a+TtiKiCpBZff2lq1
9m0e4hchN5ZtysFkgzMOSr3nKHYdgoTId7LfBZqL6hd9auW2vgrZYJQuY3L+5Y+mtPFDo4GMA5AT
O4VmJWBnQcrJoQG8ybDVsLbyDVJlpLG57+sZillJ09soN6mDTWMVXDt9FdwRXw2R/CxT/7qyDPUW
iYBQsw1Gs3eTBz4o8+MAbACVySVAophp7WSSk1vZT+pDmGnSlWXUae2UMtiEueEP30ZlEKcYIXG+
PR8af9Lz57aJenzhIyMykYmMbaJeRfe4a77H7m1y8N1faE/eqjfFPnJfugtzP2xCW1oLUD/ZgnPW
hYtOFlaF1U4xkm4/GyTtduEDuuXHu9xW30aPevEdeqjMS/PGvzaniLnWQ7p4JbHQkmcAQE2Abz4e
/ZBiQ5Mgwejrgtg1dF8NMlLPb7qPLKa/oG53aeZYNL0Y9ucn/rQrR7hJCudjX1tJZxQthi79qhtg
qC9DvHqpzxxJgYCDZnPzAdgxOfbU8D1gPZi4zJWq+lKInF9mhXOx18I0jSH46Jgsc+VQ3yTkfiD9
LW/WUgpTsD1Z54mVlE4cLaCrPZ7niGlmVvYgKk6VauNroMYqqPWRhIxsuNbiADQk3OAl5LjllEFx
VkFWDuJTK1mbpfEiE/ffVwhTbta8oDKKiA4KfNe+1G+JtB+zLaTm3POLu3j3mRkSJrYFglJCpbJy
GtY0tjakH2WffOuy9NZE0B9cZWJavOcCoKpN4DsIE4gPSClNLL0noPmquwsN5+pAXbiPgnOoDvBM
dNv+Kl7jb14aJJp8J+YJXHaRbjheU1IPapNO1GIy/8xN3Gb0F4PrNm1e9DVU0vL4kNU0VI2CkFxM
agShKdcVx4Qa8mPQo0n3QkefpdS4FBA8k2wi5kaK4p1fxaXrE3h0FXQHa0CciIWf1oqCsq3zCoE3
t/UmvgjryCuR6vgHM+hXA7U7WAxO2OKCZshY6+O5UIw7nljQLr5S6+/zNqZnnLj/9JkN4ZmHPIIG
llvYCMySbRRet3uWBP7KhC3tr7kVYZf7w6A1TIGVtkO3VsLsDk0PneryflUZ5xTviqyQhgQX4Aco
o4ro3sjIy1iSYErvuDd2eEzgvMSFyGFVAdXo2rBz5CxDTl1SamvH1pJjAHiNfwkCGhGp72I0quX6
VAoqpMuqv0v8K+hZ//2CzUyY0/hneZigyVnRNDDB8gFI89LtgOk/b2Lp7JtPoRANR8VKGtbhOZ5I
l9jMLtj4X4HPf4ql9F3xEURSYpf1WjV1eSsTYypuqlOdc/qs2cj0BG8u9LxVTsl3vmYnyrYFqabq
jKpjjL3NFNvMspWhLi0YgDKWhlYM0L//vFVnNkkzSOiSwFAt7V6HP2aDbWgrK7ZoA+BCAM4BwAYg
4nhcfcZGq4D8rZMawQVTt2pb7sry9/k1W8wUQhz7PyvCRo5rytO6g5UITWjKEOKUTO4Z5G8qQh3F
BwV8xrlL2s7tuP5o8Vz6h6Nt/gHTNMym0i+hilVkuLHVyfBq9EiVjtEvSSt3cgPYdb2WRlgMKbPx
Ck6qZ0rbtT7Gm4fbun2O+pc6em6bteTvUoYAMD9kXpHxAvuP4JR+FmZK0eAeODbJ1yjTL5BCeLqZ
2FoVXLbkV8u4HYE1BXrU0YGomU2zJLJzVnW2ZYSxXfZfJVWuogjA/3rt2rLycaIKWG4adRT4mPJu
tFl0MdJtA4EZvYLIIej91ygVlv0YjL5ovTIpev6OFxhC1ZUfTFMBBna7zBWXS8We5PlKYn8x+kzE
wf/XjODIPVE6aMnATNy+1OVNM8buQDY0pSAeQcM2MvxrBLdrAxM8d6gVn4UtLMrZ6NQ0SG0KgHhR
92uBdc2Q4LNBaJREqaYZNJ8S/boHB38JosDzkWBx/gCEnZoggNMWzyA0tpSRUuEu6wOiVCUvXXwd
DLFb+R/oxcMBaFd41p43ubgXwb5MFRC+ojYgXPjSsmkMXy0Qe/QNZXTbVRDcuRoaZXPezuL8Abms
g4wLyiAisU+Ci+UI+k2c7UC4j2QfInMKjjPvvJXF6+vMirBKGZ2obkZMINPLy7wa0k1QS29mTUdb
VZu7IgD/13mLS+Oan+nC/GWK30npdG3QYxmtyoUbDBdh+Pu8kcXzFVxwYDoEzh2QPGH/yoGSRhKF
lTQJ3/DfW4XTHTdLL/bHq1zXgDC7y8HpjWxNsVLROT2dADKDWjHwS2gAAl5aGCGU0dCFNKL3u28t
l3fyTpKtjSlDGEHXN1KjPY0QHY1Qw1bUx7YMbs8PfQoZR5fcyToQldMXQI9HJGfK0dEwQpQLfbbB
ZxcCC1StASpPdgAsAF0x8cPhGYKNcBwb0zbomdb6oLXyPRLumXLR516Tv54fx+kSCmaEnIxlNBIK
uJhG+blUveBJ+5TfBhe0QSSwh+15YydOKdgS3KXPQ6XWA9hqzT3u6XbEbiy64vinFZEfI2hRtIDW
A4h4+ojZpaHiYzTyCoyBuDZvEkjj2EiOK45ZK8MWeZDEzvUucdMiAY4/rvtryFKBSgcnxKHKmru2
HoeVLzrZ/NMH6ZNIOZnow0TeRC3yoWVdxqnD1W+wy9kZvfZl6baxOvDX9Stxc3FbYD8QeWJ9wLVX
mGOtrUB1OhFMlApuvNBrurR8Dfg1VrC3NjJiaKDKN3UwmteqJl/FVDLdeExWdseS7xJ056Fn1ABb
qMh83iE5W0bQ/XXSxrJbso/K95i+GuZK8F6a2albgoJlCntF5HjpCq41UO5JHUI7T+3TvWElblgB
dKW9BT1x/t5759aEnTK2ahvHHNZqoO2Zqnqpecv6lavKj3uKgQWui+e5ArQuGM+P3dfXadi3fpii
Gd3o8MxsM01Gyiojj5IVqy6S4hzAyD7JwwswoiM2RHGCNCYA+uPeNGP+2GtJM9q1ZJIP2iL9nEga
xIoZyZKDzIY8BEoKv2RXtVE9FlakuKVfIoFc5fXgBaORPalGrXukLpRHuSbSt88Lc5c2uvyk+z7b
pfWQuXFIIEEckQyMfr4PgAsKDrcNah1//frF3sF9Q0NhcaLTFZ/eapj0gWlFmI2s+9X1Rn9LzfYJ
PZn/dJwQCtlXQkAxeZLVisFDzLuJ3KPwO4jQfFYD6IEvRstGCogSTzUPLcQpy7X7x8nVahrg9LZH
pxjY6MSrFSW16RsA6Tsx/Yiih75E2eayluxEepL5TlmjOjhFnsAeML8ysls4t8EKeuxeTdGUGajA
sWXqp6x1e+j4Jq4feXVim/GrlqK/Y6cY17Tcnt88S+fl3O707phF5VgNc6mjGCet6m1k9rtuWFNC
WIoGE8UCJhPdIydUTLzuajXNsYLQny2rPet2A8smISEAw1cuxEsH2dyUEAqSIsBzBl3qDg1qpwuM
HdVTW87Sf4hvczNCLA9iiK3xEGZ8BemR/rZPXq2scPzhK1ytoZ88/CbHAP0FbnKgwkCN4niBJrKw
Ku9q7DRtZ1r3VmzZln7H/YcG0HpjjSdMXfIHA939uHFrqIiIXYMKk/DM1aZTGmT0tWJb5YM6YuU8
id1V/jPkYCVy1QQfQ+FkdKcl31V5jdQUiN+2tL2QyReXmJ2VD+m4yw03yrP78/665Ezz7xP81WCV
lugBwjAQ2LhBt8OGm3da9VlHK0flaVEMEw+8PxSGkWtGuUK452mcVkqoYya4GoKLepsOIEOzWYhG
huSOGYMbKshc1bmXFtxu0vcS9VzfSdkvXTsk/XNOe9voHdm4W098Tv4lnkXzTxPcvFEBgu+nSWDZ
xSBnmHwPSVak+DXrMc42BnL9ya6Q3DTI3HxNtmjJIacnJxiHQM2C3otjh0x64I7VNsceU6GDqpq3
uf6rBhNqomAaqLbp12RCF69OhKDXHyWTqQNDsIiqMukaE9sN7V4WvUPnWd685OZj2H401l0EGjnc
iqs1VNRSLAH8Df3WP3A8keuiS9VBN1PwjQEasOsVH2wOyY3BycrFYsmMYWFY4NBGPlR8sDAGChpU
s1OgCmXAEqBTjDq7vBIXl06zuZHpXjiL8klVWjnE6TAW5a2ubb3emtlGCx87fZf5N+pafnfpmjk3
JywYY4MeRAPMGTrajAybaNc99LqstafYUjAAu4msI5MsT2WA42Eho4sdXODw0pIWWmt7Pt6HLPGI
8pGuNYUteD1uHz/aEmA8P6k1QFQRuBACU1H8YAQcUoAAYRc3gWInGjp2V660C+t1ZE1Yry5Wg1Tq
YS2J9yMroE8agjmB2IZqZ+Rdg+Ih5CrPB9YFPzwyKaxZDBHLXG9hUuWaJ9eN2xVX8ppjLCzYkREh
eo9dHPt8uqoHXWaz9AD6R0yrTQHEWwMNq4srhv2EcgWIl4CDPnaOLI9JSoZpDtOHqN930XWda0Cr
uHrgkfwxiokTou8y/4qMS3/cmRp3OwIgpzz1gYAgsw423EfnTeNBYwlgYGB42g0uaAmxi/Cms/7+
ToGiwZ/PFaYGx02TqxF+nwPtYAEPpvCtyT47iXrm1/mlPm3ohebB3NbkfrNwwCl0m8bp0uezz0J3
K+klAjmVVdtJuJcHj0ebUru0FE8tbmvjkA25w9R7S39Ns3Bbrp3oS4mB2deganL8NZWc+p0s42ss
TDNoLoMrHf3uiWxX7d7IA9vvXhveb3X9Ns/crv8H/jeYh4AWOvzBaCTWoiQ81SsUbqbJuO2tR8i5
Q6730Icr94nF/fXHjNgzI42+ZFURzOTVa8Q7Nyh3Ocv/ZRPPjAgBUSdSiCbPaSql98oK7Cby0CBy
3nuWYtPEkj1p7ZhQUhH2ldL0HbKKE3Wl8Zn6+zF1O/CSmqnbJxdF8dI/nze3NG+oEOAJ+FMYF5dH
rmVoPgQD9t3gSXSn04dx7UazYkJcmlLtwD1XwgRnV2nwxgxPyld297IJw4LMuYxkk5hrGgptrDWp
w/Ex7gbyIseXfA0fsWgCWUljSs4Dfy6sS9iqCh9NjKLtH6CMMSSX4MA8vxZLSUmodf+xIQSpQVdY
UCFNjgD1Or4T0IwBnq7/VqP3pr1LcSzqTbZic3lYU4XImh7kYtqQlXVDCtBagwFjHwTfEVIg2sf5
YS2dFCD/+8+EcNr6KEBkYB9Lncr3OmmHN43uxvn1aHlqtZIdXxuNsEjWEKQhaWDKomDpU3Zd9A7J
jPPDmX5DeB1gkf4MR1ikpBm6SpFhg0UDWMBsYj4PNLMt5UJbo+ubZuacKeEgUUzGfaWEqa74pUiH
tPougesNtucHtJQcwdVfQSHDJLgki2/gMe6ACGrgdgNud2CwRweQYvtNe2EyoPhVjodxeQ1mqO2g
+1ehGdyFbKUxdinozb9AcJESmgTQg8UXaHTfDr+N9lHVQBh6gGR8QTeRvDbiKVALEwu1MdRRwB5J
kYLSjs/E1hrDvlN0PHl45KB9II2ezMJL/UNPRnTKvmhIIdd4iq+cHz/R9MQuhDGxx4HMADTj2K6Z
SQP3CwNUInb13HxknvapueFXAeivHe15YgdfgBu81Ff0YlixvbA1oIcDFRcgvKCy+vMen11KEl4z
38Q5MoVISt2s3ra9d96RFlYR3R4KOuJkE/rosuCuZWaWPYskvEtYhOovmie3gOSC7NDWIxeXvHgt
e7mwP+YGf+LpbEyGmnOl7H24DYntNEaLaLQfm8tYW6H+W5q72cB+XtAzO60cBJRkFt7kUgBUNVLA
PZoa/2GB5kZUwTfKRs9zXImdEOJclu9o1kvHV9CoC7ELIqbIKE9Ew/CE6e9nA0kMacy0BP4HFsrL
qmgcjaGLq4u8YtITbOOVeVuI/EfmhFAJJXctkGT4XKp+JcCcRqpip5LH6IFiLtdUCtesCe7H9QYX
nRzWVMPl8Qc4+W3Cd33i6upd0nyf9/WF9w9BmRJRD/davIDEgoWppxYD8jNxLkClum036WOxHQ58
X3l0bznSU+SQm+ASYmHX0juolb1yG1+6CDh25QUrxa9T9zz+FGGaZdk38saUoN9aMSTFDjVpAc3b
nB/w6V6DEfCoyChILPRP6mOGsnOP8aogIiWNy0CWkJn3prQ/b+c0iMDOxEIGnk9gV8R3ZTwGhVxG
sKMo34npIRs1shc1j+3WuMvMzgn1lZfDaXMNOhjnFoXpQ/43VnwfFrWb98jRXivvAT3D28Z7/GXZ
42t0/yurvMgB5DICWM8mbnRZ2umheAg2o6d5yNBt16q5p/v0+JMEV07lrlCGbJps3wMBVGsdqvrN
0t18jSVi4co5twTw3nFEALNy2eWTG49A9eFF4/vRxqz94ErR4ngTWZmOJykvvkhoBPehQsOt0VjJ
4/k1P+VkOVoCSEocf4U8KEHXGfiKzuFIx4B2xPLqz1S2bwe3BCdLhG1zIe3MlY2zOM3AlwLOjR4y
cDEem/W5xbVMjiDIwK4qiIKk6h0133rdZXwlEi569czStLtmgTcDHIXnJiwlHUhicatn4HKBBERB
dmH30pI7Uq9chRf368yiEOop8aEWq8GiZm6LzhtVExwcN375D5V3eBDSx6ja4oWPy9Tx0Egf5v2Q
wpBsOpGBhkh0PoKeFklW3nz75F6OHnvrGso1531mee3+M0sEx/UDOQ6MfBqf4oKe3+bSrWF5ueXJ
3V+nkI8GKCJulIBDnriAJYl4gMR3460yvJ4fzPI2/DOJRDj8FUkq0cYaQuxk0q8uvAxF13qsPMuP
oFzx1Ma2NOzbNT3hxYNjZlW4BsuRKbeDgpG16uiCHxEe8u6P0V9fbI7njxw7iG/lmV5ODhJpF2H8
0IBiIBlWnrGL3o4jw4IAFXLVIqdqybPCHy3YYKBiGGObQhQCIsIhMqDnV2rR7WaGhMMisfLaB1sf
4FcoWxHpV8CuLM0buc3WyDoWQoYB2CHQm6qCzimRe1zymxRdjgEu7J2n5zdt5NbmQ1tcA8sCXJuZ
/b2XG2AuA5E3inKoyQnxIg7RYk+TCAm0+NJUblP9Nfv72ycqnjMTwtxFgI3H3YC6WpLf1uotb59Y
gd7BG7VZOdIXyqzHloSY1DOkcADyQMrpNfkgDs/t1G6f0Qu5CS61a5t1DrHDjwPuvzfVQYvt72/5
PV3xlNMe8Ym9wERYxJ0JABoxtTKA6Yz2DQBQigKyJ5ts6UH+YKmdPBfb9CIPnfHQf/fVRl3Zbwsu
emRXOGtYg8Kq2cIu9W9T+SFmDqUOweEeD7vzm2EpbB2ZEpwG7PPULA3MM02/a+nV+B12aMkc7Kq5
UtizEl8F/lrX8cJOPzIpOFEqEZLTGKNDzaZTXkd5y63LfA2fMv3K8UP9eO0EB2qHpBoHioFZytfQ
fmiS61v3LLxPo52vruy8xRFRcGojeTkVKsUo3HRV2HUo5xFk41sUWgFDD9JLbQ2BvxDtIfvwx44Q
h5OuVbWkhp1gvFF11y8f27V76/QT4rTB4RFBptq+Ll7e85qGhepDMAcYZvCQf2trueRlA1SGirWM
jLWYYtAoMkXmCPHRQNFAnaY+jKs8yIsmkEKe0DTQNRA1BtC+rncY9BSlvory3oBW1/lds7TeU476
fw0IZ31YK2o/5hlSrtmdjHNKTW7M9D5cu9ovLffcjOBWPGYtbi0YR1jtx/zZZHbsr+z/pUgzNyF4
VBhUQdgnGAktnqXoDXoEVEKVa0jsdI3JfHFVwGJHKXDBgE4Lo6EJ6ZRKBkhBj9BJVTpVttZSsGZB
GEyCi2tRTEi4GkcCcoKlvnIjX1yQ2RCmv5+9AXhdolBmAdkhhU8RedSG3om7lRVZtAHQ4CQxh8qa
mMoN/DFnSQ9URdHfSJJLi0st+z7vvkv3EoAp/jMxufdsGCkPqoSUMFEO1zW1G8slABKXV0zaNSVz
wZ2wsl+WYrFKAXUHQACVIvEcBWBFQeUCVbdw2DCjctUCz+/BlYxLxGe2yjS96NQzc8L4at0KzW6q
l1J+2Sm7yHw2NXfgOzAhn5/I5bX6My7h8OxaytpohKGmfzfiLUOtgqy43OJYgH6ZhOImdJtwjFFm
ZZCyQtVbKx+78ikK9yQABvwhjlduXCuGxF5K1nRNljEEfnnYtdkjXjBp6bRA1hp/28mLS5X6Z0Ri
R3SgUiDaAfZ2jPBFSkGPzSPPWmv8WYzQFgpiUKqHNpbocTL0cmKoT8PFQXiPOi9aXOUGCqIrN8TF
iDMzI3iaUsexEgYwo8p3kvTK1voIF69naAXAElMU93CxP96qRWzEuT+BG9mYgcUkvKBx4mqRugMr
y4XcXfd5DvyrmjPQ11UrZbIF3AEyRjqKe+Z0B4a03bHxONcik9YjQtH/Ie3KdtyGleUXCdC+vGrx
bs++5UXITDLaqZ2i9PW3FOCc2LRgIue+BAECpE2q2Wx2V1edlH2xRvnflyUX6ChQiLkgV01dJjB5
TXUB5zg3OUeSs9CESNGDmQ8m1TXZJo/PZAsaJuXN8Wq/+kYlaR2flAflh+ZJmLhzpV+3z/OS14AB
VXMME200PKsvrXda4WgTwWFj9l2JmXkj3QwSYHzb22aWwgawo3P+gCo9yB4uzcQd1abWxgkolbUa
/qbj3Qjejts2FjCB8xDvf40YXHUF07s9tNBhpK88wH59ENmE1odurR3DAyfvRB5TZ93mgsO9dCDO
rXJlwGjUgIyarbZkn2DOtdLfbq9r8RNZOAg425jq42tVDQh6qqnCgehAU9V7OiYg16DyUmuvtjKz
8wzo6RT+bZtLoXGWzkHV3MA55FPWDiBXrTMZnhLA3Fjdqak9aj8D5U7DRvDZllzjD8Yd/WkFMLr5
38/83wRrTqIVA8COED3NwF5Y90gv1dfbC1qyov3dRL7yBtRXm9nzJtblz8La1vZH369um1iOXGc2
OE+oMZBcVxNsKOYWDF8uJq0BwL3Pu/sJ7Yc29EsJTJjBbatLmY2G8pGC4TrM1vA5JtMm0CmDFcgL
Ox2UAJiuSUFeWkm1ZyWdvTYGFTJEbZUcpS5ERX4slPXtH7DoKgjV6MObeA3y2N88l2ytz/EDdOSG
uRbUiCKhk7tS/qoSQaa4eBTm9jfaV2hhyZyvyIXWU8fpUV5qEh+sR0E1lKA/x0htZQiJ2hZd5szY
/GPOHHMqSR6yGkAGubofdb8bXjJb4DKLe+eAmHnWe0BfjguLEvhLcpLD95WaQP1dci37JyoFGISA
KGRsCE7aoqv8tcYTstVm3QE5iwWNCRRW7I+peY+c6aEg8l4mNpIfzNvpokmP5fvtzCp3Khpi13o+
zef7To696HFWW0E96eQE0ynxkm307KzBXw5iAj8OwlO5FT1dFwP02Q9QL79jHtWSGin4AQXmF+Y8
nIrK+gsQCdw8Zya4W9SS5EJiKXaWrZSV8RQ/x7FPfX1Xr6s99B2n2LN2XvQhvzcu5l//JyeC7jDm
FfHc4Ev9RYEhcjOGcT391ibJnQZXM1yHvBiiCa9ld/1ridtJ9MVZ3M4nopcxgNm6puNpyQOlAE58
3A4q2vX7CVkYslgLj+eZKZE76U2U0tIi8vxKl1qISIHfLTZKWQV1a5K+qqE8fdhO7mwTrR82qT5m
ftN3Awbq1Q767t0UuvWUxW+kqeR7Eqpp6MtDZ+RgJM56gHUH1u0I0xhExUdT8y01rn6B45YRnzkE
DA45kMK/4xCo11ZnI3OHxFQ/LdoYWzKM2X6M7J55YQRwee80ynPVydlH2NbwZnDkrmrwYBQHifTO
MZNpKXi2LG0NiusGpqZmsCW/NVEv6xhvM6G/MILHXDInNTBrZ1tVTbPVtLLwR9sGbX6pUwEQYyE7
RhYCOmIHo0Bgu+XHX5KiwgQUaAY99aF/dVwggVQ3BlnntCtXJXXl51YQ76+P7qVBzuGMcp7rNmHQ
aR+A+nAt0ej99YVyaYA7uJ0edbYER/JQmcPoUAkmuzCRvVQX5FPXdwnsYG5oxrDgLzxiVapp3SdK
VGDyoQ76PjsRFNd72ggeEwvlexwb3CPz+wWZGw+YqvQwdfQSGLG094agWpENiikpdELCTaS6zhoh
gayVp+jt9nFd2sZzs9x3ytNO0WOw+3tKu5sopFd+jeUxD0Xx589Uz2WpFtS1GO74k5bi1czdJcD0
066OdfgDbYjsxXFMjzjnw3fSSy24EntUJs2sYp820fsTYQPewjLNqiBjWbsbLNY8QtYM1eoOmKKX
JtGz+zqX+s/KkSbBKV1wXTzdUONRLHMuAs2x9Cx7IAXYT4dsKLzeHvxEQnxi3u1Nv47G8wzgzLmh
gd3tig5jiKGrSyF+N2vCNADmk4D2KiBe1G0UkbDCwgc2kJqb89AExm75ZyKV9SqnIVByMYQ/yI+G
3XVlkIpG0Ze+74WZeVPPNo0OQ83SEXCyce08gYhF9cpHa5/fhfe4Yr7RaUBoVlfoK/u1oK51zcoL
nD9meLCT4IjACDPnWjq6DGGWYYXKk/Gk7/RACtJP/eHTOAEXQL1sC332fjMWLlIWwDw36XoQjdss
uMzFT+BOUWY4iWqP8yaTD9M+pqJJ2IUH8uUauWiXygmIbx0YML60xO1CN3HpDA1SXTkO+k9TUMhb
mCm5tMd9zjjJY5rG8NB42x9LUK/54WFagyN12hFXeZDW41vvpt6r9izKH65ZNLnPyeUPkpRrua5i
qc076PK3ie3TN93F2JQyO5LXPWarf7+rLr7efITOfDce6UTzZA7xDEKJUhBBsPT2gRf5BxdSwOpk
dsW8JqJmEHpNN6VI/Xf5mP89BHPqcbaGuorzehqxhppEKwdafS17Mzu3E3UqF+2glQxJK1T8keZd
2jGoUsW0gJ1CeZgM5kb2z047OWks2LGFaxckwH/tcA4Iiol2hAYAhEqk+5Ee2+FN6gWZ6vKhOrPB
eVoG6qOWUdiYosc0zNyuCIiVutGw6aaj2jwkZCs7P8f/IXO5WBrnbiYQj1Jiz8FC93pwfvW17FUl
SD5Xt51OtIW808Xl2Dk9lhfaT0Z110TM1TL//2eDc7uxnMJC7WCjiR4ne1MOXq/H7m0byxHBUdHc
l010SngYe2+rSaS32LAaiga94Tvoio9uk4NHWH4ZUTlJoOr31IbQhFdKDG8/S6IkcKFAhHjoOJDa
g94e+mac25dtDaHKEm7f1yvNeqDFioD4n9VeWDiu7AxA1x1yEQZ2KScE59JMFAAvRYmG+4KdEZvN
mCDHbXzmh9vqcyrALe1CUNaN7gyvOsqPTHJFpGBLj4ULs9xHTSUtxS4AM22urRXdsFXkus2eef17
/VTvrX/GIxgX1rhKigVZlLFRLFSGik2lH9H2sFu/+WeJedwqZ1tp8hVmp7DRCYcVo3knla9PR5tW
LspPLVuFxfttj11MSc6tcSmJItVsqlVYa91ozXxQyXjpnQWlADV1izWya/UdMsd+/Pik7UDrlYLa
0QPo7vavWLzEz38Fl5WUDOqQYQz3mYA0drPjtGm9+MkJfqtbUDa7zbqq3X6/Z4K4uhR3cFoV3bQx
HefwI4VTpWQgZUYqmDd+04BgwfIs6VGwtvnAce8JfM+/RjgfhRSvnTUj1tatqG9s+lPhST+Lw+CH
Ll0PGxSiBQbnT3bLIOemfQO5Y8gGzM0eJV+Fa/YcPZTvbELJ2JVd0XDB4h6iTAq5b7TSoMh7ec1C
tF136jnfSwiS50OH3o7oxblsAi8C8GWhUsMTZEJlOB0ShpCmF6kLlBzLIszoCq7xpcTH0f5rhCe6
ZHYMRr4JRrrqOSSSm2givnfBMvjKxoA33JiC7BMYZww1KQez34Wir7H0XgNrvKaaGFyDIu78G86S
q2K0cC8NKVahHGTm9/SDWist247Dq8DLFlcDQdJ5LE7WQFdxaamHTls0hjg7vce+OoSIwrVWCPmu
+oRZI696YF4reD8tXq+zCOp/bHJHySZqR80IvsZW+ne2H6ABOq3LQ36qt90fHRPRJ5uPytVROjPI
HaXc6BrTojAor6PH4iU5ZFsWVJ4siBHz775hhh8ENqokNocGZujKWvXg4loZWA4VRDuRFe6kpiQG
7r2ed+9r8qOH8AAomuSLqIgFW/bnwjnzQDtSwy4H16SXHsJ16cVvrU8DjE4I7uLFPOfMF/g8p1f0
LkoZ7OgPCq7+bt8EKEi+5+vh4banCxz9D6T2bEGYDyjQxYchU95MoR8121B9uW1iKb+f+1qYNNVQ
28T9zx2msqNyNyWFp+QflbRD0dcvaTCaj6G1sp11pn5b8qq0BF3lhRcSrIJtCPECNOY8BYwR96Gp
5TnSbkxsq0nnJuGmRvW5FJ3bhRtpzgmhOq0CA3A1xaLkfd5CD6jwWrMPSq2GRMoblL6GkrlWqAQ2
+O1ckHeu26Hwoyn7vL27C5H9wrp6ubk0y2TJTmC9xHQisU+KqK6zuI8mqjqISygV84E9t2jbDTb2
sUV6nUnfjD1K8TEWpfYLjggDf81w6+hirUsaB2a06ABSOBpvjFDwEFvcqjMT3ONhUiW7jrKiAIh/
8odWdqvo+fbHEC1i/gVnp0lqMDSizXuFxotbOt8xBfBFJCe89C4A0TrK4CiE20AWzr/izApgIJkE
rFLhpRGI0hIU3OPcJZpLyAklXdjDKBOGSKryhfUv4b+zHmFY/Mz67C9n1kGwSFNJhsMVNF23jvUk
03o/Y1EizQyaNvdTVsAR2/XtrV24+y/McjdykqcR6qpY9KQ9tuEhN45M+dCaH9okSJWuvyFKwhbw
FLruQHyDB89BHgpoQ9lKwQMvQxanr0+FKUHYOBbEp+urBISEDhB6mMhFOfiqgtP1dUdGM0NTtcVk
5bFiTwNElQZtK2NIG+OFg6D5tLQwsN3pwKLoOAV8q5xVhZlXlZV5AAdLyksWP0qt4BIWmOD740Zv
EicsYaIy+nWjv2u96bejf9sTFhIlEPfJUNUAPBRjMnxkDxWnQ/ELpK+T4hbfduUV345b7VvN7RrX
+iEdzafMLze3rV4Hj0ujnNuPmNQaBgajtTUEEFnwB1GOvvBahYlZxgcVdBsTAVwKM88Vx0kNDuQ6
IM8YLfaKVQpEm3PIt63plh7ZaAB0ryvvAdz4mD52Dsb29iKvY/3lL+CCcKFLJpET/AKLupW0NdSA
asDC0Nd/NgMW6bmLZyOXRzC5DCE4XgV1+gQL7F8MZ68xMFk/94rgIC9gCuxZfAUphwpSHeXPu/ws
Usmt6tRFXqDW4BaP2atC3ShIFQ8FezfZJevQzyEw6qVHGkSr4gkssbdX+ScOXya+l/a5vKfOJ7V1
kIJ4/W5aKX6+0j+U04jBn/zFPv6y1j9/CQzOF9gNg3ym3ctTA20tGAx/GABPQcT6le7BNhkYxx64
iu/UHURrvA7LaJQ6f9DMCJoGL/OVyqPUGAwe0/jSU3pfn+hTavnmAdKj1J3Wzg/Fy/watAaG8F2x
4KwoRc5gRQMDr0CAXnqRIY2mkoURvCgPc3eqw8dc7k/DJLVbRQ4lwflfWui5Ne78Z5aRTpIGNm+S
1JmrVz8ZyZ/V6MOe1M0oEhVaiKOYdrDBWYu8FcMoXKaSplUc1jU+pFNGHpN/srF3zerptrssRDSQ
ySPSgPkTs4Y8bJAprCutGQrGTLQZXOTo1gNSQFvglUtmwGeJOxXwRHRa+c+U2EVqzSRNoF33EyQs
QgaIhZv0z6Qd+FVAsXr1vhhjp1BqCvycFa6y6T1uBjdNthVeGcoK5JBot4pUb8BXfH3UEKnRNzYR
wjA2ycXqeJIKJ44w1aFVdju5sh6OXhHK4T3TLPiHFaO34MZGpXuWTXvfGeIBAjw2Si9oBoDMVUIb
qvX0QUIPNJnaYTsMkv5ahC2y+ESGwE1aadnkUw2JiFyYXbzuhxwzzxRJyaFthv4A7EJzqpUx6veV
lej3JtR4t8Y0TisIQsZ7Uy3kH+pY2nuW2O22hwMnGEkskNPok67UnoleLeZXI8f8LuSSrSbdHj8T
aTQeyjYsnmIJ0hdVZvd73cnYyoCNh8qOzH1FiBr7BXPoTs9N853Wcb1WszFWXNYPUDtSIomcysSm
/iTnbeSNULT/OWPrMfMYKUCnmRMynmawivsBkr3THvTgQ3jvSLJ2lzLHpt4ACC+0TElcbi0jHl+r
volXVkKByS+VTvUBCzDXcaJhZjm0MXjoQ+krHdxJjaW7XCXye1ZP4UPZtUnohZZRbwsqpb5eNIq5
a1PSu2jQxWRPqqzc4TNqUaA52fhbrVUoW01DVjwnYINFQwGjeyvStsl329W5upKshqAsbll9hgZE
1L9HaVp/qtZUfdPYTj8xM64FTdTrmPAnuXbQ4xZtxs6EROvto7sUH0DpgybIPOyDfvtl6EucBP6T
AduFnfRV69UBlCw2/P/BCMAwSBVhC0MRl0Z0K0+qAVTPnmQ/0HaV976hCUwshHAUVv+a4PINpyDY
nBRArJb9yAzTT/sKsjsD4C8iEOXijp1Z4iKqXPZlNUhYTDtulGbXItn+9xlxG6I+APHiTwQhHv+Q
0FGlyL1xH2VkBeqzVbE2n2KMYOihCDF8XexCT1ae8a4WhJVAYnH5aRKYiSVIz3oqBHd08NCrUree
UnmdYEYupMXvVBIV3heGq2ETyRQo44HTxAovbdKiruOow3UhPaFjQw7vpWdNbnHUn5+jE90nnvlk
nLKg9vv74jMObGSvauSKZnSWbhN0AGdydQfoer4HaYSRpZMCsV7LVmakuT0Tpm1LTnlugrvptSFk
pd3BhBOujN5Vj6P3icaq5ar3DvG1h3qbHIBC3YrqpKKlcYe6IrlVgtUdQ65g9ZXy0R2IIL0XWZjd
6iwh7kal18c/FyXCa5ucmPpwO2QslCYAoQclvQ06MGAc+VJfh2dbCWkFpNylKv2wqGV9kDhCV622
CWAQDmD8KwjJRLiECpNCuCEOwTTdZWrxq4m0FP6btPsqGWgtiDRLSz/PQrjzn0chGyIdWcjQv8wq
sGYsAA4uec25gfkHnO2t3XRZqdaY96gH9TVTAUYH34sxVjuiCiwtZKIXcYYLmqyUi2yU0NQMq2QD
llCSQ+S88zv5GMf/nvRemOJ2jSlWRLMQHeiShX5nJhASwxzhqy5j4FMyvdvOsxTUZmkq1FxklGB4
hFwdlbRvHcTPofKSFqRL0K3VN+DqcQ0QDaeiG2Hpg52b4z5Yq2T6SCSYGwvAuKg/yt8hdWn+entV
C91fTECgjQTgAOouBs8YRh2jiYeZzbEP+sDaOE+/AQ76QuhsACJIXG0tb4a9s6neB8cXdXiWbj3k
+KjaQv/iGjRr9qw3cgO2YwxoA9ttAwCoTGVwe4kCK/yzcySRbCYjboY0Jq4d35v6oykaDVr6Wmcr
4WsjxdRMdfaHsLQyzPWgZQ2QH8pxArE98EJh+nR7SSJz3BlLRpCStzk2TtO+cuuLINGvQubG6dtt
O0s1Aszi/PcL8Y2etIbQvfRnHuen8yyj1OhOB9TMcAkcrABIBeraJ1BhfgrMzjALrlJgg2wYcM1Z
kwKTPZfRqkEIacJeQU8ON0FhQPPwsVeflBFV3MSPy1U3iiFrS+d7xlUbc6FAhYjapU0nxvhpVOrY
05JUXjVB2aHvwQtUFYHSnCjQQ5IjgBAvhUoHc8NYojwLZHHLREI/aNagImcZ9D6QtHtopIaunRB5
W9n1O2bpRCCpRYto488YKciY8cNkZt/pbZ0hzyzH3ALQSwHvZjYkyg81CyHEXet1mK8L1hcCKtWF
+83BQAGEWFDYxZwjV2vCJyaZOaBhTWJjW/ZHK6zXt31m4ZQ7GOuFq2LuHlAo7vNJaHvaeo8unpxl
RWBMcuybTYuZ3sT6fdvSQvdzno5wALjAdAJG2OefcnaXJgUdJZOCIL3r1kMQudJPh/rgVHSJJ3rk
LBzAS1tzJDizJU0Z1Hoa2CIgNjwVR/tXvDL9fqWu1DsvduOj/CkLvtVCAfvSJueWEFcY1QGHzSuD
+Flely5ebz6IsjztGJ86dwcMvmBHrz/epUUu85NkhdG0Bwm7Bejwl/yaRV7njltQ9vhOED4pXr7r
t//Os3dplPPJoVVBrDHOy3SeJmmvV95gelqH7tAokkBYSDwvbGkcrqwsqGF2DLYkAqpNGQvzLE9/
IvvUv7ce2qfIv72jixsKNlV4KUAnVyNjtk4J2jsy8ZoeSpqIMKn+XDPRd7uqbAGDaoFmdNZlRzGQ
rwPqVqEkg6xB13LU7vow9hK9DdJcP0hmtHMMOzAG3S+HVuAuV4vjzHKpEc1USN7XMJsh+Wo7DUJg
VlCYgteIaHHcKdeSsouoAyuYnbexDPaiJStNex/Dn3m2D5koGbq607lVcSddLs2sjiFI4TV6EIe+
GXvEeZPHx9uOsWgFsh74WjJiJf/JSB7LxdixxiMaMEprI/KH/qgp77etXIeteTFnZrhPNE4oSRaz
Gf04veNQa58YvpJOya57M7fdw0xg5Cq/hdQSc83nIm+YzQLtJ+OBh+Yo37lJIqvFACz2MClfG11F
H6X5tkxM/93R0p3VCig0rDa313p1pXI2udgVda1mjRVsKlC4TL8Z3uTD+Oakpy7uBI4//1f88kBg
DTlCG/coEHmXl0EZd1bRtDrOm31syLGPj41+11Wv2vRARYCHJUc5t8Utq1elaexL2NIhgBWbQRX6
OkZrpUFwzERrmo/h2QWXKHpSmjHsxH0elMzGCAfEWTADRDrXhHaL2YvowAQr41kkpiHq6yaad7G6
K6PfkDBMQPvhyIIQvOQXc/PCwvSDaqj8w6oh4MuVLANmoCZu5ydz2IEAwQ27vSrS81sKiOemuG/F
9JyVvQlTUA4Ky5+ytTWi37e9XGSC+0ykrPQavY3GGxQGuNK9VH2J75PFL/N3y3i+HqfVswLqevC5
pNcxrkkaX2nRKkxC27xTnFCkarLoe7PYG5Q9F6S0za6yG4A5YY+pr1OaRt5kMsgXj3s5J+7Yam8Q
9xCUERbXCMSuilqsA1gFV7Z29Bhl+AHw9aJs/Gy+SDpvjP1c/9cnIsISrmUgvkDyCApS7oNFpdIA
M2U1nkOGbZ55KcT7HBDFVyId4fk/ugpKFma5kWXMCtDcPZlAT7dtJ2xiTX+21R78eK5WrlkW0MbX
SKCw9W1PXDxXZ/bmDT4LGEVFokFlsKdOGCRxNdWPug9LORIhkGlxZfANEH4bs+wpF24bNRkQ2bGF
w9E5zbKub9mm2iTHZpe/KF4rudE2ug+D8LfTb7JPaXV7nde4xPkLnpnnTrXWxq3szObpqjz1uYvx
aPKZ76V14rebuPxnvwTQZ6bkgoA4eFT4dqtaSEreJWk7E/i0VjB0x3DyRxFN0LX3wwqaulA7xbZa
fNOm0DNDHacc2uvphhkHM3ppmC85r7e37k9Z4tInMTGryDrIdNA8xjz7pY+MgzKxgmqtN+4AJg9U
/NmuIYVyUnfOCipq5RpoHHmV1m68s7aJr7fePhGOnF57Kn6FDWke0MPJ6FFxJ0PVnbRASbudJxxi
UBkDDlSt4vK+agQvtuvgfGmIOxKDHcXo02O5TPuKJBdSslb7KdhSkQ3uMJhUtjspw2Lkh+6A9uzW
XmlrgG/WGNzd9KtoHXuYwl4TFzmCnwbGVgb/vH5UBfnrQmYJ/ksAZgwZ2LdrTmV9nCAcxmyQkb42
X2ag4MF4Z67xCP9tBWSTvhlHZTeK8M5z8YD3p3Oj3FFMDIcl6my0+xq9yrfcadMcElfHgAx0FE4i
BtulvT43x7kvZlbkWKIwl46HVvk26VcpkjYU7SOfBfWVqtbtBBuv1dY+Qgj9QXIVTKgc3pxd8tQd
laOg+SJYFN9/ZE6fdepsUB23qbHV5DVU7m476XXAvvANQ+WOfVFaGIqACetJe0P6CJb+5JmsRfD3
PxXjG+7AtwKYPHVpP87fZwthAOUAHVZlBfzUM85CUG7HVb95sQMUK9dgSkpWtiBUX6t84PF25h8G
97qKzCjU29kdhyD04oN+6lbpRxHgdbVnj4Dj4wxaOIvyNtmevtm9eqf6U5B8hnDUXvRbrkq13G+Z
P/vZdVzKJNXCDr8leu0DyAYd0hVKVWTlBNkh/Wzfq1dpnZ6e4uPgpWvR2+uaT4CzzkU+xxgNI5u/
xLgzg3ANfS1nPwbKRnF/H1TX/so+pAd74whS+3l/+e8PAdL5dgHY2OCfmeDeGuVOsRswcMnrvCv2
TVQK4LdLp+XcBBdx0GyUGbiekXtIdFOFBjLS0Kt7IgDdLl1RuJxkqD7NkEfeky0t77qyQzaaasXv
SUNRoy0sdixj43EYIJZEDFVwkSydUVRnrRmMMMOiuNimj6Gt1uH83lOgcBVBcM1cUxrE0zaGLBMQ
skUmCDxLOceZRb72FtaGPPZ0fh2Vr1FZB1CD+kEJiApMKhpHv35Q4KKfSfxABDPTaHCXpNqDqz6c
HxSKYe6zqHs0C/TQIKvxzIbwsZepX5rjy+2gt3gGzo1yrtLKdd0UMvJEK5ruaTX4ZmF/2enkOdaP
0bK8LEpWY4OjUY7Sg1m2J5BkrGXrBR7lO+AQIoa1qrJIcFEvOvDZVnDfuSZJG4YQzPWUblqFfXMC
V4tXxrVg9Ys7jhTLRC8DLyo+R9ftpO9thnNSgK620119jCAKjHGh+4ltWkuEbFo8L9b8eAOEBi9V
7vXWyc0kpzZWlRcfnUZWtlI/FNM3odq+MkRxfnFtZ8a466x2zMiqKYyFbRHYJNtkLZgGwDG7b7st
RG8EUW3xi52Zm5Ogs0iO4ZDEaBps5RSG7kCHIDVkjyWSYCBJtCru8uolU5ZoiDPCOseVtJ9x4kvy
TyV9o/be+mf2U9wPKAj+93vNaz5bE2VO4yQttrDMVRc5nF93v8Dbsc1rEeZyMcqcWeJuolYiTSLP
z2CTfJdZ0EsqxsafZ0H428d9+SsBL47hMdVx+D4XILngB1UcPLc13UXT4dSx3AWQb3PbzOIVhwD2
HzPcV6px2gyrwsVQdZnsh2WibMYh0oLbVpZ94a8V7vOQRJdbGwRrntkeMHu80qx3Omyrbm1KgOR8
3Da2/IXQDAE2DbBY/uwajExOKMG/wQjmST0eSWbrarXlxkQV3N6L6wJxm417VZ5fupduV5tM0UIT
u6cmqduYj1r9ZoGCYSofM6J4iog2aykqoVaLMXqMukMLlt9GbQIvWYy3O2kMN2tODYjiy+phpO+N
iLt7aRNtBYUrMF6Bn4vnjQXr1minBA/4MlKMDdipkFyqabImlXGfR2n3fPubLbkhKNVmuBbQrEBp
X24kJSC/L7qo9bQmDQo1Oo0RW902sbB5wE9jMSp4/PWrOm1pRI09pVC3cKSHhB5TzVWsyjdRebYT
gbsvlHQ0FMpQAjFRK7OAM7hcTlPiJisrfKg4Db10+nIqyVcAV6ySEapmsm9ppeLKw4j+xfRIjFRg
H4U/GOAyV8gEQwcTYpgASfI4lbS0i9HIwGcBspRhZ6Rp/IFJ8ixQukGe3FzNsmcSSkMga1G5lUDb
+9WVtulRLSwBq7Tj57BDEhGNpA0yInUrO00MFHJs6TBoDT31nTKA+Mko4REAiNdfzC7a9yxnmme0
SvWughEy9phSSWCbKdmnLEnGY1vb1qnJIS5Z1EW8UWjEfie9Wcx8QZa+taeQYsBtks1vEyMBra/l
sbqtJiYFQzTlW3T6rcLvnMwI93oWp4c6bEfdVRwQ5rgG7dTRH9loWuD51glGRM3SUddAQ+kYTJwK
PcbMTaWhKytbLZ4RAMIHuWzSAC9J+k175qD5baVx4jlp72heOExki1Futk8VqTi0eTE829lUvbZS
/QKM0z1MgQulJIBujPI0UfBaOKVXxGqRu02oaquEDvmP3upszIdV+WOP/ugmah0l8QDQjV3ClNIE
KWbSVIFuQh4FADDZXOsGmHdNMERtlZyoQa6gRmdqzNrh0EgBoU27lRpa7wxK7e3oqCqQOTmLg45K
ffeVAUwTAQ8PEnL86sreNUDLlUGtN5a2G2KmesWELQel/BQiNBK5xtRKk1Vup43Vk94k6aNKIFEP
jm/6XFQN4DeS46wYDWd2XsvsXVtv5R9sTNHr63NQbvpgqGctWLnDdGVBCLXy6opGT/3UdvZTnjO0
palB1DcydDOfC6sUz5yKbDUoyvhLtqLMBxy+qoJCyujL6OCb+QoJzXI91Tpsqo0Rv+lSBtFOPaqd
Z2TeBeZc+lYN3cgwk5eKGRUAZSpugg1R+u7A1MoiuxbtBR38maockFoG113p2KHhagCFUoDiHeDe
+qRChUcbSrrqCdFfEygehl6bE7KTClnGYyyDfmetGJBimCqE97zS0YbOVMyYZlH4bNB5DoLJ3bHX
OraKEbR3bUzqTSh1zkEb8kSF7ShLfUvuog3m9dPHxg6nrTagoepOLFGCMuyStc4mkPxXDh2xJGMA
EwyGnbe0ySSCtIwpfj1pyreW0AikBTRBJkVVFrpmxMKDBn60J9kqh9/OBD340Zmyh3Eou00UNexZ
yXMwcbHUnvYZAXNqERnADbeKBHId1MFdDWteGTUFNfgkRc2PqABxnWsVVfShppjgOmGq1x7uQ0KK
HbRhJfS35C5/0IfWeerUOrovNDJ+DGM7Wis505z1NKgh2UyW1B5iJbdw1xtJFBRdZj5A0EDu/QFE
V8qhk/Pq0ZA6slclE1y3aWqZLhLdVvN0vQXjRATGVfA/2nR46gaA3jDf0O1MCKD7RlGkAdRSrFEQ
M5WFGw8CuBh6nKXCMUXPpcWDYxWGDTJcb8S58KWp9BgrIAPt+AB2BbjgX4z6t55DzStG9OzdbPc5
RqVPyqMhs8/bd5WyFL/PfwyXlrWyXLVRNl+/eeTqOIuk8FPrB2OaP/XRd1l/1ZFxiENknh0oBVrR
A3fxBjv/AdwNlitSbhM2F/CHdIdZFb+viU9a1WsK3ZVCZaPrXWDmmMBBO9eGWrBgA+YLn7/AZiZ0
TE7OiBMeSCZJdapaYH3zzOYzw5R/3MYrjbQ/+hykBmxwG1oGnQltgLyKXadignxk0RlQtLCQ/eIJ
yJf0AbbRWG7VMN/Vd0bYf+Ko7CjZEXSsBStdKKxB5+OvqfmnnD1dSgjbWl3fQJUT+jUJFCTTOkB9
021kb6SvZrJm8a5XBWn/QuKqQKkQD2nMUOh4X1waxcwOCGZbXIQE96AxDa+Gam2mSbZBN215VZM9
SuPP2wtdyr8w9Q2RTuhGzOD8S5NxJElT3sMkQNXeANWeSI09SdoCLNil69u2FtJJyIHaqJ1Cq8nS
eDlBSuJWr7QR+Zf21f0faVfSI6nObH8REmZmC+ScWZk1DxvUVd2Xwcwz/Prv0NLrIp0Iq/vdXtxF
ShWEHQ6HYzjHa0F84CwLmLOPqYBxfSebBjco5akBAXUFtnFPUOK7pHXfohDckloS8cYGxtPGngZQ
iwDXA+EkanbMdilqiCtcHbBdzWPRvqD/19M4GcLZJfsWwSKi+b3QZ0ILEQDTdrSudMqCsykcJdgY
P3EHpdUkSKiLT6PZ1vrzP9SowaWMChjwDOA8QJB9vS0ATVd7SgmeEYEfW0aNuz4vLYGQt0TKAOZR
3Q8+uLVyLuLr3HkC2CzqneCGw5Aas0FUjnoxEyWwNJfEcuNPMV4hZhP8YVVGTx2POXX2esA9BQyq
8T2jscdXiLtekCoU6bSPxKkwyX0uXskdoqhd+jNHRyUnlTNn7Qo6YTHhRwwTJ+p6WZMarI7yeDVS
8pSDXGn4FPRDx/OEc1KAcgUwkbFhGemNaym1j7etiMjTDpNzWdg9Gt1zGSHE3zfgYVR7Ioc5u2pm
gnOeitAm9i0x1bfg7DmmCFSjhNdiO3eogNyFiTVMkiBvyZhFJxStGvowC4Qbx8gYjj3lefK5U6Wh
NAF2F2QG8Ha+XrW+AaJz6cEUhFoHvrGW6E7eYeA0kVB6X3Z6v1+NrBtCJwzOFXrSFGIyK4fnRi6o
MQaK0lX3hoePFq8O1SZfKfZwyNbj6J27xrjAM+rvVg92rH3CybfMKjv5AGY9W7OgUaSPHxCVVtDt
k+QXppOXtZzLs5NvLSWR6eE12xz1kQFChC3C/nx1isEGXtruJlpru/TLfSov7Wvx8fe9wyOpEnqr
ABY1YumyKW5VV+oiEVDjKgvrY9jqsRV8+MT2do944ErbGBTQ639S9Vsks6GyN2DM2IWqot3syNar
He3SYD5uRWzhXdsqD+FeuhMu4pZXwZ2NtjHEj3+gBhNNtiAlqVnvy5WL2fNNd5SekS0LHWBhbNFX
sJEsNGwEj8WmPbwsKzx7HidSx98n13YPkKzcDDHxLnQXKqqWyxuKGw3w9oR8qzUa8ETAYDR4G3sQ
UBzBUdIcwv+Sl2BtZhb5uazJ7BUwXcDRm04kJYlW0kDBAsYFOFiqt+QYAOkcA/TqxtxXG/q6LG/+
5H0rxrgZz/eCpuohzkOzHqbmLCVvrah9WpZyO5Lw+wx8i2EMEu/jTCcNxFROfKdaIjBo3prYEnfu
o7j+UW4Djlq3Mx6MQMajKFoXNI0OgfIXGnrj0yDaUmvVb+WTNzgyT725WB+5VAT7yhxusKKmJNRz
mEcfOdVbuZHe0c5yMs7qXuXZx9xtqgOaC7c2Anw8Yq7towzL3BxirwJku/cgPzYOOh2rY/hm7PwH
RVnVB2Nd/QB4D+eOmD3YU7mMXQaJJlMPJVGbfNGV/5I4I5IEajIP6M9WbelO+QgFS9z4p5gTpMza
DrA95HEuHC3v7E2oBUHup1RDfBmK+bZMKPLyatWDq9MPhZ2ftlAf8CyulclqDL9qKOHjkIvlc9rq
xHFj0m1TUOidMlDN8GYTlRm/MP02xq6rwSgSTLTDL4A1SfK6XSq0a87ZmTWucfQKzx4A7bIxaC6G
gdwaOuKaAbQHkfxI8vdW8rc0buwsQXdB/CvLxPtG9TnZinnl/ghm4bZg7kYZ9Fh4NyTrVvcxEhlt
OMrNmvO3cib7etSQ+cMoG1ph9tmR/CyRfsE1KT4bvuX9Ogqn4Uf0n2jJvDrwnD9HAv3/1tQc8zQT
L1sNqU8yDajsQyK+VJm09dxyM+jogdMVkFjknm3k2qXMlPdlfefc7VQuk4yK5AKdPyKWNBZAbPKZ
C3s9e14WMbuiwJdDOAeiUfkmqM/7ztBdrGiMjgLkL9Wzhn5y8W1ZyqxtTKQwhl8HgkLTfty34KeR
7WpeS/ztxBUcOOqXwGFDRyuKcIwDT8K8FQMPUZN8hhJ2nlv6nXjJHe0rX5u7egtUin/QCE9MxPXI
n2Dprk1iALacqKa4MRrpRWiPVOSc49mtx+g55q3AXArUpeu/X2CWQO8kKFQXKZqPO6vP75uBB584
L0XXRcPEmw6ptGspbevDE7bQoi8fUlA19pfirxmGx51B7QvvkpE6mTUwjxhVU7W47HKQreAtfudi
Nihsy3+x44kYxsKMAWPX4niD5+FOVagVu1tFexFjztNj9rhMxDALZkYiUvPjfdr32zg7Un1XCw7l
PQLGj2Xjx8maKczbozWDZIg8SJF0ewiPYvER6Y5Jdka3Ij3HkOcvzN/ILZjVlWUWxETASL7S5n5l
1z+MepU3q24Pbhx5E+0Dx1gBgB7YSWMxiOPb5o/sRO641BOnSpIiJFoxyt23G/0sPOA9d0pruzpV
qwoMdPV2+cTObh0GqfDfyM7I8q4qYq11chlUdkiOwaDaakh3YfET6KU8npzxOrjZvm9J7PapKO8Y
uIexfT24a9eGdlCzV9K/+smOJimSDbsqvI8zC8z1zrKO83HXRDTjluSCtLpYQ0nzC1VR89V/JA/x
CSDuybazUV2kgo0h4kPqiDrHjmZtdiJ5XJTJdjaoTXhVQiub+nbaPsTVUa5fOkDwh8cu501bzfUz
A0YZXFygKcNoK4v/I4Z+2RY59Cx1pzyJexdFsv2w6i9ApNyi5HiSMys+c9vRx+W72Vng/aDWg05Q
ibUhYAVgnH6AzVbgH4Lvt9xHb/fun8wtj2/sFqlj9JvfolgjClvD9NwBGmZv9Urb5HfqJ/2Vnvpz
V1j9WlmrF7oWP7x33+LmA8a7ZUFLNkcv962c1qOWjQO8RnBTRAf9Ltm+P7t2euAazrzNTjRlLIc0
4Ngtfi/q2rTI9tLYwamxdFt+AKOJrR+jU/zJa2QeH6pLKjLXayTiVk8wYYmp23MhHKh4KVpL0ND6
tFo+kbM37JjJxCAqUCHN8ffJscD7OIxDF9sIxhanBB1ra342/m5ZyGx4NRHCuFKqFVVthnA4gupa
pHtAlXJZwNxyjQ1OBKDY4+gc41Zo1sSx4eFwA9XOBqAfyJGiU9qZtpeVm0QvOFWIOVc9FcdYhFcB
x7DIIK4OXStSvHVdnIRsHfPGo2eTfFNBjBlIRRd6gYSF69byLkytfKtandMdWgJuG/QRqh/1Qdi2
VnLfXZZXlCt63NOJYWSdGSGjDtHKRv1Cj0BqDQ5dmSvlXGS2ea+so423G1buCiiNy6J5m8mYpAh0
KLmOsbqm8SP295H+1EdoftjW4XpZ0JztT1eXMUuzbtW2qiBIRSdmnlipv5FaLkLanBSAx4wAMujv
uJ0CL+PaqMYYNk9WnpCiEebgRa+Fsotcqw4PIpClFasDipNyDKUnmtguD21rbkGnX8DEnqLb+no7
ZjGr+Bz1j+ggsNDLgqKrZYYBZ/NmtZXQ6gWgW7QbshlTHVjng9EhNAz6syT8zOM1gMr+ftvQMvRH
BGOZQlE2kjCK6FNyn4RIgGnuumoye1nMbHPBVA5jhxRIqFmdQE5lbszoRy2sCmnlpf/J6gnN1o4P
DFPz3DWcMHAmToGZyCOB1sjEwA4mDV0b4a0CqaTILUI+AfNlxbGlkMcOqKnBX0NFYRx8Ko5xZU0a
oPuG4Pkje8UlTxJHqcJ1g2FZPO44CzpzC1yJYpzZgNei0WrjS6uJV0CA23vlX7PUMdowplE0gi73
FUQ08Xkgrz15NIbH5B+ejFBEAzkBCiHYKuaRlbeKqaVjQNC1j2jCUYNdUnFc01zGdyqDHRMhQuUm
VYZ7uTciB5PSjunFFmZL3ys9tSQvX1XB4AxBt82D/p5j+PMb9Uc/dii8l6TOVFvIFpW3MFu1dB9l
2zR4GfJV6T976raSH/t814KRTLyXNY4HmfFWV5ozFkllX1HyDqsbe4rtiz8LE8QCvme5qfiSZjyK
NZ401ijNyI/o+OqqzQuRfylNaBugtBXjAzo6Oes6fjkT1CHnidBNwZC/goHj6ytVDjOpMVxopvYI
l3PhKKK021beJUf/G7AG3tMEDacVeUC162wogWXQt+VPmPHOV1/A3ARpbAgmodA27NCZZBgtQYNb
QWyd5DysqNmFnSjLHBJQv8S1mEDZOlAPvuCtM0Xdy2ZjUeD/+PHPf1EMzSe4YX/zE18vregNfpQQ
KAb8YqVzgNqXuptlEfMKfYtgfEsUNLkrdBBB0Bfa6VZGB+Rbj7TZhPRlWdRczgP79C2LuXqI5ANU
gCD46vconLknsi6BtYVKzCWJLHWvbKN73q16C1k7+s6xF1sD+vjIqnC9hCbpKGkCyKye6lXopFa1
RRssoHEDG2XelbyJnW4VrzPL32t3+OEI2z3IF7Bbc5QfLeP2mHx/COMAcgqzbMHxbavnyH6hByC+
xJotVY5xRG86uJB/UAckgMJT8izvfE5oP3v9TlaB8QciOn6DQsUu99G2aG1RPlSurUirIHnItJyn
6vx5/FaVsam0K6jZpuOarzMHAAebt7Kzm23omA/koVr5lt5veLxw88ZlALVHwhgDIA2ZjcbqAnVV
jHB9aRpaddtVqo390IMVgrM2UktLxVSepHkrLfDsiEhWKlGnVr8wsMB5F84eqcmXMDvt+6Qrh2Z8
R2Fcrj0pZgJsK0xKF07r8y7UWauayGI2NjAympEeWiv75HhCVaa5hJdqqz3hIUUtzZLtYF3/FJz7
ELO7yxbNU5PZZVFqzUrzIVrQ0bWgYeSmAj97AS7q5pffKjyjmqmwSeJEU8Z5ZGESGGoGcb3w2vmq
Vee7Qt/GLjCulCdTuwBWwwpyjo7jW+nm0BqyAZDpsdzAzpIIg6TVaQGhbk2tHul6Q8vugS5B0oSj
3+yZmUgav2TyMFXVHJhTCiR5KDwFgLDAPIaoc9zAvBAgrYClA6xRbIgHEoCKqmJc2W2FUNjI1mFp
rH2xdJYtY37V/ohhozxadoBU1CGmi9ah4CTuhYIrx+TUnHlS2AMPfDq/ixKsGN2q/X+VeQkTxzMH
zsbwxDCn2cBEQ08A22IjzKl2Yhl8CU2SvyY0/EUa2ecY3M0OjYUt3JBEx0glWoOZ+EINstowBVBo
0qJ67twI8zNS6CQyJo6X9+g2FIcklFQwmyEpCN5YLJpQJX5k5ICQxktgLxshKqqIv93S/3Cb9udg
Si9+LNtSmlwI+oWXhY+u4epYgbAMjwwTvdcjfhJ7KeuD3/peAeTEXDtIfQYKHt51e7uOyJuNZQ7k
cwGRz9a/ujxKdR9UVHaG9AWGhFoMLlTgh871LOFs2Zwy6KHCVBlyjRjYGz9lenJB9iZEGEyxIy+z
VPWCeYzl1bqFwsBymSNdF5iecW7ZdpK6ANxq4eIa6dQSPVoAKkCyo1oLfXj2ReEcl4hBXak9EkHY
G0axE6T0Oc+HUyZ5niMk4rop/UsiU2WDqtM+lSqMyWAKxhPlhvOpt51R46cCUhiXP4wLa3K9GG3R
oB2TAjipELR1RuKtCDrbXhOdrDHtoEONGEN5YvflDaoTEs82m8JeXq2ZnUe7J7AXUfQEIyObNC0z
F3WoHuM7Kdl7jW55xQM6/jhR87wQUOIgX4PqPXtMwSiVxxkmUGwfh8ctxY0GngMl2S6r8ttRMucE
SLvS2NtsIm/CjriWkTKEkhlgGmatroW7z86Jf4A2xTHsvLQ2/Vfx+tDYxjk5HOm5sKKXR+HJ32cf
OkKu5S+Z8RZoZ0JfDzDER1gwlsGnDvOEoLcoBQo8XSX1s94XAzr7u+2Qj8zStdO7xQPJCsNSS56r
ml1sBRE8pKO7m528xRRhLgcqZCuh+aPvcK1kBOHzwAEgmjnHI6zxHzHjRTA9x0kB0vkaYgBKapWR
BmzJ4H15GW+iNRXDJiN8MuwTiUi2y9RAOEpjAfupFQ+Ke9ckb+BgrroHo3xTlG3tcm7I21wfI495
GFd9Zbh9EKb2kDtpcUd7KwDVE3HaYa8IHyagQNpnQJ8sK3kbiY9SAUGHawxGC4iO64WkTWbmWREB
Cm8LShLjXlyltvReqcAKUpx412zo189lkXMWMpXI6AkSoBRzczS1s1g893K67zz1HAhvfy8Fo8VI
Xoo4+BhvudZLy80ANOBxaqtRj0xfv8uLEgOTAccO53woDARdyOgM0AAcM2o7McTKbGlndCl27ewf
u3WzQ1eZTT7So/IVWuJfl82xW1NpjNmL4EkDDDWkVevKEbbaJgCIW3EY7iIr66z6729+jBegdCzi
rgSGLLOGbWj4uUFyHDLgzMvlL8oTcFujHvWZSGDiNV3P1FqMIQGsANGuepNsUHMJFt5fxKHHZj/Y
P0DlzusdmbNABTcOEviYOEBH1/WeSSFB+7FWwkeJTwQZIWnVRjy7GK2YvQ2QwJDAlWSip4dNtLlq
IblF14IEcheejdOT9lPamXfDXgTVpW0AxhuJG1sInL+3eiBPj4wcaKKE67rWzAWrV+rKNXxWXDhJ
oY0crxY3xrktR2PbpmJG7zwxehBI6H6RNXAa57S3GgcRYWobmDm26EY/pcfiRdvmB3M3cFzH7zfP
7ap+68ecNhWDV0kWQz9p89FB8HBOji281lp+TC36KzsCv9BpPOSNpDMmEl6F/aqu7egHJt4tdZfz
nOfcFTFdB+Y4akKogUoDn1OVK3WrPyLpfwDG2kp6zFKnXHcr01G2+TE401eb8rCPZ4Wj740YgKlE
7MycTk8zUpOmsLBAO9TgKACTL2nvqY8n3K+ideKU8x6dsWjMpY9EL2iCRBsUs/ZRUxRglgNflRyI
gKXvLKm9r9JLYARWhBpezoPFmTmloOaSNOiHEWvAR10bmdA3al6IXWrTZCQeMr4aD6GqLLV/7+XG
mSCkosZnATiqruUkMslcPxCxiUYh7DGYjbR/o3acSPeW3BQXLIgbMbWFBUTEzRzN0Nc9LW6BOas9
Gx/6sQJmIvqAL2Zggb6gs2tn2EvEEk7G2uOlK+bc7JVs5rzmYdHndQ7Zkl3+F78Ux+giH+LcMmCk
ZmYPtpxb2bP4uuyMxr/KHNYrqYzBGDSHwUSQWqKS0bykPODgmQMA/BMNXJhwdgDAZDZOqnWaGj7+
vlCsMhEU1tQKjSeCiXq6krxNX/K2cFahiUDmtsooBZFxNgo8aJvqSI76YTiYK+FX6fROQCzxUHI8
zKyKuKhAW4AwTWIn/aLWRXuACNvU025fm93GBSGQZv4n6594Z1ou0YFbxhvNmVUTU4w6oJNEvMmY
fWuRMWkpnqUI4aut7rV3scDDUp+1SKgFbB7wCeOtwuydUst+quKfjU5RC0SaUbALxFMVYjjPLppn
qbeM4SLhQRj8iOpNg+CKF/nOaTn9AmYzqdo1XZ4oOBPuIOxlvZbOSq5+LR+BW5+JegaarYFsizcE
3Oe1b4nRbATQjzKza/ooJpYW7qvuUClnQdwryq9lWWOkfn3crmUx20bbUEjRsoLqRP1DVzaJa4Xd
kQQnM3SWBfGUYm499KHFtZJCUOU5sXEXus9AqgFmR5oAU4Rz6cy8ZcdE8ojtqYMZWlXGj5mEGqbo
KjHNwT/kB8Yu9V9FEBOHMWbHdd+REnXTd1+iFz26Js9Ex+W6Xk70ZE8slPHXhUwJzgAsNKTiSsD/
S2QU9YB3i4+LxYoBAelIeITOUASL1/r1ptgHnTnePngrA34dpAnUIcE5T9P18rbNKTSR9HulJyup
FkOAWW+S2pE8bGMF1LtmuBpa7WFZzJxCaFkBoQbGdEDvy6xbREkOKFgXJ7uIz7rpfXZFcBKRYEKa
m/dknpFlANMag6C6rmnAS7hePPC8xJHsQZYUZoe69i5Dr2108LQhSbOmtNqK8oWgtBLl6DPq7iTy
CCjKo1eqmJf+LCjlqD73hJ9+D7vEVe4GaVnjewbVfU0bslIKslezZB9S/1LGBlCKekdHUgYjrD74
cv/a2yBWQu0DuQoJbw/2tmgbqaeo5Wd2UqIllew6zIoi+pUCDMcgdfG+vNEz9oQpEiScdU3HhDMb
Nw2aV/QxcG/sZOisCicx+jE0HOpEngzGSatAUwIMlp/ZRZBYg7tJes/Je15/3KwZTTRhTNbLs04k
JTRR6Mao3oXgzo8cn4c1xpPC3AV+ZoJrrIYuWm8n3jGSd8iySsbTv+wKMhEYZlRRLWCOhEEGzE26
0CUCmiwBHWMUWL25XhYyr8ofISxUtg/eaHEoxq0XTolyjvVt2NtdzRkkub1nYM5I06Od1sSsIvvA
yRPdDTsdCyaUMuLyapfJ+bFWsgikjxJoN1y0SvKQrOcMbqxzYEQKjwE0M117lCjUaQGW48w2jNCm
vYn+mGRjVuR5eQHHvWa8Pgh5gIkLlw9BLOpcTvOQ9FkOW9BAVzvom9T9XJZwGw2MyTzEjSZyUyPh
+bUiflvWUiHj9aQbQey0DZgeqd+Cua9MPto+rOEXvZjj/27NYryrDThiuAQVnHPXMlWtVOsBD3Q7
CMRdJ5iH3JTvw0I7Nb7Pq0rd6of2xBG2BljNmgjqpmtZA0KrylQQi1eB05jvirxyMSSjfNQ8SpRZ
QUjpI7sH+OmbIkngErkuU0TDWf3Wae9usfPql0LaDwnnUN3aBDT6FsReHmUKxveoxf1Mijed4nrg
8YSMR//a6MCTpIG9Esk8FMjZ2lepNENaAQoKnVeHobpoyUbwXwtvm7eHTDp4JSdZObdwU3GjtUzi
jdRLwrqoIS7KersXd0NfbNzgQ+i2VRhZf2vtUA14Kxg3EUdsTObYNgNaAnCqcfFi+NQIt4o63Kdy
sRLQ4ZABmnBZ2q2TGLsDMRAIABZ0+7NnC3hsoZeOt1Lbxpaur1vj2c1WyzLmzhJCGlyvqCEqCgtk
lIaN0actxcsh/aX2D3l49HsAm3HSlHM2p6EXEPET6oAATbreI0LyOJH1UQq519wAJYb7ZTVufTge
JXDgeEX+9kKMS6jFPEuyHGCHaeJo2bPkfnnKWQ53cU8t7kzgnMVNhTFvBeSR/bqOcC0Zg2IFdKfq
96oK5H9xBzCtZb3mTACEangigLsT6V3mmq1ao01UHwuXg4QmKjYAYLMAOMsx61kpYy8h7j9wxLAo
TX6RqqgIRxh2EO57YGNI5oOg8wZc5ywN4cIfIcyqGXkrwNNCyIDDme7QMzGQvUh4YEKzm4P2AcSm
SE8DeeDa1JIsK3UaQIxB1UMMnNMtMhilpXjdh15rJ8lzY84RmpUIqFwR7g6wQWzd11f9RBVdXEdu
/HO8zkvdzoWdgJ7hKt0sm8PsGv4RhRaNa+UaJanKME1hDv22pLu8zSxTRQjJETNrDxMxzHHVXDWv
6xZi3GilNe+1/5AFL8uazC4aajI6imcjTjhj2GYI5rkgijNbku6bcF2pe9F0rRQA8gHHNcwqA+cD
MCZMwKDL6XrNfMXNWjmGMm0ZrLNetsMofuuUnnNSZ7dmImb8fXINAY7W0MJRDK1jJKoBFLrqiWZV
6T+4UoQ9f9QZF3YiJ9D0SCIUcgDEupNr4yUZvH/Z/okI5qQiUe0lKO5kduM9qME5MM9Dx8m3zG//
txbM9pcKQILV0ZBBt772vUNNN7kX276SWkD0Xza1mecyLodvfdhnRGFGbQnwWtw+iU8ttS2Rvx02
gvqh1YYDZsdVMyhOrtWhHabNFkhT/7/1ZKMGTQ/dBiz2v91rLT01ysYtedUFjpWzDDxS1ATUyCAj
KkxH988iMP51Xr8lx8bZiadcS1siShBCMKRRrRpjrUp7nZdAmrUN4CCgDw0ZF4NtcJHFfuyWhZQ2
+3ITK+9XTXQfuZg/pbx4biY/DNOYyGJM3Sdt0OkNZEkbsq73wV16lz6jorYFHjFG1RA8XOqt/tdv
51EoUFSxWLig2CvKV/QSOcgM7lV8kvNVFP/SeR58/G42Bp+KGAOyiZcIvaiSDRd6acmLkXx25Ac1
7cZ4NFrJEhWOfc8fsIlCjIvFnEdEohwKZSBlCizpPTkUln4aCfPMjfxz+TjPm8f36jGOVm+EKAVa
KRygAMLDoHb8rgPbstWqn6n6sizrFmAPT7/pOo4fM1lHWnWlWvoQJgJkYiXawYtieyv9rtkXW7oz
nwVAszWrai9s5E3xEDjAp1v+At5GMgZael4j5imW1i/ULRoYmu5V7dsNkd+l7NRIHFc560UmG8m4
ZbQaUhC0QpqUKJ+R3gcWGq3AYUN2y1rxLIbtBtZlL0PzIta18lYFoLsTAH9TawA3YQ2mHkxg4Q71
ty53wn1UYOFcsE2mA0GXOIYbcPQK+tKY4c7snoAmDJm1JZgh2tVDOy84EQhnD39zA0yMKHWH0vco
hNZtsY6le8CdYp5yI5XvbZxacfu1vLicTWTbTsSB5lQc3UsCNopej+2iyh4iQedoxVtKxsVIQqUO
TQwxYvqlhqAr2eu1ixzg1m/t3gSsP+ck8NRinIwHXGmhkyHP7U96dZemT1L+uLxy4ycvWQfjWpo8
ypBKgoihfez6T7nnRD2zVaaJO7npQDZcTwsbCDC66mXohQdihiBR9+89dI/1mnoIknMWeU7IJVXn
imYcSQHyL+CRQbSmpC9yXB/DyDvoer+PFJB1m6I9ZBgLJ9pK7UTO/TBv/4jyMSMHWtDfzmBi/4lb
x0Dkx2UUCoodiV+ADNn48bAmAxDwi/A0pBonJzRrKwggMIqOR7PMluzlgSpdFI4nTm1XWt6uEqJY
Lf2X5KA+ESNd3w5KbRRm2GNNq6BZx4ZhF21wbkB2FMu/fLPkLONMOxQuo0mVl32W4eUXgJQFJ+BD
8IFFGt9ru/xUbL3Gkna4gfZhZ5H3cMfrDpjdv4lcRk1AWsiN6EMuBjatCrCnZr2pUqcQB0tKX2nD
OeizF/xEHPOCB7b2UEoCitlu+iKgd9h4LVNnKDFdzxE058GmeWTmSBAhScCiCLvsJLrxPadN7+th
i0zLygTFsI/4rzQ4Iud0m4ocP2lyFJTYy/IoQK6gjP6LjYNQ/9dVz9QHmaQgO8vObG7XxgcvOLjQ
mYra2bWoom5AUFWPzoyugV7vBx+ScXT7dC1JjuHxZmBn/ctUHGMkYACVs7qEuBxRCthjwBVjCcY9
mCOswTwa6Qpoh7WmcZSce5FMpbK2glEzPZPHLURHU7dpwFBC0bCi/TWoM+LAqRzmspNTPaQVckvA
U/qgoi36F8rD9J67fMacuQQIJcCWs+BfKJ/UnpbDZ6VGetdk7gPu8N2ySfBEMPdbkgqZkVYANREz
94hmiFVe8h5vc54X0zug68DrDdM8jIEj0ZMHiYHDK6vUIv57KXZWqNrLeswe3D9CkHS7Nm0kpzC1
1sEh6X3/MVRPgenvAiRhu89SeAwDcm8AW2RZ5OzSoSEU5U4dg6TsuE2CZgPDLbE7tP8ozIuSOct/
f9aQJ3+f2ZpOTHogOsDAAk3bGmZw9ilq6V4qrNyel4+Yl4WJHPQKAQmJhc7S/CZoAwJdUBONLF0q
L31bbwsl2OQ+r6w1bw9/ZLHYWbXegdtKhSwxQ6SfvZopyGN49zBHIfa6FxHO6AEeoGjCBzF2ZBkg
bK+fA5/zOprprYQXUJHDBl3ZCHHJuFSUgyWjQUey3d+rvuXeO91XutdCy13Hu+TV2wD/fNM7dAek
pD2vCXjWnU9kM/41EcqqN2To2I8DNV7kA1kgwGxZh5l1s8OIfrRt8YhZtsqZ64oAYQ3jNYDVxBwM
414jMKH5GHFD03W0ChpHae7RflikfOL4uQchmtgVLK+GIa2brl/aAz871kw0A6r1SunjjRCBvRRo
ecAj21bKL1TM71TktcJeO4YqrwVgTk/0EqHdGMyicF+M19IGsU3aEA01CpgVwHMmJSvSUtOqaVrZ
OEeJI/r5XxNKAlUek4Ey5n7QQ4EVvvZiie8aFVqNYbW6v0u8+uiC1cevU84ezpzAKzGM4Wgk6YdU
R8iBLstCArxO7Vktb8DuFkOLUYaxlIGag+eNF7F6ju+icwX8uGB1SdZdZYFMC71R9FJ+NicA/agy
R8EZ14zZPgxaoM0Bg51sH6mU1EnvEtT+IrcGDfXw2fbAUVk+CDPzSxIGOMYaAkh6x5j/erOaQS21
uEYhTuuVS9yg9wvSqgOGxMFO1vfIHnTCBWk3/UAQytnSEP4IpQhdYlpDrcBTYyv0OK/JOaPF8IWs
gPwIfM5snT3rJTHugLQCPrcvNX8EyLdDMw/W21uuZnLuvzkrmgpj7qcaVW4x0yCsA8vZJgGtiy1p
IL0U/P5zealnLvcR/BhzuuAJQkGasaQkRy7GLGGvRQ9698jH6yYKAtA19sIu7wN1DcZCYpVd+avq
0qdl2TNO9uqsjKY2Cc+TRsu1YKwUqP2FSLbU3Fflg0SPfrFLeIUcnizGoqImJ0NXQpbXtcdk5AAM
Qb7QlMB59S9hY24wW87ZxBmgV4IypQKyTTTtgGWC8XNpKNVRPM5BJf26U86tajVmbeVDY8NKxfpk
qnZt/GcUyN6qukNU3kV9Y0W4RtC4MzaMYXD5huXKFRJZaCsM9MTSvg2+lPze934ub+HtpNyVDESi
13vY66qramAjs0tTuZcwK4QuYrsTv0KVHs1Q2spB8lF5/XtYC5ZUk90Ibrj8CTc7y3wB49iJKVZa
ZOALUgQ7JpgBy/Iu86uDVnWOCtQ9TF+uliXObiz6ycSxFw9tXmxJIY9kWg8EXeZC5g0aaltt8VYP
nltaYt9WD77aZPe5CK6YNYg+ALPmqrrnHYmn0K2epY28riNF3Iem0VbO8qfdxGZYDITqwHfD1D1G
bEYvNjlSRgSCSryIE1uNxQNB8icHFUCHuDNU/wF1agxSAIo5kg6gqsPIkgQ5U3xMa9hoF3fb507F
lB9gpiJqx+lZSJ+1+lCr+7h59nkJp7ktn0oef59o2SRSEfjjeKuI5GR+IslOAqmjKt/p/jMZtstL
ehssYU3RuqvgJkLjzk07Taj4XtyLKXrFTOWopNJD3zyZTbbyvHSdhZVVye1JFOnREIx9Sdz3ZfFz
uoLfCC1JmKQHpg4TUAR1pdZ5l+CVL5kvPQJhKZXXZmigRCG+FYF0qDxek/y8xhihxBgHmoExLn29
vkLXy77rQeOgyx5EtT0KPXE6gMvYVPOOGmmtnpp7MQPdrfszVniwNrfXP1Z87NwFOj8mOW9m+2XX
J3pTAToiBV822FnLndEC3c/ogZ+O59rKAG6iu45kJ0blX13TlLflt0g3YzMdWrQwpwY6optsjhm4
ZS2qCQYgdiSu0QgdWIrwnx9IliZso36nuKeu/QdHBj4zdLwBQgnXBnOehqDwcn90ZBKoOY60QtTT
qVV2MmPzEeymdyhs/2gwrMQJbOZchok2LgUsD6p407VK5CIBV2uFaDyXEa4mlq715wAckyLxON0U
NzEUbiH4JnShoGHIxAj3tV25mVKArBVjEYihzLLeoByNrp3SMqtipxe8UPw2STaK09A9CFGIcH5n
eCduokbMWFMT0+K4Yh87RbEMKbZTETTQRr5py0uDPHxTu2uP8HKdM2t6JZnZSiHVwMsgQHLpXlo3
tKuksITIW/+PtO9arpTntn0iqsjhlrCSc7b7hnLb3YCIAhHE05+Bz95fs2QOVPf5w5WreiwJac6p
GcYAj8WGwV9ywIAyQGmApmAcV2FPJT6CtTuHfWCjdtIT4sLDXIIWz9eqOkihVppX8a6070czvsBc
yL5Bwm7dQi0u1lJhnhzo8YF14PyrFmNC1bjAYkfpBzOuGqlxK3bfkK2k0IIlREZ+YuNwFMxgi3Q5
kD4GzYeBlULo+FTbXQBT7ZlU+ZAKdoAmIHhvt5prvz+0piNkw6FiRBZd0F+RwOwI6ZVlFbYEzDQ5
GuUhMU5KtK+zgw5hZfsQj35uvRjSZeHsVPIkFRCM7g+GdQNthPU9Xlw7dKFA+Y50iCUOALSaM8QS
OAI8AsnZdK9rj5ZxZdchSOcvnMzYraMtftE/aGILD0S8aEIwq+QVZecx+YU2sT8Multtmbwlg4Du
aOwvXlZIQwixW5ipyIW10BpGEOdVUuIRp70vlOoi1tL7wanv1te1eFlgfPB6Qx8cel0EPKRH5UTX
p25sB2rTClj/ml3ayq5eXRW5B0rSMLkPIVlmJ56cPK6D67gGZ+VOHKU5tuDI0w7dPHWOlnOliLwx
JJdKzPbrEAsBP17mSAOjWX+iihGW1zVVFdtQnPcyyQ5sTAkZMkcUmBzXYZb8s2rAOSMJgM5zcP2d
33ij1SGdwdCm39ROuU+m4s2IYssdqNIdH1PW2R6JlStimQDXIh869cSNI47AMDKeJDibY1fmfOOK
LJwlfFgZ/4dmIay9YIayqtFzbiEoL9OmNT1GSX4YQXXbejGB/XQtDP9dGFJItpLJ02qFD4vWV4Ro
4CXB1IIlPIHMJAVZgEILr44Ctb7uTeqro+lZSMtnIBpvfNZtfYDprKxBCh86aQunnwZdMQcy+LR6
cmpUSYY8gFT8raXVIBxnsYvIZnAzVd5njuP14Vb3yvduHRxo1LtAHAC6R3THCp4n5wjSSIvLVGsJ
hnfA8I8EIjU+O41d6HLuIZ+40/R3JzHdyqj3kHf0FKU4JPltbZuH1GAuButcYiYXoW3uY1UCWfnm
kPzSrZsmCdFzj7yNLj7VuqYlEYQ7Yco6G9HcqU1fQa1vaX7YRE9Er4568qo0mqua/aOagyyP1JCe
3hpqX7qYX7lOTHwj7BFdFy6AkqQjAp9Ek8BgrkNrrTZyaMs09d/W4vFRpuEF8MKD/gAJuvOrqVgN
zdrpaUp09WAr8aHp0FWcWRuWZslDIGcE9gMDnNSQnzqHGWRNIkaNhmIbhccKwoTpZ4LZVj3fiC0W
LbaN0haeXygFAe4cqEAKirCpt6CEYJMagNIh3xlyDYmOVuqeME5hvSitohzy2KouG6tRLm2zVi70
ouo8qjjR3brpW7rrYFSaKhJocf3mQDAfrZgjCNw9M34xs1s7/K0Ox6QJxuw2zh/M7tc63MI263M4
wWcQlqhyMsHFIQquB6cMxvpZ3yRuXXjuIKZCrgiJ8UnaVthkFCpVDX1ZqJODvTS5DMvPVvqtssDS
Xw11T4t9tmWsvxPq4ZzOIaeVzwKrhLRlZ6WA5J7i1y+gC7j/iY4RvKLd9iJ2C/f2FP+SblvP8reU
Ehc29Qx6ciQzaB5XdeOgLwhCy29UxiRt5tb8pte2hsAXHNIZzhTTzXDCPJQxNwwcSc12EpW81Bmg
vNoc0ewNqb4tCaSlEHG+o8KV7LU4GZIeO5qx17Ee3LF66JN7WfLLsHTLrWFRNDXg5ws+CNkQhDRo
Svxijzlf3gh5F6vQECSCMdFqIaM3DPW+oY3dBLBB5qlmKtWCCOXdHc9Z/SxXtXorGQ7XTugC7xK3
r5RhZ6Zanbott3i000fO71ReypDAGTUtu4U5p/uqL3TrkITp8J6iUdlEtjjSgniM4FciaLNcQOmT
9b5aY8bBpWZXxsEA7vFTJqOci+aPztMKNZQ8sIYrnw6Tm4Pa9Cn35dwBU1MXk8LymiG0rw2JEgPK
CHZ1q0W6/EhVJXsFV6ste5Jij3imNnIke3qihKobl4wc2xyCQR7jDob7wZ2E32C315BT1Qw3k6Xo
XcE0rY/0cP2gUQ0TKrxFc1RLmPwDpWIYT11OzNJneRSbOyOm6inqyyF3WdWzzMub3oj3TS7lxwqG
DB3SSqb7aTPKB4eqveyyrFVH15kEVUAKUVDYepl3pz6NndajEbE/0WAG6sfWcn6nUaUcc81J9khz
cd/JwtjEDIhS+hbjHfatxCa7UUM48akFdiU5ZWbotbKe/6IVb6/M0SkbMJSTsN0lYRu3bl0T43fu
hOwd9Ojc9tKoqT/aRikeyqQcQ9eg3Pa7WtNid0zhk+6t0oqua2WQiRfxrNTcXh8vdQby/65OyRGl
Qnjp3rH3XRGqgxdX7JizlmBIuC+OLafqUWaD/U6HqkfXcxHn5a5ucMSketCKk2FwLb8qjNIOVKlL
Ir/O2uJCK7vwSlYrqT7wAsOxfqrK0lXe4vBColstX9Wao+s9nNg0UQIZKfV7DMGWd9VA4guz5pru
gTKQjm4xUJq66F5vjGCAbMCOYBr3WjJG5UGvh2R0Ke1GKCloparcVkZXVEHbK210JbFauxx6tQk0
PON+dg6ne8c0C2il4GjkG0mkRYcJpkpHw7sVp+jrRTuzOnXNcHzyCgGAbHqhuo/pldq/pck1On4L
ctDK3zX4wLVL0x7/wVfjXY4sJfoAQdEnJrDKjjm0SRFrscS4bLru2og+U9RAjRSi1oDjfbcr1f6C
5gn6BsADr2/1wyzYwC8ipknjREd6XrCBhSSPeTxRd7WS4qre3rhsex3XUgbRyNZk74J5n0qUEJ9H
txImJ4T3hgL9wEZhEphBW9c0rytQySfNgYePoZZsfNSlZSE9J6PYAJlCWNtzU1vxHnaTggIiBM/s
44DpmpMiDyi/JiNFrRNmBERTkZKi+as1+61hlwV/OXVfoG4Ouhv8R/CXyD93NRlrsOsm/DXJEvTr
1VdMko92syXRsQUluMxM6lRNMgFFB3qwIR0h4VuyIfUi7XY9slrYUh1iBA7qFgpckPh40Qbu1Dbv
C490RRDmRuWrUvkgDX1AMKIEPuFgGMqN2HzhLXKGKcQ8VkTQDESAmbVQ1qo1PEMe1lc1HQTBJ8/j
RVENNqycRG94A85l6KHpkHRIIZoX2j/WURb3bhYECw/eIiZtN/Zt4Y2tAwcuPSepcw3la9DQZzsr
0vddJO3XIRcWhmYREBfjXqMGL34upvEmGXvcAPSreo2MEYIwPGaJstFztHD+NMz+QnYW+Q3lmyQo
Q13FrmL0hRGFBRgBwdwkordHayvvtfR2Rrkdj0HcZgSJoqHi5lBpVTRxbeC+vtIhtVBZ4GNheKzL
pMrtzQi/IiYpH12z10PwPSLgAS9421EXCqnpZREp1kXcdJgAiMw4cBAZXah1rwWKnnXIwDZmGvop
68vbITNt6qp1F6cbdmnxQM8OgmACEwM5bm06CLWFfFpPkOZJ462BwgU7Oz/T1vQjZg6tRDZS6R2A
6Iy56nBQ2s9avzOSD9MI1g/ZwtfXUeJTJkZ26AKLPJstaZmllHhtdUhVEZn5WnIwIQQZPq/jLN6f
GY6wItI4LUokWJE23Zc2/bArGcwnZAdanDcj1E/gpNswd0u1EJxrZKhUR58MnoDpdAnGpls001Um
ktTx6ELWJsjGH7FWoHH0R597aubnuuKvL3Xp3s5hp7/PPl7aFLlaE8BOowFV/qhxvs/aDZDpt4tW
T574UcG0BbJc8fnKMq3hmNuaWnMgh67FN2nUbuzfFoRgupWyRhgASiEvz1PcxTC+U1my4R4W9gqG
bVKjhvzXVPg836uaylaXNeizteXqvmik9yjMdnlY/UMKYw4j5BTaJKtNZgOmyvC/m5JhEDi5Io6b
OYHWveTmhuleur/oaEQPDCpwECERjkBOUbTKDSRDIZ/plyW7IaMVsEE/qSz0rZzv1k/cIhz4TG2w
VFrI6wpwZERTUavg1R2iyKeMWWBQ01erGmX6+KqSjutoS1cZLTb/oQnngnbDIEHdZhqPvBkx6qyq
n016xYxdjMaAYsttLGWfMBUI6XXcYPRrCSdETxMVug0j0MxfuhU41n7of2fk0elDn7afw6ZKxNJm
Tgz+KCkoYAASW311bUC5FsN04P4ZAqi+V+6Y6aCkBskHjy2IPJvtz/UNXboE6KyBZDpK0XjECJ8v
j4fSKaEQgW4eyMoM5k0UGWCEAnPOOs7Syia+VqQvkcmDEsb5ZbM5txLctQKsahhIv2jCGlxyQVzj
Raf8E9R/9QExKNNCJNDHDEGtVb+WsuyWyRM3Y4hIHPhWmfD77qEKPL1JvmqW6HU9X1VYhQRGgzao
C1DLi6TRDuqkH9y4MzZovL4SyedG96vgDBZ28BxOlHHnULnSSwlKDY2XM/MqiT6drD2pcruXwdNK
0t8W4jRJx1S82h5LeasA8t0cA1yTVWglwlMivX8ObitE03pwv3sVJ7uEGPcpvuH6AVncyhnEdPNn
nkslA5HLERQzrTlN9CgHOcv8Mt5iBFpwzOdLEZ6sWoGvlLXAIdmlFj/1MTiizLtG9VN6MmOCCb5X
KdpKTU5m6dvHQ9sndhClK7RHnC+uoOgpaRrWeGabgFU83IHVaW+V0wzRlkbsFpRwJFvD5DzSARXb
Jt5UaOHhvVt3zg0qahtO+rsxnrbSQtxuIvmByZ7zVaXZ4HSRga2UkD0jz6zYFYiEQ+upzn8a9pa+
zfLC/qAJpr+O0kaHmBzonpUr067dCuPNceKmxkZ/zndLdb4q4ayDlVO2Mo5V8SjfD3HvJtVvR25O
Q/zSScpGRL+1KOHUl3FJ1azEoiQWJJlzlVo/WdjfNFvH/rsnO1+UcOrVImGpmrSgVueJ49MoBO1x
zu6Y1b9Gan/d8j5BklAfLzKT6FtfbhEcoRYKHZMoofj46iYFAXR1NZ6BvIlUobXhQ2qODrJSZfOQ
Vb+jLT3oxV39A2gKD+YqQvJ3oAAslX1P31vmO+lLvtmI831iBk9KZ4YjXOsISaJQbtAqBxmJDMwJ
ySH0UQofQK5h7N+lK+43N2OQ+9GDdLnVtLdoL2fYwj3vnI5wq5ywMd5pZGSHHCUyzn/PISKsUfA7
6Hbq8qIFTvquB+ZJDXQ7MO6rgO+KewoNSTi7vXyxOXC59QknjzRzB1GPnKddTbDPZZDFkOkIA/2q
f9Z/5fviwKc0u1f/hgCesWHUFvd1mjgwdcQJKLecA4MeL0GuA8C2euUoqJlTn1u1v+7sFrLGODkz
FOHrSXjNaMp0cki9N5obI4IGteX1Y+PLtV9FZRDxPcUbAQ7J6R7XwRe3doYtfNEit7oEEhCNFzH9
gmcAkeklmoH2dWIe1qEWbekMSviKeVbIpIoAVUj9XsrHvQraWZrbXmliNE83ntbhtr7d9PfZoRmq
sGqzAnCK81YpdyXo8fotY7a1e9PfZxhG5vA65tPu1Qlcw13ODpF12kzuLy5lUnGbOAXQOSV4oYZp
LLZTGV6ouMgkv64+Yn3j/bscCtloRUV/lo7/ChgUUuu5rSKqM9iLYoP4s68g2Dm+jVJzBb68fdll
T4UCJfvyYf07LQYOM2DB6yVNgX9zChwSbdc41CtHGBIWuj2kLTGFE6B/6K87YXHfZoiC/8sNO+Gm
PYUqcmW4g2rtiP02hN2dgjpxrm9JDE3n+lu89wdOdEBxIcfIPMOtEyZ5VRu9d3zcml7cwhAMVVFj
UignWJKOr4aXQYhhCJm7619q8bTPFiLYKcisGnrbAKRtKz/pZAMlLjsYLQXhV7kVDC3MeUxfCafd
RiO6hv7o87tFG6pwlWPbKDmU4z4pb0n4FjaXevTINN0N+YtqHFtyW8XHJn5bX+nyA2sGLlzsvmdl
ge5/7GcWgFxRV68i88UgB46mruwhppeK4drdhrdZDI0cFYMdqDUhshRWPNLKasoEoIWUQ+NV2dsk
8XtVDSpDdxvUeyqLeHIu7f5lsTNcYbFDE9uDOcWdY3I58gScAiaE2W0eDOWz1eSewp+LuMWw/rOR
yv7/J7hgd9om06xxeg0xsGtI+lVZXFvGByfET6xTa+1p6Ef1IbTu1nEXz/JszYLVkaIxcuIOsJIa
NMS+o5hKM0K6U6zndaBF2z0DEowNuAP6msUAijH6yvGYREfzTsfA7TrMxnq+zPvMExFmkKEyJpgB
5JK0H15ibXSlkLoKGgrWsb4vCfUZ9NMiXT+lw8SUr4T6r9zrWuMN/Br1QhdpxGj4tY6xfAP/7NvX
32cLilM9qlKKBRH1t1IFg+aF0TGMEDFIjsf7ndzuhsbtcA83gJd3Er1YmFsAUbqYdivzPGJWhPcC
q3s36tDlPUS+TqS9reWuVpcHFVOnUVcfdZmg57PYSaP1kIE/L8OIkPYLWlrHjV80Ge9vDgScuP/7
iwS7W9W5BKbnDu81iC9bQd/ddJmHlpOTAe1YS9tLje6aLHCijYDti5psDVgIDpus0o3CxlaM9K2O
tD0zVXBomzcYDPbK3Aoq6Mgr5I7l/NTZgycT+WjE+VGTH7QsPjlG+EjNn739VjSqJ7cqjmJ8QuMZ
cXs1Bq2O8qvJakxypeiAUWS3awoCChxEvtS6X9/CxdBztoNC6IniempwAwvJultojkTkA/1FKN37
0cA3vtayEf/zsQQjXodV54TT+5ZiOkx9aDAWIVd3CrvR8W6RLFf9a4rF6U02W9t0nmcXJarlzNR7
nI5KR9k5ddCIhMmMYQjWt/D/cSH/LEw01BD20bpuuhf5jW0F1PaiMoeIrtfXxxTd5W3rQ1SsV/r9
BvB0ys5PISajUMQwppFKwxSz0pXTZAwGBwtMLpsw2aNGZ+LE44nUkp8pUmcD8ToI5eR+3XZu2G8Y
8K8ayTd8TPeAnxyJcZBhnG+wZHZaAwFqBPkUQu9gVOW7VL7QwX0VUtvPMR5ulbfocqkzFOWbewP0
RhlYSfnf97xgH2a/Q3BZYKGr25jid8RsrHZI4PToPItlXy/qm7CEXlyhWlsFnSVTj1wNyIvBAj5N
t56vvR9VzNobMPWtc53ph4g+bs77TT/72/ZCtQG9NXjFf5tk7cZGsQcO1ffQRENqF+1lowxaW69Q
GlV9J7xsYr7V2fw9XD73YMKdGUwngja0jgdV7NkYmSKb9PlLGzf3kcKhSTjFQNS0cXnsdcjR82ua
va5fjO+O6nwRwnlokRlwJAkQVnEjWS1YGgIMiLJmQzBmC0YIYHp4e2W6At5Ar7Ths+xfwvzO1jZK
GstfBD1OyLLocLwCSs7NHn2J+CIt1AhZtEvZr3/Zrf8AxEGRMOE2l1MAVPyhrve59RyHD2oXboQP
380/PgpY7BUMAWAeUJzHi6zE1J1pt8IOHCEu+lBgFEdoln+apAVxjiGln6NesUcMIcUGOvHScOMV
oS5upQOCGeQKdAukgOd3diQYKkbDCvPqXXlN9+Ex+mFEbmN4+THIng0P/fPXF+On9mD5/avtoijg
1ZeDtLERC3NK2AlHB8/XVAj+VlFH0y30jKqE4Qnlq6fBT36Yb+2uOoRufpmWbhE4j+i1Wf/Iy0v/
g6meL92WOj2mToxxtuTS7B7Vvx8lOV+TYA5rJhGFgAPYi7XLujqYztOmFNyi4Zht27TEmTvPE6eX
dBsQpo1y6DGCBKPebJTXFq+0g14HFYPeSPgIl62zk1E2CTByWntR8Y7n5VASt7F3659jCWeaOUaR
HqPA39gw5bQdcMpBOtF2Zra3MbvxkIU2SFPjCu9MN4w5DuY65HS4RW+CXC3Ua9CMAu1oYfvwpE81
VkuN56DHVWl/R6bskhLH3upcQx9e1tGWztvUrYY6HoRsMOt7/rFQEKO91sKo6EO5z20TT5KtIarF
BWHoHCU1NA6hNeocwhplouUm3KOiDn5hBhxkc7Xi5tqHzh7WV/NdCxgGC3KqU0ethqYR8c0lNxXJ
0ASD4310DpCOvtL8oXSH1/469UKQH3zYx343XpvuU3Fl3vBbfvNWe/zgHCwXWupeGaz/nqXdnf8c
4TbTfpRHNKIzb/qIAwYpZP68jrDQCni+YuFCQzddU0MGCG1nXIdX5V6+hYzswbrOT+2b5Hen6sp0
s32HVeaXRcDCw/oPWLoh8yUKx5WpDUU9DPg66Byz7NJOrsMSUyN4Ba0DLRQZppWCaQgapNr0fc/P
EcEcIqpTHfNwa14lhKrgIfNNdAIlZrjPcvOgt4y4aiIHNPuFlLYvl+3fV75hPkErOE0AQ01NHFwr
iN7LpY7rokax19JjLrtQMHFz/bi+2EUbOmkPo78E2Wxx0niwaM6b0UIuO/5hd51rh5nLzY0M0tLF
RPfDfyDC6TRjS6JsAtFh2pJb8Chn3TPeKm4L0pn19SxdhDmUcErLKFSyEVT6nh1emk4WFO3W5MJk
RUSzOUcQziFGPsxK6oDQ6695chgghcGvleqpwbkgr2W/4YCWYn64BZCL2Qj20Gp0fhhBNV+XxHDw
Hi8fC8xGSKrm1vFnXH3o1o+k2DgOi9s3QxMXF0IVA1kjNFzwA81+StVGPWFx8zDvAQuNEg3oos5X
k2pp1EcdfI7RvbDoUpOv0woZGecNI3xQ8aN/zXoOM63MAjzhKhedzHN7CvBIpwcU6XfY7SDXtt6b
i7doBjPZrlkkUlu5k/cVYDLjqDuRC5viNv/yEpuHCMItGqkWSVFOGIaPXroKU1FP61dnycDO/33h
pI2pUuWdin9faQ5V97vHtLTD9x1oZdZxlqwBZn/hO/FCB1+FgMMVBSM/Ms6APEAzPnYN9dBhSANd
idmWz1j6LnMo4ThLcZHpIcV3qTQkQMfU1+IXaif++oK2UKa/z76+1JksIgwotnzKlc5D04QpbbHE
LINoBshC4JPQzXYOMraqYzJnWor6GVJwKase25T8WjwC5h8Q4Z1cR2iVi2KAJCxzRy3xTRWdQqni
xu3j+p4tIlnWRAmMQi1oCc6Xo1bIuRMF8a6lM1cPb8gAXYcAPe3rMAu1Wjws8brEgJmCMWiRbWFI
eaImqJp4nYUJOcN6Jpgf1LURbZRmgy7RwuO5sUcBdWc20us6+HS6RE8xxxZOn82ZVvZodIFuxojG
8vp2dJSNXMCSPQXxE/RvMRINJzH9fXb0oniMC5yXqekqgslpC9CxNpHqkxayFVJpWEdWh6mv2vVL
offtRiV86UzizYoDoyGwxwvpHL2z1NAaE3gLiyByiEqvr0AmbrONZ/rSWdGQ55i4ERQ0zgmLbDPJ
0eF14ZTCQM0yVBQwjBp5lUN36x9scT1/gGz5fD0UmodxNT0gNLkBeZhSh+yhyKteRqolx41YR1s+
mzM4oRKNJH7JwZCOdSWDmyYyBMLkgz3AyWcWdUlSeMyJfWu4aStM9a6DL4UVSFWC7PGLHM8SPp1W
KKEygC/bC5Gp1Z17MLLstJZexqnq68onC7d4bZes/vy1KQBaTjvoDHzFHnjaaldmceRFRlIcVKqC
1xI1XLpx+xa3FzRMk466riCxIpiYLFRGqjfIqpC0PYVGcsxN2yV1u2tV7g5Z5Hb8lsS5r8Sf63u7
dIzmwIIVRTWeIscD4AE0921yKCTqsuG4DrJ0KSbhdoy1I5KCJtb5WZUrp05NE95asvbQppbJ3jZ/
GuPWJk6fRbRhaCvQ8IPtSVBdgEkxl6q38hQURLdmOnolh9wRWKU7pTl20DhPDP5gVm+pUntjVHgK
VU4Yed5oLV1cK0YypllhtNuLGU9JUlUJ3cfMm+bN0Z5L0HOf18HfyyohWgSL+//iiInPoZAbGy02
ODEFudfAx0mV6scYyn6nRm5FP0Hy4a9/xSX7DWZrGbw0YOpAcer8K+pjnnXKUDEvTDTiwy/lh7rE
E4wM4a2mlSDv62JPLaXQA71nubGtS1cSHfE60p8ge0GN+hycD3lDag4ua834SfrbLv819t4AnbP+
H4yNDUZ5tOCjDRjDyOdAiTJIUari6W7aL1VzJOQNOp9p9dbKH+H9+oYu1N4wVDAR6ECpUkMUJCwK
Y6sth4XBjiKn3HY7joJTv1PiG8XY2crOVmNEUC8g2NvAXXL2c1zB2Q9pqkly1yBpoO8+B+9OOjT1
zv5xLz3bdQDmlfp5w8osfj3QE+LAgoAa1bbzTTXHDOUYtUXUmY2ebVzqsqsp7zJ5irdkGZeunz1D
EuxZZvSlnUxICLFcBzw68nufeqCW3NjCJVszxxGOSTRY2mBPOAVDq6xyAMWzW5y0O4aUvE9vaegZ
j+uQGyv7ciGz8Cnsyf/sYYJkBAtv6vKlTGXX2dImX+Dnw6nEa0eZVDwwNCe4+rGxyk4vBySv9qan
HJTHHXgsNde+UX5ED6NH9vQWM7a9O76tL3DJFc1x1fNDwrJQYiXoez25+Rl1xy66irYYVtTp3xBd
xBxDuHGdnGllCgJnr9tlqqs+01PoD0f72PjhQ/mo9D4GSD3ZNfzoPfMgAYghyw37sngVZrsr3D2o
AEialGF3R1W9BX/VrspHz0S3xWjfdrQ+ru/pt0MDUvs5FbmAxgre4ktCS1gCe5qMcSnVr5gW6Fs5
3W+rEnAE18sJpAybCvQrEW+uLSQ9QXAEskxPsnOv36KSne7W2UcEmGFY4MCBQ0DmUQBDnbxWswGL
QtciGKk0vPt02Ryey4IZ0IYsPpMs5fuy7siTXLf5xkNiaUsx5oB5GEfTMPYroIM5ISnaARwV0YgJ
SJA4sFs0aFE/MQp01IzD1sNlaWtNxTFQ9cB4Fhzv+bUYGUqOeorVIvvpdi1ykac2PCjRFYK29cPy
PQrFxs6gxJhiLHPdSHRIBOgDuA4UA/nxMn41mAm6H+O1otVelswPXqlHLm/Ruy6Cw9rgsyKC01AV
OV9nTVnJ6ST4iSIQeAjAPLOD0MOrlUdHQofMlTWie6PRP5cOeJIpr3brq588g3iq5osXzF7RGBCq
hEafBx6b204p3chQQLlde2mXudVoWW5nSH/7Wpw2HML1YEXAoxgMc+drtgnF/MMkWw6KqdYEJ1L4
BFI7n0c//2FtMxzBtEINu+mIBhw77P2rwi9Bl+nQWylFjBH8AxSmJEHubYPSTZytsKQ2bTUD4gcl
ZqGjJN9HlkuZz2rlYOgXdraRpF38ahOVCvYQkgtiuBYaVW58Se22cpQc6Aj6WlBOoS6Ql/waE3mK
nyXhVZVtzghM1/zbcUELDTIJ0Jn6pjivUTWs0Q6Cke/8BobCVbKDTPf/sJczDCGYIWmhhXIPjIFg
ZqxLL8IkgbxB+ADFmyPIscB4Zvl/Dwmie+Q7IesLDkrRQeY9tcc2hnSx8ihJnhO9WeOx6R/zHoOM
WwJvS4Z8DiZ4p7JVw9iCpCN0kYkXd586IW6uxLjq7xn0AcP+IjE22l6WPhs4FkE7Dyp/fDvhxlUx
GtzJBCkp4w7066eRJbu2NzeMyfe6HG62rUIKCITr6KcV203HlvKGTmojag8qI+0hSiBevIv5Tjd8
NfpA3gRqcpLtG/mwYcWXNtXGt0OkjesAmvtzm0Jkgpd4hbsuQ1VYspMgT55k67k1T5F1XyBRXpLH
9TOz5BFRfMSwkwMmI0ckUjbbKCKNhD1FZ9cDaFtPbQ5WSQOaxsVm+8mU1hKv3QxLpFG2h7jTixT7
qqefMS+8PAwhzGCYT8gHg5muPKpsoC4yDje2HD2vr3PJE4NKHqm9aXL/m+o1xGhBfSrDPTpZB0t6
7yDwKKAD4UiRV2xVn7bAhLsxjuD8RdIZBBzahxPtVZb5GXmhFC3TW5om0z/1fU//rEuIaOqxSdPa
mqCUZzV7j+iGS1j89yF3PTHAqFNi5vxERjKL7MrBv984+YMSdz/VfGtIfxnCsSC/NdE0ix0blVxr
TgnxW69P/cwscADijWv1nV1zutGoPP8PxNffZ++vopJzOUsR4lo3ZeJVl8Mx3fNb+qrvzAfTfa9+
K0EYlEET2Hupd7Xj+tlbtFuGCXFFy55o9wW7NYas6wn0Gz0LrN5G4fLG8YvusA6y5EwhX/YfiBAm
1F2m2XUPEM15otYxR4fXaHu4CF4+3OQf62CLn2wGJniacgg5NQqAqWhSU6Azoysb525xz1C7hc6H
MeWrhD2DOGpiqTU4n3iEZAAlIeafsyeFNP+EY2GeCbHAJIB5fr7zvsFlBQGpZ6MJCn2uoL9Iu7jw
FaXZej0ufiEHBXYYWgSN4mNAkkmaNQbMnyPXATNPmCQy2C+jgvZR8ahtJaiWPhFMHVjPwUiKiFy4
uM4Yg8rIwpGv+AtD1kHaUq1b+kJ/AJAvPd85Tkc7z2wAmP27hUVQ6xRvuYwtDOHrxFCLxgQCMLgJ
jZc7zbhGoL1+lJcc4HwZwr2p5FaGJBEg+u4S07x6c6xa1LbcdZSthQgXBiMbptpOFKe11uxymu44
c9yc1RunecnxzET9xPetJamgfp2MgEp3zHZj5yntKzc1Pwrn9z8sSEXT0v+VD7SmbZ1ZVOgScITW
QKpC5ppImYEnKdvqc/7esAq7PV+PEA9Rlad8Yu/0umS8M2zJ7Sncdqz4pp4+dQrzYwfJ+o6Dj8f0
9ZF1blEmuywj1zUdNqLP77k14ccIEX0mZ02hTyKD7Um6cR74Xecrbqq7iuU6e/kI+hq/CMiT/WJv
HNH/x/P6z2YLd5nrRoPBbGz2YDvPfZ3fJGO5yya6+zI+fQm52PF+7FU/zsl+/TsvGa3ZFxBLlTHe
uK2uTjpxydUw/KSZp/XBEGMqwAfT619j4e2CxwtcpIx3obDMzg5jrazBxBWVMS7HB9LB+Lie0e/1
7kS2bMvSrgIOhBeWAelGkCmeH+GM9sRBB/jE2S5d68rEpciQmEk8JhUu5Ck+eYzeTnkSMcsO6ytd
MAdn0MLtyfSaNXWGlebKFeapM/pcbLWkLJgCQNjo6pvEPXVxIrAwqzAZJh1zQu8IaD30gDi7sLtg
2kZ1Z3EtSOppSHMpSIcIpg3cgIqRWNjGzjyo/BSXz6R/XN+uxbXMICZfNzM2mWRGaZgAokgC0l5R
8HpJQzCCAH6LSGnBG2DQ989ihDMx1r0zpBU+DEt3eXLi1Y8huuvIz/X1TAdZCNrR0ItwGq8RtCiL
D9ksl7pGTcFb1meu0rmOV7xrQXupuptM9pP3EpGg6Y2mawyAoiYmXKkUes5ZGU9n+4qfont+nez5
h3SMjjnQ2o0WwiVzjfLgf2hfw4uz72SVTiXHmOD3sst4Ty6ry3iXXNmX8i7aj3tjX+/Z2/pGLgQ5
yJH/H9K+rFdOWOn2FyExG78CPe153tl5QdkZwICZwcCvv8vRuSfdbr5GyZHylC11UXa5XK5hLcDW
gmsJcxVqkEOyokkw7I6Qykn9AXQboBu6LGHJuv9IOCP7BigPHUGogBe59jCMN1574FF4WcRSvuFI
C3SsnZq3h2lVEQ2QMT0CivouL3z3RwMAl+g9+apt/+G5JSfZPdmvZqOsr5gEej/NYbZqeFmOxriU
U4BDidUmwqWDdCRFTUeTqrf0SiB+7+0vnQ3Gzesife/mv7+djnVRc7A2pjq1hEEXCddY2H45XgNp
R0vfqXVXzI+X92nJFEDTjKEJYCCgGUpZOK8nDc9qYHcmU2Mi5YW+LmAPJhsye2sTz0t2jUy6HLGU
ECOqRWg9HjxIqku+WxG2c3c96Ws07AsXO56jugR2xbAqjtCp0TleMnAzwqs7qS0EcSM6LsqdiYxW
WtJHO/nEaPXh8voteXFQhjnoIQEt2hlaY4cAWMTyqQX6Rr8Dbq+pPTloj3EmzWdreHxrwpSwvrbq
vs8NGQkXmxLj9tN41c7pdjI2Pdle1kuulOpjj/VSLkCwhXheFkHUMN7pGP9uzdKP0P3LwzbC3Ebz
oCEUvyxyyRSPRSoXYiOyYRo6xMVFUV5lBf2CMfBbywZW3mU5S0YCG0Fy3kEVDmTsp0YCAP+uiTWc
4rEDfnz2VpM3avuCHAxAaa0h4y2v43+FqUkaAK9OJTEhrIqTvciLm2Tq97SLDswufI3MP00X0PKe
pq+1jSz5qiMtf0+kHF1biZ4KN83gRUrQYvX16xib/sxuC6DdXF5OY2U9f5e4jyT1UZfmg1RRmNW3
xABBh44hwDKbbkg1brhuhame3I/eh+5GmDh5xV26S1vT71xxb1Yv8Wij1MR8vR9W7qBFgwKVBwqy
iBVtV/796MNAjJxbFcHZHN1437Zw2Kz7Vc/Nir9ePJXIv2Kw2AWoiprVMVo96SwNLtTVX9roubPu
m2I3/4in98sLvaiOiVgE49GgXlCzOoLWg1bP8J8Z6o4TnoUUMC3t9HlZyqI2EgoWwPlI66lhXJ23
PKltSNHd7BHfEmR5+hSNWcjz8qpbh8GQccCZozmSZ55u0lzOM1wZwmA8bk2/0X/MyVfwowDHwd6i
GnQ7G9NLpL+StgncvF55hC4ekiPhipfLRm3IsxjIvqaeX3vOM9ej5yyZtwQre3lZFzfvSJLi3CrL
mAFpiWUtsz047Kf0a//XUDOAacXFRxCsIj+GtvDTlazQ7ma3BZRhyY/GCr1iy9qdlqwNV503iZ3K
UaOgGMfdFDl2jE0bYxsD1sZHQefBiTb5RrsB2u4/rNwftdRwqMoYd5oMaulthglnUHGIgNN/cRVH
QhQrpB0dTNbIx5h4rsU+b5/S+PC/6aHYmlbmscdS6GE4UKDcTmimc8mKM14yM/D04e0P369bZy3t
POvRugchZX0D4JQGPclkc1mPxRQDKmtweBaw5sFkfGpnrELVgYw6gizvez+9xAkBhTHKpfZdD780
Yrgvffb4P9SE8K78I1X6rSNnjgfuREkCqajil50euHQtd7LgDKAQGj1A1iCxKOTaHklA27ENXwA/
bo/ma2bh8cWs+LMfHfTUdGsTKQtu1kLzOHiv4dARsCrPIzG5s9tJHHjN+AEa09CdsgOoZUPPaX0r
/X55yxas4kSYYt1kjA0zERDG86seZCGC+EKs9D0srt6RQop559U8WwbISUEQDJJg89XMn7JW+In2
47IuCwHViS6KIxWthvFh/AuYOb72tbMFt9We0zpsPHo79dZrLIoNmJn//mCdiFWMw51NOggu9ws1
Vhf9HLy8n9ZqavLblbvwRIhysjyvjw3w1uEVq5UHDj4P0a01b62ZgnKMeoZGyjyGHuloXQ/d6I8t
hSL5itNeiAlPNJF/PzpLSUER9o4QM5Od29143XZsTHmefAdUBOWKTSyvG6YGQKyAZ5h683Xc4Bjy
hPeupjK02uuareWcfnc+n2/Nf0Wol15eaW0xahDhbK29CKaNDcTd4lp7vdPvxQeGMQPzBe0vt9Uu
2mSNn33yX9naRyzdvFjVPx+hOA2nbbyilsldmvhA5aHGzegEIFQjhV8BGKw3AlRGweh2+cQtu6o/
UhXvkdBB64wSUvMaU1LWI+cf1XgzAIQ3HlecyMpGqk311siytpZpV9cFPc6087S16GXZffxRRn7B
kWGW2lBWoGaBBDxoPeGP8UakOw6gkLgKUyA3F/v/bfUUx8FQRRxnDoFzHc5ROM8PDP3fPQAXra+X
JS0f7T+qKd5DFJQ3XIekVt9NPbJ6hl+scSctXf4nJqj4j9ou2q5nMhqb0MIbuuy9Kb52hu0P+tci
DSfTH9b42deMQvElaA2XNHDQyzLe+ujraqpybd2UuNmoByDLjPh9DIx90yax13nx3lVrfOtrS6dW
nTq3SoZZGncV28Dg33rpvo2D3NJR/Lt1i7Awr5y12eql7PXxfqlxBmvckfcuHDEM3TuwjQ64q31x
zQ7wH5iCre+1F/iQogsv2+JiNGCC+Qpw1uhIPs9hI/KJTIj1RBwyrh8s5MOI9p3ka20wi9bxX0ln
uezGAFlw30PSBIpRtylBivUv5+pIguJ1SwKqTF3eZQ0wcsjw3Ym3cbviYxfvyyMZqo/1akwTWbAN
J/9w6fMc36EzYMyBEWK9Z2u4mosO3UQ7LIZ8kElQa4SGJkjt1gJn2Hy0DFRrvHBsb3p2X/01o5vE
Mj+SpLgknaZ9n9nSW7RPuhM6+oZW/1CfOZGheCQrNsFEChTpQGBSUAwbzeo2hbkxqs6vjaAEuCb3
QBiFbse3jH+UQyD67WVjXzbBP+upOKipqhFbA9c6aMsfrvW96FcO0+KddbSKioOaczpHfJQaFm+x
eKLGptUeoh4HN8QQ2galvRVrXDEQqnTBOHMR2UUCheJ0j5J2EM2BiL/HNiDm1kpRa6KUw+WKxpx7
Q9oi8pNguiibLyCgHLIrZ62stiZJOWJWVnaCtFKS0NCnfM20BGANvjt+H9d6Gxa9n4W0IwXxJOb2
lDu/nqeujmSGRPfetc70Y/ezcx7atW7sxYvrSIx6ukyWt7FMCM7km0uxNzdutNIfsmjaRyKUw9V5
g9ET+XIU3nPS/Zr+GkFHOoij31eOjpPWrhVLUnITmKx6FocgF7KiX5fP59o6KednsmtPDHKdzMEN
C4uDunZnxV/+JyHq7c7BlNwhT4B3Ke6h1NzMmuMTYFz/b1KU49IMmDlpZbbUIK+J/ZXFu3xtYPF8
JO10TzzloBiglcozqQkQX+hegNr3/ivGzO+9B+OuDtN3HcNpOebew/bmFTjTRe3X12tY4YuH9Y9d
qLy7tYcGYE/GfCNQmJ3hjQ110JQ3Gbsx6Npw/VKp+tgIPXkIjt4EGjOTjNQQFlffInMKIzCNz9Wv
aHzJkmYLXLSwF/qmo+CwqfnWcfnH5U1dXXHFXyRRWRi4KRGBbo0bYwuenHlrbsQvHqQidA/zrryJ
rptN8aZvH+PP9urtsvzF4ONosRU/0nVgEJ/l8zkWX+3qVbPm/dC429wwUNLE2H+RZWzFjuVPnj2n
j0QqfqVMhkh4Mt7pKgBtJ6Df3Aw4LNqwcpOtHH1P8S/ELRpjlKqZ08EbQy7eNXvldl4ToXiXrplt
Hdc/TJVuyfhU5J+rQwa/8WkuLJd6IU8WqUo6Q430BvxCO+OJ+WhYe0A8Cp7v+NbZFUZQvZvb6Cl9
d991X+zNuz6g4au14yFfSwisaKwWvOrC06Y+/r15L3n/QNsnm63cO8siMLshC+t4Rij2AbZPUevy
REgKiyTdZ9ErOMYvm/2yj/kjQ7GN3jWjEQwk8Nj59Mp457PR3mZj5FdV+VHYay0qi6cMvSlgPCTo
aHcU1103TmOCSFe61cSv3dKn/XZoWFhXV0l60NcqGsvJIrRa2GiUxviVOvDD3aLlI5+Q9H1q39Ar
DRNhNxixc3z+YN+1a2XgxRN9JE65NZpozuhEoB7TP+zpyqsPSRlw73B5z4w1MdaprwZWUeGJElpp
e+9x2ui37Moqw/y9+tr4xiHdpVfZA/hCNpfFLprjkXLKDeFkOWpuBaR21g1aG3WwHqyRjEo3cXbE
wTNvoBYAvif1USaa3HR5jPpGjnFafW9km7bnPrA423hnk9Gfs/d/0OlIoOL1m97UgLoAnXJvMm/A
yyGCCER+O/C5DCsnbSGKBG8vytbAlUD1Wp23MSKuNZYBho9+GAdfT91211Vl+/c9m2iy/bOCis+Y
vSpLxxkNiD3NHuciCVhMrvPx76etT6QoXsOEg2jjHlIk0qx1JewHrt85a4Mv52DwMgg7Uka9Vdyo
zEYquynnOMQcd643vpvc1WCoKN+GMvDYNcboWHQ9tE9TChCSLf2nxztwLYGOIQk4VYwMYYMYXbiy
4oZSmDXeONNXd80HL1r9kQxlNS204NgOih4yQZBYIeefpPvWzRsj+lEDc3BtUH/RexyJU1a1Bcmm
3kRQyba/ONN3w3xx6fVqpm/B3IGY5mKakwC0CfNlio+acqcs5N610xgM9WcSrdjgojs6EqCsmrAT
m1UEAppul/Erbv0EVtJl77C0MchHgWVTXpA4uqc6YPxfS7wY7tyayuKpSjrQbKDPbO5T58qssulg
8oJsweP7bNot318WvrRNaB4FIZMtEWR/H46jgNwci9GhxQjX5D4R8ojWx9G8ztbSNkurCFAkoFEA
KRYTlIoxCLPTqjqx5BEDxQLTD7Ezh1ph7S4rs2ANaK7EQDZMArk2tabRwiVqzHPyQMfEe6AnEaDK
qnotCpU2dXJ9oN5ve5I1A/MrEqvvdL8ahj4ntCiCRCnXUdd4sQDEFDtPmm0Fs7VifmfbA1kOwUiv
ITuwYSCnsljEBwoMfQBpeM9u9EszQj4/9OPb5XVbkgIyDCwbXBCAr+X2HRkBcIhEy0oHnUDx+Jha
nyhc3laFF9buvGLrCxRgsogAOAIKmlV5TZ2Kqu3YhTVDVAPYjLG/Gqx9lO1pudfsa8MJxnnjupGf
io+UXCNO/Hs9gUsAFEIgU8JCFOG0x6x2NfACaCglyJt2xDtgFt5n2lru4MwQsW0eIKs8glwiWqcU
E/Eslld0giDE1MGU9ndjbD9e1mVZxG9gPMzXAKHydCHNUm8SUPkUQT3Fh6oVaKEYqu+XZSzZhcyr
gXEAUyDo2TmVESc98+wIbUaz8+mNjxX5aGrkjv4e/FaXWyIh12Hp5Pfg1JH5xX2aCQrWqWCyr8ua
3nKbhGj1W9n8Mx+EPTmWonhyKgZhGQxSmgo9g6y5SR37By/438J6SDES2B20J0AbUssxHXNSWg4Q
E7tfWPE55qDuasPV3sHzN8eJHFMdn6zcrnRSATl50YZavZvHr1Z5NSemn7iZ79C7skG+COxIh8s2
IZdJ9X5/9MOI0KlNmDXNwaAl5drdBkXjoBion+beZhhtAJY+6YUWXJa4YIUAUjBAEyRnCzDedSqx
GCPWjV2GUX9qBzHQ61kn/Mh6i9ZK4muC5JE7skMXaWrDmiCotXL+TJhlHgDgUl5PTfU1A+TGil4L
K0kN2aIPoAb0kamI2b2GDjLDgpNoq+wNoDbACu17HxVRP9WLW4sTP0LZ8O/XEvhJktgADRxnMOoZ
MYAKAdaSwBpdzMYN/pCEtJjAgvu3LwQwO8EoJf6FvFZUyFU2iKb2CFyHo9ErjxeJ7xqjX1pkrcV8
adOAMozxJESBNkKZ002jk14NIoNGU5b4zHwZ6KOVb1hjrazcwq1P8U6AGQJ9ynTUpHNk90au5QD+
jZMEmHJfhVU/2zoAXk1jX1Zry7coTV4dmGM00GKqBExsrEdNeHMRUCiiV+W1bn8y9jMe2jDJ12bY
F64SYDNg8g4Qi45tq0toaK1etwNUs1jxoHHrhtTfLpvdgu89kaCcrFqfmphTSAAAb1DEgz8b3ROA
rbaXxSwq4jho8rMotkqdSelYMfFBFzhRXvyok/HZYmslUGlOivvD8AkFVBUG8EAGophbyfDfvHSK
IBqjp6icMTD8Qvgc2pXvPRfFxhweiX1LfuqA0Sl4t7us4JKxWwACwwfgUjbVRFNht3XkTIA+Sb37
1G3QQvud9ZtIn1eMfck1gS5EInJh0AudXqeHqnG4MExmQI5FbvHaB2eIC3rWzKcUzBme4TO+5nzP
x6PhMSx09oP3Dmm7M/DNfBZFARDXAmO01rsdjweX8f4rya3rqnNui751g9lOXtyGPDEB6M+Uzrrf
a24bzjkRh4jXB8durG3V1eCwM6zXy0t/9krD5wF0AZEQsiuOo77SmsoxBJsiBK7C8EEGhemtuAaA
308g9voTfemTFWNe2muASlhE+hu0m6vBV947zG2AVVsA1DXqPwnZFtUMUNuVvV5U7EiOEhd5NUk0
r9Q46K1eu/FhKA66g/S9s6/orVFtK/EPNwOm0jD2II8Qks6ntsVgwVokEgSuHuASBA80QKa0zRrZ
8JLLORYjl/foMre7Lm0ND8vn0gdBSr9DcsejL5eNYumcAOUJ2ySNFgDHp0I81nJOewBgG+NdlNzy
xvY9sqf6tis2yfQvC3ckTNmoRG/KlucpXI+t+3V9bbId6DxXrGHp4jnWSLl4sjZuWw2OFD0+WzDQ
BQUKU0l507FXc/gXA/+jj620Pgwo5og8hqjY+Ki8fZG9FNWPujpc3qLFY3QkRYlXXSqysQWAd0C9
A63ep+p+0PxhjdFy8RDhgQQ7QESHpPKpIdhxPqSMI3SMrTik/U/dZAGkgfzZrzS2BblV4E1rQcKy
ywSYvm6h2IHOPEW3LAdkag3AvaCuW99JLF+4ICkZGrSdj+nBLKOtIzAjptW976RZYBTfuVPcItm5
HZCMHmrh184vp15rllhaDATGIIEB1S7QyJQTjnsZgLUJnqZFR0Jkn+GNf2VVuyuNVxAMaOVtxcPL
m7x02Ilj2UhiUWqfUfRVROswrgWSBKPm6b7WczvIrGS8La3c/RdRuAvwDqEYgFZjDBtnPioolCub
+ZZOILUf9ReXiOfLGp13E0IGgRRkzQxkp9VFRDbN5eCZxtu7cHYkS16Hjt22w88p+mEJcQCdHBhJ
ej1wbPFssHHjAO0o1Exw7jq98fdPZwnwBkNDftIgKjAgS0uTNwSeZ8S4Ms2B+d+gxXFtqOp3aVWN
rY7FyPDuyGV3BhquNQoxmmOS1z5zBlALAhg/3QwOmZ5t1BCjLaA4CsdHK1DPw8qgwzfYvwgnasQo
93lDrgVZYhjlkwdy1bexN1gKyuyWkrDWGvi0KRHlNW1K8smnmT4NbpNXeCcb3nMapfRxBIp9MPCo
/ajxK6mfGrrxJa+9cdclZZxtY80eOt8EHhhqpV1WDY+NQB4ohCG0GH1Oa0COAFg824pktIqNEMJu
t6TNXYx6z1bYNqR6qKJ65j5L8wbEUlVHAjI61bZGsz5oqlGgb+2yyP0x6SvqT7Wo72jTGTMY3Mfi
h9YT9gVEpD3zGatn5qPBVQvb0Z4RV7d13Ad2WpnuVTYQKzRJrD+LehjT296e3Acj4XTcoHtOxBsy
mvk90An60Kys2PUTG0UWOwcUFJoE9OgtqehIbhNuEtkZYZF7o+HNIYkbZKLTAdHBZFepvrMLCoRY
OqXkVaQgsAFT1pDvjKYrt9z2qmKb0q4tA5PZ4nqI2/FbpCdpH4hRq4ASaFb5yulc8vbHJqS4nmYW
M6B/4Yc5es7b6K6PnghSIl72snI85eV0ZqsYocYoP163gKw4tdU21e3EkOm3abwvyj1Gv1J9O9Wv
GOX2q/Q6IgdL21+WueTk6JFIJaIZvaElhYZ8QZNwYMPXCR7v1WNczR+X5SyuIcaydKD1AU1PhdGh
bT0PRQ453djsRWLvyjp9TS33qerFynadN2rDy4Gl7v/L+v33oyM/ToVghkyUzu7e8D716bGzWTB5
3+xqM8+bNntMmzUctfPCNlBtkCvw0Gsubye1UTvT+7hhLeCPcnob1w+luG3G73HybSqD1NlOOLDs
BefcR2HYRGtraYYs+9Lln5eX+fyWPP0K89SChNF4UZfgK4YMhdrouZmysNBHsDKGonpPWMDWOELP
DQgSUeMBPK8cx1f1LhwUbVnSgSfQcYKq1rY2A/tjtCZmITUJObj9gczrumAklZofbWokBrfK5xIh
l3CfQZ37yIak2XcJvXItVvrczEAXauGl17HmwErgWgLJwlsxrfNAFiU1XJ7ICgGL9ZyHystoxWSe
krXtLeKjZBdxrw+7CXMudJ6Qq3QSc8UrLG2ph8SajWZ8VIfURAqbXa/gTJM5+fvBE1uJDwqEcO/G
Sg9iZD4hzcrNfP4AMfBAR60BaRvoqj7UPTcejTZnmNT1vs3oOtEeeGv7LdpeyBjG7doEwMKiYmth
OqhRS3QWZWfNuqw4Gm7h0Huvvq4n2wOuVpNgtsdO2cbCRbXrOq9dY2BecBPSolyJIYEoF5oqFmWM
OTcybCav3xj9mSWTbzU4IdqHxr8N0x26KqZ5rVq0eFyOhNqnQnUe5XFj44COzrxPDfdLl/TbsrF3
l/3AsnKy8IGMPkGtT1FOl3DSJcbJAUKDWUd+19AXjucCvwfrkd1seHvLo7Wa87mPx4J6KF7KJUVM
o7wcgCDY076BK2j5z6bNANpyF0WTX2g/Lyu3uIZHchQnF1FaTjmBbk17VeafHd8Y4vGyCLkNpzfx
qSrK8jWAEnQMDlW65nHWwW0LCJXLEtYWSzEEz2yJkxRQIgOTD27gQ8a8RwIUA7NfKxwueZDjfZHr
eeQ6eeWlKOxAmcIDAfwPrXX9ecRET+RHxo0wIr/tzH/QDifKw3g5QOwAhHUqEnzH/Sg8JNDNzgYA
4P3E7oqBba21ZuclUziSo451iqS1Jj2BnMQorl0DzLtujtRdHF7erDUxqmWP+QAiKIjp0eFKhbdJ
eBNWfK0D6rxrCEEEPBGRhF0SAkCRIzDUw3QPKe2KiTlMx6F+qQZMXhWYmhZhPcS5dXB6z0BXWQPf
mAG9aFt5tXbHdDZsrGYqvnqCD9dmK3G5RTOt9VovLQTBRYSNxfV3BuBXDbSiTM/BVeGCQaHheRvE
tYg2fWX8/IclP1oK5ZATq7HxGsNSeNHwXEbGj5bYISlXXsRLR+N4wZVzbhTtXE0RNpaId4peZqM0
QAr3iJaLRJ8R4X9B78A/6CVpcJDEkDGqIhFM91mVmCgnMOZF27TWnavSGjIUWPO/BuyS1iTTiEh8
y+tcXrxH5x4Au11cSlF9Dxr6qHxghRtc1mbxnkFJTpotQP4tNYOdRFnagX4b0QlgkOIG7UZ7U993
wxZTXAZ9MN3E7/qV5uIl14nlA5MukvuItJUl1DQKRKsRhQRnjH1igHh2ng7ctjcuuJMu67cUCsHO
0dohMcLA4XW6hCSjdTMzs0BZk/uzFs5D7BvuR2PeFuKqaF4vS1tU7EiakowlXHQz55CWIDvvgfBG
75Anbf1yrT37fGQCpoELGg8WimDadRT/rM0NcGOlXpOjA7Oi21qUh6xv/a7VgpQYoZjeqciDqR5v
o5xsI/AT/72u+ABk64FvLa3ndGU5L6t4FLj/EiQzIv6995KQ6zUaqdnKHi6dcQKQDqCQS8xudZpL
KwCTRDVeBjS1hi/6NIOCMRIGAYZqa3vfSndq7x0Wg8NJQ40Wr26EjCufsBBOYFQTlJNgUbAthGOn
yrrjUI6lfJw4qbPTZm9bsbXC/6IIxNAWMkHgSlHBsgaXZxOZCCx1jg+1iYwRyrp/vWVglUMbnCdN
5jym7KcaQwwObifO92YdA+/0pmGmT5O1fu2FgwAoEhREgcaFfvuz9SrTPDNjF04yFcgUxWFJr5zy
MV7jlll8VRIX7znJISdZX043xmEDHjsZVq0sIhBXix0znmvqj8VXZ7pn2X1l37vubq677eWldPC7
anyJrlz5uoL/0tXdMjzS27GAgp32TbOBQ4kkVhGv1ZUXbALBF0A1UWMklq02g7hNxE2H4yFHzMRv
wGBVPozpo8uR+tyJ9q51r01zOzM7EAjNjA+urxjMwvLaeLOj1IusD+Be1SYsRxsbTjLWBsCW9ScS
ON0DsHLY0Ic9eg7KsEeOknRvLK5WDtz5+p4KVjyp2de65vCkDbp+Z6bXY/5zRCXj8h6e3w2nMhQP
1qGz1uA1ZFATidgvgh/4vPOiYtMQrKq7Aq1x7sVOpKlAhM7UMHTfQxr3Nlq/QY5VR+Y2Sg+zCVYt
ej2utY//Rhg8tdFTicrZqDwUmRhyWkF+ACGuecXBWnXTXdNN7qNosE2BJRI8TdtXFO+vhI9pyRXr
ObfeU/lKBOhgajqpMmisZd0mJiTo1tAVzjMPUoIsssKnA3FNcctDr8nyT9oCg+WtTw6EXnf1W5Jv
kOa+bCprgqSqR5GYM2p1ySMIqqZtnfyY9atiDHIR9u5aHvLcc56qJA/GkSQXIEcJ8iZtoJffS+G7
BKgvxC/X2FOX9wZZag+sEWi6VeKiKUW8lLtZG6Aejvn8LPDWJouXT9cfCcoJxqsOVCEurG9GxWRi
gAaAH4uIfTOUmp/HTtgK8vXyLjnSos4t/o9M5UR7TpLQWodMVtTvmYkCP8+LeqPTnO9JW9mWT2N4
VJRZsumD9eig9rS6ueY8R6m0YJr1afZz+70fS+2msb3xRhdj9dXukvxp0FL7ljEMHPgeHdhe9p0B
rIY6m7rvvF+j6U1PZSTsn5WtgbnEAe9ulcVVHEbULq6asTYPCSob3yXvzS0Z4uGWTOjRZZKmMO26
2xY9oqY/lfYY1tRi3wdvqg5IVzr7mbT2z0SvUzBHZbwOXM3ZpNb4rFeE77LaebYwo7u3S9PZNBp7
KClbG41atH4UNnHC0O+LZrdTm9QKkzS9iSEY1OSBkj5pSFpavp3djH+PbQe2HnIkSrFLF1DpnqZx
+OQUfZZa6iceWk4+NDvFxPV1llSgc9zka6+gJd8sgavQcyn5hE3FVutepFph4zSAVdhv2nw7FRlY
KvtD4xS7BCAME0e3bqe/X7bXpXVF3ztmexCUQXHFfRXDQPrJwxM8anHMyeOAerzvVe1nGtFb3VhL
Iy3dqcfiFCcGZjVH00eIy/RHgX7B1ntNu7XZ1KVjfyxE8V8EKHBzOci0QvmzQFduFg75Y90Yfl5e
m9Fa3X3hHQT2JTh/AjhWELipBXGGBrFqpBU6r9DomUffhOdXDQ2tyM/ES69ZSI35spWVTh2SZZ+X
929xQRFGS+mYyFDDs1xDtdMruxbh2Q8khAI2v3f1ik9bXM8jGcqm1dyxmmxssGmoWLJ5J2IzJCli
hw+z/2GvVWmWNXLxwMHF6aLV4PSkewDpiB2Bk15Ylq+jfml/jk65Egkt3T0e0r//EaI2zWYCaFJa
VrZBXbZvSeFsi4Zu/mVn/ohQQh+3mrWi16BHW7FNAoqXegJ/9/DjspTF8yu70DEljcFX1fio1VHG
UuwNaNK6LDDdFCaQhl6FWGpYK2IvGsKRMMUJW501m2UGYXR4jlC2R/+lwABGXoYOOSTdSopmyRDg
8NGzBLeEjjllAZFRq0hk9C24vioQdoLWdnQ2RbZygP6P98V/L2zVFKZoJo3b4sIu4o1W7exx9jk6
ARzrSw0ia+1mLl/JtKHDmpdaUk/GPv8Jf86KnlNimH2JKKuIZh8E736EOyX7azBYeZkdSVECYI3k
xVxmuFbqaeM4PXopt0n087INLi+hBQeEApzMOktVjwLGuKZ2VkwQ0qfP8bzTxevs7DLU+qJ4x9lW
az+b5JUJ/7LYJWtEX9t/pSrWaGtm2TYjpEbtN4bym5GG9nCtDQcre86ctSnVxe06kqZEBTlhaL21
IE3TPpj13c6oP6+GHtKkz4LHIyFS5aOFnMYyjSMKIWn1GPX3Jr0bUTjqy6spwQw4cFZKgDCFWbU2
ybLkRY5DHmUDq4Tm+dwh5CFNhIGdESjpyV0v4ruGTN9Iy7eXd07ujKrm8clWjBJsoE7ptLi0SnoX
ZaDZIrsM6DJ/38hgIyXzx4EosU0vRpTTZ4iJ52Kfd/auHXq/sZA5y8ARA8DMYrzXwbV1WbklQzmW
qtyWNItiKnop1fyg/S+zuzLXunvX1k/ZLkao1ZoGRPQdKigTnRK/8syPsbCvW+PpH9TB+K9jo5yP
aoNi9wXJeTfYQ4vWKGeDUgGm3Z2Phv01GAz8FFr5kGHClQ8aQUVM1ZXpZPQQ4+DRhqYB+tBX9i8r
Lnd8XAOTXLB22Zwg7xUcWaT/T08Zql4onmdNEzje/h7diUjM32EwcsU9LYQYJ1IU91RMNviJANca
5M2+Qg9AsxaWLbwYIMDVJY0KQcZWMe/JndiURRDgZG3IU4LZFXtb9i9zA8L5SPuegPum9aLby/aw
4HWB+G3KBixX0hMpG0WjBGhdTdcENUHUpEf+6NqPpEr8tLjpbgAT8HhZ3oKtn8hTXSIIz71IgzwN
9aDeT9tyn/MD2GFX9Froa0WnypFiStxZJGCUahMIMupDZR8cM+jcXQbWTPpGxNasCz/P9mO6c4BG
0/UeHoFrM8gLnuP4C9RCNB5GjqhMfME03ebT5JvePluDol0otp2oqULp87jH60juX6ZNmwgkCzYo
hhiwH8GDi/Aj3fTwJokhnks8eVaOxP8hHDNCFhqIMaqmnIlsJvMkzB4lPsQ8TgmwJ2+bs/fCfm41
cMuQA6aL/FVCvMWDIieT/iNVMVmtAleBToYmIP3WAJKGGeBxuAUxeowmeJ5twfN92WaXN/KPQMVm
RWQVXJuhZoMOL++ejqhsrjxgFpfSsJAOtzD6IymuT53YZJOoiisBc9VZdzfSZAwxqhltIkxuhiMt
Kt8CMyfqKmbqO/bs+oNdro0eLrg4+fAA1RIoc9FZpnwDuj6zxqB2GzS69sOrajR2OWu4MUtriToO
5lCBUoqxZcVZcxeNcRmaZ4NYToPGZmDOd0n57fKGyQ9VAhIJxP9fIYpdajlmzedhwtxaHQdj9iU3
d3oUUhKINaKYhdEIiQfyR5SyZp1OmybKoY87bmIXjeuPzHlPquex24GhzxcgTcxuk/zT0ndzD7Yg
QDegoxot0x+XVV7yq8ffodhox1D0yRt8h8bjoLLeCn3CMB0ay1ex9RZ3EGSAeJ1iKhsEWaeWmqGt
wElqExpbTjBJ0gstqMrtZXUWemexrkdSlLAroVWS2zmkpA7HkH44Tp+efjXo10m9i5zrZkCLvbhm
2a1BgrH/cLJf0fzZrs3GLd2Ox1+hWOv/I+06liPXleUXMYIONFuQbKeWH7nZMDSaGXqC3n39Syru
PdMN4TXizF1o1REqwhUKVVmZc6Wq4OvX4OCSwEZb4sg86BPQDvoYVoPcqIylVTi3AMoBfmhCqIfH
PYLnIcwVG/aWxa18qDCjemTr76QjsoekITjs6PdAjsFYIVlYx/NlzNM6XlEnCDfo4kPx3QcRPJ29
jGY3ILvcL7QOxiA59CnNfze7eZMc05dfVVDc6jeJr21xYb7kXnxUd5V/eenFc/DPhxlcuxbytStQ
DB9WO49ZGFNj2WeGJBchchDQmUTJWkU7z5eml8UY5zwvjcYrmudahY9Id918ICAp0mUqE6J5PjXF
+aIEHSPTYmA4XRuoqIpkuqzoKLPAuaCi7vIxW2CBFTMguTXNZLUq4e10OgjOu6TTVCTmABNJuifN
VWwGY/Eeq7vUDHrlELZH7d+j+My1JwnJDjwjVsai8+3ZN2Uxp9q6C8yN6gR1cnRlJj7ro/w1oesG
Mm2AkNtg2Tm3EZoxXicpdgGj9aHdtFvQgbYfyfZl9vtNRQs/9ICHnCgYEtodgxDS5Y0uctmn5rmd
obCC5PM6xKRqPBV+GtG3bR6S5W/s4D2xNpNBtY5wDtuxRjVtEwwTLSSr/HT6w2K3RH+8PBrRsV1f
Lf+1su7Sk1yHqiujC2APHHaqUkvZWeiTamX8Tp84Ln7JVgFf4CEBvPlCITDqeW8PDLUA1yluFHXb
TBN1nsPouV+oQdhV5t4VsG86GzcPXNlJE5kH1B9pZtPGM+0LnDmfrSjW2Nx6+nTbmqM/2fd2/EKm
D738BqryePFb6+DgUBi36Au6PMGCYw7YGbgzQU5iGXiwnU9wnw1tN7sWUn/VAFTiTDbEziSvM8F9
hw6GT9FQ0BW6Lnfq1FGzsmaIO4/EDqQF0Rpj0sb53SdBC42hxJHc8oITcGaOcytWPBdqssCcMqab
UHGuDWWizYCYnky7y7P3eW1wOwewMgR+0L9DXpO/72LHHJrQzSHDfmA03oAZ0WfoZaWZ3x/Ydki9
hbLgB7ioKHkYPPQ1eCmN/I/Cz45gxqCgJJIMXjTXJx/E33OKm5vjYuKDQN2kJ79mO/bhTmM06w3R
ddXMf/EgxgSYa48KYJIaH7cNEWGmXcKeBg5oqniF6WPUH+1rvHMz+gZSaGbTTIbp++wq+Drvf8xy
fkEHvzU2Lcw+F8GkgsuA9lvg7mi4N++S47JDj/AVuhCpG7jfkWEu6Lu7f2930LQ0aLRpf9ywxe82
s5T/UxRhYj6AXEPbDnY8n7CPukRFrRIfFj4pm+oY+d1HX1PHD49RoDW0ojNFfLBP/+IYn5rVz49x
GOWKthgwG7UG1YyBOi+Xd/pXXSNQj51a4Py9oY5kqG1YmD4G39iZQXLDbtLX9inxwkeCuguNHs1X
aE5SABH8Qxxk9Pf/+AncohdVRqI8Kjpv9lraB90P7Wj67OmuuP54q8BtPL6EHlZa8R1K/PlKRtYv
wimdTQF3s7t6FKG2iilQdtfTbfHb8diOWDtn//HKtmpK0eeifDcfnUd3a9/P9Ofl4YsehWfmV793
chdODRBEJuiHPXJ763jWdvih+SAlotH9B0idvS4wvGaiMmif4AYGM4SGBn2wIYGekIvo3axKqmLJ
Oq8Pg7baEKiaNVABmywfhVG1u1aiAypfauo5nad+T+Jgkhbf1q315bDbJoo4nzRJ/Ot+ruwKLeqY
96XDw9foaKaCKEB1PLPeGsaeueg1ohH6xovyZnFuKlkvguhCWXlTMH4CPWr+jlQmfWFmD/sjuXJS
P0r3pRshH/x8eYFlZrgzPFrA27Yq1jdU4MJqdtQ16wP9aQ9aF0rIOD7h5F+mFI0faKPUV3Vj7tqP
yxgKretecm9Dr/PRXnjvBPl++uZ807bGbriaHpTr8vcj+Yl8zQZXyab1Zzp57YvsVIk95smncMNu
0tYeIwWzm804tgPep3g2ppvCA1nf5E2NB6WorbpZDvb+8nyL3h9rzANYLNC/JhIL3IGaNTXWzBST
0M2Qxpi2iu6iDwtLOxULjZP5FgnW964zAr0dvcvGRXEXUuMm9hVeyV9KGTl4jut6xrHSo+tQ/TWE
D5f/v+jYWmSNSsAshocOH3PNxB2j9YLU4xnNOVHF7GgzaVEOJeAiqoPL1tb/xm+nU2tcyJVGdQsA
P6zlXbcvIQnQtUYwO4OXJSadY0lWSjh3GBrwgODKAijwfN1aW4vGfmQdXE7io6J8nNRc8roRJfqB
ZjZsF4XqzwzquY0oZTO6kSGYw9gMbkpGlxCgvMYJspBdDWV5CEfA0s1kZzcmXdreY1qORCDU/QiR
HVaRYwD6EfwscEFoseGuXn0oImNAv6NXKk5QTZ0HipKrYs63UzjttFzflGW+AYeHxiwPKtrbvJ/3
pa7R2qloQ9IjMRwvhlBk34/w4t/T8j1DUYuA0L7M8us5cUaqdDkKrLZkkwtPmI0CELLqBPQm/Fs4
M/VYiVR8uVa/2iMkOajegS1n28d3pAL4/cpC48nlrShCWqEt4Y/NdTZPrkkrJI2qtrAZQQY4ASIE
8t4QrAgKQ9mo7HYCL1SOzuYeKLaNlPZKFH6fGue2ZpyH+pTOMN6PylPXpgfL+dZqXZDmBZ3Cmprz
D8lwRUfv1CJ/9EoIwU7dOtwKmDzkaeLyLUNS0TJ9C8wYY+0bzU6NQMxt4unc0VzdJopX5r/G+cp2
f0m+RnRVn34NFy2gfpJH6oSvsdPWd6djB2RbRnx9CpYwC+zwri5fVaWAUshLnf9SnEeJ/a/EFqZu
IwFnwaGjDYHPSpBMa+pY7zH/UNlENGTGz3hB6/qeWBTkH24GTJqshitc8xObXFhqJppWTSBW8dr8
MR42TnKYFYu6xmaYKsoiiWcSrDfaVQAlRxUQHTImd2mBjDMubRXojwJSDZ3iPtaN4yUkp07yfahk
Bc91vTjHfmaNO0xNqDVWlKww1zLCpgFHmBeGts+sh2xsadZemzJpW7FF5J9tNKsAtsOND/BIs8xa
xJZ2kgdtg3SZ+ZIWBe0L43Hsf+dhBMoJGX5B5O7BhYKACt4VdTLexaZmOnQWAQ4PTX4tudGheqHr
JUUDuzrudciVL8BKg6omeic9o022r43d5a0ruNTOvoDbRfE8GkrkYqYNm72WbVXt3U5vJFeJcPOc
DJObXDMZlYitsMlkiPZRlHgWuW+sBPJj+aYz/wJ7hSGhJAeqKVxcPNmUnXZ2MS1YSnTyBra+QIvg
RUuSbx1zNnOKXavJ6NLW7/+yXf9YJFyWH2Gblg79itgEnrfScxAwRV4Gyqe/WSvgd8y1cwycUudX
jAINi5GlAPOioyoFRdryXVUlxUaBU8Hc/THBufVQN6pRX7GnalrukLSk1rRZYQdl5E9gV9GV18tD
Eu4MsJzaqmuhUszncSCoC9AmqzGkkg6KsWnD2ybZOrlnQGv8sinxYTuxxW31AZrPTTvClr0w9W7u
qms3se77xd1WA9DRhq5AKyBp0f8aIUho8/kuRL4nqEl86PMive2coniSfJPg4lpZ3f8ZP3cyXNBK
DW6CbwqL9Nlg7fdCrW7yPPsIx+cCxbksDP1RCbdgoaGLCQ26MPrQrUh2lwhCvbPP4PwtY6RPnRUm
3pY3g0sOGvhQwunZ7iXeRmwHih2Wi6wzWrfPd/DSlgw1JNhJIs9Rt3aU7Rk6rqQgPlHSAgP6Y4hb
a5MMU2L0mNfB+QB/wtaaO6REQ/spisudsWqYOqBOmqgxd9CofGn14a4n7kuFGdbK7CadVT9xi/3l
1RYerpOP4habobg+qTE+SiVUt48m4sTW2RY24KHoVJlmibsQeqUTc9yiKorSK42Oye5n5L47fxp8
BjzN5TGJVxSrCfgd+hr40taoTmUzpYD71RXEAaoNpOIoAfgq0yR3iHjy/hhafz+Jr1lqhcOctgD6
lz9NstzZyX3vbEjp9/OHEY6SpZINaw0XTqw1IN5IAO/GgTAMvFyp6rZbRWtuXFkLqTDuACXyf+aP
vzpYATYKUgC2HidvLbLmueoXILXryEsd+7aTXU0y1k0BCYeJqxHxKigTdNPir5EsBHLxE/y/FNMO
nNlUA9SgTCqam+wmMya0iVcbh/zs+9+k/KVnNcVLkKql61t9sb28fUR79PRbuFVdiF5nZYH7BloM
JW1Q2/fH2oh9M4mz3WVToiU9NcUtaUVY7qQmTGVjtM8HjUZJv0+XwlsmGWG8ZFR8L+vcV5M+AQHu
EU25Zmiung19Z9mS+pbwQjsZ0Wfi+GSTYtfkzA5hJlTybZ+YLwpDlwXpAiUyaN7pXgYGRDJa28lG
vXRIAztBTc80aQKGl8uTKzqd8OoQz0IvNPrEuMSeo469UhNs4zYavRwqChYoGluXHMfuR6JNj2O5
yO4sUegAnj2gHhxk0gy+BWNElNLEDrypMRtPbgNyxxZt9TBa1n5tQCYzijRJCPF1lBAHW9OxqLmh
zM53tdvlSNJlAZtKgbxFE/px/NDOeBgwkMN9xMjWXJ7Urzt2NQeuPQv1YRBacPHeHLVOrtvgN0kj
tIQONxX0SobknmSy/fp1KmEI9KArtx/EN3jc5QLPqqsFDLX5CymulXwD4lKvdIN6lGGphVN4Yko/
d6wlutHsyYCpWTmqgLrrRR/k+SHSMYfZEdwLl6dwvefPI/PzkXEBh5EYMUBt6xSq9SaLw6tolClE
a7IhcbFGgUAhMXvYmNz32rifIRIdo5A/H7r00Cwb8PZBnCevdl26U8jsWcnT6D5Y3d0MyZFW+XZ5
wII81PmIV9904hRS9O0w1cTXNIPXN1eIhKjt9nTA07Kyrtywobq6qduruAykaShBsw2M2wBhoXZD
QGTIuQHFqrPIaWewbQPynxka1evxRuljZIiy7ewinVk2/tR8L90cLKyhTJdLbN8B+AUZS+RR+efE
QNR5TBSw9fSatTdQj2wUCEv2T6o1ULMwoJcE/s8ifDet5tVU7yRTL9psyKujVxU9lxBd4UbPjH6w
IFYIcsrxZSwtP9Qbf3ZABaugptDWqmczG4lU5Mtm4CtJ9jqOZRBa3bEpEDVd/hiR7zj9Fu6ckZAY
SIxjJkoXdLcxerx/GfG1Wke7y3aEU35qiDtheBSpK5kXCJJs6KFlz4az1dUKvvibBRoMpdzWoMZI
qzsjlqZcv2bdcN2ggvLJxwcCcc4/umqXDbWL+Y4MRo0qINZPQ70vtGBtxsvS23i+KWSMKiJXeWpz
dQYnx2sxcbT6GjZNhYBLy7U0MPdqjpr5VlqM2yZPpjeQiI0Pl6dZ5GNOzXLBS7ygGjpoMAv5pVS5
yirwMwP5MXmGep3m/x7sfzqxyIadDzLU6jnVK6ypXbJDwtpdBXZKadb28lRafDFwWJo+N9cxzRPq
GGG903r7ukweCxfDXKTP/3XH81eBg5UA17xhOsg1nA8qRxaO9aqK/w04ULx4qnpPTFB+2N8c6wdo
ePK14mK+svC2lzU2iA/jP6b5IL+dFJI5M0x39bQZ9U3R935hROj+lnl/4ZFYozAsGqgr+NjebiZQ
X+mwVLDnONw081ro09UR4IxDnvr24i1SKdDVrX2Z2BOb3JGwlyUvNQaba495Zm9y1fSU8OikG4Vc
WRDZCgNL8RPt/fKREODXMM4Tu9yCJoOj9LkGu2UxeI27b7obwCIU0+vGI5jGVaXzw3wTs02v09CS
nRHhmqLxHPqPho2mNu6e1dp0ztwClFeIdp9AkHCfjKM3xs+5IsNtf31NYJwnltYvOXE53TTk6jTC
Egtzv4pj3wDTZKWUkhBeNCBk9zGjBjBV0GI7N8O0YYLSPFjncoXlKKSkoGiL4ExL0/yeaf2/1miE
ogE4VJH1w98X5iSnbgpNUcH6q4CkbVqLnF3sFUp9D80oSQwomr9TU9z+NJCQhcAETMUKWC0zoyMU
L0HLryyylWxJmSluDm1SxsNQwBQrr1r9u+7eWdVNXx/j6iNbfAMJW+1ZC3f68MKyB226cVPJF4h8
6slY+ZdnOdVW2zn4gJ79LIqD6hyBNPAc/a74ixbnsxXkX59DHZqtG0XMaxf7dxY/Z2VCmTX4lYKN
U8WbwcwlgxPOrrvuTuBVoaPMxVdKailZO4RYyJLs3bZ/6qsYpKF/Qc6GBMkfM1zoZDhxnmgmzCCW
vOqYuVlgIpnIril0CY5RcK2DIRMARrRHoE+Cn0Mlyf+zXLY7tkEemq4/qih2NZF9l3aK6pNmAnpz
aBtJPCEIVSEihLc6wAxrW+s61Sc+pax6Ky4KKKATligPYPJ0/V6HW7l8Htbtzt0MqL/jiQ5BJhC4
8IJsS22ErDDwPAYDtQVCrwSE0xAY+O64M81RmtYaSSuELhoX9GXXXhAL9BY8F2LNBsVqapV5CUAI
Bsgs836g/WJ7c09AbEt2rr4EiW6iOqzsDWC3bDsKSJdsuyWlTTTeJNDFCK0xWCz7m8pAZuTk29zN
IMmAyk7pouMh8y9PksDvEgLYKBq8wCuN5ML5UszTmNdTpTFIUbR+FSIaQZdK+rPo7i/bEe01IHNW
vAxofIAwObdjD6WSZGi089DNRfSJhvE+Gr/p4NE3u52Nc/y/meO8LtOaRbWX1Vz0xNyYau5NOtzG
4VM5DlQqUiuAfEChEYSD0JMywHTDp2aKqkafqGqBuHf0cweZxI6mmea3+nPi0JbsF3bNZAzropUD
Lg85k9UlgejwfEYjvSdTnKONamj8DuBEoBvK+duoyqgvBU79U+zyv3Y4hwQRwNGqNRwjwGcG6AFY
lCgm1RYvr2RMEqKgavWsKEUDd4mnFb8bo6lpTACPPFu7m8w7ZYIyy0AhzNR3AwRSN6BOZdUGKgxQ
uds6w6/Lm0a4jPYK+bRW7RyUOc+ntLDs1CpANbFu0k79yOrv6OTWB3BcoWgChtp+m0+ScyFyGacm
uY0ad+FUthZW0Wo/W9UegdiReFvhAp6MigsL0JU+A8YME0odH5Em3ShQwRua5Jpk+csg1TwTvclx
xP+ZxU/NoBPvrqNZvHI6zKJdjz+b+NaG5nYeR7fIhB0qo39UIrSUIF3Zma+tIwuMRRmoM+vcsXAZ
cI2Vi9HG7T6rgzqd0Dn6oPQ/0dnixEdWPWpO0BjfKlMSU4o378m4uYOSKABPzKiRe1Bc9pUGNPBd
fCRWettY7KmtwFs2PsxGvFWiwc/Sx9l41qQ8RNLJ5xIimWHNDKRbyGfWP/Pwvq9Hv3M91I+HT2Hh
EoQ6xksrY+wR+iJk3iHUDYY2dJOfHxxw5aESZ8JqrPll92i3d+G4SUvJRhbdIRBW/K8VXn0uS8Oe
KQRWiIk7vcftulm0nU6+6y1txm+XnYEgekBSQAXjL1q4IePODSmx5xK9ynBFrvOklNnWqp5nV3ls
VODdmQUlap3mJJYAzyVG+ac60OCaMnYwOjCfDU8kvErxoIxRsFWPdpRQq5Rc/6tD5WIkAMxtSNGh
dQORIHdagJR2I71BxFJo91WnU73Zz8O/1/uFbuSJEe5gkMIqws6AkWW661YmONerQeKQE8mlLxsM
t/cTxdGYXa12nB9xM3otNBgAkr+8LwTeFOK+QIvgjQpRbX6rl/Xs5tBkxiYEOCp/dlngLMFM0B5e
yRZHcKpgCmjpNauN8Jwbj6snYcZUmKrC22X4VY+PdvRIun//Cjizst5QJ+56yVBXQiMNrgcb2dIc
ANrACsGb+RYZtTeGkg0numMhIgqaShMNVIbKn6vGQWFJX83ZxW0T/RgNcI/qz4Bk2ctOG4Ox3yqy
fSFasrUyAL5rNCp/xUcyaPHkazCYk85PQBbl2gEDg5NzrM1EMj7RCbbhBaEohJAMbZXns+m0MdND
B7ZYEVOW7V3tKWavDnorSfexGEEDD3x5Q4p2CbYHBAgQMIGBnXNUc23lUTrCIrodAWkOgc+KjtoS
+nouExWUmOLf96g8ZKTOVlPK6GVTtlP0F4MsdGGOrJohNoUnlAv2I1QGuVCsjfSwmtBn581dk/8s
w4j9cCpNeR31tnpsbT0kwczy6GokcX7Ml8U+WrMO8WZQ4cf7rLcZo86UmB3EcQsNhM5LXA++ahSD
JH4T3EkWgh2wbxjofENPxfl6V2Sa2n62QWaAoiySq1Z7R9gAQhw03bEYIiFvl1dbtJdtoAsNsCpj
27qcL42sHi2rLezFHbrTGQSc3iaE45Z65ySxZC8Lx4birwmldoiQ8W82xWxYb6xjW+pGe5nQVBHo
dnXdQL/OH5fqJhnaYTta0e/LQxS5iFVTQycuahfQU+deAWEFJr0x6ypwYbzp5rXu5j6x7iv9Xtcn
P54OrRmginfZqGCsZzbX/XjiBU0bIoSm01aekqNOmC9+Mb+vCTsC2HyXz/gbZPHi6li5u/fMJLfF
p3mMJttcTQJwyzbM3ILhfC1bavau0jqaAA0bXSMp09WQkb6v3Oe/GTI6gdDEiwPGe2Lc81U+5GiI
UNXrioFB98HpUMlaApRvy0iGBxMlR2wIHKwSCiuNGY9Sj3OjTpDWrTzSWOGzA1aVBzsytcclmXTN
M4a8e0M3WLbTzYL8rknvvrtTPARgpjPQE4Vy3t4sW/IKP45vs7rCeXDSjGRbhZnj6Fv1EMdBM1jZ
C4kViGFbRutD6Ez7HS0GsliaFml/81zFCv4zg3y4liV1VoUaNmqqxuDi3IG0bx72fQ3mmNzrwVYc
Ws+VukMpq7B+opVR4vn/n4Pyxz532TCwMRROhBWMlj3Egs3kpUq9SPXm5Ck2dhN5rdACcXnTCGKs
syFz/mdMVtTzuml0/T4efqnLjdlLzr/gCj0zwYU91TDky6RiVuPYxBWqU1XbENRY3WJXLH6zbtbg
8qAEThUNTytHsIP0g84jUJRRc8fFWCpvcQ+z46uDg66nH0m4Xfuc/r2ptZsS7eOmaSCHfe5n3KYw
wzkaK29SvrPSJwuwGllg6OiUWWTAmtVncQ5mRWqv/WIIC75kiMwO/FR6O6FLtkDFrzwi0g/S9GOo
d5fHJNqHaNTCywzuGmEP33enDSrgkblWeWZPbGSibDSOUjM3IYvZdmyhc6tCImNy1fJoKU43gpOv
H3O/jqZCkoIVreTpl6xu/sSNo/fPVAdDrbwknu7b5YMlrx1qjnOGqssio9cRzu8KJV5bUkCvwh0/
8O5ETdpj2PkC0fDQVtB9pJWvzLVflRx4hMuzLDp5GkD2YIqykNfmJ3mI4tAp5xTHoi5vWMSOYN2h
IYitL5sRzCDGA80eIEhwM/CPDhWM3pAuzirUUzFlIVX1R9RP3eyHMUpCJ9E5R281CEjwwgZDDXfO
0U8YM7R2V55To4v8uZpTSAaBjB+FuGlbsHgP7395bKLsCB4BaCECBBVtjrxwnqM0TVVrDHeQ+lvN
tojWqQboXl54wwS2O/eNsefIeAZho8SwcFb/GOYJDKeqz9TOgGETEnd17y+t4qfuHQnf9Xyg9bhJ
woNbg0Fxl7hea9419msSvS3sppVtWgFuE8t78incrp26uRh6C5+iKGCswrkcNSClCp+o76kNPGOz
04tjtPgglYsUj1ReWMp6y0VbGSkVdB+j5oDyD/cJtgEQsGkAsx06bpCS2zi2qMokkbLIK+ElhiOD
NpyVe5lztbrd6UVowQrQtuCpzPX3sNg660ZuNul8aNLBs+x/rxCybmmodOrgAgPpK7ep1QQ9Xg5L
axC1Fi9O1Q07PXGawB7XpqM4VLeXN5ZgJj/7N1bJeYh98RnrOBoSp3azGh0zC3jEwlAB5ouBBKQz
ZUKyAm8HXwcwKDChOED8iyzJo8GN1ab2NKPaxk0ZQCFhPyX2rutbyXERRMaANIDuFq9246t+Uz+O
KDq2MOWk3a5Aj3psy9S2RBNH0PHzCVXRsF7nF0UYK2ptGWXtpR2eydA5/2nHCpTVF/vX5RUSbUOw
94IEEtc+SP74bVgj6VZVYGID9gW4LbW/AqBiJU3fV6q9VbvmJtPrg5ZVGy10fkpsr6PgIoCVjwu9
fY6KpeNfUqja9GlsL7Wnh3PQhUvAunyvFcPGqpvr0YrxwGhpoRh+UZBtOcep5AUpcHvrIiJ5BYAv
pBi4I9j0ZWfUhlrjPYEKZ1wB7m+AUhhlnjgwU7TEqnavBZcHLVrZE5t8UA4NUWzKQasRPvpub39X
cZGVuR5JAjnRcVhVv3SEjeC9M7lIo4CGgGKHeg2lSRe87tNHrZEdWZodevg3l0ckuragIo+Q0UGU
sXbAnm/WpAHB0UKQjmOj7pXAVJqD6UfAeGpJ52cqAK597RfDc4bYfxgiiY+RmueG6kxAi0U1zLc9
NGWgLRhSNFVuxsoEtiRRZg8h1+0UKTOt0+iHjeb70Gl+SOZAgC37pI1dOyuB2eEz1QkYOQFTINhK
cXpnkXREbmXauGH9rs36IQ2NbQ8Idx+7EYX7kGQHRIu9crmatgkMH5qQzxegdJrZaVy79nCnXY/t
9FBFywOa/F/rxZVcW6Lte2Lq052cRLDzXDnAsjgw1VW9z+ayuE0HK/asxpTlYkVu1kGZEwAAEMF9
oZTQ584xgPLH5YGEKK7jNxCYf1xeNgGDEmIN4CFsYGXRscn72aIjyTJneoUyyr42QcR7tcw/+2yX
5wZ0d1/jzrqyoieoKYXTY639TN3Kq/NrpdoUy84ut+YMMGZQRVtI2Y2yruuvq6pra2SAeMgBlZfL
rWo7kchkQ1J5Wu3raFbpwfc66x+p+3B5EoR2LHRS4KWORjW+V2RyB2NATbDyWB5SgqJEOqJ4ZRxM
qWCs0BKGBKdPQHvKwwJjpWrCMckrb15K2i0Ptvk6h7dT8X55QF83zqo6uGa4V+ABaB/Pj4M7EXN0
QrwRuhHKHLXSWWiQDzPJS0Q0GJwEJNM/dSr5B08L/Tj02CAPMFRTfoXHI7qZGt3ydeAco3lsJXWQ
rwdvzeKixGajPRTZVS4i0EK1m5YQ4WJjg7odyoaktz2L2RJvKpo7FwU3ZIsNC69lbu7iqjOyHK3u
3mTvivCnnr9eXpvVGZ9f+RgGmlsxFvTs4A16vjZ2Fg+zVQyVVxDfqMACV4AP4gqc4zQ192b/67I1
8Wj+WFt/P/FWmhYmRp7BWjKSYFGjo5XLhArXU/hlQA5iNc0kqKvwpxR6a3O0MGQx1N64UXIn0Nib
Oz3Y+rO+9AUlPRI1oKC/PK7LRr9g0I3cqS3SIU0zKjtQb8ZkO6ueMhXbBMQBPZ6MlaxXSLD9dEir
4W4D8Rjy7ZwzcqY4dYfJQNK7ram7bJRF9TNTsvk+ATTcZALshSYRy1xbF1xuk4fTyOaoR9ibgwva
YpNnO+CJWaBeN6cvc2p9G9gzUXI/C+/R5/Ixq9UVOkbQGenXuqyFTgDVwIhPPkY/3zztiIwGCOFr
z3XvlQVuHkKUUeJnuAJp57yUPUiHAOFwFyXIx+tpmiVuTDDlSNsgF4DLD011fL8OSGvMOGVT7RWR
8w3vtsjTV52NrM1lEdwaoHHTbqLWiTKuDR1vxDHnI2UVGCBQlgM97mwm3qB02ECLelfb0Qex+tus
zmwJkkBfJ483icCfAPkIxi0oYJ2b1NymdEYb7AnlUf8OsXU/CT7eUh9lhSDz4k0T6BQ9WLunVVv0
XlbxF3SlQfsaHF9gHkd5DPvt3LrpKDHRR/D8t+BRbmh0U94tMOuTILoePOPZwBN1G98U33ZQOthc
PruifUWga4w9vrYZI94+Nw7l30kBmwFI1K6ro0Gdg7PPvBf2yvbZRgbXFRtDUQMctusTj89iTUbY
m0mHeVYeoaa5A9ZmiwzWfgkAw96lkjtKao3zt3FuR4vlYmh1YB2ig0Lj29yH5Ix1+2ZelbLnm+Dt
ioNxMjhuE9luXmvagMHN941fIVFFJ2rnvr0FFYTkthfAp85treHAyVViaSmOag9b46EPfkxX2bZ/
rV+RGMIGmW5lsZ/IE54NjduhmtmjJrYOrXvtA0g5XQ10ODC80EFXGj122+bpvpCdya9vmPMhcg+p
ElCPUWOw6dwXO+hWUXTogfjdpRujoLXfBeZm2r6hXW5Tbp8lh2K99zl/QJCAWNPUeEDZJhcXjLmr
tODoApvKh/sze9+E15Bxof0GF+tyYHvpcgpc3pk9bqeSpFezal1O8xrv/Ft0OHkp5rr2ou0CnqFb
4NK8/Nrxyu3lgQpu7jO73JbtxtlFIwfs9h54BFL644FsVVW+XcXjWxnPITSCXDm3f3JNr2LNhXRK
e9C3/a/i2vBjX6GF53pNMLwn+3cQt1zN0pqjIOLC+P7Y5faQC+1HEDdB3aR5zd6R2ohoeGx+NIHm
TUGZ06d7WQOL0CDQDcBwuUAC8AUB0hmk1NeNMyrLERjoqw6ivZfXzBBcVmgI+GOD2yzDAk2qMsF1
MXum5x7b4Fbbz97tw2voh5vJj6h9o++vk6dfFp3fRj8GnfE2vkp888b99iQj51x3yJeT4qIJCV3E
iDf5hN2YkMRJdZDJa+xbNT/k5XaWnQ7B0wZpP0R7IEixV9TOua9biJPVYUaggAVF4amkmg61ofA6
GmRXodAQkBTI2SInRnhgusJSjWWlCfbl2JsPyW6h+ptJyb0FcNJIW78+go/bX+56VebORb4OISae
158KlTxlW2zWIMCZgUafNgNUgu8ihB2BdatsE1UySOEYTyytv59cHIlagMFmgqU6GEyPeQ5Fp8Tl
DSo0AZTcioGHzjJ/BpI+H6Ixx3rVw1Os5jQ0dnWyd2SRi9AMKODw/AREDspl5yNpSiSsQYYARR/l
aJUPer1bEm+W9YN+wrT4DY40Fk6zplvoweEmLHMKsw1tC1ffx+SPHqjKt3YQUWvvHOOcLkF3iOnN
SNkuvLb3sqYj0enCuwOMoCpSQl+plee4mmobO9J2epAQOLu+czfJaEpWTDzIP3Z4TniQogEiPMHO
fEBxazC8Cug4T9vCRz6MWzdYCI2VAKMMYp2mngtsE0jcJc/IzxLwl6l20eKkAc+EmJRb0b5MYi1j
2DjWdfvuPER4dB2TwPHnD3vT7OJ3A1oL35sg+qbucq/6SACMl0yEcE/hxbH2NIDLw+a+IIvMAsAt
fEGx7Mfp3gYfp0UCB4CDvzgiJ3Y4Fz4XtTOzGHbCwtjEfYt6uPXUp0VJ2SwpD4mueOAZ/hkSd8Un
GTFSp4epWWmuLS3cjMT1Wc08XRueG+sjb6pNpUmCN2F8emqVOzVKVxrL0MDqAnB2k1FX/zWDbrbG
e5FR29yz/yPt27oj1ZGs/0qv805/3EGz5vQDeXNiu8qXur+w6pRdgLgKCQT8+tm4e7oyVWkzre+x
7LKEQhGhUChi72yHtwwB4JvQPtp85Yi8cAqjvpM46DxEkSEK4xTXgJi/pnUCRQI2Csqp0cj2n28g
UDMCPPkjNQAKQ0VRKjw/4d6EN+Ea9LQTuheCr7R8BGbP23pySY5If+G0Xw6Gpf3wfCWtnaLuoAer
cFVG1r597x6TvXdrPondsENxA8r91ma8cBSdzajsXGBPPeE1ZkST4xZacifvCLD0IcOrbo3X5NI+
na5OCQsHu+jbZpkrZ4BsB00akolvC/CCAz1bjRIA2gMHH22KGVpy9ACHanC0XKyJbFEnxW+dTaIE
KFU7+n1HMoDFHfz7bNvv0NFS7uT2cToET2+v59IlE0w6oChDZeCiF4rizcB0NbuF7tn6gV0xormK
cBCBveTg385fVyazLy0MoR2OctzYwQFzrn1jjoKA1APrjX0g783dfJ3syaYFk8N3VPAfVpvnLqrD
yXSK6jGndaRXAXu0HJwtR8WBFa5t1YWEL+LUXytSNK5I3BqkWAtDMdvKe/eQNREFglIEYrFtTyIw
JNwvVxKg8t7kP70PK/JcW6CijWMqmT/XmB0gGktq6d1fw97cJHeoontsnrpN9vz2hBeuXWerVRTT
GHtzZC0EKskdsHIB3Gk76LVMAHi9Up97aSZABKC8wkMrInJo55rijCO8vQl8s6m67gRez5ECfWry
rUiu3l7SS424amynMyk6aRs2mxfKbgQJYPiUsX/wdu/v3ptt1F4Bxf5QRjGKIPso2fVrr9gX3nYB
vHWySkVB564LbEEwd3M/RGCz2STvi8Ow+9kH0VqZ4CVFPZ1KUVSAM9mlzIAI6X6rb7L34sq4Ne75
ijDXdk3RR9FXWd41WA/BKSbBjlHhZRO1zShYX6tiuhTcQXagGUUXC66LakWMQIFRbhXAgHO/zXu+
EYApjNDbvRuP3dXXbN98Ibf2h+xhugb9QFz8tUoIdCmHdfYBymJRCMg7smDKhomM0u4La975RjQ1
P7xpWwPGUf5w3R8zf4eXY8frIrQjg533beW1L+/qLyEoBtlVc4/CzkUIt/Q43fsH6zo8jNf+0Xyq
joDA2gGLIRp3yd6KQXu1Dw4AUDiM70n0KTj6u7c/5pIzOtkQfwkETm6CrOp6c5rwLTMasAf/3m1W
yktfsjq/mepSsQh2iaXDVdHhosvZnJtAGhyQlkAIcwBG97sMMUwKvMyDe5Vv+6v5zjys2c6lxG8A
nO5/T6xsdW2AYxbEYVgaeE+PJu665maGubLFxwM9Mzu8LcrF7t9aqLKthtmAwXZBBhWWHUm8XHRJ
ZFvgFSAre7YM9MZEamVkaEy8LxYgRXNC1/eGJ9duHi8P5Hgc99y9k/14e2EX6h/h8X5JUn3nRakX
pUODlX1LY86iZ5wgsNoZPGXT1ox6tA2tmMjaCpeQ5EQrm8awhtTHCnt6VbfbzsW7z77yNpYBjuWf
wdp0y2nxlkCVcCr00KTliUVTwMZtAu/ur1TcrcjwUkR9KkPlbPRGVvWehTnojbnpn5MP5bXxjUb+
O0fjWfRst5SzkQuHu8KC8ES/8cZPlfWuXK0KXtH1QDkDS98V6T8ltkfR8caO6211QB2RgEYUR77v
Inllf3Yf3hbiSzbn941aGsZRNWSBOO1cLzxWFsIPsDTy6MfBtfOZIHvMo7sBuRg3Mvft5jM856ZE
ate8MrfWV410E2T76wOUXZSMFnmdYxetBSrxpk93mXMY6YqBX3TKeAJE0hrllgDHOF8mGgACMH5j
mSPYJHF1ichaT8XFKyUcMlKpoP1eEsnnU2RkLM0+xEL8A97FNvQpQ133u/zO2Ja78iCP6fbtrbsc
NZ1MqEgOcOU0yQgm9BBgRJOMPn+1I/44XTVXa3wCl9XkZC7VAhhSeV2CuZqdCSyzXQ+SOXMDlo+j
wIt95EdoNL1L7n60D+lO4PHqhWRxLU68sIkh+P3QD4+0C3rzlJO1KMDMzeyJbXw8XgM+PNgO3sg3
b4v1QiiB5hEA1bkokMFRp2yjGxSzoMTFExHrtoZ/6IovKMmdhypq+/fZWnf1pSWhIgsP8iEqc3/r
p2Cl688LhO/GL8350Rfs44QtXXmwveCMUcL0axLl2AZsSd00JQoHZd5FlmvHwndxXfGv/mPJLX2S
1lLNvJQZK6c1o4lF6yHDKY1k354NAZoMCtJGdd28Zx0JHxKXsQ95ybyViS+cbShoQxy0kEahqU9R
TjFkSR+iT3KTm8c03PXkrkMESG9Z8Y2D3Ky4f3udF6L7s+kUX+KmWH7gLhBVEwzB3BVGu6OsQwpu
a2En357sgoIQ8IejHgyt4yjKUdaWuqTtq+WFb2bHoSo2JVpB357hwsFzNoOynKAsvTYTYHvrWnR9
1sWG0we3um34uH17oktyO12KErZmEm6zoJjIN++5bKI6bXczu7aaCo2tGpngs1UpOt/6HSB0TLxQ
9rPB3ldZMYLZmqX37UzuzVrYK2u7YGIwsKUCO8Dr+m8wX1PVu+3kYbqB3NfVscufVnPol8SH5Cu8
BICqUZqliG9gxVhN9oy33uYu9yLZX8kCDcKPwxrCyQVeQNTMnMykyG5MMgt9aphpOiSH6ue8F9d/
zXi3CHbeg/uY3rUHN0Vi7G3tWAZVApGzSRXvkdgJGnYLTBrSqwruybwLhq3bb6fsIRtWblCXjOrX
ApGDOz+qw36gaPvCXGJ8zGUcrj0lX7oTEzSoLPhyC6/Jy6X9JNpO62BOrALk2fP7JtyYu+pWHkbE
ch4uFDgbJWJ8skWMz1beBy6p4em8SpQ/pdmInCnmzdMObQ2fKeAyTWNlkkuBB1aHl2nUwrhATFe2
SoqMzciPwWOk22QEbWS1Bd8ZNz/Z4osod+F4g07xmfx8W0Eur+3fs6p3NDChDjZf1hY2T23pfbY7
exfy+sv/3yzKE4dsStJWEmvDdfNQAE2lKpvYCY0Vf3FJ24E8uNSkoyL9Nxj9hNRAI3exmMD82ZRX
snqYmyIaumjGg7j519trumjQp7MpLt7OXEsUC2M8Okn8b1NfeNdFUBoC5bnJDMgOxwF37NzdCSv1
NuDiam4CdOgd0SvEd6ZR5puxHPgxo5W/lZ0Id6Jon97+xEsvpajQR+cu2ktMABcqcs8bsB1V/gSL
KezdID73uHz3mb2llOwl+2EHJGJDvxlbtH6Zw61wJjeSDBmv/usc3pVZdzQsN8ar0XvPTLYt6VZO
yYsyPP1AxbTGrlkaGvGB/u24p3fykF6VuKG5II29ch+rYx2jUZweUAz8tmQu+arTeZV4VGaBzRKK
N4Gm+Czc22otqXNJE0/HX+Y/cVWNS93CdeELbbgMBzWDYtgGWUzpXTKg233l1fSSEZ/Otvz+ZLa6
HQxqo0EJ2Evfpm7Jm3/y1iAlLgU0p3Mo2u734SxZC4mBxIEWHxzkb4qtPT28vS+XXozQ4YCeYfS0
EXSWKBuTtrIaqxJLme1PMg0AuHbsAJjRIKPoHXweuygnYGtJj0trO51U2S1OHBYmHrRQDh/L4oNX
4rZ8uwrIdfH8wrkFFkA0ri4F7+fbBGLFKp9mCx5+C8Obt+/5IQ922K1de5sAayoiMnIf1p4tLylH
gDAeD2Lo1futlT0P+qGyQ0hUtsUuZ3iB48OnufZX3lQuafzpNIolh1WYmAWDfmTiMDdb2HQ0zDPA
+6fINIvIdVaijcuacrIuRVOAwsel+aKQE0jcC3TOoTsNN6WbyqFb2ZjBpnSy9w0wXwgbVsKqNZkq
CmNn6HJ2TMg0Me/z/mvRH7pxhZbqUmB6Kk9FWQw7aGYT9J+bfCwfhtCOprA+8KD70KF3HpVEK9t3
KXdKTudT7BsFAiJMSsznPG7dGPy7XxyyTR75ft5MR7wv7vm0fdvWFyGpsSnQQJaGBWAUgx3z3Bzw
MOblHIScuKUbzxOVf9WluzLFpaQ+YMF+zaGsqpktsyAGtNI88IdwI3fDtYUHDDBhXiU34DHZmlvz
GpVQK27son44uK4DmxjAiWqZukyToZIO4p2chZ9z0JGAyvg2zLy15S06/rsIf82jGJ3lNcA7LzFP
VuUfOfuY9+ToTyXQaSewF30eZ+NgD/0jz+UulTxqRb4Jp/Lj2/t4abHoRVh6Nxc0ZvXhxMlLV0iC
mjO3upPFuxL4xuaKPC/u4+kci/c5OeEcXNP4UGOOwN6M12iqfjA2+c4/grhovu+PQ1ztQR/91XpK
Vuzi4uLA92ICBRgVberihrBMw6JCkOfNfJ8MBaDIeRtVSfLPbNL/+zH+V/rc3P1z0/g//hv//tG0
U5enmVD++Y/37XP9t7vy+49n/t/LH/77P57/2T8Oz82779Xv/+nsbzD4vybffhffz/6xq0Uupvv+
uZsennlfipfx8ZnL//y//vJvzy+jfJja5z//+NGg3XsZLc2b+o9//er49OcfaJw4UaZl/H/9clnA
n398yp9F/b367S+ev3Px5x9oxv07LpSA2gOwNMrsluhRPv/zN/bfQYgMtmBcqJccHLxn3XQiw4zO
31/gGYDQgOd9FG/DJnjTL78K/+7iZwQgo7hiAb/PtP/435WfbdCvDftb3Vd3TV4L/ucf5+7LAD8E
rs7o2V405kQVfceZmrlsxjhBl/YUfDem/4w699fIy4wnI6OAxerKtpRxhuddpyh+ILWy0u382kcr
h2VLR9C6GPUI6qhgjnJmPRQAzNuc7N2/JPR/kYjihRbA5XIsqYwDL6u2Y1O9L8EFuNcbXLnCkNYo
QmlnMvaC/oZYZYFnUjJEeoOrKQsfRHddjy8PGz9BQAvui4aQ/ywd/b/7+Vsp+AiEBJPZHL0nUxlE
4EEtI3OyA61vR/niubakeUZFiE2MWcqGnY/24GtSTHLliLmsMGg7PR99SqbcT2a/j4uwjYFVv8tI
sLKj5xHjL7EoZ7Is8mFMimmIS7sx7asBJXX8MNu0YN8FQsZx008JaIiNZDCu3dq19TbbUgFVkJ/q
aEWyPnaYKQ5ENOxg9Sip0lElpOvPBYaO+84WXSLisfPsaFjAzcv+PwuZ/i0ytePPLxOrnBJXxP6Q
53dVVbHbznNXMlCvbbXi0MZwpmMNqqS4zuVzBuJTq+FPWkJRC61su2qRx3L6eLRaktx7c10ec3tO
5cpl4JVPD5efn3jMtuhDL7frPq4Ccpt0ZhMXRTquhACvDa74zNDDy6PfmyI2qpE80DLrPxjGGrPc
K4OrD2IEqgI+8RZCF8Ytt/wdH4cPekJX3LHVW30NYIQ+ZkGAYt9q6Oo7FwkIPZmrfcbcwPtez1gf
92lLH8wydK8mYDHomZGKMJ8ilsxMo8HH43Er4rWfbstkvteSjNr+07Zz6s8pPh1dz4Rtp8Rq/wIz
bPH97eEXU/8Vlf+yUsUjZwGi4NaEC7BTw3Aio5RJ3DtV9QAokYlvEw8vaW/P9Ir2hMoWj+bsBNzj
8Ac0o9cWEDf31UQLvT0IlSM3D8Xsp9IRcd0meX5gNM/fA3hn1jwXQ+XUlRNq2rgJw0KNm73raTBE
gvU/tESjsk2VBgmK3qwE+Ah88tUwrOlLO1v2ytn1iuADZYsFGWg+FdjiNuv7jQTvwSav2d3bn35+
9f+3/qioGHbJphY5Lx7TzpM/WenZ13U7B3fGxGx0BvTJVOzRJLgG5PLKWtSrjZnZ3VSh+y9mBrl1
So6W0W7tbvja2Mpp6KZpms3B1IEbju19PGdMbO3h87WhleNKUG67hTF28Vzzz3i73hmCr+ReXht6
+fnJcdK0bSOdHF8tMusWVLwH2rlXb+/ta0Mrh4mXtcWUeJaIndZ+ksV0YxtS76vVGifpt4yHLo4S
c0iP2Zj9HOdVNvZXPlulPepyO62FROBRhvLaIeEH124ftSQSKMKWoLbrWrCJxAQ5O2oOx6lag7d6
7asVYQN1vMbYKYJXHxClVW989TpU8uh9t+J7s4A0Q2vCOwq0Qd/OVjEegN3VftYbXfG9vZWUo6Ap
j0mH3lR0U4N5W29kxet6Nh0BVGl3sUFRyczBRpWv4bm8Im/16bJe2qiz2ujiugze92P+sQmtg9ZX
+4rDHZEcMChezWNDGE1Umf6HbGSaNwJf2co5EAWYHvMOGH0eHnfRe9zoikTZx5yYyWz5dRenQfOd
WOKBlSgv0JOJspMtijCMJm27eMzcYCebgh36rC92WqN7yjt0C/7jjI0QigNENteqtj219Zygp2wm
sthhV6H4OPbaOtj6gfFEgvmn3mcrF1ZgP5XC8aHeYHT/lk3NPW06vUPfUw6zRiaNX4RpF0M2UZI+
4wFLbyfVGqsWoNUcXAZdnBlz1Dg/kCzQ3EXFu4Y8SFEJhMM9qNOnrAfPjCP5X3qiVtzrJEdgIztN
F9vjCAj9ClXC1lqT7yuuxFNMMnTTIGcl5XEw2QcRWLuiXHu8eW1oxSR93qKp3S27uJHm3dD5X5Iq
X0NUWFThQuivIlO2oWGNbYDjfewbhlJzFACnG1JW7LmqbOAxuTTs9K6lL6nykyAF2eg+oKnXxSRI
RbE1S0L2IktGX++cUIE9wY2EjnsL4w/TeOuBbBS1WQ9aiqMCa5IU+E8jx+by1p8i0jZpZBjuGpXJ
K/vrKh4g5Q1g3oSFo4LURz/k76eBa6VPoSbngaGciUuBPYKYcwoByVnJIuIVkPL1xKJEtA0d52pM
DBZP1rRLsz5yklLPDbiKG6iAJJfOOY6hNgC2wUjcDhRX9ie971b8AAKhnvs9/GIYhhs+PiLI2uqN
rHgBDlywgnQYuWudDWs9vP+vVO++piSKE0jNwQhHK4GsfR9NFCDjbEqA1rz92cuGXfACKovZAk+f
+qPkMYjOCxEFrcPIQ+3XXvMpAXz+x7dneWUJLzU1Jw5ANp1MRsFZHFYz+gpy+Hd/WCu8f2VwlQOL
dEwEPoXk6ZheFb7YoDJCb1Md5fS3sxIRfkBYTAe2Hcb6akAQqiUSRzF9tOkjpWuHLDb5EzfR8kv1
VNxRDN+cfW42M77Z5RUopYqrvG3zFW15TdSK2bs9Hby6CSDqOgsiOSRmVFDN+NNZJj1RkhrEKQ3P
ESMGw0yv2ASU7amhtl5UrvZ19yQnoBSGvMMaZRa9ExXzGnvta1JRTN+wh1FmDSQ+gue9Z+B3HxO9
rJn6Kg/hCtSYw/ZF7R1E6dxYuGfpKaASkhfc8eXY+hDI6G8pfySmr6fathKOWzLtg4xB1Fza2zYM
9zU19M6dl/7PEx1B+yuKWICwGTvVtGlGskB2aw6tGKTZw921uEDEfVlsRxu+MLU0h1ZMkrk1mqsm
KAga8De9Xd6A7UhPQWzFInMqWU19h8XGTO0H1+mnqHOorTm6YpIWHucWejn4EofSyOqCD5ys5YAW
uV44eV46jU62Mhh5Nqc9sp7ALvfZ3u3xHjKNgPOP3DEgT8M8TeNmNN1qjTPxFTN9wag8mbCbk6zo
6wq25Ftb6fK/QJa01kPx2tjKGV0kbGLNJLu46Ga6m8EkEc0d1cwoqP1OrLfA5B3mLJbjFFchO5ar
TECvfPgLGsCJUCYK2F7HxdBNP6Ifwn4kub9S6vna0MrhWXU5sfrCgrxnFvtlDfTftZ7B14ZWtb5D
5aABoonYmkFJSnJ03ASVs1ar9Nroy89PZNJZAUscsGjH3pwEQEb2UA9INRN9L92DJ4O7/TyOQQYt
bHgYgwOqjfwRXXtaPv2lb/tkcFz2C3uYcYSSskdry2x2nXUgZdOstfW+JhpFz3s0nri0QiCHq8uG
5U7UNmvFn68NrZxHRsIDf6bQxGAoNnixuBNs0HNjakNa0rc0nQhlEAu7RuPRFg+COy2Jm4qSg0qK
SCqgidwwt8RP92ld3esNrRxIo2F1dmpWXSwBrLNJ27Jtora06x96wyuHEkUxhpeUE0olgFj3MGbe
eMXn0HvWG12x0NBOSJVRhpiI2s+0y74YYaiZAzUV+5xm4du9VbK44Ml33+je8bzXHds5t/08K41G
etDCsiPPgNMAUFvf6lknarnO/Iq5EB25Pja0MczE3pGRtNN2BL/koKkxinUyEcraJnBcRU7syBqq
w8Cpproo5pkbTjlZoBKKUcP8bq6So8t8rWoOwFCey6VxWJlmVoooAwyunRfG/bAWmi9D/B5kmGrF
UeYUvpG0XRf3HU+ad5Wox+4qdAzoS9UDSzhi2ex9ooMI6C70WuFuM4fzQXNhigWj2gDQ7WXD4lyy
n0VQzxsnYHrFVHggOpeaQWknBr48jgiSb+rWOmazq3cXQwPA+eAhMSQBzCqLKzZ9qp3wE8KzLzqe
AbiP50NTxx5BCIDUEUG1+M8hl0D87BpjLaFx+RgBgv358MPMJ4ezHmE8oOmEieixEoNemQH6+c4H
T3ibsKKGWCae3Q1J+zUDia+Wd0CJ6PnYJqp1srqFsoShf9Un9cdZrKFdviYTxXZ9lPUxgSeSeHTq
3Zil1yLkD1q7qdanCGPO22KuIW6HZnhpAGX30OvlSMxQOVzrIS8do1uiR/DctwhiKr7WzvWKSNTK
Ot6mJS0C3PZy0/tiD8G+KHs9q1fL6khfl7NhSUTrqXs1eLICaGom9LRELasrkelGEVaA8NFO77oq
ueVFqJWlN9XKtNLlHPwzsJy5GpIo6Zkf5dZaC+Jr8lbMEnEMgOGWKzAhzbeSALEF7XtGM2301FAx
THecvEDWSDmIMbnPEz9KpKUVPAJg+9wucwagIWuJS8Fw40YdB1kA2Is1t1OxTNdKfHdwcGJzR4KN
x/eeK3/Wy2gAwuL8y5mRCrTJmiy2g+Ihccbbui30dEUtKupnYdVpgKHHLo/bBME6T/U8ilpSVIag
TUYGt42JSD6BFePBHhzNodUjU06OFAmMPuzBCtbzTyCl0MsAmGrZychBPOP0sHpv6J7gA25YVWvF
0iDQO99HbhcFCDRg82LMD76RXldhu9eyGxWPt8l5iA5fJAH9udgFZfWul82j3tCKSY4zF5SCSTA2
qQDddPAunV3Ns1JFzRLh6OVkxme7ZIjn1HiHqnI9i1S7yw0hMqQsYZFWPdwHbfZAiHGlJRG15iRs
J8eeHThYpzc/Zq55M/ua9qjWnDRkMIEHXLVxwMyPzAQqTmq3mlGPWnUnRlvSYjnQ0L2ynzoMLqSt
96QAAtZz5fa8hlW06HBnaUJj188W+WIEkusFm2rDnpUsJHodzgXPTQ6jJO8zvIjq7aZilZXDUKCc
sjYejfTrEJqPtVFq1SsDgf1cJgAzGhwy48ixPZ5HtDaAuzlMmZ7NqyVELtB0gZQDmk9pEBDD14Ds
a/kaBtAr57zavo/4wXJy6rWx39ePoSAfRDZ+1RO4clZmcE1ZznHtl4MPrLew3k4+cAC1BldLiILe
pmEqoYbtPOSRS4o+8iux0xtciWMDoxyaesnfGmO244W9rcI1TqdX5K2iflL0MQF3HAk5j8spwvtc
GhUmqqD0PlwxTpkIKQpvYnFSlDzyRnLHGNdLtZhqJVHNe48nKdxh3zvoDSlolOemXlEOQLzOTcjP
bVBa9djPkY/71KUfu5TrHWwqvttQFPVAckQRvpu1QB/zH6100KraAIfy+WenQJn3vR43HirRWV/K
at65pmCaSq6GsqWRJQOaQeMcdiPN7IcnrbVzc1GJC5kWtZxImgktZ6Ddxv0o80/wYP3DaDVpnCC6
rXYiTdq1nM4rKq9W+5DRdpOsdds4SdghmIYP1KJaTxbohT4Xv6zAAFot6W2DZQCjyvp0a4zM0bMm
tdonKz2gAeHciDPm3XimcwSCoObQiqGiBMIxyhJ9b2Pj0Ii12VM+VJme+1JBIJLR5b4IRgQXXbnj
xnA3pUTvLFKLfWqXMle4KPYZOhv0YWYpNsbkaRXOAIzrfDdnEGoZYQOhmCW9AZzEuzKjepdCV7FT
ZLYNr2ZkSdbQKSobft3Ymm2SpquYaepPPcrM4XV70dNtULK72SN6tXJA5zsXSmfOXjmZFG0OgYPs
XvNgm8Z3rdNCLcRxpt5wmA+H7rrI1QRGDgBdvB/rqbhai1OSeh6KbDlEAeTSFeLjEHgf9T5cydPi
7g3WOd9oY5aTx6ENjkyyT3pDq4Zp23aNetYOfrCOaqvZFEOoZ5Yq7y0FFRibXTw9lRXKHkNpWvta
ZpoJMrUahxgtkWYp27i3jQOq8J+FEXzWk4lil2NX+U1lwJ9QYaFfLt8YdNSUiWKXpWDo1xQpErQi
aDZjlltRCixNve9W7NIym2IUNvR7MMuvTtXfuKmrd+6r/EDdZIbJZCD5S5xqC+Cxh2FO9O4pajWO
zSgDSwdub3h2Lv9yssrb2U1eaI6unJhWwiVBOyvutOFs7auAvQOtn6d3OtiKXaIX3XarARF/at8T
Ozu4vNQcWTHLwO2JRQf474K18qrlQkZ+462BQb4SoahFOSS1pqJroSjE7w/1MF+PFjto6aCtxLVJ
CZzkLoCizB7dg0X9nhRE766sFuTM9eSj1hn1GoQ2P8ex2NdEM6enlt5UjQdq6AEONqBtuxcznw/A
cx+u9GSi2GXq2W1DajxvdKN3Y7VG3JbpB72hldMyJxlKBRmqNTzfjnw3P0y+XnsdaJTOD+LEHGiQ
clhOB7y4kiD9lpV6R+ULH+5JGQjO4NqeRyhJ6vtXSLNfJ6aeC1Qr+dEYkNatgY2ccvG1Ila7LXM3
1fxsxSiJFTairWHuc2ZuGqe8cc21OsrFY1y4nbzgnJ1IBOnCEs1eeAeeGcgUvlUoMf2Wezbv9uZQ
eCDKDbl5NyGE7FbWsvi/3yYE2ZmyFi7nOkCuoogbLCLb5Hma3oxpR65naTPUtwxl84BmiySPMr8p
dZzxwrB2rlI2q2xryjvEMY2gX4AoPdXRXDCqZ2cveFwnQsQLAhiyc2w+0BvvWGrfNlaj8+WBqVZF
ZcRHmWFC2rhuwmqDUsZvACPmWy0jVquiErcU9mzhRSHwk11Zl++cYNJ7B3lBSD0RCY6/Pmk4vpvz
bmvyAGTpTq1XL2K+wMmdDB4IMD16HeQt+vxnPTgfBcuzlVTAohK/6WfwG8F7mmVEysxt4tbMNiVg
qh4Gh/qfk0nqHVRqYRS6WiqbjEGLcL12Ilc03+lA11JHr5izufz8RDJIkuTTZCH/XwU2VNwpxXOb
N3a9SZNQZJu0YMZd0jSaXs9UjDlPuo42A0qlHMo/W5N9G/RCL9WrQjOJvm5T0iNfOpMWrUVVV0Z1
Puj1F5lqpVSTd3nCoZVxLX3nZ2aaPeqaZK+ZuzeVQN5yOrzrIHkfT14/fTSTkX51uirTM1u1XMop
md8FVg3RSL852pZBo6ai8k7LKZhK0DAa7VjOA14wvYHXeFUj1QawwlIvP6ACS89gua2Ei9tTNoxo
7vLuDGfQcTlw8krcQJDMkCDwQE5WAmY/Ei4DWrCfzSsn/EuQ+ptnwPjLiXZiW7XnpLTOSRPLXlgF
Ri6mdwKFF/kWHGQDj8Kgbz4g0cweuswyP9ZUjAZCoyp4Ct2quM6EE9B9XQhy3bmp8RFUcWyMPMQN
9520cD1tiwbVHCw3xydheEa7x0nPkxsL8fj1YDAMNrRDshSaj1odQliS4i5qxlu3suY6nh123bH2
ljZEJ8eEoZV4PB/l4MpyIEcEhs8ZaTcg2PmhoaEYWrGukjR1RwoM7drgFd12s85Zi3GVOzLAq8SQ
dxg3HctNmEGFAOys98mKUQ2JlfscN8KjSbPwfjmuHnG/qr7pja4E43XTTyT1MXrH6Hac0m2bP2mN
rFYxWWnRgVMZFJauWUVjch1WWo3vPtg9zq0pobIlftKQIxC0DbPcBL1WIzZGVpTaznzTHjlG9px2
N/HwRqIuTU8cynknndpjfYOhLUL3Dp+3yCzrnHf4aiVEzdrcRaMNlK/2+nSTpnhHDudK7vQ+XLFG
b+J5atuMHIt0trbmUN8NdaiVY8enK/ZIkx4QxAEGd40uCry9T+qVYGz5vAsuV8VGSrPS4SM6yI5B
7Wy9kEWSftATiGKQANi2vdKqsZMFBZVuALzmr3ojK8ZI6SjDgTf+MXA9kMAJTjdWnWiVHABVWznk
XJEYZVDRAFXGJt+GPSiU5mwsdU5njK4YJarFk9QgnX+knpdfB56X7eqZ5Ssn6Cu7qRYwjV5g+GXQ
+kcinOLWbsrkA2Ojpoqr0DmEGbbLR987hrKKBs/aM2rrWY9awkS7Uo7zMHhHAOtv7eZb3s06N8cF
JP3cC+bwi5Jbwj+KDsyvyRNoC/VMRy1gcpPedABAg5EFabepaz1Qqw33Wjq+4LKehkLA+ypBNeV6
RyqH98k83nKp9YgMiSiGOTkzZSBZ8I4my8AHwpIqko2vFfdjdMU409rPXW+W3rHynMdJ0LuOew9a
MlGLmKwQPSJmgaERmwDnPo07Vy+wVWuY5EDbEHUSHpz3lF9ZvO+vkjLTqs/zf0NF7uyAWih18Y7w
K9k+MEyxFU2V6dT8YnTlxOQTdfhQwXQGgj7JwIs9oVXahaGVE1NKVC16de8dWwl0c4NsclfPUfmK
VaYuo9acT95xssJqF1JQWBHL1apUxncrx2UbGCQpeoweSq/dlU3ubExEWXp27yumaSB7ym0JNUTj
0k3T08/N7OqdDmoJk3AzN+MVrJ73If2O+1UgN5JTg+t5FbXIYMpaDx3j83gkjXmVcXsD0iu9wE2t
MJgTo3C7ZByPPgOKmJzIBzQX6vlwFVCknjsrTK1+PI6gCdu1Rcr2Igmag55bUTxWIUAcPA4W9rNt
s4OTi+KqE5aeoqvFXXMW+rmZGd4xB6oVTWqxcWtf07GoCFFhOaD4wsbgTcrcyEK920a6g6+n52p9
F2F+Qy0r9I4ypcBxcVlioDAlT6lWv4wPpo/zMw7tqAEeBjv3WM3tdgA/hG0TvdugWuBVNmDBM5vS
PPIkAatncnSkrafoannXhNJzic4T85gP6EMd6f9wdm47kuJat34iJBsMNrdARBB5qqxzdd9YVd1V
GAyYk43h6ffIvfdN0f2r9XOxpKUlLVeksT2np8f8Rq7C/7IC/h/St6O8awAdr+3nitzHYPw4hO2n
sQvOyIsw14dDq+tVqwfl9nvYhV/A/wB8Tq8nF8ohoUgiNyx8F9sdvG6X7XX6deX+/anNedR26W5y
+9ip/S7RMRqiAlS7T7PuTlEGkvQo6OrhBRhGDcepZRN42HSXOSXnbilH6RIaIlNwyhp/t4RnFp5k
vZInj/FD9EzSlc4InOsdXkZzhqdHnU0b+3Zqxo/SJZPgvYjU6XpHRzRkQPGzsad65zHbh0Uow2FR
+xzYO6raBZ/VXXN27hA/Cpfs0Nq5dsrd63nLGAuzIH49Nx+H8GBAnfOcSntvEn9phLw6+fPUyEfR
UsO2QRnLLFbIun5IYh6XYohO9fckcBz+/XRtTdT5SBHYfdCRFwq4gku0nkIJYPBDBQgt/lFYN87e
2zUuupg+V+eanjD0ISokDfO1MJW7D5F9ma0pIEU7dwgeZUsuGisWj8bdx25uM3hG3INW/Dr3MQ97
clz92G4goN9VzO/rFBTVlJw7A4/8IJE6AbQ0VqBnQB60/dZfFVmCczlndNiUsW/oMhFqoTyL3CXA
025WpQstzk3LITZ0YwNGMPH2XvfBh71Zr7VOfpwb+rAxObAHPiaNvdNA32XYvxd7++XU0Efh0sbQ
+FTHi72DNfUqw/RL2J8S5CfpESMElqezuELY+6DbW7tuJT9HPcHQh005N2rza4Bf3YakynoePlYt
/+vcjBx2JW0biVawwd7D5FtF1gvt68u5kePfz6l+aZdYJClGRk/83tnbGP8X5+ftx/1LcfOoWAph
kQVTjtXeOUyG0gvvJl5fnJzCPyq8CicZn1lzss50lDD5ZSXEpBaHeVQ/huBmLkNwLr86Spgay1IF
7MFyT/WQSzQVkCk8OfRhe8o9GrbQsOUORzH5eSZD/SQ7fgrZggV52KFJMnIEoWC5R50iGeDB/DHy
ZjsX8o8qJq5cY5u4xonbvxEU0kJX9bkT96hiiiDPXyOAvO/rktyidH4CuvF6arkfZUwGD5XAsQfz
fZ/TjE+yHDQ/d+k5og5hTitptKrlnvwp3CUyJ4c9bFCe+CYd2nq5UxfAqLW5eys/n5uMQ9BMeYPT
D+WNuw04cC1wXd7C/5KZvI3xL5v/qOuJmHdEtZiNmi/yccUuKoOkmc9FzaOwp/PJsMKnaL5PTfw5
2kSX9elsz+3Ko7QHrlYjgVR+uVcBBFp2qj8PalrO3V+P0h4IDaIU7K35LtLu2nBeNj4+V4o8wo6U
4k3tqm6577T92IRTEbf+ZLHgKOoJfASvB5g43TsX/qIN/dNYerJeeNT0JIuYRNMu8z00P2OvC53W
59Kfo3wnbu0YygWTLc2eQ89wBdzkXNw8ynfWbQuH6W1BV928lonV0yUWy/wfh+tbzvAvu+co30mD
nloOLANCZxM9rJAsfx+HLq4g6qtHdlmCuaJZNIJ/fGrNi6NqcZ392gzA2N67IJiKyUykSNpTfG+Y
4EW/5xhkg+eAmwf4R1dkzwZhxxwmUed0GEexULeMLBCune99sA/XIWmGgvddf+7OchQL6WDxXTJh
bcJ9izy1lCMFmM6hgzExhwit0G6uIEWd7imFP5/qum/x0p4ClCWwvPx91uM+BK49HKe7SflL37yv
q+TjmbghjkKhyo8LQ7fPdI+0y9Y0+lsrc6r8IY6CnUXVfuobDD0ZNEDhJM6S9X9pqP3/PWswI4dQ
urbU1PvApjulIOG05GmZzamABBns75MdiUiszprpLjZREC6zvjv3Ig57z9+HXlMCaBLrpntt5HUf
foZEnjrDxFEPRLwAEJuAKknDqAA6IBfLuXuWODKNkr0OVQAY033SfWZTn4mhP5UQiaPr1tYZjf6k
fbx3pqq+idXXrzupwh+n1vZREJQaJSScscZ7BRpL3Mqs8+dSInDGf/+QYtlUbzWGXoVaCr3ZJufD
4M+twKMqyFgTgAiL0Ufa3LSxJXTU5bk5Odw+AfGrqrRqO8S6cClgl9SXykJze270w64c3hrOor2v
7hRqIKRy78Vw7kFPHMFG9drFtSS+gVSFQlor+3b90s17dwpKDMP5w9bEcSLlrDC+W1ZajLv+0wbt
uQqiOGqDmBIRYPhBXLo5fVi2KONAB56b8sO9U9XdPjlW89IEtlhDD3+DFnSjc4MfgtoGGokNBpaU
bI6yHcqjhJ7bm0dtEFlqNo517cqxduwqVLXflk24U8miOGqDII6ceBVXrtRB8hQodUnd8HpqSo7C
ICNmGi8oYpfwk1wzMqXPoazPPRSKoy6oXdc5hLTTlfW0fZrgR5INQXou7xdHZVAadKhKzG+TYit4
yHFxB9777C8/Bk34XrHVp7ZMK6BZRbgmOX7/qSKCOOqDOqlc0HqOwaX8CIjNV7meygnFURw0dUM/
b33kyqAdctqogjt+bmMexUFUjVug1tDiVqgKFwrog76fW4KHXWkn2jmWbK4kcfNHG3TXVU/n5uMo
DEKQ3CZlVlfGo38cXH1N91McwEQclUEDnvFCpUZXuqaT17QKaOaYCU9dmP9hBg+DEdrgicOVk+fF
SJrPcj/VMYwffgiZrtOoq4zWlctCn8OqAsY3pOee18VRGIT02LW9dViA8fgC0btBtXk6d1QdpUG8
J7UZlXblOu85/qFbxN3JdXKIlvNEdFxrfMy9I0HGQ3MJ4v1cKVX8QxbkGjmMpHWlmfHMsek9uQAp
//epzXMUBsHnwcUWDcml8eNt75IMk3Qu6iSHfUnEYlAnx9A81nk71/lQnfIwSVCC/T3flBPdRq4x
tPf7NXVvlI303Kc8Sl8mOxIgxrFzYOm6ZKZvPgsyNecSiKPyZURfVDz53pV9Q/I4spc+OZlTHTUv
TUwqR/GfMl3lLzxe5WpMfp5aI0fNS83SZu8XbJxoZ1dDjMsEqu0np+QQKftum6emUa7sTPMx1D9M
wE/J8tGM/fsiGXuThrPBZEfEIybEt2pcziX2R9ELARjWNCsmu55BvGnVDX095y478SGBNQw4MIqn
ZBiy91kCb40EgI1z3/GwISeKnaK7xpVVvRea35fBnAvuR7VLGzoTuiCwpVfwLbcqg2XxqWcNcVQW
knHaRtLj9KvevGtrgXbn/ZyJSSKO2sK0ahJNK/zuNJ1+tHv80bVbc262j9pC3pIAOnmMraInS0VO
9v3kyPHvC7ulak8ILgqlHbZskz8H8fXUAjmSi5ZKJfHisUCgpymg5M7WdjwXDI7iHzIkapp7YcvR
xwloIBDkLXoOTo4e/j4jSuiksm/p9kypLSBO+cpc609O92FHvl2w+Trhp8/Rdhv8dlvNKRYd1t9h
R1Iehp7DAa3EC++YmTd2TFqd3JRHFdBcc4niRmTLiek0t90+vvfpOv9HNvV/O+T/WchHFfD3OU+X
HdclQ+aSoGhKSrKpKXhRQ2plHlPXyo9tQxuBV8hpVTdAGyY438Srm25T6k1za0lXs4xsqdcvavfj
WsMas2UnS4tH+EzcIl65tZ3LgUpA5yj9BWOyc5f1o4jD6SCWHWwIy33o/mBx1aBSfMpnKoET6++z
6kzEFA/1XIq5LutW1Bkdz8nCxFHGse/dqAV04KV3Q5iNo9syYC3FuW0SHu4FhlS132n9NuNaZ5xH
bx2y+yn8B+blcOZZN5p5GTHnFnsxq6g0+SLiX6fOvaOcwzbSAVWNny5j9Y0s6z2agv947npLY/5l
lxzVGy6sd+WYxO8Oq4L5qEz5uY4vcVRvLN3SrcmMpRJSw3K4+9B8h93hqSk56vCkixMkIH4uaRs9
xo0vgIY7lywcdXjCETE16Yyh0zXM1ji4a7AazkWCoxKv7qrY1cE6l5rYi2/wDwDZfIozl4gjPyyp
Iqs6Oc1l1fddEbutu6zpFJ3LV49qPCk56aCZe7tE8hFXj46tFXrKF3nuZnPU4zVNpzQlPX49vuy9
bkb1lC5rcvJuc7T1s+lawXUXm2h0nwFCe9a2OVfMCA8BmKxDG9dYIqVczB/GV6/4Bv9xlL8dH/+2
PQ8B2K1JWAnRoiqVsv4ReKH+wabRRtBXOvM/T22lo5yIohGOLCTGkd5zka39/Jd0w8mS9D8ERTWc
X9shxHqPm1s4/+F7cW4nHfVEiO4BGkgxMkm3Km8ikhN4nJwLFkdFUbUMdOh3DK74+CzHFk8v46lX
c3HEIiVeGxOja7pM2BAUXaLfBZU8WXg44oK6hIUTWaO5bN80BOj7/rOr9cks9igsWqJ1n+qBzeXW
1M9s6vJpac9toaOqSI6Ay/CIYg1WdY1CqZI5WG6nXAgTcZQVqSkyu6GYFTEsZa+iAnf6cw90R1FR
YoKmCyAqKtO6vcmkz0WXnNIriaOoiBhfJxu4bbAIC9BH4TJVn3xbOGqKYj+LFnAOLBNPMyg2RHKu
1n0UFIXJNOopwMAOHlDPQZXW2dwkp/hGiTiKiprUChKFdi657NaqWIaxr7JBDei7O3UUHqVFIfCe
AmDCt6855ENsP0fRuR5e8Q9dUTyMWz0iYWl9Fxah8uVqU3XuuDrKfMaJDzBhRsrStey2LmmmUnJu
gR9FPgFt0eLUYuio5Q8ooRRqOGVWic95iJsScJHdRQ4LPEjVs5Yd5rzF0+i5b3kInW+ybfA9SV+y
qKIPKrDq2olFnNqc/Cjx2TuWTnQcMXqtapKZdjZd7rtqPMen4EelTxxsfRO3Q1/KvmuzEfeJYatO
RXx+lPp0SziNUo9zaac9g3brUdfq85lZ50c1m2rmdB5pN5awwbTXVcV7HhBYB5wb/XDL2lAfXKY2
9WWdogAem9ekWU6FZX6UEe1REE962H3pfFAXQFNNF2/IubSfH5VE0PrOKpk2X5pWfKlQ9s362J+K
nfyoJZIazgY0HLcSln4zKFAuvM2pPkdg4Uc50RSyCS+u0pcd35Yug6Yj6vJ03Naf5z7pYZuq3oDL
6PFJA/xkuzaXZPwvjci/Szn5UVBkNLW1d/ikeHh1v1J8Xnap+nX6y4ysBVoLRPHmS7Dzbr6c+luO
MqPdk2HjKfFlsnwI5gCgp5Nf4Sgx2vuuYpBy+jLWNltsmy3xKYOChB+t04KNAU8uMEtqnd81nN7o
OYccDH3Yrnzbg26pqS9xxQDx0OxtVk/niiL8qDCqmAT+fZ58KVmtP6N2FNhsm8LovyoM9P953v3z
9sWPIqOmG9HYr9Oh7NHnyz7BpFg9uMQF8ZNa0Jf/AWgzOnyaK13DlXfb9Wy++2SNNrBH5dC6Lqvx
6tWPGSqJZn+Abw2QOn6v1PSRdkk8PtKptfXD5MZteZm3qk4vmqDd974A5TUVfRvG9r4tySqeGRwd
6KWXUdUVLq5AechknFbfWBCHIm93HAFFK0czFXOcWJdFadCu5VKjGPXKQhvEV70QVt0SD93U6zoI
lu/x5v0FL5UPrgvZFyRR9gcjZnmOvwzv+4v6gHKTmitxnaF2/sviX9vyGLYhSQkIHuhGkSDiV4D3
SCBxGEsq9PfXvLpGm2HmI21C92v3wKmBtdqNEQxS4B9xNz6Ku79pv+PVKw7azpSq4c3+pRlU66+L
SILtimXkpztamFrxGMypG5/jLu6jP8FF32wZwWuhzkWyNJ/naourXMaQJOaWmqG9d9VaTS8dEJvb
p2Sb47oA947aXFdpn+SwJogh4+wj1T7QgfkhJ73e2Du8MNdrlsowSH9smPTpDkithTlmm0bN17rx
ktyDNRa88IlauqtIurDK0wjvA5eE++DdGu+KXYAi2ETOmJXJu62u+w9r2DTmUinbs/cGdAX8mqXv
33BkRpB8rOZWZH5pen0lIN5E77QKpzYfAZbH+9TugDRVfYf2G65XCP5XZqsgT3tulmL3UKHnZF0o
UOujTIBsosyYm0ghsMtGlu5f1hlyrayJxBDkK9EVy/bNco0/fyPppZtt1eTCT/arbVsKCKYiq71F
cRLwnzsIVlEZyYFWt4jCBD2zQwTnnwD4JpvLMVgfOJEc9G5IZqp8H4fwO/6ZGYRd3roHXPSHJAMs
cZi/2UbMOkNZl6dlHc/EAUQUopLuGXZRtvRRYl9tyjapsjms3J41nYm2IvYy6K9Wi63O5wogYdjg
7LvMTW/QN71GXMyXaQghm2UtkXUeCqWraytn5gsKMf33tam8ywJiDIw5+sbKQhCduk+jZfwrCgdS
FcMap1PWyVWutxn/c1taES17VrcjE+/wdJDMGbjIq7nJTuC/j8rzWGVBMrZwsNcA/PhislZt3+iW
Kuj4AL9vzE9ep1NakLqz0VMLbuTPcK89uQUi8H9N8FD5c6t0+ImKXieoWdTB9EFWeicAzCTr/hir
FZDivGHTQC+LDBP2unZbTK626tr+vlkZmptauR6zObbu3ehs21+xtyKbm3ga/l5rhsqfBEPblnAS
CppbsLnqK+A5/jJYwkbgHqeOf15jEzxoh/8lq0F14V+XQXTtcAFYsjX6ss6Ote/rRLb9L7zm0eQC
rEwoLLTEMkoe/BIBq5z1ropVn2s8Cw1RlpCo3nL8sdv0MiSEudsYsFA8DevwtgYCXuFYqoYKnwv3
QvkRbWw1/ahtUPewL50lHbNhrFBFS5pu+NxTQuq/xRh11d8zbCjGgkwSKXZdt0n3WIPf7e99Qvf2
3T41yZfW6yDKNXFrfJ2MsvMLTtPA56y2Jrni5ZSHGfCLuvuM9pEo/VwZKh/EgHd9tETLuXoYEp/8
am3YQb3LeL8+932PdCHs3Pw1iVML/zVlm19L65ZXo7zkWTdgRwX5vIe6+9jYPZAF3ZFjZCC0rVFR
I18ab2TAmiBBosSLT2VFbjqwY3VpkKoF+Sh4FV04usyqYhZ1YDLF5zi4NEGwfk960Y93o/ci2nF2
ZCveO9+m90OYOsQagQRSSZYpuYHFO73bq/ky1PN7HUzpfsGRwPELKy1xOvdCMnJdWknoPWCCG1pE
6HD5Mm4x6mU0mdPvE434o4jM+pxMQWMeUl530S2GyUV4ZdgEyzMC4EO3DfkIFKT19XO6JjW6Shq2
P4ukH59Q1kJ0j6AbCfON97K5Gs1XlW0MFeMMGzT9E8TO7SVVrOU5OMh/hM2Y/h2nY/UjHMjQvx94
vWMl1FTRPCG1KPxINQIiYJlAr20SzMIQfli6rX8wJ66OafvQ92S8oICuCnBs+otZ5K32vmSkMUWs
8HQ08+g2RZRkKd3eyc5PWST3LksBh8sUEE9Yl817pBE2a9GJm1sfrNkOJoFO+V5InthMGm6emjB8
9lQXMZ++yTVw15A0dWHhiFTAr/xp59OGUp4WQbHA362QnUtzZQKXZhQcvZuvwL/C6dzy51S0n+w2
WZzn/geXcrkCWM6KxOn1E3eVKcYGfGuQBaYxT+ECaLFsRYXjJ/b+AUS7MIML0yfNcIMIcMIjtPWf
NxHgPKzGNGP4uDk0FDRjdHumm7zRxj+nbiIXcO89nFQ7lS9c1/k2k5c2sX9gGpPLCHJjiULWD8Xk
fomitYCsVRbd1vyCIUl9CSxelAUsz5AA+PaqvLptnRzzKiVLTgaLsGLpK+nEO7vxh2iAVrCOIfGJ
uegzXtlbx8b0aWDtc6X8WiTJ9r7tp0Ffax/8weBdlelKPy5uf6aVNJmk82ezavEwJ2K6VGvyS9fu
RWo8F+c95jBuzYKdYHw+EvGEK+f+FgHAMPfO4Ajqg4XWWSgnZFtRHM1XFSU6E165PGxVkLNh/FBx
yctwkQCIG/KeoYkEdKU2j1Q4ZNpOWTMQ/H94jy4EF0f00sZM31GsSKqMrugx0Sg6Z1Pfxq9wrueI
NFWBP0j2xQ53T5UNfJ9fQ0mTX2tSLVWRujr8VJvIbsXoWjw60rDRzRONaYzagbN0e4HdEC9W0kt1
k6JVOsffR8M8DrqKXjkqU/6BmIg+JyRQJmMSvaiZn4z4y2xxXwxNFIi7aKvk69B1sc+ibfHf4BiZ
kGs6jdXXtW3XGTkf+kIf0pAJj5U5AWIsh3r/nDK8hF4EwKB5t/XhV/jDmCmbmnr6yodR/pokXn4e
u85idqzGnsJ2Gjmsp+tmRwBBoewlCXy7fZj6VPYPXBIRXqdQEiiuu2Bhl4FOHStE20uonfq1epnj
ara3NmL6z25f9JtiXbEeQmSFZRUO87bifWlLbSGXFr+VoV2mfR+lNf1r5rCZ+6wMaW0WDii2oka6
jt9I240WSZWo27Kuhv6LWTY2/GEWvv5aEqiWsimJoOSfkBHj7WrtKStA0A7Fq1OdMZfQtuDU6X5r
dclh0fSRUFbpy2AUFuRoBdo5Zb3ATFVZPr1b1lXuSE2mRcOIytv+dRgH2eSd7SOKg6UhS4YKazxf
07nfaTZpuY05mp7puxFcfP1xBG5ifjfNhIzXgdhZXRtaITcEcCQBy8qH6AbGX9EvVzdETcEMISWS
5jDdClwFn4B5m6F/pvQBWI+ZPwJnHiIfi/d9urQ4Z76SMNr93/FWQe5p3Bgst2kAxLpAX3Aj32v4
lEb3MRKswlQ0SZQ5R5XKCQ87nCuJ9NmK79mWMaDUYBV7jea7WDbN8D7ofd+8ozTp6yJGykuzxYCA
9Ip7CwjTbN6ZuEilX8FarNHVRARC6e62bS8sV8lj41msHgSVC/Q1CbcKMsBZVJlr9vGjt2L6zkZA
8W4tdPRBnjQwUM+ZVusvEwgVZgq9wZ/7LQCGsx+TVpYA3iMrSTyaKAq3IHfPAiOmx6UxwUUjkH9n
Noo/zWOgHxLU2B6DpvcPOAqpeomjhblMa+fZQ6pkw3AFcOBns33/pV08f8GtTvCsHaYqyqeQlGEl
1SXQa7cULhAju0Us8D43jlH/fqHNsuWRaV2Bs058262uQNWGP3GPPTb03wLChb90LXKBpxEn7/5O
I13NLOwXr1XSG/KDLHO057jsNP1tCTZtLntK5QcmWFpf9iBw9IF7xtJHOdjtEzwo1S/oPJzM59H0
9W1EutXgPWkdabGz9mlx3Rq+a/VbYtTbCpY7YCWav9OwYckrl2y/DFs/8xyvf6UH0tNnM9w3TVYF
7Dme9hQ3RDjH9PAyqbYZhTYWscImTJJc1VojH+NR/H6sh+CDnpxCJFo0fy9Wruy7PZ6H6XWlW/ej
X3sfoq/YqCDbVIjwNM/RBOLusIcvca/caz3rAU7wa/1NNZsfv1U0MS6PKrSZRakIggIbAKQA2c5v
J/w2TilOe7FMud/Xqb6teg8fnFjqBqC2nfl8NrgLE7Cb2m9I6tok61nYwFYdP+TjnqbNz1ip9T3K
5dHnmseruah9UfcZVrhIkpZka7Ehk4A81FD+FI2n7lLxRZUKL3WZ8nvYXElvffWo3ezlSz0R+Xl0
8Tu4ZrPMhGjeDdWiLhxu9FG+1pDwXZLI1/pxHqIVkLA2WoCUkxu6XOSQqsvimWxebBPtwQ2+KOQp
FNP6tVqj4LkPOFuKKGkNSghoSeLlPuFecaFjFE3P1RyqH77plc4IMtn1MsXUiseEdrzcUt1CTRW6
EZoLmqjhMsRj8GXTlGUoIvC8F3F7s1E3vsls/hoceWF2gOlFIJIdOUXLg6LnNJI3WY1zkzm5p+/T
td2/m9jIB7pK96IVboJZ6jvaPAvE8O0HfGg3d9k3xMDb0ruh9HSv/hx6u5nLuPIe0Ub5wV37ipLh
HWpyuJS7EOkhfEjl37hDtx/1vEBpW+9JOQrnPk44LO/hFlXJI/FLrV9Rxu9+StGlYz6obSnC0XcP
UVwhv9HT9LKkElxHwIBxjA0pi76N0G2xLAQgcL+Mfjcvy9As8lLFK39H4a+6lJVccC3tNhL/hZ39
VqwhfAs+TKNvLS606fDUt34o49CybzP0mB3yq9Stl46aCasKQbHJ9Fyn9wQYVZZtDTdB7tPRhY9S
xzItRt6/hYS2/khr86Idiwqt94dm38asiQfyAX6M+9NA4N75HEbCf9oRK8ZLK1e0mE8AIVxGanhy
H6z34UMvLf+kZviWYdJVp3NY69A/MWsseqgj3e8E0v4x7GecOvPmi2od3WvCOM7Rmgbze6VEBe9h
1aWPpl1/QvSZ7N9n9Lf/7EMHmi9jRGdabVvuA4Bgb6vcNpJtBN2HPV8eye4vMWtpfek65Z+rsCl9
1b1u3cxWFCdCfkfwh+QMMDzSx3mAfqi/Nylo6bZ9/ljT0OocHUdw3KAtncc76wS48mJm+4dg7y3N
bMvC79DO6z9caCNWkg4xKXdR7Mdrs6ERSrcwSJBbuD7P1k1Iv7QJbjZGvSNfp3VXDwRsafu4zXiU
zdkUhsNToInA5K+KfNIVcfNLGrOUX0OWivEjZNJmzrt16+ynpTb1LzwyLKZACHYow5hqwCg7undA
O7Rx8xR4zH8Y+eQ1Np1pr2bc4fzL7LTFZQwFaZjJFNTybK0pe9eI0MS5w8H+TIxcv6u67fiN6wEC
NJxCDSjbYBPSoqlqM1zBLZr/YMrjlReudzhtFnA2dG4YReSDwRv28mBVmJQD752+1xv2+B29KMNH
rlMaPw5T3WJRM1MXrmd9k3UIaCpDKj+kD1tkQ5PhncciwSWdVV/Fmy9tgZgBD5R4g//YlemOzcU0
dWl75VE/1y+mMhK3ntAlw8Uuyv1YgOMiOXUh3hmdElbkdKzFR8DQGpmPQRLXTyRCReMTLgHpdo9s
tNFPYQUH47+5gkr/ZRV6sQ8xxDjhbXRVO72Krhuin3vVa3UD4E/+coul9SPFbX3HztVT/I7WKBAU
aqrr4LUKdyBCMqrwEIGdPosJQZSivbewW4frtFewV/gCNyMOEswSxi8RqpthlwU4ddhrGPfkgfQN
d8XKxy7KLMFkPDZojoluTZiO+so6zOCXtdNzePGV31jhOMw5cr0uXf/NLhtONzxxjf7d4FGkzGwc
9W0mhSZVDnr6IgsQT93HLoLXVWFkn0Cys+I+/X+o+64mx5Hs3L+yMc9CC0iDBG5o9QBDsoqmvOsX
BMs0kAmfiYT79ffjbI9mZ26s4q5CD1LEPEw1i1UsMs05nzsRbpHixbcKA7Bs5gA6sIPtUO36xutO
JQa/kSSbhJAPc+M6XQx/pTvFnV7n4VZY1ad1Y9E3ogepy00WSC/8ARiJT2kjKt6DtkKlHRkAUt09
5K1jh8hIPOGqClyflFHe2mLcZAJA5mvv5QXzIuAXcHdgl1Hnpm8dnLS1KQKE6DhNKJdIsNqMhxJV
VjFH/khIds5pGBZR6LJSRwMmR52LEv+PEknxKarrFX8HcvX1Gai3j6n1IEOHOFcan1DdiFXvJvyC
KmlnF649hWLaP7stJsHsqo4bfh9O9ZSlfo5FHpFFtLdu5Q7lR6AdpD51lcpVoha3EJAUEHg+TFKz
ZmbfDV+d8IOObQfkYeytSiH9ddA/1eXAYtEaN4xm1OLLf0kGJ/5sDh5oUSqZtd3OYKLmrgl1cAOw
jP1X6Zg/keLa67zWrXW3CwZ3TqqmbKO1KX6OxvjXj/n/5F/t7d/IC/Pv/4avPxDxpWVeDH/68t8f
2xr//dvlOf/xPX98xr9vv9rTuf4yf/6mPzwHP/fn703Ow/kPX6TNIIflzn7p5f7L2Gr49efjFV6+
8//3wb98/fpTHpfu66+/fLS2GS4/DUdi88vPh64+//oLufhn/vXvf/7PBy9/wF9/eT4P8uPc/CXG
6/l/nvZ1NsNff/HIN8ZRTIehGzAmMNDql79MX789wgARhoRzX/gXYXLT6qH46y/M+xa6giEtAzJ4
z6MXPbRpcRT+fMglcAVfZCP0IpX+7dX94fP5/fP6S2Pr21Y2g8GzLzzo7xyUIB5HbKjgARB39IDu
n73GQ+eQfJrRXYZuEWl7J9ldNpwxjhvnSoI9tLhbMT+4fqTC3c2m7u5DeUNojmaMJJyWGHPVbVBH
RQ6E/IF+bPpn2j3z5amYntz1VPS3dugTtQ0hYFDz1s/iJbjz249AnPL5ILJ77j38+v7/dy/Bo/zQ
rWl/DP8L1uBFSPGPl+DWnuu/X3qX7/658hj7hhToS9nBfZezi4/358rDI74H40VAMFPhoir/ufA8
+s3njKJnBbfmc35Zkz8XHh7CZvBJCMMGYwFut39q4V28ir8vvMB1kY7Dxa8vzvPYr9vs7wcy5G7g
uWTKa9Bc3fAY1JcRAZqqd2/UoIZyOjYvQEu7NXKBK6YgVWgXNZTpvfTcLBGg/PI0VIqDwhoWDR/+
US5FO6f9UOb3dRg699Rd5I2qQ/KyQHvx6HGTfc+BoadtN0WQAZYnHInLuJnzJuZLyZ5yVGH7wRmd
e4f0gNrnbH7yWVCDYJCgJ/piOBOkniRiLhE3ly/vbVBV534p0qAchzs5o3+NiGa4hggb2yIGgxdc
16SbzaYdwPzJaeoPGD8KG/g/v+hvuq/mYdBfX8Px3P15Vf/hMP7ftPbJZeDFP178x7YZvpqvXLd/
vwV+fdLf9gBxv1FOQor1hgysUFwW9M89EHxjlAKe4ShVkCRyyXD47fil3ziORMzTcjEnFDAl7oDf
j18MxQgh2PN8zyce5JP/xPFLflVb/r4NcP4GONxBm3iEedhdf3YLY2oa2HhawSlMRxclCHK6htiO
AzNRUcxzDyq3m78z3IckteNCVJSrEegDasQh31UAfH0ALrNJx7ojbtrkgX8wkBquqZILuOEVE+If
GbBBCDIxg++zRKxRGJsaxfiBk2FKporXddKTCu3GwPSXYDOZt8xBJ1MvA08CkYEzsFlRrVGfY3gK
a1DbR/OS1QDmPLU8VUiNBYrZr1lk+34FI2FZsGlHjAaOMTePPsE0NPaYhWhnfrEDKhUts/6+eNyH
ACEHrt0aYZ4oAC4Zg4HQTgwcKQPZ0EEGG1c1GCCXe7WNHI93XdTljrsDME1BfzP2BeYUrbHHdHvN
ekeqGEC2rJM1kMHbMMOMjTmeQztEGbL5uqSZkLwUTZx3B1zY5XXgdp09Af8jwVb0bbGjuqrnKFw5
oDm2kPyxWml+LV2k60emunROoqT1qfRXX8cF3u43B4GrL4CfyBAtwCT2Yp1hMeowdWuOh1B1fdqF
bepNpFviXi3dEHcuxqbjvSHjLTCWnkctJv89oc9BInuRL0se5TybMeEpMxgOYEWAP6JjS/mjtJwd
Z0Tq3eTozN8xS4SCBakDnIJBa+HGam0d6uOS1941kSNR+Hittwtrr0ogZJrvWnBcsF+vc31FSk8X
0TgVvhOBMDa3TTtv+hDTtPE5F+UhcJh8gRAlfPYJdPypzVx6LSywuqgCCYq/pQKcGNU8vBelUz1j
gVdFZEfAvGnglGOVOhm6j8hkvAuTQV+AlHJu9O066HVPujWYk1CCpUgYFl9w5YjOe65J5WH5cy9P
EYPi54BU+l6lObjULs6d/Oz6mVWJYybvifnOeJZuyNbEIC5WgfLK4c8GFDL4MTQcgkdIqcWoyaIT
+s111wpqhcECXigdg8miDYVMsWzL4b7Mh+w4oQvA7wiZbIBjFfUUY7Y6xB8YL6GB2Cg0NYWFmSxy
AlvegjwGeB2IGZAI1hCcSMGKuMYIGkiAhWj+MViscAx+A3dwlEQ16sJTAOhNAWdjww1TI7DkboYz
MOlnV34VZC3aq9XtxmMIGQZ6UMAbgjiqwjjzAex7Wy66xgxi2l2ZFlzChgMia4CO5LSJMeZJ8Wi1
9Lhkk5vkYT/fiSkwHFPCANNHi2Q1j+vCuHe1dN3mau3RGCcq0yVYrj702ONQiwHD0NDg/kyD+adK
sn945/zhZvpP77D/id2BQB/1j2+nhy/9LiFx/1un8Ws7cXnCz5uJfsOlRLDtQu8yuvFikPmPmynw
gBKhYcC0aX5pBX+7mPxvXugSIVw84IK1QeX228VEvhHqAaf3iPBwz6HN+CcuJg+JJn8o0HAz4aOm
NACIB6wvdP/sbpAS6KPIcfb7Wo3XsiidFCISfg3FRXumrWdfiJ4qIJN+AUhp/k5DHMMFGfRNgCEh
BwmE9D3ruzUOlQyuqmIpXgDVrBtuV3YYlAJ0UeBSfvVUa7ZdlTXFnouwuQ3JUB2m1sgfU87cO6eS
/CpcB+fEs1JD/zj1J0+pCaDTZG9Bpw3H2bfdM9wMoHGnQqUTtzyBwRhUzSDBYIfEeVIIlUy6wc2v
BtAHHXA0baIVFt67gC/sAcKYdUudUr23AsSPKCTMkIgw281dPdxNCzQ08+Dz3TwU5LAi+z9tETq2
4UggPbRmOhLuAkHy0nwW95UH6dBKvAecl0GMogQavmG2eBtodg6DQgKG81JQI1nEULLGa0c+s6nG
a89lKoEOd1DEQ0zTb3k5gL+76B/84prQ6sbPoTNp7x1e6V0BsPnW4hbe1EC9wsjNp+ml0eNyaJog
x6u3w1cwdWwrq6reeStB0j1KBFiPp+UdGUfuA7N1fwWd5mO7NtNbmYU0hhzU2UISkkwFPSnC+Hb1
dHOX1S05rm3QPU2Nu6TQL/g74NHjYy5NDQa0y0GautV0XfRIfIKAzT4PFPqqeIL+LsVwqvAmtMUH
NH2pBykWWAeEiFVZTWMnoApZN0P2ARyp2ELSN9xR2kEEBCXLtsvsmHQdu+FOxjDGDoiVGV5RoE9R
0YMGWQgKCkRQgLtMZtYnEy/sqbfzc97htF5mF+Oj7bug8p6XVKaoz48uhmZcBwtySIZ6LTaUQUvX
8hUqgXnfO0Xs4JgEN/cO0VwT5RZcbVOPTwhuwrhbk9vi4PTG6ZDi1OFFGE/bhDR+m4gSNHkv7LPF
EOW9VwTTPoPnyET5tF4IMMDkS00xob6rE0BXiZJNOvWfpEfQsUW6UkRJPl9hunMGpDzODTXgFYBA
a39KgmHF21tk2TXAthQxKuVRhxNYhDBQiW+CbaAou1RFwYeH6gbYMcvg/yxEkIzIBbhdJhZBSLn1
gyaEiGbZSndxgM1WY6w4jTztpJBVbapijYBsRpBRMhRy7bzrieyvyRh+aQ2JD7IlY6GGvQdbbDQD
gI3yQczHYpw7cET5ZiS4rsdJ7YGwl8mKSgUUWzGmEyv3tJPe9Vj10Kk67oZrYOgDZolfyY7Sk2m7
kxkDdgdqYIhK0X8YRz+JcWpvMC3priGujKuhK6NlxCxX44FiFMI5z50uD8aX6l4j9yVSC3UTwdqY
YN5FDIIORbLwIZ10GUQH2Aj6vA7M3+siYNtywQyZkTtgF7P8ZoDoLoJo641UtbsdK296tj5lG8hT
7IMl/DgEDt6rAuRVBxmCmTBlnf5QtbzSrJBHP5/ZMygSknTVzWDCPoHAUEUanvOETtNHs2QSekqX
PvO57hOrA7kPe2cDXduMmc/Oa4gJypsGNzHEaMVjturEB2WwbZZ6JzzspiRopThIKbtntuCyV63+
AOF+xzF4FTwn1FohOzrUA3Y/PLcgNiIMlcKaHLqHrJCfzSLOwvYnPlbdSUjIV/wKAHPdZruikuoa
/TfDUvc1pneU43Pv1PWRBBTpQsJpIrL2YpPNVQksNNQHmdduNGHe9g/MUS+ThlZT2lY+eEspzNaW
Po47yA+WSDWA7juPOQju96qNUfMcKQxNShuMEY4ZadatBhQdFZPim7kIcRqG0E9O0BYjAAA61MmU
RerX7WmdmB/58GVvcuZ5GAxJgv2C2m2PXJfifhGCfJct42UiisE7jX6tb0wmr6GzuMtI3zVpVYUS
z12PVbnEWRhgiH0D9vLTd6AQASGgXnMul5PQRn9By8e/Znxs1yW4SW9UKOyCaX7nygnOS4cGX/Ns
jz9kFUkFaD3v86sAV1E69ty70kFePdRCfiIkTEBeARQBqqGLamQd7ztSV89mqUE/+OtVgfCsCENz
mzunHT0opxRieyK1+q/OzEekn9fppfOD6O0pA3WQTGoF445j4DT25QdIJxUZOdRgR0SVIJg9L7C3
e3LuCmm62DrEPMuggLCo8bLCjSTN6WYuK8DcpOn7+2b1fagMp8oJtqD92BWUpM4bJk81B5QfZZCU
XSMemesEPJJNZ9+E45Ad2qLmdnDseBWGZXsgmJCdYOYDoA0ia9JAiDlqjPDTdIrltDRPoUMF5uJN
Tp9Cujq+WzeYAqR2jpBYlH33TNyAPzKvHboYjNWKZqFCNNRuaDPn3Ftp78EP6AcHMuF70hXmAaVI
EJEJBC+kDiYydZ5B1kXBeLo4tNqQzzcY+7Mex97Y66Ksui3P1vIJXBdmdEksMVu3+7ADxSNXPZ/x
fkCesmLC3teydhDkLIX9keOblqRCxNGTWGaoS1VOcEKOuUIohaa3ZbNtvTCIZ9OM9yDv0j7gOqah
K5M8Cx+UGuFNdE/Q+N87pcBN3GagZNCe2LB6gg4g+yH15G8W6uyMWbYV/wwuKmhXbCEcSUq5vrsE
M5FEmRSFZGCBw2y5kVWbHYLSDvGoJsiyx3MwOnMdwQeBE0863fulXNxTNIG3dY7ICBgCMgOniIDU
0LbnfsycBDxnd1m+R97bbSiwRyeJ+yscxq2z5vyJeXYCszvRo1vhOHbLOQd7WEQBVD+p5wpzNyrP
f4JTCrVbPsxgOQUlmDbJwtsib8xZastjaXHNYLZYn9q1ROOjVIAZPn6LJYjqLx86vRkg8/zyhXkH
E7k+Vb2d8ObUetu5lkFdhBm+qL0MblCYga1GkQZibM/h83jgZSk2MuuRaD77SKRZ7VYU3rtQ7jO6
fJtow5tTG2q2y+HCmaELn9+qDNZfiGYJ9iV3mkMetFuSCZySYTNHK2Hus8RnrKMG7f4el1DzNaoF
VQqEIHi4y7cQg080UuCKPntTnoUT6BtSe6nqZn6goMfveSfKy5is4tajLnlDzN64b5yxfcr9it5M
Ft5Pv1qaxPgz6FbEZm3RPauPEcK2dDRADtaS0qcpr1qUAk0f/KB1RbFVee9vSYdytm3zhLM6Ljyo
xP3xZsmv3RLDnJp6yydMtSTM39WZL6HyLarbvNXF9doSvZvNEEQhYIQbNxhtncq17lIB6waCjjKb
ctywVw2Rd3ZdxAunRXia1h5ID2+XAhpur32Ctce0cVsb64JdXsIOx7ikTsoggleYi8PBBDjq+7SU
O+oMKUZ7PQBbksEKe0Y++9gVw9pvIdkfVeTTILtS1ej9gNQUkSkY2iokHa51LuneFvjZevHnHYQC
9ZXWmI6zWkFe+sADV49CWEbIlgqrmEu/dKH/NwHUu1Km0M5VCzwSoYnGimeH3JpSobxXeZgSmXkY
bDsPJmUro1mEbM8Su5Q5KM7IAg3sr+tctkv3Xc8SPTkftrls2tdpqKCkWheEDidY+HniIq82QhXl
FTHeZS8hpsn2NTYaArFLzVx0HgVNEXRnphQDTcM66kXoPIbaWVbAGyIHjrU0AagUTned6Qck9Ji5
A8612pdJ9w2k21TWMYOlj0dCWvexgawftl6MYoOAWFUUdpzJxYyT2g2evcGUaVG0PRQ/VDwufu5e
AKe8vJ8VreENyMQmb9Y2cRek7EaL70AVTmoSjx0GqXewDXfAG8vlsZqEiX2q6huc//lG5SjkDGZY
pWtVy5sMgmBQPFyfiZqxoR1Vtj+IY9Zz2UKRMeT+tEGCxCP06TpHJJCe4rVBocEwiCgiCmJTkvX0
5BQ7Dmb4UHPcSbTU9Ylpq69V01WPBG0ADiY0dbhAWFxDD5tOVQ4SdsYaQHglovQBesatcaZN1wl+
gJj5raMuxzj7AaRsaCV0Eh7GMdo6w5HXuH5zs1hJdnNhh4gigDAeNMRMLXXGaw+X83U/+Cv0gLWb
BLp19pMT5LEz+evGmsDdQ9rupMjboFeNKnp4QpmTwtfXOHEnbP1qlg6TpLsA8sPAhLhBvCXpRL3s
8E+4UF2NpmVrptJ78adxLeEeUfduH77XWL8goQFJjhOsHUOdp87QV7EPOAzNV4+2qJhdHD0DW24g
qaGQe09O5JeOsx/9pDMPa0HvJ82uA6N4OvjeLRqG7zb8pHN+RZTZjhZKegln2LaEWlm60z04jgn0
/hRCjkhFNMPXdjVydhAtufXdibzitb5lI2Q1amhfHGjLorJXw9kv2dekij2SiP14rabIqxE6GdDj
3M9OhHDOOjKi+EE5NoWDoDOoVWAk7MORp0LVL3PQicPM7HNoHJKWFnKQsM6OK5JIoXmw9UlTKHO9
vAp26zIHWYLWmB/FgONqyXiihOM+dUSi60JfESGAokncWWTJggJzhokiclD4mlXRA7PNVjZesweI
HVNdbua14Q8anqWNgzEh297jb2NWBK84C8vdJMvvjdv4RRxyVbBYQb/07DYLdItQ1Wzx6bdJRgzf
DVn5OI1oEnG6SVQY4YB2AT09lC9dc99mmQMBcY6ASHgo3GrbIuZTpT00CHEOVU7iZb7a4ok95Jbz
AxTNH0uQD0kB3TIEQMomauyy214Aui178Yxk8LCNBNSwV8idtO8KqZYIFBugScHuSWk3b3JgydFI
ZuckxBheDBtojHQWHHv0RoEdjrKsqxsO4GZPe+lveozP2/iQSXMORg26lC6ZKRokapZjtogqCjlq
zH44hX34oWzgo/5poFmrTDo7ZE9lD4Wl34fJEvRPljsP2mkxU7aHMKnwzBtEjdMOfSWWLMfH0Ych
/OSjjyxvlsNGonAnQZGdgfy7Hvmy3nhz9X1l7hgLOordMKIHRf/iIqEN5EUvT8TR+dWMlll0+Bkk
kFuOIj3yFt3FwFdIqvJ6K30v6fiCmsf1wBIO+O2j8c5I+rY4W8l3xfsgbSYZK7hXkm5EKlsIaCnF
pwcbsAMEOBjrIQ2CvoS5fr3zbPMA0c1V32GROdArJVRxnMPM6zZezg64cqPMQdw0eXfING6Zy5eN
mbV8n/OLb8lk19Uovgsz7gdU7L3nQdsGMXgMl/ADrgtzYyvbXdcCgi0XKq7cTmyfZRDFiKzZET/L
Y84wAlMPt30TpgsQ2HoKl50tR3Aqkx9pz8OZg+ClK0i0/Lgf+LjFcuN32mdyW2XZsgnhYEzgBH+Z
Qm5vTNm44FqC15DhYGkQOVdmdo1VmSEKQZNdlwHOXtacRLQ2T1OtNlSrQ1vrzy4IROq2sMXl+Lu2
yyzX68b0r9Rr9F1txOOQ8TqCSwKl7BQO24YF4wm6UwL9v7OzrDeI1iw1/A3tkmRM53HFcn/TKn+I
XMiYU1uTu1BDb6q4472jg3uHubdEPY/xs11FTUQMAjr7LItyoDAMlXRalx32Uw47GOixOZI953EB
GWQMe1cbjRjtC8l4G7WFiyFxdX5Tdh5MqjkYFF0D/5MyT6BLdo9dVWfQK6inOaMnFyOBd4G2DDsP
KA98LOjqfaga17EuPqRbNrDHqIFDmCTDuCwazA6ezwP1oeIEvRKVTY33KF9LeBTA0HkKQIYe9FXv
wwjUNVkIkMK5J34Pb26IjtNnkNvRfAf9K6xbJZGJ6lDAQpW889t2Adnjvnm4e24gWzzC44dXtCRw
v/VwnpX7qWleLHKtMW3LlRufa3nwIFnmzKYTTpQTyXzwb1gnzY7CQRcjqivcLkNwh9rDTX0LR8kI
H1/tCfAtfXg9L2DSxxY9JsT9YJoy+6NAXfYVLMUHlZjiN5YLGLI8gF1lBP/eusFy0/cU0llsTpRU
0ITbxkmKcLjno4791ZoYR/ZwXw8gzmT1SuHBulpJXYNwALunvQOEZ3d+48Mz5fg/AriMmcy2iEV4
0xMqCsyZRR1XMwpp+AB7aiH11vHZ68BJ/j0MxzwWcGlSUh26sfgQuBcjS/G+CVRlrx7mqPQj8AK/
4hAlj+NdO6s9GcyGdRXcJiW38TDTbc6QxFzMiFwSTfMITSL8U2zem9wEuDiWabMu9NyX/jUGAx68
7LsYsa6gsP6CnViCU8QKZCPwyqFLPd2hTOe8Gfbc+iLRAS33a+HfzSM+rnDSKWZIoHqq6202rGta
IEYFqKgCjbg2Kck20q8fpR9eQSpMcAyh9asqBWZzHha09XBj0Ce/oD84pEGHYoG4ui843TiIejhY
2zqHwHx3+/HVgYwbQnCo3nX/Kfpm3CBkBqZltIMpWVWdFBOk4BGbmnfcs7CsIpB6gsZ7Vzbz27yC
DS2GuUl0/6UZST1/PgGHjkRZfVgzvxLF/WjwweD5dUF3SufqCLHrevB6wh9XeKJPDmNYLezFseqM
JFy6C8cjAjeRdtrlH2VbrylCbOfDtJg5sQoWL0DgqFxMFCKC3JPufrK4TGazxEup+2jt/FNd+8fC
LmlYlCvevQ7X9ETWDeG++yZBN2AAEqjILjM7ukC373yZNjVY//0MQ7pIJ09vSfljWZ+t+4Z03kTi
blzLqklqWn7B0rQJugo15NCoW381VWJL10T+UI9AsYoXoyoHQ+L8FevxIHCaP7oOW6E7capPDEjx
k7qh7rUger0DokkTBU0vQrjhr147p7lGRZodJuws6TQPQmWnwUFI0Uh6eawECMzOzE9ThiKdF3tM
YMHZb2FECGZwhWANXgmrd3ZVJm1Xp9izUlVHvP3zxrF8l1mGF9oWzSNyRHFSdb59tc4rD2EaXOC3
rwQyzGk9xn6dqWRhnn5gmJiQTAG5zr31qsRORJCU+vAdCddtvsfMy9ja8bPJ2hPzsCjRIX2GoGJI
249RVbl7p823VZjjHcOoY6hYgHH4qVNB9am8NmFusV77K8yQmazoZhXu1s6Zty9mbtMWRvgXDC9H
WRDAncAgwYxNYXTUru56hBkvgDfEdBt0VBVq7c7ckVE5VxKkQR+xCrLY2R9wdQfsy/AKZK6OvXn+
gG4p34iOzW8lNjt6EBWv08OS850vsQjbaID7QJZXnpLpgBuX5+hhxVtXDhGuo42wvr3Op2I5riCL
Nt3oQTUBPbQUsbsAVAEyTlD/Yr3DPi7oBurlB23VmugmryGGl3uVOYC/pnsL2XRCIaUHjGeeGlRN
ckHdrHU/xjUXmL04grloAg3EX4qPuWJ+7KOUWFzjbJXo+V77uKmAg+k9WxqYEe0CmhcYQi+wEcKe
7XtgsxS3nmxbSKCQfIybsQHNrHkz8chfyWJBtgs4X4AAdsd51XoPozJ8luuEQ2UEQBdluTkCI/3R
do2OnQzhPJGHyi9djWduhtH1UxgXYaBhuCYhlcl3CwwwCYq1R2EduhscBO44jieRhuWh7mFeMCHe
ZBoiX7fh0cAmDsJfQdat4BrGyaoyBA14SjyJGfc0gqjCuEU5dQWlMwwOa+8XRVIL2xwzr8XBhDso
T91+CLYKaSHgxcsFaQBeeKsAv787bt+iugsQeOK2UBmKHjMno7V1z6y1B6f2kyxo5FVoaPFC+ECS
McQxP869hYm3V1cEzug4m/ErFm98GHAvf+HD7dOxCSYViWDMI8x0cF+cyrifBWqbLsqyqvjCsASJ
hhKgWGBtF8PbU35ww9xDUQn3rGEi2frNML22Yp6fS8DPSCCh7WYou+q68IHv9xL2Soi96BthzDsC
FeJbpVFoWhyEN1kon+BNzA5IAGnuCnQ376Nreg3JSYi4UcxOShZLi2d4zTCGvlTjemr6ujxWw1Bu
vBl+BOVxeVwm271asYbXk4NBGgCoDKraCr4ek5FjAy9EUq/NOe8R1CFBIRSw0UcGbp2rwihxwoKw
Gy8EpYAPzIUtseXd3sqav5F2geCt4Pn0PENfd21r5gFqytjNAklLDjhycq/DdmV7Xnrrw6xQj/iV
N6PuaGBVg7c4vxEV6uGqzf0tbJZB5AgdvExs1p/wv8GEnAXtps38JZ20u27GFQ4nj1pci9Oa1JCu
3LMyaK8I/JqvDeHLIeRuu8egt+xTQzmnAANBdO8DStQMq7puPicBLBvTj2jSreZpcDwo3I2Tr59W
ttBrSC/bAi2l+3Z+VqZ0zmIeMnRG/rAjtWvvTM7yBFE1oOUaWW3nUqnYN6HeGwwHxhWG4qI002Xz
9AuEWjXMYMiUaFHjYRjlrczGaecSj+293Ip4mXmDCkFUHx3egGuM1PauV15XKQSA0DQ56wo+B1qU
e41OP/0Xht2s6wAo7qpGeOvHsNlnq+HAN9c8pXkeJJWTFzhnmL79bxYN/g8UXHghZKv/meTidBFQ
/+V4/vj6hDvxD9qLn8/9XX1BmQtZdiCQbQVp4G/qCygGIfjzobNwKYE48BKR9pv8gnyjgkKVDWEs
JBHkkoT7m/zC/RbgH0UAdQaFgJb/M+qLv2XU/b0skJEwZMjXEqB7iQ8pCMQZH+d72eQQcXv/4i5+
D7/fXMWOaMfgkjLuHdRCvmR3gkDsFaaFCD6fBZ1X8N0z3WtROFe+P/lnGDqXbVPoT55D5gCx160H
RSzs8uCudrQWEe5S6PTCN5o7ZFOX3jbIvDtvMQnl/S1n4rXjF8I9Hwpzuc9QOGi47nFVz+bUVj8o
8q3rrjL/l7szWY5bidLzq/gF0AEkEkhgCxRqZLE4k+IGQZES5nnG0/vDbbftbocd0V728iquxKGq
Eif/4TthkOtu8tz3qrpt7ajs1C0AK7LYAlVRkEVKVyptnBcuubWnqmkDjrpd5hSHyk5v0czkasy9
Z8yV2AMaWK8xD9BrUpSoCJJbRQyxF5LLa161b02xXnu8e2OKowMaIoaUtk+BYhYJJsZQlWawqC7b
zVVl3yz06KuKlgMUnlPh8jzuw9PQ5q89NZNDJwWsD/lt9vzy2PuJiV1E6a2rmj+ui5jALjmfh7Kv
GX191zfDHTf3nzgxfhpHO9YWGchUL97VqAd8Zo0X4o4mEBWHQEkpn00Dv3QYeKAWrbbP5+m9JaWw
ROtLk9V/zFgb7zAXXrJK/YJ1fLYK/BUzFT/lXHCom9AmFu2xTMKL7tbdw7ag5lTLPsD4pT3dWfJZ
c1L3TPeMOtt60Iz2d2eT0HfCP4Wh6TtgWMjVXXMlmkwProhfTBvn1JQdNcbBEl7fNjBwRPnD4vbM
s6dUPcUif4nbJxrOTAs5nfQemORzMjs81dzuRQnzCzaJl8sUjZfEQ9rybRZGjxJIgIdi8lp7lrOg
xiXtfdeK/qZQ2XfjwuMzKRiwgBXUu66ObF8M0TFucxsdNWOZdq98iDnAWVTh+omeG4d5Ik44kxX3
yPE2gcB7pF5F9FFvBjS/CchNggCBgpt79aQeeMjSpBppXzuag5BFXoMfODDEKjxhUpUfHegA7FeJ
/KoufifE66YNTprVIJUT5x6O2G0g5egZYjwsjYXsMIRHGD9MgLNCGIQv2BZQEQbuELqoyAZBGZY9
U227lo4/Fm3IjzWG9i/hdL9UrFWJx4RKvlVE7XAI58e4Uo9phzKTm+hIXOTMjg5haB54i+9avRG+
VOkLfKV1CLLZJH5XrfYOeY8OxVwGWkx6UVUymBsN9pU59p6rDbPw3KwnGIPn6mta8WBVtzwOfwGL
pCVIuqXcp+v7kImdu+28Cwvm4UHsOk3RTo/Xxy6Xy5HyZHhLW5gmfI7cYT0tZRLobkucp6j+aK3M
WYOhkfXBTDZN9zNSgJD51BqWhnGW/AI3zuEUcQvnRUEE0DMZYGvAohJMKHJejjZHztGy1PRgMhIf
qrmOdkXX5AdzNJ6xeYPB1b05jo/lbOuB3qq/cjWvrqii+yxdv0CzKPYqWHiJ1b2zkaYKPEXfjtqd
nKI9dJtzOBJHEOZRT3UUvoLBYVgbzZtTAjqMyqRDsinEV+Dj5c7bOnvzRP6VK+s0fDdbxU5q2b5u
LfqBTeWXPMKhQ7CypBT19yLg+TpD13u5/mdsk/MQxw/goOQxWyrkx/nL7eMSV3vbAzbqN2LeO2lo
lzCe/H6TcNzBs4gyTx4SMe9Z46C586fRYN85Yp1BiDg91+SG94oAB4O1k/mym96ddL1LJ/A6wwr4
YFm5SoRIcKBR9C3gtqbLE/oML2umHe0yNTz+NLmUlTg49jx5S96RX8qQCDBfGPemHUHu9VPPiGGY
6nMpisvMxoL7tijTQFns56TY9MtI1M7q57soJ+eyyPnbjXSPxieSs+E5BCdYngj4PUeLayvrGPXd
QzJwUTIJwVEeHV/0kLXBzerX9mdUG8DZCDVflX1Qq/YxxwpRal6PDYJ5rHdfTuMc+mZ8gXzjOcv8
rlXuyDVg/rUM4xXFnPhM7lVJ1OzWWHOvkZoIaMtSOyO+AELZ0keQ3Hc9HezAgqf0TX5CQyxFJ2qL
6SuBhEfsbn1U2Os7u0h2VD0Z4H+M0ewvYVNSn1Tiu5tn4FLR2xQt6dXEA/xMhtFlUTYqFY+6JIZi
knQhPUpL+M4EZ6N1VMPqDt15TOfoi6T0hQruMbERQI3KOCmCtgc01ekjzXl2VtCoglLyNLTt5obX
5VXz79zCo0bH/qVchEOlfmFkIConCPXOGvRUxqEQdIo0QHKfGPUD1eoLktzfqG4WX7dHroyuPCcp
b2ukPMhvKXYZevl3neAYJrXbg0WNXyELGAdQY98LNt7e3RKO+pZ1jCQPVdr0TAYGpMFTtqUiIbJp
r/mWlBxKQ6Mcg92cWioJ2u0N58q4fkPD768drK4HS9eADSRFc29vaUxYl9p9VJDQpHCpP0aTE/8N
t/wmwIPyofkn1BlrUXdw3V59xMYcFx6MCnlndN26L7ZMaC0sdXK3nGizruZvd8uO5jxNmCoyAioE
SwnOYQNsWVNF9fQ9csiftlApzo2Je94YXOq7bZZ2t6mafeTdDsreNmpTGg2Mbf7uRJo/ZWsoboAf
EhR7Z5eKEu5g3lrHIenrvZvg2XlmXHV/XadyfX0gWi1RKr9sCZENHrx1lkXBrbloxWU1ly9YKf1P
5mYR503RvLgDNxsODY7gGVfTXqYdhLjpUY/WOJj0goDjDNzF6xxpnAAzKgTeZnPPMZGv+hTXFzxR
LGqr0W/8HPE5KjSC5PEs1I9VJM1VJzoApignP/tlObOvzSOBFKhoSUBt4VYIABlz6lhZ0DZ2A0Wl
bdtHdnFq567uV28mx3Yw1hg1JrXldL/1EjwtIyPirkl01rgCuV4KZY5TP3EqDqm4CoY8sT8SU5TB
mKXxwYWudKAqMf2eLKFB9IAa10NL5J8UWkbyLNb3Rk6YMW0cJ/WGlu19HqQ0se/ZQ/YrazYMDAdl
B69TWw8RPY0Lf8fGpbgn70Leo9ub4c7mseZ2X6MB4G7oi28aLL622Duk4ota2o0HkJ/Kfuxfk3ym
ujHtLGf6TIv8oi1ccu18OpFMTm/DUFiE4CKCfFHNOUWPnt8vRRBCfqHIBZ0E/a5AIN+hrh565BVv
auk9dOwppzfyqKpquNT5Gsi8exrMHjHGMgKn4z2c8+BY42E6TGn+Q6QDKW1W+esSjm9dyJppMzNx
xte4wPOgUlKW0b6qQCNERrmHa1jdNLe6VoVzJH79SvBeKF+OzeM8TUE22o9ufIGx1AUrvELfAv/Q
QSS7h2VEnMat4U3PDw1L3fT2alQZY+kU7pqED3WiQfnrTK16tTRSpGhDUiwnclRerat9ndfJIdSS
pynCOqVcgaXIXb5Iwrd1hU0wNgrACajDRn8L7fq+WBVPhJZTsuwDYU3H2c6Acg6V+zhHRElsER5k
pgeOFb+ZdtvcKYqkMCAMpOahXD6wFz94nF9Su0b+7a2jcP42QO9uLPrB6as6Phj8v19aifU4Y9rR
j4MTMC+71u6/McPX8+C+zFl0hwe+JxTQBe7cTchSOmdqtKdxNGGVE7NYCRFn3fvsliBSmRrzzt1x
83sQOME7UA9kHZtb6ACYhNvkWU2Y/HEn6W5MhWvTb4+h/o1Nrdqd6WTX0krWYJhCci7R1epeTRxh
bI3xSmv8bpHr2VyH0l8rZAiRZ8+uRWrY7c9sZsSRqMpdabjn3Fh4kuo9ytOffMA6n+b5E4k7wUBc
L0auecxttT85vLuG3i2Dto2zPZsdCcha5VmOTOk85bQIT7bEr6whRSZdO29IhwN4oNybW9vwy9K+
73K+vFxv3UqUGILDVXf7fWTR3ckSzHHWyOEa/9cXDihZSBqA/y/p4EIfePx3PcL/+Zf+h2Zg/MvW
1gAP5OimovrH9f9fGxtoBjQNBH9sUOSgNPHvuoRbj8LU/+kY2pZNm+PfNAMDzUDZpksFl4u+IY3/
jGiwiQP/R2WDrqJu6ba0MIPd/7gfNE/DtFjtrMRq7uKHmcVt54qL4CmWtfJQlbJdle9gWpB8Wiqd
xHaXvymr/omq/HNczLMY+i9maTewSKlSK6x73tGjiVBLRwzDyMThYm5B1x13qghfVNLEh3X6roxl
wcbAKtKa6RalXA/NMnybwGFENmNs3oYPpdKKY+wscGO59ixbIkePjJsY5oeCoq4/jlv0TTOuTpuI
53Y6w1s6oy5G51aLX+ek/yP+eWTR+rgvxQJgHvV8Fw6d8mwDpZSRAWJXHP5mvdIRHfa+JJs3q+yD
ugwfqCK60EMwd30xnIya3M3oZnch3Ut/sOsnoYviUKb5sFOQCI/Tmt9zkRanUMsvBOM+hFlV90li
PQ6MUuUaOjx4afAtblXtmwz9oJ6TwGbZ357S+UOhmdoZFh7ZxeWYjpp1kIZZHty0oCjccdWEdzum
FaiMiHutsN/6TvdWAFQt10MvpVeWuszys2k+R9F839Qjn/DqCTZg0Az1kRs6s1l7Aknpl7V5cvTo
btTNwEmGu4kH3dwQsS0QLYsUmzitX/IMz6ls1KvbFSUMafNtUW7loxnkRJGNA9HLVzGLPVcu7div
orwuUuZBSgSKBht2kck3M+HoscsuVuuh3saXrIzFKW5qRqluPZVx+FygppSFtXoyW02fCuGu7Exu
QbINWCobqEIV/jLkRLayk4YYQA752Fj2lXVv+yRLDyX9S9LdGYnBrLsAbb1MYGF9LTVdD7pszPhX
fRgGl5Cs7HtPGxnJkYGZl/8kTtgRowuDdQRkTuya+1OiDmE6fI8S5Wwb04xu4SnBk7YusoNsSG/w
2ThAICKwsMbHtBlTX2ewy/Xlk0bNgdRLt1+G8o4U3BsY4gdGhRvT5i7rxhci2V4o8x2FRgQH5ivR
9wFsoENSp8B+CYbuJun8bvLiMDuZ3NulwMYwSsL70wZQHqrzpPRjaPRP8yhOumnfmdUMIyUjq7Vw
nckGkka1NNM975+3sFT3TIVcjQb7CTwLP8hU3WkJzNeybY5IB7UfcgkGFh75yT+jLWNN0eOIp6II
ahk91wChIzafqiV8n8h/8KvofzcAWeo1/pYCildZNmczgl84yu9Vqa+26y+RwHDXaUsSSn8Rm6o9
2MkzEuJpVsadiThvkoXIluYo/hG/l62EkxxS27i1ZQ2TaH50NWYuZ3Hvqnx+jZv0MWpEALTyuRHR
Y42InpS8Wxg82TWwcafKF5HCowgzY+/ky8HW1xQes/tuVngr1JJkF36tmya/ms1jS1qrDvtrX9fH
Na24nqUu7ot+NNJxC9FjnNbVj+rzU+r8CDiWnt5Vz5PBVBwSIWU4jCATDePeKTkgtny1tdkC+dSW
OKkSTkU7npRUxb6e30w9uoSwVGlPc3doeU+JUrzwH5mfDSpYusGfVvGLt2jIHVzcF7BuYPLS7zU4
bBpNO3NX2YcEGW5NapQnu7X2djW8NJgWhGBuo4FHzOXzkFVkP3q9B7ls6NZhcpkm1zp+dTQop9BZ
m8wFII4+IarrSE9054zJsbhM2c6139zyNXZemRFXf8GXqo0YV20yH8ek59xfGRC4rBezeMva9gDZ
bNc5C7TP1u8lYVh3aeQ+6dz02GHlBAapyx7ioDUn93o6g1qTJeNtYl9MW10LxLmK6KVv8tElTb7u
hCNeLVU+KIsPG142nxKC+yT6ept0j3myhuEXeLwnma/ILPTSTPtBSHDhmzEUmihJ4YaALgheIt7d
x4uZ+vU6/nSVWR+g1JueWaWPwzx+Fpu9NHUwjuFFvLZT+ejW5LWXEN/XtoqviZCyJ4v2sWr0fbEi
CQmrG9HBx/dp4L86GWGssiaCedLlQgNsaaAXACr1gaNg9vhdv7Mld30e5/itk+VvO7Lv3LL5XqR4
AJv9wXF+gmB6gj+8evmwueLDm94ORzYJ6X4II4lpkE8z/hDlJLHP4cwDYA8ZQG0iWg1oIWzn+cxl
7bdma7RyYu73q5qoEfXXRTjf+Ug6A7EKtac130q7ULvYzvsgTOvbPMk7dBJ88cj9OxkOhQJRDJzy
xsAsncCCVvZ4VzXR5zzpH06an1dZHNoKl5oHG80TV33TU79UQ31LTHjda6nVWOLEkV1OBvC65Xtp
pM3ejpKHxFze2PD+B5on2uPUn+RiPPWLvdFP1TF01eOksqukn1fkzRea8JNYibI65MOgHlD1ombQ
d/OFJk3iOZk6VhOVaG3zLIuZuodCFB7oxUM3Y+o2xY9KxQMv5ysHV3uXZfUxM5myx9AhQ1EPT2qq
Wcat6cBBUo6MxSZvN8x/5sh47sOUFZnaFser73l0bBipfyKlesC+bcyAjpFaVPtEAxbcoiVNndPs
ZZU9gEs5F7XzmFSZxVsXaJw7IhKuEj83maLf3ezk3uhqN1Nm351wznSWIm8p1/TKNJNx2Bi8hq7C
6bRSnwVbxL+nJajiNvHqpHpK6uLDMLm2lbU4thWsf83N6gCMQOAYI8EXJq5+uBN5junR/dVc81it
TQ6t3/xbADbRWucyOjE4rbrgszXpBynHcccWIhRqMRjXpP5l4zsPK5cgfOglG0+9pd9nvXuI+6nZ
wa+aPWWsHA/dHv77Pt/Ma2JcJytCfTSy9TOxnd+LUfQ+dGXHGyz9tijgPQS1qpDXyTZS/umKstyU
8pJkX52Q8cVc5gtmVOwLd3wySTJ7fVoczNoRvO873s6leUdPVPpSq0H8Dpjqc1WMh/Ifo72wvmja
5rs+ma75xhkcbQSFzOwOGx+fa/G2DXJNXy2nOC1N+d2MXHxaN7lS9jd8o5h6v+2Tow3/d2/0sUS7
yl60BOAlWdoDB9kQhKMkKzrj/UcVWS7yOojnBKL2rcRtcnI89Z5AdAN00Vs6To3UOC9jG/pxGL1P
W6AAqKJ5IOksUIKoMRQUifexxTUOm5ywBRTETEqTnxs0OGIGyL0voyYUSyqv3nes4eCcu7CT6o6T
fOFITK4grL8Uzi53dkmhbks5JAvzVp/uBp1Wk9b33HkzIPZZOtMx6mj/LqaEGO289mJ5sofk17Qu
V1Ek8D7SLzWo3msV/U1iA2MgYgKuVt+xk85NUM2bmlEgpCShlxuBIFJ/anOwA85FwojZcpt44hKa
2FKcxIlD3evG6aYJGMFTYz728xbAQYKYYK71EhnVmXsVEF56LqaZpGh/KYR5xg2Asj2YP7WSxkXN
0/NaO68d6N5Wc/5Oq3R9ewuG5PWehtc+tmt6olZREUQw+WhpKiBrh0fiVHR7y2z2x4puW6dXHDrL
9GvpI3+QKqTuON0tAFI9DlOIcfW4S+xl65WET9MCdwJYG1JBm35l83BnGGj45pZcWcV0byu+iY72
B0zuTYGMSjamEs/MmgF2+Mr1OxQ/fVO9hmF5ShfE2gKEN8KxL0nFOI4TItU3LyU4iiBbzEsnlg9N
EUjUTBonaBcvAMLv6F+8UMa5Odn61JXoxHCOeFmnF8PZ3BHD+s0CkivrWCaYFvPZTPPjYk0XGZun
iKS7N4Kex/m1giVloCLu8jDm9LCItP4hnXUtSobhtc4JdqbuLbL6guDTSFC0ynyxpX8Wgm0AS6yd
huDsZ1nIVhTUkNo99V30NzTj4WApM0DbeUs15Pqwo9ffFNN75kSsqCbsNGhZYLUuYP/SudOdvjgU
PWD8LLbviafnAb89j7NoH2XpFa0fC8Ylox5voRhOHZ3WBuTs/shagHEP9XZLBLokrPXY2rpgMD2r
ZDguAyZgzbF6XuJeZzEFDXKTLO5qza9hIyl5olM1ifs1DgyuXd4z4MLnU8o61wM2VJl32j4h1c2Y
QuPUSpAbe5e3atcTc0XT3zuSVp4+LR8dy0LJjFsPsSQ2BcUTr0twA0U1MvuCImPy5jTlJQkhtoeV
qVBcsi+z5tMoIQL4anOcWnfaHDLGwNHyWrNs96mGuQng3uNKlz+MAGr9JA6hcUxN8tjGwKxEvF7k
YJ0Ly4z8seFInE3tIKuoPVBaDn2o14Tiio50aVw8xLH11VsobuBGyA5KAvVttQe8Sp6LLzlZj0o1
XrY694QBGbh6/hXaBC31St2pPoC9Jdz8Igz4GEUstdyS8Xn5tEea/UXyyuf1G7DcDT+bC0ZbCMby
9setCQFpa/xsl9+Lmb/bZlvsW7PYS4ZrrrC0wZY5m8iv5MUexKzxGRsVCynjmnquIdgTUVNMXYg/
3QnX+DLimiHO4G8Via2jucTP/ebIENtYwRQ7OzvLoRkvGjcIF/U+NfxCJju2/xED+EhjkuYMCzl9
v9Kg7Z2ULystV+4hKLutoiCk8Gsjn0bUjwPKekn9kDpBaJ5C2T/UIytBiBAbIUZdPGZPtnlzy7Tx
G7QbTyhCUUt3quvlTDf3bOvgYii4UigkeI66enF1DDtDtB9lFNMsFRan4kBQydZg2PerfOz1j3lq
wpOo5b7klrsW5skuB/KFTvM+s/GHRTbrW6NsxhhaFhzf4bTcV53ZAsk0KQ1afuWqg1sWCKDTY5mF
5Bj75H6tqkvS6VfdMq89M1hsl6/0qV6K2nqmaftmTMaxi+Pes4yOjKik97W8VMqg9+92D4owKqOJ
YAwSUx7k4ldY9UBvu7Xltjt8pOk9zutrW1igYeIuo3iw/LQrDkrH3VQygoXTdo9H2c7qgSaFxbKM
cLXZE1DPft7Sp9DN8kxTmhYa5Bsv4oPMyovk3MOH18JvU7xPnIjj2jwm4xIfILB+XArbvWK8X0cI
4/qcc7sew1vcjvnJcsJzyddpi8X0gWj86VQDqtjBRqa3ttkVuoWcPFCFU6Qp7ORjLegDP1j1F4Rd
fybQslOsy+hrhhLcX3/oyCgS8zoVbLxqB+VZYfU0DwPRXVDKhB7i58VU2oVtRP2uB/a2b8aRYV/p
94uSL1XmIPMiuRb8D2z7ao1jtm4zZZCb1Y+1ighldb2nugDYA9V/gKOp28Z9TffLYPeA3XYvxAva
fbl8Wan1pRqlTtn8N83nEyDgQ1Hqt6Ye1ntrVeRVtB+D7+hdkvXGTfwom7U6Dn32U4X8FM64jPcL
+CIPQh/uYzztyIs6BDNSEbD6hy0QbsjqhgyQBD4w9yxSErYt/akatIOBxmeipfv0ReFHlYn428ZT
xK9sy9WwmeIg6G1eR8vRzlan0ovds4ZiNtABJpFlOxlqLCAYrP8PKON/TQLQtozv/w4AAnRKdfXf
pdC2v/CvcrK0/0WJjb5pQt6UNsD9f5OT5SYn65vObEtFPWUTmv8tggaazrEsF0VIWNLZ8J//7X/J
ybrlwiVTJBVMbCH1n5GTlfkf0aAbBxIyqYNyLWzxj3j+v2fQiiYlpm8ObbA6fZNh/KX6uJ9Ubb8l
2On9PoYI1rEbYzSpmcl2fhVj7nzxHc8nEp4pY8xK4BfqNzkLdEY+OWddV2l+6TLT/bDCIWHfYF+4
me8kbmYd6LoyzlnrON5wPbtmoyPUfCZpaHz2uY2U2Ln6Yu1XtwmvpeMy17XT9lSJYdFUfsE2iW0h
3DTf9T2Mec8xBuFHyhiz2zSG6TEZdfdOtURvI3MiGc41rdmi0RMx/lj/WimAUBtKnOxX5Za5iVSQ
TwTn8lhH+s3mX2QWkFDLYkoOcRin1I/SGPPJZsMej91Jqs6bgNVJD3R5R32yMX7YtMYRrWGYv4ue
1xrZmK/t0QoBnjcbY8MGsZjlOdjxbfZhxfZ6KRMYGidNGM0hMfKb4CkMfo9a7VnEEuWSWUG7b3M2
DHhulaY/pKmITdlSLmcy5URq9PGf+zRZY/Z+ZJZh+Bacv9yXrcZ10TLdLoGyXOKUSs0RbkD0xAyD
sBzqEpnSrDmzE6gHtTaIT9mhAXgVBLRHpatIC0ym8Q/0/S7akfghI9SI3rm1mUkANwflh4tfUI9j
E1tBY0/TZItuZ7m/c6oxm+YBKN1b7VScjdIpnpaYBDlKcUH9k20c/XmMW4dFgDRWdUq7aRH7hih7
tig1CLaeKob1we4Yc7wSJlN9dFKZommprJR7bSoFtOpqEjtarbnjV8bqvMLYQnNFtgBnMg8WWq8D
ACrZlapM4LvPLhsJpNQA7zTdps/klp4leG5Vg2FcuSh6YzhwX++bvNnP0uXuS2zUGYPYjfnH2gTi
h+emrXh2pl49lQCiTiVf+Al2aOx4SLHmslWrm79RlCydr7pufJ2zdqUGqVIq9oY7sGxmjWmE+qmu
5FceLdQ6Q2WrCxp12AaL7bCgTKBw5yhHlioCq6hNrrE0ja9qrWyCQ5NyFk/UIYv7QlaBOFB0unVF
016QKCTLMa0j+0tYpsjOVQroAP7jJFhYMPJZ9rP7CwiwtuEfnZzfTyeRSEJ3YZRy8mnZEzFwf7ck
1rmHDwMQvKVur6vJdAb6P9WPdGegukxpxYfXJIPEZc2OFZqVNi9/Mx4tvxSxLJJxY98DUUhbaznF
totq6OqcE9T0m/avETm5CdhGk5SlCZZHO8o7/DQ5ZvbWaAqtd4XamFHCmsnX9S5tQx9PrX1jqVD+
Nx8n7bMAe2Fi4dfhH+RggBN8DCeoN1ShdnltWxRA2aZs+Fmbkq/K3JZVPyF7wd6dbBudJrNBWVBz
DHC97+OBnQCJEa2em6c5i9RWmXJzNRyW6i1GyWrwbHvz+KXFmrtzKftGeBL5Icb7H/Fnazov2YE4
//rgzAsDVGPFTCLbVYqynl0PZP0cjW1YZdwp/QTGaUoPfdICzckRNfS9Hk8OFRSNzbKUO1fbPC5u
xnxQLVQZGINlm28uUCnZ8VfjJa/1pLX7eE25cYVsmXD3rP2QH5XVNhvCZk7erGEyLe7naYoHx5Ie
9t3lycDbOpbNh5M0+u+e4CkLEiML7WoNWYoRxPUACBSjfdKCckGf5vzRzfSb72ceTvTYknmv2538
nF2Jz81PPjzFKovioKg1cvEtu7jp3uWr0T9JJhEW6WiLZT8g54XtXii+Ra/EWs3209RNNa5il/9o
KcIPLRl3nxZ2savr6NFNmWo8xc3eoBKvaO2MqIKwYlxGPd3y2zXhhQW9wQtoUS2JWBzgIQMfkrmS
d2tVXtNJcJkswpPFi+8k5cWpFlhzZuCiyDSJwdxfDPdkBHc2H+SiHm+y0b+7OnnUEVQ8E00oa9ll
OcTJLkTEjdlqc2S92g44zcWuE04BZDnTxYmv6SCzLOrStdYHEfSfpSufZ9YQy6nejwbSUPQw9lzj
M3JuyXI0u/jEsrkTlmgA4ooPBCdWlN/mZAmKJv5ox20BHBzMo2qnl6EMKfanyXxkgwuCb/k0FltO
C5chpwtexqbw88YiUMcRM3w7BThLvNUdreKcLGNEFWWiYxw6520NqbWYMTv8WFWSpvlOQJPTVtub
Mpby0JrbbQ5ystbZWZIqOQNpfokyakwW+xyoQFbHiatEBR0D++CUba3buHSObVTsc2d86ozhNNpg
B4ya04cUrpx/r0TmIN2p5cTffw/biMqdJDNFejrPkvOo4ouTmXcZQzDrZ1awdvpyGAFkeuxCw4SJ
5CNIuW+LhUsBaQnm7wnsA/N+272VxKk2ElzX9gErIvcxUc9sXi8sXTvnpXHB9eGuydaU2pK3IZ54
13Dm0PY9gRe1WWzgNB9U3HdFmv2pbO6mOss7U0H43nmrO8W2gjWmOl042duqS+J49a0TSWAkpukR
vqDos2Vl5iIJ4hmqXLxOmR+XxhurVVl2xVoSL8r776QST21TODCByJmR8uQmk++bDaAhUmCItP5t
Nz5ppXgcJx15q684BRJu9rKRlNIYgZ4bVV2aJv9i79z7HPYOqHOqigqLkXw7LjgVBiQAnADNma/d
pCNjubE/WNX8OKJ+emSus6AaCFDycRTyUgzttyNh7VZqNK6TYcCmmD/oz1KOTu0/fLld6mT39HJL
tetHC2vRChnVCuOaGhIxKGwODlPHTtTaz6pZcNIm4CFreBZ1Wz93kmiMLUjWz4Q4sweZTiAQzKdU
x4bJYXew4MhGOtRH+Wtox/UOF5O22+Q7oIFoWy+PQk77gnWMRrlheiCwgBeTDwUOY9vet9EYnWxp
3pdr5tdaf2pzCERxmfxek/i6FsB1Qh4cM31V2zphWzyoPvUZMWgZ1joEHfOZ/R2LH08sKIQ8ApVy
O/jWOmUIQuHP6DDrDdqvZMus12fFsQeFQ+LturRwzzIcLKN4KhEmO4Vq1o2HSEdt40kDtdzLECDB
J2dHly6A7jaHaNnFtN7N/DPOxF6jP8iY8UHzw3Pj77J27rYVqcu9NkBTKavngVyGHfLyW+MXsyAy
MZQb1v4cWWU1PQzRW54nvjLQF9p+DwhEq/q7xU6JFYXhlXzjRe/TPdJN4TssuxzEn8kw4ddJI4Cr
wr5XVid5PGXqQ7cKrsv4V0bUBWk56rtx+1IoMJ+hWz3IOtKNQ2jiHJN1waK33f04ZTcL0yp3WYZK
VjauxPqdNaQ56sxad4ZAbFva/87deSxJjmRZ9ou0BExBtsapmzl3jw0kPAg4VyjIt/VufmwOqqpH
srKms6W3vcwU8TB3Mxjw9L57z2UcMWb1E0vKrmJxs0kJjC95iUPgFg+D7M6k1cpNlnM76ZKPYqCj
mj+NUP+QgSKRzXcmbH0IKMG2BMUmKFoBWpAq4m+kxUV0jGbD+2nn6kZ/VBNzPFDK38bCsLrVCMul
pDJ0MWK0bpF9A/kMuit1cx/1vwrGbdIpI97ElTvg2w77RXNPeRZ0dZ88sHvoAA+RFylXzbINBlFT
fDedgjoqEkVhvXW90F3KDgsyYaGUOcNWWSbtJmfrzuQAmPQpVrj7Fm8ClgafdqeVwJdz4gzT/+Jt
ZUcDBMJLWOuGQ8r16LuP+IOL37k0WSsW2nCePeEjbBp+wyYk1L352coseSsC11X7rInd6imyBv/i
BRq7f5drB1xBBB2jqgMcCvFYoChTgVb/5KvFymxs85aNqPbwbveUaDHmJZmuN1YO+HNZqISPw2B1
FAEqNd1yUWu1Lcw2kJtRFeNw4NFj+BvIaH2zGpx0+S1LRqSTUeMrXcUYRxktg9xyT1WWiPdhrsQD
o8nUnLPJzeiInryfJvAdd8UqD+l6FOn89T83qP3vlBssG+Lvf603vPyf/2izZPr1L8jh5Uf+qTg4
f4OsyhnB4bSGV20pfvingU3+zfVszwh8N2D081xowP+pOFh/Mw1+IEBwsP7hUvtPxcGW/HvSI9As
cdchYDj/E8Xhz8Bhx3ahQy6vbrgBL7noEX/IvHlYqF0cLw4owPST5/NF58G5AFLFVYfE8v/elX/W
oPyx9uQfXP1/CdjxYj7/GK47jzdiCfn98cWyHuha2Ui9VpUo5ucirc36xGk3IdGsKqzAtDZY5jWW
Qfp7GbP9PZr6oLdm1xPH6wrWD1T3Yc1FZQjrR4obe3o+oyjt7hBy/PJA16mKd3LOSnFsusIdz1YT
Kogf3uBdberAK5rZlXWRUByjhzIG18+MBuzuHNOv2exmqOjxRhc+zwsMRnR+4tcqWmgj7bzFSo2z
lW/y8kPSGhkOQtpY9qpX6p7QgGnuNFg6+9TXtKRzu2e3eXAGh3x2bWngcT3/EuwHLE8uh4fPIPOB
m9AKbVMfjRhLQxzdizE+pc6+p1Xk48LIoJshwc8Bof6lMW2wch3tSAIb5kYjwrJ78Y1YXLG6GkfH
DSpofGoYMHMzLWXNHkyuWVx0ncjS2eS94RHlnd1QHS0U+pCG2F4Gq6FOqHLzOzNo9/FcJSQEBwHW
rIv4EAGtI0mtsIoQ25j6GYp5pZ33VGAzcXQkviIcdvByHmstXerF+E27gkxy1tViO8CBWwAzDWE2
0G/2sPxLGdW6CB3ZWvveHmfh1hGlyQGsU1iNRsgXSj4EtfcU0XUI0Um9Bez5eOPcmGyW9RFT2uZO
6RNJrKszMUJKK/vJqo2NCQAfECjpJsnmdMcVj+cf0l7A3AScdcHYzgGpYl6aUb45JWQYguXcj/F3
Z1MqvzJtta8KVAjBTiH1xE1z69V6HjbJ4Bzyrmyp+xsexyY9zwYZF4IYuw6b86rDM9JTXbIJLADA
DZ/zgBcQ29Mvc7CAYxt0E8BeOBRzYV2tEStOiR0E8uF3ApqnyYuutZ/XmNxcvaHSodibJSiVRt59
ndNb2deb1BQP2mQp7rdPHAkfsrkVSxPFaeYAEFKpC6+gY25L2yvhiYNtxOlmLKe9N0ygvsrbksEr
6sq9VK6+Syv+hacWEahtXzBiPdu9QapnemAVFa+KPny1lT4bTnigUg6zdAA0r5vDI5bvlGJi5HCw
jqx2eYwZwNv4nZJ1pThvW4om5Wh+LQKHtlLKuiJvBEulWImYvnAxKeKFbPl6UIaFFk8jIh1G/U37
wKU8JVoKkYwlQLcq6Ro08etjmRnB5zbpPpbdr260oPmxeloNU/xsA+lr83kXzibmiKy71mbx4mZV
jNk8wMs/X8o5ueP5mFhFe2ueww9jyMRXsPblhVjCkMcq13jVRvxhZNZ9y3xjX5tvEn+B6szd3ket
kK764Bely5M/JVDGj4A1bWPE1Z1J9/cc9SAGEAPNQO8JgZzLvP/gnH7AfwNVo8RihHD7FbeEYuMp
7Hd2j3owwVrdTK19FYFFvII/eq7nEQYfZgMqyVKsdc0MdS2923Xl4AWp77PoLM4Xzc9+yASkJBwR
upkPvah8IjTeL8wOu6Lyq/NEFU9tqiXG4oJEpA2aQww05h7L1roq54sT2e26sKqZjGH2GwsyTe1N
8DXD6dVK8LcCrRoneQwDvUiUy4mt/oWHidiuJdhvCLlbOEhyTCnFRYtYtX4AupVdYedZNz3b/B+w
HV1s1PtEuDvMigsml4F+KPRuTmfWmMUJlxlHwOxspKiyWaC2LKoeu6zHFNXwVbW84hFnNSyhRA5r
LXNW6rZ8i3yCAygYNJ9j9aTYxJk2xeg+0+x+t2Tm30MGvy1iDeSyynuByBLgf7Z3nhjfumaAAhMB
Foxx/wzNcZp5Nbt1p7WVASqCLjk/ZTymVzMIj56D8D7JIOhFYwFfTJW/pxyosOv9RAfdlyYT7GzE
9pqSXJAhCDcb7ho/5hxWWsnK2QnGel1ibtxivdw5/OcF4gSELUenx1KL0+gDBVGxYuiLmsx4AyEV
H3oPryJLPcfuqGWh3hmEzYNbtD8ayYVeEcKtklhuA58KwY7ziedT4YiT+6UwAoiVA75s1Pl1y9Gc
+y7d3Kgi09R6W3BC45aHRPnARU8xijG05hWiNLu0oRM3gwzdBlw854w8bZCBGz5bne1ytzuBtML7
HIbEywO8a01+amqblG7g/baHjFuDmbEaHCMr3ya+qXzeluZI68apSUvjLH1oPYnDWayvxhj/cfJI
vuXTsWyyOOaLstmIF5UHpcrAojDP3nvJoe1XlxYCy7kZrOYhv3p5hcjS16vKnhEEwaL4XfMV1PGL
NVTOr6lguy1J/AHJnx45C8GTsJMdD7+v2as+Vc0tOiia6ZhiUiWFBPIjrA9xDxsOFCZOmaE6ljgm
VqEXfjFkH4ZG/qZLCvQz2M5DShzvrot0OJOrtrcZ9UI8IsviBfRwu+9RRNd9ntu8UXxIpTG+Yvdh
EayRY7thXOWL1x3NZ+MkJkD//HdRzpSJ9wt7arIfkowvFWWdPYTVEsbacnZOSsljtu1vfdBFAOwm
zmpRgTmQWQ0zXuc/tCkiXhv0byEt7Ws3gyxIsyB0vyKcTl4LVwR379FgcF0HBQwdrg0AHgboby/9
LFXZH2tDfvhTHUCfmwmQFo+C+1SIaR41N2jxOElrYyeZQwnoUlcyohhopxE0NaYHYoIn+OiPhG2v
VFM+Sz+hyniK3OUBOGyhAThPc8DR1y4MsrqzkT9TRvwpCcQBlHf2YZUXfJZGchCRaDamLvpHdgHp
GU/0te6orvFBT0V8I1gwG/3FDRbZXrreNhgK8XOwsUSPY/VgjrQMJOwEOM2RX/OF+SZ9bwfeg8QO
RUZrkt2fcwnIhiJbb0eRRIXiyMfekFq72a3iAD4qDKJYLbQRks3E0V/ERwSdmxkE3+GnXLnCnYur
C71xw3zXY9SBWRg89MXE92TCrZEpnhJAHRiZPQ+pIsJPT94I0syqKvVP2u23hFHOVGqg1QeEGzP7
RvDglqrkpdbOBrLgtY3ZS0d1/iMLSAiGUU7JJ/ShZKYqPpF318IPNhf7yXI+RropACkDimPTt1YE
e6nENL4rcCarqpdv/LUE/prxSw/Wq+EBN4TufiYn8BJwIRaW0Z6wV2h0nkHAxY+SW0Fr62oMWg3r
tfmsUyLDPbnNh4pfhl16GzGUOfWU93sKWuv4MfFTjt6xLzzcYu5Q/koGy8uOcdxoa42+WhAItbLx
yo15MNdJJot4085SnuukMFwYCmFJk31qex4oS88ov7Oayd4BDdFuj/HA5lFJMNK+dr1jLO5zw1yn
LQu7jQNFrrsZrQ3t76/PJkSF/lCM51kOhWOGZfBq3gInsZaQzx+OQVFp8faxdFxXBa1hMPisalNx
0V1KjR9xPdEa0FLcEHb/TfHocvj70wt7AatmqvmID/mmTenZH1+4bpXuPdvt1wDZBeG2mgKo1UBM
tV5D8cnslWgCL12nE64fJJSCz50+YMvgfcaVZdPT9yxtR+9Fk9sfWWjFu8HBNMjaTkWoyWyXSHaL
imR5OsszxEZIInZGZ5JgK0UxSSuNl76lGhlTnB7/AbuhPej/X3T57+8qJ1sXnx8OmgCqPCmsP/5x
DRxzD1InLMCihcIvg/xNo++Kghbhg5iE9+E2mW9s//qzNGn3+dN7SlyM0BdrefzDvr2cef/wYWZi
VnZkDMbapbUt2TjkdV7txnS6XTuOBXACS2OUh7nJNwkRiVPGiA1KLveXfM01H4j/5upazrX/eu7F
cbAc2BfADPzAP/1COgqkFlaLZYar+VxAtDiPWSeuJHSSu6hrcW0qLwR0OICe+Os349/O938XHRxH
mjYWBnSDf30vzJjirABP3TrHTveloaZwuyhnOKEAI5fkA5Qzf/PXr/nnaxr7ggxs8LBsgqQReH96
zcEaW48yuWgDMeVEgz0959u++vjrF8Ej929eCRQGAn6AejxugFL+6buTUQYS0osUrlXcnDFsvcQh
s0+dQYGzvSp8hpqGKijkaYyzW13IY62478GQ6Q5TjmOaGWt5KMYIjYp7TOUF3WmEruyK/hhGPf2A
hQLPzIMqe4Q+iBLekbK12/hdLeR5v3HqveNS8obOP3furuPEDib3ucrlyUvce52yRTQpFhF01bfs
s/Ma7KFoj2Sl6LRP1TosC1R/7fOwtPEGpMxnF9/NrC3aPDVxZX9X8fAG7Jn9gqV+xIkLf8OPN5wf
HmyvoMBirjXh95ooMsz9APpZN35CU/rWF/2+cVweLHiLEDDXXkLxHM7Zw9ByBAiYYN12M4rgJZut
M7L8uRvUzpf6JB3jpNpyGbjKFxdCGMxKqEBTyoKBGWDwyl9h677bWfxaZwGDofMSMPLPGGZ9J3yn
//B56Move6lRCIv+zk0fGwQTmJ9a39Mk2ltD+qvpu1drXjIxpjq0o/ncLTFn01dEg9WNsghMj4qd
LwtlkGLvy4zNrBuf3D5ilh6/LAjWnXYUIE8CAMg5T6JL3qFR7HTXUewe7FqPVDtq89aZ+h0tzMW6
C+Spja332dc3eOo7mcUwaoJXY5yO+ElhRhjYJWp6Qz3cHxwEIYDyo1PIIaGOD9Fsn8c5u2rbx2Ke
XIEDXfjOH8i77WKUqS6LbjQMkWsDM1OiOedMYYpkVIWbuSu916lQ0O2sS6TkSzilr10HhD0X8Bzx
j5moQjPaN3dnn3xjNJccJdLy003ESO82CoDLlLT2jPiZee51UF1DJAoDQQ7ll+yNYT72gtP9oG6U
/LxEPXDVphlJMIdt/qPEXbtrDfNCUGNP1vAMbXFbGThtCtsg8CSSi7NQT4KZq4l6C0SfYN4SkWLS
8/foyNWqzBSFYfNlkhASe7t7FL2tyHsKBk+VPth+d+Y8eqOpiYuefR3kVAckQ33mdHgCdzDgAPbS
Ha2M6QpmvIefL7e3IrKSA86I6ZZV9UWn2T4EnIxQkILdMQg85DoGIclqXNgzuMhWUJgxiKPT9OIR
kQS3n2bFpcQ74PtvlYO3eQb8v+bzVsee7xuht+RTBeoFRCcpzckd2a96O+COe+4IXGJTJVcxt42y
INtHxwkE8hvv66asKtpAIZbB2h01/PhKr5pqdNdJy9hlWBPOmqkFU0CsoAsPeTVbb9NIbG6a+peg
5gGDD4SVna7e/ZpnUYPKdWkH8IgQDnjW1IpQpsJugA2pP3djA8NDYtCMKO0UVYxJF9Sx1zrXIA6e
hq5/F93wxJqGnioMP15IRsuzF8MM33gWtiawdLBPa4hMOTNDfJh9clB2jNO1CK51Om1JUL9go8Go
SksOyCOxDvkbXC1vME4e5Bh9dhmQKyxQLUh5s5A0gTHOdhJEI4LfXE0PSW+CUpQ7i+uFVNP3qlan
nCYrS/SbhWUvmnFX+0Tkp+zWT8kXe99tXBlUCzn30TWAucznDnIooKx8ZwTVnpKJz37Gvmy+96z+
TkGqnHbvFLmI37vW0HtFS8LKs5nRh5YMYNnDSsFsQiLJivjlSJf0XrA3C5pNxLC4LYPa2AEC8IiD
JvMxlCWlXm5fgx8sqXFl9z2s6bMpn+nkkU/9kLbosrz1gU8A1qrPptDlY6MgvhkiIWQRsN1suuzN
4YDGV2DK3gIvpsgYkA1ROit9IWTY3FFyfwJAPM5ahGgZ5kYO4rfoXYwfvh7lxrUTNRznLAyhLyqc
w5UPWtU2fo8zSsUpVj1yY0j52mr0jWuVMa5jj+GojyFVAtui7mOer3VivEpLm0+GkXYhTm/vFepw
v00xD63zfLDuoIlyWDb8kWf6FZgpbU99YR5oTmlaT1cRGl6yyqMsXJfeRI2Sr24Doga1KN0Rc9CZ
/SNwRxVyW/XnmewKR5xpICysdUM3BICjwb8rPB1r8OzRhpR9R1yHk1nUpyfwkOCiYKMiQTBfxln7
pjr7oxkx5mC0Ixnjdda6dRtxsv3moRuHx0mrCyRWQfmfp6of1qR+2oUa9mD8TYz7Akm2aEJkJjMJ
1WdgEN4bvTIXX3lMQ/RqYouI3xHn8lQ1n8ZQ16dSub65kjaAVbMlHrRrwg7bVqPVcAk4+XUsrr3g
Wzgk9VMiEoGjLmpvmUHFNCnGYCYFbuDOJWMorHqLGt+yU+eJvCVvZ5bbkJA0jJ+suM5tza5cY3Yi
Cwc+NV/AT9AtdMqOESdpaR/AIdkQAAZMzGlrU2QwCVUniPf0HEYcc24t5BPyaoVIeEQ31WySpAYH
EpR++hOWSvhqDk7+XE1DeYJHHfnbvsdXV0kz26LJ5x+93/rbpnayl5E98oW2L2Rkrh23ZZ7kUjwG
k0c63jHrF9oJ/YvF33bC26VdxNbRfMjxjVRVyzaDgxFB0Mw/uw2TYd2OO9kLiuAcb++L6k2jKo8+
bj5/tsKNZUAtS1EI13qq935MFUiVENyMZfuEs65ip8/dL9GD+9g0oLo67QUfQsUYPe0kdH6XqJwv
FINItW0mZz+4AupJddSF+zCWMV1wY4zNITDOLWo04nxZ7XF+imPHFEE+zq26JzyOB9HM/rGUU/mK
n//RJdnJYY1epbfey0AgGsqHC1iL9sCEikIj2/SuoYQ7rr52RLw3lm7SdRbRkBa13ZlkanuT3Fow
2w481yg4mzAOUvO7rczM/sS1bh+sVpq3JJmQmEvP7k71MA9HqcQBm4y+W5b8RUYN24YUzsWm/YIR
kSvUq1LSESGFXMcC9C+Z+KUVbDLeGjoPHZR8d9qH2sB2Z5xtqb45U/FNNfKh99WPdq73kR52FoDf
jShJpgvXwc5JMkkfTVqhobvG5SWM5l3qkX2j/t0Yj23fhvsoKPrlsalnZ2fjEj6PFvfNUpCgntlE
ndnNNKu4C/moUqxKDp0pR9+Xj2EG90TMZJDpyajvFd2Ffph0j6Vst8Nc0I+rgy0lvfWRnQQpOiev
zv1A/VcZTuvAxLoMjwIOWpt957EPXNsYtlPcgBuosu8qwuWKLV5uGmu4dwU0dN9cJHmP0sb+V+TK
JxfENEcGrLdlehmo9FmjNt8zP/iBN3reCHjEE5rIRktFnn5uJ3Y7Jq7LdNPaSK4i4+IT0XA1yjZf
pTSwpAIRV8SMlr5/jzLMHAxcB0dTaABZAyB9ordjxCqNZQIPwKQ9RGUCXJHe4VeAfa9NTntK2mMH
aMvhBbxWs7Vl5Xw4JQYndH+GB5MT/qrrMO8OTF/Az4PqZFMed6gA/hhH6k6Gbd04M+91IJN7P7Dr
7Gbyd7KGsJVJ/97moX31euHshZbGBzKhOmE+XTtl4a1qKwBl2/igQdgLcnRtctoSkGUbIP0tKC/e
BVxDDrwyBs3DMPrzOsfl9APCTQxymQXOzyTt8r1AJrip0n7MaVl6yErffjYGAQB79O91R9RIFk75
zR26qx4BEk9BvB9sMT82ZQNpWmavTZC+KXr7MADinRWzc/NCo12XZkM3LL61qEV3jYb2m+/S/VQY
CtcIXMvuVvWT/l1m1KFMevykZcI7pT4I787QHwRyoGDPWXIpaETchEYzHSTn8F3TTiAWOmbVIWLh
hPGLaBgcc7hEpEwKHd2Xe/YaIeqhMqr8Z1cX46NlZd7G9Oqt/fdTfki/s2z2WVI8Ml6z/i3UrkzF
21x6j5Wm80DXuyjoYRxOJrprh1FlMHk4wCQtVb7t4C9CkQxjtR9F739R/cZxUYSM9dUyh3AjP8Y5
VDDyLiOmoJyv57Nt6/x5cuTw5mqFXypC/+7vmt6JbFUrahxGlYPNKJnj+wmNjiAJ7PelHIxFJc9H
awgfzAE7kQ72DNZQFuzkkf3hClTazZ2b29im20zUT73Djhg5ZW9Uds+Rh1VG2wW/28yve0Cu6t0Z
QCINgDWRz7ihjqHYTSbRs7SqxbqfoqUjsoS3hyN/Fc/Wto6GYh8pQbaXPQ23FohgHeALw7pWeNZM
EBooOj9YIThbhxKwJPKcre/yiB4QBVeux3FUACWkUam925Z97juugEqnwCeri826sYDEiIl+wMdN
54tVs8fyovYBq1d7x+t9Drw2g1SA7xrOA007Xn7UzXCn7bIDcds8NKwAoOGQMl0XtfFO++Z8bIFM
jtqwYjyN5gZW6/cmt17pr5VPbLyZoRw1fHrmZNHvtYRpS4Ad6VC8h4UFcHNSn5XAN85iwDkmyfwi
QMw8BlHMhO/Y/naQGKbVVIY7vj5H2UFxSayohiKLGuCGccMSdDQ26HvmA6GIkdLS+MOomBADapyo
F0ovNpXB214yVg/9dbK5zXBNstgvQ/dsudreWSyjV0FiPUZd8ASA7DuDwO/WwsXmpcGjN+KQS6iH
I8PdY+kU3nmp3AvoztvTxZWBBR5wmat7PAdnWv+KY+IoRrCAk1CKZe0EhGzaprQpnvjulhgKVPDL
TsQdb/93IqvtWprld7tzz02RtveMCgesSm8KWj6nCKYhVsHHHAcVLBV4Gnbk8+Vt35rJopSXncmT
46d3ivHGq44wWTrRQOHR0F80JQr7COTFakC+hNcWzBjshxadOa5PEzTDlTPVFE0QEFx3bZkfoh6F
ItTRM1sFgbcb/ZsBZBfWrop2RioesdUfe6GBnEmGY4A+sDMFVTAOru42ZoNY468E6fismhZPQ9Q9
5Hnnv2iZsp3O5miDHyLZ1rmBmxGXFJ9w9zZ2/Xjoobycggyab9VN5aGVmtKbMsRqm3w5czn+rAan
wkEnSblm1EVCRYfIPq3phP1sGgcFyKs/C7u9zwbtpxS0iaNXkAvMhrjb0KjzgtvlV5hkhIi5x1Jw
bH+XCdSommzEemQ33cWDR60jToKFNz/XySkGGrGyxuieJ2W69jM+JiUEsR8XjO5Io9cyGDj62R/7
G+9QstFucaAE4dD17FmI/J5tKwaaEhIkargdI/jeUg1vGH9PcEMg/WZMM22Ljv869eZv9nyYV6vq
aFjOPTa1c7Cy5CMPpLvn4Cu2CbFUtlCga0dpgQEZ8vsUpWw78tk/BEXMcyphAWkbzVfdoVbDzidH
SHCmc5w7CnEDhCG7dQ0dZqnD+y+F/JJeykt4Tnyc3TlaN3X9lCGwrLHq5BuzN84UQe8pDO1XcTum
p3gwy595Xlp7Cr3wOacfvcWXMxq8S8VX9ZrXIzRsNO7G57jed/WDNQKfVnMybmKrfm0a43UKPFAi
42oEh8MvYo2bUAq6RB3rhSjvra/5QgNpemTd/E0qZiEqy861PU5LWAF7Q5+cgWgvHNMsb/nCWPFa
juZN1tnPyFnKTyQ1PRlsIOIlFEs1i504sRF3qUpYjJmcbHxKkKcBiig3ZPBBPFGIe6iNw//DTz5d
aLoD2pM/zx7+hCYVL53O3ysnPvAuyiUoij06v491+THIHI4nh1pAXyiJ7ZhtJnwUXCP0GjQ2Yc6J
EK1jKrGVTf3MAPwKSxIHctc8pglW46puz2kTAWMd8F1rIM05IavY6O8hvSKB5V/JfD1B6YKr0Mk3
B2/PuhUx7GyQ3KUhEVnzWzrHrx6EPC4ADdZjOo5h/h0W12uaGns4v9k6sYsPt83TN8NxsbprYxfz
xlxQ6ZEWawiVLk9tqsXSy9iXmCnMGKtX66RHQzo/mrFO1zGOWluV96T3eF39IRlQuzTjeFGkxirK
wAM30MFwViOeISWN9D8E+uYuFb09mNUgijAhjd91Wx3gBC59sXW1G/JA858InFVtPOs6fmvi+Rdf
bufsVHm6YfuTb6Ow2WZdRTa58B+zXGMOlV8BIWrEUBOKkVYHs09v7rhUZIFpWslR7CKBls/8xR6d
s/wOIMmdDXLCaYgEM+zs++QU+GrnvNqxqdwWys2g25Dsbeyc4AC3IGditUdhqbu16TLfTsLncipT
wkrdBdOc3hd5sqstfAhFOcSbctT3xiVnAY34AdXgafDlRxPgocsdwOPc+lQZbGaXnMCIsFcl/GAa
oM1Zvs3o7AaHKocSMzht+02OS9l1IPecsWbuiiNND3OECpPbVmhBs5PqNHAr3lj2mDHqG3dctgjq
IdltEYa3SeaXydAXVk3XqDFAXLV9wZls9J+AFL0OIwcxO+8/i8zI2E/Ze8MNT3jpyObOPAgx1h/S
kESxUfjxQzxrKKm9+93vzYlHBy9bhGDH/H54NKXEHe5hf5I5lBd8Aie6Mt6MKnoh/y0A9hYXlxaO
DQVjL87khFwQ5SHniEw3EjFwtp7oocM1MpqHevAfYJ+djUrYG4pgcsxw+ofquAXEff4cl8Y+d9i/
zdpnYGr0cYBL2WQdM1TM7lWHgBOAyJQb6lLelMNTHV8uE7uVANmZmlMBg2qj6dpeCT8Tm6jmJIO9
j4gK+9URUcYIusP4d9B6Ix6tGfxMzubmSgr8eWoGcHtoAIfI5EBAcSFx7ZlWptAf+U7la58Um+9J
9YFpnjMZ4TXbse9REDuAKUrjqSPI0IEfS8RpGsOfusV0YDVz8TWCsacBsibwZQRb3NxnrHA2ymc5
PZnhHNIx2J+rNqCirKmAyHRGcI6r3N6XtQCm2Sa3LjVQxHBir/lLBa0A/UsXCq6VfCm8DWtzJ1qx
Zq9a30KuVqJxrruZOrq+MC5jqetiUb/hUO1e3BCQ35Qb4X0QZrWt27IfL6GLdcE0MzYAY+dDs9be
GJ19Jbep/RGwv9tV/QIkYq73KSNxrfKWFiyLC6PxLiLmyc5xcVVBG1oZJrQ8RXN4vSmI5Z9tlT7J
EAG5KcgApv500LMfHhj9NqZjfJRj+KMTlXtspHydGwyfOKKonvPzn1kREQZsZ5Ne4OFzznBe0EV2
r3050fgs3nos4cemZ5cbkwnYysz9RJ8ctk2gzrqmjMuAlEi4y0V4F6FDW6xJUXZc/mBHhDFS+U8D
uTG26ylPdiM/Kbei8yC2dliFyk0i0t9B2HLLE41Yu6YCJ1hByC9T/cVW6EgWjPfWTd4rhYcf8Plh
ltVdqYhvu2vODOyYnGRnfs4uvxNYwl9DEf4aROxR11udB3giF7rNd+5sXxytvwOx+aw1+ZEk9nG9
GjBuW2BCwKPRO2GuFOtsjF10j8Vd50zfB7t7agQmUJwFLUAZswImZ/g0FmlJucOEQazLTjUxoX5S
d77aj3NZxU/WQFlEZC8hSMPT7GJFrr9KJyw2wrRuMk7Sq5QNanfh47JEznhyqu7nxIkaBTBruooa
IL5x+3Ssimrtukm8+OlNKJOA8wt4r6xomBl1DmtD2nFyFoYiCeTj0KRvd9zFZse5lYhbY9XkWkiW
ydAFd9G0WOiWYijl2neQAv2K285Rl96upoXzAaWHZobSb1D/ElnsbLiftYmuok0OuB7HQtjY09Yq
Bj5G/a6F+1XUPYtEr2qWvOur1XRcVMGzQDbPo1dUiBsB1fxhwua66aegOXCnB7YZOIcR3xmOKMEw
G4P+4ra+VIVYJFtJUISbcRbWKp+bowpqNI3iU1JLiAa+1D7lQHYJQ+eQ4FYegZ1ixiMWhCN26wFG
WfACXQWqICw9Mei3YCiv2uVo4XJYQraY4KZMnfQUZqToPYz1hx5mDnMIn2Phg6Ceg1cksYXyt/Lq
ftogvSHbBltqY/cqZqiMum9FrA22XKWzDVkjbhQOvtTxp3UTVm9YRbZKl8cpDa+9Nn6MtvXEYvBS
26GF0NDhrV1YRLmtH4AF7wHsbwbH3vZ1W8H8z57yomu3mcLjyG/8G98q6Ly4o6xTP2ZEK9Yl7dWb
uaDdJQWz2QD6imb/zJeoWcmUGS3L9Heb9ibuL+ZCczjSAMu+bUR+qvXdjr8VdhOvUWhOAlarL/IN
v9k7C+eXsPsFAWklODmxB2TX+QMYK8+uAAVRJPGh8pyPgcu7ol+jMpasY1OcIXivO6s7caw89GP7
zaSysOqgkc0k7ju1m7kF9E2KeqjUNXNhQ3nxbUQf4Ko5cnDZyzr55s0dhD2cHMd8pN1VLmnM8Rib
zrHwYtDhsfc8j7iOOoDQKpzAYCOBc4acMUUk6a88jH7XsviNknoPiecxlcMvzv8vY2e2G7lybulX
aZx7uoNTkASOD9A5ZypTs1SquiEklcQpSAaH4PT0/WVtt3Fs9MUBDMPbW0pJmWTwH9b61o1N9CkG
Ofc1EQplZxAbNFwetftiIRkJCns8h4FEQ+tT8nnO+JKX8wNVGMnTqb2j5biJSrXxGo2FC5633OWj
DHljmPsSrrlgr8/Mxe5nhmzlMPxsHElbYEzz6Cc6fgIAb8HbITJ4jVn6RHAIq/keR3zm6nLjwU5i
uBCyYrUCA3bF6uV3p5zkJUpImysWzGut0+N3NKIcj/A515x97pb85xcnWxYUqzYitfJ1aQ2qhFEQ
yOiW+TU3zkZBSe7ofpAY1K49fBamhJnFwWecjM1TzekK9C2VpGJCAmDsZGNZGxZ/i2qfPzfX7lpC
iuvbAR+VD8wfXg/ebLBujGUUJqy964lfjEuBD1HChzxh78D7ckRoTF5Udp+dCiJCLfTbldrliDi7
JRAImo3VdwjDcE+J3myT1BOPWeL4G5dk7wWdATKI7cy6p/ew/Lka81/WyPxq8efOwx5EEAXRF7gE
HZ2Fm0rG4ybqEIlNvq5J+7hSAcNoj0J5L6Zl2AYOMDtKuU+W5fp2SLznIE4fYMVfknb5ZJTpb+26
sbaLlwb8xQnjv2sT5AbJb4OifGN1QXKcU+dO5slrMHtHFWFH1P5p1Ni7/fp6TIryHZ7WeoE560xC
7RXn0wpJO9Q+r102kYo+qVCwX3QZIyMR/iYlI/4g3qjaQqJvdrqBGr5qGitDyCbLboWKmYlf2D14
auZXSPoKMmd6UMIqNmyozlgPsIKiSLZq9K15LItD2uPvqGkJ1yYP3yzLelmkvhNzMK4nh/VeaQAV
tpJEw3qyebOCLcjaFlUuBj09FmT2OfQZS/RAjbDprcTweHSfShWxF5qAMFvVj6TqPhu8i+AC2QkG
5yuoIsYmDfePe9br701tnG2gAnwECvDNAuuP8btZJTkWt9Bnx0k1ipkWjwUQuwAiQVlvhdeeFmvE
7FpB34unbe+w69VLtOy6xhzn0C3xU44nOGbNsa0ZkxOheNsO+cny3B9lhUyzsyIBcTS5X1wzXKw5
/9lm/Ut99Qj3XRgzlcA6nBofUi0Zs7AedpFK67XCuYh/reBOEd6u1UWw9ZmZsOzDoLzEyA3M0NwI
27wh8+ZS42WA0/HnbUIbbOboYdCr4jy4yQHtaVPJFaLR+MkOAwQu7fKGmsasqbzvc2XviB6IkfV4
029hrB9zZ/iNsdNSCxrJso7dGk0VES00LDk+4vxt8sRXyqbtySNGdh1UkEetAgfsPGcsCycqfMAa
a6HLGz9HWOyWVgRCa7nP0sR9dJDikwreETxisbdetyjn12k6R9dj7mVs0zMcIZzfHdV3Hb52JeRr
3dK0FlHB+rzhydgwx7iihMyGoedR1SngMfC+Enf3caZm20yifKb3fSiuDvsMu96+m1EfBRXRzGvE
RSZfE1kI4AP4LxAKM2iBiM0Cgr5HC+mQEMjflNzw2S/RLtMBemICQZbqp600uraxAQl+M3hBwnQ1
dF3/RqXXaZcwhdm4KM1x5RREadw5Cnv9BZg2P6RaJoopoiiGtW6MyJ4nhwHldiqwgJxY8EfB1iZ0
d50BcnG5XVzW4gU2pHRDITS/B04w19u+trUkzJauaeuPA3wQM0vD5jSpi7uhsMqvwVDVWJCr2w0K
nyg4Z34wd6ThEL6G06XgVuwiCgzaqDz/ktmUV6/VxP2N5yGKxKa3M2O+iEnncW8jBjuwEV3aHy3j
VtXX6pXhKO97Yvrrfyc9gkcgIMXM/NmnYoLQarmHqYxA1jD7++0Z12GLk+uMh64he36oy/IMPGRo
wZYj3O3tZI5+Jm3F7zXJYeFF0Zh/NHafz5+jMwzh54Tq5DUdY5FtPe4Bfi1inQ5L0ozV4zDatbdx
lrK4uDjl57Wdq3o/YXGYL8JEyoMizKBjL8fEbbYocfFglEmDSiOkXwIL2uKeecJk3++dODDtDmRL
mB94bk6874sY413Ryjm4J6w1im6KRYTmJ/UeiYYdusp6HSsOzdUYhSN4ty7ThD7Jhd41LXpyn8o+
ZQhndQtNRYtl3GwylO1bD0pygUhDx9RlrUtYyKyQ0rO5tJ9BQEbku3IHLftBVVbfrIbOZBctAys9
RgYXMbNikh9/M5NJp33KbAZ5US4NxW1Kbiaw07CAHn/Kexwu60mNDQtXjEvlUwdKi7KKXfH0UJeF
mU9sY8tqA4DG8U6JF2fOBdhKZzMbYeERa6JOQOm5xG1YM1mP28keh0+mWNVIsRVqcaFHpJ4XosiZ
WxP+LR5tOftvfdICh3Ubg0jB7QCUPzgt4XC3SubjLkyI0yAHu7NRUDS2szFXzeZJmC4lpQaMZzwz
kdQ1AfTeACpp5dBfOHc2SvLhUapFeocuyfhk8mHmZjQ6rINzoBJkIahg2zVvJZ5ka9LzsAE9TBqv
X6jcussqqvZz4QSS12qD+aYW1eIcfUvWwe0iFY8PDnREyZFdA/cowADptRiI1GSpCXtnldXgRYhM
ddMnIPCMYUQh9UvVJqnPykwt9aUROrzJkfT8tmZteGL6SX1gsTCeUcpfcocFJEwCC6HJYA39A6xb
wLL1VGn2if7cvyxWDRZaFwjZGPVZCOmTbsECwez6NOhywJkWJ/kOSpJiDXpdW4I+4XGomDyvprRn
NxumVUUp5Cd5NnAt2uUHIhH7I8t5pKzc4Y8Sk6oKMJALFvZV+4Nodx4aX31xCtzPmFzo25DI8+7c
AxSer2NI/e1W3VLtqyzkoBzFhEYtR0jrHsNOOj8s4hhZqC0B3op0nOhVky40+RFBKY07bnHiaIYc
tMJBhxmOAiOt6REy3nORTYhiJwdf17hy4tFBWCLL8Tvh5xYkwy6MF6oU6/a29eoBAF7KugpXpPfc
Me9okGgViBscPaO9RFkEoYIxJkz3qSF0pSLwh6gWO3wvC6XvpwGWoO9ZTHVSwhas6wyLGdOUzC9B
PnErR13RO6QM8eusWXQB8svHkGY79/rP2nHQereTUc5lQON38GBhAZ2VMsCB5pf9iYKhYCPTCQ5P
MSUFkWptMVKsuWi2KJstsogETGXOFof314XOKLB/Rvzvv9TmMkMEP5d2vg+7Kmb30V7F5HM8kbzU
jM0tnmKOSFYrL33f4TZxnU5uu7opmkM223wsiDkR/1Vhbz3Dz0IVnLuuCzuyTM89Q997tJndhhiR
MljbiBCaXR+U9rMzR2bglxVEk9mWOnbxOD+ZtLbvZ9dhYK4bppXrVlTlJlSZTo617XJrDkwByZpr
GLPtpak42ZoyQe6JauQNnS1HCJOlrsDc53VAYMSSkm4GRRFFxRTEmoHF7H7h+iBw0W0zj1S5wgae
EM9WBPQZGTXg9RxUhg+IVAtZn4kmDgkIjOb6WNpyeJNDiHzc9m2eQ+3EcLmuax64dcjnNAE8+NXK
moQI6ZVA9CNqjHHldXZHEqcUH0ibqPu1VTO38NLkDm0N3+ZxSuAymQSh1CR1RumqQS7yXSI5XhOh
5cE9H20csmGehR6weWaaW46Xqd1lFbat1YyvMQeWHg1yqyFw5ScRlhaeSO4GQHGd9a6Iwf2JfAhO
aDhO91iMw3BDja9eWRkqIoPtDpmnsNCJsudN0KwYyRlui8mLN7qrw2/R6f52iLBqUfrq2z7qeHC6
9gyEZczLkFT4ST8vvjSXDKLZR9twIaxxBnAtlY7CNZolnXzqKonSE80f9jlvDt/jJfPeENXxtZVD
BXEf0mmlG8HBzuYlttLHqNWkIQJVVM9x2p29XnX9li6cOh2U/nPVz+lbRNAzYtKg9FCaTDks1aBw
7IfJEuLDB4BzVoMhqVLaDUAeH7u0Vdg0Uv2imfsoUz6yPUFgJwBpb1A1iRpepzccO9PK70xrCqlZ
UJX05ejshDOpVzSpKf4fP034ZBakOaUgKmQzEov2ZFTTWQePVcst8xeQFqNu+IvcdHyk033ule9w
WMGxilYgM/PnuY2rLzOodwM2cCu9AWL5MjxS8Cf3Dk+jB6KxxuImD9oSPnQWYZ9OI5ywrWzXDZtR
FCZxvnWDJr1vUiK8yVQhlFEFeYBJ0+pvl0yRJz6mdvqZJVGMbsTrajK+MlrLBW0PHDtZ4MAdQp4r
9tI+IJMIf/NnJw+eGyMw6pPaOvu6Ey8gQLPPGsWJxRDQROFuYC3Mmo+ptIe6rAZdFV5j7lPGV7s0
YbaLglBwaefK45HmuFdTrGpnxokdDoXbnIYCDiIC6GmvGGxwQ/0xKyyhGWBCuZTmnl3a91AOuS6p
9rju7Wm+hlwGZb52Q8XKYe6ixDlZfeV/s6BH0waCnKG+wEP81/fBW2F5ixGDoAvMzjdDpKNfxNPZ
n2LBCrZhMKcf09RAlUEYSEIF21+4S5bgzMimkhNGVS6XMQLBdO/GLnKbLkDL3+Vwr6CUDxOaI58v
E9f7SSWEH6yUg73WEWz3xw7r7QqJI7qrhjYmiQGckdqbALvJmBJgja1tHylKnhcfYPr6jW/n/o1o
JKfuQELHvEoZiZ2qxkLu1qPY+pzmwe12vfEVWb2LW37RWMSXGufvJsgm0HKg+yALNYa4BCxo6NUZ
Nq4mUUDaL63p2oJTMzeshat8X0bOAI4GU2wFVN9VH2NF375hr4CfZ467YGfXyBq3URbJbxTKDtG3
iS1fR25kjjJbNSNW2cDTaxqFdHrqnMBhhQfHGQlpY8PHH8UA/PvPm9UT3ra8MkdRr9zABJhoWhEo
sKonek3HmKGqxYYkXVE/yzasmEcr3pGegE/iUVUYXxCJWxsxhtm6iqLpvhXZDLgOKTTUJ343fP5F
WePnKvOkil5kmCR7bN7ek1OzOJ3M5L+m0qW4LKm6xCqnl3vz7KnCUOiFKJdknxIePy23KKych3G5
5qKKvrpK1XFtZg8SaSxjfF805LLiW4CVOafpQ2Ai2z25fbnsTNPqN8XO6DWNgg1chvaFVAIWhWFT
/LaXBqYYbt4PZrvystg1FXsmyBvGrdU6fLfEIttgaFc7Mn9YRRRkVwasERT3D7wlvryu2QiuatwY
j3Y5tycUhtktW85PG+KGWZP+FIXbZIB28Vo7sGG24Hv4QFVZ8Bwp2t7x0EumFulBf7xmY2aQV2OF
5NbKULZvtDdP9wu5rHodxi1X+MCEZbjxEq5S2DsQqrbBH78ZULvMulSd1bm7kiulXWH5Z8D85wWY
gXNH1LhikRzkdTfdyyah5HKja+cmDaix0+jU/D/eNHHjF0XEdYlx3RbrSdapRQ7f1IuP4nqtIK/H
WugLMe8g3OTORQaRV1z6OZwwr9ief+ObPpInXw28QUXc8CLYLXlAjT2Q7YPbqgaQelGRIU/FQGfs
9ONAxF868fV/nQKJbcXyFGY+EThtWDR49VuvwGf55wDDXxAQBUojkIXruB9RzJnUixmOqMzhhyGP
RRBT1/xIGfhQjq8mEcc267AytScOaDiR0KNXYGdChcJMrYDHTo7ubkBeJ3ACynL21rhumeuvwz8F
YcfhI17Kfilg3hnPLe/Rp0VkYBgUiWt8qQ7RQ0BpokOUSpjltrzqIUdu1P0SVxxe88J9cRS5Kl6t
MoPsyNRXssxF3cNVjU7zK2p5nrJ0sx3IHEMvA/BpFFKA1+NFrCtIWoJkioxPchZgy856nmzSDBQ/
Gzw6WVUby6rbH1xDkpFmPfnJdlKTYSYVt6hQXMkQae14UfLUd9dUZxhSyUlnFRkytuwE/uaswMbR
OA4Uvc4neGe1LMxK9qmd4QFfIQx0+hefDiTcUhaxMDKNRCmF2Z8rByajev3rM2wZwXfAssgaOgxV
ISCo8tWkD2d19MmWcnD3zIDYCQu36+6dzCeTrMeMBGAgFQIRi5lwBhH37LPDcoEyjQLf+AP9Qhzs
5ZQJ/AhjWX66kvEmZ/48ww5dZoat/tiL56RqveZpQp0Tn+jsufy8dmIDgyiqeO3ciEs+Y/JSbcqg
iI88u0bnDp1FrOgTU8gYjBVVt6G6ZpEXmamKDt1ku7+o8sO3oom3OVHuu8H2nxI4Q2tLc92NSfWa
ZM7E40PdDqOHr8Ol5WEMQapDmTwmORtseAw9SqX+22mjn1j2OA19nwf1rhfTjz9uvf/9L1bQ7r/+
k3/+rDX5pwnjpH/9x/96rkv+85/X7/nn1/zbl/zP+FEAnm/fy6/u31/qX16Zn/6P327z3r//yz9s
q56A5Qfz1c6PX51R/Z/fAkvr9Sv/p//yf339eZXnWX/9/T8+a1P111dLkH/+dw4UlsR/IpKur/6P
77r++n//j//znaTvFbCz93//nr/IUQHkKNyNvue5tu07rvdPVrUUf/PtwMdzwIAnlO4VSP0PcpQb
/s2LhBTijwkzwJvZ1aZP//4fTvQ3HNUOcRnwCfBn8q/+3999/5dZ9a8P7P9v7bV991+tpTIKHUq3
UER2AAYosIOrDfe/2WwNbLrOt6x4a1djfrbc8GtmkLoRy3j2slSuaedPDaEaJ7gVycka0p+Flwvk
Mv7VPuVs7bYljxV2Izd3LP0dFCBWqyYxRbCuYwH/DYNDdG98Eyfbbsjwrox9guqs4OweIOl5fiN4
lQbzOd3qhGzx0+/YH/z2/Xa6WSbO0x/6mm3+A69l+Tb0wXBhR/IRGPsaPFIKOt2oQwQFj2SkJxPF
Fv1xdGxktBk8jGAbYSXhQ+rNlrRJkhaVvow1VTIkPRQRaHPgD59p8MPlkHmA3WqtNm6ozQkdAAIj
bnXgyj1gh+ZKHrGy+2BBKIqLHLJc1tzCs7p6tdybNDa/UIaxvwYbR5DClF3HkOUZkWfGWiTBsKWm
GgOm08q9hFbADLyiSnRv7NSQHVIIUvOGhiIXA0CMA8OKKrvcDrFfv3YLxiXMPl3HFt5Gr4cgyZs1
zzW3PNsSbUpTl/A9ymjTNYmSd2Ufwg4s7W+W1pccg8tT0pS3Lfkdya0uxxkSqQja17b1rrra/NLx
kkzvF3K7QJAX/NxZpOmdg9YErYdKuZFBPvjrpin0uGudFJAMM6EUjanMMKamyMqstg0phhNym9co
0Zb1BJwKf9UYIu7w5/F1nu30CSNzf9NiiG2yUSNpMl65s7XId0Z4+sbnbbsXuT4a0DnJgHOBiIjt
bDcOc44At1Mrd/bQvReoka+JDmLv4/+WTlR0u1SZdk/7imhWsRlwcFLfVYEx/rZw6hFoHpfMcBp7
P71Pwqsw2CrccTzqVDGl6TB8b1hm3rIeP8R9fqqTccG1mCSeAUChkCqhFFFUa4aS1WT5Fcgcjpc4
Vse2LwiIo9wb9YMq0yU9aR5uzDTccGx3vhpJz/BzN2TthNdCKFb2Xn4lgINFRW/TBdm+g8Z4jbn+
RalODmHaDeuhNYPcLP7E6B6fIHuR5WlSPtWMRTAZtmzzjLQnuMvNQIYWh0b9e0I/uusk4Jrerrw7
F6GNiXEbMde/oYfleajZ8lfe1PBUnn9lQ4mPJ9truz4xFqFXzBG5Rh+wLbDuapYhcRudA3xbr95I
qsdschgcqMvHlV/1sJrGOtOkILGCALkForT8criZdlzTpLOZgizH9bIUJ+lX1S4tqurJW3igoqYw
5rJMGtpXytFTnEBGTPd4c4jltnI4UjCDKwQ9WcIwaErgR2DJ7E6WI4CF8oh7SgZxlo4mdiLW1nwy
7UC64Jjf1EwSG4wVkUL9aCT60AxrpLtjYhUgfHAbtSMuBCJUhkhhnQUihTGTL+27QOjisdmNoFYu
HaoFdPGTfyIcrHgQhpqDdX6rL9cQLAe3AwntjmEAvdKQNKx9D+QPV76dFLugHSfEe0EdkKUXzaio
PaoNq0y+F+gPnHNzj2rJxWnNYuzBmpPUXTWW+o7gQaLSNSbeD1mK6jU1pAuhcRFMFKth3raTag9t
QwcHX0DexUUx3XLJRmcG9eMpsIZuLzrH3ZcZ7UxOaBPYlCariq019+0RgWIkDkWL+LAZkhcHKwoV
VpHA/fHIF9n3KL9QAbSNi+HYx37oN8hQV06ZMjTXCL/UOL6janLWboeGm7eSCytT2xrzBTXoVA83
lsawtGPqUjEtoqdaEPORQ13Txt/m9I5vecAKAuAQIY2MLzdjgkdH1uEz+16TbgjJtGRM95p0CRAY
hgYviefcKe1jBBpCnAwNvTGagX0QuW+cqO2py4LhHAGW8sRQdIdk1pcAsKCAU0c4CIZgLSYLrW+f
xOGGTIYecoTEDMl2cNNL35zTJWhvLGu8g3vdsKnNkZ8gV3DIiSyJn5AHnWXygcWXPkEZqH5eo9xf
wE2BZaWc/elGDXZt6vEq1Vi+W/3Cdc30fQgeQJVga7K9B9na+HOXtLlguf3K5+K3EyACROkLCTRP
Y3Gr8hwxbZRUkJpFSQIgXt/W+GT9utUhD71HHkrhKatUsGkTSDasAcpndvVVu8I+uWV/QgCMTT24
XhSu4SVuybvKjbNg7G03A0mYdWebja/xLUEE4CGbld1pJKiB3UdDQA/SqlVbEHCg2xZ5N3M6BE+a
dedGxcTllDD6r763cw3sSUz6Me7tpd+NnVdxpmYyjn80FXCUTZaX4PAAi++wPuzV4kd0uVZyUERA
YMTKbPNrsYfquc9C65ix7b5biBO01rnlGiDHbQZ/jkaVeEvZVs+wgFjxq3ThnIwqhLsPlr1Mq1y4
4MDjpOnQkfPgep8RHpfrsndTLMdZMD85+LQYJND5stxxSLENuFVZTkYYVUA1itfFhNnJrbiTZj+n
thiIFjz1fXaLGYFHCSIlOju2Hw7Ml/OUJQzexvSM/8mCmJ6maEGRyFm4ZLr+ZxFc836E59ghm8+4
vJezgf4WK6EuPQvinjU6LuNVN+lzRADezwAjhXOeOufWbov8vmOhmLOK3+Sqwo8DK2gYXLWO4QsT
SFY1/fOSFQJ+th2d0VXSqQuKwmKLkH1ZSQYg+yIP8pND//HsmmnyMUuUkuehqnY5D8dKD1N2blL3
MYsdcnu5TFKy/Bjr3KeCD4f8JgpU9mKj+khscsrohe3cYd2iW7bFBMbSqeo4rVl0l/wdheO1xUZK
29V7WI6Q/iFXej1D5LRKnpN+Dr5UNTzEyIhonlwa6qOnqaU2fII9fpl51vWrpwONdWfqiP2JUAG+
O9koLtpMQckssMI2laJebelKc/ZPRHoiuQ+Nhf5tdKJYHvI2s5hjYpseiRaTXbMfPGv8zu0A0x4q
1desrMHscikdrE44O/azyUQsYIWYt/NreTc43LShW0D4zZPzXNfhCR15j7dx+MHkk6UAizqGNdyg
BlcgUSNRVhFOwpVGbDHttULLwY0icc/x3ugfNJZXvpAUk73xPHHPAulc1c6807Uf32BQGnZWHFrs
m0I8T/tFG+saJ1US8D2VaY/9Opv1BrU7yCh0isuR4IrsNOYMFBjQNIfeOOPOxwuJGE99qcwjJKtw
ndtMtMElnocRq8mckGtmkZCJZK4a8GTYqLMX1V1E2SCnkx29tM4fGIf4HTfCnJxgvN74hY0sIcY4
ZtzSw9Xkozgz1lM7iYwkiSDrTow9pi3hEy8OzfWaujX9XNL5IKBAbsTUda/BWE1YuPPQ/TDs2TDh
1PY3H6w+MKaV+2i0HmgypghjXkaExljHP0CvTHjf3OhXwyBn2KVTl52SYQzHF07u0Jz6NAap6WPc
rssxfEl5MpNzKHTHzqxIxo/BEtmLy4L8F+7dYS1roJ/xoHATJdq1jlHtqvfULYp1L2aQKU5n608s
Gna+9Wz/23epW7akm53giGIImpM203tUdrM6GzfgpGQPLVEwjbl6AxxR/lZuMMynYUF2uK9Gs0TH
0AKNascW40+9MGq+slOKZ1tede4zawq1D53SVOuRvUvJ+BP31wXXnO8j1fRMsq0LRiSHlhnmdgC9
crV+NV51C06TuVSOHvYq/mVZRL4YTFW+bnCfZK45NAL0f18VB6NNsR2NqPlYSuPWY+7mzHvHkxpU
UxPhEubxvLagYxMuPMmPHPzZvUrnxNuxbeBHbhNuMYwaSZG1y1M0QIn41aqAgtpr2iMHwQjVMUIr
+75UPWp+kyVzce4WdPKmJAoDRQ9xt61fNA8KJtXvIkgd5uLYFfDIxJ7/3Hs+KReFwYKMc5atyGae
5kvZeMjEeYyUpMbg3I9ZdKknPtYA3T/ub3Qr5aImYJdXYtcWOnv3u0lFZHbjqO+ikXBsIv9eRDt3
b9K3STmxujT8AVWBgz1nDjjymOjaOx3UxU0cZz4IC9aqqyHqvZ+M2yuWS0BmfMbITdXvWJPDCGrb
ewZM3MRuGr1nin4ImHLwMC0NExdmxmSUJ5wom8H4CaojMjY79kwx06w0wuy7LVWOhEqTAGTBJcnQ
fNqCj34vRmyKMQ9V5tx9kSck08Yu6WQLk7hdM+Y5W1UTScBdIyxT8v5s+WsaOmbPBe4pvRG6915j
q5SAS9TcFdvZueKGfCn9h7IgiYAlDGv6M6OvYo1RNZFXQdX1RkW2/d3GvlQ7GGj2CwVMyz7NG65V
UlIcqmGobok8rD8msJ4I4kl+/QF/Axvsakir6Ax6uL4vIu2rfZbHFUUcQyWUyy4pKblPFJpPaxYd
8z63ee53Woq3CH1Zg2waFpbKEnkY2KvftkA4mP/jrngB0zRnuznphwdFgPtHKxmj6cWNv7uqGXaF
PctVEKXEsetmoo4FvuPeKTHi7p3spiZJEkswjss0QRg8uc346F+3W9exNZHviy+GTVwLGPZ9Flf5
xURz1lCSYt5kVtiRQBSbkHbIHewZRGsYh8nWj3svZqI/mx+T1u1jtMQI06AFExMwcAa81VEsyNyj
leso5ENsPanTeVeOnHMJ8E4/esVwUoko9ramqFnJZnLu2T+xQkJsYro9Fj7ikeZZAdOrrsHH9uKi
WLeJ3/mRL/1UnqIhs4pjx56dmjedF1Z7S5Kcwyii6yE41i0Zmkg7nDcLWrmnUM31vJlQ3NLieYAM
Vo09yvFoDQLBAKMS7Cak2cj6vkvyKN9YOJLak6G9+mSIOda7IhXxjjL3OigeNUwOwJ7WqjeWvJny
EOgqVyuVOhvrhzkFmIz525I8COdH2dJNmZBo0NhjWZ3nmXfrBLk8MnrpsL8XAKKsCmqSJau3wDXJ
mQokPLJGcZ9aG/21Sib28aEK0e7QlfModWMsx0M6NAT44XTI1oiqxk3hlA7Ea1RfbDDqLX6Q7iRw
wt5lHp9DSqZ6nwoUsBaBxMRD0j8ALkhvAxdBxcGxLXt+Ulp536k75e5N0QyqPES5VRySrAmQxcQD
4QuGyxwJMvHk1X3YZwt5aqqWVyJBH0xV9GG5Ywm9hDq/+DWMpT63DffdXaAtvzyMmRVFBD5W5uDF
4Va4I1t0r33CkPYkQj7aCKEOOW8/RhVwT9rN81QDCxVWe1/5vJRQD6NIDmXIPjuM8/nOUO49EXZA
LGTgX2JdHvwwhA0VJ699wWOvImh2KD+oWd+tvHlA/PuIt/gLUcfZMSLAO1Cig5venZRkYi/oAfMu
jyTOsoPu1HtTVvNGBP4Py+VuHHCStCF7Zxt3Qes9ZcK6G5Xnn+skTpmhkUoq0/qunLo7RjU3JODU
q9Ze3v26/lmnuNxDyDu7UmO5mya7X6Wl/wlRxfmtiL3noEPe0LfJO4qSLdFTZysiEURFDE4UtEnf
JBn4CPyxrnCuFwzKgYIeGqaGgmbu5odSZ88Q2xsGLxSdXO1fo8tVYg/OI+lxr21HQ+R3+EUkDvlO
4NJIsqJrj5amzTlAVK+h6oa1Gn1S5/TSbBFBGX6FQLZe8gKrndTXpT3zfL6NobKuIndG/rFMd34D
aXiR+BDSS21Xx5E9dJgz6FA+55ZNS+HPCA0X9kqN6I748t1N7OS7QEw3VoeLhBI+LnLgw3IgKHaR
a6nS8yit8lJpHI5zUN8JQr8wofQ/1eQuKAAzsyuI6j06uIZZvuk76q0OjjE7dr8at6UJ5Vb0/Qsc
mPvWjuo77SbnmkZKcD6tpiCampem978dgv7OHGzhaRzocpnSNDdW0Sy3tpxuKbXItwZ0FrbISPxe
gKGMv5LK82GLLe+utH/askjhAxVHFl0kY9fJPbq0/Tg5t0M/e4+uwiwg/JkMHMSPp4qr+djVFg7H
imeT1IykAhOS5F2U+sbpmuzo5fMbW8id1vyCPP1X1K0Qo4eRgFRrXNtNsJ+Uum2J9DzKNH9ksxZs
6CHxqMgmO9egbF34D3zmMS3qUg4f8YQuyPHoA+eMd7NWCx4wwqtX0ID7Y+BViO/yp6VUVxGRnu8Q
9c4fnRceZRK/GpeU9tqcSlcGexdYGcME4K+1i0MuAUKts8MMAuKq4SeQ2fYPue3ZZ3wY6NIJIV6L
DldHkg3LnY9r6UCc4x6lJPlWCKi2gtN7rZyye+LH6G0I22R37acPQWvDMaD4tYkvQHOCraiySnGQ
nY2lo3UulTOau5ARGmLD4rmV5SMBXD8NIcEbfHHfVBvMBUT8BaILrKW4yJLCNM6ynvc14zFkkK6H
RD/XKURRTl4g5Yo+utsiAyfRKXX9N3Lxph0DkLs+DX+5cXODGuFXHQy4xhBGXOsi9NpRMqL9dH92
Fm6v5P+ydyZLciPnln4VmdYNGuAOhwOLu+iYI3KemMMGlslMYp5nPP39kFV9RVJqqqt33XYXMpmK
IoMVCfhw/nO+E82XAD94YK3mPHCS9sUL+2Rr29GxSu2TCcZkFU4MMq+yYGl45rotfOAGdmgcmi5I
1QFhH2U0VyQ1v0nM/ul77VnDnumndx6V1nzXFEzMSJeImxq29z0z3/m8zwNoEQAhPG5ZW2riaVGO
C1KWk0Gt99BMw2GABPA4EvZZoYph5o9qvWOAON02fjifZEnOzJ9J7jIpw4ZcmP5bly2EEnqr/TqH
dBWX7DT9WN1BWqOtmdjmGofImR6G5BhgMd7pOMaEUUa3fhxRxFLcu9l8I7W8Dzjmr6qu0md9nU0H
Os4PBEIIwog9p7mLXI712uS12oQR9kjlTZR7xnDGuDvcW0lbUWqEFYRiWeus4pBycLNyiwR5xovr
YEDnnQWK8Vibc3xMGpg7WUuHnmjiGYsB3YVWNB9k1l4Q0Eqp7IyuupgcfOXQqVGWGxv17CwJy+rD
mDkFBN04r1ruThu3ts8hojDYDsdj7nVHgoGnJsv8u6DspnN6N4Bb6kTSn84FEn5U81Sq3DxUc3wp
MCPGgP0uZDq0W4iryXnECPk5qtJvtjtDRvPwKWgXc6k1hPfMfsxNWJVU0rn1CbNjvacz+b7W5JXC
WpxqJE3C5RXCOBhsEWny+13xFhgBrIF8M/hc6DM1tiRHhu94Nw5FwkxtZaRFtotsVtqZSyO3SYm8
wY2UPzURPa9S1wS7lFq/1TBoG69F/R4PxosmlZjW1h5CQQNaIn3ngsMGb5h7UVFE5YZPIxkJPH4P
QVZxgQ66B8cunedgDgj9qpS/vNsEOfyP5MI19dvsDup9UPM+HPUL/dSP9FwcXcvi71xVYj9O5dFO
nCMZ4AuyhB/ChG+fVUPmboZIEpQTYxccmYBhjMLFR6F7I+1dVCXFrhrp1VRFXgQbxmn+qWOZ+ipN
2qdbHKhu5X7VfvzM7eS7nLurZIzmXSXaS86FwP6lQtABXm+hjeBnRbDhzwTUTXit9/nR1fX8atss
QF1c6etKU+Bc2Be9dGFKW5Ytlsgs4SHflBgtArel+q2oAg59fR/hZ+80vk5iJdiknJaFJSm8RW7T
V0OILbB0uS2IJlTnHrzS7dgacCYNTbzJK56wEDgXHj/ld2X6zatlqCdzbobGW2GQppgPdaC5Ugye
gMy3yqdaFP79JScusGtz7/uCYvJ6zLZEulEw/MSvv45VgIQRxwA9g+HUB3mpMAZpEE/ShBg14OYl
ph0YTtRhTi+9jI0v7Qu6KZQb8B2rOfPdlV0UZIZ7wsBq21l1h+k5KYbwNjOEwivXMp+ZVO+eapaO
7wmaPXZ/cKfCaYkHtYMVjQ+4vns8AbPOD24FRIwABwyozhpGnCf825HzCys7UqcUgXYHUxwXG8YP
uUc0m3gKyf+WAUWefuS+TFl2QUAGpdWx2Ugp7/DwTK2L2EzB6xQ7kSfubsBCJPHEQsOgd/0ig779
LeJZu7aaCS0LeacWU7/zBh+luWVbm004eo2/swLjneWGKCzUSN3iJncJJKFIj5QPQsz0/Zh0eeol
27hvxbsSUAh4dezNWFTFU8XNhrnPcAXBj3REERQuXCx3X0q4PcOGJ6wtd8ITFF/SAKxIamffQ8ec
jfi85eosHC6bshg4U0hyfeARQe6W/dxwGsgbSTukkeI/UTrBF4UqGuwwZfpP5Zwkb7GR2z1JHLgc
jEAKDIEOlnS8qn/d1PB/5li4Kj/yu7b++GgvXsv/B2wLuAZ+Y1uYP+q31yj+2bXAb/nDtaBMXAum
ySjDtm2XLQzq9/DRtP/xd9v+AhKS5CPyoOkKurD+y7VgW19cxiIkeWhQ0x5U5//yLWBokNCPHU37
Ls5wDA9/xbewgNx/QHFLha0SjdmCte4tvrXl138wLcyhGbL7hiZZviKCIegbz+h42eUPX8ifbokf
q66sX8jny8dQcUWxly3dxRvxCwI793rLmpntbSk70seJIRZBam6HjpiGx0na74DtykNfC9aoJp+u
iUqWhzGxaAcY0/YCKTCI4XVECCGKjNmctoB5a786/f7v+QuYfPlrEn/i7yGVS13O8qP68duIbFM1
IqEsRUm72Y8F+bJVNnvBWdeOH0GIbzRyGe+0eE3+DZfcWuDcv/wglIWi6Ekbg4t2fnGPgCodoslN
xJZzXXo74Nt+xEFtbiPJLHDuNNtq0fqvGcESTqZm+1gQ537EON1cQO/YWmk/HX//ZfyLR0MJxmvS
4S+Fd2r5sn54NOLQcumaAFmL17JTK/zh9J9obF1//WNgJvHsWYLhlv3Ld141VgtMth3x02Y1GhgK
PCmAevd/8Sm8Lxqpx+RB/6XXrXBKNGG3omtx6XhJw9LYuZxof/8h/+Ipd5TEbo9r0eJR/+VlIt0z
uPQjT9s0gl5oOybwC6KXt0RAgo2cfajztCFuf/+h3q8PDisIriMpgL8r4XxS4X/4MQnZ+Hnb+4IL
5/BSJkV0PbuQ32IvD15IhvgrPSXZrslkyfmrUF9//+n/9JAsn84K4rkmxyL+x88PyTyzTzWVJ7ZO
n14rr9DXDnT1299/CMvhr/+SPBe4VG2JxUs7nvkL2j4oOQ4UZOi2VWEsbXPhcBE74NsQIFLEC47e
z7SFc61imHtRDzKAYpPZrDEzVOmu+fDE2L6U5sQYozIZEFPVJoeXoONumvpqOAuTIT0xzYx3SZT0
YjmNbzWHZEwq7hTfkPLjquPPnfPsL1ka/C4m3gcqhzjNxX207ZWDJMNMr0fxDMzuoaunaFu3UiwF
zOnNorDCwaud5yQp5n1MhdzaJ8jyXcPBvkcDnog0Dv2GMA/h+IRFeRtXTn+yU51ToBo7azlNcqdK
PPF4Lz4YUZUfnYq5ToycchkYkUox/WIrlOVfZmNBpge9Tp+ZeJ1PsnJSQC+9nN9nO+Xezu8+hUwz
HhrefwQOY6mFLwMnol9M4LpwyxIQNSlA3IH5Y09pCkhbqMjrcrT1OT0DQG2dFnOaDpZ53ISAVAaC
Q2/TlBuXEQfx6Kl/dKSelmG2t4Gfal+a3AJQoiE+vQbWRFzPTYE3Qw0od9Tn4oUauuJ2YsT31MgU
C2sFEEHEWqlN5IzwAaAaZaScVulUVkduc0gCbR4jVhgoxnUhq3NOmN+5LQQ7R9Y2SAiqi4iBowqa
pnWkVtk5YhGwSDi5/bGzu3KfFPQzce7DvOYbXN4KDWOGRIvV+PUefM5unqW3KRwDLAv6AFJQ62xb
syDHZMPPEPh3/N6/mzrjdsnaHivTRIciLYOlZTdHTX7eKevV7rlz+yYWevpa7UNt0AsDOrk7b4Gt
rkNV9Ywo1KGdkhEyNQ5CoyqaF921B+n41pqagS2F8sCuMFos0IhuiB5T7ppNYp51keBejnAY2Ooa
6e42hlS5nYOoZHQXeNcEA7IjlfbimBcppKLk0spjtdVa9gfbFC/EaIu4+NbK9Lwxuq95wGUmmICt
mvmTKmV/dAO+wNRRjOigt28EczLyMT4cPUcwoyIPhtOkVt02qqd5248NLiu0SDXTTtWOwFltcVco
fNdGHZv4dT1qle252znkYvypvXEn6ghhoDSbJJRXphtfRvNAk51pZ1sYvvQfJ8yEV6KOm0vbZ5zc
WN6xoWBp0+Vivm2MURxp2vGv/Tp5G12n2QNn6S8EpNctrJbxNNudsVrcJRsQNduISNsFihYsXLxP
wEya/tAU8ozw3qGyx+fGNIsD1exPwL8puh8VNLf8BtSw++AxBLwmK+4993jqjlwqrph6eddkD6Z1
NFT5xjLoxRR1/64qXNKSNmahymuYt/s8id4h+VPPjLdvw92y2fSw0UDxBQ+FsM8LNaZnfsKX5lkv
fQQ2FODyK5ebCcyxy425PFiN1aOR4Thy8ZuI9q7FvMYNbK63vTvwjtl29i1Q0x6V5CyoSvILXB0t
fDCPsNvfDZcZDXezeZOmJK4GPcMcN74ZofTp5iTAglVMTlcTpz9wDhOlBujhq8nk0WpbOKmjQx0W
VYurzIGC64Uv2AiugL4+uhGeHKpi2p1BchEDPKvhkudRjNG8ZIz3EwZyYADePgFkviodY2uP0401
p0ermtWuMEQKOvvzdYLiZxbgxOIF9pThmAix52Pr2zc1hLUqfotjTGq6kycVdMAjsgkyqJETzmEw
VfIjLsoO40FArqGZnjtPX3bcPLcVPv+NWSufIrncfnMyE2QF/a9HoG8PeRM/TQOBvt9vWsr6p72R
rDkHfk4dNtM3DlI/740wW03kaMi7nmHM0y7thjLfCea4S9mOT/WmL0eqsoxQ1dUlNl8MGQNxr+7o
OX0NlJOhKoJVQWXrbmzb8JY8Od4Ju3Zm+ClZUbwNyB+vfsrBGjAIo76hb4f7biia7wEVh/baIsRs
Hpq0mjAQNd30MkVe+AZe3QzWTTItOloe+Nku6FR5QddA9iptC4L+mDvqWz5xDo/KJTQ2ZIY1bmbt
Zt91aiSvHeIO1OzCbfngeC4rIoikVtiHdWPsepIYbzx+4qo1zPrahGLDOt6HjIknBirX9D3QtbjE
+5FVTMBPViaa7BQ1/aAocAmZhLju2EC5orH8EqOWe8vodl4Ct6Ivj+MQjK+hAVJb6s6ZX4cuhRfH
YDyab0KTDN7WrBA+N4XLpWvj2UOlGRYMmHBghYFXbDJg5shqfvHNz3RV7jxy7cZmqHMWNttvsyvX
jseY+VWmHlSTkfw1RJssZS6U28JBbfgy6bR3V0EqPMKRIQgMR4xM2UubAN668U01QHUglbwSQPpv
Jcl1+BZpbRMxEBqrLpcxBiCZGaKxJkmdXUQiBqZjODXWnFbQ73CiymrwtrUcIOZkZoRQU5Y5WIQh
j5PHURsi3ERd7yUboy0YZ2pBEh2WSsYIxe2YawMOHj1UWdX6B+0EOBySFMbQktqA6VzbPiKb31np
kwMb590MJuHBEw5YsugTD96VpukL21pARSNDEEKSiH/Rh92kLPcZxIONKJGFVi70UU4NYQYaHzHQ
xDltDiU1HDau6lVLjbhz4D/9C1qNcM6ibKzoqBBsHZfEFLPkXKva9SnhsvPGOqVuT3X5OjfH2j/y
aBTJpm/GBRAQiOhIC1k/f/Xc3ljGlZX/aDSIIfiGTE9tscMv/SqVTYtPakmwLLFH/wfDGqhYbTZ2
D3VuskRTLDXeEatO8CyxO9AjrAZAJ5pn4aYSoQnXOwky2HoUI7frUiWY5OapsbakX0UAhSigCVhI
p2aBrxZG9kQ7cskTltR3Dl3BT6FlGTdQ5cYn/sgAwk8YJ986bnGv9DAyU5yoseWxZyTXG5HqDpPQ
Y0HAKO6vJlnlENfnxX0POB5CT+nY+jmoBECCPvbqZNUPmnE4C2nE3KnFZswPA29c1A2QMAjSDd+a
SLHYGX6HS6whRxtuMwXnj2e2V3CSdO0wU8ZtTCOB6eIwnDhw42kM4keDAxkybgTSlcvm3J+7OIFf
jaYHNjY6gi3NxlM+8R41xlfLd/kiptIa+21qVbASCvxXSMxBIU44g9rkSludWI+BIfDaceY+zxNd
Sva3wS/WIPFDkOXAVFuY/FSs1gT9GPQMrY2VhST2CwwQqPC8L/iQW530V0WQDDXEai9R+6bNGDFD
EScPUCfSe5pNHUPqcmbRnfCa2ez41AGi/7kFJrykowWAg4r7qtBBHyYyhpjfrdRs2Ldz2e5YKtTX
bKJAegf6pEz2jElmFrEO2LkgRQemYKmMT5fy+PGzR36cl0r5yfQfZ2/pmfd4OqIt9nAAU0Jhhz6N
kJHmhVxARz0EhaWvnudwOORWTWRKzTWDgDK3p6txEJSeMgTyb5gOWKzNYU7BEXVXFArnvZ6h1tZp
beK/MCB2kZgt31ljbbEqS+6TS+ATuAmMHftOqj4ItyFBgXNoQZKrZzWpdi9LwEBV42toAp49PzuA
aL+SqUY6Fpza9DrmGhDugcxz+pOAr5FY+9YbOGJlTOZ12cCzjlxarHqfhbdzwvpdt0l/j3QE+QNz
x/zodL06BVD/4j0QgKJYqx77yTKelRSUJ21B/LZUgj3bqMtoPRQldCDywKQiJiaGxTrIatABYZL5
EjJQ0nEUmiHQAnkH6Y4Vx7DVRpeCXlYnh+fo0Gp1mxezlECCOoMyDSRUyrbJrV92mNABQarGBJRb
CftIyU6PfxZbsrMec9VDy6Ct6NkYw1msNXFbqApNWj5AB27DbT6CcloJozazVTdYSXPEfUNAL+6U
2tPL7X8T1Wh/mMIpBr4uo79u3cL4AIzU0V4g8JVusEMOe7cI2Dep21MvJvYg+j3wcTxmrPsJSOGq
L7bkPPBVY40Np6PA5TRQTlk6j1U4QA52JrdCxsZFXFIc7RGTrEWUPPR5yT+eB4vjIxQWFq9BNnO/
Z/6WPFDpTuGUy6sWHl1V9vQRuNFt0voSjAuOTdxMucnwhlY4isJ6i/ZlaoxtPR8Tm1S9DJpxF1B/
xmMfuOxI3gK2y3QUPjBACThfQXmmm9j1CoD0rbSyI8AEwhX8uNxynQB/SGF1k9MCu7hUZk3hcA/G
I3xjmoqrSwP52ud5yVCcxXgvyqr5mhh4G9exm2XXA88cBw12VL2ytUEUZHC4O22iKE3fwt7DTl5k
Zkzyvan5jeQzrqjgtnkCNBxzhq48TlRKDJAG5j5MwdkkPJ7JuAy7PRwXXGQCOo/4J+H0VvaCMV2m
6dpse3CAdOm0bOVwX+wAozzojH2OtSKkKivF7dbF4bMB04J+lNjoaS3sUkVRHNU9sGq823qkUGkr
hI83uGARC9dpZ6f+DnC8wkU4psAtiUq5d+wReJ4SUOxyXZhRccGF2EoObhLaW8PoqHcyNZQKS5Tx
6zgOmDVzYhPuIzekqNnAt6WGo4FMlB8VwLKTHiz/uRcFyFfJTkQPKTsjUB8ktbsyVgxSO2LtzqPr
drY78BPK5wEjBgXsDdwkRIlR18TjLeE/wSVgi85Yg25SYr/uVnN66JYCtLbYiKrteaI5we0lVSHg
z4upesbLGXm7KZ4mIAtDM1OJY1jkSZn/LIYj2qdpLVWz2pBkghebuY2Z7iT/YA/13Za7XDA+xpHp
c0GIhvBDR7QccN70eICKMGQu6nCYwxts1Bg9vcZOPzB0xwxzE2ylK0+kmNcDJidXNika+t7zqP5z
rPFTVPMn8fqfVGHO8VLbjjAJC5J1WoJ/PypsjjdqAURr29gqvxd0seKKB1Y/UWVT4gmsbOu+VJl1
HhMkIyHUgirLyo7OvLznlUm9xj1WXk8PTYnTdaWYQuGLZ6JMd3JkyHc4JePm8/Lxl/Kl/3+OYtBc
fzOKqbOPPHr9MXHK//+POYztfHGYl5iubZmObatl2vLnHEZ+QXFXLMt4zhi7LMWZf6ZHmcNI5GJB
vkzTGWpp1Ok/86PMYbhB0FSLLZ9HlQjpX5nDMMT9WeI0kW8tBBfb03Cpmfj8Ih7jvm9pgO3iLRYU
OmOakn5fOg4hoIKVtG0nIEkkGZlEun3ATefuRea8oEFv4ii5oHSKjU1/zXA8kN55BIV5asLgTGNv
TGrr0OKfKcrqMAwRI0o52rsRMkMd5BnLbxOeETDDKUE2K6OQT9a1s7G8KH2Rmdci29EAmc43vlNS
dkVpAtAji/xK8GolEaMSWC9cD2kkUIg1ox7fAr8oVzYHQQrwBPtymN1Vbn+IYtfbzl3z1ZgiSjtK
AoOVisV1WFsNu8V827a0YzDouaC9wr11Ykqw6QyCUFhRPIOT1zqMdcVxkXEHQO3iqivuGr94WJKx
kjjgjSCFtcqrmCWrG6Fq+VzocH8cMQsXu9jn8pTXjvfQmOVV4JeKxERyWXayxaxEfck8gvNoIPGT
yYiPsHiI1GUd5KHcx9RsRMchnmCzCrW2iJ+vQeeewywgwGjhZqXdepdGA6U4GBA5egbdWU1jHeS4
h8Y2MBBRYp408cM4ifqQyd66EU3nbD2JA7rHpS4mA9vNc9EDzq1Hdl/sUyvHhIlhoiq2tMCXRvMh
BbCyHDDjmoCNvalKnB5YofDp7tVAlCvjamCF84u/pEKylPH3YsRd5aq7ExFITBCQAZjTon7QJqZ4
ZeBodHVrPhmOBF/WmA+eiwIXXk4t7d7YV/KSjc3hcGsRRqid4NxpmxJ6lo1GyEZKWzyAhYmAiT1E
EFK4lH/lkO1dNqgRO3xgLwiTw5tdCBqsjPShr/WtgaORJp14Bv+PJZ1ivQTKSz9ule3fWFkmjgGH
SCooUXecmUZTTMvW0UoJUE95X6VEH+S8Au0HPTu8NRRXJQ4Rdy0hjmMqONgREF+6Gcbv1H1hUPbM
+BqYiKSsis4ZQwz1RVnU7XWPnn4iOT5tKx65HYV8t7gjjHXlpsG1XKAuMTs304JErTtn8D8AA804
/MYHGBdyGwEEvJSo72vGFczmsOly6prFIQCNuS25Xt+6Chk0MAGyB+h41tp3Aix3zBjOvGqsvnFq
oDzVIh85A3jo6DuFnKaRajgQOHDD6vRhltxgWZ5AOtr7UAftDSHuEg67C+XRNtMH3S+w0cLi4bNi
qjZTlwdBZetcBhkX9u62B6RyoQL4xZOushslpjdYIMOFCxH/hFZL7sSKo61RthRsq7RFxENewniK
USHdmLmuLiJFy0fmi4Z2RchAQyDCE9XO+WNCvfN1+nmyzGXd7qHV0hgVcMctNK6ntJRxsa5jQNuE
Gucb0xQxXMUWPwnHzfgBgoh1leSV7jfwUDjFwmMRZBTUlNz2TZ88JHzr2MJ0fqs/j8B4QTj30oNF
CiUi8wiNtNcVR42AuUlIcjrFW73ymsh5tUHHLQDWOH1tTLc5diWniFWC/kvtajAjZuR1Jnj9avka
kWB+nCtN73bbmtZXa4JHNhFBOAzSorgR5gcaGmUWPTevpRJgbMKvkDbiDXYZa9UDxDh30gm/PYzg
bE3PJghBtxquR9SKb43EphtB+aB1K2rf4grcUZK3/rCbutw7lsu9oq7MyFpnU6k3E90bdDdkBPmo
1KNcqIYLt5sV/ntUKKf/mlu8hY3C6roOINxstD0DYIWjS/K7sPgrDvO8kbK2zuoOCQ17nTiaVTje
yHnEjDso8wwIqfg++AGx/TlEcusUpQBaBiD/hW8f9eetyeH1wCbs0O1gl943KZN0Xy9Xq7oYun3k
03+AUdTY5URcj0pxLaabLL0QynCfMD6nWyOnuJLLNYR5eDTc14w4A9CfZv5rhW4iUHzS/sXyuUVj
E0v3ydTEwLsc75Ejerw37cg5luwPPN+Gjq9ohfTXAIvcE/EOi52LyDK7os8Vn7Cuoh4Mn6ZLHPui
Nz3oZT6lS4ys23Lr01JzC9QVIRmU/pm2YLhM1OeRxh7HC6vCtLQSVYfwlivEKjTC4Ch1ExIugk+Z
GxPPK0Usm7ipSWRki/AIZbndh2S7z8h7UBo/Ff0GBhBXDQjx/X1Ke8A5hreGo3OY7bJwIBOSklnH
6ZvvnNGi5S/sWXP8vH82nap4k54X3o9RNZw5IgpObt1am5GNOaMDq65APHv1eWYgQjkEzGitiUsG
jBZRjqREBqnS6lGbVncKhnHcWGV8lVLgek+Ae9q08TDsR223m35ijgPOp7gP4gGHeE8t3IxT/wDn
5myWALYSkD/HsCPaPfqZ+Qw8C4N2WNIGDd6bQGWm6R6SgXhQxgJgb+AcygH2dfvsG2y1JfV4myzd
+X0+HruBLk1t3rM2bRO7hEVt8qfpASaYx8YYCjdct4jfdtsAt/OtDXZe2I5ZjEcuWNxylYAFUQt3
h3a5D3vnidQWXVRO718s5Tau6p6axUBug0PyumU+WIr0o2/m5DYXfvy1HTHad1yZnnxAPaU28qts
ckiYx5a8SKaBWlxtR48uvMnbCXcgzmBURIiE3hpaB7F8TGMndvpbYLZr0ENrGSkJ3CbfWtroud/r
q8wOd2gWa8bE5gZAO7bw0NmljnHrZLTejJV9Gxr282Qa7ROgz2doYta5Yqx5wEVyKLsDKP+NCwTJ
xg13hNe1KSVNhfk0pLuWZJKLFk7ZW/AdFOymS7IRmGR+E6JMbTOTLmKozdnzQAnQxs2qe2wJ5UEb
mn098bfJRF4uK4lXT9WHy+uGr+J2zO46PRxc23kmhrlllniJhR78xAIJYkKRVWrfee9jMd3WVLEu
YxMWVNbpTU94o6qHy9AtLzvOQV1EYBpU2XXD5pfEfboD7b1iO9y3FT5/KUdahoXeRLarzyKKFBOT
5I5ovAcULJQIPYFIRBDpnZSbX2+PG0GehUPjUhyI5AlrZe/CZ8w52J6QbjZAIL5XgeAXh7uyX+rw
NOLBpS3FrlTjd9LoD52p5g35YQp6LGTdhd6DX/XcUZlPGLik67NvuoNwHMh1laAHIsIm0ajOeDJb
K9qzYLA5NDgHcmdfTGoze5OEsZXMB8Oc1a0b6bOy6QaCX/5NQeE6iENpmvt2AL3U2UR1I6u4CpSb
n1hBEe7QtFbRZJ9BW2zXWcg6zDNv6GEjJpc2F6tK7wHJovf7xXQ3CRxNhQO4tg2D81RD/+DnvPfM
6Hs7JtyfRe8cmXajOqcMyAiKklxdOL/ExOfHwBvdNXfY7gL8B9CYmauBdNwzz4jdQ+sF+kz1GTSB
hPK4x6EmaxiMtAEgveN6sPsZC34nj0Vd1/u6zo01D6r/YPoQUvrU01fgzVoEmqQ44YwMwXSO3PMj
Yhlg5w1GqIW9D6BO0wceXmmTgmsnbcW1RZrvQmqv/0Cfq279XIVPNrvSTrTmfMZcaWYwD+eUeIKJ
LJyP0z3UgqrcClrz1qVH7hJRfV6Xju7Xo/RtzraklewBPyncWXtt1yRdGos4GDOLuP8YyAQvGXDC
adV8Xc0VI0XeGOuy8Aiy6ZJCbcY+FmwLH6J7lRO5HkzxSMA/ORcwj69zjkUbK2/by5L4y7Y18MaX
UCdvqKyFjyhT44n33X3pkkSd4VKGTqftju4dvp5ByA6yevLKUI/4YLbEOXRlHOBfU/Xcvmf0LLmO
36270gLRlu/jMNpqsaeM57GIYKnN332sT9jnvgszGrDNE5fsKF3WXXZeM8QRcXDhC9bZhIRrXPh7
l3RpYrj3bdZ/FFmDSElv+ErbwzPTnWhXx+1VmFxP1nywHE4/fTHts2pxtIGGpBzWj/t9PQDv8N3Z
PfoL4bapsTj0A1q702XELqlREW3FGa9v5Tbw5nTr1MFwWHwVT0UaMZHN5mBL6SBmjVFd1xFarrbR
RUyIN0S+C+O+pz+NkZLrBO8m8IJt17SE8pwefVg7ScmlIgPPZTbuNZtUhpu/azeh1mR/hhbsact1
/pDXk7WBeil2Ya6Tj3buONzV0mPTrc36dZYj3nLfFsNj3Dv+K8TwwAJ3XthA4woiP+inRMDHcmY4
HQaXUpHFHQbay1cWiVvs6kV4E/WeB+0uJAOZUI+HxzcVKwgY8pCmosOOPjoE20xnBggRko22Gy8j
xz6VX5F/41d0XRqo+gJIQ7xU/1RcXre4WGh0BBVi7mNZL3gSS2bIRW5+KEQ5b+F/eCea/fLzOo6i
g+d3VO0YyvuaFHH7kQ/0UsdkTQ7VSLVOhYy0K7MuOtIo335YsxGcMWjzryUcJlaOgNbE3Ler815l
6d5ZjDE0lcpDsphlqsF5Iv6zJ244wjSWpIPUwPQOMwKN2V48PPWFU9waJhb82VoMObyJ1u1g4ZxI
Fr/O/GndQU2Vl+Hi51GLs0fZSf/YsDZQaIXvp6VLced/moGyPu930eIQMlpOfdRtuhQSRjBB5qGs
1zpMHwFLUa2x+IwMYooZfmjcRwbp/WZd/2FKWvxJMKkoxlw8S6Gbme9Ur2TWitYP7yQWdxNwZ4xO
KLrGZb+4n7CE2tMWu5R/otnmAiJ8+UFg5sNefFPzkrhM+MW1XFxV0eKvomQz3gKpwXQ1pwQgo8WJ
BVbKuGewEn+PFp+WqYN5n/uuemYkzPJvtOlNnnbiTJhNtO0Wt1f8afzqPk1g4eIH05/WMH9xiXmf
hjFv8Y7RCYeNzGWEe+N8mss8bGbINxjOiOYj+iwuNNq7h7NibNVBLh618tOuVnxa1/ii2pdQlB+J
2YnrarG52bZXXYBbZiy1mODiTz9cXtrRCYjicOG4FHB50/Qqgvm5V/51EBEDRDw5gwy8mcgk/OF6
+G/h8e8w3X4nPZIKyxuGWH/7n9QrpD8qkJ+/8Q8N0iCa9kXZJoA6DzujJyzcnH+IkIalMYor+QOO
7n+JkJb+4pmupDRb8yQ6jvkPEdJSX3DhesqDhyeE5bh/RYNcvJr/sCAjPGKwVFjAMR9zLNP8YT/p
3A17JWUJkbwvsct8DyauO7VZua8jmIR/Y46RP2vqnDBtyRDIkdjblUD3/OWzCisdjbAcrfvQpRix
PAFAnaWNk8yUVeu/RYLeA6iZknr28IpcY28EV5M9SB7+glhdnGdbFPScg8X2f7iWqiCaWdY9Ai4m
Jx8uGYfZUpsABCpfs7GRhVzQzK6CsBt63Xcxlcz2KrY0aGP4yJeWZGpRIJjJSh2GpIMKG2N8Uxsn
x2G1s7MMZmhqjh0nlb6iQDKx6eBbFUmoXqNION1NpFoDyxvvFLiJVMXDeSxICEPM1mRPxzn33/9b
40fMfP+Pv7vYf//3Iv/u4/2jfm0/3v921/Jfzd+K73/7nHXkH83P2v/y5/zx4lmO/GJKrMqAx5BN
pebZ/+O9s6T+YpO+c+FJfpIj/xHCsMwvJqkMLt8OMFXiGT+8d/yKwxifXAfvCY+y81devJ994zin
HV4DZgkmdnuOQuIXE3WEUJbBB04u2FDWcFa3ARCBnm09zQSO3Psfvq1/EcZYBgn/eM3//DS9vOWw
NIU0fxlnzdQQUHBEFK8w+kPdya1tnv/FT1heNlsRUOGE5NnLIvfjwGzsK5wTORAc6ZtiHS52FqYJ
/vr3n/JP3xqE98VxTnkAK5f8XGJ+GMuBO8LR4pIOgauBuNcpe1vVWbcfqCzeVnOBe7Cy7H+XZFly
GD99exqjPR+o3eWT5bIp/Pjv1kLeKQtsKxfNf7J3Xk2OI0m2/i/3HWvQ4pUymYLMrCz9AisJrTV+
/f2QdXebDHIAq+3XO9Mz1mZtXU5HRHh4uB8/x2qkR8VNf+fWEG8Y5rMPZdoNm1LRvYPh6+EGWMM0
4+1TrU1bZFzn3Z84Ta9/ic6+lHnK6bIjfGVH1TrJqbXyibkYeCFHRFxcCn+fYenw7kif6ZfGqP/q
gebylpUshtZTdwuaB6FKuVUOfR/BgRJr0YNlUE1oA1XbpkMB11Dffs4Ie5sm66pNWjT2foL+0lmH
b//BVEoXSXafypzuZ4w0JL3yEoeOu7CJ3nbJ1ZfWDQSQNYam6NBdfumxodGR1mr1BJnFRnNLlAdN
SgqZB21e2OfaC2izao/Yabc12AxruS3ckwtydKOozGCAn30PSUn2uSz04Zn5zXpj9qYPvWdbH2LA
efv59ZiOzeXPZTqBe5ht7yi2TDvwYmNACjE0icqYHkS1qIFbjQXHCvzDQPgcmmTA7P/WnoWwE3e/
rTInZogjVWORWMnIBfMkhV8LODSprCOUsEnhMp03pFwftEtLwl3dIQHX9yaW9HuJ4f0ttBZrBgB2
zhbpnBUqMvC132ebfP3ngvuPjffrL0qKwGmjJ2rzlzUFsrMDnssSyGnK5k9M6Fujz+w1NS97eBho
P827qKlXi4cpjf4wgExilpj6qGgwlRHgn6d6Z+6Dd+F755Q+mvfseeVz+Jis4H977E/qHonTXfXB
++U8OS/H/JgdALkOK3hNjd+UYtxTsJn/YdOmudxUl79L2FQRPFbMII/Bk9Y9DEoEXszcSvRa0NHY
hSgn+wnSVP7TvNGrCwKQA3NMjkFkkQ3DEGal9JG2Lci6/qku0t885/eGS5lq3sbV2r7ZYJLZ4Qpl
nnEKs2drqzRVLqfUC59MYMAKtXGDp0irP/fRr3lDylXAFixNS39mKQx91A1LLGmrcZPdQ0ax+WGs
4W865QsX0tViYckiYwBFYDKupE4d/jNL3pDIseliKdQp5NDi6QqUzkCoj58AN29jDmlhnebdu7oE
3mwyPqGaGuN4jpA66DGUTwDC+icH3uYQ9ijXotTlP9nOaxUrQAYWovKSPTF5kGrqLgr2fDBKcpw9
tYguespvs3YPedw+lcnrvIOTAxcnYHJQM3Xm6Ui5AI5eftQuV1W41TEY+y36mPne0ZoHx/g0b+XW
lj+3Irglqy1iVGZGP6iDiqBTbFCBMRIv81auNsj04GHDO0yZgthwhBvNg0yFDlxVHK32TVltU0CJ
7xBTGX1ceQ30GZl/AOiwsC+v1uzNLDkm2SWwqwnDcr4vITPV9B6I41FyghfkKXa1C8DXqraQhn51
qJ56QIX/2lOd5HiaTtbgXjcFk4WFSKM7eVowPwrZ5oGBWhgjrd0IWAAOmpfGSO8r5zBv9SqoONNU
tMqMJxgaFeOXjiZB6dRdbg7HgNn2gUoQQ1yoqq3DPP0xb4n8/nJbqjKTdLKqkehaBv8VlhJGpFL3
tVF70p+kk37fHaN7EwLq925KlXqt7PNtutWtVSOvmWSZty1ex39MT0YVnZe/LtwJfaaB1a8MDd5n
SJHIOI0QnkRwPRUVyRKL/wtzpBkyIyy6Q1y7/KgO444UWCXtybOBnHfPU2sm7oaHAPSaWnybNyae
wzffzowJK2gGNnRY+ZuxB1uiPfzub/98sFrW9B9CyVTkuHRGtfJaC2RTerLUaNhSXADpMEj2wu4X
YxbD7oDIVIv/MY0FpOzSig7cngJG5iGN57S7tKi+MrYYQ3MTaLu/9gcrpPo8U4kr4vBvBkVqgkgQ
HG5VGDzBW2RvWl/rFrbA1WY3NZPhXk3n7UM69pYgnl9sCk0KA1ntky9p5j6eSIZAZivfA7939oUc
f513SoxXXGU8qJ1pGJ/HoyrmfXoJ5HeMnfIU9s5GgTu/Yx5DpgcwVOprl9MWaReO8w0HeRC/LZdp
4Kx2uWB54Y9FWLTVCUQPbT2F1pg3IsVG46xorYU9eLU7cI9sVqXiYFqQXwt7HLam1OvdsjrVhGNd
64ZVqFv3iWM8zH/Gq7PEZaPBZABJPX+RIFw65UZ5GgcIuJyaOGNA5AFKmP2/syCcpgFgXdS7WAA9
sx7lE7DzhZ1341sx2c5xYtch76EKJynP4Jxuvbo6WaSIkgw980EK8s28GwL3gk1ewZf6x4omJLyJ
Uo2uE2FF/5DTwFyNn0AYSNXKeQl+hMwb/4KQMAsXXJs+znliIxoVMmCrh3syyTAalCtkxyQFpMrG
L1fILM+7d+M4cXZlS7epdekIqFzug4pRKSSs2W9Zn/MEzp512KFgPYYEOkUZkemRVdf+nLc5rYvo
nGVxA9vcx/Tcp715FjF8T4ndyhnLkz2sQcFZ0PndQboDtglgfNUsREF1WiDRHDBcGCRgQHAMkUPC
HF3U7gyjZAERL32G7MvZaQ/jAxLt+3EfHbR75747pPfSz85eUUH+NO/trZN2bl4IH3qZdOXYYl5O
oPWH6tUqF7borTVEpQb2IdXh1r+qdblZ17YJFrhRNgBtt1GibzQPbsZQH2FeTL9mabAQhm8cC2MK
UjaCNoCir95oFA9ttdUg9e8VZROP7bPpqI+IcyKFqa9btdvWFL7CUlmZmYyGGj1wcEVuepj/uG8Z
/uXiYogypQ01CvUTR8glkaxq6TXzM5r7MQN3uqpP3QdvG266Z/cVGMcv/aE6OV8WrE5/6pxVYU0l
RpUa23C7U+t85/34pAa/Kudp9H4Z8iE1EWBthnUS/AJntmptf2FDX4c9Gqgy7kK9YvKsE46PVE6M
fExRndC1WVtMNNT9wXB+Lrg4uSC4yEUrMy8OHp7it/Bhi9LuA/bbcGKongEMR1nr2kr9YX/uj92q
+N5+LD/Azj9v9PqmxbMzm8JnrZSoSN3Ow7MU5bh0B7UyvAZw/BnP84am4vyVdxPXEOkKz+M3sajz
EFSAqkV7SBlPyLyArTHB7tkb9af1lQFWVHKrR+3DaG3njV4HAhp4ZzandT0Le64BfRdIp/Hka8oG
0bC8jha+31sRQVy0cxPCra4pAYNNCNicYOBfaw/FE3z81OF4jD9IB2kTHFBq2Q/MkQE+OpR7OMT2
zns7XYhHS44KNz80Hx5vo348OX5AK54J43yh0PD2rrhydKo/WaRKID6E+3EEHt1ofTWehnvY24Bk
ffR/tuUB6jQbesJ9/Gq/HpWt9CL/cIEZvEgv4bH8GL2nwbeFg++hWcimrupIKiUxm2lh2VANC3Yo
YW1H1zatwkjkU/SRko6y1nJIl1bNqyatrC9LL9lbsffCmrDMUZ6otQVjyCn6DZuEdjCKvcPsegYg
jasb6P5quMuCnbvw/roVbC/sCgur+bbeTFzNp+R38M7Y+Tt9Ex3MZ+vBfw0e/YexWMmf+oWjen25
TV/WUVlolvuqci4nFkz6MLme5N+wy0TtXXKItVdyFG3B0FUle1pDh/uMRQSizoVyeT6bwgDBUZqM
3H5Go+Kb9X784Txk7yKmah5kxoI3iBYhaGGiRPm5ufv72EDDjWlqGkfM5Qgrakiu4wTwmJ9GFeSe
BG/9UrJ81TH5494/JoTFs/SYnjewxZN8b2zAqO6G3/lj+ogsxX16CA/6PrqDDV87gg1i/rtZ/zsH
hTxz6PwEvR1/PMVMQ6DnJO2KJjb/N0YQpJ+ydYo9huAidOe2kpbNeJIgE666aF0Vn+bduHX3wtvx
PxYEN6QEQpE8Ju5U5UckYx7iwbqD2GBhN9y4BymQOSqZDY8zZtIud2IQNCNU0ITxxjk6w67pPpUg
i5daN9NvFWKoPvH7UYnj+WSYQsyyByqDlZyNJzgaXI927FP8bPcwrkCmuUCdN314wZTJueJq4sFp
0I69dGi0izALB3c8IvN2HLxdE35I/fplGB8dSd/OL9H162LKRpnIoO8LVkV82doIgCnwmxlHNXTW
Sut/6J2DHDw4wDp9lMpKENEjhATzRm+EZBOADWkSm0OjLSlsjGKI6jIsmuZYNAq0UuNhcCxwctLv
RoLRsN4mUEPFyLO15fdWRanXVnlLtrv5X3G9b2iHWkzWAEgwqY4IK2r6Wm6X6BgdA5dOmDpYO3o4
BUS11fvKhq1+3tp1EgVttUZDjP9nB1FxvFzV3I8qCd5y7wRTU7RijHoLxPFQx+kBqoi9T0VwcMOv
ssqwucewUbPNGTKY/w1X55EOGNzZwIS4eSecxuVPcIGXjpmnO8egsDnuek4HzCi8nR55wUJz/6Yp
hxHRqSRAwUFYYQgn+i7gMXR0mVDexjGKInIFyy3cNtHfbmFqGdTsYLMDIGHTyL30itkZOQA6OJyY
11nJdPR6/xdkuKMRPspJuy6Vk18vtIquTs1kcqqksJxTp1MInXqhqSWgkOFUMURJ/f2udxQA+toz
Nao1+PMDNG77sWsW9tBVDJr6KtPs7FQ7hMpUWD/IKlDscboSrahCXQ8M1j/kvSpvdRUyEHVojkHV
aJCDZdp+fuPc2LxYprCjcGTBEYhAFzqXhQegvMJytM8C685AEFRSKHx4hv+dBt3WQ3+V4QI23r51
bR6yrbmwe294zzflpmLgl5e7LK5zVfaDbxXlKRoluQXQo0fbuEK1GmxA9dOUgRKXda48t0CRF65K
dTqcFyHZ0qi+cHwJW7wi3yaOz14jE/9GE6HkeSoNCWS2Y0rxPrMi52RYWfoEOcvwgETM+DCUSN51
JqzL/GETotUDwJynPRx17qe2hH6nDZESUOFlW2dWl0DWj6bPWDb9ISrhQ7DypFhYu6v3xfTTpxCn
TdUjdu3l8XBhKfDL2C1PQec02y5hLKSXTGfhRChXdSPMUBrlhU0bByvC6uhFPqJOQg0OQkYyslqB
lpbBoigKlYfW7hD/GMcXL43LdYfoKMLSZfGXvXZ1+gWGrANlok92dZWNQer6iStXJ7PNmREsUZvr
Ozte+JzXR5+S83QIGFOfSsGinw7wE9vVqlNVmTrsHWPyrXNTZ82UX/caxVEDJLsJ7uw27o7QGcTv
5k/irUPAOUS8mbAztV0uV7PUu6JuErM6daGuI9hbaJswa7V9TrtTybtwh8QHFVBdGhaOwPQHCyeA
cK7ZOnhbFFDEToItub3vRp15jGp6ZI2jFXu16qCTYN+vme7Q7pjS/jHv7NXWtTHIsTNgGJga1tNa
nJ26KFM0HhmRdmL+9a6E3V2qF56iV9fUpYW3auiZBaDi9Fz7WDs5Jq3qz6p5Zzsv804I3HXcf282
DIuSKtUh+mWXXqhp5jteX2inyt3azNegUPSlecmz+/q39ZX5YPlzd+i+dwtmr9ZrssoGtRSSDZOP
eGk1oeeqMOesEbG+S9JTwNgdue1GiT92jHPOu3jzK57ZEkJM36WJ1OSuenLQEYhs/cEZq4cMxc95
M7ddmvrg6HlNXMqXLmVMTihNhP4q+jDmL49aOGMnT82neSu3nfnHirBczFIwu4zg1AkygbsMFtOg
hRdlXNh4V+eY5XG4TcBIabTXxU3BEzZy5TFST9Azm+MdA/TQy6g1I6DPdf+3R5eCOi1nSoXK1EMQ
uZQJzQUas7V60tKT8VhU99D5Rl8UbTP/4a7y6TczGgUInkkwMgsfDsEkBEatng/3GWooA56Jj552
mLdxFX0nG/obKsGBSUZs2CtRB8sZ63Pydca43YrR9npkgA4ec71aM2XHMO0AP2vpLTh3nQFdWhaR
XJQKG2V0CpnXMuS5DQzvpLJrafxRJsG7TIZWc6w2KoSc9fjVaeTNEP71s3D6BVDmAK6D3vsq6SQB
syeWPeXkWPHOkryt73wauhCCnJfa0xbO2vUTbbI2XaQgc3miidWBkvcD6niFcoqRD+0sc5+H8bZC
Wh0l8486jHyx+tnPXo0u33RSxDR0eRiy+G+faPwIcmwTd99ozYUTnyZKhrqxqpyMUdpUFSQq6HRX
P+VKWjgit/YVNwxJLnHR4D15GVrGyLFDRjaVk/Yatrum/FoED9nP2H1X6Kf/Huz5j2DM61xpcsvk
0Q1KneNiCifF66rMgoKQh8nnsoYcDaKznS7tUZLIsvusfGUqcf7Y3Ig2Fwanf352zfUhs97kZsrJ
NR6gwW3BOBdf7XKvdPeoeMzbunFpgwshz6dVPvULpvh6ZksKQ40JYVM7dfB/Jm6Dmoy34M6NEI0J
4ifYSriG3uDcZyacMIU1AMXKk01pQnZ+tgyZNwhBzzuyZEXIPqQ+TmIXmMbJzL9J6Fpqn9A338/b
uP2x/scTsV0+2lIHCzSeDEm1pePphtlC4LoVlSdmJbp+xAye/pfLoTRQhA0WFvxm1VnhJ9V/pLD7
TloIzNc1ffa0oZCtmVQ3rgF5paLYUpthZzzBnFIfnWCXxVstXEfRTgofIFdSl9r+t1xjwgPBM7J+
fRocudhpgawgPRop2ilt7XfWKD90ffRUl8lnhisX3Lu1F85NCSe2D4M+cHpVo/GvvvNMddfU/QOU
cguLNf0xF0k2H3GqzzBbw6ONWHTpUZGUjR4qI4lUqEdrL3Q+owCALKHefNQiSLXNYAlHeV3opgzH
OZX5fJxVCo6XJnMGv4JIKeoTRIX253iAoxqmE0TLVB960gQdCbKXX9AvI2sW6dm2S5stwpiPRm4g
zCWTWbpBskHxpHga4tF/yqPqByNpwT4wqvbT/Gm5bqnAGgdSUCY7e8PRCytuRJ2quDDrkNS22lq3
0y+FAy8JCp3G2ivJoPR65LmpOhKkkLWMtFDebodikshrU3/d+J22gstIQqTPUXfzP+567Wyg9WR1
sqPwQDKnB/JZUEIhLWKIOOZh2ELOpdbhY1gyRIBS0LjVTOkBNqt8O2/ybW7jcr/QBgEYwpAEmHsq
Qpc2HV+tYbdkVqNzB+urZzf+zy6q49ehm1g86W92X/tEc7L1OCbJl6wJNBMiYSmi2UZX/LUv7OBo
S/AFw6INSgw1Njf8ECGx+jUvZCYVmbRknEUanOCrFigwqndsEqj7XVV9Cf2auT/ZV0c0wWvjRc9V
iYFjD4LFiUzQh2zMidz3th5J/MG9OqYMnRjVMZVymkSKEkRf6EmijwWTgvVVD9XuBandKFrVedN9
HyoTmFCbhMl7mWYhsyYxlD28EZPvXdeUcDUUiTfRvXpLbeHpm118UwZE6XJPHHKWyjtXqNPqsC7W
SHK3pzgJj7AxH6BlDFfONOycRJTFF5bwypoC1Jw9MzHVKXRhLlcwTEH3AvZuT4FPSXaQ82pd2Qxd
zVu5Sm9owVAZpTBicWkqIu1ia5p9i5Qy+DWY/Muqg660tt7VRbfLLG01tNAfOHa6HoKl+236+Zcf
czI83TyM8gA71y7ds6HcrrMioSoEx0aGqKlVBIA8Fty7aYWLh7okyktcBpdWKMSA79VSqpPQyajN
yVaCVQa4cf4jXt3V00c8szL9irMDHgZuPShmRn0pROkPdr9P9Ce7hShyXS2YrEy1HSzxfhebPzB8
drKPuivpk7uJocYpMjQT619gPWAczbehqd/lUFd0wURSLg8rCGJ6/kl3l0tLucP1tiEj5tlIix5o
Cy3lS4+HJG4yyA39516K16lj3kdZvhkj0KNqvXYNfVfUL5XqLByJq0DKBKI9TTzSJ6GrN41on39n
fXD0gfZy8EylxHB2QX9vjGtPPyQLt8n1ehKoqRlOYzlTZ0ZYTz0pK4Ux7eAZMnemm0cT+AxIpYUr
/SrZ53kPchTeX4ZE3+DYl+54ZmwFsadyL2gOtDyRqgCA7BCpUfSV3FnymiisU5etvlUD79ggy5ey
f9FRfsFbc5RUSaZ0LWbkKYSCTZoq9all9mXNWHW3GuGSWEiRlqwId5GCjo/awp946h3vBIVrtGXU
bakvf8uIoStv35Rmj6gq1ndQMcIxUZ40z+QSiOQ0hwZJkRdOoXgHTF+MCWc4SWSZ9EjcghZXuJ0F
b4fQSndFF5SbxEfURu2hligqePf/LrSAKZ1eglzgGoGKduzlHtFyPTRSTSlOntkSmn8Xxod5A9Ne
Po/DfwwwyMFGIB6LJ5lME2BhaxSn2PIgQuNWprfrf/x3RoSbs0cVQG0hEDhBkLkOi0/d+FpY5UJ0
uNoBb5/qH0+E6JBGRunJgVmclOxrB8I8GIeFOC9GPfFbCXcWxD5m3kNecIJmuj8gLqFzUEOQLCu3
RhdkYastrczk79mtkrm9HYM+LU6Jhh4vrAfdA2WthY8mhlTRpelHnBlRcm1Iw2n58x/4Mx4K+HYs
6jYLZpbWZjpWZ2bspG1qZkKL09B+18BiB0sJ79LHmvw8M6AFUG5IvV6cEMpZScmzZbxX7N//bhcL
ZxFFnyQIY2x4cJbJ9jct+Wg0f1laENdj2oJnfgSZOVpjyxYLEbJqkCkoY1SoliArC8shFhe6sQor
VA0KhGYDCB79FdqvCys+rehMXBFnT+Fb16guqwUCFZArWR0TW6cOpi0t/z6/Kjd3MJNTNFNA4FBf
vvxicu36oMI59rXUbm2arEaHlrK2hS7eNRZ6mTd32Zkt4bTYQeJaSLsWp6Z01o31qLQfTEhs5x1a
MiKclVKSg7hTpzjW5ohx38kQ5ip//Zh522hnrggHpu4ip6zerKg+CiwFlEvqCtPrJv37LQ3Imr4k
5WlQLprgjymppVNJMsHfhNY4b6jLQdzXL1i5EZspjYA4RGdV57kkZKRFU4VuXlbFSXOAevBUXOXI
KyirTgMOsbb7havgxiJhjowc3CxP7KveeQEPLdwQbO/iy6SzHmnRCjKC+Z1wVWpnkS6siPutN+KY
0kYBMyt66qvsmD9HLyHUb7CKtavix/jkv6hLD8+brhlgn8hOaaeJlBBRHagIHzWslxNvXLf7ZTbt
Ro/TBSzbTTMgjrEB2JeO+eW5tWz6JrTBSDyQYAAPGkvHqPk5/wFvBCF+/z82hAtb1dGxh0eVaOrG
O1l/KZUPVR0gi7CkQ7ZkSAxCuVcxWoEhuiMbr98Ob5Ts9Vrp9vMeLX01YUd0ktxVKE0SgWx5Q8Rb
2/HJQdpp3sr0c4XgffHdhCObajIEHilW0Nh5DAp/m1VLL8jbe/tsbYQApFUhSmoVF0QHH48KcgFl
9B5ZURXWQ4RcM0hp22ZP1/KdYeVouob3raXtW+Sh5n1dWjrhVreyiLJqN33RsN4UtrrRakhXZHj8
8nTB1NUT/u08n/ks3O4K7J4K847FqfLXRrlBN7Z+X72z7qIPboyyyIa2dZass527RAW2sKCOEB0j
RYqhXMawEiJlFLurdlhAFVy/ZqdY9Y9vjpjjNylFpukIwNHjfIbGXfkeoclUM8C8cbxdsiTmvLBu
4sSSpygZXMi4pPXGJhqYHQI+EaW7Wlo6DQtnTgS0B0bEfRNgKVCLLaR/RdTulOjj/DZcMiJEkCRp
vLJ6W6G0vzOaB82vDnK4mzdyI1e6WCMhergSUrSZxhrJSbdX2nI1QkqsNh1Su8dS8RZi1c0r+WxH
TCt4lssqeRkgZ8d3axXeSxGynNk+HzPkAj9Y8OiokFs0yCvNu7i0LYSw0o7/bZTpIMLKye8+2P2n
sVqY25uiwnWEpPcMF8lECiL45jAFnjY1D5o6zXaRgQwPLPkmoyOWA2N4nR2b8dO8Y7ctWuS4U54L
qv3ya2b0u4skHsk4cmfjhuFjng7oTI0AK+13kYNeYr2Eq7xq3f2JV//YFO7P2kPmyfSpPqS6tEb8
oi+tja1BEdLRw8vgClIPUI9r1T3M5gvreLVVoQ4AhG1OUkBwv72RCZ1tnjDMMifXJOPYWfqqq5qV
Rqdr0De2/FP2lc38t73aqYIxwc/W8xQ7jT3zKNffLdW9g/FnFVfQiknZEe3OTVXaG6suD/NWr0Om
YFY884EuKZqL2ea3jWikvjbtdYTyNuqK3mfnl/+353EyR6LFHKKiMG0qXAKyZGsdAnrm0fH2UQe1
4wb2djUDobFxqzWc5vPu3fyoZ+aEC2FUjYQyKubictO+p9/rO7v+G8TRWbrqf83but6pk2/T6ADY
NhJvEVUeaYlmV45vHnuMtStI8od6UyKgVcNUuTI26pO5nTd5c4OeWZzcP9ugMmoUWgQX/bEYnBc1
fa+MAfSwLZzPH0ek5+aNXd0Ol+6JLUTZSf3Cr/iWJUPCdrk1p/5hmd79OyvCisUS/JkIyJnHrNp5
IZKstOMy5ce8kas4JrgixDGzG2sbLnx2YYY2XQ37uQzvdt5tywTyuKKEjzRfeLZf3QlvJuESpGnC
aLd4gdvFCMVq5hpH6P9XCXIyBoqu8b2/NA57e5X+sSOcZ/TzUCMZbeMYQLMfaMdc3qvFwrNpyZfp
N5xtuy6LR6XKHONYZ+/jpNloFjTxjKKmxm5+na6TVeGrCVfc6MpaVtE1PEblSn5xftSvqbwKHlEA
+t78gMy6WNkoNy5lqkvfcDp25/4ZfS+X9LaPabX1S4jYJ3506cO8b0tGpj16ZkQrFC/MES446pKz
tQNkjpJfVahu5638h6D0z34QQoQkA1FzVPZdlW5b/STla+eb/ZPXjPlJkjdNsDPzhRA/vztUWQjx
WcUACum9cSyyveY8xNb7inmpaAkbsmRGCBTjgKxoDNHvEdnptWp5625AMGmjOuXCJ7x5hzDq9ufk
XnX8ZAZWQ21gofJgEyAp6SHcuBr3kFrJ0trPFnKOJbeENKCWJTmLbL5erf9wTf0+L75TA1l35RIg
9oZbhk0Kx7QgA5ZXzB1ovEgIiPcEpGYdtuvkXQ9j5ir4ObHt/3WPDxAUzKWwYHPrqwCwLve6PjD/
AgbLODradkAZUebUzu/zG6cJC1OflLsX3l9hmzsMuWiShAXZL1wqlnG1GzKYYa3IWLp0F0yJKYyE
yDWyU5ZxTMxwnRbbUC3RjPn9r/wRcR62HctBASLlKJMcRVW5MdFjS6ylvb3ki3ARqiEoJQ35s6Nl
dWudxoscfMsQl5t35rrO8rb+TMDRa2ZAQyznmc6YpHUho970mhzdj+jgQbqkfNc3KKowoFwWK2TB
YFGbN3vbuX+sChE2Gwc5QzTBOGYT0Oh9bXw268O8iek2vXiCCY4J20639NzPs5EB1eRjEnzLl27z
hT9fxHV3aZ0meT6wDcJk44C5YOZnIeAsfCVDjKNFn0HKiwum+iV23pvmnTwECyshumFwMMF40kAm
BExk0ZfnPypktw68onmuwhG1Odn5JfXy0qS1OoXG88WYjv6EEYRqFMjgFdDGBtynxJXSPkcSwvIb
u3elr7Zdtp+jYWy+xFWIikzb+Rk8XHFCtTcKDTDqrtlHq0pP1U+l26p0OdqWMIg6d4ECj9p9VUx0
hxBZbLyYt5jrfEJjuwjXTDZSKUtgWUTDSqpqCe6Rov4xv73E/H7yaEJjM51D0giZ2OV3cxotrz09
rp99NR7ft2nRrsKySKhAWv46RZN5Yo1eWCsxN36zCc6TSwHsMhD7S5ta3CRZ4Wj1M1G7/aV0YbcG
uRogOAfHsZFr45dIbj/0mrFwlMR9iF1ratAgcGBMyBohccWkoRSy3D1njhI9+EkIsL+hcwKH5dIj
9MZnnb4oOxGyIV5rwpYfYjCQ3WhAK2RPsnNu+0tqnI2uye9rbXxym7hdOGPipT75dm5QvfymoQHf
e6FZ3TMdIn/bxaiOJCby8QOTolXl/uVTA2s4NVEoMR0hw3Z3aU2xczP05L57RsDKeahqHclXtbWn
aVzl3s0Qp5rfpTe8A6FkMZqAwWlk4NIed4hqxl7aPRsWvHDagLKPBw3oOskidyMhg7OQYF7ltIz4
ghYEWgpwj96UiKjzDAPRXCoJz7H1O9C8dwY80VGu30UyiRlSa71hP6hd8hQW+aMeLlXQrw4IQEF6
e5ApAcNBY0AIZk5pGxJyMdqzNoRfe73yDoPswYmV1h+pFhUrWOmtVZgvcfBdzfjg9YVdIYnqXAZ3
h17D61D51A/6zje0h05SmZfPV2NWryrws2XlHsJOAbfaawy7LdVTrgL5RB8FGQegu4mnW4QClbEt
S8Fomc9GJNubTENctquGpe7fTStsGmqM6IcwT3S5oRRWt5xmVJ5jyUWbHaFy8jiGl+a37RW160Tg
TvuUSXUVXnVZnHKz7ExrskYKXiA9bz6oiW2Ha7dz5VOMvli50lAXeW2QEIpADNtNv4rj2lZQGEzz
9yhN9S9yGfT7cKgPXpVFu9GTi/sxlMI/d8D/F9r5P9MF/p/VP1bfUi/+9vNX5Z9r7Ez/zh+lD0f9
L0CYE03pRNL0R7Tjj9KHbSPaAdx9oikBJA3R5//IfKtog5MicWgVXgsESK6G/yfzrcr/ZVgIwNtT
EgHKWv0boY/LkIiE/DT/h+Vp7oMfIu7gxFMH04eF+W4MM/iQ+yHce75mrc0xjfeeFum7s0/z/CfJ
OZeuv7zROIhTOX6ag+MOVSZep8sTAzoP9a409e4GFxEKXanc93oLOnwY2/BpsH0Z3Ts6bvNGL2/s
P0aRWGd2hguHlx1Lc17BUCu7a9pM9+7qwpAeqzjy0dQztZXE3y74N+XR/6R2b6aI+QBVQVFPs7XC
FZNCTjDmSKbeIb0QPjqjLm18+DaAGDPAg2qQvgpqq9q//Z1vy92HeU8F8zZOArNEBQYNJhJYUbLd
iPSxiw27vItqRBe7ONF2dTZKz6pfSQNqiCVTnrWvH8PALr6nVIGXbjzhU/MDQEIwS8SXYPKGfX35
qaMOSa/GVIo7t5kWOerVD00lBV+jlvEWf4CwAXE0X3/I1WLjxUWzL5LUqNder6IwTYtbebXMpt8z
odx97gaN5vb8BxL2+9vvAwzN+577Hx4H4fcFmVEHyCcXd4XNJFcM0d+mMnrm1WMEv2svlZ7n7Qkp
AMOJU1MG8D6D6yQ7ujg4hjSCjVhhU91JI2ZXOu9/cDYDHExb9OHQY82K8F1YRptI9t1tYqu1i3KM
NTz2WUQ/eP7XCBR28DqQhEA+QMABSgJtp3D8UFfLSqlxo7tWrfRxlZeek61gtK3uC1gLUeIr/fCx
zZ3sc9DkP80grfdVZyIMGA86KvKu7b/TqHV+RUC9DFZaX3poCGuB/tGrm/xQDn6fr7zcUpDHrBX0
SDtSENQ0neAxSQvpkPh2F69VL1bR5M3cJ2S85IVe4xsc7+wEvrkIKZ4yQd45h+IJzOtayZDESRCF
7CBQGSG71jZ1nfcf4tKMoAvJ+4+ZU4QyiuKKc5TjPNoVaH8+MjRW7dG6qw/Qw1ffgeBKz2Pdx6+x
0chfe2cw74Y2jF/DSMm/2JmBNnrVhD81Ja7X2Vir35pRgmuoR2ZaXhdqq33UUZ1H6isdq6cuadtt
4Tnx6/yKXmYgfxbUgeCK3grYIN4ll+dNajuXwR8/vhubSZ6+Yd6tGowlRKp4atg20+A7dTENiicu
jUsrthFZTU8cvEP+1Pss+ewct64ObTkav2y4n/4uXk9LCM5pmrThtgBmLTx7rL6C/rrEnAZl+VOU
QeioaD1ysn27EA6E6+iPJcIkj1akCJBvunQs6dXUg5A6vutoaz7FSL5+CE05fkVwpLpvtCB+TRQ/
eDe/ZmKQntxDPII5Hp6PE/PopVESVkeOqZfc1cgsf0cP20YgIyo4iaEBV8fK8k3t4+D0+ReG0DhE
kOUsLagYpqefAHMFeck0o8VNcfkTpG6Sp5UntdPMgqLToJQLCXIawI2MOPEC2vDG7mElobQB00IG
K7b/W40ZtzrySkZrrPhVDzoibdBZ+4xsA2G6eqkYoVw+fN4OBUMvzP4Q6ia+BuFQZIYcBoWTZHdy
UYzjWqduWG99C2rrlV5nbbIepWh8Viwv3aBd7Xob3prB46CWCBK3fmCHhwy+s6fUDarvjVk23xM1
b/WV37nargtM6dHV6/zL/Ka4uSKTTAvPb06aeHOriRmZKmLWd0PgGajokpm4Vpw+OJ5evJ83dWvT
w780pY48g5knu1z81IabrcAl0qHSfVLUCvaPqu/uJbWw73UtSh98rTXv5o3e8A9226lCNAkaXdEk
jp1eRIwJwfGlpfrO0lL3aegq8y41XGmBqPXG+YJcl3YBxgC5inT2mT8UMV2X7M6tOx9CXxP8R6KN
Nm2lonppamU4qFpdeyj8ZMZjZyfewoa/5SvWEcKA4wemOCHfbOTR6iSrTu8S3WtWSY2HypA7pybI
nAWCuFtbHRg3ZTDmXqZb/XItSdDNKVgmdzp31n2fAi+pTGA9K1setY/MS1nhxs7G6l4qFpf0xndm
tpMJO/qapLoirBfyu5jalJnfBYXc7jUknt/5xfB/Ofuy3chxbdkvEqB5eNWQqRxsl8eq8otgl7tI
URJJiRQl8utv5L4vt+s0duPcFwONRjmdErmGWLEiItCXsrG7Y84idvVbuI+lXSjuHqCX/5/4nSGU
QToVsM7/eNUOMvLG5IlsY+qnLYHg2wkLf34jevU4EYxZyjEc/62m+4fXi4h5sze9KXtAI/bvz/xG
wPFnheBJGEQAO8+gosvCGdz2Pu3+jYX2Dwk+uCnRAsYBoPE/tvMlOqR82HLRzqjV7vtpeTXqX6vU
f/gQjD9xVlGvQvvzz72mqYiWxE0UEQE+EHC/kh52dT0CJ+P/dRCAZiImazix+FZ/PjlomBpPepts
93SO34ZeKVVK6e+VGSL+byYK/3A1bo476KkyoCZQuvv7a1oEbMP3XS8tKvTwONGiB7fSR0XrYPF+
od7sfetWYXr42qcf//17/tPzBL8eWA2+LNbK/8jwHkP+1Ttf2hFoUL2Y+NNjyHr//UP+IYxjWgEY
GnKUt63IP3J4gS2BbPez6T8O3fedQ9HgyK7OBMvsBzVg3a7sC/Jvxcs/JHPcdYDu+GZIVX82UC6m
O7VjN7We5vEbLMu9b7nb55c8Eqxl6fRvN/yPYcn/TeboZEHBQvaAyOofX5MAywWTLxUti6IpbXdr
urlkvUd/4zJkrwgMkClYi2J7dTLvvhWA/+Gg2wsQm0jC5t8yDsbnjYXoAhZus6MHw528hjbwZxL3
qP2HRN/Ae2FoqXOA+01EZ9OKOVSgYVH5/b+/tH+IHTEmPpiWIPdiFeKP0gQyaYC5uS9A4vE8U8ox
jeps7rzvmgXmX+D1f/isW2BEYgjxrtB7/v0CABuVuQ1h87OlHqnhIeMObvHUsbhhEf/rr5VASg/x
CcLoqNz/SEPWnzW3oR3b/yAeys/2yocQbY2tZ/YvhcQN+fp/IRbU7BgWhYAZEPFhk/KnUfPUE2/z
YVfTjjuQzFKn0Qa8AOyQYBn9d/hzuqSOlwQawxowNDQabJ6CBjmMz1COBe4/4px9s7lxVw2dyNfY
7YFp8EpgVik88fnfH0x4SwZ/b0dhFHmrtGHDh6D350QRTp8qsWCFttPGyUVukfwYs9G7SrVThfXz
nnyuPl0w9J0hKDcEnVeJJYTGY0axieFiUtHA14+L0APG6uhFxIgNE5pqdU57kz9uOd+Pfg+R1KVL
p8uW9v9m6/oH8/J2A9FgIsOjoLlphvxZzgQSQqFQqOVtEs7wnlnBNa1YrLoywez/Os1gnHicAsHQ
dKt8EnzakbnTf3+OcAL++5MEaIF6DlA71swLrMBA8+3vxznnwsqeBKLN9JKPFeaLMOLeeLwE1QJN
kJ5560OG6ISt7O0tYwOGqMnS+3Wy0/53OIi3fRFsrgDH6ed193pcBiwxkEHsbW4XVmF9I73Eenww
fKk9h3G/IsnR25LPjUKsmpoLwJt6UeZppuSDW/qawjKnhCXAiUzFEfIWvJxhdVumHecVTGx9PsIf
EDawxVr3hWwNdkNiyh9ksFxJyo5K2ld/nypTvIe7D5KdavnAHu1mLltWuJPACNrR7eci59oUsB0A
iMFg/52ecpZl2NpeAaVYSHTObzmMvuWWVjLJryrsK1IsJ93D6g08La3nAyPjyajpr7XzGn9ajrFi
J57QJsnMz0irKu9RDQO8oFgFJnKooG7SeLkPr/DBa902X/ZkarFNQ5p4ATW9MLz2mY4gfpy8rwGk
FaQrXmK/qwf+LSJQ4kK75EbMqwVV970OSMudd7UJfYqXAiPakf/kbCz3lSH+dp9RNj9aG1fAu38A
0qhl6B+y5Dro7qufPDxE8jJbc6JxeC8zd7hteJMQeqjLz90CYMFO8dqNW7lswxETr8ZOMK328gZq
sc3q7GXx9gH623AV0slZcnns56dNXpSf/DDpV+xiU4ImA7Oo/rDYr1jAaAn66KpKZXhOpf9Xvv52
YXRelQV7MKw1JcdxSbCCk5wyljQpVxfIGpHSRvmbDCD4UgDidRssWkaRobkczsEcPI2rbrOxnxsj
yEs4pwec4tKjcRn5nJawheelH0GiYYAmj7IQTlnTV4LjPGbsdV1UpSeYJXXDaXLuoNLglybjIfFM
Xgd7d59BFMSp9BXUgq+QLnvJsrkaPRIfs4SWUcqafVI/PT8sC3AGy8X678kk7iMLseGu846xvFfL
ZSMAab2igvV36THvBNinolFydSo6OjivrDy9EJ3eRXtRcrHtVRqw87yMYRmh8DUFVhV8iG/Fz/nu
Qdh45HfFbRlqGHZdTRErs75vomj5GQ/iF2YRd0bSC5cKSzYFLdNwuvRZf5eIeIFkEhzqA+jUIUy+
Mjc/+9v0CIHiXy6Yjw41F8btf0GgqpJL0AQad/tXj2l8DLKqNOyN+T94MVQDrknP9qPtzVuheOsV
6hMWrzBXgB8qNtR/q1ydOthUR574oia9hh0kChY8hL2vfbM00IaOK9jLXVa7XulqWpJ2JzEssP5S
43KBLdxhjPQdXC5fC57Vu0heRmgqlQa6zrANxE2Z8TvCIxtHfIZ54siKkE6CY5DcTgKTSUx/Sx7n
Jx+YrL/SJ4cHKGdo/COOrHlflDmbt9oYI39GlurpOAoaTZXaATuiapbrfFg6CSvS5GfI0zIbWcMh
SmC5fOrjYbZlyvJ6tiOc46JGpVJvWCwZyy5H7YE5RVlgvXTQafoMeY2pmq24nxb5afxtfMvV3KCj
P8x+8ZFxc42X9WlW4hFoZpppr5pMvLVME4k/LzvyaC8Hrq/cuqki2Fgh3koe+IC+vxzir8kLXgq3
3icUf7AkrUvadQZLZOWDqJ0iGGKCBSzpoz98BZAsyqX5AZ+wVq37o9X6IKfsB0NY7QoYOlnxSzgU
AIK4rg4yB8nPiCbfE5cFJxvGnTzm4iKXZYTqYsIPxayzapjUrMpoSrrGH5V6IWaBHFKSkPCBETTQ
lVXZ7KrFAb49zpsWnwmFglMturSvdVZsuPpwOlkdy86wZsteg1ibMlvx9VwsisaDzGkXBqrZZ2hr
VZ0nxmcIlnhfuewwa9dsNH9lyj25gf/2AxHWymauoXtQ9nAKWyuZkhCo6uo+/H3xTgnz41IPIrsf
Q881whr5krjlq+hwQyJZ+C2wZTWVMQZRr7iiEMCNRpqe4MNp7ubcc+txDFx+6hBmHwidxzb0rBxh
sNZ5L7Ow/Q8L8fOkFBCBaGmye7+TUMkmLzSCoT/0Vl+THiwrsEG6Bz6qEaVLzEUT5ksuK6llctBS
Ja7xHItrtsp+gtGv0XdiRKMFILozH8UcDVAzNwmtdrm9K7Enn9bhw0udTPbnssf9SbHZWxsAUsNx
7SI6wkonTRq+KfYEAGXUwOfNT5TR069gh+UUxi3RFYKC8q0gZi1tsuq7lBcd2K7hIPGONvoxxd2z
ynDhpxESLTx2RXwI41ykJfOC/UFtE1gP+02ny4FuZcq4UEVUj/0oDtT3VbVDv6kOXRjD/NYX37yZ
q2uPZu57n2LfxF+6/pzrTpy8iPsHPsX5nS0mHiMg6vxnGnvLyalb7IFXOCBD8yOTUOBJJ4+e4QT/
xRaTHDq9R+2URsBmkvw53sVHpvXUcjQFz9oMy0vCsqhVDnjkGoo9gubTZO6n1Y9hjetHtFFBinS2
zOEn0Cv1SKMBJDATD2dMdcITmVP2GniB1ziAmle/o006sRcH5wIQqTd9xuhu4VXqbWPNWejKNHBb
I0AkaXrVOVqJYZ/xkNKip4dlZfbQBXMKhTGWk5JQTDZh0GvWtdH+LmdkuxFgWm6hLlDlhRor9DNH
iAHln/vcD0C9YqyncuoqWDMmleQU3ASXT/XgRnJd3ezX0Eg1d5RGkS5dP5qaQKDq5Fxgs9LOfg7Z
w9CreB+vZWCS/N1sDHU7uA81l+uqKpzx4DShCPRKBF/vLbf0DsKW7juk7uVx3/vgL+zl8t8dScir
56fi082PnZeFaPlQRB+DYiWHDuoxD7vr5DXjPfURMHSfVQC/BATXZvx3BvX1ZJsQXPpN3oNG5X9i
aW9vOSX7eUON/KTikaAc8sIGsuX8ZOXuzrFJM8ieJeiINhmgdtQmxJL4BOdaDOJq5e/6kIDTp/wI
A1OPz5hLL7t2BZBo316GLIbMmCUSjws04RU1yZy9dpu3fo8HIH6Ep4lpEpvw6QAkxbS7Du2vPNu5
qtyOxnbY/HlsIOCXIgcwZJ6ZWOhkgqM8lckU74+8K9z3tQ8DmBHsoCRlq5Hf+oh7KG3n3fsMYBJ7
HGGo0bDeTG+SIhvu/sCrecFZq2Pj9ppHWIWp/G2LVGX4oI+U96zpUGS3EGI056To1IuX0GQpZxCj
ExziUH6DVg/1KktNsJbD1MUH4usB2Vw5rFcl22z6A1rj4rpPxXTwV2xe9URGL4ksUCrhPcMGqoeF
w0Gs0hzJME1fKXCrZwMrmE/Ff+8b5LwQnMe/MKaCxEWfXYbtqhEga+hCJo8qQvDdocxXUeeJahz9
7HkOpuKi9ZqXGUk5hLM2g2AOFZvuIzWqeNCS8fMmzHzWMva6Mkv89Ue6TbDpnjTUmg29QFhnbKed
+eA9RsMhWpCo4cuyVcG8zEdc2xWqw+HaOBfju96UsvbReIdgSuPTbPUtg6CdfN9AKBmqGZOaZ9hR
FMOPEZKwhyELdRvE29Tg4EOzYdb2r8ST6x1kVuOTHa38iS1MzM/pyh5DmSxHlWfyeQyTrZkyj37Z
mLs3CNyPzTzzow7D8XHN4je1UFSf3raBUn+rD2m4W0Qv0aEKXgeGb9oBaf0Zj3F8BxNCcp6iNa0c
GTZZ7qGlp8RG/lZKjPMY1JwjfZHx0r/wiQdDuShvuN6qhYfZpos4YxU0CRv8A2yaESjqlTv2Ix5d
zPoqWta0mTyBzAbBWoY/KelfQsh7HToS7S+L8PJjR3NolyTgE2ShvPdiExRlJgmGnrzX+bPLRGpr
zLc6rxxTmb/QbJ8ehe7kXEFbkfbHTQcAKlQW/UX9BbYtY6T8mtu5fwRtkNbjROeglFQQVBqFPCUJ
ShQ8/fEa+15rMXn+hKJ2cdonwwBqx4k5pt1WLDU1y3g11qkv2s2UVk7Cs7eGBo7EOHwDUleTrA+b
HXVQNZGR/x69NbiXKU1eDbyDwlIHhlxhLRmNKIXCEcFUmLVWawqHGcHT9dEQGbYuF+IUTrAU3UUf
Xiz4byUBi+de2uh2tFd3WSZ8TU8JIGW7TAN0SMFSdnH0AVHEvMpRmEPnQ8FhEVzood5AikScTaYn
H4VsEydUgpojZ3dBwPqLRgVvHKqVi+JkbgUz/MPsBAc+I7UUnjlpXRRlnM/mSlBzoueMxgeUXKTB
SNBCTUSwWsbRJzPb8t1fEvQmbg1+9HAHanWXvQWwRKzyYQ5LDBR8XVI/i079DpU32NEO2NotWJs6
QWHouem644nX9puFD3PAo2uHEiHcNjEhIBQpCs/QliZB3vcwxIcS40yfwaiYjows9M5phqUYkxiI
kWUmehgGGj1BEdbde9ICutgKjZkQtHAW2annBdQMXQ3hbqAz4INN49v8hLMvvtNo8Wq9YXkRJvbq
EespbKl6kYnDdHtEKhsssBK21lmfLm22bKSJhh/IfojiPCTBC6Q2HBAgi8YVs0CACAHh/R1R6SnA
Qz77yn3kNASzT+n8EKrBbwMuYKm4zSMEmxZ/eUKB8zv1JvFuHEcfQpfva7cvP7Ol+ASsYCqbIQZC
q7LdhqRHSxO8d34ivkWICw0nk3vKBv3mbV13YCGIhXR1Y19KRuyRzDCsmkLuqmBNt3pdQEhZb1Kw
sLKf7vxUFU2c6rnpILN7yQsCSz7IwB5It1WTYsspRpMHn4T1aJFgh7KLbHCYZke+LzmMmuwECCCa
XkZL0TcoLc/oK20FeUR+LaJpvd0BKEt08Sf0dG+13Z42RYgfKDYbrBj0P3uepmd0uHEdLGnXshxL
8rOjeeMx5R32BaYxezoVCAa7asKJ3wrN5c4yECX5Auarb9CoRMl69gtfQh0m6PIKMqqwMAzSvgDu
0HXwIPLSV2Ynx8Gkn0G9zgIJrS8RFJUaSNHw1Uvv2KhpFThhjmbyvCPcPSUSwJTdsXyfHnaWyF+S
8/SY8f15xULlIWDOP8DVZPq+bsQctz3em1BsLzMkkTHvl8nb2PfD3ULI1qhhg1WwVxS137d9zO15
9KV/CsfNv19WbY5UiLUNoGZf6invazjEqbNDk/dr6yP/oFOmKjJjzb5Y8/01hhpkheePNSMso53B
91kbTqP3Hs1qvUeja0a94YQH3QJ0WLTLxFzFkh5ZMRgBQWiv5/fFBo3gYUnWJtyg5w5SanYK6Pgr
UL1+090ct4jo5twtGhMkBuHCeE3I52YTiL7NkA2ew2h4A1azfixeKh6LPu1/hMYv4znhx3XKo4ve
OlWDNLiUYFWbs2cCXrQ9B6ws4l1iIStSeHejG8qJGv47LrK+jqxUCChHumLi2PutHy70vkjpXMUE
Sdf3gHh5EOg5LxbVNDWdOWTwN6jxysaKSqgR5okOymLLjxGeKSCiIAdbD6tFs9KV1w9Jk2C7lw15
iOJzt7Vnx+UAOxVWRXBNetqHkbSyRyzcpmFpJIhSVZEh9qToYWrsb4i7dNj3BjRk9MxFD9GNQM/z
wQPX7OAtJOrKGIV9X25sMNB+nvtvWWrSC+D65WDTyOGcpucls3BMLaJNPAR9EjzAsdZrPVR1p3xY
18rqqDuomZCnET1TiQ/Yao2NkhIMroWW+Z63o6cwmPUlsA41+2Xeueso+k/f+tg5n2PzODl2bzgK
fOO5r3jWrMqm4S7veVGGWxj+FtRA+nnm9tFlyXgIgZb+iHrrXUYhXAhp4hXezz74yVhO4dcZU/ib
LfS9NuYd42FZxsr/zofBPHirGOuVQq8/lKmulE+2dgzUiF5WD4/SCORtzENLXwcf8Sgj4HpdvJ4D
E/ZozOfu6Ic9xW3fh4Zib+BtC0LWjKz/NSSbgy8HRleVYC6rsh5z8Nhoe0wcnb4MaquDBsHtFISS
fdsgmlCHIWJu5qNYKQEXaF3N0xy/x2bwS2hkek0XhNOrh82HSw7NosPQpVDztkEKHgk8XsOd2Aew
Bz9zIm29uj6gkIPMIOUiRYW+KWghfRG/rAlaXj6lsg6AnQNumVhU9hA0Rfpg7j1b8bYCCQMOEvfk
VRTFNRhWgNLZJo6b2jU2sR1/xWIaR0IRXW1kNJw30KIA6FgfiHyYvsCZ4GjFpk5FTOFMW5jlQ69E
N/6y34sRe2wex+FO1kI+pmRKfvnj/BbGG78ajhXb3kL0G4pC/bmYuvTAMpXVQ9qH22FP1XpdOqGe
YTa4VeuE/rHaxh3QpdzhRRnB57wihP52cMDAgjP8NIIx9StnzXT2IW4LnWJQ0A86ouHBn3ZXs4m1
IuCmkTlGGqEHCTKyKqBsbB3aMInd7x0V6dXrsqDZXHfn9ZF+jtIBSJsDeAPpAr9WQSa+IAYhqmj2
FKoD3LyC5slUZpiVf2NgioHciej4Pev37ZjE8rwOdL7XZANsPO7vxbD8RXuWHbIFA4UtWSyUawv/
WGzbdN6NSONylNgqwuADftceEeaVFZZ+H+Fv8ZXMv9mCTfIkEX4bdpgWAHqbqix0008i5r6Gadl6
XswWn4d5N99caJFCtpTrJuwK1XYsyAF3apIe/SmIq/3Wy0tKBKC8tHsiG4JXR9zY9pqzZ2TXvQol
72pGBlJ1cthFGWWxOIxC4yYNnrMD4GOFglEM8r2bth3Ymu6ARA200WtP8VgDe4Zu6ucCb7PzshXd
cRhnjA1A+nywfC+mkjL/5mhArliaZxW4a6I4LP08+OjQF7odKDqMoEQZDRlynkgBDV67DKZJoRXg
N0ls4xEraYtP8AfNcqtVaIG3jWBjqFpsrlzQgrwAMuYHgaHlKRuGbzTJokYQlODUYaAT2wFTncHN
B/iDDifQRyEUM+fyzU3CQgijm3dSocEboiociT2kehn2MgnWwAKspkGz9v0TMCsMhwdATNKiHMyy
QaKM3tM6Sl1QEYxkDviY7b7LVXcMWL/e793oVyF1cTNOWRWAlFul83CXrf2H4ZC8j+Net5g99Yeg
8JrZpXMZdD7giblYL1tUdO24xd+WTSxAaRaUnzSUr76JRTX7e4g1n7X3GrF1+3fMyfsK2shQCPPT
+TccufiHQHp8ZJ6xwNxhYQdvQnoMUhLdrRhk/uBphnV0gkobgvtTyP6SEF85Zl38Xkg5NVvBw3LF
DsEp8IfxlHnBhYjkO1c5P2WTkjUUi19FAFx8jCPTFpNSdTLHDqrbuf5p0jXNj7bbdCPjGPFX8Tg5
blmXPAM2HeoxWudjJMf1bgc/+Sy73h5oGNN3YP1QWNwWCmRZGYkpR6egIKkwZYM8wL1nsEiFTsvU
KSq+84pTekFlIFohs6JVMfGqRWNhfJqcjxpWR6+AFAAx5yK8LDRVd4nZs29FQTC73wqcQpGjDl8B
aR9SrEYe0E6FBwK/ykfX9em3HcoipaNAdBKyrLdaLLmoHZvPiAXR+jFgmidKXexxXu54hs++jnos
dluSfvUg+PQl6pflGw93JAw4C5406oZztxJ1h2SN4V3eZReoBUlMrQIva9dwmE7cw15gmc3Ad+ZE
dT9cRsWJZcY/5YIEbwEwpsPgBlOgkqArQqtxaJFBenxfOpDNWS/1AXr2e9NnUJDGHsIWQ+glY9+h
sL08B0s83xOoZiIRss0RODPORJSF85a0LMiAWQmBd8sHERa/e0nNRGqbk/0uBSGijjB3+6Up83B5
6Hgc7G0g1Qm3PTjPWx5FN4SXscNqEINOJqoJCCPBAnOQDQR7zWVIN5/BMkOvQ505GG6VECoPvrZ+
XK6MbNOnP6WiqGi6s2/GUiDyvpN9ep00RxGQz4JdVa5B/BrmNad1tvfh9xjeCr/VOiy6soHhlxCu
hX25syz3So+H3TdIa69Ivei4r/4KovjdknEPG65bkrbz7GdftscyhUNc/E2sIPkFdVjaBlGMvLp7
Ae2qtQiMD6WShV9kyhMgRcqbXzxC47dinPQvCFxLoIUdYTliWFLcbwhV76vyoSEwGfy5K/P6K1lB
/R1gmfM2FsP8G9JA/jteclZipAq1hi304nKlTEqocuUkr4pUj2upsM9/hT/knB8UWjrg90PYdjQK
n+W4qHtL/egm/dFbXpJQxHdUTaAtbL5WqJdigOQ1XW8bInC3e+UuB3d+FhNWNuL//F1RB1MOJRnk
zVBgzj+V3ZOi7AeDn1Ij4m18xzcJsuIhAtPwLlnpAnikoF1r92x/FV04+sdtssWZLc5hgT1dh/mO
8AwLuaB99uqZYXLcks4n5JhNYMz0xlD1bJgcgkM8sfgwMcz3ayOi8RmzSjKcIA1D+0pjABvVPqZh
fYW9eTggdPBtxUoRbn23sgjm5QrTViQECv78ZIMI9gjddMk2NT7POdNHuU570uhsxQNRVuGRBmCe
EpT/MogPOKUsOIA7gcoC6kh4NRhdraUkQDdgmOjGZ0Aa5AdgeHTQhSfjwxps/jt0WNQZ+Dk7FBMb
3/ydGSzGJfGOeajQx45b/QuWi/o+sLs9pwlbYdQM5s89AFn8+kGBs+lu5JVcFzin6Oi7u13gYFZY
1QInu1jlz5SjMikYI3eQRARTdzaszbsUjB6eWfIZeIRdE8uUKg3WQ2AWkQJ4qhhFg9QMAC1NJUFD
EJgxWvGcTZjrV70a7FTrfsVpJF0CyoqCenq5RF1/XQGNvwER6Ptq6eWCYDGq/QPCNvMLwzrnL2a6
MANEF3kfEJAlPxIRzS9ANT00d1akdZ8PUVZi2WV7Xfxo+T4XACyGgOdv6BnS+ywiu8Oov7gTS4r6
YB5ViiTPPQwUFeIVGDSox7vwRqAbJVkPjDIQh1USVv7uoa7UCKT3uAd6qnaAs0PF1hF09iiwBG5u
ssPwYI3yiBzXbPN/+DaGCOysg+RjyIeiBYyF47UYFr/lgOl52c1wPGYzSzCZWPwRb3Rg8mJ6rGtE
FoujT2DcIfkCEZ4eemw71LPJ6V0xFuO3QnOolwYdwNXS23Hz4fwugIJOdm/AaLP0DMJw8hbNE04C
5qE/x1CnX2lE2ZVKEgKLhBcc3LA0WPDai7OpHNGeY7ZuewYFOebjBo3ixltk0sVrnYxJ8UKph3Of
FTiGnpzxJviK8dFBxSvYt4YlkSs5FlXfiCmCqQVQtb16ec9arI7i1mJq8Ex6kDnGDacXuaG7o1kK
95kkm1/gqEbVGSZA2Rc6nm2qhdG4IL3GSgqqAudhacETKM806NVHFNOEHUTchfCqAZgIIyIoi50y
IUN1wooyfUI+mtMaht0dO6V2hR9onhHQUXBJbo67s/9OR5zvASOse5BR9NEmWBkVckToHSz5gREV
HidchSyHFmluUXnA1bGBKbVjh/8QmVYQkn9Ln4iwEZ1BzE9lhHM8s9sl1xLdzn1+W/vhcJ063MiN
CTptzsMGroQI+vgQ/NLCbt/HqAA2vBXh8qwju2Ee1TF9YLfwzJEFDoXb96ufdKQquJBPvOc7xkeB
3htU9khDQ4r/DdgZulKM27vUzxc8A+yBfFNZJ5L3YVzGHn0kTYGkAly/wVR4Sfs06qPgFB3RMk0Q
mbMhS0eYX+/mOOtZQExHilMhPP+sHcW7QKaTaYUXDKQ7W1R0SHb8rKkbEOA3v+8exiRFoOwdxDeb
pBOIJP7sRW/oK/3jyMDuSYhHnxac74cZ0o93G9YVG00T03okwMRsR2GNJXWHh2TDftKXzAhl64xz
wK3cyzvvbCdorJXw2WR1aG477cYycwxDDF5rPsyouH1ApUeKmQ1oOKuDhXg0IJzwLAfVF1tZWHfR
6/wCY0TcRb6kxYORxtR4DmnbzfAihmrcMtfbIhaMRVRyFhgqYGwPT+IyDGTyEuN0H2HOPhEUZyL5
GJFVUCoHbm4l2e4YfELMFfNQ5C2dYumEx2CDo4JgbbGzqF3ZnoCmlOCoGIxpK5lj/AF2F5KGT+32
Gvs6RfG4IFNBwQN898iOz6i2PFai9sHhhZ8uBpVU5pDo3v4Pd2fWHLWS5fGv0tHvIrQvEdMTMaVa
XTbYxpSBFwUXjPZ9TX36+cnQF5dwuRq/zUTf7miujTKVyuXkOf/FSjg1CRHVPXf59p0ou2bRFwHI
iKCuoXVFg3JNoupdq+hELZmM0TawCVeSBigxxSBdtG1fX5Cf4G2MQEPxj/y4tB2SkjhwUiTCX4Iz
4KblhtSRpx5qeR85fLu3o6fAopF6Em2rYVBC6Qr4QZ5wcSkot0cl+iWPyLg/ol3f5Sn//Nf0d77m
hahCP2j++7+O/nQVfq3A2nxvXvytzUP+9gvyXfNfOnpy/d+PP/Yf8uWX5svRH1YZ9Elx0z5U4vah
bpMfvfj5m//pD//x8PiUO1E8/OufX3NuOtPT/DDPjgnW0MJOs7Lv8swHtf3jUbtv/4LEze//YGTj
t6W9wbIGyQlbhjunT0bs/UPd/Ouf/Mh5A9Z44mBBdgPPCkI3y6smmH5mvJl+G9YyaGuTIhXQ1Dpv
H3+m6m9Ao3JDBqYP7xW5hT+hZc/05KBHs42BWQe8i3TDpKdwDHa04jAygnAwPgx27lzCWiKzE6Ws
mshERiIZuq2Ka8udHmpgZ/LYybcIwww7UUkV986uWrZYuFHBU6rxDOz8GABOzyaioTppA04WbYAx
j3uWDuztfig1HzhKqqUHDmCBxLZyXZodDGdJP2deeoyl/9kenwOKHw6qEBSO2wuoG3aj8LsPfo1n
XtIXHXXs+pwrlTI95hdO90czioojHm8ECWKusRCQV1G8LOg+FKQmVlzwcurwgS1RbnT6W5sd0w0i
u7lMUbgFD1R3rlRW7Rm28DR2R53AQhCTeY6iCU3N9Dx+1zCeYLWOnR+yrBfbuhH+JwF4a2mndnsv
6YWyzHLPu1HLXL6pdO+c0trvg4COPYIgtgVxfXLhm7Uv6UY9KrkyHLLG6V0vT1O3xaznWiMX+5a8
TbdsjUjda2U9vI0G/SN3uugMReS3z23DFURhDUUEG6usucty1pDPqhO/OVQqYv1OqoIOrKxzYr3T
ixwPNK2wfi0MpVhhc97nMER9qQRDcwBuQVQQxj2nTGtsqkgKzrzQo4TCcVtoBSHfwSoGjaXabENP
1QfGouuVXBfiAEprBNXiSxsJh8+dHNvORacaQYDLWqB8dBoJKEFlbqSwibUF4FU1dakFm2dEMY/x
88x0gmMdFWakGKANQ4M/7g8xbRmlbdUfTE363DqU4isv23L83gwJho9hoblPNt7rH6/6VPPh98FG
rAIGjqHjNKvjN3HcoGoDsDUpjBzyIWpWLcLnS5+a/iJIQ2v5h005JGS5hqFzYkOxcKbZ9USrsikN
4PZJ3h0QhyoWaahby9HpghXqN+fkyI7pRQwjTWk6khK0Z0xMsOOmsqKMisDr20Mrgb0ZYKFw6TUr
16sM4zZHSHClWBWuj3mqrf78JbktyaaKZSVzeMYhITcTFHpcDYcUntVWaVppiZh2stYhGpxp6rfN
npfEOBq6JrRNDRvi45ccfIA8zqgOB0/3Lq06/silgvqqFWoEUtpfL7/XbxOTxjg7TdYIxyyDetyY
VaiEbZ3XHuKhIC+HfUnmxtQitoVIi8sxlNJ9m9nnvBWeaRUqNIgN9l3OF3X2HcmJxCKzAvkwgkH6
K+6zr3guhRsNY4+t1BLIW0LSvr/8pr9tcgQXKF7hXY1cGi61sxVBL/Suc0r5AOu8cx04/IBF4Lv/
cStwFAlGYE5ZljX3MeC2jzRs440Hsw6cVWDUDXiPwVu/3MojAetof8OtlZQ9xEFYIgzhbH8Djat1
hdGZh6iwr9I2IkEju3JTXCdhewmGWtE+NXAxQHEEyWGQ/VUki+3QAE0m0VIOh5e789tm89gbG9kc
YjGd+O14EpUaNd0kT80DualFjc3BmKO1OmaveWsEPTgmVc1SUEc4bkcABxw70ZiHIFiq4Q7UgbYP
r+z3vb7SbhgEdYfjjFj43xzyGee8HZ97yaeNz1ZKrliJw33KPGTOld5eWhYOq/s/HcdJlo1jYqIx
Thptx+/XaVkmA3pq7rVBTjbJWKXrNLaQ9cNj54/nKZOUhU9MCYWX/3fclNSnuGrFrXMoe7PHAQMd
EqpKxZlTaCYMMm3Y8IcUG0L2xFaGgXncjGJFVUgeyznYdpfHE9WlefD7BENQL7IwDOdmG6kugPF4
VzRN8L0kpc4HRLe8dPNS1z+RAnSA6ngmXKdc0rNvqZFNZYFGGcmw6wEG7YMdh9yyjcTyFmNJocm1
tUbsAVN110DbMggkZrMMRaXny76VqB/6Yck0qaknywutC5zvOCam5/a43/cbXh3CnKmidMEJORth
Q4lLf9R665DVSb4qUk9zq6LuzxwWv0WvDDDbNtcDh/sLzNTjAcYIR61Uu3YOwmPbjD2KvHj95ZZ6
oTphvwtKHVR528vjdYQFfAnQM0nP0OFNmjjei/TpYoY/I92Y2GrHXRglm4RlKPkHo1dB6A0t6UfY
jlsgWtkqhgN4Zhv4fWAhv6PNiIamArNZn/rzJN7I9bFMlaqJDwAJp4KJLrtmGsfLl9fi7wM7SVxy
U+VaacF4nK1FdVC8AQJrfAg4pEFga6DvI1F620lu6Trzu2rvZ5m300oKjsL3izN7wbPtT7dRqO3c
fB9PgCdvWQlDT8DkxgdHN8K3RdN9AhSv7sOc+AZgu7MEM2rBMsqlj2WADd/Lbz+TUJoW7qQwYMON
xckW4YrZ6w9Jj8JNYEaHBLJUL0sbTtZqb0H+XJHeppAV+DAOhBddthohg1lSOi+Fop+ZW898a7S1
NJPYmVMVAanjb616hW4UEl8BFv24GUIUDdQ2P6eg9WwrlEPJfOIGQ6h+3ArlPqcsLWYU4MMU3aVh
uCjkSD0jkfFsK2y1iGRoaGQ8XgSffNEEDkRm2HF8MBuJHGsPGC9KrfrMl1Ofa8Zgz0UgEdUP1snx
y0ACadBnkKODkGLQSHFeX0lGBR7Vrw0XINz1GBQ9JCShO/d5XwZXCVDvD2bay19l6skul91hhVTI
d8sauu+W3EoAWuFGFgvcF8R3JZbUjT5oAMIMckirBLTW59qLFdfrFLQmX56Hz6wCYtJJMIW3mW7p
xy8D2MexNepah3QsEyoZrPXBI8dSS4oCyRi+iOTlf6WZCoZJnPU/nmbX8c7G1qpPktQ29sfQcY9b
z9M6ga1eRYcM6iFQBzgYjVQou0pWmnVcKNFGaIO17ctWXpdGj5Z054nbwZPDtR97wSvWgoF2oMlJ
CiZnPhYmCR+nT7OI6qps7Wo5zNd9oGebl0f8992cdyYseGyHzNosTO4ca6iabgwPo93HrhcPwRpF
g3QXAh3YjbkxnGnv96u6gwgt4nWo0lJ7IQFyPMjIJVVM16o+OH33qbCgK+QBWdteMaHZDpr5UWm6
jx1KqhRDe3BkLTqug9zVe63K4zOn6W/JGNIvBNbkE3WbXCXKOcedCcIUNp9ArNUHtFMuUKauL7gj
pSvfqYMNs76+Z+CytenrqT/hhw5BCLLv5U/wWyJy6gVnuUHeYlKMsmezvpT4zhQPmylbYLttUjb3
RKb+rpfzdtXLbUlZkYyGXqXZWhhx8lfTauLOk9SHzEmvc9HcCqNyzuTJrGm2P1kNnAVTGmPS+CGv
QrwxWw1KDu09hZHwEYCBRN2+iD6adQ250YNdolKHsVMEi6tayRaiF8aVbyflR7MUOuDIaDRh1KC8
/7bMWu9zoDRyzWUzMaA1BhoV276r9UVqQh5YjH6n3MGSEc1CEkH+rjFHGNJE3/JH1XeQWoVrngHg
zRV5IZHfua77Wrkhy5ZS0EUX7w5SHcRIzSixYKhyv/zsh0nwFdSPjiFJDg6wHOssWgzc0CanyjFq
KH575W3XS9nnDNz2QQBfgsne5pDQdQ09BVcxo+CLKjcjNMkgdvb5YGZXRK/+1y7VMk4lQ83/0kaR
3+VKoH1rLEnTALCm8BawsIUsaQ76Xwr4mht9lBuMmzLDlycdFoLZkbl0GYLW+1qAYoWb2hOXg5Ye
cdB0nOoOUgFYrDQqnNE1qDDDFQuK6JOcpd6PW8Ef1TX+s6LFu+Ihe99UDw/N1Zfi/0DlYsppni5c
LIK2+XJU6Zh+/28pWQWdOjYm9ihChCkU+lG3QEp2KmZwZVPZukzUkP4uW6j2m8mvnOibyJ+73LTr
/axaTCqzpOb4j4lCBmWQP9KS1WapAIl003R/I1N/vFX5XubpQ2OoWwNO4UXOfXIZak6suqFUptuA
SXehTjieKqM+53KFoFaqkwPCVEFLleZDmNjxQZKN+0A3IqrbTtE4i6QZqBBbdYDacWRYwQ2SeV1C
StjquG2bEusMUHaBvmrifBqUIvjcq5V5a0sOd01ge0iiACdpsYLV8wJeUF8bPfQCyfIv4QoaFzUs
lttJrLJYUDttlEUmwWmKI7mxF9AxSB0aylBcGLhoHrC69MRWywwYG60ZeFBe1bJaK3ohbs3KEOG1
pGah6kpamWAFVRGiwIwVSHoD0W2MZZvUMRQRTCzu4lSJbowCATr4tP2F5iD74GlJ5cp6SRJhZC0H
ypB8BgcjLtBCcS6BX4dbc2h7l5oqTi5ZXeWuEkJj9NqaXZfLJWS8sd/ESpBf1UE67P00AfqpqBuM
q3W0RIzgqrRSrQIaDnNooWnwgw1uC9ue8i0cbBBNknGodMrZJXYEbox25lYYhgD/YIbmpySU8m3s
+/olmKJyn5ZpfUNS531ZIubkeX7r6qiebRxTUDW3nRYos3GFxO7wFTQ4WFpViLd6XHcXUEWJ02JJ
vytsK3s3GiXY0N6GhKlB3lumdlfeo89qXJQJoMOF0jfWTuSSzy6FnvUujfWBSminINbgqx+oowDh
HVuuIXk83oyaY0C1jZN6pUMcG5ZCjurbYizURad0MDzKGj2CpTQE4wb6YE7ZP9GZP3K5L6NmC3gZ
gGkJzaKg0gPSItb3gS/r95ZGzafT5XvJl7u9UGJ90vP0772uRQdjbIhH466c7tQl8HAwDi6EnICK
HFzOIQ6oHKXmfZSHoPeIkrYo3JIggjRu6eS/LISH0LzooR6lEhLektFzx/NK2+uXkL5iaJhjrn9r
gkwFTuCLYsdlNlyJ0FY2TqVHaG+YurjyIqD4WhvrCRZ1yEUsYlGlNQjQXla3oCXBsPik/a/RAvJu
w5HMxXo0FI/+egkY5DEotXetGPxq5QcJ7OYGDL4NxDnSwiW5+36fBalyBaViPFiGZNmgytOu2LYA
Ui+JSOW70DGlcRNmdr8ymwJgqmHJunJbAVIibSQQ4GzWcGkUSBV1R2619Uv/woxjyNFpYOQXfTEM
68yHz7wkRJNuVN8CWK2q1oYoaVp2fSlf4W7U3PtOVFyFKvwxXjJvS9dQYG9QuGw2mmcW6baAZL9S
ej26kto+cC25z/ZJB9aOtE2KTCrqjRZVf70M1ukIg6ZHzKVZ1U0gfaAonF0lHawnmCDyrW7kKptS
CW82yPS2X2iZ0++g3Bo7zSuU75ZwvBtf8dJqKYpGvWtgbPXoLjeqsgwUYFMrz5CGHGScV70rEU6i
WMudwViYQaEiVmK1w9cWVcydSZEEBG4jJddB1IiLFgkdkm1hL6MoW9cWZAPNyN+NqiLd5KZqraWM
/NLCCPx6I/dtvgOqYALAj3ophceVgNcC2DH07MO+8rmxoxyApdNnF0L0UEo0G1uRBpJdu0B+VL9m
colLtYRuu0AvuohA/1fcteQqcpYlp0u2SMIu2NZdGOy1XFOvG0LTK88sAZ0nWa4pC6/t1EsBcQJl
DjuGZFbYdr9x6tTaefDM9EXdx8lbw1OsS7krcZ5PUsXc1Vz9lqlv5CtnCICTqGWbwnKsm2bhyI20
U6SuAtCNZOUexmd9mdpSdV8CxRGsx67LFiGXnLxWP1goh7w3nXT4VNhm+Zfd9SBmGXt123lD//B4
IP9RaPIfQC7+D4EppmTG6ZDkfRX+4/JLFn95iqeY/sqPqMRW3lAvpw6GSwl3Qep3/45KwFKghP5v
QAT1o7+DEueNjcMSHF5udTKiTlMJ5GdQYrwh16XhfkyJFoDBhLJ4xLKAIrn+cQcAgAK25defTxcf
UYSc6iwGhUeqZUhYzUXQ4E2YKvv0sFKqzrhxTE6vxlQwEKujtF8/GZWfbT9t6/i++rMtVBpJdehU
Q+YlwXBI4iyE7oeab4IYpCZlVyM4/a3XFf51HKmK+3J7DN+TW9CP9iyTXYMSD9GbPssVWYPpxNB3
hlWdT1fSHkp/msbpUi9hvr3c1JSp+XXh+tkUKoPkVXm/3y78emhhh2yq/Up3POdakerqr9YT7Z3V
oz23KBPPu6oiGzy2FFW1tfrzxgl3Eb8kDUq5fhqHJ9kqZAScWpQSJDojy7aaVdsAKkc5exepYX5F
Lq2+lgGV76LE+2lqcXL6HGewfrw3jgFgBVCtRKifSf+0aci62Opa6rDypCi9UknubrWiDZcvv+As
xfnYDJVcGKcGySX07WZvaCUiMUQOdDFRhvgCjGd7acMq3hRpqb4vKt1exYDqs4WZiPgaSlazAMAq
wLF1bbd4uS/PvLGiorZGhtMh9zpPDXqN3kRDKg+rUipx/sxNzIwhRp6RyD1Opv14YQ2YDeepQt11
nmkBCD+Ekc0nFfIwHgIRYhOj19pEoDO8AtmGvs6CdTOaUB6wlPbvFDtpzjkZTxmU2aTmxsKlSKV4
Od2Cjj+u7ldOF2KBvnJalIhteBQHTIEEljx+9D3sO4CQlurc/vn4UutiO+JjW+Szjxu17bKXijER
yP9HA7kc/0EReAz/eSN8OvBoQCF+b8QhwIltyL2rvgjxE6BiRYEZ5NQft0IQiDcJqV2VLWiWLqta
TOV65N9X4LWDfZv6EapcZnIGr/LMhJywB+RtHNagPc8CqiaGQqRzh9UQY9NU20HhVmrqnNm7n5kL
xDFsbyTbHKocsxVYTYhRXfH6VVPb2krBXQ3tIASbP8DBnTQEG2mDq0JzZuFPT53NQA0EB7UVap/s
MlOvnuxsWgx+LqxqRrAXKUoUWe76HbuNTM7tzA7+eAmftcVMALHCeuNbmbPyHNBVPUvrsSN5DLB9
4WSh9gWGgR4thzAhXhc1JiWbQelitCOSDvHC3BLRg1IX9TuMgzLjwu5R3EQVSYnPGZ09Mw7k8hCU
nXIXk0/08TiMkdBCX9WaVWU0ykUKsW2t5K1z0etqcOZDz/Kq09bDhyRNgQcIJgP47x231XQkbPOh
FyvKFlzYiw0ny10odReK7F8afRssUF9apUjTxbg6/emSQawbOWKiJBLbhNmzF+1aTxGKLdWr3jJ8
d1S9dJXbun9mWv0WiJjASzhKpuQ5oKu59HE3OJXVhEWzGiWsxHOupQvqBPIiGf1+o9nnDKrI88zn
MWo08AxB7JkgQFipx2Pqe3GtNVKUr1KhB8T2Q8K1TCaaIAsbNJSbA9gr33CIr/SFiIckXCoIzoVb
ubBAEMI5C7SFP/Fd1oAjhX+hyi0zcijNFrUv6Npbp+nyr3UzdsrSh4QerpMkg6eBfA4ku76IFMSo
cJ4Rrjd0KBeFYe0jN8hdK1yj1oSyn2XU3TdAnhGWnuRObsYh8MTlODqpw2XMD7+ElaTGS3QIAn+N
7QLBWj1lj1aRYXO/qNCQdBZKYNgRuPs81JZmp0bBNamTXOzHLDft63IwPW0lHMFbc/kMviqFADBg
i3GQFmEr8m2mdxqYe65d7+tBid7jnwunVUXajOumZDnp+6yLwhoTR3jnBYkZ3fCXpd2xLRRw63w0
DZSGi1tt+pnbGn3yDiZdDOsB4u91JmtS6NqtWX5JPG7vLpK2GWqCFg3lmM0GrmdY0RfKCEkHpT4U
D7WfRrkboYf34IH5HVctG60M6UAPgp3nlOFl1DpoKKVcMI2VpKnjEiS9EcNht2MIrnE7lvpbtR39
fF8aWp1fGlYxtiB7bOEAEfNhOSRvYfjqGDh3BoCcxpm4T6MdFUySlsNiaUH10qiw5G286ySvRuPC
I/Vtag3iG34Y+zGKYaia+HmtBDuFW7O1ysc0XEOMkpsLHReRtyqVr/umKbqQ6MHyohXyVJF9C8Kq
iy6sRpVubCk2FbT8AHMvtCGzu6Vdp0gTxRVxBkyoBhr9YNdth0BAiYJubvvOl8J02mRTDZA/0bK0
8dfuzCaULrq41C26j3+gC/jDu4LJILy96AjwXIrP0kXJIBcuJSIdEhrQDgiwnQQ1WmWrQe9JePo1
yTStmiwXjAISRazfiWQc8gs7a0mQUdGsmn1u6e27FDkefemnSuijzSUV98xgobp24gcySi6D+i7s
YIjBTIDci9BF9p1zX9yzwQXZJjSC+pMvMlILZeGhBtKorWaug9gr/U2V2lG6QPQi/NrYVoT4MMy4
SXHBUNxxCqUX3phW37GTspxlnRToGZoDz0DyDVXZIArGaGvBO1obtVya7wdokJpb4k0nlio8cXNV
6Y01XI/DOKbkXFSKEctGa/W1YxSF5BYFgDRmhFzXLSzbWjKWsKZBHINuVtGB0eXE3uW22TOR2Qh6
jEyTUnrbiKRov1p+GaQf6sGBI+uYbfGhMHNz+Bj4WX0zdDZluYadD6nNQAuZv4U3emsJTcWExRcE
juuRGWT+moa809rWGOGwBF5zqeNce69hT4hVqh8l9rqU9eH9Y9D0R8mD/591DQ7vJ/HjxA35Sb+Y
KCX/+ucWRsY/9tP/vP8fYuZfzIzHv/cjlaAo+pvpLmvqBGIw8SbY2Y8Ch6JobyY3l4l9MV1LpivS
T16Gqr5BGJjrL0GNxv1wuqT9u8ChvlGQiubEdVDqm/7e63MJP8sbRAU8/2mUJvtB2sOqlfe+Ubvx
eOEQG6nSmTP7OAT69fBZWNaJGsaz2stId+cLs60PiFzvOkddPRnr6x9x3tPcxPEJ/evxsxi9sxoB
oQF6kgNCp5QgpJ/zTJ5Cll9x5b+fbMyRKrZcRGobtPIebNkqUYdFN0xKPPlGDFcqamxh9/CaV6Ai
fjz8eAaWqjfSUGVfIZ1t6eeCsueH3nBm0XfeqiOcVl3et4jRDAA4VLSPc3v8owvMrwGaorQnwX2o
2Z004TH25bA0iw9WQX7t7yTcM5/0EYP53MhP7/PkwVJE1lMuCmWv6OMaCvSFQ7IT4YN1b+VbA4md
dhLGGAZXG5CUVMtrqypd2MywoIvLwTHekbFecaLtEVa4ilD+U+ULkwoK2Jpi+3Ifj69Vv959mo5P
upgjRN5ZuSwjHB59FGAbiyhYjvF3R08vFBTzXm7l+ckNZ+a4FSXpFA5XRljJPmsEkkN0ZtWcmhmz
FY82U1UnNSvekg8ipqY0rFP7TArk1LqZLXh/yIkoZDqdttqqQJhyJAZTvlrBO7lCOCA/8wqPpirP
zZLZyvebXLXyZJT3hvZgDvW+TEJKL1SOkh7pfjTxEsm+0BAoV/LkIpeNta+0H1IqJ+gRu77NFUXI
S7wWMBbwNi31Iska35UmTG30cUnWrzHYWSFNdhVRqbJtlPW8vtoOxECdmqy6QlqrqASNurTBucbV
umQZVIdB3Bdtsw4GY49sdYbIJFH3pJv5VpDPAxGLhsS4zikrIIH0Fj9vemKAn7jIc3WdlPFKQdQI
Fzr0vuRlqFJBkHM02fq3Uvu5c5Acqb7lqrzoQoFSvYkk8bdhJGL3IneEy23rt9FIzKFVNy9PwBPz
ZG70kvWw9Owxkvcie19Wn/XoUkG+6uVnzxxQ/l5D87tiFHVV2iasIfRoFikYY71BpC8lIBrrCCOU
nWjqla9fhzrCXNyTwXGsNGEve4o0Bdr7hgbcGAtvrfK3dtNexA7lH86yJeoEroBi/HI/j1N6v7o5
20Wz2i/bomI+d12x6tWPyD2gL/95osHm1ccRqjGSGmfG5JFU8MyknsORWJbDqEiNvNds717A2a5t
8qGwblCzGB0JCdQHJbJYWgZYnSYlvOTCaFp7LUQ60kfcDKXipJXv/QTNyyBHSYUJjxsrsiEl7Agw
ikmxtTyiUKQsunB0c9V2o+jC0cqFpX+CCAR+Azsv6ERG8V3hIeg8gciBT40Ecxy3bpbmG3UY3Qbq
uC+/75UDyVOkrbGFuLPjh1ypcQQ7l54/sQHa07x8ss16kt32aHLJe5UaeISRUnjO4nqG4fz1Wec7
uMJ9BNV2PqtvuEGQuNONnFxfUPGeymrAk1CpOPdRgFE+22JrjTHyLvpS5RJeBVyqx3t4Qvwrg+NF
uYzCm8z03VYxV5nanCPZnXr/2QFggqAqQbmKPazkra9zmklfX57VJw4we3YCOGHUelSxOVqCSw6e
FQoPofYtLbdKqpyJD05tHrODoCDLHAI0lPeNxIl96PovmvTwcu9Pjcts74+LtItrwbxAmRU3I2Gc
OXBPjIo1y/MUSZFFBbDHvck24rXIl6LIWFY7TIW3evXjpnSy9nJiXOb8NjPJ6k6paaT3rnMTIZCv
ZnTGGunEuMxZvrmJmW3uC3kPdTnTtiBzzoz39M2e2ZesWaxXOiWZxm6QkcwN3DSqNpnXrEyou5ns
kE+0d1b4qaqLhVp9CKNdrXguftt3fdMskS4GJlUvFQTUJJL1fYU7L9LXDhoLoZ4uDbVCXFVbd2O5
kdLeLWNlEVTmLmyv63C46ay3UEgXdfql1rOVJHYNghFNsQv9FWKmhX+v++ccmE4N3myzkTqElIVn
ERRV0lrDxwF/hjPDd2L0phafbGNmIeoqDNPpknIbiUsNh4qXH3xqvs72BwiaSYop07hPIb/1fbyW
IYMG5s2ADYeVyOe+/onuz/aKshlHSfVitspgI6m7Sj+zEE71frZBoBkVseIIAOIQITn/cozuR/Fd
QJsDRHZmhE591NlOoet5Y4SRN+4T/2ur7L0yc18e+hMPnts1FVEFtD/lpK6CVQes7Bwc/8TuMC8V
9EOgWJanjnuzRhBO6ZciC96hOPW6Xk+f4slMJLeNdkvIcKD+v2y6tYbY2ctPPtXv2Q7hxygLyrEz
7nPsKWppoXtE4X1+5jOemCpzmzGKyr5eiYpgn4yzFd8N8nWgozjFma323173BtOXfjI2oUCfGUQ+
bVRYF3+w4hodonPM/FPTZbZSwzypSKiyUvNsiU9WcO6Of+q5s7UZjF3a2CnPbb+ga6mfC49OPXa2
NIvGlrAYNsZ9L28DsfLG5ctjfOq5s+VI4cYfqoTuNggY9sr72jxz8p2Yfsbs5JZU8q3t9GDff9fJ
N5BGAu2PSCF/R4rGLD9DIpxaec9YZGAT8abLb181FvPiKFY2EaALuuxwrxm3hnFmJZ4YY2O+EtPR
8TGwob/BxrqFxvC67k4j/2R5gIuqq7LksTH655rbjZvXPXd6jSfPjUuCxAqrnX3q3wza5/Inmu1k
mHVqGGYrromBBkDxYee3vgzxVYAk3Os6PFty8tCXepKzh9rDktJmEL9yIGZrjorH6CWdPu518706
YpRz5sOd2DuN2ZoLcBPIrIaBiIobM25uWtwnht5fypW9GzLrdaMyB2v5TeCFUU4rgQz9RLrIsSF7
1XjPPUWLri67sS7k/QjmW8B6fd1ZOFcpQGUx5h+NCY0Au+FirPe6/s7WXysVUVvqPFdwaWjdxn9d
FDmH+mlYw0lazH6BhjMe494rLw36bAH2TapQ6HSGfdovjWwrpDMz4kTiZE5It4MMZduccRidL331
XafYKHAzQm1sCdNG98t12Fy/bshnSzJWKgUtPmvknkwqqb1Tsr9efvC0uT1z79FnazIF/29hhTPu
J/IQBJSNKjgGjPXLTz+xRc1xDAhywC/0ifUG1XSVRHeDz696sDY7DSOgGUVmMfToU5jW1mtf12Ft
dhQ2GU4H3mATnAKeH6nNvrbD09715BAQGswfAhn2vuJaS3dte4bifWKEtdlarDTMvKyA75cF+wTo
SyCiM7P7xMzQpn//pMeV7tdQgBhiB3F9i4ttq0JVP7ebPup5PDPx5jpRsgVID9Ghca9En2sRXAcO
dg7tWoAJB6i8cgyEr8tFGWODIUECtMKFjwWnsgFnqOGDoQh5i/fumXedYYv+DoE07fhlQ4BikoaH
+r7uLNdLYTcV7WJQ0FTUFw4ro8HbqLVuKU2/bs/XZgu6y0NaSBOx95LgGruBd9WZTf/UZ5st6KGr
sP9JeBOr3WDiAV3hHYSEM70+9fDZSdvUlK7aabY1muKWSby25fchop8vL2p16uMzc2KOQkqQFqrq
Sh32akUuBZ+XtvTX+Ca5Qf7Zq8OlhBYL6sQXqmj3QJ0XqYEzEfyWHmPHiRJiqOo6V8K3eSYtkwjD
OwuNT8x0Xu7eiaWmzvaG0VRqmO0s4UAuSQntBnHu8nfqybPNYRitMiFYYdcRrpLvMuvMbnbic81Z
3vqYe8h289xQuRjycqFD2EOM88x4PBKZn/tcsx2ijLBkMac9DT1obFqTdSyAehiQz4BuqUgsRNp3
B030zllF3V+ZdaerGwPdMCMzl1n5Ddn9fadDf7vXR5QS6ngJOhvheXMZjYbrJNquqA+GdPvy15s2
xOc6O4390+0MJpmDdaTYI3+4iMObGuczqIvuJFD6cgunvuJsD6Hc05a1Jot9rufI7HwXzev2+Mcy
8pOuJ4ZRBKGcCQypcV1zu1derR+X4ZPnohQYQ0cja9dTJ5EQJBBm9bpQX51tFGGC5u0QMdoi3xto
3HZnvuKJMVZm576m4KFatQobkIU7hI08D6YWr/p8vwlPJamt6CVgQIwWx2rR3r/usbO17XS6VJsg
uvYjUjbX0PNe99jZuS9R8wWHqot9ny2Nt69+7GxJY87RgI7zhn13N4bdX0VSf325vye2ormCUWEU
foOxFCnWahtJnwY7XEGafd3F4RE5/WQit1EBUK4fxB5LKGqG1euCzEe1iSeP7QShcZ7x2CFckMAt
X9nb+QntNT6fj8dql8ZtNLxy+s5WHLI6k7A8EyILrpGm+Zwg+X/m0Y8X6Wf2zrkqU4WL1Y9V59UQ
l7tPDkezAR8x99bmuIMnDfbXv5GjiTmN1EEORrhBsM5+qL3MbXJcx7z3klSs8xyh/hsmrgsLNlTv
4uoejwt+GZRxJJBhhg84lrsBXkUWfe0nG2VFoMu/Ndrbpr8w7W3h7Dy4vQsyjVBtCoxZdZSdkZjG
dRI9n3GUF6lcLRwsaqUArfyPL8/eE9uOPDv6G8NKKyiJYg9utDaRiFy+/NzHGfrcyM52B8sJw1L4
MoRvcDWm9d4PfNCsMv5kHz3pRg6/JcmDlL4v+3uj++wT/rzc7qn3me0ewYDVL061ZHikFYwsXfyR
PNHfYfQcmh9Dd810RyLj8KXLt+KVp8kEU3x6diPMH+OoMD32O0RjQL4vj8KJkECeHdiceIpIpq/q
RfcmwVwy3prmV69/ZXF/DjvU4Cabtka3c++gmYtQP5MKnibHc5NmtoGYepGZajUOlLbx0ZU9/qst
9OjWyD516blg/NQUme0nTtLgdz+QBFTw5kUHrjgz5Z8/CPBZPf6WpSXXXaVP3zLdwEmAG+yAij9X
XHq+12iCHj89FnabmjG9zgFw5Lv/5ey8liNHli37RTCDFq+QqRU1X2AsCuhACAAB4Ovvzro2Y9U5
TKYNH7rtdJ9qEAyE8HDfvpeky5+nyt+L4P875iAT/vfBKbAZROnQW9amGy0zjvq0yqQZptO9mj/k
EGPNpoT+2QLUqzwUaKlUtB14U3EBd+BSsIWV84VlTiuCwqWRVREDzkZtnaMG2bSi4JZCARD67OFe
X9yrEFoTgHslCkBzxsO6Gm+E7OhM+nbuQHL7398DsN0B7ja41TfCDtFNEvXUBCjFCiT7KFMtaJFf
grId5eEmyFU3aizmo9UirMblUKNfo3eW4xk1xXcDlZCkkdA1+1ix60WFg53bka7OEPNkUKmZQBnh
fgaYoE02o2UG4F/7XlVHnvYwmh8G8MBl9ewAmW5qQ2zpzb6t/qjdo9PrkUDPfX5us1fs2CA8ImgN
mMx3WmzA6oCixY679pCD51bGrsm22jCH4wh9mLUkKtbEfBzqczd+67egI3BL8133wQC9lY9vdd0H
g/qCjimgC0Gr5SrulDxQJgBC4aDmwpUgax5m6+C0OjyrnMSqSp+4aSjraFYf0skFIscED9La2e6j
a2wqMAEn8Gy9yYscmSjgkQLGdnBLOxhtJeK6Bv7sF5qcobl/NbrqIIw+gAX3r/ZcNCf994vOJjB6
zDpXWQww+IKhvTVXvr+Nw7Dmvw9GUdmtHYlYm9L71t24H+2GZ75bBMUcU20BjBBsJn5eXldm5aWs
o7CyHIpC3CTTeoUWK/QcJTaYMz8//G+++5u1e6ntGDQQKz0Xv4gKrzybv4FOXkxftbGh9X0NFEi/
TI1jV4ND4ryL7K6lclWLO6WKGxjOsBxuILCFthhYrOYWl6YFvKju1L5f5BpSD04euJSC3XPiWfuY
czQ21YEt7LjRtUCHolrx0ItWJdCgScjrAF8lDOI0GZr6Ki8fC+dIsqRzEoXe0h1e2QPPTfv/npad
6YzppKiYEGiKSQE6Ho43BhIP+G4czz/wn3g4rXnBpYJxBJ23mA58uP/5uVe+/mXrJiAsGmxO8PVd
sSn5aiwXynhDq3teBN+88qWfOOThcBRvcFTCCwZSwQ+W/W358UlexgAThJPNVnCvCX/+Rb4PKGD2
dzFAsJqdZDqN6yo9WOKeV1vTFn433Phlrj1e/+/jXa2g89DiDEqL0edKEdHpVXhFYMtbJv7fRxbm
pQMs+qfUqj9HLCpZo9kUuK9lChZXCZ+XG7/Dlcl52Teukw6QLnhan69qRh/Xtzxsrzz3Usir1UVt
VGgTWldWDJvBpruxC1577sUmKA29h6MCMp52tRzVILMWv5oql03RwNlxjfBsWiOhGjqcQD7dBMI8
9Mij3dj3rsz9S6ktV/rBdM/lVskea/ZqKjsOTIIBszwdKTB1OguObwUW14bpYs9p7Qou+qA0rceO
BHrvJhCa/W7Xcc8/8p9dp59YS8xcTGsXXkfFurxVbbwy192LxapVtTHl56ogjGC3mpyWbVsErNcw
OvVKVczw5w/9N6P/zRZ0KUS126IbajAU1o6xIQr6VIyN57BgVg8zPH2muoXH1x94QSjQ0rvFwgDj
SBV7C+3rks1+6RK/m+KUa746A9+kFAkvvGCk8z1lD8TswC0H/4l8Vs1WgSubUvCY8QB+cfHP738l
y4t+zP+O/2iPBG5DWFmkA45M+GwcgIfDHbsZwCD/UzYVwhzdb1FkYPRIQcuyj477h1OAbHDUlQ1U
x3MV6hVbz8irnZHoQxl3IJCK/KhVj80UNuCA//y2V46SS9jMOCouMPcoOJpVKLsQrmTlr5KwMID4
7zC4uQa84PmQyuCcgibQkvc31umVtfO3/+OfCZ526IvL2XmCuO+kPSjy5eexgMMg3u2bqedcfLq5
AxNl9nDB5SiW6MCoZvxUyddG23OCPNmUvWaoCNT09Wj5vLdCx1zV9FHLXg34oPV6GTAkO5xZTUy9
ADb7S8I6Ui2fa8kCdA1ApvaiyTas60iwpMyIbwLmJZ0h0DsrGhwTgADw+AA9BpTvM1VgM7YGpk9t
ThrdWs2akq06b2tr3U2fHV8A/6gpL3Z1V8wHkNXQId7dizOUWlWmLYy3Tg53MdO59lSZFe53K26/
THKfVWVoua8d33A7zIYnAgJ7AOZPNFMRNfOX051MeGR2+Xa2pZ+buKCYULxbATPAWjU9H5ah27xT
IYW7d6b7gh50ec/kCSZsYZ8dVHI3g4aeghq3q8giazaUAUd2V5pr21jNhQtOXBY6+Rq4Q7jD7Ss9
Q/b4Ac5z1PgAGdAHj7GY0qQozy3LH3UnI3hD7l0mniY0PeX2E5BqgVCOeHWz//j5y1/77hd39yEz
JAhDCNTQWFJ2u0L53Rq4lISaDQy62hHPlTqaUbbzra34bwntm4l6qQllaAbJs3zEg9U0RlnUV3ov
zOHM1gBoYz3UWmhUz+XTSxpb80ZxXhTrPQVYeXaXnvtkF5/W2Jwor49AvFlDtcidO63ksYXbKTiD
pvE7YZRpXyYB1A52LBpUGCltYI+3VrMbS/UcTXz3+1/cytlcGGWJzpj1XFuotYc5S4bxwRhXgwpz
j1vR3ZVpcakxLZhRwViwQ/zOUD8PcT/51XS75D+4NjiGDj0rBapN6YT1EP783Ct5Z9O+2HOr2ib/
K7CBpYrPSxJ5zls+xDqOFKLA60E7jdm74byzaUULVG1EH8p21ZAp5nzhjOiXRWu6Y6A4OaS+Nv/h
0w4pjdod/Y6p6GoKTbJTxM5Aq7sWdXoOj+Y6KvQvHawT0nwqLl32hOwoTwGjX1WjEqTuHGfF4M/0
QfB9nUZdv3WyvWXsLAt98dbvjoRLx3w4MU5ak+JOz9ip0uB98bsil3npIVMOI8wvM8xgTY/s9764
ESRcm1kXGw6sTAylOecgVNDlc/s5Rebq5zlw5cmXstfJranSKymKJe9gae5Gh98QvV6JFC5Fr6SH
FY4UExQfIFYS3JRz+34Ybzks/WVjfbOiL7WvOckNNQezGB40DBw6Z21KNFPVqo6sVBdnxicYbkFK
RhGcbTWaqka4ojZ+wcpdB7vTKVNeHVJ8eor6u737UjQ7Q7reoMlhWjd292E85Yb58bsvdBH6Z4Af
mTDwnKFc950ULJ0bq//alz//+3/CoszVQTLjeC4Y6SCR55+/e92LPaVQzra+FfQxuv3E1dUvRcmm
dXE5b43GZgD5YnO14UQS9zdrH+c19N1MugjiQF/oKdB2KHnD0cNxZvhlPLiNAdfvTQVj1mz4IhMu
Fl1YMiUw8yMSmUFponN0PBH3PS8ttPVO6PfV922JLpT6mU7DnUQbZVenIU6ZtEFHn5aMruarXbsQ
Z0OS51nfze0hY0ldL3otmeHbbHQABj8bmbr83Ye42DNKYM0NRjFg5qtBV+yWl+OVaXMp0wVevZxh
j4sEQ7XPhkQVN9bPlevipUg3HwxY32oG6vjmXloTrGda5EfyEmUdN0d4+fGrUbnU7GYSBnZoxsO2
pJNwcLpYOPe/e/JFjNGK2YJb03k9jQtgdW46TF4b8Iv1DxRiNrcunqupm/5Z3up3uDbe5x/3z/If
DaPPZmeAup3fA1fhkxY10oc+i1px97sBudgJjFantpr1yA12zbYXSMH2N8K5K2fL2c/k33e3AK8B
kAHvbhsvjMyw/t3AVPt3scGlYtewiAlDKzx8BkZkisUtYsS1l75Yjzo1s44ViEGt8sX2vmqUU7hz
i0d4ZZJc6nUL8LpHqWOSMHRjp4F566WvPfciPeeoiJsdwDnXXWyOC0KTX02NS3rv6E21avd4XSd9
gz+2mf2uVnOp1p0Vzj0Gv601LoaGGvXsl+97sQbdeUQmSK2w6WmhDhjG/5+F4/+p55uXIt3JQWOn
4ZTIOCfpYXj43eBerLuit7g623josOHRLcOPaxPhYslJmKHOtfm/b4q0z89v+jfH+M3ZeyZQ/7uQ
UwE4O9XGcS0tGpSVC4VJY/+RWh+0pljVjQhIerYjjsvaCCqY0BQNqp8kQxXxQGGG5Au7TVrcMMqj
ArEaIVtGHhv6XJvZQpIsLKw5LDL5DrFcxGAS4dSwXkj7wOrEHNSGvhKwPLCKB7c4lOg44Utr2Bk6
Uij7Vh+SnlqBw5/qgS0bA+np8gUKkYCos7GscgvyV7vWAhWtMcGoAmSa0WVaNUug51d5DneJcaJb
0e2kTlZul3TpaRyRUIFj/kLUeqKLXvjaqEPqCg87JC5DmhaHWbbrQokmWy50nCi+mKRvAubjtXLp
eSSBv10C8GpMpHfvFTA0B9bGXrRGHfz8Ra58Zu3ig7TZXDipbFEqqsK09al5Y1O9svn91YX/c9ow
ALzL0cFtoOg2Qn+24ePfqb8UJVzKp7ysLygxsDqp9dHrd1Nz//NgXHnpS1WSoJVadvWM7oopHlwt
Mvtnjkn188OvjLR6Ppf/GRHRcHB39AzHDPoYy7AwbxQ+rr30RRjCm4nTQcNI50OCSByG1/E5ivr5
pb8HmcBu7PxT/3lrXtS8g4ESzhlYNs6GFnbEw077yPPWn8kQcCB/hJaFTaOHvful2M8UutdKpAnc
6I+mecvn5Nronf/9P+9RuvB5LG1s9Kr7rLSPzS9jlkvJUqEW4P5A7bDW6aNw98YtTNmV9/3L3vzn
fbVejE0psX0acfYw/fn5a1x56KWcv4VdtpF7BYpCcbadbsyf8zz5Zku+VOGbgnqsH/Jp7cxeaCKn
PXdQyCg2tH83dv3zDP/uJ1zMfBB3DSYZWjMAo4gJbJBUawyBpPULcV9Pz78bm4tlUEBWao4lBrxe
su0vaxRni71/Z10FtKlZnTWgMHp4YPgr+12o/LfA8M/0UMSZbYk8/Lo0u6gxThTNFT+Pw5XtQL8I
BlgvOfi0qGl3fNmP4KlAS9GUt1oUrs1A/b8DAn0f2Js93psIiHLugF+6cQ5de+2Lc0h35inPRuyO
pfPKlPno1vAc1evmxqhce++LWLxJmZCkwOxg815MO3pL0+N9P7Uv5fPK1I7wREYtNXXTgEKlhqJQ
UKGLpgHBWlHVkOtFxG/1f19Rt8K5+r/Dn/XtbA8CVWEjT2bqhV37OiLTZqljImuRmM0QwEoyopwh
KYuqTH+AQfjP8+rKCF4y6w27lVIU2HuqE0o2N3aGv3H6N1vD32Pnn3XAS4jMPIrNh7jZOodlMRhE
vWvtCTLqKUyR2cThEWxFFLHT1LSRqirIVC+pCdUJIcnkwtFUe8ETAkmSyn1s1P3crqoM/crDY+n2
ywxdKSkUhKk2/JHDWyXuKrFQ52XPBiDq3YB7H4pzy1rywv35/4b32sV+UTbGRAyLz2tDQ65nZUIx
3tImkrBAg3/zGiocs1pO1R7dC404+ykfC/308/e5ssle9gOUuYWW5xK3zSbf9sC/pvNS6E+1t5bu
L+uql10BE5giHeYBJCGP86mKf37va/PqYkfhvBR1bbjjuq7wLZ1oAGHr5yfDtP686X0zvS4Fw6aE
5qZuCaJbOFB3fQAMoC03mfrsincJdWFjLLJhX1EvIM7bkINFVK6gIYEnKA/6yvGHYZFnG5eCv50+
SefJtVdSe8aM9dVGSVytDYWCXkbYrXnqQRMbx1ga+E/6A0mhqAfR1eDJ3PaJAoFfay/g77oQMEPr
8pWHv2r7NJrpinp0rfF3xxt8AE0D2wA7aITXivnZWmKpO/cKB1yqg4rS3CHFHrmWm4wqTfQCLhBt
AfLmdJpHPazoqksPUiNIPdohCHShqqQBVxapg6uVTdH/7fo9aE6tx8JMiggl5wCt8iEvTw0SE81M
YSlMgiGTp5yqsaU8EvpJHQ0FbfyTl0gPJs9uHenpHclWcNRep7KIR+MwzxsImwPCQti1+o6ybdvV
YGpBLo2gG74mZaPnYNdqC7PMYg4oi51Kv23biKWfqnyTo+tDhulPWvlFMUT20AdZLyNF3XnNQpVl
xBlgaxoMzCc++lSFt+ekLsdZJJMKS0PlUzbjYcKuy8gXU1dVJxaG+yrPytuiRQo3tlBLK/Wnhq49
+VmoS1E86m0ZqLAU74Crn5Td6A6JKK1HkZ4qaPg5b05Wg+ZfLGAPpexMxvBDCGVlh1b/JVsako6i
Z1FPVOvglT2wfTtWz76CbcmXU6xlXlxnwCQ4PDCwGykpDzqvw3u/V+XWpFoCOE9A0f0Aol7oFnNo
OnfImiFj5IvRTdKpAw4YbD/U6XR9zUF+G6pPhxU7c4Z9Fro5pbGDjbTvghsMLaZveG/1mEB/HEpu
J3Ou+U7fgLh3hBpEqCHzIjMqzTtLPwjvPhvvh3Iz1Idhikf8Y3f+35YS55C+F3U89bu2faDV+e8E
fx/uvaSPZhajeMq9KKjysETqvJEd0ueJ0Lmv46o9DLsBUpQcJTx71/A105+7iUFYg70YHtz6i6je
DfHqusmQvkzpi9Z/1fj/HC2p4H5XOPA/r5VtXUZlvU3n11RflBakwg34D4ex3tN6p9dLRNSBgjHV
vBTtyxBkhqncNs2WF5FUT16hwmkdshlll0JOUeY0Uqc9UjlxprAF8PWhaJ6HkuCIQbMUAgz+2pRL
0vNtWk/wKhxjVSdxx6CvQN9LrngLl4yLxtxDExx0ys4attLugq6LgPr1tebNte7J1IaOqMOJ9/dw
rQ91pCVglLdFqATe4L7J8MJixWclaKqnuV1a3RgP2bpv9dDOmF9YKw4qvIl5qsBGfsTGo2ip751r
syzWsRc5aPcrHV+YFVTZGHIJbF8vPGRHoDGZx8DVBRzxAXqrwP6CIKPut15xsMy9ox4aF9LsEJp0
lMW0HrDg7s3hR00fN5mpn8YaQhTD9JXqsURqFdBohaC8i6u6S+6qrlh4XAnhIBHBI5UoKBFDiFv3
p4Z+8BHQHddalWC/pkaZGMYpdUFGrMAHVuATghrJKAyIzaWvNxaupH3oyXvPm3wqzMhhLzav0NwK
CTrNwi4bHwBN9vuWh6V2B2te3zKlz72HXkAGheXnZmbo5WPguLsKI+A1b4UF7Q1zAtjmL1DmDxSY
fQBCBOLsxobYv+UPpgZpnigWY7200HruDCFaDqC1qkJuPHr2Xao/9gXf6XCfzNDy6EHZoRs0hro+
ouI1G5B6IeKZq+MfDaI+x1O2o8A5QOb6bJ8ZtHbjp7xfnB3UM6NbclyahgptCCp9aaGCr0fmq9BJ
9LUVUvds31QB53M/MeJ7fRqP4GHzuQA54QyuX4q6W9M6PoMWQKvDAibj3TygMxXYuH5di2dp7nv2
aOvo4T8q5AlZVAUgTsQ8+BOjB9N65ZXkR4kZxFIPN7iza2zjl1DVV8Zew4zR+7usRVlez2J7SHIe
ue2+lMhVPZbFHfjNoPl1qNavUt1boz4WEK8M7ep1bOkK+7WHtjPFANoWiG9cACKqngawNEscfoPx
YDinWUBvWYe1RPMZe2pTtHt6FX7SUmbblrSRyUxk1vII4Kj7wnglfKUBSmGAsg7GJOJXjnLEASa0
inwV9MPSl4ZA3EeXrXWk2bs2C6yIDXx0FiVbdPUfrVuVeKU2W0EvtbSHDkHhegDnOC3v5ZQoQx9O
6SNERFqrhZ6pg5UZqw7kV8X7iD47Tx4tEWbizmPP3I2bcQ/YSa8Xy647Id+DUxR8x/fZ1PyBl5Gu
KEk9Yxa92ORN4DqVaxx5Omc1YJctKTwVyqVeorF6S4gGY4UW8RdfZEB/NW1cT7sWbEtGsHvlodAO
WtUmBIawTMxx6pS+lmVRYR3QD7iss92MJDbwp1L5tGFjCN2O2mL1a8h98gCZQlyOLJj0wevfJ2QK
KFAd5/1mbkWQiu6+xzkvjk0VT9neNMKx2uTotHSKRDUSnMeQjwVVQbHFh6r2pqqLUV9b5sPc7zXz
UasPRt2jQnYE4drP0cPcm36q7wfXjTWUoWCFUeJElPlTl4Uc0LE+g6/DqRgeFBx/3IWZekdhgTxz
5G/xM9D94ZFsn2WQU5fKmndv2aBgYZq+HPhS79OwhLasVaPBQ0w2LJy237q18HnXBKaL0GBme52n
4DSku7pBKQKBS1NVIRyGQRRdYnveOXTdY3dqKQ0KgEpzTySKtALdkYi24KxKhkhHd3xP7zwli6th
W0qReESBSV7ve0WMVrJDjvxVLpChReW3yL/UaVvp66b9hFukoh3qfNX1d2nT+xZ76eY0ysShYNiD
xy0FhL2AK+7MQ+CROmSuzeJFNE+lHleg8Tp93KPFxq2wg2U44fsydmDX0koVG/gXLxfoVQoKUmAS
OUA4wRsFO8AIfvl97SzmbsesNmSFldT9uvWanUblrsog1YI3EOhvGwZbsQ6Se6XA+QIIBS5Hn2he
TsZWnChjAU3TsJjrJB/oezeyxdhHDn7p1ONBm7JNIyXMcY+ID7EVuDEEN3b9pjctMDFFOHVKCH5e
rOn3EAD5BMCR2d0M1h9dWzbpeVyNg0hBkMUaEl217jAENi4ZBYBQ5QBL6YSoNCbV+4zzrUEAMyOs
N1ykITCJDQTZzMhjWVmhPv1RcMDZMATu+W7K3lrE0ypMKpx8MWOUCRNBbs373gLYwzTPC8DL+0Um
vG2HXifD+nC4iCvHjTIFjWEpWXaT6hsczBHMm5K2i1p7HQkN7bpDIBBoWw18jdTSI94VsVbY0SAW
nLNwrNFPqJztMFZVv63s/q60v2zzkNqnqjkgBu2ESHgro7laexkUJhoL2nIBn5jA7kE+mHvs72hI
aba1ZoUA3QCWbm3NtgoFQ3jY6ouGTr6Ym6StcbCxOhEMHWHAitiAbujYnjsTo9aD026ZyWB9SA92
fxNqD4NDnwxnZ4wPdHpGzLAYVPkKHgR+vLHOtCpAawo2NwkJ1/tEEzWzohLZ2NnejYPjgxMUjD0m
IyJzMJEPRVMHQj8SKUIXlJWeAj2LgKq3R+i0Je4EY6I5T3ljxHNPNgOx/Ckf4fDEjhyGlTnXDqaF
I0f2vmDVWjcIrgNOlJXrgoUp0hFe7QVicAPWwCfMBscUM8oDtdXkbiAKJ3DUJeOIFis8oMGgcBFa
VTw7I4yl6WHq94ySmFZiC2ZkAO7QAkryQIEBhouHOpBolBRe0TawPMxdGLTaDPD8NjDMszJvPAIJ
mWm91NhQORx2NARFs/7VodfPTkH3apulkEtrrAOGJqLRQ5APLxrdqiOjGU8VaNEEi9NtgY5G7mlA
MA9S8cHVxu3cwX/DsNSgIx+20+71Ys3bN2Gkke2C6qvK0J7EwgE3R893okWbk7umleLDhzqCmR6u
t2h1axO4G/vpF9g0Ydo99ra3UBmJ4WC+NrwVfo9ae8qtPMmn2BsjwwBgEc5Dg5FMjftZDnDL8UhU
OWOYZyF4ysLe9LKL2ynunD3AWr6Lxj4ioVXv+x2jTmTLk65PSYc0UKu6Psz44rHQj5w2G9ZBE8mh
YnVxd6Shbueojz10uCVm9mOWtwGDPh6RY5mlkZu1UTE76FiVy8FlXw7swX0JRht2OLGl9A4GLr6t
H/u2+NOY+WHCToNGSMKSYi4CKBiaBtbI44ZoA4I7OIJr2LULMYJcDW+Zzmh3nru20CoGjx1f2gRt
Wy0Eyu4ipSfBtzKzsTs+F94fePNRn8LLsypyHGm4BBUdVPzYxWELbPTaTrpI9cw8C0DGizW1DStu
bCVsBhzNCLG2Ejo/EDRMZjh4LXkHJ8WIunArT9t7aY33Kiy8+7oKUPdBb2MitKQ28QNnIJXHaeMp
MhqkEwMXAa1A0Ms0Ynnv2+W9ltUhmIjBNOE+gbukLOdAYgmOKYl6oKEFQoLGDBrbXnilhgPdUxIC
HWSDrbLqYL/Px4Nn4HTVtC5kVvo48yporHw3g86sq0u1qg4e+3IZiEHo4RTGGM64ps2Qm4+jGYC2
5E+u2JnT/WzsiUzXc6dHgMCn1FoDxTzjXp7nXZJ6uAhnLNQ7MwBqJiG5AwLFsKGt+WXCmB5G/aw9
dEbskF2mrWAL7Xvai148Dvlx8HLf6zbYtyBo58WWlchssB5i6NiGuz74ZPdKXgZpqgdVWx9Q6UL8
AEKUSxN78o5GmS/SyVt2VbY1gZi1Mv2jQoRqD/lGOo/TwFCwQsTgNcjCzH7BjdhrAAVDdyypsHnY
SgKa4kqFGksME+7kyDHAug3+0LpvGDDhAb+d4i6BOm9sp8o6tXcGbhrCQT1Z3vfODEQNbv7ObCSZ
sR1s9OCe7ezbESR3Hule61suDSrsdrqp7Qsl30pUjaUamugGUxDpNBnalPRQAW68mezX0f3y6nzN
BGjsxZ+OFA8ozOyRGIF/g7YiOU64und2rsnvRZcmUNzhtnBw23ZP82M5ns4X06BBMFx0RlDKbU1Q
Y3b0rS2nwDU7hGcz7kXrzOY7CtzeNL/BGTFwiOHrRIlm97VEWlFiFSF1BElunaNKPsx+jSIxeW1r
dK6fkzn5qeNvJTI2tmkiMqtDln0BgIHUVhYIrDUBr/rJeBuhjdRR+LW999TJ71wgPhFAW727sHtc
VZixySsjpDaYNuduGh7ljZU0XsTxZo78ah3bV4SzsOgOScdAw6eHm3iSuYucgEFfD4GnFDHw4L45
mLjgY02ADNC5aNMezxvP0sjEAoZFgJinNscm+zVj4+zQ9Vmm2a5RhkWGoLUGhqDXKoiQy0Av6q+R
igDqdPAHjufMiIZzTJrdXakvXLZD3Q2NMHA3I58Fe/NEui7ULtEYzh1tOoCSFTn1F8DsVmPFerqs
XSMZAcDKZ56omLWlgfhztBYWogfcjTVjjvIJ5DWpGkvmuLjXtmHZZIumHg7EeyUakiVISFmW4fcD
YvVM3c1nlDg6XAVoDIXz3AAv7jwNUOlkymc7HZDWmNw7K6wiWXxw3d14SAxVzm4SXlwhpiKyQqP3
q269NelKItnOF7IjiTBjgXZkpdpWiOQG8VySZYskhtlHlrpNiw6EL4b4/A+Bl3KZ2z7FYuKFGc/z
14iAZcbtcoQftyE2lSYjhhxxCV8lCx1PSLFBuS33jVSeOLwt+4rsSuzTrAY/oamXOXCJtTf7WglF
Gj2SYQwr0Oxa3EvnMWxw04b8e5MN7sbJjQVQuTikM98bX5uuX6vpnhYFmvH3beaGCuvDznszhQnj
rGJbonqh4n0z1cboD8vOrPaKxRAZfzXuAHjqEA0M0V8rwmoYwiErgPZJkbF8AMBs4bmJizKXDbBP
4dTrhj+Cbh14M2Kr1lr3LrpqVCRzu/M90tqyfFp5IkBrQMAdyNPtJlBqqEtEE0yQqnuVuaEjNnGP
g38oorYdkWrS0P8ggwZRwchMJO2gRQVzhQ2YgExD6wualRE58fZT9OTRyc7u9OU+m5xIBc0ys73Q
YmnYUIk/2od5yYJclxvpYqI01SabdmC4nUo2HvhI0GyPTaxUYlMrkqFNkQdAez+RiwpbFXdeHbvy
GSQwYLKhpQ5hCOCGuY59w37q0JqlKdqRmd6jBWMXZCce0KgbwO59y2bvoSJyaQpt25nDdkrHREBN
qyK5rSvLpobzPnKQ5z9emgqicRI5Y+nXg7LEcahPPMcdE+FYNmy76c94cjtj3XXdiy6hRtFxC+1T
GWfgdvp2a6ElWLnLe6TYgDj0NSRHrFw/qNxF9MtnHPCwZXCGYiEn/q56NGlAUGQquvYac9VoStS1
lpLI5nVOzbUFxcFkgV5SRTqwh2iCQv8/mIFT+zIK6KLZtNNTLSTDpoVPx/hiOKNfpfdW9pxxb9XT
ag17u5d8xs7tyYTPU2CVWCD2kzuAeKN9seGJAdFh5g6ooODodGmUVzRqdLkXvB59x85PuJRAIBAO
BBd17znv3BUogm+jhHrXbrcTs5ZaxWEqoSqVXzodqlIoReEiJLERVSWk8BLza4qkqQQO2yia3Bgc
YzzdZdPGVfZjiU+2EHmTB2r2AMhqayPM9zqQClzYVeitHZoWB89lVgPGjxZs3HqlzBBEWcGc7k6s
mL+omVBOQVNRkH0TuGd4vIsl7v2596Dyk1O2R4WxyKv0Ffkfzs5jOXIty7K/UpbjRha0aKvMgTtc
C9LpFEFOYFQBrcUF8PW9EJXdFc8zSLZxkml8DMLhEFecs/fa9UAJu1zWkH18DUFUf3ZYrtals60K
lb0ZT5hNfGg4FjMzfBL1OaVw4TnqVm4sKpuExDeVwZppzF1JP0bxxrd1+EQ6D0CVr1X1pI/HADm+
LYSbk9Ow0JIyQVF9Y/g4Wbrs2Z7MjXG7DByVPli7nH4mL2ap0a4q+f+GPsH082QX9fJxMbIYFIo9
K3CqNWE27XsAJnHgtFVYIiZgJfVJkr2RIbZo5b5hwVCPwckiMFEyAmqpxs/eywEMQaOpU3tukhY6
mtc4Gt2Yzk68EylFmIqldK9V5zq3Vr2oZoLGs9fLS7+l/uRc+aSbyuheWrmcN0N7Js3luXCwIFSE
jqZPHl3X/qdR3Vre69gyTUrWsjGI0dUpB4P76Io3q7gtrW3qdMy59aIShz7IlnUbLrT2yrSlpcU/
L8Z3dseLzii2bd2uakd34b1io3BmLAB2TUuU1KGsopU/PGXDJjB2qUq+fbZ3zPtSrheFUGb+KLsS
VYNIXtgydk1FnYemhTv/uebZLyjxKrTZVId1eE7BeMBOoSD8UoJVKFU/wk69L4SR8DqKFaWvm9Te
SsU6tvyFaDaDMT7LLDvJ/4Q1hQfS33hi7ZXlupVge2byMgipUrXt0lOMpcyLMHCx2+Ctj7PnsE55
wxJXMgVT7Zs99PO8t+9DDdKkY8VnO1LmSoyeXkKCNkbqASbM0o8V1tbbTuyYNjY84KumkjeVwjgQ
dz9NRqm8LtajcuuTXmJy/iVXfwhbSoye5Q62/tw0HWK58OT45kzrmKONDKBWTgFpHLN11tmpa8m6
248nsoKUuUO5r++HRaaFe8AtJ2Jj9qKO97Y5roNQ3XiSvJYzm12dvg/C7KSg5WqaeuWxJ+hSfVnG
3VrvCB+hbaEkB1+7i0kejV6d6DUSzz5TgALeJN432nMuKLU3V75xFOapY8+WgQv2qURSMJGkZBGP
r1H94AwPcfuzx3GVDUe9W1PDRyko20sqqFpgLMwYp8Jh6mBXio8L85qeolJlHOHaV082VRlH3kjN
thenuDr4xVFPDkpwCJWDPLz26oT0PvMYul0RL1tJOsEFzRiaRjmaJx7e5FgMPwK8nbV17IyrZJoB
b8sgvhlMNqRlukjKbs7FeMvz18pYFhoKx5oZl2hyz1n04ZyRyAbiEpxN1rsGRfgsAPNJhK9WzEfU
KTACt5bOBgy7rLYlG3faXg7OdSxdVS3Vo+wgedrNqFV7gynN1+kGriGT031b1QbOYVb/47UhNl76
E04piot9K78qkr/WiLEuxCGKFrV034d3VU+q8JZSQQY4KhYTqqbeqcaq0Bw3zYct2//Enu73rrW0
oxQe6+bK0KGX0PCln+ZTvdyJeJu1tvYYjeoKg9EuyZ/U3tlr7Y1e9+CYMxkgjfPc5u2VQdig63TP
hnzfBMqSndbSd0JCD0m8ahZZ88KYfxp9Z61L2mEi5CTtyQ4e0hZte3snhfcp/aLmbBduVNhbPdja
LM3XuvUmibPxmEUbqaoX9aCvavmopFe4+WlrzOuV3aE49Re+B7On1m6HVJknjMfCK3luj1rSncL4
aNXBAkb6KlG9RzM4BYwIsgHjhzUiDQM2fnY4y6xVtWE7k5r6vLXPrZRsJI39j8wHFYQz3SKWXMgt
VUnpXPhvqZ++OmW+GDtnL2v+zlTHvVrQfa5rInAt5L0wWBPW4U5oLwyG77BcmvQfCUMJqQKcY7ak
ehYtBem5VWO3iypAuhRortrdEQ0IKrim7byTm1e1EkukUzOV0kdCIcNIZbdRpHNfvOHAKmtqGQW/
yaK7VuRnuz0r8lfp3h9IFeQLjZIe+HXVCrSCCcHCGS38L/BjHx33QpwU9WnO/Mdx7XpZOofC+pY4
Xrskg8lhKOfGwHEjGpntWv6eZlK7ZIJlpJiphY0IbKjgSXOLvtCAfeDx0y6ZYH5aan2TSkxKmrmJ
wqdO6haKqTDH0pFV9VUfl3M/UZep805O+DkJ6llB/dV3KtfH9Z69mHH8xbn8+Z5ol1gvjP5GEk3f
sTRoTbnxt261dknm6WJh2nHOLZHT40Ariwb452KXj853+u+vzzdh5tf/+Jvyv+zRdLowTTENKW4b
LUjs/vy4f1aHas6krPntuKFW2bGnYnFmssmMdKXZR7btMy8Zv9D/fMCo1pwLAVAo+43UhZIAZEq5
rpy3Y7PyC9bYNMc7ZWNF8qyXiCHUtA07xl1oGAtdffCGhGXoVebQW+kYh6mMKF5+lKvuqkm/IH9/
eGoXL3zSxaMc+IiOU6reJMZiV1+DH/CLYh+3b/SgN2W7zpo7BD+6eSigqJuALKTSguQQzxL2EOyE
CAbce+mtanzPwatdEn+4HTnFBAdSbepScyYs9fNb/cEjdEn8Ke20rWsZsWtDa3ZQ39vvodm1y9hO
kVe5VY0cWF9JzYwYn++d74Ws2BKxokuOCbVRncsa21D3e8e9UBJblR6XIqw43UF1fQSIBmWQ7x36
Qh9IKJ6ajS1mxKzZycky7L830l8ifQISBTK/G4ad8jo+5G+fn6z2Z0mh9m9An1CVLGOwGI51BFrI
PDpjAtJSPunJh6fwfRWmGktA7+RIU88aNkhFf1Ek+0J/pAUhSXs92oasJoqIZCxV39CJWMaE5Zbj
W9ZBlhX9cerOh7Kz6pQfsvfclTeOKq9M6TbwOzRRW2U0IRDzMqXKzedfa9LK/rsmULMvxhtLjQJF
peK/S8R5AFciqo44hlo8akX5HBZ8xcDrv/mIXgwgQ2ykZlLyKFnR1VgtLfv+8+/w0at6sWLQMr3N
FD1ktPf3eTTtFT4/7gej/SX60NTbAtwm16aTcgZighglj8KSTQj4V4zYXwjCP1z/SwpiF8maXBq8
A5EazMfslOV7Wb/Nu6cmcagyejSQN522r/O9lTxl9RXTep49lJKE1i2eUcWkdJ3M8/I17Z4c6exZ
D6H6SMK6OVCwJVSDMPR66lpKkHZ8Sjt5sszLd40+KWHYplownd+F8b0RusiZZzYtm8hZKfCXrDKY
N9ZBbVeWuJapI8ovYXQylFdnfKT6PO+CK6W/Hs0pju06rZyjVO366BjmyA7ykibjU0F9xyyraz/T
kEai4PFvIBra1UjMbn7uddkt0vvO25ZItJ2t335h/P5AFq5d0h5NfGFN1IIlmvAcbAYRPtGqAa85
9BT6TfSPztzwFUI3crdgJ6xTfHf84FsEOu2SBln3Ti4JvF67vjz43lp8pab+4CG3LgZLNff1QEI/
sGt/2rfFF3P6R4OaNX3abwuaIZRyuytR7Gfdg0HCKGpQymNzwFu6j/m3phzXVsveV1xlMGeyPBIy
TUfCt9yi3gTxht2+aFZGMlA05GLT1bAM9eDn4w85rK8cPUNtYJ7sLHCBC64Uist9aG78cZ362jxI
w/1APTnW9inxLKH2lbn7o2t1sUxr9ERkY6ywJtgCIRDfA9Fo1sVY2dV0s6uAw4ZHunHhV9CUP5s9
NOtiWJzyBuI05YnxDNpyb3gn1mb1zbnQuhgbw1q0VQl+bheOYBgWafTFQvWDk75kNSlSium64LiB
n86djkoHYhLxvfhE7RLYJJPYkcot3HLlle7o93Ybl3ilWlKzOumxi1g/vFvz5fM54oNHzbxYHsWm
X0sdMp0JT1JHbv3NHdclTMkUde6J6QqMP8bjV7CPDya0S5JS2tqOo3spazmnXFUOknQ0SJaMTMJu
3O9dj4tXT48YUESi9bv8qXWz9+8d9OLFiwAyy6HNw1b9KK0FVZzvHfbixUur0HLknHUiKkbaXM4X
eIaPrvLFK6cafiUJVWULp7VrCwFw6hdzq9ZWWvIVg/eDj7jEFsUqeE0bJS5oeZoS7515isiqd+Iv
4EUfLHUv4UWtHAWapDSMn4PY9343cxKxsylnDuo1fp7vLdONix1LlOjC7GPguWqKzHztNP7yW/f1
kkWklnrXDrWCrf7ev5W+92AbF/Ovqec0bGVaBIbibSjqY2v//Gw/GEmNaWT5bQo2PR/65rRbCeN1
jMiJ9VUeZIvPD/7B8GRcvI6qQ6pwiuFxqtaKbjNo37waF29kMUQGlXEucV0vh0kvPvv8fD968i5e
SSgGpQpCbCAVDlFwA7s+RjN3Kodo4enjFx/y0dtz+YKase03ER9CWXTSddBf0FF9afX3JppLRpBm
EBni12AdzLIOZ6auuDlyw88v0Ac39JIT5Bu2Erc2N9TwAMIBf/hi1fzRcS9eRhukeDoMnLNquOJV
ilafn+6vZe8f9jf6dA9+e7r1RhhO7Ih+J2MLG8ACRmjSen8fAWiV+rfR71A8Yi2q8WoMpSv1Mi6u
jYnmUlZnJu2sJEfNdWWqNgJgbB5lsIoKjaZnuhLjnZ4NU6d/F9jqHLHkBAjViuDOSfWFPZirfKQq
q60Us3MpmM11KBpe9jK5I6RYRqrwNLLJItBhb8Ls68dkp8sNUs1zjbQ7NOmfA5RNrWda9AuFXZZP
qc+k5RIk2WpM+o3aVIsGxJ+dudJo7hN/2DgRv27fDZqpzd2o+MsAc1KXXtcg/T39xlZRJqQqltQ7
GHaoC14+v8zGr8Xin67zxfCEW1hRWJsK4N0Ndtt7r78z0BtJCChz+5wPXB/vSUTSSnW0zeA0yyau
tkNt0sPYWs1AX16sU+uQecosQ5+qAy/vHVrlxayz36aqRJxvKwszkZqvJgpJry1iZAC+vEUquPJ1
DDv8dhivyvgtUp+xPuBwuM1oHGb6eqT33LfLXkfHMvoQDl1Rpm6IzjsUrznWLyhGc72uZwliYavv
8QGtdSVaxnQ3RkRJCY16443gaFPstPaxS5xVaouVEVAkQaE9vOTqS0RYSS82EboM5apJlpKD7oae
banMq2LTqz8p08+F2d7FdXZVSM1uiGkqdXQq8SnXWj6vkJR5aExiDQysuB9qlNLd9YBk3k+5EtHR
oieHRw2NFCC0EPK+1N7UQYkGTF8ngT7vB+kmb9B8PivKMGvZbBZBvozH+L4nAjwJ7/OxX+TVTjOX
uUyvHqRjq1SuxS9Fej+ShiwMcZIwkZc6f6yGHQpZSXY1BOPtoM54DQrzCApr1hdrs2hmVX0iQ2Oe
he1C01+Tcm8MhhuZ2VwTykNWlzgV0aRzVl2ovZiQ3EmbWocO4HXRtUt5JNwaT0oa1Dd9WUzqL82o
b4aucW2cFK0queg2Vn14jW7aSrNFAqPckpS5CLtNhwrft5I5yZJjQfJEMG4kDFb6kYw9N0GO7hgx
WRn2XOEUDD66RMnS+UixpgbjQtU9V/eqjeLVy06YwE6drYLb0/F6PFXpIrCadUuvrQmDRYJYIa76
VWn+bDpvGYbOOgOvqQbaa+Yjncag5dOgtVN5YYaqmyXnodImSszclKD7VskxUd9C63rAykCRdE45
BGmqQ4ReOretdtMExnyYrIejh5joR+IUJ3sEy0QHxZhJ+BEk6eBEzaGg8Vv2i1T/oQ2pG2gTICNr
12yErqmXXdmj2CvOjRK89z6GTQVJQoGy3cjnvX4rC7F14hUVJfqi3spAb8FHz3p/SZfOcsy5gwYd
WZBTk+JwEIqMXCxDhFkuRDLetjaGoBLZqKzPMu6Ynj1U/YPMk4g0qqdJ4HXePPVypFLprPaleTWA
ISH5ZXSsmSYeQB/XYTCPeywmKcrUMV0KbSsjczCbADkbXcsCtW+CCeA5jzVshZsy0maBpRGVCOkv
xdlY7cOhXwKCgj64iOJznNoIB947zZ4RUqPUWynDn06dqO+44Z0510AGafKNgfEa4w4EcRWCVm08
1Xm6DOhm2NFtOtzUMgJz35lzM9BY7VRMw06G3t7hOaYY2cQPUloBJ9LwYqjrRNgn33DOnbVDvpUi
ey7CrQBqXvRLszIPLQO0Vf+QEjyBMXbRsHblAl5zxNIK6BZtE9SzSRAvkuZHb/B+tsh0CB3ptHeg
jXNVxoA16G5hPJeoW5v+vumzlRxa9F5PsQ05014jDlKaeO7n7aYaBvy88TYfrxSmMCV8qFtU8dGz
Y+rrojCRG1Zrx5KpznWzHCtnYnQzSealw/BzZaanPOYx7o2Zja5fdtaDc/AsEttqC2h0Pu+aO1tB
vYnG3s3j4F2Okq0fnFP667xL04QoDARQ1oMuMobIbDE2/oNHt6tBFpw66cH0n2wfKTwPXIN+ThAR
MxsQDRW8orJ9H6H0yEjRyePx2izluxRN/JDiMO4zxuXIeUolRsSgj6tV0puu2fTzyqD2bFT5Y9WZ
m07eI0oNAMaAecA9DITUzJZauGu6F6U6hMlBlR9t0S+jnFm5pylZT9RcsVN1pv23oSk3daGt4ugG
reFi8LIDO4C5zn0jEKaKz0YBlhkbYOOgr21oHnnpWrGcQ6UeuuqlpCPvi3kDv95sQBn6xWKwN0bV
z0rrrrGfqC25Udi5pXlvpD8189xFj0SHuTpWEp9FR5u9WPgYRsJ31No6VdF1UZOY4p+j6j4Nl7xR
K+FxNCMJD348XAtiwUJpGwsLLR0jMBpc8KpzOi4Y8YxyFkc1nmB7W2fyXKSIB9I6WrTRjZc3uy7D
p4EWx0TmXaLdNFmZsJkyHefRG27kOEOHi4DFD2798cxpuDKiI9nuXrTO21fySdLvRLhqqAljpepD
sUmkreVRE3YOMS2kAhH7RExJB+u1zZlxuvccb144JMu07feNhdXN4f0tf3iOsukDuqw1yk6JhzWR
Zfwy3sygSTel2kphz1JYsFC7MdqvIHofYC00bVpz/rYGDMhP9DDEiJ0zHJtacUPG5rrCHF7+1EW0
ylhaNQhdwiojBwpHO/4BAoAXvinNRYD3Lfw5qulN7DG5eecqTd3U8FnnqW7O6xnl1B3tTdN2iK7w
vIfNvAqkddXmqMIdvJpnJ0EZmuVLs0FUhTD48yUXdgBO/09LrouvlTdBGxdBR6W3Q6+YYHyHX1Oe
ArVd11LphgzGOI3XQluVxbi3lcfKfkMDO1MT07XybhaMeC8xYhWoPPrIwJF9RcjIbMQWIUYMpNKi
1NsdssKwP0VFsiigzpvxdZthWo3UXT1pCQsWqLT6Gh1jvFXMk+w2Vk4N7IOxEa6dawvZG1z2qm8p
JlQnHpehD5iKpsFwIjN9mWPkDDcCn1jYXBuomLSBGCL5roPOaGEmibxDErwipTWKbivMm4h5KhLZ
wmcvabfWIYpRpFHN91hZYWCjz5DHJCUKrNP1FliQMkvLEEv5ssJ1L+hOV4iCGA7G6mksd2B/WAlh
V7byB1mCfk0pcSLRttLeKP2bhoFrwAnQ10unPDjGsarcJjyp+biWo83Afa9xc3k+qmIpX2uqP0ec
xrpg6xUrL9moop6bZuCODGeGhZ4Ts4WtI85WioXO1M2gLJftTG1yRnEknxiJtGe9vRHpTYD/jCps
PpWqw1OBUA5ohlM5yzBmAWqvJBOfmibvw+Q4Sk9MGSgyhauxciq6myGiT+ovZe8wMnlW5dkebddX
V1I/EzdWfSj7ceZNvRZ5548nNbu1lGsjrhbkHc90muRhe2itHzW+zGTTM6yZLJcNhSd50sXDE4i5
72P4ZMObiLH912dP3MvyKfBfumoXRg8e3uqQZyHl+dOMY+G/OBVeKg4c3eZVOIVes9ZgwLWx7tPS
ImLB8+3rABdOb6FbJgtt0WJErFL5tk9OOX11i/ABhLYLO1U3jqosbdO7IZd7ETs7sjDsuFoWBfJ7
Vd03ebDJ2P14SMTzxEQ5xe1xBtoF5X1eP6XeuQ7vlNTZYhKCCajden37Q5KLXcIrnVuvo9mfOuI/
CV8g6c3NyD6rqT+1+a3eMELIGBmCfOuh/tRCLgBu6VDyzwi85jU20U5mEhhOeeqRVtbPOu84EOBZ
oHQrnz3lplPzWYURw7HgF+h3BozaNMQtK8d7vbjrklXb/4jiwc3bLcSyKSuUZSsqLJ2BUdEOGa+i
VpwIHp7xkuGBx8dMegMv+7MS3bQsL2TuvnOHv4vokUY8V95OoyusXlMuYbm/UBESN+PB0Pdh169s
23GBgDTybmD+SPWnCKdD79zr9rtCqp8Z5gu/y28s3b/LMGuHkEbAoDSQ4N3WQxofMAPF7D998N4r
/qOSAHUYglWqvHrNsLB7lgGowueVvtaD1SBKnOw7hSZmYrL3rR/iKMcQHaObazG1g2Ho6jtbqndy
Tm5MGTTsmU1vPbK8ztv6RwAj23RaPFjBSncAGdAlMvEgdg06z7RZ+LgOar28NVtnA1b/KHD1WwOq
1sRNTQhqCsY7xZkLUnaiaSsuWArh/m/NawPzf+AdJxcN/BTPXja9Q2+OYdzHrQxYIB2DJYamkj2A
mBZzJOs5Ur8MkPtmfu/amCasehvKezW/7ymgacmAUWScxx4rcrwcimnfFCNRIdP9dIZV1q3rbjNN
QmpS/gz1ZB152hzL+dyuMETo54ESQkq1ScKSNSa+i+EDZMUmbJFBm+u+39aRfWXpKcba8KBpcHIT
RIVlswj8VQR3xa7TG0/RVw1OGL9qj56ubUGnrXRvsk3ZN6Nub6xW3tUJzyKjkQ2HWRiPEpYfL2Nw
qm98xP1V9dRV3tJK0TbfEtlTDN5+yKxzEou1YqM6hIPzxVT2wUR2USTEtcSFwC+9GzAV4okOqvfP
D/wL/PWnKVL968wvlM4Uulr2O7tt7hjIjh6Unt5kDaoBhSAiamDtb6cIPu13UA2sP8w5xrLdKClX
cW9v5Hq8D+yfkeMfHe/n5yf1Qb1VvygxVqNTop03oYYl+ixmATTJk0WRu58f/hfd6k/f+aK6qMd2
15UJ7bxC1txmlO+Ev81UkorEz1A6+61CU36jCFTGzVYwH7ZDdEysY/ll+u4v/tkfzuCShgyfPDd5
/viG1FBG3PXqkOIFKReoyLaecHBcEDKZX/XEKIS4nGvmqVRlhsn2TbFD5tpDVLBV+Xt1fu0C0xZg
AgtjmuK7QFop4m4Mv6gtqh9kX2m/utq/LSwtM8O7wVy1w3g/K4nYpRKHJ3GNLOLMxhljSLZj8UOS
RzLPfCpb4WuZwKlXXHmszzmzyRjobolBjXlgoWOT7vEsJBlb31NXPGq+vjTMdqmP+jYoukUgPeqo
w3PNvnLyH6Lo5oMfLtL0vhytuYhxwhWbut57w33WlC5wIwc3rNJcVVE0TwGKVBSZS+9as7c2Iynj
2bww97j+yvIhlltKa3BtyBLqMZMxskdZDf4L2UbxCCYk8XCybZsOILfsogBpU4uFIxZ5qXkIGCR7
3EZ9nk5VhLkn1bOJMFC2BSuK5zhgoRgj0gWekTS4QgP70Jj9RtJR80+UjoWd7B15gYFVH7Eqlscg
39SDNzcoD6rUIHotXUdwuGK2BHmDkV7Z6EU8g+eGPzUf7qImd6s22FiODWjr0dIIR9qpHempFB3K
bUGRjbyl0H8e+59Z7u8KrD5lgIIaHyOMFlVbGWLvwKzOCTegSbYfx/BYhSHzMSt35lWhRLwxqev3
eMAFhkZ/5S19QwE5ZXHDMb/2j5GuHrL8p5aX68Qe3KSd/P3bIrgNq/ExFix/TJyDprJg0zkvQuYc
jHp1dtvFBzU+IBUF7+RFS2d40VJlMcjRjdW8O8GrrgZuISDIpRalj4jdVjyrVHneZ2upuGmswh21
4qeos3UjjezaHi19h5Qcw2uzTzVtAdGErbw+h6s068z0esROLnAcVV2/FLl3k7XJHsvbr5hxP0ge
baQFQZITnPsjpkTcTgZLaIrWGFFIsnapcgzGQ8P6sRr8O0N6GKJq52TvVoCv1kjdXisXA86CVjhH
PdC2ja+9hBo1CKQbjvwudRruY7K1agN2bUHa+kOEcwvEWFssHQgbWapfR5b8RSfkg3bOr7jj317Q
Mo46HhxPsO7oqBueez9wJRsRSYA/bvxK4/DBiP5rePjtU0C2ZioYIbFr4ruUrGGj3jsYWz8fzz9o
jFwyup0xY5vCWmqXy+vIJzWvH77aQf552r2E4lq+EurUdsWurw9td2Ye+OLAH/S3LsG4pqPlIrOo
lbcAIjpvhA0GSY7E40z+apKbJss/TDGXmFzDypI6Hg1uLF6OIm4IEjQpmG0joCVhdBfIqyGzGW3C
uaPbX7TrP7jNvxIEf7vN2ajI1jB9rSp4RvXF2hBXHxCAz+/zRxftolFlx0GQji332Tdk4sh3vdpg
QYVEJ94+/wD1o0+Yvtdv5x95DVpaQ2MeNIdpvN6EVXiMC/1F8SnTk88bMr42yqvV9Wxwk2Pq/bAr
NiVTHB6WOzhLbluADvOHdVywp5XzF8dMNw2OS9p3y6pTFlGU7DLW01+c8Qd3+VdB57czls3Bl72i
p9mIx9AMaCyY+V4k5zh4FMUPv2/grPmPI1AuHeyHE0P1sSSgZs1MEui6CsydNXYkO5dpKj1n0msE
Cf7zc/votby4mLUXKfDlbKqJKA+ZRAYqhJ8f+aO6ziWNuGQnrLQ6T0KTRdepMazK1F84jdio5rDK
MaZJSjGr88SFXg/nBx5Hlt87WIQUytp+trYjMY/MJyVCS5lrW/pNMy9AlRrNc+vFjxi543M5oUoo
bCoKiw2CQWU8wgIalF8D1JKBunnxurabhRY8xt5zbBQLHHLrYojv86FfxwiOk/Bao52fkbXaOk+e
p89rZ5WFwB/G/kXv9Ruio6kTaF9clY8e3os9whA7gV/C5d8pSU4ZJJn3UINJfKOX+y8F+3++9v/b
f8+v/3v4qP/5X/z8mhdDFfpBc/HjPw/ha5XX+c/mv6Y/+3//7K9/9M/jc4f1Pb/8N3/5E478r092
n5vnv/yAsyxshlP7Xg03ONKT5tfhOcfpX/7//vI/3n8d5XYo3v/xt9e8zZrpaJA0s7/961ebNzwn
U5TAf/5+/H/98vic8neb7C3P3uvw+d/+5v25bvhzXfm7rDiapto2WFR12mCJ9+k3jvF3VdZV2dYs
XVY1fVpdZ3nVBP/4m/F305bxOdmObim6ZkySlTpvp19Jivx3RzZ0mVxy1VEtlb78/z25v9yg/7lh
/5G16XUeZg0Omv/WKP7PPGCaqmoomFUs28LQYKuXWp5UU+TMKCPzoEfaUMNjlJyqBZc4VMhFc9Nn
vs/pSPHeFDr5dm3Yag1oGqEiGE11s14Mai6ZW9XrOlrvDaIsSsG2Ty6PPnSkXNYmBm3JhoM6waFk
UvIC3XsJxroO3Fit/ZfII4R9JurawKaZ9+kEVkur0trYmkBvPy4aUBrSU+vkcvFi0baqFsTeqepM
hMEEGxhs1nU9RergnIythwffVjUaV6ZNG3Y+ff9xHSptm9xO30OeSSZcVRXgv5TZZ9/2ontvinB6
KYSV5eOha2Il3fl9nrCBBUYtnSMnhuqQAqQ9tU5UeNFCRyrLvzE0xydES1YruEWZ6OQUllQkmzkk
SiUzAYMVSBQOwERa6WxoLbuEsO+x+MqlPP1JHJpDuqsSJyN62YgiDJqeFOjqo7AikZ84Tf6LWSZE
isZ6SYdYjytWvJXKn/8QjV3Y8JssXz97TeA8trUEqzs2iy6scEZbBtg7q43igA1kLNp3DXtozvoz
U+BdaQUhXxvL1DTyKpmH5IUsRbK/oPAb9ycNt2T5EpQNrBdt0OPi4IlEiVddOHrKQ1sZ/kOpJzHU
ObnWm3UDH7fGG9ob9dKTDZnXVs1S6rf8gO9MNaOdafmD2IQCHNV9mg6JuJLGMYreiQeR9cOo1Bly
5ErL+1Vcc+keSykU0ll4ulm+ZIaugJqOkgx0b86d3Alr9OuZaIsoXRJwIjx6RF55H/h5kG6STgMJ
k8eFFC+DOFZjtsp5aGQ/NKWFoaXJRmEcDbkc2vckLLjXGdCO+E2TqxpITKvr0TPXORhPdWA2v25s
LVNaSQrb0u9btPsCAFiZJvVjpfutCXUiG3jQYtb8LDBjU6aznkbFqF7RLnCCdaZ6DnKAwbGclR82
AbuzgEZuMlN4y9NdYsNrJR05qDU3V4MkuPbrhIvXZTnaa5QgoGia3nKuBsqp2S72Ha9jH2eZ+1AG
rPggdxOnTXWyxFm3ialhO5bihhfKjqRmY5YG8vxgkPi2nR3xeR13u7kpbAPTYVaz9HAlEgAf4LzD
d870zlkqhWYHBzkXuboiKzMo1oEhOmUvYvQSK6UZuc046fjfMCzS8f9wdmbNcdtOtP9ErCIIEgBf
NRqNNFpsyfEiv7D+jhNw3/dPf38cpm5s5ZZddV8cJbFmuACN7tOnz/kEoaz3vy8uU9lz6wfZ437R
ZbeyfAclEXzV8czPaImu7iczeGg2TTmtOV8xa/YcCZe34FJVOKhN4Wp6GGlZ8uBGdx3+EpcVab1h
Ku/XSEfNa9Vm6fy8lHkSHRG7zJzbUk+LOuMcNDlfuyxOvlc5UjgoCVk/fSltHsn4aggSoOArVdJI
vbfOyEfwVV5wtzRjjba969BfjGuJOGIts/lKiiSbQW29BWw3WmSOTHZmXTroU0U7FkKOtneVStL1
036n2QwW+zz4mWy+1Wgls/6V6N1ztfTusbBp534dEUj2HoQTTNMJNU0eFWUE9x4BZhX3KdrYcGJK
P5Kn0Po8MLP4vftl7sF3WxuicBe4qrsvI9/L7nWSI5+kq5JIZGobD3eJHST1sOwrcM7c78M/KtuW
m1bpCDmqsXJ8hnSDYE1XKIae+yBg4Qmxap5Ot1jEL6jpDTnCDJPltA4E5BsnWgU7MKlZRYOT1REb
f8xOEf3I6iodnJVifRq+r7VXxS9JU6XreRhdJmnb0Wu625Ay/woZukaeJlSLAJ9zNuSjCFeneVl8
m8T/G1YZixPufDbiOz3xP5vUOUhXnLXl/Jyn3NVdOVesZWcuiKP+FC5sHkZEtTyTXafVmWGYuOSz
p03ypgQuynLGqRdBIBZL48Sf6NHN6oY6oZyfRh2lSECNjkaq/2r1B2vfp+04jA+BwSFwQszMo22X
o1w3QjMsunJDi5Uo0EPMnOCBlrJUp2TIeT+jo2bS69kLYJc4epYQBxaog1dTJokCie750+ZOQnxf
5OI1p66zqMOwJFUIatN1oNWJ7zCaAQdu/+vNMvloVl7219Li9novpijPP2DA1qv7fd/1BMDlVkci
QW+O2ZjwuawbDTYgg379mDYeGEGd1/3wtMxt5j4PeYloayajRj5UXcLnEUFgSGRXUdTDEr6uw4Rd
ag2Dfc413PXRPIdDaIdXciZdvFthG2SP7mSAHgW9IQOCJf0kuo390WgGknTD+9k3/5jVI0dfdfnE
Zq1ZmPvPXV+PzoeFU50jNZMQT9ekQrErqVRWPwiYbfHjHq7yy8GXhyZbUdTctokdI47gWVGTLDdo
D28bes4w0wF/7nTTo3aEsB/qzD+kcv9kSz9mR573U5GsjXE9DxKPCEiPhBZvR0nLkZbj0KN0nSXY
lt+mIkQ5n8FAhE9Q9V3i28a1kkGqRSEVjNiN4zXf1hViMAKuiefdTpAPoht4GgFJvppj/eL45fAF
iK4H4BsdycCIn6Jc5TBqlT2O64wilGBtgVaFtZqemMeBHPGbu/p5YnC7K+1K8h606EmF5NsJBRd2
S68NUvCQ9wgEaxrQAy3aKHWvRZSnzesUO1t0X5I5fhnTPNVMXdUi+l+ar6mlO5fljkBmWolQ3RZL
IvDYUTMRrNcT6yS+nF8a3vxfS5jjF4FSEqNKD0vSstQMDg/8nRodmpcRVldzK9Z1RbncGYT9XDOp
070jhIyQBH2HVfXrexcbhv9vusu9C+G5aNKHxhfSF28Zvv1qKiFGmlCrX3K+ZpkbakQzFsihftDT
oEX+jQ5YpE3gQ1rJODKmbvTgTC2VZnz015fznzehjPGly8LCkUqHb0egkZ4MG5gAHpF+cKtPUkqI
O07uo6ztBuQ1N3Hep/FdVqQOXvCJQgHo1xdwAcH+fR5GhZ7ylAr9ULPjGJqgPPkR2pDWHT2J8wua
SttxHTaaZ25JN/WhSWPGsht3qlH+Emm3oKGz+PXBVz46esE4xM4xGTOESPuiQvkkC/w4uZZzIeS9
P9ZEnDjTrIpqSER/RFIXsdok8jh4xTAS1f2kb07oLy7HMGprfV0Wq6hu1oqpPoT7PJPfjFHG6Tbp
hk9Zwrl+tewtkhpn4nT99YNgX/+0MlA49QOfvaCDIDSBcN8+iXK1rP0M+bW4ixJ5irnv7GNuMWN6
8Zm0Wc+VH2zC04hVI4GeZ5wCcYxVbXCF6pb/KXHbVl6jI5UlR/z/mAp2EO2GCgi5IG8PTaZIEvG8
KTQm4bqCgFynIerv7YSOzbpEg7q2rd8P32rPh8zopH0BZDlAPMKmI0/OHBTrB78iYUlH/R25S2Z/
gvwpkWFxXMKqQQQve5mT9UswbvpjJFUHTrqe3mlwKPvgSVTV53yFvLQoB+1gceNl8U0FBZJD8zDr
DP/pDcA2Tf+UN87zUFMGZLRjOyZN+34JDoUNn905NY9yQMe4CFGmqpU/ot+1ZGcRhDfTOmCAMSRU
orepK7r5yITsSxRpRAfQ1qH3j9pcUM7RofSmEmZhNj6Dr9+txXhXluqrqqdPcAxnZHeQLsIo7UUg
8+YERl9BuwSZUooGgoK76voo3sZCdX8FQuNCPNkgUdeTt9r3eUTQ/tPVVZA+xfRLusNenQhrTP+h
qJuntkTQfVHBbTnnj7PW7zU8ZyudR7oi76wLRTiRTnOq6+Xb0Gb3aoYSnIRo187h/7pStc8Ns2in
oPVZ6+nkXwUDKlRWQjuIF9omfF19JaAAus2EO5jnXo8yex+P7QdnTRDirr7LhQ6PbXR31efyjzaG
RymotdUUw32wZwYp3jsRfFKVD2dP4Hgwj+mfsYTQ22C+kadQ9cKW/k7XPJGDIn+LOd2S6fd2Xr4q
R31gqL27r/WIwaRdzYG6U37Khu4vwyTJqnxzXOymKJ4Hn0zY/e12Ofy3ePhubfvRkwP9BOnUaLJO
f3vR+qw0jNQISSG5FohKh0c6HNGHOqH2c5YvuoeUUdcwuJpsPU/B6l2nTTP2RydE3/LUjSSph6kR
zhVn95OIzMlNYYAG7nepvPGBcgOd7TRFUbOfHhGouCn8lLOhQlq0i9Zr3aMSWwT4xHRa/y/1xV9r
Xj83mfwQZNGXZeIpIa0aIb6eCH3ErxIvpCI4uA4GarT1BkLQ5DfJNzqoXsIibytcmTq5dqemq1aS
eF9Rv+HP1EcPVePM6BcjNKPf5W2EqBjeJckDzMMOzXtBinedREIgyERWdnSKLP1OFw8SX2uDPpmo
5jbVYrrj/VedFuljYVcEx03Uq+g3h8bPgcooE4rA4w9YnwBI+m0bvLDECsjEwV01O/Nr4q7ZdMD7
jy1R42HBrK51gggS+tx3oFb/F9r6f+RDl/GxH08LvjUMpBfIDbcKvYvAyA+wsvFWWDbgUndEI+5L
dKrxaN9Gf84D2PdVT9X9rclyelyZo83HuojtC6Z5bnuV4k0oDjZK0XuqZY0U7tIx3luN+JXSl+U/
wBiv/Pdoymjss8owZMiigG9nEpQK4cwwz/8g51jaQ7UUMjl3vs6RIhmSfhCHAtC6erTxGE8vqeOP
L6rS8BT06Nbtdeyq/oMdR0PUCgaqKMQg5CMV0vA8Rk34vz7r3OTOG5fgZm7dUtIg9HxmXLA+zK+z
uGqLQ+pOUX9MdVv8oRDGHQ9kjEyYtMtQMG0RB83jFCUGu1QqpANZx3a6rQoVuWidIxwybOBXZxCU
8ZvJw+FOt3X79devRrxppW/LwgtDoVgRQIZaXsSIfng3JJrWsT1K/5BnybDcOER2voGtgpi1LLbO
4WwRXK9LykGoorrfusV+X8C/I6BBpG8k5jQWuc8qFug0pskMMUaxO4nxooiCWy+sA2woIjlVt6gB
v/NzsLxzalubokLbAsmUzexWnwHkQmTWqsiBuryI7ikQghXZTKE7csiJ9nMwlspBrJd3m6FPnecf
l85Vxdkrw6F+kIhl2bmxrwFJZHNFxpCvn0mtWS+XtttDr2ImYceCJRiu8SgOoxt3PdJxuR5vy3Cd
8Z7N6vRDj2hbeFBJ0xoEDN2N5+NSyjJ+wgWmfasKTDUMjXWThVwgZS+uKZNHGcwgh9vQTErQI7ZO
jC4kSnxoNFObqeATYCaqlWMf4WEh0mZx7mJRjoQJ46IwOgyF693YjUAVZcmKyY4FerhvmxlJwalx
m+raK9gfd1UCMXBZqyrFpzJHjDruY7bK4DR9+iH2sCC/mybcvNACdDhZ0KijbYDaYPyn8Yr0qVwQ
D3rfhvnqHX1307VdOTLuVBLlzwIlat6+bH1q4LUw4ZXJhf6eqZaYWC5dODH+YHCCct1+S8gyQ32l
lN2gnXo1CbVMCnZFmNXtXSHn3D6SiGJZUTZqbR4U5nDkQBs2ZVVeVu8WlQfNN7LMASTMWyFoRmH9
t/Qy6xzzQYwdza7UuaWMVP27Tm/+yHpQ003VRQgn+k5ZLdif5NN7J23T8ZCMCq0JJhWQ0Iz6ckCe
cSEkPlZz4lxjsobkres0y8e+dCyxxRsg9P96P/2cmZMXBy6SKkozp+X6QPBbEP5hN0lVuEmqafnl
wDX+bawaRgPmeoJ7qdYByVOFDQ3TQ2s5B8cK4Gn4Defmomr2Y6wNgf3Rqgl8P/ACSqntCn+4goZO
QQ820jDK2xbfrVDp/CHxQIOvKZiaL5T0JCbGNKo5qUs2Wk49s2weWdD4OF8AiMl1cEsxUY6zi4sz
GDkSKB08X3Qe1UlUPsm0jME6P5WmonTlfTnZ/VzXrg/vemmjuz4JW+8OfK7JPzr87qldXG95Auw/
2CJ1vzBCNLGRawfgHRXNjfyXwOnEzamXrLS2YaL6g4cWJv1sT1jMmA47eN7VQxkymTwTvT25WHkj
eLcYSNQWBnM14mZ/9lsMpJPINgb/rCVXeHjMUzxdBxH+ckdMAiUg/JKyCOMooiLoe59FmERLGR6i
lBL20ayL/AuV9CTEiWCASY4mOep+aQh2Rn/Y8DFulAFR7AjcxI1upkuKSqiqFT/L2lKBtMCg5Wsa
ogIIE2nDwqSb8gQ9smCQsmAtV3R1WzMNuIUBrtHXG+P1FppS/FmPfgtva7XJAEfbxXOM5GRcvnE6
tDVYG9QiKEFl/mWEB4HPDnGAjrBxYudgde0298r22L4w2Ja62dHvkV162a8z6mo426tUeXqaHUfD
Mx+XjjmxOW3ArTs6f0F5LYYZHUfVLl53/PUW2RphP9fSKhQ+PSNXUVMH1Ew/r1AYNF0GWMks66Kt
+rIwuJeiQUu618KRjvF6mKOmfl29CooBArtF/7gDJUkau855ZQy5mn6THP33ojRNMRAOhvC08cO3
4EZa0JPRok1OO4wOVZGCNi0MoFqcVhyMJih5wqIuevtnVC5TcdWs/dr8TQuvQ+yRPgxo3W+e1NZj
/XcvgzpoeoBakNTiT6G8t8I2vbMkqRBZcmrpxvZ/okJZtt+beGIlDQio2JNtwfcOMog8930kR53e
MjQtywcWhos4Jm5e2Kj7w7Y0MnyofkPyubypn6+PEGMUExKAXKR1b3rEYhRIp882O7lF6Hd/9Lpc
OxopVYlOu7YB0xgmVF73B4lTgHoK+9jgr6SYgbjXwayH7HcP7D9Li/enfXJcP6SX95+36IGScmCX
+Skb+rLBmWaD0Rg1dt+VadIRIMxkujOS5QSZHTENR+XR8w/H6IXAthb3v36Fb+CB7RUaWldk28xn
bTjBm0ekoyFeMI9qTkuLs9wxhNqFh4ffbSPuLrYXEUZP3cabsQ+w2Hw2xR4oOCXzk4+0fmgpu4v8
BqlY3BipEzAtIhsmyBTZ5i/ZpYlznE0v9N1c9ki9L6nrnspawJy2Zpbube3PCsHjrIeqkblF1Z7w
ZYhvWpu3v1Ud+Bkn4/xjJXghiaTvsW6N2l7QD6dP601y0FkkzpMDDny3MplSnQCHyDKavMo+zyab
EFt165nAPy1FO14BOa6PbY1wMir5K9EQ9UAmSR71Og4PBV05vK5kiVg2g62WMajcrMc6MFDkWATJ
V/JKngV0XkLqKAZ+btlOzbfONy6ob2CWCSOcsRNfxGDAUhA95sNDGhfZ4+r2ic9g3pj+gfeFrMA/
lhqPFLzWcdGp47nrMdsahq9OHi/R96zr9Ur9CJvvHRziyvlN8vAmCF2eXmDc0KOpT1bON/789Fxn
WRvpjPqctQZgGEIJ/dRCTvQ+YlWF6hzI2Qm+zHFKfzgeySU+WidNxDedh0X6d1nM/NavF/D/Y4+j
e6SDMJS+CrX/NgYlme94UUbzBhas8p60q+Pprp+GvHrXTItXkEPKBqbnBetv+Cucb3uGAJ77/xMS
SW7khf2A1NY+m/XjAqtohHuVSE+JwQEJTKKNcS2cSvkIPtcyl0XTsatBL/JIg0VeloJaA1DyJhKs
ucFK1uXeGFiNz3P8zfPa3tEPMZHqlgEAamxXkoFpYOCf3yGazH6pC284W8wZObWR7lXPobWMBsSN
CNvjmKSD965KXGJTKIqsvmsCEbzQwJOvo4do7XXWS9nhARGwRH99dbto4b+Xt5V7Rm4xiXjEVZKn
/nx5HZDaOJdJdFehHU4aIERaYn2Tp+nDMGdF9xrmpqCPtncW9jZsG9S0K2dwQ/6HnNqtOyXLqnqc
F88dPjVlQHoyWi+hDaZSQ3uw1KaAy0ExOy9PMJe31puTy478ovZW6oH10qIKdFeru3yywn+SFyJD
dzmmhss+dgpFz2dvafohTV0mdDi8Ex8p89yOf9UxThEv0BxQCKhGfxjPxVg06dFdCflX45hz7LmG
JXpfdRPdVRvZia6+KgqOdnxIOQ+xN3EWbjYYw+4ffBhT1u1qB2a5/PcCmKj5s/Vjd3h0y26A2hLJ
nAre1LwbFSFcgn3jkvTd18xop3rnqyop7mvK7fElalvffM3Ahih6Vk730546higkIKJiCzh8dTmp
jfhRDvynYaOH3u+pXDN6oNf6knTE2lTdqw1Blo8GKsjwl2Mqp/4jCBVedQWLAAZJnwrnDv5AzGRL
HiWwUGDJMcLD5H+KZ/KWvCxRbtPrrOuWFB+HrVcDO5gCroynrZPetewMf9+1fQgE9c9m2a86vXQl
qwxmEbT7hWFC6uHS9568Guz/GOY9T3V/WRLTCx50fUmIwTA6WPKDZsR1XUZvvoXVPGhUCi/t5Eyl
dfdKozYvFhyQCwo5BlNn7jdLAP1O6TSF1OU7Kjenitm5hNoKU8bVsL3+6frCVWOHdx2Z/yc9YtiE
iPyaOMlfso7glZTrIvA8MtKboutcQ/ifkfye1mQ+lG1Ku5D/LzIW1DB1wIwUTac9ayq05klmOuLJ
hzJFkQ8ThBF6S4/JUPhOxlNYfiguVAzV0gQ9uxB9qmNNeFAn2DVZ9zokwbA1nst84h+QVGo2wbDY
7d8WT/BVe0G8tCnZx15R15eX33jrzF+au5a3U9IB8A9tPnXmztoCd4YrlDUL0R/Q2uiRU6pIHzLm
BTtkMOLOybr4KrZbD27vnVNtbNm942Jy8bj0qipeTdWn3jMKPNxcvHfPndTb/lZeMbX8Ogy1x7vu
azSbPmHFG7vnmeM4eDSokxf3fq4N/VR3WHT2OHsRIaJCloXfWPJImRGIw/PXQysbmZ79ZkCXI3Zq
DBQL5TnNTVGnHgzKwQNKmm2PBnzv6CZ/3Jf/3u5TYaE3Dk1SO/a7Vwz++sKG6fOT6vpFX/nkSiHu
vM7SPU+qRhIZtWS5oNve55RcTmyn6ltlCzwjnKodc4bvvaGi7pPJytUuWb3xaSAM+O2H0C2ml0za
pHiMwRWu9u3ZI4pavcu6QXzKXCfR36IYU6DnqaiF9xLDuca62dJ4GhDbLze/lqRG+7LJ2J+HRTqr
ZBxMLyO6m9uoOw83WW+H0PCi6Y1U5hpUbUjubLBl6Eyfe9U97gLL8DzAQLlqq5lhYZrqOP4Vckkh
23pKenhHbgh1R5V2avIyo0CRCv39QZMTX5Wy8ZnM7dMtyG69L3VJdn1Gbreir+TqMwdvAbwewAqf
9v++E8R0ii5hcshIKOyHzgzjcMskt49jalpDXDuUMnTW9xDpIAAAls3QJTKr6i8qMKn4I7w0aPfP
Q+94o4PVVWReW7mM8X3twGB4zisjVnwGN8obbbENUxp93gdmUiT121Lp57v40qyTxtbVXZrSz2Ku
L6ebFK6eu7zSmoXdE/bDGn0EY7A9TRNrH7Fc7K9VkqRw1ETISOfOkqqVHCGu5EOan2SMlRrDwRsn
YbvR9VNILlbdlswKi7ObRMkE5td6PRKV29FR5W1mcaKK0k2OZBk/EyJMePfPnr08z/1nWh0EwxgG
mndjem8uPvJumujG82AlHW09hc55D7R5n2FGRbu7ZjbHNxNKMokz3HdtNwzXWZmTnlaZwFi+Koxn
rvZ0NneXDASR/gFerehMEfWM6290Qb80G6MhnVwILvnoQZIzVo9EumoaicZQ5/nEtfI2FpclQWYm
fYzG+6Du4HVfkRhDzBh1xQPVqea3U3/lUIQBsB2Q8M9o6borJmqELeCec+q4RFllJn5t4eEX99JN
AGpMCRMOa5YN/4BAxUfsm7ivJsfAO9S9wuRs5dwMcyLjeawRusca0wMyQbMmb8fos2MFR/Te7vQg
VHITg1t0zTGC7ZA8BlVghvc79yha0ft8VHhsyf4YuIYlXZhE8SSQJeVJoG+QuYhGOYjc4MJ3OTWD
KWSrN6brObaiDQfaH85EEZUemH/h4mhmshanJUv6P8aIJuxV6uS82V+nYJck/ucMLNxABigiIShd
8NZGoa8cxxVplZ+XLfmAABQRIPwiK2ImrERLfJcRYeEd/LJ5+Js0hK5+MzN6NV0FdcHbz2iaIDKD
7WH3oIKGx/brK9Q/U+wpQ1g+1Ds0A1wATf/tOInbVpmSSrbnndI141w43DU5zUrG87NanVMRtM+V
lfTt6dMO8m5dtGxP8F0FTgsphrh7OpB3wxY+KaZanG+8wt7oLFzT641GFx+R5CIOzHMST6fecfPl
xq5e791WbduJK+n2sjzB8YtuZKrc7AQVbqHQq+i1nitoICF72eP1jNhKgr4pF/1M6PRD1dy4XZkt
DGApTo18TvFhyqa6+5gWdcRibnIfUaLclCMIiRnKl9SSM58LCqAIkdcO0Sak70PW0wLRP4PjVxno
+I6OsNVSNBU+7bXHhul3N/7OytwT2iUIWYB7/Kj7aAunzBNweXDQyAh2VlIpDPZOgwiTibEzu3bX
UMOa5uS5TNh8GteS1blTo/4pWXCVgxGZVKzU5pJZGHI+sjO/ZMPlgPIMi/thjZJSkQzLbxgOvvdT
QcNq4CHCZoI57lOVQkX/uWKYV2+CgOMl58m3bDVUkQB7i2KKh5vGWa15DhLfe/YK+mrMwGXDfGyU
q+YvbhHo9FEojab1vKFqPZLADtpOHmCnfwKjplWyZkO1Pu+fbESjikc7NZAJhyEkBtkAu284zp7b
dwbZdaD+T+sotqCWVfjQLX7iMUO81Mu1HQPvda8tJJnWcJOFAtmevAxafee7o3x0h9yKRy90Ghwx
Qysb50OTOMjTFEXilWjEODzN7pL3yrzCaM4Z5uB3m/8/+IjnQ+rXIdQd17hsr58fJvWiERWU4bMb
xk57dJpEBOqKoN97NEM2Nlg6WLGVgPQMDhTWK25GOy3UTXxYZL/e6pfRlh+DUahCXoaCRUQXkI74
m+tJS+kvfhXk9zaeebl57AF17mxBZcsQd7LBEUkOw9XVFApRDSAxhrUY/trfWbWGvFFfBeWfU1Mo
cfonW70c61kvSLPYnxtxfid5uV7GEeLXYWyOYd260f2+rgsExTYafMfX//oW/9ORARIEmnRhSbnQ
uN7W4zFEZwV0MTLcI2Ic2D0/f45H0MBT4vbAz5ajTdzqYpD+HS7bNGd+/f3/ifdQ5oH+goA3D2dd
v33EvN8i4iEjkNv4ULN0HDnJVTBHeJvVjs+fXVoMwbEeYochm4UpYQTcg/Ad3rtx9mw0AOwZFh0Y
0FCL366AN5P6bG8wgJB+gwBOccHj32BOUdQ6MpbCOY+XALNzp1D4IORs42DVh96p7Z0zRul03amF
Pm8RuOnTTo+JAzHC6l394lzQyZwfZADx5bgsycpJ4JYpUsbMjrjn5bJf93f96+d7mZr8aQnrrY8g
jABpZwrwLXI/L7OZHG+I76UN8vy68xxLF+MySVDkrphu2jrH06q+pEQBU/I9bqz+hJqGqfLuewHj
NTvaPBs3/9U8OhdZ1Qbv97xh71I6DqXdhx2UgDeAQFtU9PBwEgf7zZN/ybUz0Lzi3qlkcN9RXqBk
V6xJ+o6JFNzw9vteIcurc9/N+ncH9tsIHbrgOvgFBWT4mp7Bz0HFKxIz+KYNsBQo2J9uWSMOJryt
k898+8iiG0an8J9tPYvuNxFtCxA/Pf1QAFeGiifPP/+Dbw/QrJq11Q409Mqf/u6TNu/f5aF1aelI
FnZ36LKZTZXYBG34OOfPDubbmgS/aXxezqF/r0Rvx5RhbEqwxWktBfLNQg6Yyg59f/TO5pL2jgId
3DOPYEXYiMkzsoU17M97Swd+AIfmP5VGkRp9V+ZN9bGlrTOf8P/ynPsCFmlwZ3DOLu5Xs+T6eg5k
z0R5vo7ZM6VcnX3Ic7MZxkWJ/U1cvlzsvzdjVEBuGLrCE9jvUYa81QiuIeqg6JbBFBZk9C+TYB8f
yEOsPCayqsyVsi7kSgwP4WtfudYpvVPcZURPDNPk+GIqyOfnFPQRW+IqaTVjQ5eOdNAJ8klQ0xLx
w0vyaGlrRlc6YLM/DGxovLN729VX3pATnFpFg/HG75eeXiJMKLwqJ5lHxx1rbsvcce501tnsad8f
hhZnx3yF6r0Plt5x8Jt0RJpt0PPHR6MgWQKuMn/mgUq7bwVm1047vowzpKL6mha0V2N7cYJv7Xze
EazG5KTxzeTH/q1XJ6l92hN7d8ETFT2trbcwTEkRweBDSOF92UjVXcMs7B9LjrYEpcKqQZjKn+NN
9H9jTR2c2az53V58BRBZgtshmuEpd57tvo3r4MtjFUTmeZ81qNYaNG+HdZJJ8H1rYrYk0F+C5YXy
BUtUfrTdMajd6nXr9wK8XdrK2RBROXsz2phknCFwVn/JhDKeU3dDf4dsnxkJciM/qov5m9e5ExUu
4rqlhRSaZAPqPDt0ODebCcPcbwkpfHJyptT22asopq4hLZv5jHrqCP4I7Y0utZdrNF9xwQL7cqI+
jszAvG3hRp15ggbCsNZ86XQv1UjeTQ+UraEvX9MnPpe3Uz3SlLGh6WonC8SVZuLJnVfwpB1M2YGV
HQMFuKSy2PkjJQdgzFjcZYIlJHZhM3zhmVf9uiGel2mfoQqa7hVDLn5tqmMGZ9LLREUex8CVcJxC
nIyXGPHS+/2b1xqYybmOfZSOqf8us2b72Mu+XAcn5LZoKqXduTBR3WSHxfGRnYK63nviNPaag3Cn
Eu/ZJa1DLk3IMQa9zZKlv8kvEzxh3pQMyJpyip/hJmqGcU2ISgQ6jEWWQf/w+3l8l9u+qZ9Hr0wb
TBwhWB/radE9+0xW22L2aqjv1zA8BAxem5F8/12IOl8+5gB3+jrWdlB3ai9g965GYHidbobTTnc9
6yrXn+sggkJVMWUMEug4I+OBNdjCNW9/UA/SkQrlDUkm2h3Ji3JvvMK4WTTfqqzhJWZNtNU8FxDU
DBXg7P6kxku1EcXZSmVejNvUGJOQr4kjZf8tNjr44g9dOpzzXkhwxnXlhTTewmfhXs1q3jNrJZIN
stgrt7AQJQt86mKgfTN7cn1plG4RIcmTYjqWyqNXSrQPy1sXOUX68U7fMcZWLSPAAGxN9jkpCRtG
1wUs73mqbzmnYK7tqwVCiTZPTAXUf7qURu27vuknuqfeEo0fNjy2e/Uds2GsRZ5uGHrEvdyvYJlw
93Yka6RWd76X6RTAT2qz5BPEFJfWf+1O2MM7EYJZU6RSe4imSbt3QjpDedYjjsXXILwtaZ3RSDmW
HBrp4Z8ICXN+gx+CLievrmLwz9qz2vtjpp3AmrpMrsxlm7EbuiZmp2GFQPTQUbttkH0NM5XJzdtp
4uZjvOKpkoYmTfxPhQg6pqgi8R5uwHb2gaQuf0wla+nZUsIDpwZGLuqaoj7/qEDk7bOALoZklwTe
mr5parflwCoJ/L/3jimzPrDcTLkwwqJyROQ6AzK0503tJdgy+psHPNdAH0rTUuj+AytS2dtDElsx
ExsaJrUqv2MCJLTjNjw2FxoR5XxFvDEam2R51FlAsGqXWkZPYN+zfp5m5uKQT/Bx3ZojTssYMbGw
mr8yGaMrtIAhNbSfi0vM0m2gWtBAeOETXSpFxFFh6axPks+VnIsw1D7tpVR2GeBMhkGYRya2qj8X
GoXVowtBPOCvmwFYQ8z4g1diW62T1w7eVe2HWDcfMjGizKvYDsHWRJF+cFWLrPM369duQf7i0gix
bY5bYBC3g/ugs9Yx4LhDM5+Y9VMdjLlkKe9rqYvqNlx6JM9hXMabA3mCq0PbeCOMZO3L9nqPOTmc
UkJgIFlEO1YbaRW5jwEURdTEfL1Up4Cj4CvZ0QIFIB/CFQXkohDUEgwGzrcDkmMowxJj0ZRt16K5
bQ0jXldz7+N1nI1g9Sc/nUFuKuNWPtrI8PuvZ2jc8pZeELUZRX7pjFdZXRbjgw98lJykz15AzC7i
hNtBUOGl6XDn+cyAXC9Jk+bQCFPItEflzIt7cqH6YGzq81aKQyRbWX4eO85GYJCqfS1kynC3CIAu
b2HIJ/E2zjZSXzhwDQ+0TAJWfDrWCGnS9imvGKvYNm2KcPdxbODlGbKVLRqoBBT8G+v4ckzyx/+h
7Lx641bSMP2LCDAX67Zzt1qtbEu6IRyZM4vp1+/D5sHuWAZk7M3MAGeOzWao+uqNHmNjsUXglZnf
PTnOn9G8xg8PWCas4msUaY7aT5o189W9UA7FwGnnaeIBAMv28wvCCqzHehZOxT3kYCUekTvPz8Kf
4PBkYiAyIOiVcLpx5+HYA1wFD0m830Lv+4my9Datxqf4urKGBhm/61CoDFUtKteJWOKKN8HaDddt
FQ0La+YypiwjxIJXLobWnl5prp6FXL/4E0eZhyBh8dpllZPYjx3bpr2vvLr+xyHa/HPouspYcKtg
aTNNzxWoff48YsRm0w89Xt99nnQZsVRXmCQzY35+WBQDSH2uESm4bOvuFZNdtpMOnyAvVaUKnPdl
A2KYSYSXW0P34SwKs58OzVC5FHOJkYVDZoUkRzxzyTzVtNxFhng9igZVK0jMQN2Ktq9MODf/LILc
6v4xd3/IcIMeZzcx0aSJWbPj4of+83eiOBWl1ue027r0CJSGlaQnnN/xc8NJMn0RNrZeuy/6cDvJ
PIoOeIQD48KZBi2TWcZR/rgcuEpAKvORBIX+zpYKJejnh96PoIYnLFhdQCTTNEE3PtaScnzITISS
aB3phOGkBew4+87iWkbbyLSijDL7NB/v2rpyO1pS/60k+CBsAjewIZukbhpYCey/7QRWH9L6DLJx
suKOgciHp2KpjFqTiUHGsR/exG5cRw8Lz7PMrwvHvwQjlNchWR9gOelLJEafBvI2eGRFbYKboh1D
6znwJrcgHq3I1Fb57qh2SMua8s0eDDKfiyyeutdOJFaBVr/XgjOmXNSMvegR94puGIp/nHX//Aiu
Pxm3PaI8HTgU1OTDy4EREf0+J5KTHGPZEReG3v+WpGLZv9gm2TD/ONZfX7b/d9Lho/Ns3Z6tlmB0
s5Rkxun/R+tiR0HA8FvHh9YNZPloB76lzvWkE+6XU5CSUGPkSp+0ysZq3/0GPJlFdSzTy8j2lz4P
tTnG36paZQS4kwIguJW24EwX1lXxRQv4APcqU2n1r4/oL8SYkwKvhkEPNe0kxjUP6X+ue6aNdcv1
iR40gsHfzVbVjKBBbLiYPtzB2xVa5be7JotbJF8DHOsK9rQNd5g2aDYvvEK2m6m2GXo+/2z+xuLQ
ZFuAcYAxtsFK9gHu5GAIFAmxhSWJRkR6zIamk/epFZQP1OIxhvckfgkabotvoYkrYw2RZXZY0Mre
+d53Jf6kdSKJytgToEHGx+eXZ/6pHZpfMLI/ZoeMNDnh/oXF9a2R9gkxsScri6wtlKae33i9SSKr
0BA37EbUJ8lta4qpocGC9vGaEAixSl2Cxrforh15DuxAmmf6xcvhCKrsh8cmR6tObK7yLXdr135P
7npesj2t0quem/l0ms6TafX2LsCbIJ7HxFf+/5+ODJEo4jEPEBSqGy4XW/SfLzN/rau6bBp34VUT
j2+YGMC88evoUcE4UtQeqXmOcEM6BdO4Npqbzk2jYylwyESrz+/0R9Rq9q2atvBcC/5h1q39eTGu
7yiKIOWw44UDhkce1pnNxmo8c2c2lnHRshR725jDuh4isNP8Eb2gYgj8/DL+gt8dkAwUc2yoJkIb
NLR/XocqWeEQSjm7Psu137ovBjLAYfnuzD4oaJ8YNTXuXYXQ5s6iWQdo2AxZAgkMkPBQN+31lObr
DWetZZ0VV4+rGEr20hgin5CIZrIuCnWEuvWZPJpLPToK0YowEWag0Qid8SLHsiq/kxqRl/+QCH+w
ws8bKjFFYl4HPEgkNI1//sI6NvRaS4v8qOIaaxcSx7wl82Uah5dx6lmM0iZjLc3tpGMfq8qKxxFh
78Q7MSGy+BlFAcUbnKddjFAV2VvQvj1u4rg3SNS4cXqqDleVjCZ9n/QQ6Ri04CLX/XWhWwCbqrTC
0V5//uj+jMWaf5fHUm+RpmTzPjt/2X7Jo3CtYQ7IYMUhuyRqkW26WV+7p6bGafzidxJO5/O/9MOO
wN/qQWTg0dJR0MMh2fMO9T8ra2ChCHVifziqHKHztx7HXvmmmUhEkIYaIedkt9COmSpc1oNwom64
aaNmC+TTO8cuzIp21bB57UOSFLK9rjDRgVpgVykswnFvNT83/mU7/PipkV91JZcs1nzW3o9ksnAz
E6dPEhC3MRLkIK+AKl0flSIGOdQZ8vU821Rpi509m5LwPiKLqPnH08LgyJ35f3vpfOcECjtpcgW4
xv66c4mwK56XoR+deCReyGBHlZtwbNsGxTRo62NdpLBBTZ5jPVsZlYfadtkty6kFv26stDHv4gkk
i/CMK9JaRh07v996s8j8KufUIn+CzgN2QN6ISC4Hei/yvEK/kHuhZB+Z/7+xMfKSD1IxMeS6cqvd
7MyTW13jVHdaQAJMHgx0tYz5G3JUNvoRwS3p2ZxerBmfbMt71Diu+TT/cG0fI7grfnAC6e+5Ccq8
90e99rfLdQL787cGXhsMLwbjuL9rrGwInkhZASuwrFL/Otgu4hKF7aK4yczIVi/j4GjNdvkJQYMr
9IWJPY9/6wl8B9ok186cExJYr8f4qyc+J5agce5re9BSyqAMbCuxCpvwVmuY25trOkLg4GZ/LF10
WRyHXdu/R4tj7MuobmzoeipRi52edNOs5EsHbe2kKFzIZsQXX+xb10H7sHCkJrWs5l2pcIxsY/Iu
671MnNAAkkIXd89rZdaETs0y29qN+NVBEE0kvfR1AYu2EJHGoEnnNQjn/AzoHZyAiC8c74wfIB4I
/dM60oWNaJZdoTqN+PeWGRv7KW+DlmOW3fZ0H7mvfPMVcoUZ8b6LRRDEBJZ5/Nkyr0DOp6jlIj0/
gfTTrkuCp+j/27a6E427pgn0dL2MSXk/8hnXGvbgu+XfNb3C6R6trmBftJTJ+wd/x+NLW4cXZXmU
lmuwVi6HjkEMvC6c1v36VRbMGDv0gZDxW0Ib2+KYpL5RHorrXcs0l4szvKiMf/eDCrR94k2hucWa
i5C8DUo95t3k128U5xcEKBWzKFnpRByl5V7HHv2oh2kabYXNYfwWpWHu47036ZKeKGMT+whDfXLT
sHerk+e5qnkyMqGPz5jw8uGtL6fEgZyfvWhZReptrhPJ/uSnzaAdZ3vokTYr+TDEAXwirT3zg6bw
jM9JIzxcHCzS1TMURDkHtnNdQ+fcWthsrS9WUifC2/LAVHgbSoakY9J2EiHsVI5V/NutIt95zY3B
7I/J1Ln5LTZfhYpPEOEwV0fEfPdRpTpxF4SRD3iZgwpsDFHKdmvmTmoeeAOG+uBjka32pGShv19F
OSnzmhfmAKfoWeoDvFfQPdVFze11RcfVu1rTM4AXYUI0mZNiqD/o128x5VXzCRkidNYlCdLhiU9c
ExVMjqzgycnlRrBH4Raj8aqxeYW+grHxKVi2F7f/SpC9Bpl8WCdnwhx5OIMaasKPO4x0SqZwG0lP
Gsvv8IrocT20v4fCasV68W9bbodSpqmcSj/mHLReYyuv061u5bSMgUX2xp4AuWjO6SJJogh4vV5y
OPJhM1QDoX1z7FaG/Inv5jHXWj951BojqdZTiXV6X2ngu3fWfDDZoM2c1Fp0hvxhV3kr9hYDfPhG
3HcJuE3yV454om877LZVRhA/Bnd73OhKGv5aS1IyI2YRrUtrgZM1+iUMIzfcln7lJY9pbg7VOuB1
zo8lVMp4TgdzgGof/aFcz8dutJsBXVsAdliFSbhyL2kdl//Ug82D7x93fLZ8zG5R3UVeoF/5rv/Z
0xVJU1nkjt2xwAcfHnRi/h8HdyibmyrnGslyU0lBPrieHQ0Yj1/aYAOL1y026zV1TymhScgTZ1WY
Q89IVrbxIeNsoHbTJNJiM2qWVvyrhtb8U8cy76PCYgIhA9KxmF8/Dq48wMlA926cFrtcclUGZjqQ
9y1HYRIBrWKqotM4SJKvy1opGEs/Nbxj2VL6sFpYpskkD+EClscinxvw12XlA4q5U13H9GcFHHqp
mlFa8ZscLwpTTEh2wPrPZ6q/9ANM/xRCQPzzXw5z1ccJVeJOYNpy/1O7TzohQl9ttzZ3WKVKReRX
4OS3UegTZB7zVXinsBJDf9vpUom1x4IyO9vSiVaIwnkuiTmhoUNWrPg7EWAbvbMrgsK/pLIrm90i
xNe1Mn1BA6/n78mYDWsznDrOwBz2ixtyUFCsg7vUobUiM0ZYP+B/rPIXZbRad1wgwc9vwV++Iwcx
Ikdi4iiAN8Aw5nPp/76CJXtUN8T+DtVHHj2WFfo8Aj2JKX4pO92pdoBZfv+y7EfLXpOkDTLJuCnr
6q5u3XF4//ya/jo4OAYX5Tke8iQdfPajqKHTvE6hU4/3uLMAERapTJY1Wr+FGK8foLpyKHFogl8u
oTqmSUCtrSe7gpA48xUPrBX8lk3SZrf64hS4zmyjaJJZj4F1aV1YSUIyaYWC7j+7C+8IW3OPc4y1
uNNkjOby85/1F8DoINBDaMMfAMxIoNSHY3CLttHSdL3YL4OwK7TybXEcVFdPSduVZXMqRBKZ/xnW
YrACmNdmdgGwJnp3sSfL8TSGhBLtxwElAmPhHNr4jyv9OLhzpaCLaJ8FbiuHA/OfL0Ud4h2E3yr2
WTFl2bbFT4KUwCM+7U0jbiFcR6C/LY02UyH2bPRdSrxJpzcPPnoCUok727hpMlQrXB6JNfsmdU22
2dQsIIOIqbwjthInRawG4EMzcf6Jn7nzFf7vyoo0RSJtIhN3VrjJj14nVdVWlg2ZdeoZafvNKHtP
Wy9WEVkPCEAC+G3voCyhwjX2sRYTmW+W34DV2F8X6nwxZFjAmsac5WpXX2ymd2+n67m2WoT7wxWV
yXpnlCBHOKNIF6m1imxdzq7Etc2RVkKO+nAjQ2WMX+NpqntgJOEAmJZJ7HZPpqdFzz4cnbVaqGwS
T+FiY9ExUnRGVUZ7gleD7JzobQJJseRhcd7lnaDPhp+SXyX3YiB98oFX3LIeXRjPn2FDOuFaq3M9
vdN4VE9kHsi3ylVGu2k6vz+NRAxfDJnTpGAgKaAojA3zB+THFGyzauI+hNf0VRfVwQjyDqW1J0Gz
PjvJXIDkjZWeHYjxkuM7lq/p9R8v4V/nNhZksrBAP3XhcHj7eOJtrapsprokJYg4gOYNTos3fUny
WuQBST17YdkepvwHZ58y2BmKM+1dXDTI1IMRGHsvbAK0jg75Wb+1pAscwqekP22RRhXjfRT7NLhg
SaUUfijNtKHGIhsc0iNdK97ZNJlIyjLcXGzjUtDZomVO060ghgioWnyEhRY7/Tbu+R0rkvBs/w4x
rhU8NUrqNGOR+BCsJaZWc81prykO3VBQURZ6s4FxMUMQbgD1yyxUl9/x6WTjiUAVWs9QgtNgjHEW
yVo6tR28/BTbFz1lmMDuG8/b4SIwXuQjUVcZEclYQCvPi4ZD5aGFB5yIxjtRFCORcUkrE1g+zkir
RXnRB8ILqRONsp+8XkqunGu6KF7uAU2Jo03h2g9tUkw0Plh4zrpW7nZhgBIsI994m6D7bIzMRA17
bp1tOjNGTyCmAeNBhLIB89TVpRs0Pf97SVFd6KGm9qvfsdWjHXa7wT0KX8N0QY1t+CBqW+X7BaOE
1Ob0x4UFU0F9T0i7B36m+ckSHeoT9aY3/Vrrhj5f67Duxg78cGOYqQ4/EFT+OiRxodlBJrhHbarN
eO+FTkicjYGrifqWCiHJ5y/utePmz7XHwZ3quji/HYbpj9h9mBoMQKXtnXR0VBgir9qKCWyCSOgr
7OpfjQl9m+Wwmo5/ZXYHab8XbV5k31XufF+49eWIOvrc2bXy5+Cu0B/PMZQMnWZAfNZmGLvkHEVN
8hSrbKKZL0yMYQMBPqvGEVHchUThGHS5KUk9L6rbVdMgeV4vfGQjGpQE2TXGrzIc/UitTjleSl84
74aDku+cdoERnsiSMSIiV6pJ/gOV/0hmgQZDFzjo3ATSEA6Df240GT/KJ8BbO5F5hLtZY9BqtkS2
jAOe3T6+1G4LTjiWseIs3l9hk88f1t9cljFbHhANSgZBdLAfDj1mXY6uXjbpTUVsx3Achaxem8AL
C6I3OI3cxUHaU0HuQXjvW5yExEGT8dgdFupLLfr8a0RKKiL60ppMDBTNLkxuahs+2t/SNDatURN0
85+0NJ0MdWuOnKtXba2S4MALbZtIUZz+CzyDke7TqzR1kSx8/ov/nvhgN+cTHr5Zxng24Q/3PMOi
p+Gp3S9evtxN2YSjCifFESlPFb3/tyK5I042zgC2eGztQpt2Opb0YCPQEn37/JLcjwidw+rsMRSR
czVTbB99BnXFChw2WD7HPp633ysyrxetCO59rXSTlyLNYtpbu545b9sB6jqcPhCG+BFVuwpPkHUg
K6kDnys8DUnjgrZ1V9G001Ue0NMVyiM5Y1bVV4EC1VryMod8CJj1lqN2MKDqOExXdJraaxRc12mB
qJarIlJcYT2JJqZGxTenki5/0fKhtiriaF/DxhEmfvXjLwo5N6Bu99Rm6LlPPYGhqAHNsaUHOQl1
f7NM1szgI4MnWQZgVs71X1hgia5R9IA6fuNbZyKJVfxYmLFHQFdMgs06L5uqvJ1S/K6rZdbVfLi5
AyU2QEnLuB5qWQjiroI5udUJJz+4oTA19s8lEXpQdBapeLtUhohGP3+siDP/OuCCgKNn1V3TArP+
64DbtMNIhoIWHAPgvHRcV5lRdAbKQT1N6P+doy0fqWrlr2ZanEGSBQ/rY8E1yWuiahDPXvoFg+1N
i5+ynEjqXAHyaQHpT7/LqeYOZySKfU+Yg8oLY7L3ZFtGVR2JBbPeEkL5KLrPZwdCMlldciTCFHP0
QtAnPlajpyHu6vay+DGKqxtAdnb5HiEVcLdEDSRqs1xL6MoZkypgs74vjNbkaGT9cppgDYNasi+N
PgWCd26+rAg8uXtMMLuWNGMCo2y9kFjvzeRIhOh9r1vtw7LwNWIOw+UkY+Mgv75k+hTyHIVwaJQQ
vmtpv5kgR2dr85/RExI9kuWXy0kSd/Rf3DaYH2aSgSv50p3v6IJCLi/zqEJuALY6YNPEFsNhCuxK
9uQW6k7xBex9SB6FNhBjrectET1bx6VQ4ffCcC/xt4Lmsn5bT/zgXaO3mvGqK8/OfyfhnMWxPLKF
v60dREiQejWzP+NtK08ypkL51HWa3z9n1eC/LJzPMsXkhCSxX1VzTkIzMj/MFW6okLBg6950m3Z6
lL7rbYZctbanGJNtEP0qg1zk9wZmDtrbdO2VHDYpj8uHXdmkeLwsZhtULbK9cTKTXlgCFvhwl+99
4aGckEwSatNtXbv1FUBEuGqvEPICyPcaqOq2z1qMBuEUGD+Zw7tsL62egi2XlvWS8qBGw0hkiQpx
koWA6Ei+alN9b83KtR+xoMkRZCYU5FK3ovy/BEGWh2N2mJJW774ssGzHh0FnGGXHDWnpV0g5ZoFy
diJSXvQU1K0HjaoTgH1b2RXWeVoGiAR5NeOeJWDB2i0UCiOFEmM0HlO/neP6e7JWaH78igvXPRp5
TNPsZJpPqWdX5GVM9moQpUnWoi1o8A43KblYiB79S9ITCltn0voVmFq4blh5t32pzYlqpQC0ow8z
T7TwJovG8szpYVq3ZsCjSWwKIErKDdrUacm4bZPhnoOLxxThNMERmWGwTWXtX5xI/JoIO9xlXt1y
3Bkek663vxexBihXNd7TFAyK6EA5nCrH9W/CYNBvtchjqibmiMiJGrxpyqYLYuZwVzVCPZTN2K91
fRyJ+NYKmoORZYlbw4moVPLpDu5LtR34w05pTmd4K5VO7PqkjBUNfuF7E2fTSZC0tbFw427z0a5v
jXAKXZxOpf1qdpH+HbUcbbK6kGu9ii1mdy28LfsKpqhqrZvRGux9bPAprzqkol+UPY5Hp6qeOU3Q
P8+um29QG8c3CLloGkPaR2px419qYEKatPyMAK7M3g5aYO5qYHCTKlz13rO7rBt99B78SotfbUIM
j5xvjLkcu1Jrf0SurSylbyqDqaWptSSB70Py2mjDKTHiYRtOabhFH9dvOBxLfQZ89INeY7Kc5Jha
G8u0aCPHFfaDRRg7eU2a6UkzY7VDWNI8aK0ZHqWFcERPB2oJO/NrlRXBnReW5k5a8PQst+dCi+6p
1qLjF0vQ1o9HtMwisieMkVO+00dSmTZh4YK6w3+obY3YIIJqedGJE1yj3o52+JGC71NP65DWG0Bl
xfBL99OB5FycJLGXf4Nf0sdNL9h6n2gcCs316DtfE9EFB8cIrZkaYLXhPjf2phyyaVU3/f3EqWQV
ICdG+ZCbGxnQTrUF5pj2aixad4usOa4345DB5+STl65r5BLPRmaS1msmk9wVQWlBvU4enqdIrkMH
yZtqU1ozIta3qXFJyrM4kndTWB+ICxfvkGjIuY1MHmSh/aotPaBL1nHXvqjG21yjktrUbO29SOz4
hVg9SiS6qj0TzBB/jTUlSrIUzPyGHll6mwf1LWs5DwZW4e1zKPEN8cNetWpbRW2OYOWFyqWytjQx
lWP79vWN8GrxUKA76TchMZKPgC3BmkBN7nxqyi0HPyNgfqBO0FB98LOP7Ic4MfyfWSyGe6e0gGGV
MbySu51ra8vt5bYwnL78qvTE/OpPEhMfA7m74v2Kn4XRyTNksnljt9qjD0299bGNb2iLUysVijtN
4Ow+mEgqMxTemg4uUVKUCVbi7ALbjvcjPdtHL9WSi1WSpUxg1fRK35ED+k5dZd2J6YUk1vTGTaXP
102/4ygGmwBPLT2Xrk9ljVbKg3AnYj5iZzYflTEm1FWepvxD0bbV7ywQwV0ryUgwjKo+ZYH7xY4q
695iIklp0VvZiPmwg4HQeCqZ1qmgT72yxicC3v03Tl2Uekcd0ZqJQaFokzb3Pkd4qlLG4D4c9Xu7
Suq1SlV9jPsSlXTTGrTDQFM0WkAWOx6kbp2aSbPvvCLalGP3NCZp+GC17i+vGwfWo04eHd8ZDxbg
+cFXSRSu2MUEuQzp8J6IfNdMqjn3UWSvzWIwvrmVMZmrVvXdGqaY3lO3C54ta2K1d+b677bPzC+V
MxmXoNK7l1zG9Ytkp37MrCAFnyKW9UKWFOZzM29+1Gme72lswqLIZ0AaskiQQUqKC1yyRD2nsNZO
1I1fh8Sh9H1QbrouR8d7NkM32Pk+8R4TywlTVhC/y6Cdvk4lUs5ZvJJuJedL3igyel9zmwo1VJws
hW0oyP3SiqPd9PrOy8v+SbnerQf3erSgAe+RXbd3CD3iPeW6/oaX27pzoM9XQxeWe5zJdEVPtejO
ceTIL0lEujORi+YXFCfhTo8d64fC7H0ktqX4qRrl3YiqLvD0mEO9q0Wer0tdRRcEzfba1UaPXmyt
XacaiLwVhV27mvqUGDA7+5bVekZ1J/4WwjGldtbGmkLhjqMGIpZ4b4Y9mgo5oN0eyu6iwJyINQ/l
bR6EwVe7pU4ewcj0VZFS8pZADawrGU6URGfjO72ZSUd4ZiK2CdH51K5ahA0h7RU/+tS8IN7K3/JR
t5Dd99QCujUSuTXjpb3OlCIQwnYk6SdoaHZGnBnfnCBgrvM1d5uCm00rM9BqREOeavQVdnmLKAGh
zQHoobpLrLR9rcaqeEhTYMotlHEU7Gmea3fJEHhPOFm8bVGqQ+4X9t5nmvmqoylxAqvbpiOttL03
TGcaL+Q6NxxC93IWdrbJ8oHdsTnYrRw30JnFOWEWXSkrwHhmJNmOTSfdFVa6kxk1uXZIVM3gTBy8
WgNu1G3iPffpohGW9GyQytuufFTIF62MIIsm1SEP1iuxisFu9plq3xwyNPYKpO8Ioi23uQwt9DjE
4ydh+TawxMBaj9Mmclxs4W7rNCcjG95JIXRvmSkuY8+6QCqPtsMKcCxDumKzSjA6M36uCRVuDi1N
Id84yRBqSIGzz3C2BnkttrgRx51soB76wdM3jABiY7lB81YVfnohMl9fcxRPb4uu0S68lzWTTzuo
Vetijh0I4GaPMyPCJoq++V3pdb73xDjRaRb4czkC9OpoGT+cINa/upn2xTWTd1Uo66Dwv6BN6Ovy
RaVxP9OkXbilZCj/liQqPyB/8B7spHCfCfSMCBpP6l1OisMqEAMngrDo73CLIskcvOgHyK+zl76B
8yFySPmKR3oUPCMnJ6x18wsE43AgqhmLmZWxP4XqQgy+DiiTuTeo55pLSovDjUe+1KNsO2PnCpWa
q2So5RPRWvV4iLsuutXtwL7nz0oQDTcWaSvum0ZB0zqnT4ZhwnVOGiK3uTwiVxP898B4OVA+XNud
sR+x7OGOt6NHI3KrCxa7cjtW1VuE/WFTVaRrt5ig1mUl9XvTHfWHpsAPohGSdFdj2jjhGaz4RFhG
LFQfLyw2021Mzvqq6YI3g5hvkpacCASzeHdxgq2omA7WZO6nvNEjNQccI5vKz3aYM9Q6cHDdcfAK
4ecpHdu1ZYypChCNnvm4ZPaMvekJS2z2w3Br7S3PdH5AnskbQuiiZwuZfgYoCbcdG5wQcpD4g6Kx
6tUvR1qQybl+l9Ait71TdecJO+oGF2++E+hk5syfrFoho7OHNeYNfYvJxU1XuhfUe0KlWM4i/xY/
FLMfJ+WXChPVbTaAnfA4tBl9ykjWThx0hX7ssA/3p84mWV+rCt5TEd31zli+DzkVdQiistfcDB2G
beaGpOppJIh6YvAtvhXhEU4kyZyqZWfeuGNYnqaJRti0TW8dzlJfqBIj50Cz8g1TuvheIZAg7MV3
Ll0Y0/6mRc038Lj0TbND0+dzoDw0D3VJq0AwriaHC64Gi2zfklSLjlYu8TgSsnkBCR5IItC8o9t7
3rlWhG0XlomGIqunG9Nr6lUZpWKlE0lyQ/wHvHFqE70fGy5tILncjE3+Q8fq9ejmtg4layp/gxlz
3EjCRQjUmLzwxci89BTrmrHx68nZeZPowK1LgHPYuE0/Ja91JEL8Dk15E7CIkR9R5u2mNVueodXJ
l8zsEH1EtNgQw+a0JwOofCtQwPSradDL+wnO7jkxBYo4+ojWGMxpeE1VaO+GWI13xKB3Zz2s7T3S
oVK9TYk9bXxinLdSxOk2a5n2SktvT3ZYVOFjojJnR4BztQmy5ssY6d7ejYS56dvwZ1kF7Us6ZPE3
BLhy0wQ2JiryhdYwEtFR9Jm2xeFP+Obol6BrgigiW5SUe0ypO24nuJZTaJMttoXkzp+dpJQASdeo
CuL82PvMyEWqlnW8tY+yEQD/qiOj8Q7Zp8xYr7WcvM/BsmhpC/KKFRXmjat3oiTy97VMZH5Z1Jo6
Ge/ZfZ9Mlb4ryd3PiG71qJklPTWgi92Hv9j2U2zJQ0IHD0mEZWpEm9aOCEtUHJLS50WrtGBgUz/4
2k1kkc5L/2ocezuaGOc3vglHQ38mb6h4McwmpvFRq7X8pRqcsaOKHZ3gNh90r/yS9aN2bjqbM3Ul
oYgea1kAqdSAZ8ML6Al4gBU5RYWOcpLHidK+YB9ZbejeaVUorZOfQKsfBRW9P01u0rZuwCKJiXYi
/SawBm7aIvMKeFXMvUksen5ZAMLIS3BzJmVFkdgc3Ap0RKgtkB4hf357KqzcLfZ9GAX5UztAvd5p
jeJqFkxycWaLYHA5YYTxoN2ppk1BN6GkcroMCMlmQUdbYu2CqxKR7bt9k5NX+zfRmM3P8orCpF7T
YVsjlaXkJhMc9rromYYrfjRde4aG1AOvWRCSwQmZ5LQagPLcsa3aBzcbeQ+UPozWCQaqc+8WLZtE
KmjepZVJoPGa3Ji5GaSNXe3G7WuRPZWTLmqiqsphO/j0YTk7nZan/MWBBp2OBOha8aYREeBtfdUF
t9dHtDz1loBAv12VuGWzHS10QE1LEjuuI9C5KNbHb7MzJL7MlunhJmKwQUw/QNVRRtq5gEVaNDbV
rywEOCoZoYfmPDAMagcrkE44l4SgYSfsjD9tEX0WtFs6r8aoeuiJRc31Dwj1IxOPgc/hHI5swHIM
IPuPTLxRFpoCNfzPgK4H7GK3wZybtUdUgsWywfBZ4j2eMu/c2QAOt+zpzY9IVNV0IM8tE9uGv6I8
+UR1Qh8zM+swhxLcEYooBXC+o7TX1w+oD71w31Og2ew+/xEffwOuKlu3SeoBB7ZtLEt/Eg49fBvw
6VjgPkQadEnMYYqPvaznRp7K+CkDUEGy4ZOewQZEiWqdErHs4+cXYf8pW8JgAW+CDJkkGBPr0l8c
Q1waedHWWIU0jvf1JQ9FHpyBb4pkR2+TDmeQOV737tgAFw9dHM7eYJ1UOe1nlVekAs4vAjmubp04
Dxo1ZMQh1S6U3hJ+l6YlsjTUPHE0rs2BzfGQ62g9CLQkPsQtCufNb1mOdNPRGJHh6pD4d7YptlFq
Qy1lXRmaJwpPONsUQhMJL7sn411jF+MrIhkdTxwmTJb1Wt13BkjxsXU0Pd9oA/r5W8SC2GedMcb3
v3wNn989Y3Yj/MFpzlqKmTBC0o09/ON7WHrYmt12kjduJYGQ7ShV2RnbZZ0cjcGNaJxU8rExiOnY
mJCLz1VLt/E6H9D1nrvMzjmtGwYExz8ua2bnPlwWuSdU6CHzQBnvfRBwJaODm8MS/o2lCYDqBoai
WBNPS+HwiO2bHLc0Vu13k4N28JBDJVFwGZfWs6UG9iE7EArKSPiJaG95Mpm9o6YDva9XOS271ecX
+7cmhUvVDcT4c3aFAeL853fQRUM3D8DVufcHFX/hLN8JYkG7HLIR61Hinhf1icN2UK8W29w1xxEn
Em5X91rMuiy4S3rCf7GB19TwRe1g/Mc7ooraa5YRj3uIF1FTnRMm6YW237ped+yO/kExzfUbSwbV
NJ9l/AqBJ5/kPnCkqa2LxjipK6sZVoXqjg5XV54bi6SCHWmZIXNCX3Tjr16vEkK70Qz+yjGRqs1k
ejitdb/2zxbnuGpDshFcPXmCdKoXRcDxGn47ao9jMtGwPg1S5wT/fzg7r+a4rTVr/5Up3+N8yGFq
fC4AdGIExSTpBkVJFHLO+PXfA9LjQ8Fq9hSrXGWLotHoDez07rWehcojdAJRHQY7zgdoDbJghAmn
e1mTbnUB7bijWDm2QghOkdPHdEJbDUJBvJTruJczWxarprvQBja7zitwA8Yv5+oRJYBTqs0VbQZA
i6mq/KNifuR90teH1mAqahXYjcBGmSrnXVGOs3KrJiJ0OCq69A7hRVXw6pJ/tcPrlRJZEhsJhBGb
thr4pRltJ3odBMIgMpEpp86rpierEaJtxyRQezfp2VayfE2S+i7kHIRcCZ9slhOg+n8GARHmDbia
oxG+1xIhvnozUYONFqve4axDAXAxWIhxvHKuDGIqhWGiFCj3qckpTjjlgEF7QEhMenUAkNQiBVe+
BXpdyvvXBGZCwfEp21lsfbE0YegfVDlU9XsWrOq4RTwsXjPr5BG7u2Fu9hwbJtI5cmIc2RytQBZ/
BYZAequ7C5YSFnyWISehgTJitZi0Xwkk6lD5ilPVfmqdd7jBP7dkFYkbTmE4PkE0HYsOOR9V/x2p
oF6d6abQ50QA5CRIwpWtkKkoi8RSN4MtSvsgv/eLMuq4+JTldhSK+fSjLcVR5tjHnwTT1soELQzW
fkE5oMFm7gRzwZMwKg2F3quvoBkV5s5XFmaT+QiO8HDET2ZkTEy1L70JAj7jtK6V1YwCRasjjCZR
UTkisvTM1ZHtTruQrFe+Z9oVOaXtHBnpXlC1KN8kQQVmtOe+RE41Y2o7dNXkzBzLSdgy/qKOwmnX
W+eRAUAfOdcLZVlgJjN2hZD5aHle1wB4Hls2xQ3r3QfIG0NwtfCd4J5IuhA5JsHLiG9FTh7OfYyb
S3mCbdSGI15fRXYM09ARCh01dd9IlXoRabCIic2NpppYYSHd97Ha1KADSgQpmZG3MrmGYm4cloI4
0ddsSreJwTr5wIwj4P5+4Zpy7JfP7kxG8Q08+6zdRbOuFGcl0JQFMhdNN+DR8njPOX6O6mxqQuRV
MV3jLGlaS9m90r5l9J6c/rLRJmiHOJ77aZDm1P0L+Kl1M9nR9TBS3PQbzJCFPObp12jWuug2LrVM
sfMMwtI1bor+hH9L/ofUBcWnRnLnImRbMPGrPtZ2UsoSycJRinndPEuLprrRWM/dCaKG6pfAmyHa
U+5MhS+tmZP45EvDNPJMWFhs9GFChRKXJAO7IAukjioLe9VL0Ey8nNhnmtLN1TrJPFbchYfvwOwP
ryKUUhb7yTFLX3P9ONdv1EHQtrgdi2xX8HH3HHii/6hNxNa37094ykrWAeqQqQ6BD/ZlwgNYd/06
4TVRmOOnEOTz1xktLjo9Pgv4Qt21avaB7hoCW0EHKRrTW0AFhudtDenXmQNsdKEwYkxHjClogbFi
X3IggjxOr/So0cobeGb17Ws4FfnEjKdGInLMasdWgysQn0b5Tenqujx7VZFlL9EPShMFpNeTwDRi
RNTEp1eA+msOvT4E+Xw9ZyMU0RoksHzbprqvn2cKDXjqbVi++puFC01DtALSQXgDGqYLZbWuZ8dJ
mkcSGueEPgjZDiaTspunxoReDrlakfYSOanS9SsNKht8ybhqjLAP3Jg4JWn7ysrnSIwQVFbcJUp7
BeFLQ00NJ9EFoRuoz0aFqpPDeidUMQqqFLWnfqxo+9ycJbdOoZnYeY9f0M18CXY1DKc+uJg44T8T
JbHlLCfIBoHG1ECIOC/vxv/7Pv538Fx4r1+1+ff/8OfvaMbYQoTt6o//visy/vmf5f/5+3d+/T/+
fRl9rwG0/Wzf/a3dc3H1lD0361/65cp8+l935z61T7/8YZO3UTvddM/19Om56dL25S74Hstv/l//
8r+eX65yN5XPf/7xvejIueZqQVTkf/z1V4cff/4hLXG6fwcoLtf/6y+XL/DnH1cFGV3/dV7Uz0io
Xi/49//1/NS0ywXEfwHuZEkFsnGxjCOZG55f/kZW/yURZGRarIRVeOD8DQicNvzzD1X5F+m0uJ2B
RkgSulpuoinwNv35h2L8SzewH8N04Ipkt8h//O+3/+Up/uepvo2//rXHCy9ECIa5l8HvjYtg6KOI
zegYfLKMLN5jGJN2oTmLV2/a4q9P+79cfaVYW3g3+JyJmM1j7UuGC4ij0fnEJvXYndNob/0PIPFM
UYZF9gmH47WVlabbaIb2wYuvxIVKW7YV1UD/Jk/jryVGhQOotn7zsVZZvtGbNlf6hjRLnztvBtZm
DL/nUGyVE5uWXzdY/3mgq/HJ4jSmbIU0+KQKkr/pSGx7SnPRgrWbyYeP3f+y5Xxz/wOfwBqKj6B+
AiF1SLZGKvon6DXHHutqY2iWFgdY1ItuqGQGrq+qD2Mr0uf+7pq/eR2Ptc1SaXhz42DIYtRXkXUD
ixu2IiwlZumIE9JQPPHe/Lpm+Lv1pdXE2RbjOGNnM2/wsiB9GspyX2uNxCFZ1F6Pia/imeq+CSIH
tO9/pSPNtWb8pOTujC0xUzD1uqs5QNaQ+up04l06dvFV90UfmOe5phs3YqB/FQi3ciiEPr5/4y9N
8p8J9T9Nteq/iVmXndF0/U1TSRtCFigTk1HiH+T2wZzvi5rwKYgByXVCOozAWbwS7NPuu+8fjJYz
60Nhffep/bx/My+Uk9/dzKq/V4XUkHvT9DfYqdFyDtTlz4Xs0xBf6kHiaso3MrDskYV7Lx9687Mx
JHZOl00reCniBY4v969/Vb22/M6C+Qx7Y5sBi8cKp/jWiTuVlub53Z2uBg+Rim82hn1/owjhQVG+
TWbFyejWV8bzOt+y8rSzjEBbUlDnaksF0pFVwnEJfYW+fpZg2DzRYktn/919rMaZJbtKqOUpuxEz
xGKs36hE2CbLf0mnhWaHRhhMjsZufMwdBbnS4kVBHK/U2zGlDF+FL962e345SbZQRexOPNFCxpFe
/lIRe9PLM3D3UceR802FNMiWQYkPo/jZrBDGKSj+2lR0FlO5HaflPi4gfaVNn9/4WvzQm/VFI1Y/
SSi5iMrss6VEn+RJuOwQP4xNcE/F/hkyjztJ4xKW7tThdG5KwqXRIQ8bQ4JPfeWeevi3BPsxiMGQ
w/Xxa9VnJGlXrhWG550wORFFnNqMz8J5vtLb8ZZ1wZko+ruuM86JP3GojpwtLRZJvjuF01XTwzlT
pZtYaL5GeXVJTJyIdb3aW329C9l2RTq1R07qtloauVOaPgzCAOCSvYGG/KMdqi0namdaVJ4ZcrFr
+ooz3/5KkfJPFD+3QZ/kDnkFHjy9D46CqzFcGhY8SptUHpAL2Q7HcbQBQYVUrWWcfcDtrsMlnd7v
Tjqhj7yM64Gd4HuDGirfgZxNOaq3KAw277/oR8bA9e4vXmxogLtKTx14IdCigwwrv3zs2sss8uZN
VYssMfVSqbyqIislRNFgmtGn9699pBe8CLzfXLsXULeUuAI8SSRzwgYNEd7EeKGv40q3shN97Vjj
rMZwJVcmQw2mxpsG66ZTl9PXxHv//o9dejUiG8RJWFTdKk+ohM6Gtvipiy3Vff/ixxpn+dA3jSNo
oynEStB4vQULgzKlYEsN+SPoeeUPvjer8XEE219WulR7rTB5syBAAdJxDb1//8caR/71/jn30vKe
mAFvMJhvLC0AcQ179GNrirWLd8R92JgqKrl0TL8YM+HsevD8sRtfddTMCjnnDrvak6x+Rvs6ezgJ
yxNz0u9bRX1JWX7zVA320eh9GHZgZqiY9+bIwafwob5KsfXXJo8VIS9Uq628ZLS+49uwbE4ST6yF
jt34ap2VyvUUk4vVelmDSLQmaYj6XHZiMD528X/0UU5GE5OLyxaObJyiSwntZOAI3/6fqwCYSr+2
iq+NuKAUk1GmqsN9ryuaG/t1euKBLqvm3119+UpvHijJgAgWo6b1rE7tqP4U2z5NbqskPpfS+Se0
0TMYn72nxXlwosxzrLFWvRYx8DSLZAl5cpn85H1ylNw/lRB87NqrTmtBn0sGFIWeXONaDam/2bhV
9u93rJUF/3+X0/jDfm2rVkZaT1RL6fUk+j7lmSZ8mRfkXNr75mauRnELC3kC31LJVyYBbT5YP79w
Ek36xJKhus57DT25MXX3I/Xbq1Q00VOXiUEGkEQJP52Gi3rqSJVvEO/3ku6+f9/HGmU1ILQJrrtR
EFuvNM1nLAKS3fXtiWv/fjMGv+fXJvG7zK+tNuNhGomwz7QaV7tiPBDzSFk2rS/Ine02aSk2hw99
F3M1RMyIdpF1Va23qOykWkzIpOVA5WMXX40RBDn4ObkuTLWTDielNgDLmIzN71/99xMittRfm0pS
sIimoBs8zYT2GiDkOlexubpNJ0kfmtDBCv76ERCyGz43qb0Qd6bdjrq6MfR8PjFUHHmPzOXnb4YK
v1LKNhrNxjNadH+B1vwgGuHUZmflwPy7c5mrYcEchSmLorryLKQeB7EtpPN2iL4vhWJbqcp5E4+9
cDDNkJjGRracJlaqTRriM3n/8Rz7dquhAx4/o6xe196cNZ+Ksj7vcuvnxy69Gjewwat1nbWtVxjq
91JUf4hN/+P9S7+QGX8zfpurzs1pudL5ZlR7cTF2BwmOqA11yGK/KsjRQurpXSr4qpvExqMehio6
XMweCYMVmlJ0ljo83J01Q3QycCxwWJkLl+Sm+FuC4Qp2N5PgCD5EUPLdmY45I9/NiHY3eSlauzTU
7ipi9VxpHipXQDu36YW5wsEPiplRPXB6CYp7S+ikS1ipAsc05UBdrKobc9LKQ5gSTdnqiMwFS8Ua
pvuNm3FK9Tnh6IudH2HcypTIt8U0tp/9ZJjOpEor3QEB2mYyxe/d1MSOOBixOyVNiR5dysji0MXd
oFufjT4bN4NsolOv+xK5cv9tjAS05Vn0wdnmJS/uTYdoBiGdJk5EvDYbE3fi1N4W2uzESHdkYl5j
RvSwNFW076U3kr3pTBG8kEjE6Kgb1BzMHL0ykaohGHF2HgT7BicWpkdGKWM1oPdEmMJe00uPoRxG
qp8Twmtl1WGU+xOfcKSjGashHNt/mugmUs9FByFwjGUXci2dGGSXwfQ33WGdyp3IQ0Foh1p6QFc7
J7Swq/QW+e5jKEwHVH3Jiadz7EusBvNxTrJSNKTGa8rquqv9r2Je3L3fpY89gdUgDqkkgx4yVN4Q
ZsoXE2H5p5zo5k2jJ6L7/kccu/vVWEeaepIbuBI9MRQvhnL6ESfm4/uXPnb3q7GuLifcliiCvTqN
5PO2K2V7wst3qbE5PvGMj33EasjrFDlBL9zqHmo966JsBIADRl3itzHHD1XI1TUPucNiNtWTrHt6
KenQoad7gJMngpmONL6+ev9nA9ZeX3JtIa3xf8X1Zdl8rLKv6qsVTEKgTaBz+uXFmPS0HRbq95/q
sXteve4g+4VJUxPdS3u8W9bwFCjWx9Ys/2BMjKNe1Y2oe0ZkCcjNgoTg1ib54I0vX+jNEF2TzIv7
09K8KiQ9kIQMlWyB8ISX/1irrJYsyjD2lZZmuqcJRcyZcXuFHKY4cefLI/vNSLZGMddg7OSuKXUP
c1p5RcYAoh2rjohJlmoEXyrBCsYguO8/3yNdSl/1WnQZsCJ7RfNMSISOFReRjXxRWNgz+fb9jzjW
WKteK1hWsuCsNW8oI2fQqwdBtp4/dGltNWcF0TDJJfhmanzYIgKxkbajJlUn2ubIjWur/mrix8WF
1nHjxOPYkpnf9qH0sWlkTeJKQktE/KbXXk6YMqkLZJPjo36/VeSlZX/zBmmrTgsGzQxjQHLeGF8s
jEjRJPdz3Mr5nR/6blNejpHm4r8Zs2dZ+ZYqj6I6nyuwhhr02vypOovmZDv7J8a9l/Oy393P8vK9
6YtqOBZTEmeGZxJIq48jYqrUlarEniz5IPoXHFSo3bVRxYekv8rz2il8xkeCO8aKYvNyiFHp+Yne
deyhLj9/cy9I0otZ19PCY3FAorWm2OTMdx+8+GpcyBFAlmwlC883tUujqBZG16mR+MgxGsrxX+88
JCtxIPgo88yuHb5rIbky+BKeKM5H23JWqIFW2nSA8/Et9Ps7VSofylw0P43TrDil1iE+DPTGTpIg
2oAaBkPaYxZRSnm47iU1uCnAojtNaxr7oii/RI3Y29kof+Ww4VKpqlOQyWPNvxpvRg7/NZwZuSeI
4U9ZDivbMoGVvv/iL+/3796z1UgzZ4VeITHOvGrEXTjhuiRHmIztKXuSg+FjPXetCh04QYr6YUg9
DCVPXRd804eH92//SNuoq/FmNpqCDN4+8/zR2mDP8GK/PNXuq9yav3fZ6mqBELXhXIXzmHodZ5aH
cJyl21Ip4kvMsLhD0ig4WMjlSozlVe2inxuvcqVNP82dUjvNUKbbIWkj1xxi/VsYYcUylVzcBhGl
w5adIFoI6Q69rLz12+F5rJW2Iph60F0ij6ttFn3sRB7czK99IEgJUevynsZvQTHI4Y4dhfux1l8N
UkQ+5EpaB4lHL9rpRv6gtemJAfnYg11+/mbMAdjDzpWoey8x82ertD5L+omh9diVVwOOiGgTfXkR
k22mBRu10eEiC6cSTY9dfDXgaEaND2ceQFd0Q7aR0Nm6U1ed6qyLyup3vfXl529aRckFrZylkcsb
237qHVY1FMducvIP2y2RujaT70YsnhbHI1Aby4A3qVrs7A/LsUkizYSnai6xu9QPHkw13GKDtANI
Dv4QOoV0Sz915vAuga1glo8IG1gj4x+Qb8lW25Cwt+GTWvPzwE+1dvv6sWSLfqyq9GK8efPtBgTg
saSmqTfO4rcESEAjCqc685EHo6yWPZxGS7GSFIlX9wVn5SOwfXn3oV7wQvF7c9sRTjRdSPLE86vg
opCb67L72Li55rwqwRAvUYnLuEnJx8SJD2r6/mN3vRoW8LQkIaCwzNP0g6961Qfnc2U1JhSYh6VB
HxNgGCl4FGRlh7Krje3H7no1LCR+kmdsOLl6UV0GfveZutzjxy69Ghfyosow/6oInxesfNAl5U5I
k9z92NVXA0OowUsaeznxlqxztymSK3gspyCIx17u1QqhLGRd0Ksu9qY0eJT0kLzkkSyxj935aoXg
z4OpDPOYe1OZJ4T+2vCIi489zrWuO1FF9G+saj0JtfWmHzB3Z5Yv7z9052st6UzVKSArNIOnoj5m
cf4tL9nqv39tjGe/H4tfeJBvur0fYI4n1jfyRFnYMRBf0O01/YGxVqvMg5hCfcgOzXhYxmjMsZuw
fUR8v5EnvBjB7E4qW+xMuAn6eaN0yq7OMntofijJHVdIKQwrqXYhcxWdqHFF78jv6mw1A2ciXaA9
dxOFl7R4LNh96oztCjmMbVvb9ewxgJe5RkbDoRe3y1CNx88mi2HHT2ZeC2EQD8wflRIecv3rWBSG
U7eX/CVodBYIig0Z7Jvp/xDNewksuapes9m9YDJQZvNHPR5IV3IZ/RcnPjx7h5jGZVoo4AdJobrj
0yujvdWCyh75IlH5Kc5ISQD8Gj77U8nz/d502svncEmJWrAAoqKPL/k1U1Q33IdG4qSZUcLNXpux
wT9ZK7tWZf0yHsqmcbL+iu8W+89dX8J5wiH2QEDrGdhct4tENzN8O6+rs1bcWn7AH7fLHIdx0M76
9LqQunMqBo++hdKyfJS1QzKQWs22RsqiTSDrj9xDQH0lSLO9LH0Gt2HruQYjgiCkvIVonDu6SHhf
gA+rvZRRyXOAFAaBrVNB7ZoUA5q0IXUX1Vu3X5pQGrGrVIdO3Ha17nLnbfslXhztw3Sei40LMLOw
Srzah+U7yt1nrNsEiliQGMFwfbCosE5UI0YVW4OhxV4TB6A8fO1r0OgnusORAsw/Eh/Cps/Ekm2E
0Q53ZNpBMh67dqMUPMqoDlsnmnrtxGcdGe1e8rDedDwTAG/downxEpw7MA7u1UA/YWQ7dunVHFAl
BLLnXZN4OhCFg1n4hq2OxvDBG1/NAWU3WnqwbHU5sSHxZbxcwPInhqPlDn+zj1uDTysOrTVtUCIv
590Px9CR6uGMDhZ22ob3f1nxNMkNbKS2D0nFkq6k9uH9jz726FfzQzq22PpjP/ZMJf3JmZfg+VZT
3mW6mfwEbWBdmR1Zg+9/lnTka671zDUIY72c9cjDflidD5am3RD/htvKx3PXdcJ4mZtxhFUFkp3q
k2BLn5SsQ0kqG25eqTtERiCdmF6OfPG11NnQFdzzaZZ7YlyUJFbI6RWpxunnCPMzoyZgQjBjp0Ko
jryZ6+Q7MxFUcpbj3NPG4alKiTCbgqf3G/XIRPai7H3Tn9IW7GGNiMWTgkRjfDZInkh6qLKtEh3E
pLb2gpVOLsEPxce2YC/5Bm8+0RilyTfHJPWIMO9hfSWcNqYfPGiUlhZ8c3HIw3KmcVjqEe32Jc/L
p0yUT+RKHHsIq+FBCetGMNUu9apkepD0/iv1zhMv07FLr8aGqROSNlbl2GsN8cFv4seqJqn4/Qd8
7Nqr5WERN3UrFlLqWb346CfWNq3aEwu4Verk3zUSadX7JR+7X2qpkVcbcnZGPnNpi9jf75oJ6GsY
y1Fgk/DO6TJxnTIgsenGUA0rRiOYxW7YRdKuKEIZc72Qubid+80wFsTPBjhrKSpI+zoLyHrG4rdN
+BLuIEt54oZ+5Z/4Ase21Gs9bd1M/QB2LPS6MYeUlWxzRpKYs/I8Me0xv2E9MyGo4F9ikwFq4zyB
pdagP5KAsok1GDwJ0MYQmytMPU9O7srsDF4K3yjZ8TM21a2ebRIjg/P7CItnsywdetN3ltVWpHzN
kk9d0xPExJl8A5yl/yF2n/vuxLxw5NGLS59/0xl04rJKLebbsfCNpp10qpPJxF3+fsZZC3rh2NQD
1dHYS6UyvJ2isttSPJ3vVYhK+z5K9Y1pQeBNpEzcEHsc7IBOCKjJLVPZQXgmZraLfVY4oLpgG/my
g8wie0jkkHqF0KiBnTdS5kbNUF8NdUTRG6ew3Rtxv1O6cGacGvqrsdCSCyKOJbwZWrvPe8yodgkH
GpbWkJwPLXy1OsiwIdblEmMe5/02RHPIE1KFe7OwPokpaM1Rug5bKIfKSJhGqiHIaOcpdYy0JAM4
LOcYv7NR2HneY46NIuVCAM3DSn4iaq7LlHt1UOftJBOzoaRC9BMcGWZta9Cf+6Ivn8Mybq5n8CB2
lFikGMzcBBJuoGkgGB59HI8beohhVyM2eaUEqhTFo3jhI+Lf6uWYHpRYMF3CFW9MSfsWh8q08SWB
ZDs9rfdxG45n6OyMysnlGIK/FeySqnqKzLqHLdarl6aaPauKHDzAnv1iFWUKbVXVzlW58XeDis9c
E8uMxIMY4UeuDP01MR/tboAut5900HcpAhVnliLjTG0axUVbwUp1mAUnK6KHNKrLq1goYxdYevXA
nsjIKU+X+pNaSep13NY3TNdOK4TqfqrUYMO1cxtPKN76qZP4BU6lh4Lghbgk1SE1AOj5SRNdR2UP
pLRrBeiH8VdMuNlmShhGpsya9302yW4tSL0DiKa5FWKDflqqPxEOwbqSg/yay6L0qAWodgiqk2BE
JdgHHU3VwzKe5sgXOU3WhW9xa8muknelG5BFtIc8SyLLrHRbeDcynKuw38P4kQ6xKvF0xroIbLmd
ggMoJWOnE4H4RRw0xYXFZhFfPoq7FmSHTdZSRupURB5jrWueYHb5N9z4iuQ0CIK2RVfGZ74eBzb6
blZlxjTdkWM3h7YohNT3FWtSKxJ5TXIyGFuRj5XkNgAYdgjLYdfSSQa8VAtudEq+YTxfWMyhN2Bw
gueWsJ1N76fKNzB5dca+0C++JX0Xby1BqzdSJ4q7An4yQTZCdTVGcewWzSTfk0eiJE4j+O1TnCrG
IR/KAHo2pPU4JGWQTUnf/ITNwxtaiKAC8Ns9RbXZO+rE7rLrk4mzYiHZwX2ALKAHEDMUId1QwdVh
WpeAJftubPdz2pSHOi+6J1+rtTPgd+RcFWk50iNa9WwwikNf92x4O7ZUCgjdVv6sVYpjgQyu6yF0
s1Ef9lVkzLcSG6QbEAL5WW7NypdGjJRLae5MYFeTFZ11dEyWnmlwmISpvQmbElQtswkER7OpNnFr
ZA8QU2DhC2q9K6Je5cSM2FfbMlLlWUtMMICxInbwpKcGzj3lGgqnkUT+m5X4+17K9Yld9Zicz4o2
g9lUYukAyCq/NisxsTCdy2hHNS17GHKNACocNfctILAG91ZFfp0VmuPGkrIktIsqwkEzFxioiE9k
bwZuEM6xRccZq2H+0WgEVNlmSsCE22ojpMgiBubEqTOZYzZECqYfWS2aG0XH3I4OfGy/x4LhLxfS
uofOWtz8ST38LGuBwSOGxovaTFa6GxPc8KaX5WwGop02bqdWg8DpRK7YJFvHpIDMWAf9rryq5Kzf
zW2hbLSyw12lkvjhzoGcn8WRPHNmwbfJQ4lMuUYpbWkwcfsQv36RzU17XjWSADOspohZmGK7mUmB
cHU4G2AHh+5GpEDojjEZk02Lqi3pB8uJcsWnhl2jykiM4jlu2/kJUG5ja9Ps29kQOdAGHL9QgL7k
F+UgF4UNUW+2c1548LoJAY9x08mQAQJSm3SrAAKjDart97qcuzJnad/Mvup2jRzIxFDq02QzVKgu
3gK8dGUrbxWtSRwjIJJqlJV602mduiEtVdukYLwdqQ9YvzaD7JRhm9pmBIPfVeOm1a+kppAdjf/8
2gLbfhy6ebggiCHfE/c4lpvWN5PbvrL8m7Ala2dR5opgQVLT7WQrFOyMBJPJVnNxhH3CmQ0UYw1d
WdoSJapLT8qktd+mzKB4kUvVVWsSTRO3QXamjmN+INaACoJEqllV0I8aeGc2CZb6tT5FzWgnesHy
ZuJcPgcHfRbWfb5L5F7diGRU3MO5zPchiJAryPLZzzjUsemN47XZ+KxbogZk7oLcJEBwePb9abrp
ETk7bWn137JYNbcz4byPaisJhwGY0pcuk1Leri5wRyC4Nr5y3YZA+lWK4u9iZlyHcaY6cSMpN2mh
zrY69RX+127YRql/O8hMABlJdbYJ8NjtCZp1yaktefPGzu067WlWJ9WWM27IlMd0m+acYZihMLsY
ODN4PlJ73RBabBuZBPgdT/tdqsgCI+Jo2YBltE2tsKKrEmHJS0GYGbagtDrDgEkiQDjI+HmgPJU5
uMsuI/PGyJyBieKGVcx3MdeB4GqFzu9ZwiV++ZrE5EQhdUgzWaqOKFxg2lTpYQrraJfVy/cI2mBb
h5K0M4O+/AJfDEqr2hpXteD3WyspxU+DnkobjuuSTaL6ClpeMVF20dDlfD4x7axAxPIO1LaibAEr
payuOiHaGxAiQrfqevHgzyLUmXGqt12nDw5Rqvp2Uswvdd9BGhCC3TTJ/oYsKCYvVuwbMuIFN1XM
jld+zM7yxAJdMkMd2sry2G6NhPhdG2Rvuylkzdr2efDcExznBOBVVAjJeR85USakQIrFqL4j6QXO
H+t/N5QWujaJK7vGKqadTHN+6YFQELWLGTOShPlMkXrDdEpYrduyDqxDn1bKBWK1TzDBTFuNtMqe
VcG3FRzLSBuq52Upe4Uzt7MNXwZvHBotNB9TZetQyAFZZCGRj4KYdE6kldpOUHz1UJIS6RgFnTjr
yBDOmDrOskImCzOHFZgK1udwjvVDHqnCBVjk+0DsSdhC3nsgBUv5olsxpAw1+VlPvbFP2uJhyQS0
VVZu1EoTBCGQPYV7VYgFeMmV6BhGT/6uZqReNkXxVqstNw4JWtDM7kvDDTqNKuVXkaBJe7OoyNno
hvpiZr50F0OnlU+3jB6D2wpjf1/NYvjdjJLkMGnjfJCroNoqJsM0XbQgaAFej602VrRTSB/c5VGT
ObjqocIJoyJfQBQvtlVuBJtR6bEGw+RyLEW6naGF2dBRzM9lY+gXRWYE52VMDIRg5cpZzGIkt9ua
bDHWC+OzlaUydOZmCpcmgxJgC+ro407DOl6C+zJYwlhsmgRArt2gpVdVIzcXOhGtjN5S33mzOZp3
BXFfHdT8SPkeylBH9L4OANyX1ywS5Tuwvg99ExM6hc7fneZAhBYlZ5/ipGBpgUBkiUWzrmFlkmmp
JsNZYEU/daskk7iM5PtZL4Texste7IdAlvahPpdI+WPjMi0kNMy+SKm96MLpwq/YQzh5GlbLJF3B
pSfegsHRp2GE3BWHShQ2jJ35lyRv597RkyRxRdLbGPwIDQpjy9x2UXM1VYFxPk8FCUd6Ee9wNes2
8YbggaJw2o9m9pOiPRuargnPEwba8w5LyXZsddH1/fw51YzWQXdBvpaWhleTItPpJZZ4JRBPZKbS
tK1jbXYIGwe12iU1rGs93Uvw2N1eDVWOaYcupdw1fw/9eSKE0iRqcxIiK9okWsu4GVpyvRC11NYJ
1TGaOeFubWiUnzPRNy/iXGI5yKoFL27yvaj6eQtUsdrISVDwRokz0q1enbGSkyJqF7Ulnw8huJsY
JNIGuvWwLYxp3AhR8qyKg36jKPW06ajIbsfcqFq7a4TszirVDM9DRimd+/7RlRlUYz8Q7FiOje1Y
l/oONAQ4SnjhLHC7fGuJhCoo7VASLVgoX8tIMx3FmEWH+VInRCIa95jpGhdmYrfLSn/h10sBUOg5
v+xGqdjXbZ84kj/BpkQE78R6Z111vaLe10VbXmhtDTufs38bhBx1fhwUthkysokkKbH6D+FeF8wv
MUR2JyYB6irplGVi902HYwbjoCtl/kDgGjnBBI5eiNzChgBTHb05S2CdAAkHCFR9JYVBy5aVw7JK
bdqNOpKDktcqBH6jS27jiTugVG4c8MyESximYD02rcDGdezzL7D+VWVjFoH5ULUG0czE12Dq1sT2
svaH+ZqQFrjypaH+nCkkAGUP63xk4/r/qTuvHcmRLNt+EQekURj5StK1h9bxQkRGZJBGrdXX3+XV
996uzBpMYoB5GaDR6OpK4UGnibPPPntF3eO46CJw9dn5iqPM2FdCtkHm6CRtzTLBi5DMW4LLX6th
coNRJ3AClNE3OVP6lgQYcyvmyGJP9eQQNoxJP3oxB16SxwQqWQOpx5VuhHXlpacpN8s9P966neLi
0hXqnSOxY/hY6lL8qOb0pS2Z8WopEahnUuOGeDZP822r7Pe26r7xFHyQHT1W/jIBEoEF9zVFidoU
RlL7ueCwBi0HK7SueVADxGVKX9KZiYwJshbKw5KxQ5FCT8DxwO621HMVTGm83FM7efeLIHksIXVz
M2iTCkudL4gxBycs854QX7HCQgFL50O+rq7KSxFii8HbtHOpHzTddTamptpj5UpC0YzFhmxDDc8u
RFW3EP0WuLx993VXJZuIiQYsPqNkJTjmQ2k2o+5TY+qB2VaMqIlCg+zrlNveMCzILLxWwjOb53Se
MWqwkftjor7jeOmDsa8zP5nIvGQsKd8anih3aTmMO/LMjc2UMgoMxTn143Gur0fRqo4tuf5Oqki9
5pmKTxyU8qlq+uyg2eJSnzeWb5AjsFtj4F6W1lIurkN1SIS7XFewVQMzX60dRL3lOuJP3c36uO65
FjSh4eJ7jNZ+CWqIJj6zRdMdTVkefpVo+24U69fSmA4sIHpqRe2tt2qh3zOWxWcBkOPOyUdtU7eV
80SUbLSvuW+fGuRe312pHmZS8HzCgrlwmK7aWilDUUzH2o+EHMZEGVrR3diWbTjaDDwU3Ey41ueJ
uhoqw7w3RB9tYVhGB8ImW+b/7PGJIWbKCEqLA6G1pGU30+tkOczRdTDX9Fa6dCYhCPQcUKRoq+EU
0UPw1SLltTPRUi2nwr0vvZacuRkaRe94y8CtMh73i4HHoCyAARCPWu6MFo3KiUf1KgoeUylteYvc
YRFmMLwTE8cwH8jXt9qBuVq2xX07WjdiXLzdvCR56MKBuu6Yv/NlNYlbJ2luK7fQHd8GxX3UCcPv
wibWJV1TqSXbvnGfnUoaATl2r+5QBUJP+xDww09Krtc8id6yLi++oaWqoB1kqCQknWEexOI7TZUE
uTO/61FlH1zmvqFBLCowReEGPefcI+3nOCR3soZUBcmtSuaRKaBRnRdbY+5IYynHTt9sWOwfi0gy
smZxRHD6/YykhBKy5hOABwrXgRi0I8rWXYbtDnFkLTcqI+60Er0z+zm3os2QkF2RD7n92IpWHKuS
3coqp/1Cfti9sc7aNlc/ap0C1MVDCUtsuaUeknsq7TGQlzyiIa9e0iS+sUCRBVbbTZRjzvzSd7r8
yjpEL9Zc7d5ntJpPItXEfWIpBiqB2Dy3bWzdRn2r+9JsZn+s23STxC229sxwjiglxrWyqYgrHQ5m
p3uv3bBem4l1Irp4PrgwU8NsFvEW/sFyipJMhRO5LE8F+gIYAi36giaJcKSRVDX2i+f3SXeVVekT
z0yFuVV/5b3RoB95w2aCT0EoZP+8ABviQnZLeAB1siE+lJc/AvBMD7h3ZVBoUzn6kQ3gao04auYJ
2WExrylTep/FQgo/B+KUlpt1WvND27E+fanL9GpQWnfWGOJBYCjn2z53l3c5m5dLRmtA+SROOJrb
sKnsreqg0Q4p3JFSk8d0jAZ+j01e/rA4W65P+iZOFOq2NyTPhkcQcOqe+1yYm753Xkmie7Ise342
eV33yqjaM6Rj5xFtX221Mul3Tq+E3xaRy9dJViBIjapzi68hHoB/tnKqeA316pg4ubOdyl7fW1BG
A4oBwEqLM8f+VOI38e0CD/ZUm3fA5329dN0NbKh2p5GIctRMgiEnCviwKlS8RbGqQz3xiB1va4JI
WpLsLbesA9kUyQZyQB86miZDeAdLYDRz8UK4unMcBA3eIbFDhOH0ehXd4kuZUjRAWALlGVZtl3CO
GtO2ZPzuPKSZdreKJn0yU54637R3ckXZbAav5xagwddzDYpE22Z5uQUBYCXFI7eBT7uvkLIrqwu4
4d+wbzlhw+F51azWCZTYWRrKONdxg5uiHFuf4lu7iUxSxpcMqG7NJcWW+hgAOM13mgXkJa/XT+ci
O2Hve5Dt4AWEn0sfVJMZ0kgih39uP422edXgyWwMXV2PM94++hsrsqhxB8rhJMyIQILYfF4LSU5L
7fkQ+c7NxHSQIAO3bds0aHlNAGyJc1dZsB+8sdtko/FpcrQ1c32BZaRcGEeN2mB4H5FPTO6gxhzd
WbZHlb4Wy14vWvUColzDAlEmNzUFxWFaKnEiRc4OehoOAZHbjJ7VyVGu4uh0NHGFsWtMe2cgc0qj
eUoa4d66F5Id6AT32Hg9KCtBnQeMAqKwNnIsg03JHGfY6o53UEkFpiwBvycz3mbdnro7HKXppzH0
vlXrT7wRHIGaUkFk99I3hL6femKxCKnhrrd3xvy86vFHZ0bHJq+um8JJ/UIj6n29I746lPq8U4lq
6EdM2DtsLQ5d22m3hJbvG7EWAbmJ/tqUl3vfK37gB1PBjBgXdvqluB/X6Oi6WraXiVcjQAwIINm6
aUzv1HPA9b27XTADEyI5btYLDy0p2hvCps8gBsRRFsMT3dJbwnRORkTwL7HzQWlFjAdkNigfUvr3
4zjdxnif/CpVQ7iQ+XqbZV61neZ1fHBjBwlcra9xKeqt0j4AaH2sJkK+RbxB4BAmy4eaGBRdoKi5
snV+2KDsqmUc90kSgYtJeVUSrmkEqnp5/TwM6WNOk6vt5VNulWHTxdxbtfJNZs3PuMuxTnNYRGVu
XMYwz4qDXpPKuNLK+J6eSrAW650Ai3QQAu5zL+ierc0C1alInmdt+E6hI5oOdleoERRA7T1yQbZL
nckN3bVM/Hgez9R053zS+7Bcjf2M8TXIMnJqZedlV8msa9cy4eMbE2m5qX5qsC6z9RRZYAOBeFh7
PcE4xDMzaDjMEUEdKyjYoGnsDVlGD/awXHjsETlRXhF6MEbMKan3KiNKtBeFg+hY5gDChv6lcbtl
Y0FU9ZsuOWeNvpf6+soYlb6ZDK5J3PGG/Rx3XgDyCeEJPnFd49Y1ZmCU/Z6LpOYLCvk1Tz8doCjH
tScj23HbvTuXu7JWb2mjztTnJxtsZRD1Sf0YGeapkV+2LV4qvT3Chwvb+YarQZgpxBDHy9QpTXts
wGjx1DWTPq2BU3bqpXTKz25iuyA8edua6nWKenmyZnc8uj0in4gb86oQ1T3ire3jUX/MkNT9dlqP
Xd+CxtOYe9aMSQuEnN4UfDu/MfurrKb/afe3FlH9XRW/IXZWvvI+vLJC+6pBVGF291ujOOsNJXWr
wPNA++iDybzKojYOR8U0ywgVQmj460F6tJe9KT00A8MZ3vpSeHrnW1O9W3CyQGmiJULzLJBW3fCe
CQuITLyN4wdSTE6GdmtM1LWz+852fxWZP6cur3181Nz2hrW/mmWO3JrPP2MgrruEtEt/sbTvzNT2
hnCaA0MpB0qe8oC1K6W3MuQ/pqjKteNoLK69Yx4mRbmGo9WGGMFyWti5nXGRNwefMv2p1jy0Zema
QPNmOXuY12T73onpq4MScWlrmneJGJ+iy1J1vLyiayAp34za4rKijVh5ag9FdozUz4yJda0ZrpeW
Er1ouEFQ7mePCPo/tVyr9xpjpI2TiDDP6jt9pvwVdu5nirnMRNftjTk6b2jhTihq47vLvXsHvyBE
EyrwBD4ZemazMSMCfZvohxpnKp6hAgzQdiiP2ctiKNC3eXFVemcM43qgj+Mm61iz2tjFvlzse42e
1pjXPwfuf7og1ExGRsNNtsQUt+i0enRrq+FR14CX+qPtnPJBD6qY4mqdkpyZHLiHPKJxgUSlq1M2
6Cc58UsZ5x33aa4/XI4z0cynAcbVzezM98zGbBKz30lreJGekkAMe++LaM+dThB1FlEI0QT/jAtD
kv+9/EyzztcLGwXarbKg7ZhQW8g+0/Jbt43v9YaSuzZLSRdyPqVOtAWxl26WKN0XtQYmGdDqla2A
v3uifyZnXQaLU17R1MzZhuiLmCNJJhEXatSZH1WO+23gbF1pUwxx65Khlr4hdaGNOcTSC6R2ZJwm
7DTTd6qx3BCGvbD3FA/anD3qtsnz6a5NG0dEVL/3vJ9B1/SPLvjHTQLeivHS9b0xvB+5yt6F1/2g
qbhuNFfUgVHOZcgB4wRaWj0Mqzin+pdhtRKZ1E73Fjbq8wAc01/j3g600rOegLLUG7NLjgZxeGHp
0sVINbO5XxrbDuu+2hcK0gbnHpBAgSROCrRJIneTf6m5tYM6119qsHehliI6NEtRBPaKG60xOaCg
Ntb38Bs51voIDmG1tC9UgfcRsVG7rIa+Q/AKCc5gUvdupLWBkmMd6EDe9s4wPtuV1l3rkYo2q2vg
PbXLfqvmbH7IYSU+J2OKMGwl3YMrkeKSJJ6uaPU5G212nQc5jPKuroa3JrEW7h9AYfghqvV2rvro
itLGeig0pT9yEpj3Mq64pMn5LqJPQMRP66KED1xRnES+6uvY7GTRlTxr9vJIn8z7pi6nzV9XVa/J
YjNktGc41xyBZ0OV2Ae7pXo0l8ra2DbEbXcgK4UEWrjibRmuxuDdTc7qnkRTspMQPeUrS30wu1ru
Ci7JARRKsgsM+lZYDsSOpgKEKfAN+7UpHpdG9ezc5niXtzDzQP1mvjcQ0JdUiN9xTsCC1l2NXA1O
Ti1VoDGosK9gN4SZMYB17mv4flO1XQ3e3iVJtY3TmvErOzYs2KF7n1bCNv2qp4fiMasb2nYlNroT
NydYetZBm4XYqKFYApIXTnkhuqBMhXedx55ACYwGpkyYlXtMDKs8C7EqAkmIoZTZcicGSds/05mw
gy1BLKOdclBGhOQBqLjBiTDfJY12sdvo32bP95WVtvlomWUe2lpPp7Ed1nAutBfirzt/6vOWaoKu
/ORFD9KxkO1GNs46YHmYDUswXUL0Be2JmAyEpZmhZl6glNthZ+f7QQzN3hjRDFAXHTtUrrue5oSH
OC52e4ijiTdZul4sQosjPuw6Sz2WWbccK1urw3yyp9tJXiQHC4h2F+UlFylNPU8DUZhEcXt3Ypoe
URd0v6VvbrGfR8N+HZV3Pa9ufBZ9X2yjOcdAME3tblTNeueKSTRc3AjGqk1QbHM/pwdnVuZHAwM3
XCNPnFUqcOP3Fk2s2rocCrCTduRTO1A+O2NHm9fkO6sL66SsSCHDRq7fTE7xFXWQwf2xMLggYhwR
WMJhYv4AhJAdHM8Wh77p1sMkButMfvRqkwSYFp8Ty+qGX1xbQdLoECrGnrimvK+uFqfT72XV5+9W
JszjPJVUp0lUv1juZP6gP+ZgegF6l9K6C/BzcVagmFqhWpfkCuUzDuY4FtfQEDzfNvUCBdlBTFWM
vJ4FCes7GmDJplaSebms6w7tkCPnLaO7o+1svrRw8W5HvpSD6Mv+1HK7ecy4yd97Tdp+xaNYJKPy
ygz1Qu8vfTYM+AaeFtXjlTGmRgtXbUhuZ0Szb0tLyFBfkVuDOaqgoY5RhvCdR14ZVmmWkw/TaCj5
Pbg3VbHN4KdOt+mAD8E3hkoe1zFLr+darl/mWvaskZb4zrEePlodEupclYDHFp2dMVPVLoaT/ZO3
fjiPoEG3GBbd+3Xsu8A1eeHpMhXJgh5t22+xSJKrtnXLbTaulPhGRb6uT0vWYi6r6udkt8iEzzAl
ML+WTrXnyZyT276MjbPsYi0slKw2qdVvUz2lW4cY6u4afk7MOKbE8NbM7sdgOcXe6BCu1QAEIpDF
akBwcYV4d5y55rpXVsvPKMcMmtHMDbS4jD8AFE8HXTflo2zytCNTBk6wEN1Mv4aNlw40Gh9qgKOP
vAAeMmDlNt8pb66Rlt11Kvky8cFZ7odNm/WOfmj5Aehs+q680fXTNEJgE65927eSjb6Z4+/ZsbJ7
1RcylINJ2y+KpqOXsPTytqKTY5jptrC45sYc9+fc6hi5WaZT7pjtAfwZXok5c5qXteLw8fIfSSzj
7qLc5HtNNFMwNS15rJ4V7aHWbiZs7ZsIEgKqksagQDW5jLa7yTV9sees5uT0Mou3RI8eci+tn9Z2
iZnLQNWoNgXYjE8rnpCWNP70GBzNEX6KIkS4b7cCXMm5tHs9EBPtIJnj24lQuz90zYuvaznSZspU
G9DxlTeDaZFp0rRvWt82rZ9SobAnJqv90yrykXk2dJY0HROsV0reQbsuruIJVrpf0zW5BZZLP7gT
yUPX1XgClIY7wONXU6yx1V+c2tsOvvXWHPk42hBXh5oB1TBxbbHRsoZSXVbmqXSj5COFHbLVk/wl
hkcFapGOWUAKGMzLxiibdxk71cvEM9lIG+aJYqCYJDU8P8uIj8ZXWpntmqT7mLIW4pjVvitXzjuG
pbtbyJAdhFxP7AVRlde55ZjPMuu7vQVQji6ciTQ1Q/cZOnuhvmmNrV5F/UaOOdYOO4ejvtbY0+KE
VrjBZbaplndhA0xZ9Cna0sVxKZ1duZHpYoZlamTY7+kXr940bz1Xo188ef1Vt4IIcmd6Q3FE5rIx
mb3f0Lj5qiMMdVPeeMGA08cHW2XzewGdmdGM0KXH2VUs7bHwe9OMd8K0eClVaYdO5z3bymUlcD7n
b4nZtjfV7H46vd6exRSzKXSlzski8if2fBiFUMCH/lEn9enBWmqkgrYyD9EA4clKZHZa0MjOpaBr
3pejFiD0fBeFU5A81RfnaUobrrcQCuGy9Q8Thkz66vb0bM9RSoNTp79BJjgTyBlCjVlW3RWYqiU0
IkElGLH0nZzcPUEU1Y1ttW+8/vKw1gvU9L4p9nPRQR12o/G4JBPtZIlZqetj/SltNaybWX3PdawO
lgmSUhwlGhzQbg6FdGWIJc3gPuhgz6oLrPHOwFW9sqirY+jmVoqHs7XW9yGeVhxAjsmyaMuNTOA1
9m5LvVbX3jUu/3TbS27T8ID42p38K3Frdzd6iFZJohd7Ux8xRDhDBwewJI9Jxxp0GqspPdezJe6V
WKzDXM3RztSiV4ixYjcnmXaek0F8RA0IRaJEljMMePuQMJe9s3SVHDKghbu6GuN7ePAgWsfJ1q5V
M06BNZrjZ1+kS0VRaz14s2gIGB5XDDWJqncyWmnjt+Onaw64hqn2b+M8XWo6y65xtmOZBotNR6ox
Deto4e6pw6Ib2o+sima+woE6Ive8z2wwylPeWc4twZw48TPtdYCec+4b2pLCEsWmiRCcNDn2R51p
vR2q33K9ptoAyrMsg37tYaDHiQyTQpqBaS3dQ9F67WMzFe12ak3rQAYnSDjOhjc1lVssbv7YViPS
CVRlhctC04d7hHRk8M60/EFrm5toNrKNEo6IfRra/NlV1QYwRdkODcidFX1I+nUba1Tjtga/iW/o
QCM8nNwl8a21K4/1SuJRMunj45gvzUYbF/WoVlxiMhbDp4tGhei2tsdmqe2NXCL+MYZIyn9blW/P
1jO/tTvanLl7opw/E2yTPM9+hEqr8o+VILynyQJBzcYQnVuIoqcSvycJE6a3cVbmHBa4mB8Gvop3
zepch5XTRWEx6s8DP9WOp2vdR3HVPoB3ahK/BhO7aaq1CaO5C2N40BtwvNHJGMkWE71YHpiMXAiN
s8xQLnl51xo13qesxgQvGje9iYHi7ck/4+7dGsMR48J8v9oQetJ56cNRNN5VR1PqhVKZCjOxzOJT
mxNm7KKaOqhOJdL2IPpzasCRoYJ+kmax7EhPtckLjofmHBvTU71S14oGMvhouh+jssWpJQAbFwzC
Mo3HjFYkNkjGC+8JzXm30+rTjeIUKUChr5LOgGzh1NO3LlZaP1kxLGyqYGmpVUs2fGoM4vn0H0JG
5q6o7PRg1V7NLBstQziucWw2geoEdOii4P/O80rbL3ac7V3TkddaUr4DAsP0uRJKt3c8VZ0LtWCJ
chltlHWX0lmuS/qv9p0JWvbWiCo6XFK1d0u3zo8K3FNQ64B8Yp2OeQLrcZel2ns+u2mACcve2zWt
k+wSFrkjJjE+5a6dhDRFzdCM2RxIGR0bgLLp06LZ1a616vxQEpQZjOXK5PZqv9lYV06qGM1X28WO
AsoGRC8kYieffyjS+sKsKKwNhgim/ypeqTYyo/sqc/e6fT2tGC4cVb9rTqGuG7ct7+3W4aB02xDz
irEqjUFBeO0M6WJHpXfhO7l2s+a1Qsk3f9RsyAGn+3fqOtve3sXNnW52/bXoq+7aYRxxHZx4EwEl
3rgxUHg9X350hlGGRj0i9napy9k1lJy26HZ5ISlxSshEn15D9JrfS9xUyWo5m8WEWTyrhiA+dIpN
b+P67Dzsd4xWvY5dBUJODKTs6JHUQly+zgOw+PZGdFly2+CAeEtVtX6LpSofhY4RQ/aDcY+xI2Mj
Gkr0dg2IazymL7bWmVjo02LleqwtIS57bJma2EeDVh81jwpwU9oiv+vzGS8Rmm1D2y+SzQ9PMBCL
Xafe1Jiw9nC/wCOvinTsygJ1LHIjwPjK8TFV1g6wGsHy+NBvE6S5w+wJtV+qiNc5MbozQeAfLp7c
YCji+ZBDs59pdUW03eN4ehjw3O0we3FiTXm08bAhPjZ6lYfc6pd9HaVxYKC1nxOlxwG2CRSfkQLH
oZ/i/5VKG2nIEjEMYiRa84fbRwht0tCQEbNV826mmYv4FKfeDhre8NXQY6UcXzE6iTHbdKMqnxvH
qrAetmghwaB7aWg7jdgxNqC7p8TNaN/BcJNX2dJBfGDCUuG2cVggazzteqd97akmvjtk/OvBSlUa
xs7ofsvSxaI24NuJ6IjuomJ1rnVGb7hPqfJhKoQg8N5DlezT5YeHFfVYacwP1hny4WgzfxOlY/o0
YpxCkBqnU9/WGCEir3K2oiVRy4AGxA+C5VdbvPaqw6qKFJ9iN4hzeS/1AkuJNoI1gO8LHUrTd7Vo
XhEfkx3qKX9ojGd8TcYvQkSKH54+99fU4NFTga6185q1OlZrNnOeKYqSmhe0Vc6ypyISgWEW7dEb
ShUOFEbPq1rhNXRjzzlkkJ6ZOPHRqbLuOLYT7n+Z4uWYhT3u3KyIr8uo9D7GEVWvdbpoI4u53ScZ
t5lqrGZoFXQ4jus0ij0zGiOXV4f7jEeJlizYJ6EprinysNu8tba1bmb2Qt9J1XyWislEbkROsre5
PkBIoLtpGgqnUWL3P3uhzSqwuqp6Ra4u7ucO20eltOjUkHe0kSa93tWI1UNfDtN5HvBRkiLKkExB
TWL2wMCTJnfupZE8JHoT7fQSUHBWGG8YaYY0yDgMXbON9lhkq10J5uvQ1xIHlxUDXYRIbj2Ysduc
FxxzvPttFjSsI7Qd22Op09FKIgclX5sdfyIz+IVFnl5HFr5TiuTiufeIGPDF5CzoN26XbLzBnG5E
E8XvMf8eUP1IVZxyeFY1NMVuUcMR+nm66cgE3tReXIeETcZBbqNqxESxEWHFnote/2DjZQ8JzKSP
GKvmRwcjg3ognfYxTu3A0JbhNBor4+pqyg6l53ZbBcr0W9rRBVvICbrj+KmDiqOc5uqUD77WjQyh
dOkab5i/YV/uVI5UEy8vncusO/rw56oPw2Y0cVbqZrxAIcx7bW85zXsiGtqWGIw2GHdgIGBKmRgK
AbiBTspMh2zmr8leaz/OaH8OckzCdFLJrmEFXuvpynjRoPevtIzzTZUxArpSrB50UGrHvHZTnARR
+Z5l+dto6AidCXuIJZniiKrlTdOqlVkYy8YM3mkBBOvyPmNkgZn5nKW82NLOcI9Ap3HigeVgNe6/
BpP/p1lq/6soaUzC/X8U0z8oaQ8XdNl/Rknjd/2bkuYJHbAZXArTcy3+zb8paXSoAZ3i1Eb+u/DT
/i8lzXT/wzGEiVZmShPnxGWk9v9R0sz/EKghyCO2yciQR1rmf4OS9ls8HE0jPprHp7Ok6TF6oP82
fmnjY4mBOcS3wFiW28Se82C0i9a3h0m7joa1otfIvti6vemrmEXta3Wf78EA9WenyxOAVrnl+oxt
T1dwo5uQ6zLMpsiTyU4TBEv/YQT1r3nQf8+n//WBwaBZltRt3ZH67zCctk4g0vVtfMvUiHaHhQSh
TWTDNm9FHDhD8drMFkpv6THmpCEm7BrCdf4w3f/rwPblM2DWFzwx/sPX91cG4N+GIuGAJr0lyRnS
Use6iVYpPorRaA4YfelTdnrWhVbTJy9/e7Nu//Uz/p0599dU868/Ol+Q8Ax+8sv/uLxJf5/FTNTc
NbHoqtukK5Vz0zP79GYXjrheRKV2xEbJ81rX8SOZtpdpibEyhA/61HUxukeZ2hZz6d6Jfopyxlvi
coO/0/gDF+/XEfDLkyEh3HCF1B3YCWgtv37EIjK7ZajL/Lb3lvI8XUiPidd1hJDgZGv2eiONA5OB
9rU5JsCV//CAfk21+tff7kopHIu1Jv+BqO/0NjWl15W3VWFWB5pnPIaBcLorjZ73kQRCNFHIARGe
ZqM9dPglQi9X6TFbEiP8w2e5fBm/fFmmLi2omlJKR5gMtv36JNZUUtT0lbqlQGA9jbU5fa7Y/q91
b+6KbaLFDKBwAX2qvEbQzmIWzxd2vZxjrSrjq6wUYMGHcemf9D9/Tf9cRegBmL9NXXCeS+f3dHlb
S21FvoZ709R6RV+gWq/dSXRvhjGq3V86ujsgpJmr1Z/yNNWOlVFlf3hEv8798m2Z/PWgaCGzQk3H
JvzrEyqwt1J4Rt0NSmP9tng5WV1YdqsD4nH9ZpWd/Ydl+1va/V9/4+XnZa+DV2mx5f76N/bSKIZc
s6cbdjJeDQJB22MOE4JxEuBXFVC20FaK6RJdjjh23SacsdJreIH/dU7+ghz9ZSn/8+0wWSrAu21D
Mq/gXXaYv+0gEWo5sc3ufJPoZJD0budt64HpjzGKE9NvbV1doYVHmwn87LkvJ0UfWNF2HytJh4tp
hXVNx1dX/QkT8o/1a3KoODYITs4Yvp7fxr3Jeo9rtjf9RjqT2hnz2B4tYSY4+yvnzaiweFneYvhx
tar9HxbMZUH8umBMy7FNnOiAQw3x+ytp2EPsMidkMSxWy6d6HHNul2VV+i1p0J9oG8a1xcXs1sT7
EcQk9fgrnKOJ2xrKfZbodbiU07Sfk6Xau7Hs5z/sLpeX4/fPJ03HNEzH0QXxsL9+ZY3e0SNohHWj
m1P/NPQmN8FmGN6pWtpzcsEhyjVLRmzJhk3DPnd+/OEBXfbO3z7A5dmY0kCqNrk0/PoBdIfcRRwU
HDiVp710S4FOAgkrNERMGl3bq51sDHUVt1qC/ypd4ucxjlKiTQxvemLY/r+XZ/7Xavrl8/yWCkFz
shizKbFuUI9f8XseDS/9/sPP/J+8FDbXJharbrCx//5SuMaYtm7sYoxsF6UH7toPsBLn6lAyznEe
4jw+pxC8t6VOfipCmb2PabEf5FhmhwRPxhBAoO2/KmabNoY3eH94af+5hXF54konJIYw9pPf8jxU
S4bAEGnuTS0TvN8FgOydTvl+0mXRP2UWncI/PJB/vgTScw2HU9ZkDlzI397CsevGFPlbu1kIbNvk
ZovENpPM/mWIRb9Z6sq616qL6hu73hUe6IuLhg/nT03fHh3leM//9Qf6Le/48hbwgWyLwQYDs7H5
e5gSMDk3YdYJDQoB9E5GiffZrsa61Zk22fZd952Po7eLTRd1bp0ZE57iOyzM9Teh2kxncdEZcMDU
+OE1Pd3MXRud9JLEA/Y798kayno/TIPa/def+jdG5+VTEwVmwAwwXS5y3u9JkfqI/tO7wryhWs42
a1f3ezDwX7S1/w91Z7LktpJl23+pOdLQuDsAs1cTtkEygow+FJrApJCEvu/x9bVAVSMx9BR2y97k
TdIyr26KJBr34+fsvTajlLInYYAi89bPIswGDDW7tZdl2rUdecmyzf0AAdOEpSSmtwEm0zBuK71B
TuwzXcmqzjg6HLjuPvjK77cMvjIbhu5Khyiwy80rF3HGuT+QJzu2E2yOtbXpAhFvQyqrTeWwWzb9
MO4cf5SvA4qrTez3r5AtxnU5rw2D0vGVjmPwAYLnvO79vizxvSRLtk1Bzrebn9hftjJq5YIGZSVO
fVBHz8DgvG0kwvaptpl2I9U079IhIiwcB3ruKXdvu+UImyBqtBujndQeV6txtNjOVp6l6reWEnIF
fyBbf3D93hWH3HJp6orvaEn6OPO7/Mv3nHd+ohJC8xRHDZt/XbOKhGMMdtmlI8M3YxaGCXxnVcmX
LIxiUDHTuNVy66My5P2i4XCh5neFR9CyL9dxTe+MCo2BeYIlRznIsOebSw8fr7CfHr26+ejz3m9c
fJ4jpcsKOidvX6zTzAQ5KXWJebJyL9IXdfYGPizb5kUkbulvSfxYmI9RbXeLhgyvj57b90u4ozt8
NnuF7rpCXWxbIf3yKcl41QbPwNbWqB6hn3KOrZugWmm6vS2m+NpJRYh6uimQmJflnQyIdMyzVHsb
8uLRYfxwN3BS/qAgfP/VOFqbjk4tTJXORfr9kSDUaHI7hWCIGqd5qvqq3I4YxtNFWvFpHz2A7++D
hZqEtHREnxyRLk8EmmwGM3Mw9eA6otQNi7p7pn8aHJy0Ht5S6TbQOXDrLiyNaQelf7cGktBdU6I/
OQwOQOb6stz42NlXqDRIbTD8Cn+47tfb2Tx6pY9B9xGy/fxa/P56W6zsPKgu5Mr3J4VJurKXZm2c
ypZc9UXE5G5ZIeG6ZgrMV8pcha2sqKzmYKM/fbSF+OYWHDxb1EM/ml71ezNvZ1JlnC1UrSWPnVE3
Tx+82/M+e/klTZZF+hdI/fm2v9/IyZkMTrh8ybrUO6gTDNiPmR1nG2Ek7dZPCnc3uq73SOKzcUQ0
1yO/CldpDl1NduF3SYLaR2CjP144IQXnGokFwbhcb/hMPHUlg8x6kvJQ10bzBDi6WHlhbj8AxA8P
xNUxTTCjCbV/kn/umo51SUOV5OiR9aA1rXUd5U3zJGlCv4kg+F9dtnMHyqKC4ZtePP+QQEjdRVVP
K6E3jkw7k1sZeS9uX6CPZYFckriaXAHqyA+6q6OaLyjEJ+XsjGJqThr74N/v41y8XN5GSmz6G2I+
Hl1uJT6CfOhivXFyix7AUBYWr51XcHpOAvRmo21WNKG5mH//1D8chpkcOqRhcF5Xrrjsq7it0Saz
M+LkZ67/1WwxC8uWbHBOAfVaM6f+LkLIeKjcwr6zzAkT5LnB8r/4Fo4llcuXEYLA09+fYTfuB18b
cLvGqG8TXOVOjTBGBetIGf6C+c1XvZy8L1izYF7M/zxrm4+o43/YmgyeV3al+SyGtff371DlQS71
vlanMOGMcz4Vh0PE04tU/hUvS/3Bi/t+SXQowmzu9FxAc89//7zRjzRBmpc8wR+KriRkoAUBCflD
muQR5bRFE7sCmpLMidJSSHvxwTV/v244VK2cMOayaq4Jf/98rTJ0VxWOPMWabHfMAvyrzEmyt3L2
gBuRXBnjfODDmf3cTU52Y47OY+2ChoziXl35gIY+6J+97/GxP9MQsaUyFIAfdXEHLLrIhVUoddK4
P09VlPv08KzI3xSsMhW6RvuHEJG9DCoqBgJwrtoyJqI8CDLs3ybDThyi4dde9/s3YrOajwID/3DD
5jJK8GyYVFGX1X6BokDzLds5oasm/LetRL6r27R/iwIz38VGPLw1PrLvcwE3DJOmVh/csvmW/L5G
cNqgdyMNWidSXBKfmyEXbgiU9OR00Xhf+zPCJYoZ34zxIZdNc0h9hGgGhvarcBiSbaxE8VET+g+H
HtqMBiWVMAnOfbdw0p/K1USVe+vKdk8DILvRjKHZ4suybxNtmj45Q49WtkJHvjA7QQxMeBeruD1Y
ZMdFq6SKUV2a9ZfWZ/TOvD3ECGq0J6UZ+aIEmA3ozdbND57296vrPGUQdEd5Xax3yxwiLqEhwgTf
Oxd9eKbsu9Y0WWcLRUfYdkZYGfLjc8v7G8aYwjBoWDDqcA15UXcTJd/a1mBOJ5PR5iHPpxzKliPe
4lAYR9vrc4RVyXHqiXrH+EhTtBbOB8e9c9vq94eG7yBMfjrtGxIs5sf6l9rf7o0CWajQTwNNJjzk
Si9ez9W3z1w5WXj4EgC9xbHaZOMUHEVQGg9DVubf8zYMppUSsnglK4vXCZogB3vE7TutE+adDTbw
IOdWpR92+a4yVM38uUf/mIyMuLFYJeEGUyc3M29C10HdSoPz3H0n5YEy6YO3wzjj8S9+Kj+TTcRg
N7PU5WwiyTpcBC2ni3PZkTDWPAqbtgRaT/sO07pxqAiBWOV++SVCEniPy8O5EyxIB7D4NEF9Kbah
bo7XVWY++KES60GDZpS7sPMSKSdAF6L/jovaOjL8/VRZnTwEw9RjbiJsCAtx/UytPaNPGJX+7H0P
g2WdygnZ1qpzcR4jOy6ZbwcCHJY5jPfwS0rQaCZEkmhSCD3mNjm7Ak/l+fjljmEMtKBjpDpph66J
yn1b4/V140auY73PPpWpbzNpD7I1nns6/24V30kx+OylBs9WjGa9MVwDrwVXX+NW7RT+wT0govJx
dIv2x9QAF0X4hMSuM/2bgFJ26ybmhKxVA9nTadpXpuk6iVFzp9jif9OdxGxYLYpcdmBbMmsbBXZ5
4yXOsKU/x6NCB8656/os3zlMi+5KF5hLWnBWn2JvL3z7RQd2wNYitr7uQ7vRijZ8yxVW6Slz03U3
cS6OjMLZg3uL9pVdh1vJqGBIo2ATo5fbY60foGSY5db0uuEw9SZSJI46d1Hb9Uh5y/F7ZgfxMYxo
6qeZN6A8SvpDaZU1kUVCe3Gy/ns2xe6RSK+oQIbhAcnz4EcGVvoljVt3T/9N27RNDHwqMoKT42L6
SRFqIeRqwxHftbw1Eo7u6FGuw1iDmdi3Rr7DSNA8paXV3QMgo6hlxvhsG0mJmKo2BsJG4dwszv+S
0BPoa0ElHyojhhfT4gK1I5KnRA+Vohrc5Gf5C8fSxPjC4bhqsOxpqJpfg6iUuzRS+S35SvrWkqi2
FqXEexPIuE0X7twoDOeNKW0BVpZtyWU43zT0wubS43D4NYpjcUPn3d5mNeKNtnMzFCejX16NPfCE
vj40hZ9/trzuJukMG/Gsg81NZt6SmlltRC2Rx0BpXiW652+lGJvHYiJtK8DydB3K2tlXcTKAOKvy
RWyWNRokkcaHc4GLXTvEelFOQOe0zHpMhChujDGGsi8cbV8kebLG5iCOoRnmy1EQqtrnZX6bcX7f
+VLrVuGAhKXLaLeNYV+s7M5vtkitbaBKtDOAc9XuTZm59x3MrOvMLYerCj3jKtRIz/Z4kmkO+shg
CxEYr6jl8e3qI4CcNkVYuWqw5S6F0ANUgjZ95DHUgpWBwmZpFpV4qcsQFQVKDI34LTDPLlIjVYDX
QIy0xGX3bNS2yVLqfUn9JL5vBtv+0rfBJ6/2jbWTiXTrg8C8TVClUOVBdDivigGv2ROV7Yb5GF8s
zNoVsvd0ycv4ZWJxPpY6ayld0M+0PpGUDFnevdH9wngimPlFDW5xrE4dNvams75gramfOEk3T6LS
eTF6UGOLoUx4CGm2YX8b8+BLXLH6aRFqIn7nvGHbztYosddNHuz8caz8aw8b4FZ13vRUAuxeu2io
N8PMk6hbvb6Neghdo2j8k5Y2/g71CJAVmaUHzWCAjetBg4PiCOQ5C5od4xr5UUQQhlO+OJHuHb1C
BTTobZaXMJLD2m7Ge7I9SDLTVfGK8pWFsBl8lpSC5xpug2Ksakl2mbqKytegRM20OHfFz1cvGZWC
KoyjKZrSN68Mc6SURJdtcXYDV54znSGfJm+0teUnS9b9N1Rt+c2ghc5Jpbn2gJ1p3Ne9KTfVUFs7
3a77nSEmVLVeU6+nMC02IFFA8ZHwCmwwKsDPVOVSRUnzdC4jIJFyCp8CevLnpWwczOYJ+TVOdNBs
5lWQ0io2I0ySZTvIPVuO+axSVnXXyh/NUL+ZBnbZKSOzbFFojVyYIdbvNgfVqxnTPh3LfAuSJL6u
HfhaoT/yaeNoFM9Cwws5IMTs+Z05+NW2AS4xuJ/SRhTfi8ZjyGoXaMtxjeuvuQrvs96kydfTiUKn
eXDowV2pOBGbKpmcm8ZyrJ0wTHnlwJRcmh0C3xkHm4dF8zCaONzdypFrE6XSTRqkt0r10aFrG3nn
zAdYt7W5c+dpJokJRrHkkGlvMbj1fdo9mLpFQ3Ry15xzp+9Qcaebbkzyn+OlaC6OolATKLGp9kNu
1TbpLIY5lq/1S2T8WK59jC9KC/Rrxh0JoiO3Bhid08UsI5+9TQs+gTu8VpqMAC35/UHvkeamfa4/
pkzft05Tjm8ZR8mVGBLfXkUTEL3F5DT1E45PBAWtW4arwjNoiw/1i8gLDR9OhITb8gxzCf6VMUwd
jXvTFaT/VnaK360igdYr45sqBNg54QCGPxsfjaG18FXHRFgMSA7hHKHiTvvvOcGENwayxn2sLNzF
pTSOiS3CBzPWFcCAdqYid94GB5F3n2hDczDtJj8l2cg4R3jlDO/jrUfUrT+pUCQnEDLkhgSj0X2G
eFbDjfvZ+i5mJFh4V1px+n3yLEQac+RhVsf+otaUWuVSeAsnpm1k9HwdjhToj8VY2icbVcEiE6hF
G7cfn5NR0/ZTkdWz6rQ6EgIVbs+tZFvPxNLSS4f/zBW2fqhS2KStOt+5vOAvXguO1EHOc9Odd8gy
mgh3ESXRAtZ8kuKkUyzqNuItn1qX3SyfoAUxBrgha9w8BCZFm1/m1n0792gzF58+EL91HqnOX8UJ
V6p1HMahEV0li9fMcR9Gq1eHFjrAljLIeNI1MIUx4jMeO+kwSg5tND1d5Nxlfj5XxbMmpPeV+qwn
g8bPjwPnbjAN3hk30c3XgrKCvkRVsXeXWNsi2Bs1Kw/gJ/5J35c0qeY6EupE8Yqfgj+ChBDxBiin
vY9q/uk0z8Z8e6w/+bXPE+g6+OpdNYk9YpJgH0aGenPhRh4rNwaL7iD+26Gsqw8oy02EeVNdfhWi
5OMSgF+oZyd8kQinHv3C0U5OHqpNaU0DNA9jyna5N7L6mpoNnLmDXoRjrFOjuBXYQ7T1WIKGOEYe
ws0wjIf7PgtPsWeV07LrZiF7KO3uATFB/U1vte5TY8rwGiAzVBZVUk04+jDZu3PjGMCh+Y0UCe2T
TtWL6Lm06jurLcrveWX2KAmDIIH/XNDig3LQYu+omxASlBmiHDc3mHwmUFTl8MrKAxOhU5LhJeAq
6C4c+fGu6J/xVPgW5vGgPwyT+VQ7hbhH9H07RvLJTpT7NFqDs2Md7TB99Hx5Q9eoujLespzIby/Q
FyaFxnpUkbbiWUf3TL3ia0uVEnBb5CYGP7gEC8su7qWnxztm9AyOaqANCZ2I18Au+msjdsQmsLp+
Y9meOpCDvheRzCgiQhhTdvAFVQ6VWwCr6zRi+FqamBawOSDRipux3IoAWmJCkIuNkdCq3ganmGFO
vprQdTNC+op6v0T/njTeMSOLJFs1gyW+8ex57g7uVxvd5EHsVEtFRv2VnWI1zlQhjzi2ih+ZW6h+
o41hAJ7cFdFLMurzDuAMAmflYFWfnC6otWvI4x1Ey8hMy2t7SLXPuNHtVWHUrr8YhnGb1Imz9PCU
LvD1nVLH2o992u5Npx+OvYJ7aEZJeRN5+vcyrDkORVGY3CWZw+bNPhB/YUW0RogJg5suVchitlat
NK9HUMvuoi9c+0vdUcsD2KqDeh9nmXhOfIIy4KK3w6mra7e9xdMelC6C96SMt4SS6s8GbhD+Pmdo
njjkUwFJawq30K6zdQL16Q7Oj7fEcidQhiScACbdyuRSuswif9YPiSprZ0Fej3cqQqs9pfOYkp5w
vis1LM1tB9utVJxjzXGgik49jffbTDteHTPNeXXO/1qkG+G4AhOX73R6dzwvgYG87Fx7FPNSG6Wc
Us7/au1RbyVjy/ve9cpZuSKFWl+BTg6U1dwS6OSsKj01jmyaKE0Ufe40DcvXMKr6N9bzHm8NRzm2
YT7Rm0/NflpQFMDcf9Hx3RPloHBTLwmQLF4R3BJ05Q6h+gGFhezzcy2ZZPOBIPPb6GCpXB6A+8Sr
BOxQhKkhzJ+b+cDrpz2jHuaq/ZsXOqx1YjQ4pwOCCBCPDQ4/ffbrHZtYsOwMhWoKXqrCbZBuNzEW
Ume4wyBfnzRhN0+WxG6qXJ/XMPDMn18jL2r+Qs0vzquk4Kr1wYzfKkYgrMj+nT29GMyI2HyOuG5y
D59FxqjF0IK5Kc8vp40kFoFTlpvanYarMQ1+tJ2DZL1k4Mt2cNuX8JQYK2a7NHC9K1YH+8nvCZMK
wpZNip+4oNz1r7TYS/Za50bgbqitNCfxH+o8NW94Z0kpct1uWEaiMe7zpm2euO1cP6pNUNxD4K+b
GBggENb0LhXeNC2tydL3RaBt+lbCFWtq4K2Zxn/xky/nTojRSw7jNaYZU4+9FXNWa+EYsf/N1Zzp
ZnRK2l2urwdfsxCX3KIGz+Asuvni2M78iGV1d8t4yToMmgWfeUQL//PG4gp8MgaDaYQdq6uUHZ3T
SdKt6EHJ+7hIofVxa6dI1znBxLqXrDPB2b6vm/SrTeH9ALc9X4d9+qIlAcdVfBxgtyIjXQsjUo+p
Hhs7zn9AyCad5kcMaDxH7HoEZY/xiArhQQsbNlvWQZ4P3wvhFcScGtI+CDlu8wRHMXMCH9gNw07S
GBbnjeLnjmpBX1uWqKx25dyxCGC67Bi+jfje86dAC7/SnJenqATcww4oxpVjciTHUNBe9zW8MQN1
w107VtUbJmPnvg7K2GJp4IKJ0tW+1zZDm2XST9jsfCZOd72Ii6M/YnXV1IQffIqg6IIg0bGb1A1g
cD1EeJeWw1cDvih9LZ0ycWy9ZIPlDEIQAXNXIkj0naPZybp3hvg0VVHlw+YMP58bNH4COZNudIEk
ZSrt8ZnNmftpK1ylXpdYT7SxXkQyA1NjhO6ftTqGbdZYAb5RMiQPiFWyb8ngebfnx730QZvn1BZE
eMxvd5xgvaEbYt01Q/IYzyMxXeXksplGidcVHT+ryKwiKHuN1cgKacKVSsNtplmwtX8uR4YJG8DG
L7jkfWzsRd+EU75IpuZJzaOorR6Z1WzZJ+AKOAUdkKy6C8VIAS+1viJHIEmYfE4cu1OsrA082crH
czN4JcWODjxw05BSzJPumelnaKodwG8rOJ1XN4Fy7sqU8iGsQufY1ZR8m3OX8HxEotNRhgANEuPW
swr5VM3KhPPxjv2IZmHT8xZi9C3uAM4A+GCX9K7JUHDuelRnT9N5Ia50fnTmBYeoyeG0BQMUvBbl
156eb3eAVlYcBxOKHVgD/hFo3hJs71e8Zd7aCkv9VtergGhuLX6V4VjtwkHgbpHySHNMuyfRjMPL
3OkrrKl/a4wMVBzPWnrTy6J6TUSF0QKmFgb6drg/D8tcsGgHlfYcaoZ005dS7BqIUaezPAZoEjEI
c0MSAWz+khBWvle1D3SkH7VlVXj+WsvnFlHd5fV9DFzvmKChvOvcjviFoe2OLcrArQOcy1kUtvxi
mXZy0OeND3NcewxcTMxMlPAgdpFOWwRvm14NYiMtXLULkAwe1A0q6CHVSTYA0HaVNmPAWNNy3+xp
pGeDaLjL7PbrmOrkCY750bAmA15AQ9KJq3tURYaz0WrNvrNJfXcWsqQq75yxACslZHCU4YSGdah5
RM4DkRqiB6f4JgnXkkVqXNEhgwMeu0n7zQBwIPbtCB2aHSfq31o5yUN87lWc93kyBNij7GluBNil
zrOm7IT7MM+Uczf0lrkr7XXWhP4dKP1hS/fIpnkBCf38LKEJNza5K2gagAjaQ9Opthk92B3qKufK
KWWxKwlr2Lllvy4yT7829C547OLiCzac4JqChqJMRvE1+NAraAXm17oQzVMya+6cwhZ4cQC2wEwM
blC2kAyYDONjbLrDI0Dg+Oi6FAYKWutWRkR0pF1nbnLhHG0O1ddurpnfeJ7CV7Dw8nB+4v/eEz+P
b3/viDPvUIqKdVaGo734vfkfRLxAE/CC24FHdKtkWzwZmJd2PUDHuzozeM7QXhBTEQccvqgEYsgC
HRUzErD8dgwCnH1alNjkuPvJ8yjEA1anYVHIoC4X587iuS+J85ISomfB5VRXLAVSGEjDw2M5tJwB
rNwW0Htht3lReeh1JuirlmSjcNH7WfpM6ETCydmgttd11qRyGqcDC1uzoO3T3geTm7/+XFR/trCK
aDRWUxyaV1UejifXz/q3v1+2P0z6XERuypaIswGcXwwi007FlRiYFomwV9cy0+MrSODdp0CYBozA
uDsGeWBsprFIYRTV2QfKyj99PCotZkJMbZg0XkyNfDdh/+r78LbWAm0P+iT+uVUghq+uij6HGAlx
rNwg9n4rCJi+/fuvPyfK//7QuLOWBA+OhUDIci6kEWPnuZj+/eSW4S9PxbkoKV3URASPsQQajqCl
MNdmJJYZR0Dc2Q+jcuBpZ2XCa5zPbfgCmQxZOY4Exw92m1lBWxt4FEnLW4zmyHogvIB1GlNfudPC
gSKz1MOt34b8kQFbvl3ChsinBYPI6sHThvFlYiUmt4VQIgNgpMsGGsqBL6WlGf2inGysBVpxpo7Z
1ODRO1f5beXpwzJrM5Qk84FAQw/8RngSc5vSTz8Felc+NfB19orl9/BT26DmbilR1IzJwlnN8/er
+6eb65hcIzXrqN/JZjtZW1lfyfhWw0YELBkrxW1hWP6OM7ZB4Ok0fs2wbSIAGIO1Nvrig4frD1N2
1C42U3+HygPf08XcH0abk8PSRdRkN8kjq8Y3ZwpBDfaY0ztDZvsq151tn0JhDoPupes6xFam5ljL
0M287z/dGiUy/W2ieu+DZ29+tH5/9JjNOjpyNqFQYlwKQdoBNlVSxNOJ8FaMmYir4xBjLftKYGIz
z+Po0MIzIm6gKD33Izmn+e7Tedx1wRlHOYjxLyUZXiIz1dslmb1+iPsbq2Txei7SaFyTwxbG5Y0e
6M99lkQ85k1h3VpFHnyP9SS/Sew03Pz9UXl/MRBYz4YiR2GX4Hr8vnj72BkZiyT5rT945rWIKWQW
QQjpHTvjXLcmugsWhtmus0dIYn0gDXqvh6Hw1tFOgpJlMZDzxfplbqyapJwSzEO3Va+ocJNAcf5O
HP1okwy0tBsLA9zff+9FDiLKZMoDy0JqN7un2LYuFp4gJgY0ddroToZJtWwDX1hYUXOw2jmH/bMk
B29ZQfid0XDBm2qZlLK5rbJWW9tF+p8dd7Oy9U1cu8BqB1iVgc3U/SzuZI8bDj2wbc8Pp+ezAwwV
s/7491/hzGKlX59hhG+2jTUOnSu77rs91waUWQA9bU+EohXXbmWWBylK+La1eBgppReUJDHRIR1I
fcBB8Vsbl0+VQc3E6M2Ha82kb0dHN1oBG+LZz70hWNFHgJ3kpjd5lH2KyBXlsGjE02cqwnyLkZqT
mOWUj05g9d9j1xhvzysdHVJasCqc7gf222+g68sN3HTCM+JBDp/TyTRfYoy4sJk8mpchKRG6U/EN
ndK6MscSiCdUgU3Zd2qV9rBNwG+6Jw8kKLjLnkCtUTprGoqFwYPpptu8Z2jkMLP+QmtAoF0bk4YI
BYje27OWKov0/taxQThOU/Gs4SO5RgtdrTvZtg+pYIOZ5MkUUwRmY3IXzOe1LykcxLuayeFapZSG
TtMY7TauSJ2C0Aja02ziH4GrZU/njo7fFCYwoaHLn8ys0A8RuI7rhtn6mxOYxmuYevYOLWVJtjWb
UlZKM/zgKb58b9CDC9ugZ2sppB/v5PXS7bMxMir9BJWQDWdoKYrkvEMJma7dLhp+Fiv/r33HN+Fb
ldf5j+b/zH/zW16MZCMGzdk/+z//6/8rdzIin/+7O/nwZfoSB3XzJcONTPnfjLtv//5v7Cn/ZU52
7H/hRqI0RvNH3AC2q/8yJwv1L0QkJqoZ5fD6cjP/25ws5b8YDeJEQvavZgUWf91/mpOF/i+p2Dh4
zCi5ef/FPzEn8/f8uojMvkBTImOZZUvIh8z5z39ZfbMAxmjTEC6TE+MGeXjw4u9GAZweXKFmHmCH
yyPVaRh+UJ5cLF4/P3f+8jZuLxsr6++fG2Lz8npPR/yhoOTqjLc3kKU4wfeJ2v9yP25/roi/GgEv
XpTzRxFLgxWQSQJC9IuzSToxo20bAvm6orf3idU+u7CWNuY0YSQztX9WWfz8NDY0l62doupSX9uX
WIqiZsDSaHeYQWwDUDKn5hU49HBT9H2/hKBAda/yh3/8M/FdIC3FtcQhR15oW8PesObEQe6kQwxq
UCv9R6vScR1Gk7Gukzr/oMD7w2WFA4JEcS7dTdzav9/BihF44MXMxNIgSQegIiR8rvxq6u4UMBp3
A/Su+ShSfD4Q/bLlcVln3TJuTjRmPLWXGnQcMHAFK7vfSGeOri2a4KqMIrX8+5W8fDb5FNuULmpZ
odDnXtZDgai1jAJtmBlMGS1YPM4vUQGcdcEhV9/98w/D5I5RinrwvbWnCWiIeAp3oe6hIFPB8OSb
kDSs0Hz9+wf94dphlhb0MecNwznX67+86YUVZVkISGWjufYJF18F488dPngo/vghQs4rCmUtC8rv
DwXPGieCuiGbxhJvlgDP7E+e88EL/af7Q/XO1WK9QoB38SFW4CXKJ656Yziq2xbTBDHOza8TlHSb
v1+z+Rn+5XlDHjDrg2nbKzAInBguVkdljj3QwYS+15oR3AdL4MVfbmHlYs3XOR8hteXeX/zlPaYk
MiTSeEPlWOO0DXWvurdUZDR3eUpm1dXQYCtcZpMXSbztJBw90zz0hvu//8aLHWD+GihQz75gfiFi
md9vmQb8yZmgxG0avY9R1eZeCcwghIFAckPsFFd2Flifhw4oxD979M+fzIJsQsUwoGNcHoPkNFpJ
NbXJhqFQsh2Z0W7GiIi6iofr8Z//SJYN9t/5kGOcWxG/PPxMRTOLeT5pXwEZTJpfV29oj9sd07xp
O5lpex+XTvuB0PxPV3Z+pRUrJB0OcXHM8CJTB5BdESUcGsCoWrtpXjrQtrtMNYS8DL7ZkizR5db3
f/hjTdxPNJY4fXM/2d5/v6OeqedZrBfpBuxP86Apmy5kkGWvddKX275uUbeZiXj5+4devPmWRKSA
+wxNvWWh6LfmP//1CvemsDPXSDflaNA1b5w+WVl9aHUfvDUXL//Pz6H+QX/Lm08R9PvnBKHn9jXZ
dYR6+96NjDtxW5i2pClN0Pfff9Ll/YMMoxj80kPhWvKEzjvgrz8pIKAJnS+xB82y+Rye/v63Uwxc
bKEEd9EqZTFG3qQQT7vzb/3lA6xWEBaL3XfbNQHNZX2csn0XxDoqbUANII3jDqAvTV9AX3YemUxW
MwdxAwuskS16wyeuKAFLT+tTEHBpF2PoLobIdz+JRgqmlUE9wa7P7XzOtXPJPkglaUukGJf2K4f+
dp/AePeXljMMcO+smmgzqwufC+z/9rLQsvQq6gmnXNZxZe3bqarlDYJdjT4uo30kjSEN51RT/Yvt
21Dyw8IM7oknpZtSS+3VG0ZxNKJGvpE6YH/TOz2746TfAl5kOvQaxtJvaC5Y4FohdslqUVnxrI5K
84LMm6AhYtMTbX1lD60xrZp8UO5S982G/1OtuccA8IaNAjjuT1NQCWtjEx5awLWak7PiIcyvLJ8x
3NoymhBYjEFYwBXYP7iwWuza+NToL6wHpxzUUho+15/yfRBX2Rk+bbva+JXhmfkpSCxgO2NmpMkC
hx0JTcI3y33E2j5nvDcSS2Hb5gWxSn4TLmx6zZ/80KtTsuf05K60VYH6pST+w5fkCeHKlZN35TXK
txalM8MIK6KX8TjjH22vYlnCXaTQyYlX6+360YtpzGQhTbaVOyICXyQVebOgqVU0XHn8AW5Tt3G3
iQVtngIlTXa2r4GHK1WjxZs+cYpvHmfbE9MSnbzkERvhTouL5KYAbGbdwvjtb1E+gNHufeZ+1204
ZQNLPwPnRT9WWXYlnNb4NoUqr4HRgscdRtP6bBphD2w6wDcKS44hDVrQLAAOzDm7WAEdI2QJXjqQ
41iS/sS8veuJjnIsAk8Vc5n7Lo4rsuUIkfrBabVwkBs5YFCDLm5ePTvMzZ2d+0V0ixpuOJQicbUt
IyiKPVMO6StVn2Ftc1KK6w16Sq2+SnwBhW3sgxRhs6r5hoPVV+vRIlR0JpR69ja1GsROfluSDdNM
hAvnsUrKVZWXmk4+oDSZzKdl+wZ21oAvjas2Ww5WZx4KZQb2pjDa2KDJ2+p3fJ2I8aRet3SJvBYT
VV+XBghzNRGTUZWMgwBMF7hiBlvxfGZYeZY04cfPEOoL7DS+PdRr4WVNfR17Y1NstbAkL0Ijg3SL
M8CuV6kh63ztQyJINxbyFW8HPJxn3zSm2r8j88MTqxEryp4rMUbrmDL1QHbYnKGdt0SqOoFMngzP
lTCaslrP9p4x8sjNwje5nHL6IQDt3J41xQpsAKXE7cDqJK+sW2hMr+i0NHWJYAdVlEd5LyzaCqJm
TIZKuiAfZtIb/2tVgdldpWUiBbmVZA0sy4TYnS0J8E326Iq8RQRXxI2zFlOHnkRvHKNfBRU4+EWQ
2P0nmhj2tJRW0L4YxAXKJ6ad9nMYItffxFY8ftPcRppkDOuN2NVMbGqaRkNeL0jrqPdDaUtJOjXg
FA9ia7Pz9YQRaW6r6oW46iRedaBLvoWezKzVKBNFFldsoV3T6KLCTi9bMSEYMv6DsjPZjRxJt/S7
9J4F40wuuhdO+iCXa1aEFNoQEQqJo5E0Gmkcnr4/r1tAowpo4F7UoiorlZGSnDT7h3O+0zwUTQ8V
Nmq27c2j/r+0SpCX6rdOEYHGQ7wHDFfk3mEWshuTNlDNcVhXq9j7plsRcAWWlx/ivpi+Z7NYdgJT
sL7PHB8dr6+b7atXLV/mOZP/s7fJuk6iruU56LVLFkcYjsVvExfdswlLYNM2KHuGWh27p9s6uPJZ
OtK/ViSSwUAeTo8t+IieGfxxnsWWQVVYSnpZsjzjXWCTwLvbeuaUZw2w9ySjxc72GKYQFrJDFE1S
O0F7M87/fN60VCwKN4QNeT0ZJ3VgucNuhIE/pU0hM2fvFF72GHi6+TT1QhTAGvJlSlRY+dVW4+5F
QTu63FWj/zWJwAov2Ed5/JkKxfGeWPQghmG+9WbPB1Lw/69tSQb4YIiTa+YpgL1YGkDKNrdBcLJV
XPtHJHQ2D0geW6/C5ulKvX6yX4Kmcj6gpv6SoWW/9Lk25wBQL7AepNeJP40Wm5oYn5gZyz+QWv/S
KcxklGTiQWL83LXo94/u1pBz1VFfQOhTz2xrSQfsGkGAE4ULc/jr8IP44QwMa1hFpMUEzHjvNIVC
t2tJRLxFI2P6YwwD+jpXNecM6dJlohjjVOj2kx//bkmZw7QQ71sp/2I7wNnRIXbjo/7rT3p7mZ36
24nCAzfYyS2jl0ZNHdwI8Y4MPsWG+w6s+gTY5NnPuy4RSmvS4KvqjqBdhLcb0X5Rw2gTGRkHm7qo
Ylhv12sUUlfyXq1ccUnoW1B95vHsXR01AVHirGi6BOP9cBnINvqJvqJIvVo+4uXI94hQsl2tB+wA
pgQWQogIQF9y44gP0Odq5fOZ2vxg9dt6Y7OEfoBRbS7z2m96rwtOvURX10RQ4fPCE0qjvlxl938D
LadlXwFHfx1YgZ1luEY7Lent0EM261EHNiJl7O+feuucjZ+dZ2wH6tl52cpsfPakSxVbxutrSbIn
eMeeQVTFD3LEfSOOdtxWD57C+OJp+yOus/ACf8E8AAcu84S5R/me9znCLBvH6YOCoGxRTc2yTOZx
9P6qQDK4gFeVidcB5xCTcK9G5zmb9Xfmg3Nf/edgYnpeGyQgFiEmpNW9jJEgUkMvzjNUKx9mVLaq
m8C44XNYzi6iMR2kSNzXvQDBCVtUpNvClYQZvmPXaBMiuAdNMfzJKGSrBIditiZRfRVwbmYQe792
Mb60/JeVomJyPlztigviUZIgWZ/Ikwo1MO9u1o8RFAQY1qO6R3Tk/qnYZc8/R7nO7p75M4mr2dQ1
VdILTEqbo5fzumxfnR9O+262xruM/h+FsvTfTC7Kv4hG/S9topH0yZqqYiq6nwvm2aclYhhyfUV4
3CoBbMCQ5dnivHTRKwsz3cSzJ76jvPxYCCd/ckjDY/+wnqiNmr1t2da3BaD60sWZumZ6vheRGt7A
DBCVOI1nW+Gj3dXI5jme8m24n+v2piJxLEHCrJ7UOAMYjyYY9HMeSwDV0bdZ0JmplZjzDI3pvh7D
bY8iS6foaDZigLEbvNaxR8IuSv6968FaL1lHJoId2xfjcVIKe1IZbaEc/sV2+xyU8ykW20Nkkei2
Q8gdnpXfDehqsyD40sXacoeCLmO7DO7oN3C/xlzzg+d9DkJqF8CXPayBiffzLOCxOO5hzjBSe07p
kIouG6KpBsIXIuBVN2ziXDKo/aU/Z5vklbX75aDIyEjNFMRpPWU+YmEtnD+elwVJXCw/symoX/pO
40jJ+3g9K4FUMc4EEts5a3+5kOdfR4hGl6gi3xQ9RPBYTXidWgJVntFckQdJIw/+vBxtwrcpbR/K
DfQqq0UeKhnN9cXjLtuFQz+de1QcR2DzcxpspJcsq8uR4o+8cmwb/JMFDLcmA2QfGbMm/MzFYSEQ
mKgFrSlWRviuOpQJMsmVzkNO7Rl0hn6gAhwSX0oNJd0nXiCTACOprC2drOTOPlYoV396vV7cnVuX
irjhoAFB3CPYRkKGpXM1a7+XDbf5Yduc/IEp60YEmbvKcBdXBg21062cGhR455lP6VDEdmElVIA9
79EaHkbD0HQ3tA2A2HlziibxAyvbQAvPBQ0FofRPlU81fsKW6H9KuzPlrSQe1b1xA67ROxT/40hu
mjLzxZVRgCqZlRjlit26e8aySu8j1VF8RDVXXdlZ9qtXWCRERVS1dF9FnifIW7cZ3bzY5GErFWYm
TEPOeqX9grvkZ5iqoBofyPboKFxlQNr1jBP+Khom8CKOhuI1QNM4PSnh9TDcrK++F4DQVnCzro4F
TinfOrhuJ/k28vFHTIHzpbp4IisOAf0zexq970otHmav+jW5tkdGR/1Q4uhBR13YXM7UZEmYR0Sm
zeS7TLsh6on+QE05ocLmQibHl2prt+bx8murJ9RuAqHBcZnX+rBwyTYJosl2ZyJywaWie21Ly8I+
dz1oA8YdRW6HN21h37Vb9ZZbaLKKHFV161b7gKLn3BR9eBcKlV+M1U4vWG+i9uht24QeRhbwhpH1
mXpoCYwK6BLRepX6ESNwfyknr97z8jiPbCmJCA96PASHQeSoJgEQXEpPB/cIOXpA88PJWJR0W5UL
YN5lnj/STsELJkt2x3BGnYjNWvFxzU31UJFgNfS6O7rhan+CIF9/+m5d0JI4tEY+ItUrRB/DDudT
mDIF6g/8Bn6yAxAKnD27W8DaqGkOW1xLbzfDp3B3eQPjb8+70N5QEoZHd1BEt3Z+h3iqKi5DFX06
Wx4TXBnfee0qnd3SmLwmjKM0p7C03toVoXZpW+Y+yiLxiNur3Wuki6gtlz/BouRDb/vyAYLB8pcn
6ydzNvTlRCp1mLPC4mJmonVxj8JBKcwzW4ubcC4JZV+7nN8tAR/ixm7zNSnb7hfS6Ou9SZyq3UT4
egrb3p6ykOESspKN3WcexfTaU5DgOOiStpXOG8VD+To2E1j9AX3msiusMe/31ZA18zHWS/4aSVI7
ry92ThhZhh7sWtZ/cDMSKtUiAI84S6mkJAVGCNO8sfOHRbTZTTQE6n3ulSiSahnbH2BdBL9Woh0S
5DfZC3FNBtNakCEiDGUY7Hsb8nfhEkGIytr6YberWHYIlqMyMVIO6TyJ96uA+aXpgmFJ5sb8XjVW
nolyP6/Js8DtU2EGwINctjhoUf/M/SEKm0tpCIljwZ5RW3bhoq7ONe6fQIpXzMnzV2nK8oSk/k1f
Ub+g8DOScEVvuEjrEGViS83x1cfD1WpYAI6/G+TSLz/EMBCZ4uPzZArc/iKz0nsb8xj/gouJAdRY
Ef0JlzUjYS0gC263jcIe4QP56yE3AmZF2EpBNDFnchqV3VdQkQDT27l1R8JvJM+4mawn1Vx7BgTP
6y8ShCRVOEXEfUaIvDkyVWvlXs6r/6MsLE07QXX3IaLcSyu5Nl+Oxn1GXPz6c/aNeHHt/pqrbpGx
Bx0ibkhJhEmGpLozR2HZOOi2qo1IVK7Ige1Hl5Rul2i7otjIEgtbBxD4FEF566vNSvvWwv0ab0VI
8cmvA+2xHlf8pot2YjwEfPqJLGHuo5h0loPnb66T1saAnV2nYPw5RTmlPkSr4Kx1GLx5RU2aUzGp
wHBiR9Owx07q83nmS9umZsNPHuIyyA88IM0Mq1bKO4ckS2vHxr8lfBI8we/JpaJMSgzGjxmY8IWd
kGMLiifbrlK5ratJZ3sTn6XmUE+R8wQoNBGJzVhxJvlaxaKhCO2FM+GcJPosDRDh5ntOD3y6IXG0
z/NSIUVxEM+TkNobREhILe1vKxKw6zc9Ymv1daiCHWjdgtTduhE4LBZTaeo76q9UKa87Mk+or+mQ
VSD2TRj23xn7W6ZoRjYktDJsukMUGl2qdQ3gq1Qhp3qEc/cxdrfaTgGy2I9X5wKZiqSKk6SkBloJ
arllvMRLDoOfhD82Ykx66QadiuakyIxHMExNi4JMe3OTATUwoXjetL0zrTEk8c16xArhToSzZf5i
DmGN/JOv80mq4wLfjt0i+IBJbi6o3Ic4JFBs3goWH4irrzkFTYkFcc2mxAN8DL1pVO6VrL7m7Q22
IfhBG4EGE9Wj7V86BGUxQ6hwesq5qiymMAsNnsdRu5A6GjY1NWgTWreqWcNqHw5j3++Gohtem0aT
hxosFmOqkKC/P+aK7MI0WNJ4MPczzLPdpvTTuAv6B1EJLk34bpxIgRsTc6JKRhVpjWqDROPYyI/S
xePLIM1Ikyxm8r/dPvffVewR+qj7mCRHu/FNiL20m/zEdcV652Hps9EqugrQaUhENRmQ+R/+xOC7
KxxKzczo/JfvjNG3dpftmoXTLgfXImU2qcAurcc1rgsav1UHHlBS1oGYNhzV77tgZmKLD2SE/A8A
qjzgnHXfoT7geesDS/inQLUDNSLQSzy3gkAvDslpvfijssfrBIypBmH3udkz1jIP+bouUWJF8UJo
emxZUarQhTCt9uWC64iqiNe+xb96RJAZq5t2Ujl579SKTwWZMe4NcJ5m2+WmaI8+zDy8zItCd2l3
Vh0+hn7lDonFZKvZo7ZnI4VP9pri4BSB2DVusH6EYen/4GeOX8poBXymHDcPkqWMh+HcToYfC0zj
ysUZ9rV3S4hSDQisHr13oQq6eoB6zm/hg4dOmzAweCWwobzYCwbPXUe6GxZFklDHh4HsgzaxOeVf
tK26NtWOJ/JPuBA5rnJkj/OdMjUtPsPoiczEdiOqYCbcL2Aov8T+BZ2Z7SYVwffMIW2rIWO8tl1y
p7Bul3eTL8U9vkwC7bd+xOb/TZlq6SgR2NQ1CdDZEtrqMa8DKCe3MWp0yaUJhHDu9sLg5iHoymeL
SCp1ze81SFD8d1Z+6jq/AbNpABysyVwDnXqMuI0xOTB1p53ua3p2R6CkTRt2OqTNxFuN/WQiNwxH
CMV92gryLtJ+EC6msk5L+YbhDe9kd81iOua1MmEyxUuTpWwMtZ0ETPV60tdEZNK6VhMlN6c1TukR
zyKm5qYMzxr0lJ3w+8qvg/AN2OetBJip9plq8uXd9MreSIiso4q5I71minOH+bRjzVWxZ4hrQE4M
WT/EqeeZ4IgKze3eRq+aKUBghJY8/1Xr4OwUXUH4x1xs+DLw+O1Vb/fdby6Syb0FtNz9NXauCAmJ
Shq1dbbYuTAQ9oeDq3P6+6WnrD3WgY7QAw61m78xPBiy+3qKJNVut8bkm+JExuhJ40Mcec0anzmB
ydVX7WnswCE5kP6+X6Qb/4JdwR61VramwPK9lngifqLiHLTV9FZVzEcSnG0egnbuxTK1rGqEa7Cu
m3s2MvMgfoTXdos1x1W7FuVZNDK88r1X1+9xZBFVsXyNxhfPPS6RbmfKFYRI1mTLm4Oy2rudzYTm
ObMXMqG9iskNp1oRni3fXcJ9aUxoEOOjk3yc6i5/ZuqLPWVXLNqyDqLPHGK88iiPeaZQ2ZOU0sUO
okC0LO8ZQNn84vnGmx49hgr1MQgzC8aD5RGD0bfB+hv4ASpjHiURMDNDILD38ir8rmZ2OnLHcCMG
kxFxX+zwnAReanhOxBk9tQLnEoQ1Kby6psae7YBluBgruCid20aYi3O3bJMmyxd56seW2MxskX17
Qlm7fFN3lx6XDOk5T+W8uMtH2eY9EUC9LZYUWUfb7WvM7i6bMXwBgOgIXWv+OkCvVyqdlfAxhpjW
NYb66qjFqTm3gDpIdom2qxsc5iuOWjjnw4CPSfXFF8Kfa+Rd5+oXNH8gs7w1tF82D0YPgSAgH7Yc
t+WxawMMgCOxcvrobDIkAzHEApDaHW7PHUFjVXkTzGOdEpEeq1ttE0a702JzH6XXey+EY4Z1Ygs5
/Y1z1EW3G4uzcreSePrYu2bmAgYV/eLRDf/2naKr7tZiy79dAYRph+uit54JWQyeyXi0+cdGHce/
VhcJ/GPLDuhljR0VnPsoUNttDNMoP5mVJvIyWYVXH5pRdPERWvHUca8020w8DxJl/0HVZfOy5KGx
D9pdBf5qB5xbfJ0J0U0Dl4irbPrLkIwWfBuKLTouAxMS+CiE5t1nxZTTy/OkmcRvNkJWi3bzvUTz
dD9sOhvuKcQwqkG0IHKZLOcIIq9Yg/kyEb9kJUiF/F+lW1o9rSu97N7GMCZ2Eb0s76Sqsk9ql+lW
gizqYS80+XqOhqEwhyX3ipdcxVzNcSsoIK1RMh5XltdxHVCe7luV1z+UrkiPAa81UKVMgkibpS0a
xjk2w+ca0dnfPl/0muQF4dcJjFi/7FIvyKz2ljO1du5pi9mJCGa1Iy+67R78cZHfgkT1Io3G2G94
LAlYOgyOMDIF4Cntm3qtmuaAkUYSRIhbrs93fLk0JwiSfKtBn4ebf3Hbiqq/Gk24wNfDUpQsnYJd
FJal6l7ayW7m/QBLiO3HmrkTJqZ52BLltPm7bKNrFLVkR01ydGibW1iw9NkhIwgPjo5fN/Tlk25I
ivOrj3jZejsdIN18SDlRvAhCSIo9UBLB84ceWDa8dFk53+f4LCmCceaJ27EG+rQjhCn48jfhEwHE
X1dpJoZpJNpzWsIdDlclSGIM5Xlc2ZimrnCXP57cqlvWeDUbNF2LW4m3n1d+XtQvfIkhHbRhcE1d
OBc/bFxo7X1csLaGvlSvRz4S1jYZD22wtxkdhmls6e1Ujk3AJj/r/BV20BZb+0nKML8M/CCU166n
qx3V8IDjyC/64kxutSuPG2lAFcgH7NPHBdM46KLNZuw/i54WWnMnwnTDy/7hzJL9L0sP5uyMexik
sOC0oC1Ozfajw0gjznHlRfPZy+hAb7YopDzMkfcPexyPU7TXUdGTcq/zqxqzYj7qBR3jvkWEuEOF
Bi2zL0bRs3PyZm3vDI7e09zM7ZfQDjLDAp0laUuqqHBG9z0RHEBKutPs55TIA/Ggl4wGmhJlnfjE
DPCB7kRChccs1afKPnRsbgkRZ/YawhHx1nrfkGtpJRxy4j1T2dUkU7dbfpYsuv+scb7Ue0xxHRMt
PV4LMMYwco+VJbDvSi7H/oC0FKLNwN377ARzGwFGoXRLrVW1Ac5Ct4h3Zcxhzu3fu/NjY3qeSOyE
yv6lKd1eBzjgz64gNvMUbH5UJxo/ksWNtfldOla1HJ8HKhwWZpm0vrY1aL0TvhH/pmmV85OipPbT
hmtdpgA2sx9e56x1yu/62pFuNYfDFfU/JaObees+qp01O02LwQ3cYBSSN4zpO6aFEe41fap53t5C
du+EPWumSHs0HaBXRtHgU5WNXdQvJRROFvxkUs2gBgJ/Gw5whPzm9zwG2fjkYzy6ZMR895fJjRi2
Ye32aegsp1yu0DL/o60Xe0zH2lXZjeo9dghqFrE5ODDAghe/GuKHiYi0ed84nn4GpbJife6bHv9j
08OYYNHYu+ytg/m1tsU6Hwsx+v55sLwoO1mIA2NQljPfIuXNCmfNhdNwwAjpwo23t7l/qBXG6sOW
08rfm4Yk1BRkKj5HNiRulZQZ0Kr9ZC02M1cU+R1W3RZlfZMN4TGcMq0+elWjykhky0gCAAUTnXcE
AfpjKUw4JfweWddXYXf1ME+KsLys8j4xI1SvG58eYTX16ljexQ94Z/ewrcL7tcmxEMfB2jHSpZRG
K+NncjqW5C64N+THhQFZYD4joL27zvgF2CyHf1Tk1RWLUpA7ACckQAS/qbrfOQGi3alF8BMna9NP
1dFwk6qz01jMxTdScf3zlhee+MjsQtsXq/Anf2VklxFE4fVgu36Gm8OU+ILYZ1nYSqL6/xkWkkqE
LN98GZsdKWvaS+ZQ0oDZTinn22JbZbwzELamA0gnwHBgaxxzXmr6vH04bcV8CrjTjERn4zlfGeZV
+AeFW/c7H5hydUN670wEdRRVn24zsxnFZOmjIV6CIbidKdb+1v7cDGmpQBPuGkxT4dNE4J7/AlZq
bnYrsaFEsSxB/WUQSLjsI2jEzmDZnK9xsNy/bDgZwgzgZdQJjcpEKO6ihgnc1BYGSen783lYBmd6
nh2z/GL3VzR7qEBkN2pjFDN8UXjfuq4t655XqvmhFyN+FH4wf4RjSSw4zRdlLaCLP2iZoNXMbgg4
YfZ9+WRgjF3pj2pmQYB3vEhDjJcrvAt2Z7vSsZfvYKiu3DdSHfVNlfvOvG8XFuJ3FQ07X9g1JAaw
2vA+KMMYOHRQweSFWSeFE2IbfN+8zPIdMyD/02J7iSZ6iEhAhXWwFOwiBjWJpAYSXe5tfuHBZQ2t
KjoAC7OJTHQjDBxIxaAu4Y9mOOouJe7aOI51nhALrzn/FKiNA3K+agJm73vNvmfsT0qW6+hU44gZ
k2hGjJQEluO21NQhxzCm1zw8iTwnc5gWjIuuLNQSX5BTB3aa1zCjTxTN2TuTBk1VUIPl2gfoCf8G
Psx2zdFCWPyI8XDv1iBBDgGqrt9a2oqMMUitamdB8Btg8M2+Wk8NobTbrS66mjjuaKScsIgLZUu6
Gpwrq0MUEmv6kCDmrck8RvZz393mzNivsd7Ge44tCPSJ9OL2lk+/ihOryLm3a9g+f8taQ3rqbGpa
wG/t1idNGUOICBlXW0lbMh9MSkMVnmyNknzXVHPMsDY+p9vKs6l7W6fM0MhP/NM3BWAzgr5btplJ
40z9QzCKLUhC5IcRf3zd2KldgUbaeXOtCLgfIhb6ONzUZcafo1IRNcUnvvVFUk5P9VuoV6r8odGE
ieqKtWZSDZVzB/7F+iS8TP1AFAGwKfPq5tv20MocRhUxqZsXn49M++t6XxRt7DygwGUQzbeFywgs
Sb1DEqBL4jWs4HExVIApYdbzx8Q8wkkiKqfnsZ8bf9eFEcHKa+c6PXYm6YN0oeF5NHkb3I8sL3/y
GKOKmauZbGYrX1ROmnlBk8Usy32dcLCZxGEMVaQz61Ba7KBrH914XJhcNdG1pGnQDO5UIMx7Rvff
wZtAHXFdmOqHAlbagjqs5gFz8NodysBbP0lx8J9Ct3Z/Kb9hX1NZGcVPzJD1od6W3tvnefubkWZ4
U88TnlhTRP5vYDD5V8gQtN353ehdsklAne+bxnkWS9gUD22vLGaHEy9XWjFx+4zU7Hpsw4duZKcg
g08fGKD1OMTuaO9qGy3Uyauy4DuCMEk4OizFA2EWPRKozXSUYatT3gVLyaReczQQziotOztPJU62
j0C7JMOLrILKnPc1ZN2q06zOZZ3peWcraEhParNE+LCAnOJrNN/jLvMzUg8khjXnwuYk3FK71lAe
e1DLvKseZFfq+N6/i2rfE0hTwMTsEBVTZAzbWH47vMKGSOOQBA3kMWN/QNUVWTcD2Zt8xrpkPEPy
NfMkWBziVNF+m6SXjLbufNgjWAraMk6cKnQuRUXo0mGNC4csNVt8x3Y9xhyoK5m+Tq67OxjN8BBy
El2+fVnXP+BXcrzDQtJ/uc4m5BQWDobdiIf7Gg+82S16g7EaXsGXeUg+tZ+7fwevqdRlu46gv8uy
EuWnilRZ76UsapLAvW6pk0bG5R/2o4T5TvMEML/LqYB3YWOQXhXxspJqu6oxldNc3SlUTxUqU9GV
P5wpKKgOdOFvx7AvcucTeYGZ9iUDuu2NP3GF9isW2pysCxl7shmB+b7NLbqcroskghVoDwfgfJGf
Wk0zrmSZSr16J34OhoGGoGjQc3G4MPrXIN7O0s9pNYAVDsoFLBTzn532yP/dW0PBC8GAjwUca5ti
SnzB8B6dQha89UEmSY0WnoouVtuwixWqppKEhxLvHGfwt0Taq4TJlSNifI3YI94txTiQekrQcpE0
moPwpFUTUUGZwTmMeR53KUFSaBJqJj3dPQCSZkwzv4Tk4AUglXZVnxWkSuMPlGeH2HT1VgxOhvhp
XplP94x8maSBucip9z5UE27bycS5GH4aAS3sgQIHf1TFRSY/qw0Q3VkONt+XRQpzUd6tTXnVydp1
t/QZjVkXbamfm5z9Zt30zj6iZY8uEq5tfkKl17UXC64qkxRfk7pM/Is1QomeRjSDVEoRVpo+EBbI
pzgSOYQX6r6r/7Zoc+5IAmw59g7s6SovMeO8lj5FhNV2iCzQYOnPwlPVeAZdojWIvWUG3JMPS/tJ
KWKGw7D41S8FeL8+TKBbh9PC8wEhEalIOrKCYmJvLcNvsbXQAGw+k3A/I9aRtzE5WxIl3Dwz/Q+8
JX9au3mY30vga9Pd2jrddELsB/GjnbcMmSmyX+Ec11r47xUx59+ah1gmCmbUkuad01yXkobETD4z
zY5HcB0OnFWWap573kR4XEhq53TZ4CVcyJ2t3nh6l+GYsWT5aggMz27xzRqEmatu17uqod+7yaoA
sgs/YxDxRiGpSSqQsqQpeDSZv+WSR15KllEYJQXy50JwhwiW/pbsuT5KQ/L6vQfmqKKpzcY3hGwD
AtWqZh0OCKLMT+BuIqayhHUjIosqOf3xJwjFSJe2PkBLUUCEY87RmjOstiDKExxnoT5tTn/N+F5I
rw6fUKVIphKb535mjH2rvag8TzDeafkFM8nIyavuuVcVO4dWRUvCVBxALSjKfjt4oQnfi9JFolBJ
xAAHVYN6YQ4d9OYMOEH3+6wopjEteh00t31VWtGJbYJekHQpof5It3eawxCt/ngz8rk7DzKvTQWv
3PW2Pyw31fATvDu1CZ3NOpwg3Yn5gQJeRfiZS1KChRlNlNTSENngrkwxd7Kg+X6YxBi4+LN7IdLR
DcLxLDOclG+aZwBVdWjy1Xq3t1Wz2lAFDw9bLdSMY5IRhheeArbHtYe9pqZgSDd4nNb9BqqioDru
gvquo5Vk2qKkVT/1TraWtF0uA5vO6S35pvXGUD3pVa5/WxU7vce6zzr9E2BIbl9ip1qxAMb9AizK
7rwy+lsOJKOQ8FIwvbYpniQzZWf2iCnO57Ztn/Tc2dPblLuh02LV8GDt7VAuj1AF8xwM0NhFppbU
GUDzErylDaTvjYrEv1hmLuW75YzF2KScH5lOAXr20ytPqzAgpkQTjwYYzuLIew+nQQNJtEG+YxXT
miPxYVZo0ri0huGmAu+Vn9cmRHux9v3AQIGte/S3K8E/vgGZFtYNieyWedrGYUVsorK6sB+2mdQX
9Bx6m351Y207d70ooyjNtjIE+YiyG0E7BWfOxrapq21cbwm9zuv61utyTTaIiRsiIBCxW9mQAs0u
6mPvQRO+ZyQ2dBcWjH75FoSIXm7LrtDrw6w79HWtjLv4ek85F7kJqK0awt9NCQ5H7QImmpzEcVXB
lQCkc6JbZc1XUnKh2xiQFuJAQNu3E7Qwn83Yo/KDyqOYjDGoBS/r0bGOhr9xOxEdHVrhiTouD9Eb
+Szys+MItc1bjtlMadm/xFXJnOimwongtye2Fo4ciLUvO96fukFjuN5GvY2Kf/PNMD0ZISaHwY8v
oQz8NAxGXPY5sq769VPqjlbtwEEUiPEMFqbgXZiXkZnWYqG3zlPX3uCxHoidKmxECuWqm72Ra4Bs
s++zmJqzUD7be/K9c8VZ57C94+rMB8icTVXIVafdAiJ+PRajyeNyPwtXB89ZlhXVsGMhGbn6BjmX
vzw2riM42A3fW/ziBmU2nwa2IJDqQ5UzxIScyIs16+g4dm71U9UTS9tS5OJpdjf5XeJgIVqpmv0v
LiHjUT+q6C2EPvwRI6mddj3i39dqiuLjIuxtOEnHqj/sQflvgPTjd8J4C4N5RUJpOAwQWJhfjeQo
73H92DhOyg6ia8su+r+coP8jz/t/z9D+0H+1L+Pw9TXe/e7/0/r+b054/X/++bfzr+6adP1vf3HF
R43r0/Q1rM9femr+yzX/r6/87/7Nf7nQX9f+63//r88Ozcv1T8vL7j8M6rjR/v+u9svvTv+7n50v
/1fYtgj/EZAri42U7arr+vga/xW2LcQ/BAKnkMaYhFNh43f6V9i24/zDx5hMADfRUUgjYuxh//Kz
2+4/YjbpWMaAal4t8tH/xM9uB//MR/l/pk0Ld1+IodJ1/sP2VhcAmobJam7Uho8kcIucAo1l5Ufr
Fdux3LCa7CghrJtytqY7l0FTk1btpszNxjh+SfwFgQ6oqLX69rVXOsi6BgUvOkb36TWbLBJJEfm0
sHFJyav1boqFLfnO5MP43q+NDR257Fiagz00qBiVs+5yuTRtAsSugQw3hG+iH+azqKsgdTnq7lWl
ghN8apuegRsdf1EfI9PKuiBSiR1v9s++s2iJ/A0B8eItFaRxVNhs5YmMyu3Z+RZsBmr8FzNrr42J
M7s5iCWWjJ63BeF9ouJqvsMXyZ6vaOf2yZKWo+nQ2CTFdQ09nYQO39pVDpjhHcGM+mJXxXDDrh5N
WolC+P9Sd147kqTpkX2VfQEHXIvLdRVaR0aKG0eKStda+9PzRJNYDhuzJMg7Ao0BpruqMivS/Ref
mR1zzYRTgp4zmGAsb77O5jix1pq6oNsj56YzTv3+lilt/MCZUn9wJx93mVW3O7qoDW73S/86/QWh
HJScq7dZ9+x/AijBDbvxANZcKHWPD0Oun5CS6IBLuvxSUl2mmFdvupXKBDQjltPqPmMMlcgOQuhg
SvnVAN2xIn9Z+dkTPYY3OdHrddoCp4sZVl0LrEwcAMIK91acJ7iCRMwOoCtlEH3LxPdvxLsqhsGq
S0yi2S3EHVOHvvGHYahuzIOBn0iEUD7qfskPFKEKqyiI9Q9OvYlvRV3C3tomDixNwVGz7IOjwgjy
16pIb4fFnqsgzTP0/nHGp4SAg5gVyA52u8rVhjS+9mywqWN2kp6y+07PjJQpSX4vQpdrx94s/F69
m4Z1kCMaCPD7pdh4Z+ucxyiPoRXBqi703tZHsxWdUK+7OzxrvOTZaAEkD8w13gH1QTdgiFO8nT4T
An4Hi/PFWaYjoAXkIm47jo17s21AaZvmTi/S5VAznHkAvU++a3YWxNZKClylrfM9gzbhx8Cm4Qmq
Os7YvGh3w26K3zgUBWs7dyjbtICbX1nEXdzuG3DPVZSD2+qMyS254Ay4jqqAfEmPZc8I84Pes6vR
B4P2nUFMt2VLsBI2ZvxhS61Fmy6ehN8EpPeP9kQ29oZKJyhwK6YZI+Xar2iLtfUatXsy9mQimeku
lwQCF08zEnu2wveCW9/S0GjyLKEzOB4/Zs6Tb2JfBXuyFuKJuZZwY7KgoMoq8TnMtNqDLJ2+BpJS
35fU4NAC49UU10UoK+5UWsWVRpHushiFeRPmSvw0eZIpTBZFOiqaGqG0yqxtgIq6z/M8BHJFGC4v
Rf3E8qf1oFb7bp1b07hdkEWcBeHnpRwr3U3Bex7JO03Pqy+JMka82dM1QvIPEJRUjG7cjQYVWe14
mEUZWnWHVegZzb7MZoZPOh6t6lPKjad/rFRLDkiyxSPWppizGYht+OrqsctU+VMaSv3RQzLHjaku
1yCVBE8j7+XKIgo3F6Ol8EwrCtdYxrEuhlJzrgNj8J7K0tPdqb2jTIx8vk+OT4KWv7XwSPmjijg+
GDk48VA0b/RM1T66mOXBQjQfbdXSRzOBZiRtZ+pYuYZ0t8jJ+GeeIOjc0LyNjZIry93sc/MFx+EL
zEfPSjq6lPb1sISHRWyMyo3GSWDH56t0ExPfHmULchSME3w9xnTuOoZ282DijdSFH2w85yCfoxuJ
pzG1WxmW1ggwfHFxRTN3CqgH9FIKjK5G1+JuLBRO/KO6q4ZQPsp9p7qGONf+ECbtKcGccylkokc0
aBsrXOLxH1gmw5lwWXVgrCmvYcXNb0mHayzWB7m6Y6Ah1KrmUewlCgKa6NVTIwHdX7rWMcmYOhHm
m9KuxlpCZo3y1OnqItpkMazhuGG/xUlRV39wArwvk2HcQUp2KsbdYtgkkhl4DGyxT6Eui3dQYs1m
MKTOb+m496JAjNeULgn7RszmM1BSaIc6aX/qgMN2jx9ouotZEO+KJOw/26yq/IId60jXS+jJdctL
Pg4htSaSJF6VGp8qIZBtNqiKS13KMcYPd2OYLdlFkjQnRe5pIY4NbO1GOS6/RSUPewL9rLy0QlRe
/YzuyhQ2HmoN/zbjUMGxes7JMNikT7yu1qagH2glV4P6HnE5eZFHvd2GGQ8acpto3qM0Hc9RHbUb
jrQdHr5eWLHyij6YaPFY6Wm4kjCpECFi5q7gSGzDnYQguBrSrFv3lTavn3EhEkZTA0zTjF8lFVfp
UDf1jXGd9q32kTTwvsXyPVdT2QViyej5eTvZK8ugHsQ6X/4MamtYwGSt8sh4pXN7bLWuOAbDezkp
wor8ifxhZN1CsHeMVbuTc/WNX5KjYwHhpIEp1eZTKZI1TlPYNHhGsnY9l6rqBzmyTKdqTrngUxeb
rPeShaLScaqis9QJ2Z+uxNSPZGEw/yYCaNgge4lLjPRxmVxz8vRKKYe1Q1rhO076ZTPOS3OWIknc
mmMjbxShyW5jNSkHXS3VLTqkQS5jritbVRIaP6xuhsMLcnxVidECQZ8rxFUkxvnVDpwzlRHKGW6T
nr6TehCkCw4KTbOr2IweCaLrFggNcxyoWswDias5k5qz3CNR0ZxTyOFz9t4otLPVgbyFOlkfEyKc
uz4xGc/kAQLMlCl8Lq3enI1krgfb0MrgpBVdtE3apvsqlZi6gp5DDPec7E+hiugTXSK8hu2oYrNU
g2Pdp41Lp2p8hWKR/uIyT8gxADaaHbkR+m0vbxDmMcqDQ07ccLcw/iqhRc9w5OPBCrB+ELyRIlV4
hHlifEeAMUu7Ea38s8GK7hnCDFAnKBGIMVhA4ReFbdel+mUiCYnoTwvrRg1pBakJ8KwRrHGd9Hi5
JK80dXEn9bW1yTi9EWSBGEzL5LAicaF4Q6qYG6GRo6+2mgUMxGKOf9vMxV2Vzwn1ABjymaDmyiPC
I7DCHkI1RTiHhywzgrWRoVszv1cOk2S1my4aWtiXoZE4FvPhlPBxxkQ90CveX00TXPgeTLbzKJnv
fVDUW7pbzb3SSNO1yjhpVGzG+IYJFmp0AJ2Udp4ubG3FZmbHuTBZZG0NoEoB2c3J5CZpL21B9WO+
KNRmXFWNadwkbUweuZWlftqVPNTkctrtKJtC7E3ZxM5daEnmBpXa1a5EwNEmF4w2krYfURYMbrek
4XbqOa/ZMo1rPpd9c6OSeeDq0xsfEUSF+1J23a3l1rxW9KL7VicQMOhv06aaE4FXPFM+F63OfFMz
qK0yR29hJmunTIldoVYissNTk9/Urh3XIv64bQTIgIm6oUx+Z1ECYzBN3GBAGQ8Ts6vaIdw2rGmC
JLsNHMUj0NHBp47E5CebpeGSCkHwPue55Zayah7wbNRYaegi25fshidB6CQihoF6jvUG/3acUGhn
4wPFWGTIZnBLZYL71GpUqcMRUVnRvMjwtV4MGiAGIU4SW657Y4UFjMt4MZCfZ84k4rkYOFp3dR9s
oiQaj2g+5bkaBgwXGgrNpNfSwcJ1h79MnSbqC3CgcH/Q5eNghLJfA/eDngfynHA5ATS3HGmlsgiu
rtH3NVDFT19TUSikNsM09FqE0zchHSNf6Wf9TK48cCc5G9bL3Me00hG/9HSkUhRqRZkfg5YaO8Fi
ieDan42Yc2fLpcgoJL+QlDuKNzNsZDKrfTbMs1Mxhn8slVz7UUr5CnEc9pOOM6rgRakkXXJrpJiS
VkyngKq/TlDiLmKjhjFNVrjbJDMk6q4M0S7LTO2DFE7pqEuceJalJwfc/ZbfSmq86XM58ZPALE8M
J7JNWYj8CTGE0vVgaLzpdT96Y4yVlhVWmH60FIo3TznSEm6cxJP73tqbWSuuTIItW71ZLNWBSEtH
kT46wqJNgL+rAAupTFtZIK7LaBzODC2MIyh1SppMJHgvTDXdb6AKVPSF5elWHFv9S2Hyg69DLoW1
xst177pk/JnMpwcSz9xFgQjhZIlq/TH6uF11fa8/JlyHeyWdKBTDIvdNb0p6DbBQnQix8PMW1Wyv
N1hW8aRkVEyx5ft5IIUvmRB2f4awDC/sAzj7xqU9TEPRfpFMULe8FdpvNoEdMTm7X2rJrL8z3Eik
PqBfuKLx7LSEnmQ8rFZAzw/RY8lMo6U8hcaWETYfcTZqxZHSTnIqobCoOwGO8QmzA7ebUeD9wzlV
OO1ihX7P6Qz/0RMEj7yjfw9aXLxrStiQidU1b2gxlsy5KRxmqRuOCT3zD6PNkLnJ7km2pBJL63X8
2I7Y8wKKwASYgz+PCtxVz7VZ8ocXDTU/tUUZSWcIAlZCzaQcjqLoF4ENNPViunvWlDBFP6bGA27z
Q4ttPHYWs6oKH6wilJ2flV3+gl5KHaMVWC9BKRuI/Ek3M+PFiAyfYNYdChkirn2d1v9ybZ06Gy5C
f1LTuPjh19I4k+Hjs3E0BLvAkAgESWEp7uVFe94YyUPiwsdcL7U6CZKYE6A55d1Dyblbhb2QNEC8
I5x52jztonJhgJ1W9D5UjUL5nVCH4xWzCUOyRhQqzyoMRgvhhMVZoQHyiBtbOsgpd+tSFIzfWe31
A3aDaYur3Nx1tZBuq2jJXW5D4znDE/BZhyZRNgygYWU2O1lPVI9Mcc26CYAFbS5TXG1py21ZqcOp
i/N63ct6/SlrveGTpAQkwg2MBHRhectSah98bYWKHtAPmAPkgF62sD7QUGQcMNJxjmMG6LfMM05I
6x3FNvRbneB4oK82cEZokJReaApuVhOyMQSXvr1RuSPusd1OmMHLpHYgPVuHUW6KrWzgDqayRc44
+kOfgcbE05IlG42Lra3RfvjHwGb4QX4eP/LSLiE2zEG5B1bbUsCSpzcIJ6pbaxaZE00a/AXN6KGQ
hP+trIn3LzSi40xzgANniVfU1PKPETo9ZCfSPbbQVvlOl/LENRmDO6Snsj3aUwKR4PlsWYul7cQh
XyDgUFsziYs5OH01M5Ym8pPuZL6VlTqJvW/FlvLg6k/BUhwK60mc7ugNy80sahWaTN/6xVDUhyLF
66BrY08IMUHPfd6WNoNFIV4YknblGDI4Ib6kIw7rnga3ZiZfkjTvhgaowVPx+LxHTGDRSgTxTc5a
gldFp3X2ZE4AEmqjeOvb4EY1HeegWpoPdLygasWtzO6Np3rNy0bSjQ62NnX0bo6QASVh+TKM9KUV
09ITlEmK/E7vhQs0FeFQlm31OihS+ycRCvUnSp/fdD20ZKFKMfDFYpy9mWiZIxIrYKwNuHGu5sXO
C2s7SW2EPTOf8S/89fcmRFztcn0u1hNr+pqUk3DQEPAp6WAYxEaMM3OWS/0DFSbAFkBib4xa+vWG
BqYsCqQfUkUKIVzPVknS94eW8dhxYHY9ucookp0MuBczmKjVlpHSiAJtinV1bpEmsRPlZsuKrUvb
QVOoqCLBnN86kEbvUVp226nuBpc3orhmwG1/DEIXqI34TPeEWhD2miqKv4wYPAm29czk99cyx4Jg
ME4od/IKSDUegtSoPbGSXsOngS9Qi+zLlMc12ZyAD6EkV+lP8xAQdI5EZV/NrAdrseDcn0BYGp3p
ucz5nFDNTUcx7ejJk1L/9FHeGS6ZzxF1QB2pI2LIkKyXqQ1dQZLCGCtUI5DdDURrnXMhxJIkTNe4
xiONHUHhRx0IhEcSAJR2kyYT6e2STAPFVU2EwU1Ch2NCwk7bhM2bweciMc7qkamCPlKYACq5bptV
DAmO5nU93wJMkH6rOM1eRzEwnBKPkOnFYSp0dgNZ6Y9uIKnaXFfrwzhl5lnp21hyUyHuKf0EVP/G
aBATlG4CFZ0TeeRvkeq0aTC+5RucIoXO17olzlnHWJTBLW5mWkNQ0lhfOb/UwXAmQMWD0AzSXeFC
67fFoL+EAaqjhAS006Q031YcICn9izi4Vuwpx6omymTFqjDY3RJrg1/gNZdttSzHV5lx82Jjf58z
LNBGvCrqQGPTGpXknk1FgAOOidvg9XpL3Bk+9V4OpQyeCWEPOv7S8ZIO0Il6fWx/ipwL1JyYC05k
bJ+/2AJ1j4JS/Q5JQ3SIh/anQbPY6IcgMtdw1KS9zgQKPbob+vuIxrOShyY65qOVgZ3RYz6a1Ioc
a86XSyWpw2WK6oGfdFkXDk6owk+GFipIPUzdpQsXHXI+7kJ8YRZGbCtuphUCm+iWAnCTrWYudGt3
zC5bgewUbhhM07ZmsgOTuygJWgY8G6FkLDfU4g5vQPzEfheC8Ns2pXUSu178FQN+YSaL3U+eMn8O
FGEmuNfzpvPtMJkRK/NIPlDZEN4vcVW2YG3mUFs+zCmqzjl+Wxuon/AzMt/1WrGPYi611cSiP2ZX
DJn6+xILRHVobXsnLh8h6qUUhAOMOSj8jN5rRpezzQIv2VCyOsuRxtnchVXF9JBm0zPktmdys8+V
7ZJF/SOBU77iZzC4QYRhXyT6iZ0KfhFOAL3hHE6XSmuDhX1uhZW2ViIgPWwS8xeXPsYxUZXlZ9Jk
6XemFCqLAf6Ij0UxuNwGYLnsZYhVX+0hOcxjOr3okKXtMJbGU6jRFxSqTGVSJf4lbuQvenfv96bg
9KXFtUpfKYO0pdByLebJh9zF8Y8VkDGBnmceEj0ImQtQ4WSnfZ3TdhUAiUu44D5zl8lTRCdXm3Hp
IqnXYyrkQUm1R01tDTOeripeWnmYtlZskDKdhDoHsZWrT2NAW2+gjPNRSM2kvzd4IlgDgkw8sVUm
ZHrB++05pmHUQ7Yc7cJsFZeWnXEzkd/b95IZbbjBySkiOP4QfrY1bV4JfwI2EPLBmqEQ8xREKD82
E+kMNsTcmTshzDjlQcbo/EqVs7ck0uKPxgiXmxEW4a2nNhPHGKSMudYFcmZQ2+ZeBG2XyLTkidYE
oCeVY8xBM9SiPpqijAmi0d8xSxggrLJ81zYE5KS+kaiJSamxkc2mI11ParDQuo5Iv8wMyjJk+AM5
WIGgEs7Y64u1FafWTyJl1VGJsWtxnKMdJYRah6kHXksw9FsGB+WxxID6kEzY6s+WMGuttTqxlmLI
HlUsFy8R7uDTVC3siITkLV/HrsWkvRekTxMr+FpVrMAfCBm/zRrXlE5OWpIaf8XtColkqBTpMp7A
5KazK7iaoba3nNLJI1cCHIhhj6NdVuEkjLnGRShJvQjM0AGIQ/6ZaSIekYVxli03ieoj6OTbQa/L
CydikghRGu51M+YG2xolOR/iwNdKJHzgUA9dAq7B0Q6EqwJdVOsylYL0L0XuQmpldE2rLT45LxBJ
70aBhS+TBvOeieSA1qZeMT9tBAHzblJKawJouojMocW1o3RW+5gNY9yjLyJWCK2aIcZoWMje2oJu
E7cZ1TJbpVzCk1UkseBuKtZXTnqVgkU8n0Q2cZ0qKb+TIuIPTaJIn2Rg+8fEaMBVJkPZRX1RfmNI
7H0Zqzu+8j6vOZ3jtsbPqQ4cLwzFJAA5UyNr+p1J3xkhi6bjltvmo4NjnGNQhJ+pd3GNpzera0L8
5FIX8PcsC5gtcSsEn9qki3w03SJyUavV0XITjNucYhrWXhzJ4bFUuCvCD5H5Fc/evW4zNC0dkIJW
pfdSbQLJUQXL+u6CeRBZbXQwFc1AP9Ia/xY8C6VgAXviC0lRWsSYc2fSn8pZMCvm65AQ9/Syti6m
NTpqsCqpBAt35GEC7c3qIhblajFR/xMRuE/7HALgYxGWEs4LmRHKuGLSThGQMvAXnsTjJ3hFYuZ/
0iaKkiuaR3nqmpxOJRWnP3FjMSwQgbJk+iNOZUO5rtXhI8rSBo9O8nSaoMs2fNdRKRnfk/gsEI4m
Ru1uF5u54tQlRvBUKKnlxUFvXAWhF6GtcKr1OkMqa6wjhoqp3QwbaUXRa4KyBu/TwZqtrvl4kS5F
hLTCaqtwM0VCgKtJ7+X9QvXp99jNreoW4yBvYL0126ae8wt3JmboOl4sh2N6+VoYZrLsUDeqa1Nl
yc9CXmVFqrU5mwtRCTtc1pwRmsmeG26HFNFAXhyhi/jMJNjOTNQ8uAzz1B+VSs3eVHFJunVrKmPu
wjJD9yHbCBi4NfMK4yo62uILOW4im5AeN8hUHxiiwzOzETOZqeF6SfajoreDHWCR3VFfkly519d4
sBpqaRv4WL4ayESuFFX5ZFChuD01Up5CfdIxJFKwM0QCqfhycOw1OoPwehKGrVql1m/RQ/fuwik+
dNWTR2aYMmXXTPleQ8YTrAipmf32Yp6/Q7Q2oAYmPf82UyfFe5Ym1ywrtXwQS5P7c1YSAcAnQuGL
kmZslIwq5B0WReWKVGzcnvrXeWTcSY6UZloi4fP0auaxepx0c+HFC4sL47dkO5aVvAoiud/GWSSv
NVOo0N+k6WVmHIuLf262cmqg2hqF6Ks6U48pTDl1KWbKvSaUs2ep0+xa7aJMNocbw/RqbbZuM6AQ
NNyagUxBrZlVcbrHbFxxzVeAH4TCyRJShcR1AW8rzs0OE1+dbPSulR2h1roXUyfrD2a07jbMiCRK
INpRdwjJPQnEsjVuyeqBVMvErPdRukYPv+HMlFTRX4KFJjQ3Fbv8mBE8eelzlXEP3xBCgjAlA67l
DN5JLAWy2xFAwbE6qge5AqRWwDbkkTCRu6JuUmbXmEAZ4YyHvxSMHBelsDW3tK6HvGB5n0Hoyaei
OvV0aDwbtoFUIpdnlNr/ZR35b7lo7mXOP383xvyHhoj/TZ0QGuaS/7975vD5/Vn+n9v/hcT9598r
IZ6/598sNHhedJjQoKEVSVGNJ1n43yw0/BeqaQwdD40IE1zh9/y7hQZri4iGKSo0B8mq/P8sNLhr
JFE3VRH2so4rx5L/WxaaJ0L57wYahr3W33jHYUpZcG3Vw84YVC+wjmmpvCAUjeFz9HgOeETG4LVH
4911xT61lPd/+IzO//oF/rGn4S/e9z/7un/DIGO8azvkiAHLiL/AJJZu4lgei/BF4voCpM05aV3z
GWSVq4c6hwt6icstxNZevdbdOuMXwN1x9OXP8xzbZ4VnzQRN9dNIK8+ommuEupWZUmDrcBDaPZGf
8/T1n3/vsvmEzv+zb/5v3GvD6oc8Cem1T+PNJP5JtK8s/uBEp3LTS5hfAnervgvp15iOw7eEHhS6
y3gWk9m2pqM1n0ercYzsKLzHX/y/5yyjXHDu7iV5f+iEbZ3fGJ2k1mA3uS/DA3g6lChVh/22LT/q
3xTVJyF1umH0si4OxQc+V5IxPkAYv1kB4fM0l3XL6z3crS4R8D2zHTv0QD66sSM4iZt6xUmwvww7
t1uP/vRon+zlGR+zVwavGlNtQ+bcc5fH4xStk3oTSO96dcyyFyaGuegZyktaA1EVvTF7pR0YiiSA
ioLQGdnLHq7ACYOOGXJadOds+8FAs9wyJtZinCF2fcV1gVNZZ9xV8o+vtdAAgmOHQgAIEj9IrVzS
+QSlogwcQ19nzZ0vOBR215ACanUHSFKCTZrsD67W7lEX23ReK9paqtZ6tJbU9TSc6/5khqx7K3HY
KMOPDuhVFuyeGy7UzSd4k5zdfI3GgPCrUzIOWpMmrL4it38BAqGlXBgPgK+hl9i56mWWq10JfcEP
qzyMu91DUA/PTbebXbU5WU9h2Ze2ZYR4TCiHGVP8Puq6LY/28Kl+i9+9YgMjLAjc0TVN7xQbHMRI
VFVMwtfJgCcMzAkg2zfCp/lFK+x7sWr5YFt9I3A0u8Vvk9z5tSW9jjqepvDYBqu5vaM1OSgLEA1r
sNmRk/JjFw5xD1lgRyaGtNsnRa7ETptVprl8TpE3GRAM4GnSsetGSGjGDiSS8lj4H8vjwJRzXN/E
86PnnKKktEhvO+vBUbn2ZZ9r9Ubxsm32Yq3lreZbvuaLHkdeuFvqKv0q4v+Cpv90D/7TN+xvxPeJ
6WnUmVa/E27ZOdjWW2kdnZSjdlC2xXE6FtviIJ3z/6KVTHrC+f/Z+8wq+49Mdg79tFqkfLVi3z/q
Y3OebuUHlICV5iXH5pi/z7fCaw7msfyffsW/+RaBPUNSINu6k07ilobAx7KpV9EpPeh786Rts6O4
19fyq3lU7v/5osVg/z92UPyrV/K51P+tQmMAvCtNElYk5YR7gNg6AVZOddKrdYy300bfZvcJZXKw
88e8lTb1WvcWP13zCmwbv9/y73wuR5t2W+ytb4h8++bcnSofI8k5BoFAkXS7ZpZCnokJigBbBbie
W4M2Gn2ZgJWM8sWQ2IlFEr/Ok4GRe9wbUUzKzJYPFoL5F8e/8RJPLiM0OHH17KJJJp7kkd02EHac
/bH0L0A0JjIl8wYKu/ZW7eUVVvZ62ncDmiDXeL/qVhpUYVwkR2vcBe0eXzJDK2Sj+XcusCHZ7YNI
9/w75c7SM0K19V8drFVkM8u4iAduZGiv5md9rY/W7t6uCB9xjSZ9yyw5PXBeh7eCpeONrub5DEQT
ZU2wY41Q1Dbc8AVO+CU4QnqIEqZbaSsgs4CUmJHkmWvgSQl9U17V+bav/1isvmX1a72l7TeVzJ3y
kIvfUNw0xtpM1tO3fBh3wjtuLA1cCCi2VQ6qI1z3AMf/iF/ggTfxbwtkOnOb7/BreQd8OySMZez8
azqLF6yALFq7Kf0YeirZ3YaLow6ejksATB07yNYiSPMAQpvHA9H+GnDfvuMjadl1uK4fyP6W+txH
FIcfkrVud/OO1P/4ql/Fq3jJNtFdeeu91I79iFcyO5Tr3mGU8+jcH6b5ru6TvT9ZZz59aWR59C0c
c7R+8qzIbsXay4huo7iZn66KtXZovMVWncWXL08TkmN60PK99IjRW3SqPewOn1Hhb3TehS4zXSd2
+UHZXAjtxDE22VvtkZV/MKl8GilctDHVGw9sehvDC3zU1y1/xWqDk5XMHg+/y84NgO51PknH8KNN
V511CUEdzg9ch3Z4LyKQu1lpi0iQxZf4x9rV1+q9eechqPkn9dRk1Sxu064Jyaoej6fmNbmtOeGv
6NP9Eb9kOx2cjjlsyFR0d2oYnOgk1bNdvgAg4rfyB+iFgyQjXcX5ZjIKv4hnc2QrvWqmr1zFjXBp
PpOjdqnfpMt8IsfmsUJ7yl72yOw4s9vZibvYd92B/nQV3gxf2z8/TMGJnGD70W0sfjV3XKdwCz/y
0wMND/Y72Ca/v+t+t4q8eV3775PzPXlYMvfpT4LI8d59xufsGNz6t4Hubv5KeFDO6ZaM6vNPI+O+
XbbsWe4TemWrn5gWuhhbNdEDl4F1i3HrCzghRZpeqtuqvqMAhTsvLkCF1xNlnuMFIY0rz93EHkyO
S+U0Z1u25Rf+sONtU3+QS8s38YkK3JmI65wUHQkKHZdi3W9v1UEnzTavCAHnrrAq97yJyyonR+1V
EaDFPVT9Y3iJhUf5AQZ2P5AHhyaau+MvYafK2sw8+DLQ8FWr+JS4xoo/WT6pDK110g+SsGtsUn7C
aUnfSK/Sq7JWvW6jara5ytoNft3jsumP9ZFs4kPYLefxMnzLmk3IrY1wgLm8ke2MOObLyJLEN7+5
RzJL0G0i0ER1i2hVAxrONrHoMBOOUSUwFqS7Hm2qd9vpoinrpt0t3VkG3s94H+sT1hkjc+UFGOGR
+/uymiRvnLbVa3FLd+Gu27cpWuxDlt4r48tKP3Th1XgLl/S9FY01ImUQA88EZ97ew/kXJGWReMlL
dsGTc29RlIhtex0UfZOA83OlHNfJYcKt8mVFNjdwb2YyARwws6Mf4W24gw98HbIqd8q6/qDPdm8w
lqxkYojyEw3HD56p1p/8j/luXOWzeJ5POU78nvMeU43v7jN8767DJXyrUZvHbiXqA7JUDYILogln
Qtnr63qdEdiKP8JspeE2ZGQASraLHCKoarOJUoAfbswRqrkSknO6m/mn+yEZy6k5bhwasPtjd1Lf
9RuHnH5+UwV9A3GfmKK8kXCCPc1WExSwzzg+DcMqHDaWTJ2Er17LHwBlQ7HWkXhu5kMcvtL2Z5Y2
wlv+6N7UC+YzYcCBzGyfwy3pP+uL4Lhi2CQAxmcRQe5UEUj1x9L7QeHHlG7WfIacPolsGsO0rzgK
h3p4sNof3DVaClLCrUayrkQWN9ELdC+vxELUveJBPTBjX2ZGPo7AIqs5NXVh1jWX/CLYKd25lvyK
OJyw4mbU7Dg9I2zqe7x0p/oW+LieogeU/L7Be+fkvVM8nTbukGN+46iHrIAPgnGgG4KlpMw+9SGA
jqo3DS9LzhPGTPyd3Y2/WrBXXesSfIc/eMgpbYmoiznP+TvzPDvq/Wx2hHkz0AM/c8Z1OWWO9Mkz
NpFshQVCsfM/KFFRu9Kk62JdtG6HvZp1jp9p8gtpKz3L+w43sy1X66j5VJRdFuxz9ctSbRpVdQ3n
55a7ndS8YI9lmAdxcFynnZNNdk5cEe2xdDUJV9Fuyr4kksq6zPYMcrrQnSh95EzL9YlGiDvbpsEB
pvOF0/xgbbwYHaM2TxN2Sn/U+mN6wQ54TT+1U/WmlB8ZcDq7fI1v5UlhSBPaUvdADiw3rTtdpY8z
a5LXOdVL7Ja1VxG30kBMRxOv2brATsfuFDrENMlcQWExx84pFSg7I6UDr4TFdqEkQb4ZHHEzs+ut
8COfmUZn83r+CsuLfNMIQMMoAd8AGO/e3yhS0KlfeZUO4r0+y2xmi4PIz61jgos729Nl/FZmlgmb
h66OvSHbYD+g7NbngUy/S0/bJ0RqX4276bfnDCMOLdpuwDWhs9Nb92EGxLd8QV5Z1c5Q7021i1WH
Ugoj93o3bdfJOnfrL5UR3wuxE3PX3/6FuvNach1Jt/OrKHQtTMBkJhK39KbIIosse4Oo7eC9x9Pr
48xIOj0hHelcKEK67OjevYssIPM3a30rv6a/Dch5J55wtrMPRDs5Cz+iP/ETyBDWI/DrX8MnZPVn
AAIG6ly5tIIdav/5V/XuUZOh7ygfhY1tA7kH8kiWyMKA3LAxX/g1awgo5vK/RJOGauQn/THy42EB
JW9hds5O6fhqfEAgfkUpzw2QQL1deR2ktHPcnBBZLvxDTbvUNG/2uJJUOZvB6PEk5usHMsJ8SBaN
hTA+req7S9P10GUnFJVr2mnP+oDyth6LP38vv/9DY7H/M3PZ+RuL7p/iX6dn/y/ayiTzj39nMFaQ
lJJG33+di/FH/ttczPsbaxpwG/Z/n379Yy5GiKorHDRo2LpsJmCKtuyfczHJ8Et4EnuHcolac5ke
/dNZJqy/SU1GoGai5uHXFu5/ZCz2iE3/S0+I/IkIL5LNlFSSnwLb1F97Q7810A6ZbnYKRQh8wBUt
DyVWI6BxlZngyWiSDD3ESpVVNrBBsj2etRkwZ8FprG2jfI0BsJm/VWhp/YxVG4R+p6bhh13h2fhO
PL8wdyhghPpOymawFkXlEM0a46idD9jNy+4C0CbJ8RSLGhBpzXrSaFN/a1axORDXHbZg8sqytqwL
eiYsKYiaVIMs2ojuaSPBkEpAqPemAUxyUa2dZ0+GJ9IXvNXKJF9oxkgf5ElzhYMn3kDQxAbCYBkX
72QlOxnYw5E8LjIApCBxyMgo+Vjiug4GgKHJopMV1Cx2FAnisBg96FRVOiqsGfXYxcGNlEMXKcAA
XuWXKg39ZMcWLESYYIxEWID2HPXhQG5Wb6UotvO8zU8NQjZ6ll6y+2I1aE7Jbh6Ynx4zJO3zGgFp
1n5kQ2K7Z/JmonBv17JoELeWdvOLGSW7HTz32OeMbki/AhireKAjY3i2UJKzRSxCN3oFAo02wZTw
6WyN9VbBV9t2GI62VtY+DDqxLe6D2brVRmcBWn88B9jXAqkxxsgS51Y4Jrm9jP3BgO0pWfX9jhDl
UiflIh9XOdk4LWbABhoaCQA26Rkq0lLzUNSVt3lkMZyDtgM1njEzdp5UP8RYtsfQisx1CYHmMVYD
2czxHBGN48MPqKEqFDlsOgAV/KTXzFGlfxA4leGBVrZBaFpMzzQU1Fw8eTTvaYBDzHbHRFRr0syM
7pZlGr12p92ImhwidVFfpC4DdC8yE4+Hpe3x5a7gbSB3WHhBNlNiNboZ2nOqMyt5rxyRSyx9PuBj
csptvdOhCj30GqLT+heIrkTsB3jSk6TzScpp0Q9kPm6s2PK7jTIy6a56b2oHznfdPs0Wu9RPiyfB
eR9Kk9Khz+usY9Y0PjauC4BQMl/nfWI7r8iUTIrcps3UyvNdilnZ5362R8A1hBd4Bg7BaiSMGTDJ
+0zib8gDa/wSTogMeS5JN7uxxuVynnKNqsJTgR+gdxcg8AcTl83O8yP2w/nIHHc9kt5N1W0SXL7z
u4Ydas8mBlmGw1ra+qh1l6M6QG9BP2vxyafVmDalx6/cTkV8Mt0aRRO+p0BP2YokaNiCCmYhFkoD
jgxS9yzsWfXi5wOBTkgPMmMcNqxJOQpYfzbSe/d608PXAlgjmn674VjIH60rhpozopCQDhYxwqsA
G3vVy5bM36KUb6WeHXJUjMnTCc00Cmb3FLIQNPQyxYpYbEp2S217iLoHEffQGa7KWOamYyZvao70
uB2noXa+Smeim3G8piWUBS6uuvtQpmhFrBaIcJt5ffraYwMC85ljBF2naOwhXs2t/+KboGMJQmHD
tyOqDvWi74isOHpgiOkRJxnRSjqG612CAnjOcoiJqwOmqdcsmYXxcHMaGYLI2AAHChGgYg4sxD0z
cs3bk0cxRXVkSlasbhM5H0oXEwejhA6z7SasYB/EHBis03rIL8iny+lDkXYRbasxMqt7VUwTJSqS
ScwBXSE+MtQXq2q0xr1IQq8++o/gmmZsoKiicpufEFghQYsrep8ci5TcqqK32mQhLNOoKBSi/mVG
0v9RBcF8dgokZaCvvaNM0cU2XlHD+GJH/ixY5dL/M1og6iAif7CzKKzDsiQkAmLWZzAb7WeCrWEP
5wTzWJHWrrMbBhAMJnxL2mH+LFYsTWARwomDGizmCiVwIG2V/jNoS03TmfXBm55cshCblMUDdPcK
4M2cXAdrYCuPHvXDt4CUYxIQU7lBejvKPSGPxEH5PMTOc1PZJb7MEEzqYpoGU9M31PIk4rD4kSD4
+0hGFHVMuqrgBMMwmW42yTAnxZpxYbbVVO6nHGUA0lthTie/6QDtLjEJarai+O8YQZe+oU7EJCIN
UG3U3QrLs9HiD43J/0o6L5NThRvfRgPaQStiLgFKByQFun/4JWAcL+ac3pOk4yuZDPeO7sfSC6ga
Jo9fGCDpieFc4YqujYZYZbw1iCqjuH2fqiF5CyQIhjWfwVz6HnDqZRCI8lSV1vSZ5WQ6DW5SPWPb
4FwIBomOzQpfIPwZB5j+wRPyA84fYC/HSuS1fxOiN45ET/JGKhTYpwAs77CsEJDuB9+ym21jxDR7
6KlAUk+O8Ykqh+lYJzwMFJ0iq63Vp2EIp0OdIN1D3Y1GGGjIh25dH9jJVNVHjL4zn6BpXvsJpY6q
J+OkZyNc2oO0j0pghUHBy0NmJ5wpk0ZmCXm6QFMCtznqapNnmd3vQNzDL2WUuyhG1UmaYHKt3Sa+
JUOMT6GMmW44+DXw7zIBQoWrP9AFpZ82oqk1/n+eHbAbB38qg09zbugyunk422M6Hf0BR3eG73Yv
Ui4QHL7RQeN8o2m1Hms30uewDaRdsUJwyWwr6t0XRbiLWFYKYQfmMrVo6o4dECx1fpNY3r9FrAXu
NLC2CzOrDcQyZccTmpreDTFu/GyOZbwAtaePQzyjPM8nBqN4h14joycLMfMZPLqxd1ZDymPZ2dY3
8jcOA0QUN4JhTMKn+sT7sPHH0LEE1tm142RfJVRPop1J3Swc74wTXn8HavqdpEBvS791EUIKse0s
hBZlZrOScE3vikkM40VEnw2viTFWbxvOc4/A8JwCnyHbIr1UkcA5TalJ5wfr26eYWpRWnx+63PV2
PfT+I4cxmUXBFG77QpibaQpAKoGUPsYW8Qus7it99IqQgGi3d++NFZATYDbqCa+dezXw0b7biZ8f
4BZg5fEZg+MQuIgcZmlJEOhG4TR8D+YWqq2JYZXQIFYApm3di2I+TyPuKQi3Dhs3AMEn5VGStt28
ja0SNG8lPmXb/wwh2G4D5fgbN43jHWB8AWerg+kGGr/tccbrGql8xLW6i7M45byd7HWDIxC4WnVI
28h8Kls2CZ6TXSbIUvvGpdMqo/jsOrDsK4ON1Kz9ctu4Q/EkuvyhSA8fs9yqCqILz4TDsjCCorB1
fUs5lyJO6rPo/OC3cL34y4Ei8OJmiKWbosXSo8LpKfbHkrac22LksNM447IiJJ9vtuq3SqSsB6Xw
+PLNCw6lgE88NjdtPwCGnDQrAOMb1CchPjE66iRj4pTNgwvq1Mu+nNkZFPpXxEeQKEV8CYjbInqg
xSVeUhM+EfEuj8XcTRsu64CVJWxpfGlYVIwwhGtUhrV3dNJw3ueQ/Wnx1St1b3xpG/g2Sd+l4c4Z
/ccSsBITsFiSa+22L06AfEj4xWeToJVBbLDwq94BKjj66FmI9AsKN8eXE/4xDNVuZ4gxAf84yVsb
N3juZW8Y3x26gqOfNt25dgqXafZcdhvuV0azUCl/hhOLc6HNDMhSXb3yWOtlPWLeRr3EYHeyvFXW
hj7tUMMaeHTtc6MQHc4jA/V2DIpTIandJOXQFiF38JvgBORxiRejcrXZFjp0LduwpCyjH6IqJD9i
AeaXfxt26KvDSB+bMonee1CmVNjIGwvl5KeRdw43D3OxXDR7rKT+xoPJhQLQYSxjYsBaNS0r3Sql
sVgYtpJfQV/5G7IXuyOeF3Mz9r39iUK735tNzt2h8mwVEEbzB8jyGc7ZhLhyqk9ZDtYtdHFC2qLL
NrpqxqM1V8+tsKyXUnYkNaaJu8+8WX+osHnNQ4gGyNC8mYRTBtCzNv1VZeRPBaXXPnDydGOaXr6F
Rg6lxPDFDR56uPVYId8sUX10SSYXOBX8VQeFAcVXx4Ez5jHvY036RDg6C3qt+iUI4nQnyX5EDUA4
zZjGzbmqSHNDcuxPqxoy8xJWBwFTAITWduA9LOvsplo/Gz+6of2qvDA9yiRSIJsyxUuef7ZosakK
Z3PrEYaULjSOsOEhgnywteZyExOU8QQsxTqGUfTS9tYDuVD4DMYTHmI7tm+Jp8t7HiG8C9BZfnD8
fuV4S7CFQ1gRitrGsIgKqbCLqVY7GwTv3zxg086kOlyrSRQvU1G6xA3yXdcOQ9NR+cnF8sCvdH2e
nXBoixXFAKTMsbwJVzI8d8R0kGDFlmb96H9RIP9JHRaBszWGwCUYMJoT46esh5qNUjZ8cUcG19TD
0NQ4wBZBJeNjnqbGro2deTfNDNWbqQTO7NgIOKFh+edhQIO7xMjjbzRY0YMFqorFE7mmTOkYTSw6
t8aQ1QbfAAjKky6HZJ83alg70FBudPlIqikzHo/1kNEasVwaw+nqxGVwDQpt3BDEie2MfPPYmli7
oP/lHbkDSAUQnb42Ruh9e91QXiOAMXBsBlpkj6jspZ6I2m5xD27iFOFdY7Yhnnw/YVmTdjdoaj8b
4QUEf5RJzyihwltYRCpbSYhjfFkQrZ+BazHt9ILxBYA0iCztxHuyJvJXmt3+c9KTefFhbx0TUTpr
JuzZcxOq+DAVFCHpI7qQ0yHbNjkyQnfIC4av47ugL3j3iij80jaKX7bN7ppXk9UtV8w6UE16AIkn
rkXR3QurvVp1ghq0j8ejZ47VN+LG+cA10+0ssxSfUccS7QGVfQ76YnwreVneS+IEaDlqqjrYc/D9
a+OtIpFpHckmPWUxx25NH/2tQgoCPWH1TkEP9K7otwX4gyMcBGazJo12rsPk4LguViMAP9mIuHn0
WgLtMptILR/lR+MU6oMOZcQeaRGxQW5FvW05hw+lqadTG9agF9iZzNLm7AwAsqBPLJbIZo9oM8VT
SxznHisz0w689CuyObpVGTj+ysutM7QSfx2682vp5NW6hTLCKcU4IarbZw7s4fdck6aMdKPMt1GA
SdzBK7MsBUlbQkhrT37ERaSdtXVt0b9FEBPXVvm4VJQ3wjYk8y/SXbX1cV/cC09dSc7CcYAbf29P
1MjInvXS0SStRiUwhDLxcQtbUPCLgb7eMM3uUrsuRLQ4liz3h8nLlqFVKzSdQVUTGZOmxK44Z7eQ
j1cWEbGyzO/K9INdgLp/4fObWNhxr3ZxHdW72U3Y8lbostDX53vu8+6Ihn26zp4bXX2kmUegC/Se
llNTaITywIfPD1lDRLh0yorC077LsnHWnonw00rcRVOY3d1r85RFQmTcYVBmL6aJYQ0ysM/gvRJf
QzLNyxyeIBluvnE0hN1gqjRVtKt0EDw3GM63WOV+4QwLj4AtJ1DQpJpBPXN+k9XmrHyrSDB0MiA8
pFlN9HlE0QbTJgzWDC09UjBpa8VMPmXiduLD1nP5nc4VuzDNpHHF3KYhQVNVl7ou2eLSBkF0dJPH
9i0Swc4NEnwcDD5/mOQ6sM0w5BqEnKK8wTZGQCmU22qq+4NJEb1sgfWtSMDwlrSu+SE1m+49i+sH
UnRQlwZiwTa1MEiarvTfuJLJf3ZU8h07PhKvGWFugf6QWr6Ijyb2k11v4kAyIoSslXZy1twdAggq
YBpGmadPYWT2RzEoc8s0y0InMRuHwYpP7HH7dY7ZBtUTph8gzjmhiQFx1/CsTezUPt9vM4/YJ7vg
k1lKsGlmXE6pxcQOnYGXXaIxstjmhR3ymqaeVsqR33VYkmU6kFFVjSU9dDE7em15vLdRXOUf5JBO
J7Pskp2Nv3VJXEB7kWMenaYp500dcyT3+ZRvRBkinvZl/4WLHpG9BYcZBLKenkco7u9E6Q0b8r2L
uyBqyV5ASKlPKXq+pU/K13M1OdOWCwTJFAq/XwoCnr9ooS+ssL0lnwTQjC9NrH/5rj0/ZeM87O2Q
scyixDC1dbNAbyJSKdc2AUOLR3t/UjV7XigL/cbIUfyqwNA185yhIq7ez/U6dgzjysyUOZithquM
p+gWAs1G9lvIrdmK+dyGuYpgYZnEMik4SBj0AOzVc3s0oKO8hN08PnkJfpEUgMFiwK2JhanH/GoQ
FbNpc25DeGA4VenbN2PZw/NWxUP1FmOJfIB0mtitEejMCcT/yuHmsx12KQphMP1pDwbKtrptotvh
1UL8jKPbcQzMPBpmQN2F/hXz57Q22nBGyOI9xpwJaSjcSY4BPNLg/HvMdplNMNBRe9x/AqS1z9R1
6oquXjqmQ2KVtOQag0B3Yww/VrtGj4iAeH0hzsdmurUD2trZzsh6J4+U5iis11i90MYTTN78UBnA
J8rQzvo2mja8qykhWJObZnh9hA8wiir0Vk1jeqws5ICmfNDBRD1SRVeK4Y8/StTVBHrGiFOm7yFI
7XM3UG/ak6CiNPR4052ZrjPMQL8L+EW/zMgS/Biu9YVO1ni8Nf1VYFl56nmJLRp37AdahfItKOjU
4cY5z2bl9mzUx2CvlMF4vBMMjC2TKBviJp1t3IU4UUGgkCrZXOE6Idvn6aRPlePCUZCdlW9/ZQoo
QxlRdBDfnL83/QjWsumKZVYRzNZW8xPOOfoTYiDZ8cL4J1VvR2n7W0fdkxE35ZKp0U9dQ0vjF46J
wK2ty4wTAUGgVSHoH+ZNGCfEsDN3g9cAsIXMsHqjeB6x8veIpSYiP+GKMlrQb2LkQB+5XKlZSuT5
xaGMHhdFalztkjUkxeu9V2hP0N4GgfGJb4XKCZbeZxZXvwLIPgwrtEUFEsPUFnb2PBEx9dDvjjfK
iGohGGayq3fam9Hg9F54hU6Xg5+gisIbs8GZT8urEvoqlZV/2tRK3+c42tmSQ1M5jMXDjqFOD4aJ
LOcoou3PnZqtv7S+p4rjgsZcbjm2b6NgHuHgx1wxTDvNbUUdaAIL3sMBuUY9tLYErxlPsvlR58H4
VoVOu6pNstcYmIdLVTPpqI05utRDWD4FUvonpR21rizxwgz9tWLXuykN41VOUp59XbHYJ2iN9ymC
vzrqC+EDRyxO45mxjeZJoxclG+sEoTb92QoOxM4tx7UbM1HAWUYbhN1jXwZ0pGQcmAsxDv26JW7i
RceJ/rIsSL2D7VG5Ybbe43puvpzeRhvt2zatNklUe2zCNychTGKeElzvdTVsBM3ezp8LgxHKZG9Y
mXgXhSf1qNzMx0aWuM+59B7U+r55MWWH8q2Mh5dC8FIOs7YWoQjaNz9G/EErhJM3eRyyIgFFk1kD
0zWZYaYA2QyvNTJ4iSvbbnbmBLwUnvWwjcsGm3eHeZRcBPGlLQasxYQEYgBftqis3PjRMBK4Ktcg
wjXjAe48xmiFWTaXAPTFtgHkeALkPdwDy4PKhPkHpawTMUWblLMx5urv5zmZwkASL4MOuzVOnnoH
xlfeWUQV25KB3aF13GjXeoooz0bKfWYxDPaL5GlQMHhGzURaFAQ1WmbmP9XpMB+6nmIy52P9nrWL
Hg+fNsxZl/B4N8IDaQXeeiTh7WUsQs61uFMbIxr8V5TfTGpjwInzFKJ2seZ6uLuIQxFJgUA9NqnT
0kv0vAn9ZKGs+juWzxfyBMFxMrnoBiRDpCZNKKctc0mFrFC9xaWitjPqhc2y5sQSjKELyU/nNJF2
sC4jJNRB0Xy6rVNcuUhITRw18TiaW2UtRqZI0AgZczedezEdzeGADSEnatOLgRCXJ6D5zOLM7izs
5OaDarrIxreODCR8QpcAZYC4KqIzc11CMasuurflhOUX1jmHmAGG3tEVJIGO6TrutOge9e2t89Ps
uYi89swHoT5qLJ9aOx17GAmS6SYMhYJbfyq2PZnPC69Ni1NfYqpFb0QHz57qpPssv3itFt92aDDx
ZOQxvsSkb4ON1TBKMHbtiJl1n8YaPESlO0jBOKB/GFP3nSdV8gg2Dus3BlNxAGZZhc+tQpklH9y3
suQqxBMk2ckVoAaSGfQtfZO3mk3wgLUNQThl+Eti8RBfcYsi2QiohHa6sq8wJ4afVUa8ztR7BtOz
+sOzaUYWpqwIQeyaHwTfDnvau4lhJEWS66VXbGkXQn6Kky2p9gESorgCv0yCqzNP49rG/obojL+I
4U1dAzXGKTvMSLHzB0aXy88vyytL5ewlrgLqfy8Rzp3GXomnPCvU+xS7fh0tq6DPi2XDtWmhLRpl
tLRB1LU/s7ZjomLYAzsYLWMXBIbrtfIjrzrIqJjFREVoelrSYImaqCnZRfZP7OYeS9rWxksveou6
MPTtF2B2dr3qMncINmNhEaM8yh7lrRfJ1lywygAtbqf4e4PBdl6atkqLTQOn/rWoueGZVBbVahyn
/MImLt8UowoOBmuwYB9VedQit2nUtCJYRX91AqscwsKBf847GJDcPWRO8Yt+79oAeels6APTse7K
kcl8wdIo8ozMrlDsVOnNmJrwpyu9a1/O7o+J5dDaDgcyIHJ9wfvKHBJMfLpq2HW8RJlyBl4Cf3qy
ihmoSG41zt2wbZJEZqIa92Vai+5Jpn7xu8jFcDV7yVvf07ENe8N35bVOAvERhYNj7ru4jAmib1I0
Q+RFIHFMNVlms1f0ZzH04YwlLay8eyJ0zVQHSJn8doSBAGoggKlZCw9bPLk9rBU4f2lf09HhSwRn
yWRHtSIpz03YGkykcIDdwHIDIIpdYfavodfUxj5tRRD+bA3R0aQZPD0Elky0KE3xx+4DEe+U4Hud
Hbt/7qcg2pL/wvDG6pv8c+Ly2qgkQUyWtRKlXgHtDmFAF4Hbj8gtJ8irv0fKkBu+MPvYGmaNPgxU
iUrtX2LgQH8cibImFYO+r9ppvHRnSauwH9uh+0HJS0iTUz+2zE26gjTbQiEMkUvJpIYXw7S4mAco
nZUg5zgiqKC2RbY0e2f643ER3DLbIw4HWYF6hQcmrpjs8GPAnbnPw6DfTSLO1p4RAQAbEja5ZKCF
T4BsID2wr/5ZyBL2CJB9Tq7OGbZTxaqW1bskHQEM0ZMyPc3Uq2Lyi9OdEZDbD86vvqmyXV+xnEqG
5l30HYepUx1kUWGIb7KmurcjCcQ42MmsDFNz1TSP8gqE4GdRjN8BwfPHSFkkQceg88NEg6bwoZQt
ooBqlxOa5KKQYtOOW0bC9aAOpt/rbZXzyg49VW/GU7TUGPCvBPbau9BQxQn8IY+wQeoMRIY2XykL
2YJNZXCKeCv3mWu9p2Nof2HTtn7EgOM2+GzD+8iS+uzV6NdKj11KlRPZ0xPMvHPnOLm7ST/v2c3c
KLttxPCkL27RJPArJt3jhC+ZLVbXQ1FwIkfvePrdW0dM2KtCmHrVRafesUJzzUbwk1edUWKiDno0
DBHJFkuOKPOMasbBBlX077pskntA4MfJtMd+heyhODnKeeVEsu8PeOahI9AAPVlLz2qTEsTO0Hmk
HcaP6FK7xY79GE/PShZ4q7qDObjuzUiJYZ56WKiV+WucggH0V8TQwWLaesjNGRajIz3Wi5G1lgXM
MziaxG0mQY4qhEFcxdZtYVommZ1wfxPt6l1jqnCfYJyn43YqtZk5vJYjh+5bMvjzpnXxlQd4Nx+H
Y7DQvbJfCLIqluSfFffJdVyAND22BEqbx0uXpOeqQAygVFjCJnJ4vQKgzJyWDjly2KxPtVXZawZL
P8iFV5Sh+OWXqSbVPmh7lrsT3oAik82O18vesaqWEIko4lMeRKLlZv0yad9bw+UA7KiwXjld9xam
afSnLUZLI0olfsrrR/vhAi5+jAR+3waOAOR8nnXv87b/g05h/FN5hbvLDEAPrPhehNNVIDv88cmw
ec1I/XkJbOsSux358p6/5laAiWo76T7xPeSOaBu1XaE45GeAlAI/8ZlVVLUyJPoTx3CSxcPN+hLH
E+6cdPw5JeF3j5DCJC7KgyaaJndFdCKWs6a6MLfsh01ZU1z4jfUUaFzaa0EezNEbR1TElSiczWMK
ixaDFWvE/bmr7RyoUe82bINHdgHjCAnQFKCTEqcIj0kQf+gwDK0lEpH2LSlSJs8ikXceDeSIlUjA
0Cq1I20Vn1Zf8SP1s/vUoR9j6Cftjc5nBPAZmk7TnCFp9pkDsLjyYOvBPvVOnvCcS5XFW8i99Wpy
zOGbp95YzVRot7jok3XroTgJyYsieRMWPywrWB9dK75HdgY75TzIPD0gWnzaeXkLjCS8sSoa7pIZ
/T5qfAT3bU+FUCU4XiTILMxpUW6/F6wSiEjwPszGVwfX98SxLnqBlTkIfzP9YB4bEoVhLbmEcpYr
xSDDX4XIsEb4UTbnTxoC57ZN6n1h8c5iphfJ82gEc/OECkdtwNRPyaaJsH5D7Y9xS2NT4yljXdXM
1Y2nxf9sW6Dni7ANnee6Uy3jPGGzuDecEMAby+OdN9vu3npwXBNDqJ2h5nhZOnH7pFTURW8Z2KmD
OQf4a3QttwlRWOvGs/GLtW19gtEi/W3NumWC/2Pm1oEkr1CQMFUOQQXIUmCxZGEaE0Vsgzk6zBXK
jQ0bEmTgyp2fyIlD6QwTsIYZMSsn+oxNptm4BY0xGrYtcWftn0x3WP58C3XTYpjSKr4SGmy3+AQr
eXcLVHkroPQdYKSepsZ8E1i99dVyycZ4MsA20Kmz3O2jtZcBLZ8ZW5GTcCiCURr3wYGdfOoSVEdH
kTnIh7DJ41eokzBrf7STLYxntGRpcGWVO0BDqIRof07C6xNkYJFhZB+zUfm4KiwN5BFlN3N5E1oQ
OWBu+O2VppX8CcF4ATwkuW3F+zTvJBXsoZPVnC2mkrGG6KtspUhVPef2OC9NjfI6Yrh8Yx4D5dtC
WngkWGw6m7zzu1A3dbiffGIgVq2Femb0ymBtVRkRwB2q9z4yvVVnCv/WIv7NyT/G00H8qpU8xazK
/zBLqr9cNTnf0pCpy/DMVskqj6fxNxOK6ddcDtahxW793VtO6x6GrCjTSzHRbG1yspvFYSxIaUd9
Le1fZRQay7LAmOCijGJl47eIOf3EAB8hh+mPCmmXRiEgkI8TCWwLwgAGQjqYKFAkA+AEk+MwM1kY
MCp+FzPrp33SghZcJ9xvRC3b896gGtl5ouW/9TzXh0PuVo+L3YPxEa9s1/bGrXbp+TYKiuK0IDEO
CuOCXtYPdyS31/2zSI0GGGDTR5YN1Es9ckz6FDr5e1Q3EDxRJ8gy+YUSNGTExhZUTf27YQzwNxjT
ouWsn6kXY6pECUgpYRfr2e1aEN+V/GjbrOl29JKRjDdat92LsEsiPhEbmhIFP6qRgAVA2IGx4GsK
o2I7BWP67tZ2o1dt2Y3NynX94cyAeyD+3M3JL30JnbqFpRJ8sVboP/OCeHeQMo/0XMdjpjStLDKO
mnBdTCIL3jkq0+S9aWjFTFM06Y6csfpBHSx8Qmt7z2LKkBsQuRdmCj2VDsRxgnbd64IvJybuMrmj
KHJafAOl3xuX//zQJf9fEGf/f5f8oTHW/q8l2peo/fmNdeI/7Zv0GxjlX6Tajz/6D6m2Ydnib+TZ
OuRc0tYST4Xu+h9abcNyzL+5jEldHnVgQX8P+/inWJt8y795tqWY1lvSJqTDxM37T7m2Ycu/ma6H
mJs/ZFtS/4coBn91C0tPW66S0jWVkC4LFvkvWm3ltVXZoxs5y7Ew1lnXwTrEcZWPETZE5i/Lf/Ml
/U/gBdbDF/w//MKPv48rHZoDikpluYjO/6oNr0XGJoMEsbMRF9PCMMI/TB5PHm5xBL9fpkURXfht
vDX8S5Z9GEFFKVvZ0/bf/zHsv0rU+TEe8AhbIkO3oEzph07+39qXGUWpFlBycS7hQFazTa5lzsjI
ysbwWDXEg+Y+wR7oHRnUubu6ln+CZrhBskFvOnbyDLjxipA132YO46dHvOWYCevFFj67cZN7sMiq
VVU79bpvTQciTA+m59NW5UyTOPzvPNGO9WA//OVrFZzaLlt8Ul1coa1/MSqXCBwyOYKOYf8fPOxL
i25aOD8ljqyo2Qj70JnoLw4i2cP8qqFBNFfk2PXFK/cxEF2xk8ZS/SY6L1nU9bYpv5GWzva6xoXF
kkOe4ZktmlNxmoqnOKIwW6a4gAw2c4tArOSaCT3kU1RL4oW2l10IKjSVb2wwYRQfG2wl8xnnUpnv
wnfri5NzcrdRc2BBJWyCmPcFWLpnL39TaOCcAg7Egbqwc1nZriG9+rsCshMynHTlkb1lIjdHjr11
6k1GOdEtZ3flwlWTGyZyUwR8YBl6yyhalS+sZAPkSIv0Wr66n84nzryJS+DigfRslgHG0OY90fQ7
CMBIS10YOGbV9ge7ykedi8+7uBrvEONNb2kq9twbn3D15ufI+WqvivA0E4bxM4Lx7i97scqO5cr/
qszdo/15kB3QP23RXEIwtE/xyd3LlXurWCJ3C/93426AoelxQXzsD35r8tbwqeIdsNeKpLm7s1Bb
fyu24TbmhjlF7zMCy+m/sncmu40r2bp+lztngQz2gzuRKMly73Ta2UwIZ2P2fc+nPx+ddfa2aFtE
anaBCxR21U5UMsRgxIoVa/3N2VjsSUXtm+5x616hDXfhXg/mSv+cXaAYdNl/tck5rtJ0XWMv4TnQ
m4EPrgfY6Pre/URFGIJi5EMavKowAex36m2LrkK3Isflfn5jf4t30uX4LfmRXln67g9TzNtikb7r
ngHUu3fxZbe2L+29v+EO3q68df592Fvb/hHBhLW7NtDRwAyVPYVW4QZkuM+VDnbfc/hsg5d7TodV
KO9puuvnlBu32QW3RzbfeBteaZnDhCLioK+DPS6atJaarbKOfkX7jGbmzv5kXY47+6rddHv7d3sd
X9t34LAljuHr8Yltiz885Od2ItsFt8omvUP+KMI5waGwH0TIxK1o1SGJhg/4/z8E62H/6//+H8Ug
0Hx8CF49xb+C9vfh4Tf9lT+Hn4l8j25CNZJBMqg0JDl8/px9pvgP8jsGpKNJ448O5b88JfM/UDdU
zeYfeFYJ8rp/Tz7OS1nW8cYydI2/SC5n/w1V6VC7Avcr09YYBaNOjgDL1qag+vPpUwDwhFeHItcP
gVHVssPl2zY+ZZQo1gCyke2MYdWZZRlcKPblqwl65wCcdG7+DdSMaSkqpCg6wBYFcaHNArWLcUkK
AQKgWJFGjoLdNEx5Es7jo5jvDqPpuszxPuURpA+vX01xcxQmO192JvsYYaob1T1DpLhH4QaFteBb
Fn2J4rMctkB8XoybgniJHGcEjIUAuS8e0F6QzHMjvs4lPGnXqEvXkIwVUAtrSwPBsB5zLh5Umh3K
ZhR18P2NlQ2wOetSuUacxcw2XXsxMVnKlQGllVMJt8+n6Jf6ZGc7pM8laSOjgAhrC/WUn8PPooO2
5NCg1FDTMIQTjBemfYkY5Yg6dN9RisB7eGO29BEcdyEpebMO+CbCBJNiISil6WLKkV6tg67kgqtw
TjuFIFzK0bjxOyT9EJr9FOEgvNZHr18Po3F3/CO99400U7EB65uGoamzYeM0R8LMY1gUk/sthTNK
4naVL+jBqIfaJX9WnCkEL4bo1cTHO3y7thJYB2oAV3wTHUSnMB0t3fnVVWdn8K9RGVzlqFIb5VOS
PlbxtaLfJNmk9r61WP4DpK51vyq1vQINBC2+29L+ggfQOpVvTHGumFSCboIWFMXo7vvu26A+GAmd
o/ab11z30Y82Xdg/776OJVuGxtSJaRcdvk45+GafmMjoetZaMW4AQKILFW5977IbZJjuyI2Ek5hJ
vIY47vQ4Xurdbajzr6xkcPvWDqv0RN76xUU8PunBs+Tv20JzYhNB6Yoy62VcVpu820fFxm8cM7y2
yXCwOoJYAb7izmjAa3OVa/bHV8NhRvrnM1mGKRMLWYSKNQsMcBddWEvG6OAmTfmuGLf0uHvqoy7C
f03Lbim0hXWvTJI582BkAySxdYI0t4nZXKo6bn2p0LGn1FCTCZ7iIHKvfV27hMtCOtAqEOmi5ixD
uR5ykervLFKt4689LfLZT9BMzTC4hOB1oc0DVUbTzSxTo3dQ/KZFIS7Vqtwgt/cT82d5Iet/byzL
pIENL5btbs9eV5PMRgYEPDpWAPIX8zDZMsnC3AzkcCe32+NvNj1t/mZc+rjDsVCpZ0/b/1VUGXJs
5oTOQKJWLxHbh44EWHqVCB1Rnbh8xDBtHWI4ZoXWwpZ/J7BwfpqazfHNIavPzrW+7wskFXEPo3iP
8ozGdWpoDW/hjHlnFA5222AfcouCQXz4fkDDRarxjo5f0zpu0oIOt6YOC+vj5eYym0ad667NWQax
WX456V5NYxSoWao2QLmgz20scBdAaf2N2igIndClxqLgJpUiCAI91w6p7haC9Dtngw5XWdMInBrp
yuy+OtodrT5Atg5l2wlZ9VTUoEXloYVlVQ3DuadzzzDLhVHfCQa6QnagIFbIqPPMhLYRiO3YGwGz
99HOFwpNXRsuF9pkIMPoW7r56vhqfXdEoipXcjBwsjyFitfTrBSRh33W6IQZYAEN6AlFThcZizFR
1rkE+mQMcb07Pug7G/JFxVFXp4XEBfZw0NxNYKa2/eAkyo1eogDlGcjhtXb2PGD0dMJYkFqmfc9m
nLQkX7+gq3W+FEWMRZd/izG7tMl6xPSMEM2tQVIWtuB7b8ZIMr6asiDazKbTrQNKkCwQJ2oe2kF0
wLIygAIDMJ0R6Ybjr/beTjT0qaBh8B8C6eGrqbLXA4ChcCgCuB8Cai9XZUCdx0d5+0pUoUxFRR9A
Q+3ZnqWUjTd2nowyv4OohEax9HvbRj8GzJ40oQYLJ9Ob2Inip65ptmbpGpUpa7YwsHxwc3aljK96
8FCWobvDDhXppEh+HCobhmobOZXS4fqitwtfblah4iBmbINWmjDxliBwz6KnP6AfQN99SjCCn2OZ
PlQhwgU9TAIHq2koZAWcQdR24CdsETjwtzJ2pS1e7gsL9s2O5HfYMlU5HT8ZMtPZV3V7mDZVV8pO
N9a/BLtjk8vabnCjXSRAmQcSAIbjX/jdVycdJRHAshghiNknDgtrTPoWKywVe6vVBFftCvsuDFOo
k41+haz0uRCevrYLWneNrT2nrU3fBJHmhR8yDXQQ9DlWmHkuf7guoHE/O1tkLH0U04TTRf+g2QRJ
PXHEpXM5LOAuWPrNgCDJio5AtStHiJRhu29qbKBs/1rSWn8h5XxzBHDd5IoIakiVNaLx7AhAgxRQ
jRKOoJJzDxiBP8XidYEictGVVJyEf57k/vPxKdDebGqbViklXr48YvQUaQ83tfAMvMICa3BkJUM9
4rnleuB5X7P8NzsGMR99Ba3QRZbF3+D5a4+PiXGtRddy9T1uH5tmL6TvPiqFk2NhvroLJoXE7sxD
LR3fTDPdQfaK9N/wwpCQ0pB7i+9dH6rlJhf7zHsMh2+tT3furouu+urm+KspL9Hv8POS505pHyIm
pM76bJ2NkqGE0FE5bMozTT6XuHua+q/Buk0APJXVtyKF/2LcuMPnLL5wLe6sn5H6AgaV+Fxg9Ouy
e1Sg6njFnQaYL6i/Gs2uNr9a+VnKpTbboWMx2Nui2AFEROamdfJ4DT8eH01vU+DC223Kep9VW73b
uuE+Vi8DcZc2d5L3S8RXrbhQ86csvUKE8Vsfnal0dgynMe5UBdEgR/3af4vFFk/d1r+P42uwoXpz
iTyPoSPjo/tf++BrO8JYA6dyP2p7FfW3gCoU9HHi1mb4NDGcxpXcwampqRHe1lhFYZVQPGS4GACP
SD93P0NIl8Gn1MXNZYeNmUsv7MEEJCTf+uM1yTjkWmAS1YjNrAN1gku2rl7AkLJ06P8I6dF47R5M
975o1pZ5abY7khfJ2k+JKIi7wrwAU49Rb/sNrnsPRRGYcI22qoP07qVOFa+5kcU2iRBZwnJ+lUjn
EINDBD+UW9+NtkG9H1tqlj/6dEPxEXyjPJ5p5dZMkH6izKtgCmGpT7JxVeyprgrkENqN21+gQqzo
iK7u+4lL9NfhkjVF/d2isCTLXHgP94vF2ZSkWFg4fqYCRlEQtiq9cONJyZc2jHEgIqovnIjvbVGD
7JcWjKVSdJ/dJyAAZSWGmZy7/I910gIAsGIIoAvb5aUmNN8u5GUyUjqcS4o8CwUTyJB2JB6SXXsD
HhmBAUPgbzdJRY0/UQq25O95+XloPvXaL1X7XVF8b1FYhO8t5L1fObAPU9BYcNhbp7E2MNrrYKPb
u26iQvlrpXIM62uIgEjabNr2q383QUc+SRdJhf7aCnvcO64smlg1JIGo5nnn5lUCmczY+hf1Va07
KDtkPLxY2zsQg9fFvTBX4O0NlM0CB8+i7I6CQobLurLzrtv4Mm/OEnVrJ6s9uoVpuop/tvVnK7hP
UbcansetJ2+AsaAQhyQFm54e9GqgJt4F8VrWv+TjT6jKuntRIYzVOtZwHUBsraC1fi3L69w/EwpU
I6dv76kHWOYKl8663zWj03ZXOAKN2OihG1BsNeu8qr4BZarv3PFLFj8kWr/S2GWt8t1CUKROuvMa
Q5cWeWJDeoKIpeUYfFIMA55fFrdtcp41Zybon+HX8S/+JtPixkgvlwoHIXL678OlXGd1bBYQmJ3O
CAtHD9qfeomepKRrF6MLoOrvR1MUzhj0oixuHLPVJYxUayuAtNg4oGWjUcPrCrTgsNxTnBTpjOOj
vb3PUfClEmXZ6EKxY+1ZZlxG1dSgHgZ46xbIswR2mKdCp4FcAWmVlWdEZg99GLOsSrkHRqcvHD/T
7M12E0kymayuWMzvS1Hk1U0nNPPMbyLetx9tjvM4AKIt7Gph177zDQWKTsKAOzZN6uyIE5gxqxrY
eicx6UuNpbmGlgsVUHHpP+FJtTCtb3OUaSyqOOgl6FQcZglTWGR20rSo/5aZAcxYOrdl6ltcQxDB
pIGWQh4yLT9fiLnzl8RCRaOUTT2ecjyownnMzV3M5+GHO2rafcuzDg0F60qMP4oqkBZecH4jYCiG
ESTEKvkwjNXDPRHi1eNBWaLerNjNFSdfHoFyNAr7YcI7Cfe8DUrHVINhe3y9zrPwqVxPz1qlaE+b
nl9xOC6mfKqAaFE5qpJWpPnohNdUHSxh4rncdtdpa7V//apT00Sl6c+poov5SdaOg5nAPcgd7G8k
B+DHVSHZK25bBLXJWdTyHW4kCOGYyfnxl337PdGHMw2LUgspJ3evw5eVxw6hJhMDMhOBXQwAEPFJ
XLECzNOvXJzz/n40G8IsAgA0YIz5ewpVN6A9IfOKt2mzkeFLWAVIrxDluA3IpnFhuDdfkgeyO/AY
om5ME2n2cqgm1COJJRK7Vl9OACU2IlQMp4CIty7z5jlKsmDhU74Ual4HG0uopCKUAEjKUd7TZ8sH
irWkZI2bOJl1OwZbOwLL6F5a5YNZIEKKlKKck8HRBC1Bx9pojQJYTS75F5A6Y/c9irajhL4nirbf
/fYBnBkErm0AsE7PL5vsin8OWbjp7IciYD0ijMv/185vG+WBZ8Br5AE6PXVyXeyl+atSkqwU93LM
Hv7yW/KepkVZgARsKiTP3hObH00frCjFsLC8d7tSWhe5Bvm6R+FVN3J1Ibq+iQZUVFg0U1PDtqkT
zOoDfZcPRo/TDyg5rmWAmDnQbXgJudjEcfw8qvg8V3Jw26ba7fEXfXdkheFJNtWpeHW4RUYFlHmd
FQHOgtFvv1e6jYmJPJ5/vrTDkWSLSQ5ml5BN7IWB3+zN6ZUpz1G/5rDWxOzcbEQQVWoRBvQM5d0g
e7C2A5PLz4DrXp4sFXfftAYIYNO8KtpUCaECOtstsY4riF6PPQoT1WSf5ZQlkIykwhuwM4ZrLDS3
qd2m17StPMeIq8yBH76we14K1Ye7h3IM3Ulqv/wWWiOHk63mpt4nZY+rKNC9BC1BWQLs/qC0ZIcC
awot2MhA989kxfvcSvQy6XcGew3V3DTes+BHvMhcOYJCsRkisMGoOAp47nAvwU6zQdJ7nz4RXkuy
cWsXey7a3AtRiGhofORwaOpw6xZPObZNODnhqQjcdhod+pC0aZFMHOPHLtjWcJXJQFZqzmCXLo9G
XxLNq4U1/94nAahFEXzChQkq+4ez0YaK5SXwtCkKXwdKDxBeT+qLMQwBsGP/6U1I2kTRNqqdXbTS
AHCKNtnCj5jnGdNNh+yJlr6MwCfym4e/QXb1AMosqbnSxtJqRHext1Bpbh/N3vRQYkBl25O2x7fc
25XP8atbgLWmLi1x9HDM2AIXXJdF44z1CNwHRWwIq+jzaJQpNPlvTwmVutOkTgpcbyoUz7YZTdki
q8GPT3mGsQrVxlqnCrcdhBKdcmjXbTPqC+/3Zk5JLLhE6uwzeZra2ftZgW/WZgU5tm5kaye0ib2A
/jCM25U6xE9erSJZPwBsOT6tbyLZy7CgECy2uEWN8XBaO+gnbqdx7288YK9hgPikbyfmlRXEyiQM
ROue4yWlJIh2Zl8upI7KFEAO9vY0vACwJmvcB970cZMoKEp4OLWThADNoz7U0eCgzTJQXMBt2Ekb
8RukvHXOoSYwndBb/JADiWJIULvretKEPj4fbz8D8ZWPPmU+mgwe5HA+YCWKVrJxhWml4qLUGyiZ
YLU7DtSmiicJguxLFy7cRd4sbZXmK2UwsJ5gmSl0Ho7ZYpnK7QssBXem+jyWfsQozVldI113Q/H5
b99vKiKDP5lWmWLPVXmDLGsrMygzR2Lb7AqZizz6PueyjUGC2TipZ9vnnODpwuqeVu/hd2ZtyQrB
QlgGVZJZ4m4HEyk4zSBdi7aApFpt6NPLu9gVAwIXiCOGWAAef9O3kVLl803lEnpo9Cys2eUr1SsF
QGSUOUrfoqReU6DoqNCvjLFx96kAy18bMe5y+eSj2YgCGa/OX7dKtHBmv91i6ClP8A4yalsT85Sz
wWTZiAoVd9pIoHIGsRu/bSRGg2TtFh06eiyo3kCLXB/vjk/B24V1OPJs1uG1Nia6UYwMNrK33E2L
MTpkZ93ceOHCdC+95fRbXl2oc0pXJtEqcapC+j5YI6I5jQp+ylup9fVYX2oiLLaKrvkL476NIJNa
NXWxCdxCFJmNmwQQ6/PGp37gKfm6GSqYvlLqLZx4780kGQjZEIBl4FSzLeqNeuhJvkgdiPiTE48B
0ahDfdELYPn6S13Kd5aurQFPYOECFWefisPJDKFe2GOGRkHYxz8DI3qG5APbTnGvusG9ytxik3H8
+7EJmtSSPQqqxv740hFTreBwx04/QZ9A0giGA4k6/AleSZ+j9OA7Zu333J8qcdAkaPiF6SXaBaje
lG1wkaFeuULb7UkbJDQNqCGiyod3fK10l6iwIp2rimyjJO3vkQxsa012z74ExwFB04Wj5G3g5vea
YmpdkyQya4e/t1H1UFWA0zl+KN3kLdrCCJRujTJyYmPYqr7cYaOGD9rxaXqzLjQaU9xbAfFRrNON
WaJgSS5kxiqMnInyvkUO9LvU9WtbM7+o+MafMhi6Lgi+c+fgNnn4iplrwd2s/Ajhi3LyTY6ohkbK
tyZH+ZGOz9++GbgqlOJJM1l/byCK4B3krvQplSKC+qMsqvQst+wdbHQnVZA2/fvBTJAqJFzqVBOc
vRlqt9Cs4W47rg6T2TB2uqu1K1RkklUfGM/HB3tzFmmECuqPE8+BaDzfXIPUA4aBku6gN8v1OATz
XNjW08RVVhKz3Sc+LeXjQ87F8DVrNubsLJJQ2TPbgHub5RbWClmUXZZjSRGljfy1qTDDGHsaYLiS
RIrRrzFXxrhZ2OcR+ek6RZtl7CEe95J2YboW8jCquVDzebN7+H20GblRUmo25DnApR/Qd6BwgqZK
bkl4XKnxjah/FJmLaHOD6Wvk31pxly8EmXdGJbhQEmFYQr88xaBXZ0YSGJqozIi+lk6LItCHGxPM
PPYciJ/iyWP/riVr6UtMZ96/cc3iFqsalNUmSPK0rOeYDDlGW9MuLMRkDRfnoviiRmXrrAhbc8M2
f4BWqpwNEgJ4ja38qqLm66CNF76PIJrUjfmkW/WEZLa7MBPT+TH/VYgmkB1QUmCBz+IIctpl50p+
SOXEuFLt5LouqLQ1lRfuc5QTZYRHVdpoyMEtGelNW+tgZEGFj4Lf5PsAy3pe7fNTT2uoU7Mbgvos
RCQCv8/hrCzieIvGvdjJ4CgrHQyiq3jBZuj9TYCmarZP9bL87nXj48JOOTx3+D4kiDZ3vOk8B22l
TzP1ak30odSZMvLsDgpDhqMWmOFYjuSZ5cauqAh6WbYba/sr3XoceZGHXVgfh8Hhv8NPfCzw4KTH
c8xV4DZy24YM31Z0QlEB+CyhbDtK8i3MVkQIWqlfGPFwE/zviFy/dBo96psbWN4jd0nZMwQLLiBS
pHZ/g2vRmFmoTvqDela0SA4hfPEn5P4VZ+8oG+/Abvgq+FlmyFbU/y/Yqky5ylG6whPq+E8HXL3p
r/xrq0KRTSWRAHJkW1Pf7Q9dwbb/w1kPOJfiODHkpezxX6ae+Z+XThIoL6TebUWZAKz/JerJ/7F0
SgkTz4Gb7pSZ/BVTTxzu1z8mlISu+eGftqYfj5Gr7lF4CTBiQOtohR528skcGjyGbdwBaAUL6YvR
t3imlQg6UR4uov3oWcpdP0oZop11iZgZmphxh4gramcJ0sd+XYsrgFbWU95U3d6XkUXauFaSrgdl
UufSuqAO0HdHbeTVtN/+iTGvLYxfIDP/hp5/X2V2GNpJZQP7ajS0Xkh0VwM2BhChsLJYubqk9Ru6
IWDJDMRPcE9SK/3SK3N8i10LIS3AF03+G0ky6xH2XoHaQ9GHFmqbNS21FEH8K1T2xbdOsqxrOLLW
d751vPMDFUcrNe+TJwsNaFyo2qT4NnS1tW1MWfrStJZ2OSLTtXCsHob1f99QHAaxrqsRn9dDHQ6U
TY9Gw97hp9DSRF6HoZB+hGoWf9HH0aTU6NkWcGDwz91CXDk86P4de3aU9HpaF52VjXvc7qVbkmbl
W2FX7te2LzDaOv4JD9Pff8eYHdyulPe6UXUji0vtf5oqNo9BKcn35qD7qK0Hfbxw/3opbL+zVubH
QRrSzQtbDXMHZu/ZxJEE98NSfqhLYU1XInM4y8OGKy7a9BKmfLZ5E9m9i05D6ckPll3IlGob6wfs
7hZRqQgfZavWQG6VuaDkIMnVsNEQm/6lICx26fZxlC3M0QcbVp/i/quDLJN9X/OQ6NqNgb5L7fEc
34uFw/ujR0+H2KtHN2VXCncY691A+cDz0zMlyhdW7kePnr74q0dHdYnoUtfUO1cUN4rsf5KbpSP2
o0dPC/bVo22/UENfLfjVVQR4EqpoRpD+J5C/E1E+evL056+ebGqDh8YyT6aPv/VHvBPSpUrlR4+e
xyojBpmRZPVO4BQoVNRf5MY57VfPgkQkejGamNthmi1voyEEWD4sbJuPfvUsBiRpEiSUTaqdXah3
vgh/l672J3/g1Pd+Z38x17Otj7BwPaYZKvSZZf/IYnTMjOLq+IR8ELnmddC07ywNlTYWCC48MIdH
E3FREVef+yL1Fi6BH8yMNtuVfUO50E0Yo/ZbZF90rbCfVLtLTvumb7oUIYLXnc1KTAYaByWyJ+Bo
0Cg6PkEf/fjZ5kxtK9aUKKoRW0Q920KtBOue0x4925xVrCUVuoDk+j2YZw+7plEr7k979vQ6r7Yn
uu6lEvfcI0xR3Sc5Jf5Fms1HMzLbnhYl5a5FzW6H7L6TwUuspHJhsqdg+s7Jo8225ygFrYpjFkEF
mNAXN4mUM7eM7Me4RWzd9PTwk4fO3ALK+KP3mG3YEoHGyB/ZVV1SYkzv0QFZ6hx+9OjZhtUQzvOE
5zFFXJbSTtsp/iLA4f0pemHpvfqw6DShhGKX1c7H29pCZQCq+ElLRp1t0yR3NYFyS7WjsP9Yy+1X
OA9/1XX5J3eZ9+4HX3NNq86rnemH+hbsDWovmZvuAxvLbxOR8bPTXmG2WUPRBsivAE630W5B6QXp
u8aU+oXV+cFXVWf71U87I8GEgHOpQLfZ/d2l/xV1+dsAr04jvvqoro3q1wAUbleIEj16t/+SYKB0
WlKkzvZrngZxUtRMSiyMdR7mu1gzt6fN92y/4meY+kpeQAbQZbj/uWbD6MbB5bSnzzao0vjqAHyp
2hmjdYE1wS4GjXXao2cbtM8gwqN3yULRTSSBjOy8zBDdO+nhUOUPvqbfNfGQZTUbyW7XltE4Aw4C
pz16tkcrz/e6tm0mc+Lk0S60Hzk+Gqc9epbgFpUuUuT/qp2ABRtZeOiIpUbvBxtn3i9CnDRDQZ4P
GUE+z/G0GYzTFqCYbcks1lPfr4hZVqruDRkRrOHTwnRMU/rOWfRSFHi1J6XEUvs0Y223qqmCInNJ
jMhz113nx3cYpNmXlQH2aR20BQ23yA+1GwUA+JlZezJ2WEMbNQitevrXxuqtb35iYFWOEKsT2Yp5
m6FRjc1xkJtPeIhInwLEaM+k3ggfZPygkJudJHqRbu4Vu92PKrp8HvDMbVlEMQSSwj/L/aCTV4Gs
JL9KoSXbKhqGs04AVe8l1J4lCssWqhsZzjdV2PwOYh3tz86qmkmNSpifewMPdexe5E/SYGQ10Hap
/iQQ0kVdJjO60zIcMQs9cosXoA2GaYeiLa4FuAOVxonLdRZ6qkRB+Qw94l1uW5+wpf00kcEWPv0H
X34Wd5Dil2ics1zdYB+J2DGy+LQj9qUB+GpNGbHn1jlifLsxh/yoB80PXNlOm+s5J0LJswQAd1zt
wijFS6KCr2u7zf1JUzLvVZhYM4wor1U7NXMvMi04z4R72pn90sZ5NSdjjixwkqaskYY2XqUBfI8U
hCZP++GzjMAHx5I2PrsYR41NaAwXY7UkYvFBVJvTFStOJZu6Hx+zUWEdKWvh9aeFtRcIz6s58dWo
R7RT4PHrWZse0/suXjqcZnSAf3KxOe9fau22UGW52uF/7D8hw4hNkzZgWTW69ueYWAABY7TaawW/
rnM8W9qVKrvFaVtr3gecxD/Hpg2J177SXcjqCCkGw93TTseXFv+raQurPNVM6puk3baj95cdjoCn
LaNZvsCZ6w9ZrfBB0AHMYLLYnnrat5Zn2ULQdDjNJiwjRQs+I/cZr/B+OG1C5Fm6gM9o1MT4KfBs
6QYf2l0CXPSkGZmDmiLsgPvQzQB8ivI2ztqNVHK2nPbs2aYF61oq+vSze4BLhXeuFL9Pe/AsXbBM
ZRxrHe9sBSmBWiR4iiztqw+iwbydnrdpSkudR2O/UHh4xRTVQgib3vqdRGQSJHx9OVAUNDNZ2PXU
kcI3w6BZrA8VFGhT7W9yNfZOuw/LsxOVDvWo+wVfFPVyFRXp9s4K6YMen/mXHf7eW8wOVSGleRMX
HntzHI0NTKNxQ23Fpb4X4IaY18la5IN8Xqaled63PS4QujYpuRnys2YXxmmHzbz7nfeYOw9q8rIh
rnw5jVEFXnzH95fAG5WTQM3zLkPnZDdi/Nsn9W2u+AsX6BdqxtvpQ6n9cBF4UVMCq+Acq7sIYXaK
gPF1hgT6GjFedxvQPcNN0MiLDRAHOkcdEsx4U0l7K6js+8Joy28obqXnRW5X6PgZ9q0pDTq5LFOB
2Dr2qojwb0bNE5eZpHcXiVm6C1/+g1mZS92MqdSFadOWOyVP5HN9VFxHtyvzpDCEkNThvJS4lmGi
jnkcqv1rxAnWeicvBOYpKLwz5XM0ltI1wh5yC9tVKbPutb6qz7G3Up+woVjiWH0wN3M2Bf7YojAT
viq8P4dUH6PipQ330aNnMTTOQtRakDPZqVgBDfZ32gCnfdA5IWwI/Kg28LfDxBgTr3ZAp17U9UI9
+qOfPf35qyNc8SSmwYy4KlYG5Ob0XrNQlj8egz569iyQojAQQ2Jmf5YDnppWnWIbY/w67dni8HfH
XiHQGGI3cQSct25XrxO//zvc5f+mbEh9HD5c030dtl/e7ssiy/BjaLFepPe2EBNfkvh3Fvpc86HA
LzGkH9fsC7vRNlYcIR7XSNhqyva2Ek1wrvTU0HBKki+aRFRAJWDLy+hTrxuRDhf0l5p9HQbWmdJj
1Nsi4eHgvICgJujAk/JGeQ4R557cWYU+NHtYTupOZgmuBw6shYXxftkZBPrh/LrggAwEYsUOK9b+
HPR9sg+lOr+pdTBLkieycWUr2FccXyofjTb9+aslnuBzWg2hLHaljaUxNt/Gpd0H2tWgWNWVb6hT
i7Qz+wV1lQ8W/SSQ/Hq0wQ9yqQzpX2hmZp2LBlH9xuULHX+XD2LkHGPu0nA1WuBf+9iO8wnaLu+9
FteUofW7H8eH+OgFpj9/NV2+XCIz3loKgiOQ4eskQhgzPS3azOHqEKqaWPK51oL6efaC/CvGWSc1
dYHEH/5sCZsErCG5wknx1pJ/i+HE6ZjFAt0ecDPILNZqmnwnA4yurSC3TpyP2TWnHus+Bc2t7lJ2
bl2nHVJUw2kZMrDTwxkJkk6nQcftDO37C0reK9wpT6p9yOZsA4djWuYtmPC9lNbCX8kU/e/bQD+t
UQcW6fCX26J3jXoYWSaeuO64VDkFNMiFLTTj5fwT3SfZ1dcLvIxrN5fkUN1hxBzu0dYp1pbVeJsm
E3g/xBqmaX4d/AzJiu+LYjIcKS3pwk5zaYt7grSpOtPFTiJFrvCkHTcJp7/+QWolp8jVxOquDoAK
GW2FAbVf748//IOIMVeV8xLBySHCau+XGSLXvtc2d2Yzyo+WFsQPx8f4IMKas4Ne9TAj6SW7hHGC
IWehF/GnKb/F52VAz3QS5NMyUd4fH+yD+GTONrquDKmKs7KK3rT3EI7dzq2jhUdPK+Cdg3mOm01R
H6GRa4gdO9ze5ZhmrYQcXitj4G1Si0h+2hvMdr0qRr1E907sYlV7lvXkjNbiaVHwjZSWqMehwHx6
Z0NU3uObPW46xYwWFupLC+udCZpLNUVIg424wRa7rAd9fBm2hvSQZDHMUl8Cj+SHony03UC95coX
XErtaHmrECTsavQ09bYczThd6fE4XCGFVz0rbpNuB9crrxs/kW84g9MttcMEB2npW+jb/jaxcndN
a7pYx2GNj2Sjpf52xPbjsgnN4So1MGLRkj77MrkqrkOQD1/kSJG3Jqa3xcJLf7De5qDEXE+kYgi9
EgutKtgJO7pwfXEa0kQ2ZjsnLfVg9P2+2AE3CVedH0wKD+ZSe38Gzf8n1M3F/5vO9q2h9LM9vWDj
PAIRugm1IroYytjfxWhzIofkK+kIVXjERN4aXYE2VDpuqhTfSTfzpNERpJbpJXBQdyV8bInW9gh1
LjRS+TQkzxtgfqgFQa/qcr2TZLO9tP0Ju4jX58JZ9UEAnNe7tQ4Lbhz9ul2hSMquKVt841OB+UKL
KMFJG3qObB+7WAzhGBS7gqE2GHPCw6ny8sSnz8JFHYR5h/mR2E2k+E++ZDcXCvZLC1WoD2L3HHzo
W0pVS4kndmZg99sRVsKtXxHKjcLF7LAvzAe1r9Ivxyfqg28xxwtq1MHttrPHfcyi+tLaancRD0V/
izmTuvC5pxTknRA15xjLWeDn8HrHfYgX1EXdmdpjIvrwcyVr8T7vei7nrSjxq/eWHD8+msFZPmGG
iWjrQJH3VYlL1KrA1w8Of5+rmwmTej4k2fgZ7Qx8Ao5P4kwt659dPVe9DZtKtpvWGPe6jlkUfh4l
clydjJcALjkYPBiorymx8M4DlRZg02L6nDctRH+04Xf4VMOwiepsg9Ma5m9dnDIZ4e+uyLF4j4M2
2chRknzzulRZZdJYX7dmjv0vjjzVZR/4/aPmdsaNgGLbraskxlmjdL0b7ODidenG1pbkKroaag8/
srF0ce7Ew2+NR7S8trEM2vhB8L1u0LtSO4QWMcK1t8en5aNr9ZzlgZm2K2sAl/axxe5bj9BcnrFd
hkOhJb70nV3k7dNSQWYygHGtqVFwZaA4ee/ndvQodUZ+61Nvwkpbwzuzx7c80Dwbt2N0EJ/rJlni
RHxwnsz1ksI843plcLU2pssvzc+rNFG8hWzvgwwGHP5BKunjjMTVrW32TeENV1gBqle4UdXfcw2J
PSEi/bQURp/ditAHkKXQ7Zt915fYqhVu7wzUexY+5UdTNIt4eh1mVYPj+95TNFxFXHXEslwvscY4
vlQ+iBFzEGYnImFnTdXgSSeJAa8ATb6u8zK6gwLVr+NMzTZIZg2UlMSwlEZMt6534tIclJl3tVp4
KXKVWFhFP1TFxwEX6/lo3WceUpVJbP+Mqk6OcMBL3Ishzb0l4eMPZnOO13SBl7oZp/U+l+3vfWFg
+lwMC7Foxub9JxZps+BnJ5jL957foL6XuM3alsP2onaL+KeWNwkmeV6D4Llsu2gR0XmPEkPHQD3v
nmpM1k6s6s75TLgXd5oVyOmOnfq1JUQ5tPXqpTects57H26a1lf1ENu1WtUrzHrfFSqFXTW6CE2v
FE5uKXRSykqLz4wyKC/cNiz/h7Mz241b17r1ExEQJaq7lVStXW5jJ/GNkMRZEhuJItWRevozauPg
4Pz+txNg3QaBXeVSkXOOOeb4Ksy6sD8daZi++h6c58VMa/nnh/azYu5jZi0q3radFQWJqUPMC/YP
6DGzxqPshpcES3VGHnsthl2AGfmti1sgFCMPXHKrwwPWA1SFzNGuaAheJob+iKMYQX1SqW/+Mvz8
5HL/aCaNYDrsB772hyZDQHkTTQDyAZsM1Lz6Ww70f4bm/+3D+HDuTOM0gCXHl9Nao9bP6jGcKtWD
LlHEvYkxUFmyc+Th8xA+Awl7XQRajBaU5J0eW3wo8xI9WweH0N82ID79Anw4q5Qc1nhsMS1EeuL2
2yZ5+4o9KhCWZuvWijX6qYVyVEmFb0cfXrGi0drFtiA1D/62QfLJefbRo4qkf6gxtvUnO32j67iX
tS/Z4Kss/RlO6WGd/sam+KTU+WhZHZd6dB4xZ2CTkAMCkea9GmRwom3SlHpr+S7VyHH98/P+yeP0
0cPabGmbDNlIj6EEIR6BzetZYUexwuLG8pdb7JPbMvpweG1bB/2N2eDoEFAP4iMyMKcwe+1iODEw
Ia13f34nnxzAH32sWwrlZdp0dxAeYREOYWHN387fz370h8MJuHiXkAU/ekEOYU5PLvuXTdlHF2s2
z95uK1MHBr7iyYwOUM4cFLA//0k+e5A+1ClwCmMxnXt1wALzsBYyua6QcWvZHQR5f2wUAud3XTq8
//nXfXZuRB/OjZbZIeqEUQdMn5PDKJf0HRAS+5okqFyckDUizUaFEBwOPwj+pz0Bky6wGB6P1YL4
NeQ95OZvZ8ZnT/aHI2NjNmvixK4HAuh2iqgnBjStq/827/jEcYSsiP95Y62j77a2HtUhCCKyb9dr
2R1ldsmB7mssR1YdHw7B3NcPBF283A+TXf5pTQyc/Z//3J8scv6vIHHlYaKAYLoe1KqROYqYpdkv
xZgGqK79Lk/uwQzYWdPfRyuYauO8w+gKkYEbjBY1YKjNP5BDSyvIzYRIauA2VI/1z3q8IOW0CkVy
jo38iwL/yYP4H3zi/3e7I5mxUQnV6rAgTaiSMZLRvOBxj7k2R9JvsPm7LGn+Opz/7Lr4aM3lQbTI
YbPqkDNQE6o5noNf4QoSINmaCR0klg1KZCXFv7DOvr3TlYJ6OrTCASG4jPYvPf8HOOT/q9o+2nhV
xtpOBPFy8Fd0ZBFnjTgrhf3seonFT7Q9zSGRgp7gt6s2cOX6dDusOabPCElpjqmch76a1OgKgsib
nVlXsK9m7puCNUjA6aMheknj/LoBh1ZUurkGJi8fzOtEXP0sfAAtMHD0d6wnZ6o/P3Of3IH0w1lu
8Txnrm4h8zRjdy+6Id1Hs4Gvd9y27XaZ5/gMnHBXqmRd/zLq++R7/NGQSMgYDVNCsNCyZeCGNwmY
3UCem5sGhM2nP7+tT37HR1f0oBtN9ODng2FoTVIUfDsBuk5F/Tgd//wrPrkFP5qGDUHMpZ2C+ZCY
hVdtHM6nLVbyNnVtcEeygf/lEL7eSf+ldvuYggraU9DLup0Psol/TJ4137kz2cu/exMfDni5TWKI
LPLfgy7iZ2T6bKaIUz0fsDilHtjop7986J+9iw+Ht+vqMWoxfT3k6QjgZlyNUuz+/B4++dEfHcV5
39mtFk13uGYvyQW34P/lN3667/LJR/zR34pTGHQdUk8HtaX1cVMqvvAYDOUicDE5yg58kL+1S9e/
w3/5lD/aXUfa1M04YyXYLqMOy4jM2w4IdHfD0JfsfG3Tau71ETOKczZ8bRGrXP27v96HkqJGzE+d
p7aDW8EFJ+778Yh4tO1ffjYfni9AdUYDvabHx24AuVY/ROB//LsX/uGJ6knMk6Rf+sPajBFuTBec
Z2H/9oF88lB9tLs2ZtCJzgma4xjZYVZxBnNz+/XPL/2T0+mj31WLoF7BDu4PvFnSy8Z4UDYji5+N
jOjbn38FAvz++xP10fmakhWleIK+V1Ck6RRbJOYW+Dvq94NI5KnNafNaKymRkMr6u4EO4kY2oGXM
iMbpKrpO61ckR8wFf4nOIoUoGZF7LRHxr+tWvwWZnPapzJF82UvE50WcZHu1BtPvvI3nRxFudK5M
EiCvfaT59hs7Fph0cYHnYBeh++4Lhq36oIjUTCoTk+VdeOH2LIqXr7KN3GMIuDTU01BUYyvG42Rr
L8pGG7BuSRsdmjmUz/OY4gYZ1XYcIdiN5ivC74PCLWt7jwhnQHT73ntEjsX8aJhZaAG1crvrN6SS
ieALcrQDoDy7EBNpWHnsV57PfEb6sZc3SF62Q7HGIgjQ2zSIWIbqe4eOoS/rOZEvSuv6jmzKPfdB
Twq+MKRTz4FnuxZ+3aYI1iV4DkfXVRmsjC+YVLeHpcO0oxzsOl/yrLW7JAyTdadbJu67thGXGOEX
x3oc66ggY96X13Y4wxwSURdI9BjDm83GdixiTaJj/h+c4pylVd5LfmxE6wBTaEb/W8k2PPNOMV3m
LZnjIhB8zcrFd3nyGBtAFVY3dRi3bL15UN6zX/UMFkYXXOvIDmsOF2RgaeTeI7H4JY46oBNx0DkQ
EZowwXWKkFLE+QL8jYzcLh/KjCIoRIwm/0ZSldzMgrVl72ZSApezDoVEkE9YjF067fIYAeXz2uoj
ZCZZZQZkbAGsWL938QDpvcNuFFgG2JHGil5vbphV0XAAX80tmB8OQ1/wvt4iZMlNSFWL55l3e9Fq
vX6ZJ8rWgmQMX/+ROvilEeCpy6gd/ZfrcPAphEaY3qzjTP1jijfyux6W7EfXTChW+5TEJ/SDAAan
QYvfilyRA2kX4EpjeEuAykjR5c4OqHGQs2NLS5NKSqsMQtabko0CCiFVwwsxJL5kdGPH3ifDl82N
QbkgxKhExqQuh2wJ2gIidrKHjR7W2CSZJ3ZY0Sz+oGE9mmIRfkLcByJPK70hra5QNr1CKrc+iMuY
ZwyZguMA+gS+GOBMD118zJwZS3T39GbaIosky3BoYmSSTra7XbEjVerBoUOwA1Svirs8S/8Zwq5v
oUEMc5E46dpju3lZ1SObj8MU1Wspmt7uc0IbAJTixQnQYGbk13kVgIshrrSNJHN3Ylb8mOSmBXR1
zvddAvLTNEc+OyGtNMsqZQgFd2QRiCulKuP3HMHrl5yZqBjyZCyinIyAO2h+3S8CuO/o4lzdzK3b
kJEs6chLayX/xYOptnf9gG3qe8Q/LT9547b+kIqxn3ZrJn8pLOqelUlCftF+6UHKSagJXscp/yfo
RNtVPW4IZOIsNcg8CPxO7p324jhqK79PsLB8sSwR93EYinKNkw4IRt9sXbGExNNCzBzU2Rhb5K9i
kvYeUph5xMu370uTTcuBYFz/vJJcfYm9QpBHkoF1O+FbvkPqOPLpcurpSYsEudTrYs7x7Kwp0LWA
nMcYfvLGwZ7H4+Xa24YguSc0nn7B6D6718My7prOu6eFodWBIinTR9grbdnwJiSVQupapXWS38dz
i+nsaAaEazp7VpTbMuWzQe2WmgvWpFXVO6BOkG8IPBrbgkeImOmOQ/cC94n0c0EWklTE4zNIYMY9
Yu/A3OfEtb8Do8g+y2zyW7E4/QW/CEqspu1+Up3iDAg4EwV2dftyaSP0mohyvDe9Zvs6Ady+At8O
hKVUZtjSbLZl15PBni3V/Q4furvJ10E+Bmztd0lmh72FD0vARs+oK2Rn7yJIPWlsro7GVA63Kywl
iep3CP86ZQJtF7bV+2jXbwjlLWa51LeWZct7vgD/NGsgcFYTN9Xa1ED2CpZ2xRQJQJ1cplucrXFS
NoFb7sfAzsdQD/2zFlGIwhfH/1S0jkV7LXTnygHrNIcgmVSEo2CTXzM9T18QhobpRp7qoIx01sZF
s7X9SztMPcaFOBEL3tTtw6SwGlXAhw3CUG8B6Rq93W3jxu+u9M2mgOCXvsRrav9ZgB2oMOGFTZRs
YB9NyRAXYcxx08FMT56ZUegv6lilP8J5jECuGgmI57Lfyi0h+QUBhaA2TQN/nbLO4eZCPHE5A4Xx
Eth6OGc+i4cqCLcRx+IMhE2pdQiE9TzDdYTTUvG4ADqvfYhDmehq5khZK+OWuAfWrhhPbbFTBdY2
u33aSFb2azje2a1JL4HFK0bAfReWjWL9ZZMDbnURj92D3iLsTtQ0f3CULKcWAVGgEsWZQBnAox1B
fOhlhIZQMKxZAR68DADS9yaQB5KI7A3OFbhF0tj+8hmTF2QUuG+8EfOZzLL5kdd1dMhzAd7w5sF6
j5s1wwqhwB5DaibgE8Ua/g5s2pwBXgt/t8zpI0Nx8TStCa+YAso3V6GGhL9EB5ekw7RXme5fMD6z
h6SeomMtCeg/mmaHvhfZjc2hy2fpiDrFIX5tQuEGbUEFBQ2VXu+06U32mOcIoK6YZng2klbmClmV
sURUlcxW8p7APFe5vHHTQVw9XwWLbVZx1GGPrsnlS5TVww8Hn+dN0y7Ts4F+8oIjNZxw2dHeVUOe
A5qMcxHHLxi8D63+LePIHLsFt88SjBPwXKG4FUgCryLSiL5K8ya5lc6tEbZWavecyNYiL2/E4a4s
M2du1ProQ6f2oWibetc3Lvs9Uxnt5iCps/Mq1u6m1yjMgMrKDdLwuZ4x6LYsGsocaR2PE/dUYmyf
BPdSBPonGUbybRpN+jSNqd5TFyYnOxIsB/ckvJlr7MiD0OQxqoPt0b4yZHtl0Ndy1FkRdf4NKUyY
R2y5S2Vp4355E2He7FzaSqRaSmEA0kujAQwpjSeW98w8NMpP9U4vc3ywQ+6xAW3NTbDW/sitlPcO
amm/bxgjhy0kdi1WjLIRMqtr0J7SRJ4Tu7zOOouq66R0gb6X6ts+TkUEYlwf/wwofHjYKtTsfWpM
A/ZRPSJyPY4Rvg6gANaa6ZpdCCp5kKGwTnXl3b4YRrp5b1lDhr00CJNqahCj+OyRCWBarDMXrh44
0gIHeDeKIRuwaj2OyBcDQJLrsGrnWmRnBz6ReJ9Rae9RX0Fg0kqTmzUhYMQhw0D4QmOpWxWCbYcw
Ijq/5jAKXYaREN1hIhGinBmj3Q5Jlag5leDtJc2tOwiMXPCAirZfijxa4jPMe/0vElvIZ8lAfvLI
kbZqAAftC0Lq5YLIJ1KRNpVLicKT8yIi1JQd4k6qLs7UuFOwq40FrxWaGCzDmRW3WzwiBBmc9h32
fOHKnFpFX5qNxe/NgEC2fMqmq1XTrA9gO+YvwviwqyanUds41OubZgDfjVBWz8zjLN8mBjukg+Ev
VSkE0GlJ+tuQ0Ohr4CcAuHHWwYk+BRdkkrqsCKY2R+qbjNRQYsSJxdAeviXQlaRM903o4a2Lsq45
5t1K73vVSqC/sn2TjfK3sqs5rN7Vd6g/8U2yYt7F0v9G4p/Ln2C+TtgxGkYbHYdmTH74eh7m0g+O
hodJMIDd7EBMVm6bAFGNBFzeCT4M2EzFgHrFVxL0hn3bY6Neo+0+5g7rY4g8buAu4cO4FOgBtxDV
WkvJnZunrrlrFC37GAlWO4/6ad3luYnh5MNm87Qf5+km7FJjD9i3236B+rqZ/Z+bRwpgySfd4wdd
MHNTaPAlaY/eELwxj8jpmx6T2ztuOQDnNPW7eQrncxy22du8ijEqASVYThhDTIhU5mh8Rnzt03Rz
QWnMOBzIeN3qp/GM+YBqO10YQVEn+NQt6DZ8I/C0Sg/QF92IuuAPsgbHkNRJV0Z1g/kfkqMXkOHU
BLa6Uh3mDRGCFMIaERZ7mOPFA5d6+ClJVF/yYWWkIFqjUGhHRoCfq0N4jKJpm7+EupevLeipiH8m
ma00boC3YXQgMEL3WE+9NB3ckRn7VncseMQXb77tR/QGBc9g/5moA1rTLmF2O7tEbohChERUxjhF
kR/nEy/O7boRHO5U4mJMIANLEalHmAfyF2WT9QvBCfNlTer2mJJ0W3cmY7CCgvmFZFlax3i40sSc
utC2Fwz7rxXo0JmkXLcWf2N5/b8aQv43A2pOX2rXuX+sivN/kPK41gV2+pLbkIMcd6mxT3GjVzq+
YTkm9CXPNTv5OPRPcxvi8GkMCtoCYG1X76JNLz8isYVHpXnw3WKe8y2P4aa2KwiA+4HL/sXZkb6F
S4ielad8H8W1uWc46Hi1SKw/XU+GVcIYCRweDE1nCw5rUxhE6FoMqqb1tc90/jjFkX9Fn/xar9hR
rppUyl+5WeKTyabopctmdidGr6qNRx4foQJdBjU5SzCut0P9ZfVJ3ADI0piLUyLABCSuKez/OrAo
dld2Mk0eqTKEb0MVehugxHbBdJNp6p6DJLKVwx7bRaFHAaolpiIuJ4Nev9IsuiobS+A4omObJNiv
gNfcwB6G4QqKgu/x1IqvPusELYI6Sd9qFU1RCaLR9A5lQKMb5hDqThDy4YJBiD95TckUqwIfWgq3
7hBcWz5kQYubkC3yEEF09WCVBPULmULUSAjtm+8WDM5WoAxBNCp75IWgXdYB9TgLRTfDDBa5b3UQ
q0fDJb3RqrNnJ/HfCpfH5h7oGrTfGUXvHvIRiKy0m9mbASxGwjGTDmGRNqS5Q5q2xGcvXH0TA3d1
qkENfIiYAyHdymWFEQ+Znvcw8NjnSRF6tDR0tw2N0ntkdXGEICfZjAtF4ws2EOpPqyDpHjRy/mg5
asNqQXcLPmuj7tIEOZ4StR+EizH7ma5CPwdirctw8eotBbTdguW19F+wbjHskKxqr1Hp0QzGDvYM
ig5zAUQPD6Ooi27VrKkoaYbHDA7EX1jlqW8whAaaz9b9eAvgJz0vYECiNB3U0Y6pLzH/zn7ldV5/
ic0wQQ0YthxQZh+dJAc9uATcgX5xM5vvJ8q3VxyptkgRAPoNgQPpN9zO42sYsc1U11nCQ96TesSc
Zg3vSA7eMSrAYBgL1NVTtaQ5OxJ0c4A+49rNsfbatz+7YDZ7T2Ozx0lO14p2DEiirunDf6JmXF7h
L4yjyhiavToG81I5Dlg2BhR3+RkLFZPCYtC+60bhgedKjf/qUkIamKsg0ZCW5V/zzbjfIKKhwQeS
OSk339C7KZzCdxcsY+GnFlvjKsmQZD5hshjhwkarn7o6f+GMx7/yeVI3iGtJQJ/loMrqULIXHc0K
NZOzd+kw589sWFa8kpXnP+MRLDRrM34G/SbdY7EPJbDIGNQu26v6dxxIc8WzrNNew02uTovAnbob
4h7YTEwikyfsYKJUQAye+8e1JDkOdJzRK0i2M5C/L0Ra9SIcT20V+om/MqjsYodj0APL5H2NWjOC
OFILhXX7KbqSiwMyj6QwOnS4BYPBTWj8ugBb4RKztT287tlFtAHnhwGt17hboBS82NyFR9FeaxBp
gaHIwh6tVlz7iKOM4OI2bOj2ezIsfpWjiSH09DkvcinGZzZ2OOHajXr8V1q7l7YjzWU003ZxrMaC
aeqUPy0RaM8FZiceC6eoPSr8iYZ7CDb8NlyTWBTIz0mHKlkSleyQfxJ96ZTDBbd23OGmiqeOVmIF
8g4Cglb4SbB/XcJk2fZct/UZq0n9z3SWSUmDPrA3OAx9i4o1AX64hnxx8LLXupRjEx2znkzPvZFa
gy4ssuOa5G6DE11HD5KxbQ83Dbvv+7Q7qWGEPqV1GyRF4C39pkP4XwoknkDPkrkvPFbQSuwk1McU
C/KnqI3Cp2WQ8rbnekS2XtCdZOd7zHZafrv5NTn6tgZloZcKnvEAqOCFBTd2DoZ7uwT02E7DICFm
svSHMhh54zug/A4qgIfZYIKJdsoMmnu3qQ31g9Y4bjLYz/mMmqHheXreGLjBK2G2smsPNcT02zNN
uuHF0Q2XpoyzuvAJb99EAjYamns8yPMcNvqe6x7yQjt3ARbKE8r34KZl/ISQlP4OlxoWGwEX9xDg
MJUVu7h1SPeurQp/JDm4XSbI2BlZSvM5nbED5djWqBLyefQNSMb+TtdkQxuDSraKDXCcJT401+2R
joA6uovWqlm27q7vUDmkYP68cMSWQCAdQjpUeBTzk8Gz+a2LrwBvjVn3HZGGsGLRRu4l7LW/VW2T
J0Bzml2w0e1xbMP0hKaM43Gm3uEzijd/ghPUXT3VC3wZcmVgQWZY7UPbZu7sQPvdvG7N3pCRvi9m
5Q+CZOvZJwp69TA1y/0VNfDdQjIutwamnhTWq/0Wzf2JdWr2OKmw5+iCDSFPNkP/jq1iUAlVVCAK
LThOCFdGsxtMu8lMYEaRBUt6EVDaszf8gLiE/CvwquzZ6mx8zsO+LlJEvn/rMXM5IvDF7BKHcyOT
9kcmZPaiTKARRa0GU8EJwepSBG3wNFoT3On8ypIZMnvGjY1bbcxDFB9GsVlXbAjXH1tMyYPlg+c7
hc2enc6busJUhPOydTz/vqRwspRb0LAMJS6rdwlEwK5Kl9WETzwR0/zFL3ZG+1EHW7rzHlSVOhaA
05IhboE4DqaGgRKZLSgZNTPikMWOpmDBze40W2BjC9ppGp3ZOtkfOmVkeAYIjR/a2Xa/uv989N0K
cGnllFG45/rWLUULXmyDjfWFPAO9NY0lRo6aveTg4s47N2PcvIsUQ7sVTPw4xtO8y2jNnnUL9Ytu
rQE8nOX8VmY5MJEZhhpFAhhIhvojhpawwRJWQIvX3yNNl30NqNUFlQB9dj3o4B4S227MjNuhPANC
EFrApUvb4NYPnJVoDvNvc9qkBcXLO/IOunVqhTsyiJGQCHj3CwvWadn2ffekZpPdq2wyB7p18qtH
nziiXrPDi5/l+CB5P31NQ+g9BFkQhy5M7Ncsj58J6vh9OLbxaaAcvhKKu+TMnFl+GIM6OjXirm3z
8C2ccORArSKloEv7NjuN0Y5Z/Z5si/9mEwy12QCVsWhwat6nPNvCYhozjFjmJTwxGzYvGNDkL3Qa
+v2I5agDlsuw+AVUEbtgagALU4L0V14wDG4eZWzZezMx8w2MBqsLMEE33N4IRd51oeAv24rtPeEa
/RvCO+4qYDNivYtmDAq4neP7pL8+FyDnpKRIPDe6mhArcg/ubn0ZqeXxTk/58OjtlAGIHhNzTtsw
gIIDwwkOwYa680bC8Iy2er7DVmB7m48wxcCa5HpIPDmxyENZ5QPlQfaEMUF902GNCV1TQ7Mn7db8
xGKEvysq26+9C933bavH3RhtFvIcnfeLCKOuRF6ce8Hu5lhAdWhfNbHmPBO67HAFwd0/jOzcQeJ5
x7+NFXSQ7kElXX5JDHhszLamQhC9eG+auIY4kogqbTIs2c9Nc2rx3B6mSGKFBINVQJz5EJ+jZW5v
TNDlKPPqVBXK8e0ydDhAyhaMobsUgvRW4JqT0FbxkewGzNU6AOlHVLrdFgG8sUCYGIOh+8HrNjgP
dnLH3ubJbe8Heissx6qGzZZThkjsZx5zJKmkLYYIuC8xARiGBtRGJuvhNI8J9v0wblgxnEBB8YhZ
G1I5+xQgwdGuwNx3YkQjg0HCHlJC+iO2ZN5tq04fHCx/OexaUsASNBi7IkhR9O98JGDlURzrbVv3
31cMSI8EptuqhXK2FRs1iBjxqeIIvBMLoVj2C/M36C/JpUlBfJsWh1F87TCpEavR8ICNgT9AGpFf
dZ63eN2ZsdWaJgLJsF16IFJG35Cih4diUwJ+FzzCdI9nkcOp1kEGYTBtKrCPhHs1zXWG2DYbONBt
gOIJeO/xMcNf734YCN8Z4v1hZXP7A023eJmjVn7L3Mx/0bjG0QShfK36FiNGiNyuvzARGjw8Cvj4
3NfxJQl7sdt6HiIgd6qf/eKwEjyg7C4aKJCHyQ9sx7zHFww+hwoXEj/mkiT/4BHsT2D6wTU151ga
xPNw00AW3a1RZki5yj4sWe39F5OH0+3Y0lHjYsbMoORbbg8oQ9/QdS7XoJ6tReWYBuct5Ck6NshZ
TaY9ij0iyhFi5KUTE76awG3rY0s7KdGj0uzOTis1he5mekHLpcAT6fI9jI30jIQa/+ZHlr+loZvw
TUo6jiRq0w4UJALvvkf5lic7gjd3z1NkB6Fx6ncRj9Y7u4ZYwozGUJ0k7ots1zXd9Agcqi8COs+7
tonzJ4H1yNPKItwVYCBcGGJRbpCaaS8r4IpnTOq6FxM79BYSG4WY8Sb7kF5vDCQUFbZtaRm4FtH1
kmuc4QZD/nDzh9CvzSHMVPDa4NrFLD+mWDFAIE8O0Djk/AKjhfUth/ryLhGUgczFQWAEmPbNMfPU
nTqo2qboAQQ8zJmge0jx9GFpe16geOoriuvpjLXi9ujwZh5ywDFRKC6SHwANim4E+kc42BRapM6p
/BxbnGWYyDcnDwHsgcD6FhbEbMNbL2Xw2Ew1PSPrmJ5UQKdLDdjVfRwL+656vYrbcfALHAnJxI5T
ZJNXOXfTd6Cjw5+rFeN+ihvsz2aT/9oLjHBvZppzuu/8GDQFTE7LBYc7lBPGcDELuBIcPo/vLkSu
wmGsY4rPA6/W7mMY5X8vfkSw3Mx7OPkMvjkqj6+R3Spfv3RdDo5d7/L+SBCzCZmnW562Ns1oAWnO
Vi1bkMaYxNnNJGd6skyTXY3E7zOmUOv3KK3VfiBYv50C4aATMLKvJ7gUa2TA/QIiAcNzS3O7wzhM
V8kQ1v+4uM53iJbgv/WWQURmgmiobEu2X7SkYenGZd77aGG/WLT0x2hS84X1S4PaetDRmxZxuOsx
Zn2ga9JjOcva8K6HUHMM0pDctvPi7tAVDAjsYlC7W5tP97BNgpiReWJeZyTo4Cn3GTlaTpLDTJv1
NmgWoYqV9mDRcC3vse4GPjcH3RGPFcApA6R0DIgL8M/0ULhgWuZi4hajsW6I9Fccf9haxhV26hKA
78t6gISBHEH9DOsFreItHMBw4AQts8miEvd88pLDvJcUDaIjoWh5jCM8Xv1znbPuKYYee2e6IdjJ
bYsfo1wIzB1Uc0YByM8YyQFNl8OykSA+cNqD7frkmRzxAKjOP+HwG0+oQ3PIk1S+b/M0FAw+i3LG
7BErTpuiT0BiqycZa/7e9B27MVhY+CXnq+oduy1+nnpk22pIlPuM+ayApFe/I6DiZ5PaaWeCBXVv
N2OAhzJiN7VjDXW9i65f3vkQYJ8YIzjM9y1f5B5PNRRA0Y0Vp0O4R4+Mvk2I3qOU65tXrODmWemy
CbP8WqxfkJfsHhBai7VjFcP3YmcVHJG+FVZhhjQPgi8RXBuY3h9kuk4AdXXqzpKkuRVpJp8ckkmh
widMYG7olpulnegzRxh4XbYdA7CaQr/nIuNfeNetdypIrrbbAXq8w/HxlAB6v8M5se1aJ7vsaAMI
uMDGDDg4kaP9myZZelpoT+yObMhiuvG5rAuN83/DwvkAfKuE7FWtEvoLpR4BNsjdmo447NoAbVvQ
Ib6zJsul6xOE145r0gRY8QrTlwTTwhdYS+o79AXhUpqWfK3JtO6juidHiH3rMarbKCqWzYj/Q915
9caRdGn6ryy++2ykizTAzlxUVdIUvZEo6iZBufTe56/fp9jfDKhoUrUT2JsFGg10SwoFI+NEnDjn
NfuUciQXR+XPn2d/yp5igAnnVW20VzmyFZdG64prr4RUts3NPg8iJwpxkGYZitMy65JsUztJ9pVD
1enuTWzak93kpP4pfu6dvkMmt7S+lW3U7nK9okFaoonbr2ZHQWxEwWlb5PWk79q++ualzWjj6QZ/
XFhr+OhM9eLf9BrEDGOcku7RQhPAP4lJ39ItxK+0PB2xzOTP4IflRA/8HfMvl7r/DhOEcgTWwE+3
6z0/4sZdkyeTUzg6IVXuvxsAcm4MzaHqUhGeiD24E4529Kfz+HOPXt4V4pnpprW1EediQhOiqrup
uFy3AKib8xmk5oVDl4wvbQiLFr89XWmtiLeYEDsiaEzHL87WMAvxzfa8OZu2KGW4YXR++GCYPocE
7I4uGS9o3jQIEWSNR+3dNqKrRrhheW9YSfUpbOo83rlt7GNluVhQb+IqbfONj5TBD3KtQSfDaJf2
3BwoFNCvzCgxj27I49UqXIvf3k4kQUvsLNp2JacfcAGCwWWmRfhpKpdkAqfjiOnU0edy2kdNFlWb
CCU57WtFfeasNWlpcw+PP8Dx2O5zmdId2MR+rZH2FYlIufGiod+yTrZ9SgvC/d4sOs7taONmlBfM
Kl9PDROI+9rGg71L1ta8WWkLUUXJYn3ZOHVkB71ttxezyJwXE8/ZkqvUK82NtWJiEYIousuW0Hns
igqESQyoyRLGvHOnYdkXHuRi2z9gPyqqh1uPI4xs3+5EzKcDac/DEmWwPNKNU91zcppMcVoWFLXD
8URPI+gJ0O/A2ZTTMx/MO2mH1toXB55RA+T627T0cNksSmbXoTvZ4Rnp7qwHhT02z1RP+5/Uecvn
JHLEg9Ct1tyk4KouaOmAjcs6Tu1aExheDxEJOthwkV/nyTz/auzZP6soylAbR+viW6KvJPudGcWn
bWfqV/Ceul1HkY5L2Yv805SN/dVH7bLZjr5m4/BcD1+hq2U3MZCuB7ZyfN3lmf5sjpW3qax5vjJD
sdwY1uxgLTAt7Q4/Kt4izeI8eFqnbbk5nF95H60ndlo13L2V/rhW63BC/M9by0nNS5v09qfdHypL
rqcXT7W3DGwqutYsLdVVN8JVGkOv8buWJTSju7iny0yJwO0zOsphVVdngGaalxEYzoXWpf2F7cW/
6EGFlwuqD8aGNmf0BW4OlrZZkXr5tk8yfBD01BUvtbi1szOtRDXAFLiM0DxtN/hK4unWGPUFNQJ/
35oeNNBinEheYq9KQQmJKLqA9rH+mLx4oQtpQFGhpP7QYdh1WQA//yEGrXi2aTUiyp3ULVbkQOA3
Bh2ai5YtckISnQSjpvl3BKB/X9V5eNMMdrcdSPBO5sUod3m7UL5Gkzv3wXxEvL7RY3Af/bROb2ut
Kl8mLacCuoYV/Z+wr+5y3if2doJbZv0Nq/8fmdA9VgX/yL5ywLa/g91vwRr1/3n6s7p+KX528m86
/D3//bu6/3z9Zdxrdi/9y2//EZQ9eJ274We73P/s6B7+5//+GxZ++J3/t7/4v36+jvK41D//41/f
q6HsD6NF1BF/c5I7CLb9t2fRYfx//7nDD/Af/7p9aV++/8z/13mXv5Q/un/8yf/yoDP/Oghfmlhm
OxTtD85pf3vQYS33l+HbwnMPTnL4s9LK/bcHneH+ZZi6C5jCszDTxAX3vz3oDPGX4xPB/sFj1cYt
2fvXf63A7d+4dBbv7xX593+/9W37iGSrH5DOb/hAWshicLV0hxz/Os1QSQ2Lfdbr11ll79aZVMDS
vmRueT2DKDZbCwEVEycTC3/i0Bk2k1V/L+dwq9X/3kYfzuhVG+MdQL0sdDuL3qwmd+n2aa3vPa2J
dnFFkb33C9p68XAyUBfg8VgEGh3rS4/q+KaxO4wj1+FHk5qf6UeSXNsrBCI8jGFTbQwNuK3bmWKb
FC4V3TJ/dH06IXm/8BBe02wLgO7edOGuGjZm4iE6ovmQPNvWul/X6nEt0mtm/hmFrmhDx2I6K/Mu
OitaDQauV/VB2jDBwV5/Uro+Rxxql67RrY6UIvoEj00xXLtFRiW3i+cNyOQv1kQZE5zl96nVPxs0
o0/LXH9YICjQyORfQ+/crGt3hCfwyu58b0EPSIE3n5gyGZydZh73Pu86GNreFtwwLe6YU8WfOPN8
C2BwDILMAA5SUzBMn6vSPa8O70x7jrDN7E7pb6LfxJu7iJyfqPhsivHr4Brci/Ntnwpt52V5dOKV
U3EOVgfvZBRitj6GKQHVaFok60g73UYzY21o8Oa28+ganLejO941jXtEDeKVz/XejypxIpwZW5lM
88f9Ek63eR5ftGV657TWFYt81o8ll7I95lvuWvcptNi/izs9owuWBriK9BvRN3Ra0pOkjh7SKT8V
vvl98PrwdOUipAubf7HIXDds9hLphOh2iCjZvjk63gnEV/bRe1OXCBe84umyaXqzR13kbEHmqxD7
RDd3PjatroVnqx3ee+1JBmJ84/r58+jon50MK4ci3mWUrmoXPifsbJAaTZPvJjYtnvTGpW+hYORW
99E8Pfx5qq8Us/emKhE4SLpjQXu43Q/DsDWScldGfkCBDVXGwQEPFH1vBdvHqx5zK32ghzxuwzjS
z+yRUnNVX9LeXjczOsx/ns+7pAzX9yX6p0MV2RCCnrpHC3og9RcDkXVMvuSVrvWPn5bhObffhk8Z
+04a6W0Lpqm+bPLmsut5bzcOxRExmv52dMt+S/ctIwcxTsuB3R7HEGhzs3iICsCbtD1uwqi/GDrq
kFEOhkCgfUX98FnPswfD7M6q1P3557V4lzvCZA///02sA8poZ7xhwBeUOTTbnz7I6CwFEA74Amf5
I0eK8S7pib9GAhkJzr+kAKy8N6rp3ATj4TQF6xOdgq7Z2EbF86C+HmzQjeIYP9s8BMJ730G6qUJI
EuWcl80ePaUHHuwX9JjAwtkxKNfJ+UVXIty19NE+QYbZJmDFU0eczCaKXlrb92wM3k7zKHq6g/qX
tAHS1LXjN7+aOMsQDdtiLl1s//wV3uebsj4HctKbz+CIRYP469X7fhqf60O1zEyoojT2gOgYWLEN
KM5TJ/I/mWZ3EguYjrTjn1ozNjZeJHjTdlGw6P2XAo5NGEXXPTCEAlGRifd9FjsX05x8bxLzflrq
dUPOoe9IK4Ou0I+whN8/jfgBpDsDlE0zxbbV7MFV0J+0cVZBKgivxEd9NZ8EVYnGHNBWyrYjj2gM
rvFchUcjtBtYM1dLnmyx677DZnmzmsM9quUXZOnfOWjPeIqD44sa/cjB+b5GH1OVzvyy1PKlCP1m
n3aavdUG8F0HxZXNmiXjNXQbJ4gABtI2HJbNOIFnjozsvnJq/UYYkbMpcm/duKOebDM6gtCi4DWE
fbwpw8IK+qzrznITrM+UfrZC49NCZc43hmozHYxycCTWOyMmEwFeDAuv2tF+vvAKd9g5wn60AOn/
eUO9z+fnh5Ruh5B+lVfZRr0H9Lt1yuSC9ue+cPyfiOOeVeVwnbVf+Fwgg6wTu+0v9NI5KfPymOLM
q7Lbe8EnHfml17d04EW9p9ynw1xZiu1YkPQA9Ylva1IK3wYoaZSFsdX06Vtm2d9BVPbbZOBt5voW
AG0bRpO3RLuc6gjFgh80wJrNLAxKjB3Wh3ZBURqSVQPyb25oZ6/9HfUDmwr11i1wDa/biyIfL2xw
lxtkEQ99DE8Evtf4J+VgXnr1lJ36WnSWh+YLsGGP1Az6TlNQvTI0sildXz+tXn5udfC6uZSQ5m/0
e+zQpxPYB19FCHy4EeEtyor2xqq0a6jNn7LcfcIt5XnkEN/YeXVZAM6oY+DNk9OeNLH9/OcP/OrQ
884CywLUrt5NnjOCy9QP1sdd1Dx2o93s6tGuN4OlU9KJTfCZrUUHc+gp7kylGTgcijtu4uwEPddm
22f2ix/XpOc1jk1xGMVB2Pf7Ft4YtpUkwn+e66uE03tzlW7EsQLFN1rDuA/t+Lodr9zx2qrLWxuf
la6N6LvCPRfAD8HsGUFLXoDJc7nxedj6JAxdlJ/OhbWp4vVXWrY3GS3NKL9yNe+0qQFze80ZgO7t
BPWxc+2zdqW/a0f8rOE+9FtSHGfXNkOQVV9DesKFZRrUlNv7zHEvKms8dUZAr6ERaOZd7lxy9gKH
vizGH7MJiNhB2DzOgz+vw4ffTLpsw5VzLp7Gdi8038ZeKMkfszJzdz1t4XPDa10KW7TOKh3oTuV4
W3amvtNWn2K8WF8SrY3gN8DbTooyDzq9cXfAWYrAMGmEWXZsn3ULwLIjkz0ch+99NOnK1hbP0KmO
9vu0yIRJ5Y9uDkCJ5Sos45Bc2buJ8mai6UoA6tbgbu0KHhp2mJe2Y0T39DGKA/IyTm69JB0epsKj
eoe0xxVwS3OLaWe/LVdd2xKzaeB0R/KZV2HQ96Yt3foLjflEE3617wBN7FYbTASsVeeMGq9xMvr1
GlgweILWSune2tW0G4sSwMSAA2QRNZeoVN6j1nZTD8sZfOB4Wwty5jpPY/AYjr0d9RBOAtC/Lb3C
PshzNz9xQLVsIJY5m9otdLA4LrZRRvI8+NFtXxWgNCMTbBVt2zPIR+am0dDLBxgdUXqHVZvo4Mfq
vkcrC+6KCEn6Dlkj+iTVLs66MzCUz14b3yaTcVrbeXFFFJ03YXTtaWWQhiAZN+4Q10FkQdyzHLs7
h9eaEUeHrF4v59NudJ76rCepdqsoGJG22pp5PgVI2B/zDPoo6fWkBAZypzPweK33VOhZL3rom66b
au69Ipy3Y59F24jK7BbFgZ+zbbabXqtXCJNdHfglsJsKi/egqYwnoxP7bLXuxtS6tIC48DqxxM1s
jpc21CGkjY1jOelhI7+3U6SUpTp42Lhpne+zzHuCjPO1hy67EfoU7SozvnV958k03afCjG/mvEMa
oGo5KR2t3KzlodtpJrddYbyghnL/55B7/53k+t4hFN9kgRZHbjy7JZWMxkhujIMmP25+Zv8QWuUZ
OMrpszD9ZocvjQiomtLVTsvpjEbHnu5j7J5ywAhYFNSMrqJwTU7bIYyOxNX7dR/mJiUU5ri4VGv1
eh/FoIp0q6F6aHXRqZXTKSCJms8z4Cmu5tygbIn1i9+DY3AE8jSFMW7nfLZvYjDOJ9o0mNQTIO3W
bMQjN8xH7wtPSjcMIAhePRjjvrSzcxjpp6Aqd7rmXbkePVRC3RvWEyG8bWHEd2pfS5aPL8xChxe2
TPswMU5pt5zqBSX7JPEu4tCjC6ifdj54F+HuMqBeYRp+gvF9aibwxmo4WztQLbde3B8Rl3tf3dP1
Zcl5PrqYGlpCe3ccP1lp7mytfoQ+lM23YTrzqgNsvxFZ+bPQ3IuSU8KKqwebV/8WbpEIrF5Lg8WI
vleJDVW0TV/wdToiCfK+3BFz++fFp9eDNg/7IaZrQg0n+hqSM/+CNksJfKy6MzNq6KuTjCbJeJFR
DYNP9FUX1WWbUA0YDdCGozfWJ1QMkj3Z5XTXR5D8LCO/F6MVrE767Lo86KADBDB6jrkcffBudaVL
MMw1QeXPG/ZGM34SALmCLp03c695m7otno2s/zpFXBD2Yu9tu39xOZ83UY2cD3Td68LRrrqEbpQ9
uNZJtLLfWQRzC3HiZ1SS1R7ZiYfCxTsnmayPD51rjbVJDHvTmCAj6+mV0czZFsXHH1ih8Hqqohua
4vST1ubSs6tLo+K6c3UYuyCW4edY4nH1uLCa8MltSc6GCdij2Z++zu//daH/KvneVl31q///odJ/
8Kb5U6U/S7r+5ffmwOGP/F3id92/PMuF72CgUuCZ+kF17e8Sv6P/5Xm2SbPG9Q2eqAepm3+X+C33
LwwfHJAMNAcsSxxqBR105Pg//mVaf7k6XWKYPJ7Nr/NLUkn/TyX+w5Ut7yZERl5vgDe3EDTCOHPW
0gkqdMu2uY9O5rTmJ2/W4fbvYd72Dz4aXAoox8mHOcN6NzC04rPp259Mu/17m33YCPhoaCnz6yvL
zlK/EAHg12GDF6C28dPVURz98Le+WRU4zslUDZUTeA7QOdu/sBJehGqLImUiy+KBpR8jJxhG7Wsx
C0jrANHVxjZ/n3cMYS8LBxoPlWk/QFV/6aZB8VtKKUFkawfNrcIJSEF1XAhCsaM9XChOXLrSrbHT
Jttkp4R1n28jtzovFuAGSqsii/5YtXCXEWhagB5SRFdT/GqsoT5SzftgI8qiP74/TUPGzRFA8+TN
U2go/Jaa2qL/Q+zHxFuODoMd+EOl3Y29jhBHMaAnorYwUnzi5+2M4D9FIIrhORwnwA3WJ7Whpfis
JmooRc3QLsIZh9bJZWE352pjS9GZt3mJ8QZPCIC+ZMAgBzZt2x/JfT/6nlJ4hukwh21Y8T2N8kfK
0ywpmlu1eUvRyS7xLeNwZkULCIbc201deCQhPCzrO8e4LkXnatcOOIxUBMBdtE1vxesNcCcwKll4
pOj70bpIERpbsZZCkBKBiba/q2sX0fRDZVm4z34/tKgS+OukxyIAyrhvxfhSR/9ORv6HtwR4mN+H
xjcXwZA8ohBY6NN54YFtGgzzSL74/oo4cjcFSnAT5no4B6NlXzprcVY0faC2JFJgrtMk9OoQ95BK
gxh+QHbUb++jWUuBicsMfUON2mijOd4+crXul2+56Se1iR/+1jcXpy3MUQclwy4Jlyd7aK+pdCuu
iRSYplMMyIAlS6Dp5o/1QIIQmvGsNm0pMuNsKcU8RAviQ/NyAqPC30ESPSZ2/9GSS8EJf8zBtbOb
g1w4t6EvTjFHeVSbuBSVGI6tDSh1O0hq89Mk7B9JiIO50thy0Tm3MytCOmcOkkZc2Lm4hpRxpCn7
wYrIlofF6gxanmAqQVUU5a8+vc4n/4fatKXnJ/66/ljpkw08+kDdH0egmcOL2thSXJo68hwOgDjO
EwBWjev/0opVcU2kwISNAgCNR3zQ6tPPWus+R9YR0cCPVvvw/98EJeJAxuqnrHZrFNdDNVzrMMaV
UghH9jA0UsvGMKSdA3pQKMskzvA4mNUx1fOPZi7FpdMuIBPrGul6y/ueC/sBY4gjN+ZHQ0tB2SK2
sGRAMgMTpOlGj409Ch6eUlLoyBWqcTUSyxirOQiH6dToTArk805pC8qFqAwtFG3w6yWw6GFYHvID
Yay2u+WiUh7CF4T0yYXm0g2FVgWPII4U5y2FJZZhIaSDdgkQnfhSOvkF8pVqN4Nct4mAS+feYZdk
dHt3PigDOg6YCqgtuBSXoI/DLmQnBl40okoGFQ7w/qgWmrIfoVWahZc1bJRx0M6T0voS0WdQm7d0
X0ZaNtqawQbP0JoN2nKOt1aeKaWy9Dx+P1LSDIMJzeq50ur+i145iI3p+hE97g8iU/YdzJs1bm2X
I6Vq6e6WroVqSKZ4qbnShdlUrm40NZeas9T3fRR/gXGvtuCy1Xhq0MyMWefAIpm917pkfErzVu24
kp3GG8vKbA8RwgDS4aOYHchJx/wyPlhvR4rMOa3czo2Kwz2fFfC8vJ+2UPuUsgGjXc5Oj1bhTPcJ
lLoP7SG3HpW2t2y+GFucuojFzkEnSrGZ6+IxzlbFsQ8r9ebCjDKBBkrCilResgZ5b2zzHCKI2sSl
uCQTtD0BNy8YWvdXOvfGJgd7qDi4FJdTj3t5ZCXsQXMEfxGVL0253KlNXLoxYzzbJsT8MC2Dxmdl
6Kh2iVr+7UhRCR/CymMP6lyyaj9hNX+39VUtcP7h6IdnhRuj2hGkwHh2oWuC49CONfE+CB3ZwW80
lroXvB4Cr1zuM8z8NmDsjvRRPhpbCss2B2wEUX4ObNts0NJ1wNIVk6aWoQgpk3X1vk29kC3ex3iL
RNOQ7xatTNSuB9mTz81SzarTg90qOmHPudH7L2E4TUr1H16Qv4dn6qBO6XViDtZKfNKd9N7t1cLn
VTbtTeD3ljFA9hdUlbX+BPsTa9Namlq1zZHd6LoWyQt6Mmtg1vYdTKZd0R4zuj18tX+WfxzZgE4z
8Z5N9GYJ9AE2/agH8OW+QR/fGUmyU4p+IYUoMGh6igdW4tzE0C2jE907ZpDywU6XDegcqLBDhK1s
EJmoQWv18GmioqI0bdloLprNyK3XCgmaodYCO1tnODfaT7XBpRDN9HZxsqrFTsvqP6ft9LWpT9VG
lsIT1YQYSTaLc3zKf+S9+5O3rIrBtuOArPs9fGLdg80xr3OgF9VzZYa3evxNbdZSYC5rOuv+iqcN
ItW3XVpiaBCpnVey3Vuut2hZrZxXHSJb29nvxG6BaqE2b+nWtFYrXxBjWIM1WR6isn7Qe08tKbSl
S9ONES5wa40+dV2c2aXz0Nm12mH1aoj65rCyCyS7OVHMoMFIJnBDVOdN1XnLJmojHNZQjMRk05h7
PdQffWQMlVZbtk2L1x4qvKB1L9bxiaR5D/dfbZfILmmgT73JRyUiWAv3IY2cl7VyFU8p2R4NCbsF
iR9nDlra+hvbcdtNEtuf1NZEiknQAjZaCbUZiHq+mD39bvUHpcK9Y8lBmaATr9vsQFjcj1qDBlM0
jMesVD44umVftLSKGruezSVA8x1VFPNMi/p7tSWRgtLpvaTSC4Y2SvNLYs8PgOCPwcI/mrYUlUkM
INkUhM5sJgUKjOm16w1PavOWLspR74DlLdgtVsnyPa/XZ1j7jVroyF5mUC0SrOeoU/sL+gxRMW4W
Hj5K8z4wEN8+ehDnsEtkV01uyvykDMez2oqPnFSH+/Cd9ES2FXM8VM1rZyU9SXPrW4L5Ms7DZzDq
8Huzt/BSFcNI9hMz2yXXOpQkAtfKnydz2CHQ/UNteaQIDXsz09eV7ajz8HZm+9PqeF/Uhj7s0jcH
OejueXFtlgdm7H02l1uUnxWHlh6bkTOgFOZRLYz04SZyfOxBG8WhpfhM7WTpuoRZ10mNVgBKuQjn
q5XFXlk+b1akRZKgi7N0RaminndpvsznZaUtapX2V8T2m9Ghz4xe7raciNrSPwOX666KMOmObPbD
V3tns8u+VTPC/IYb8eAsHeN71KfwEUbnRWmnvMIB38zcLsRUox3MmhfF3YCI2GZqfbVzS0YCzbbv
zo5PO5M6J4rwGMWg7V9u1CYu5bMdeEMYrzTv3NG9MgHyR5aldr8ZUmBaEHAcjPjo3eXw9EenxoU4
UzsTZaewKXfWafBjEtr8ofSaFzTM1CoesjEY930XuhY6K/1UIhQ+lOlF6CA4+uflPvzs7+1BKTaR
9ih1tCOXoE/irtpFcT7f5GLt77vYj+Pdn/+S9ze6kPv26YGGjX7BGgivuagX78moPaXnj5D79nFt
tRzk+BSjcPuitdp1uphqZRVDuvoX3Czc3qMZGzYId4x69X1YErUj8RWw/CY8EUgpYElQFTd1HCEM
78S0jhX2PviiMoapjIVurBU3v9el1bkQCfYs88Z1tFDtUJRxTPDmnRxeJAXmKnuITe3Tung/VDaK
8w8Uk5vNhh2jUgXlTSBqijC8hlif0l4BJ/n77YnWth3ViD4Fedz99BPMdHI8sNTOLVkAwZ7yTgux
zeHWr5tNuJafIgC3astyiKs3u6VLPWvJl8NOTPy7KUfqeHYUm1a6dO+jQVNWi8Oh6OMqtcGR+jtK
JInaK0uXT5fUzF1PMPEiXuJtNKcnRacIYXRkJFM/DJURLZTdYdzBCQQK1HSFrfg5pdw81vx+jNEz
RiFkQmCyKDgBLE1pI+JIK33Pzuir0SH6Jx3P5hKR73ZUqqeCBv596EnHTANPCJrVer1t/GE/Zuln
lV0ofOn6RGLIBIVPqrWifboVOBvtVjNWKr6/opffbvEeZe/ZomUdtGF2A6XkuhVq55WQOch4mYi8
LFntxkm/GQfhJF3cqS2JtL9B0nmJ3zDrOg7RQ17Ock9TKl1jwvn7hzSyEv69O82BsYCGXoYLEA5K
B7g4AM/frrXjjLOLSBF7GwXwsMuuh9Q/UVoQGQlUhV0yeEuJiK6GURWVkIvRzdWmLUOBtLYCFJmI
hbryuC0wRO5gqqhNWwrIsOgMWzfIIpAu887ccI3PvWFSOgRRB/59uatFc3v8mzgEhXaK6ttZo0WB
2rylkMSjdPbbmCNwsuf6Gh058zxvZrWjRObuIW+cGjYg1wDvIlQKiwUye1mpxbuMBuIBoTWIZpLm
NwZOYuVFWLWKiyIFJe7Lg9m0FgmQBWEZ/Pwvt1R7nQiZ7ual6If1DXuwnsR1n3QXPoCGP3/Ld2nA
UOBkKBBmNrGDxs4cCAfDPKjteY+BnJH4e922u4fRzvUr3HS8O1w3ts6ST1cG9LWn2DanC+g8KHEL
vF/Mk3G27OF0Hsv6ajKn7sbSHUwY214P0VVt47tl0rVKCdkqZAZX1ffdjEgVa+1aT7aJpUhdnv15
PT54NMhYHTMcnRak2xikRv7ZbPvzMOvVmBVCZkYtcV3WuVWMwep/qxvnDm+/R7VZS6naZNDf7ZFd
C5bCCPDCQIozVVwQKVPLEYwaMuNVdTO7rBssCWtH7WqXQTramJQOcoS8jDVk6NDQhx3tHtP5+ehD
SjdZ7Pbst26tg9DtGuSbPTx3k0mNgCNkmA7E+QgSM6uCjHhxsobwO73MPJKoHY7of76OhQzUMfNQ
NxAQrIMZBPc9JqRP6AtvMyQAirz1lRqPQgbsdG7YVEAXa8TE+0QPprD3rykgtkLtPJRxgL47Zahh
0491pvAyF+M+8o0jQx/umXfWR8YBgvKom17nOLSAvjxFi4UKctd4eE6YJaumFFIy6gjfwKTszKaG
xNEvu3EqnIMckBraUMjAo8pPOxtt/zrowizBE7I/rfJE7TCQkUcLvGvDzJi5PminmW6elGnzVW1R
pHNmHScjwfyXTePjczV0e62pleoe5PG/5ys42iTw9n0O3rzDwMptDxTRGVit2syl6zlshVYxcRug
oYunOpXsbaGZxxQHPjhsXoVn3jyVmyRy+sIB041145MJKTduDbV2uJCxR2u2oldFZTVY9fbSiJEP
XHVb7XvK4KMlqoVXehlMpWxARS5O8HWeheLg3u9f1MaYaenbEnUAvJ5Q4l6vWlGpvVOElDpHrj2P
KF6JACfr791YnmO08aC0U2TkUYMQERoMkNAjTUPSdOpw8Owww1Ib/XCmvdkpbmHlkMgZPTGzQMO1
D6X+I9fGB5tQhh1VSbi66YAaAwTOpxg/Pg+bVbVZS8FpdK6L0xR809gf0FGJ/J8hSgpqJ62MO0ph
syE3w7z1ITp3e/dqtBTjUsYdtaHRZVYGbdNqTS1okAqP3cLbqS2K9KDF0rcfirHGTGtdvTM9MR8m
jEPVFkXGHGWrOQPLSBm8rj8Po/G0lqNaRidDjsbGTDGoAUS2Tslj4xjI5Kj1OoQthWWSOKOOyrYT
OCWa5VhvndgiVyuOCVt60dqr65hFB3cLDvG6tbrsk1lh3qf0MWXQkVgj7Bcxfw70SEeaXT9ZNV3x
Ux7i9U3IT1wOQjQouc2Usc77trdBpsam2ikrA4/4mPpoR0x8DsfP1Mif6tb5pLYm0p0Zj2IxhWMy
9OSOmF2226R11e5jGXfkeXk9LzZOdElVX+hLc5E3ruJ6S3E5LV6adukEgd01UBhqs7s+Nw2181vG
HUXZnA9jxZpkq3aRuBge1rau9qz9B/BIF0DRByaue2u206ldL5WmxgMXMvTITaLCXpNZBMuMpyeS
yKKo1Eo2MvKoH3Avi5IR5Z2pugxXLchcNQAzrpC/x06sZaGzgmEOEI8PTw8HSoRrg9pGkZFHfZTn
XYzDcyCm9nM46KdmW6iVaGXckYNi12Jbkwig55TIS21x+asUt6AUli6G39k0siYehkZ3GHV9HuOi
/qIU8wcRkLeHFT5UXoxFvQhaVJJQ6MFss62PKdh8kKFYUmR6hlaOcwbpHrvqK9xpHidFJQIhI490
CHhVUYxOUAzVaZomt4nnqSU/MvBIS1xdA2V9kAqokQkVmIdDN63ivdKKy+CjKIoHjIL4nIvdn4hZ
zwMtMtQIikIGHM2a4XbVwtxt7TOuoOifa9jfqk1cik0DAH3S5xQMltB+mTPKy2Phq2Hoxat405tL
U3i9PvmHrTJo0/qYJMI51fWoVrvtX4Vj34zOnTbrQkOhAYmqa8vOr1bFBsqrJN2bkXHpHnyCCEeu
dtjjR3oW9rVa3iaDjjqMZzorHZzAzs2r0YwCcGmK6yEFpk6XDaNCPqWL5fWZaXXJCZKbau8SGXBU
zXgDd2vsBLkZXYRD+pgtudqSyHgjXI2xhO8T8nu0e60sWzZpFnVbpf0tA46MA/ExLElR3AT5Or/D
P6xtj4lQf3AUvqruvdknY+XOmlmz4qWDrHxRzcm3JdF8texKxhzFFc7XsY3oS13H7hZpvOKW3luo
+EEPP9Obude4mseRzqob6SJOQsqVN0NWiW9qyy69NbHUsacBRACSAZa57bwMa6ylU6sbGNLdGS5z
PHfoviHAGn5H4HXA43tV3C/S1Vmb9KmSiCcbDhBYJehZCa1QHHu1HU7Vd4qeMnZntjWXNgoHYmFb
8dWapBFk38I6eHE6Y62Wyckonqa2G34GGKcZBjhxgzCm3qm13mT8joM7B5fF4RRohbEt2mjcTs5y
TCD2g3CSITymWVG7rtmSeUx6mIV47g3zaqtlADKEpy4ZvDeQlsxabA1653EuXSWcnZABPFkRuQsm
V5xgo2Nfx05RY5Y1xQ9KsSS7kaTQrPw8Y0tanngeMbisy06tXisjeFItJ2nBQjhAW7va5olJtlhX
ikVPGcLjzrUbsc+dAPLsvMX6CrMWZ1VccylQ2yof+xlOeDCEg9jV5gwE1ltjtdNRl+5SDftlF9Ff
yp6puCSPOcN7XQmRZcuIxhwz1+lV4lQcqioGerx09g21joctgxqnOWo7v6amCicLVWF0/uEahkrJ
Iljd3+8MO8e5DftzlI4iO9qFpvGSV2p9RLQGfx87nZ14dWbe5OEyXhhos4XLMeLi++eKLaOPYk0M
/94qfnEyj9YvfRzvVWLTll0W8tmPtNBk1pkTYuIXJ99LD9VmtcGlS7SJrHoUucXTtl/P/QQopmFX
v/489vs3kS1bFghtKfAyj9FQmuP4c72W4SW3U3JSjaOaPgkWUb9/0dnkuY9jHaU+G/K8mbn93m/7
VilrtGUkkufPTlKWOis/hNcZsm+z4ynlF7aMRIqbzLS0laE93YX35n3Dp/X/cHZlvXba7PoXIdmY
wb4F1trznOwkvUFJmhiwGY0x5tefZ52rL7RpJFSplaKUzTb263d4hmOHfw9EoilgcHWKNYkNeVjQ
6EvLQR1KXSK+O50kGlRnU0wlAuPVrVs3foY47zH9k2gPRYIVJoMNDRZFB/x97dAIESQ9JvADaYJf
t0on4zYGdQcDFe31TR8CRYpaxhzbKns0kmjKqA0voUXU7KtUbgKFMRwPPnx3SF0Ej716xsMrPhf1
zO64+hO07DdndC/ePdQwP4c0a3SSirE066LQfF/hAtlnbIb59LEos8clwZhkLEODn+Jk09xPHaw9
YZJ1TCAm2iOTevhywhENm3Jl3ud2SVwhw/gPme5vFmgPT+jTVJF2QoB0wdK9+up72iSFNkn0h+f/
5uLYYxR0OqAtX15eXtq3ZBhvCD1GzYj26KcIfqetXC69xQHS9f0Y3jRcmGOfdI9/miTMkOHRHZ/m
oXsQ/XZdMf7y3/fG75Zkd1IBl26HFZ6dpxqmpwBszCNcuPmh3nm0Fyoa4U2/+g693BKAtVPbwSA8
2I6BwqJ0d1AbOs6z6/Exh2C+HQf6mmi4lh9blfDX+EXCCH6ZMHs9daJ+TCJ5nR4Tmov2OkWbNhuZ
ySWo8+jVxu0D71J18K13SW5IJTdRhDbxWg1p1tjx0+rhSXVoSfb4pzWYJlD1sSSL82/VXN2IfjjW
tIz2sKc4CobRB3hxs24XH8a3oFfH9vceMUQp3AZjh2iYduEFG7udA8gIHruh94AhFsEsZ0mT6ATr
Y5knJDjZwWwHF3x3Mmk1rrzssFOmsnpZWvs0VPTjsW95CQb/0ytC5Rz18YRzCTDCqyfEnBqQbYr/
fvhvgvgeM6RUCzgCACtoEoefyrDKwIW7aqft2P2c7I4m0NnVMk0QCE2q2UNzoZtfB+bUsVRxjxma
x3EZyhlfdIYdRbFIAcBWFbaH2i3RHjUUJKRT5LI0rRpfY8ZuEnJsYBHtQUNBByNlmK4ifVZDmTVV
/CwXwY9txb1ikZBIoGuH6hmGMbdNp9/hunJoUh7tMUPBCsyyEvictoWbXb25IV9h4PnfW/E3l9se
NdTBmHOiE3K5wQXFOPd3MIc59in3YkVJ0KOaS5GqsH7rMmbgftrE/sex996dTw3LHiIY3jsU6kGO
n7uIvR178u7SVAlZtuZSw/F6LtI+hmE3HOEPbpPd0SScBSlFn+I00OCh7d7XaPhw7LV3pSdiLEnS
lOHJIvnWTOkPt6Xfjj16d2kuVEdugiDpCTQvkTGYIJ2WgxJl8Hz6NdBq2Icy2UeXXDx9xRTqbOrp
mGx/tEcM2WVJqt6ECIQwoQW2R4UZwL3HjuUeM1SJZVkTi1WRMcmjbn7qbHIsgO8RQ3NYTzL0NIIj
C3yp1Dy9mHU+NLaN9oAhUlUT4wzrDWdOOGYNLPOs/5MF52+iSbQ7lRG3Ctbfl5tHjdNLo5j+wP1c
Hn387mgGi6JzOWBdmhbOjyp8aMWxRjyk337dhtMibUuBfUA88T3NAlga3HEH2OCxg7/HDRkByyYd
kegEk+HHyFSFqPixOLvXK6JTtCnOJozkbNBn/VZ9r5h/P3T097ChLRaYpzKsOAy8HheSkDtO++TY
VtzjhpaREkFWvLhN0ke4Ab1BfPx07L13jaH4Yvo3WQCboVAYqLztgKBu0rX5E/3oNxt9Dx2KEy/j
pAT0KzXLOzyHK0yg24N7ZQ8e2hJAp9sKaMS15KeRycfSHZNti/bQIQi/Bl00YjY8jEt4m9iS5DRq
/+QW/Ju8do8emgNYY7thAk4wrCL4kA/shwzrvs7EXFUHv+zuoFZ2gqATPEHAp3fwoE9dtgRpf6xa
2aOISOU31JpAQRA9Rg99AE1iEGaO0T2jPYyo5x46IxbLg/bZnVfsmxjb7tib73FEhiZNXRtMQMd4
4jlR/GZq+qU4dJr2SCKC+WcrNJJbb5Jiqcomj1TyJ+Ot3xylPY4ohp0Gr8iF4aBoPWSNqcGnstId
i457JFFrzNKO4YhIYOszke3bth2jIkXh5Rj8T404LDRwUNPBKLHkKpN122elP6avGu2BRKrVEr6W
mCQGws851/DSNbw++kV3N2myknVxKYwwklTmYhJPJDk2MI/+gSQa0R5WiqJdlmiZYWP+7f7kUPi7
rbLLcdvRKSUd4CFtI8Zs0406aRkcG4DCN+zXz+llMoqVp4gskasyRuq7YLbHBC+iPZio0yr1kpLk
BN/X7jHqpD1NiZyOnf49nghu9pbFK8XTw3nKCCy4+3F6PXT493CirVth7zkDobi0Hr6I28yzeq2n
YznAHk80xhVrWHtJ0afvYSM+a37MeyTaY4nGtUvkOF5Qyb78qpPKoHVWHROjivYCRqg923HrNXpm
cgNQNq39dB8kq/h4bM13x1MMQasmzIdAbwSYhczxNVSBhmOp6B5LNCTwd+vK8TJCYFcQLD3ZPzJA
f3NA9yJA5cA7GKleilAblw9bO3/jrFTHqqI9kmhGcqGoRS7K7BicSG9/mn7eDqEfon8giBYj53JS
aLJYUZ+aZGyA3hDHlF2iPYhIwUhyEhxP71pTqCbymesP0rOjf2CI5qr3+Aetp43OWUPZF1Yth9Ay
0R5B1PdWCdg644PO5E6N4Vcu1cEV392eFJZAIr70EWlZPl8encTuEO4JVdWvkVxI0ZF5RCSfV1Hw
oXmQ0XCs+7mHD2nWJUHsOErzcpnzFamQ0GQ8Fsb36KHetHbcRvBsOtU8l9344P5Ux10W9Z8oPKhz
/LoiUhqRbM2GzLxm5AR7uvibNQG6OVvlxIdDQWsPIPJ9SYIAJdYJkIeb0jCV1eiDHnk22yOIAuLa
QbUVvmil5hetYE4MOFRX/PfT+b+uDtsjiLp2jFnZoTjX5drcd8NUfoinBQBLEC0CnQkdpvc6jejP
dUjYseYU2yOL5rZcmnGRKK1Ne79dejAlVM7+EOMv3bN/fm+2hxZNCYNHW41rFeRh8qGd4jY8NYJP
4ISu0GU7jW6Ng6ybNtPnZZlGEDxkgTm0EdgefNT7VpiaBzAUBkowh8nq+zjH7A/fKvrNb3b58/9J
ukkNSvHS4lsNYfKpn2aVU1oek35me/EjZicdCVmy02qcggd4FBZa2PTQ8WZ7ABIG60HtPTZx3JCn
aNjC68SP0aHAxPbQI6gzr6WY8eqjn26WAXjPkh66eNked7SuXdQFtLlMfNBgwnZ1L8AL6z8IOvzm
8O2hRwlseMXQGH5aQWzoTjWn/CNRPUa+y1zDkhNXJhnPaac95h625dOhq43tcUnE9Cu8ItHCETaK
YRYSBeK+pJ0hxzbqP7BJmEfCyAOnIGmWIesG6rKAqmPxcA9N2gRc5NNSpyc2tOGHJbLNU71MTXNs
p+7BSawmUgU1NlOaVLmRfMvMQI+NytgemxQOc+ikxMJo55rCV+x2kNWxbgI62b+GhyQJhOYeD6ei
Gc8kaL/Omz+GG2J7dBJqrGBagktgq3h5pbt3w/ruUDoE6Y9fX3wBrGSoPK6DUpiXXrXtE1WEHsLg
sT0kyVyCey01bEwJ3Oxdwv+68HD++/L899SC7RFJa0+9VkQA31eN9huMiBqSITEfWTEP2r/99w/5
TdTfw5KMGipFAqyOCtZ3JNBzRjt6qMCFlfivK08MaER+QVgmyYRWcQ1gcqfjg7t9D0xKSCv61SB4
JjGTWQ8FyfMUts0fFv9363L5KP9zG66srZMZFlbIXNy3sFT3UEk/Fr/2UkFQlGIBh3zCaVlpDvXl
x15Gh4p+tgfKpBQz555hTbaNoDlcyxBSROYYRQl+Vb+uyRyZPu01elt6Yy7jqMypP+bWy/ZYmX4j
pCUNsDLBbD5Az/CpT4P6Dznbb77lHirTwi1+Gm17aQ+rAFxQfqpL+6eGxf93Jv4lI9yr62z1PDf1
EgH90E68vbaSuDQLRBVEV602+rkjZeuzXiCC5ryq048BEKRLQWMoIWRjqypbWIDgLv8/HJTObijD
P2kYUPr/Xc1/ebs9DE4KvhG5YOQBDhIv76VJzJzVvAmDzM5Wplk9tclrLa2qcpr0cX/d9Wzth6tw
me2yZYPfoIYLYFTjKf5sBaujiWh1U9vU//R1l4oM6GlVSCnszdLPoT9XcaDmYvAd0MgeFvcWMusW
cnGxCzpo7Ng6zcpkaN/7rUn4Sbh6bYtmW0qVh7Yrv8WLH7qiVsp9XMmg5APgh6nNSj5WY+79Yl+d
X7b0Z6jasoIAVqOm265v3ZOHrV/02FSKJ/cQ49rk/RYnM79TQVdJ2NhuU/eO6WPq7rxr+r7NHI3n
csv4NA0rjNAJDAHTdW4hGwkDKL6eYa29KeBjewoAIdPlfA2bVlVf9Q4NsE/Gh15cec91mE9mKuVH
+DiOz22Pwu9p47HWmWJJV98KEjXksWsmynIxoJt9H/RV657jaexWllWQxYkRwGgv0BTVcGttc600
W+7tJNb6L0dDOtxIrxJLQSJLpvolYHDZua/CzUJ1iVqS9i82snLA2JYCpp2F1i30ZbKkMzfI6CXP
2rXnBo4/2m9nuMvCdLuIp1KbU1TJPv5r7gI3ptnU2FD7wpDUcA7Fc2UcHA9sq8R3N4wl/QmnhWn8
wFIgn+4HHbvuKYjSQNxNLhDtk+Xbgg/AF1XaDK7NSxfnoOv77fKSGOO1eQpWQ/VhaWzcP8km5k2U
RyMst4asnWk/38NLIOHvKpwweLJGbWV13RCsMjgitTzzaiv7IUuA8nqVNqbuaW5bNCHSrlqa3LWu
M3+L3pWTPc1jB21/No3mDkhnPjNk15DEJKA7r8tbVzaYK0CkSdMPuqxYWAy95MVkBtIUwdZSfPU4
InDp66K+ysnmmg3jmXZ+HNNwfJRLHUESUbbiSxnxQd4mPJ1Q6ZlSTht+oaDRqP3GqM8T3l4WZ7jq
sQq0YNRNpphVXH8iW9+bKyba4BYdySlAm7ZqyclPQ/RMx5bezHxhY961fRNm1Lc2PfdMKp6JCHbS
GR81PDJFFJd9tiwavWkNe4cvbd05n3HJJc3aAPMqZch0xWGScYaEXPoF1G+SzcO09XlXzbUuotJN
PqO8Ha6mwbHPbkp8nJl4GBSAyjV3BbyOpb0a4oj9Hfl0+ri56hus+sgrHGtUA2foZiuLOI1kf92P
AyY1y7TJjCyx+MB8bIpOJG49G0ieVI+rFME5gLtDdwOIofkyjlTe1raqvoaK4s2UgmRhrl3i2M0s
yrp/HQLYeOUVha5Osel2FBkdWjG9jJ6rF92DK59NrqTPa6l4VZiGEF4kmjdwb2v7m15sw0s5BCjY
fByUSzF35lWbMbn2KVy2ipWlbjoHbeeH8zxR707IoGOVQW7D/phkx8gDqVRfZUChjM2dbC3maD1I
Yu6ma1SfT2Wgu2u2lZ054d715gHI4JuOu+kH3WTfX7WyKUywSIlYM7Ib1dP5vasi/HVMLcY5bzAr
eqnAyOcZ+i/sOTFC61t4MMXAA8jGxGcWrfxNjVTZu8gMoANV/eDU2dqtDu573VhzDc+Z9a7TsEzO
+ABlpnyRLHTPIWugc8jGTZ/bya8r3J+J3z4OHV+vUsxJ7uuoarqCMpCM4wiNjXuxJZrka+J7MCZ7
Ze514pLu5+R0l55lbNM1E4pPYRb0Xb2+jKLCPESyrcW/I7CWMQVUnJ6oi0tV+LZbgApaRb299nHl
WAEpYbDriJ221whKQQFsJsSgvlgxQy4brngLK+qucg8lEL4YcvN51SfnQ+ZzXkMOKlM2Ufaq1hr+
tlnMFp0xsL3vKKvYeWmb6V14+Bk6P/HpelRA9d5O3vvp2QGkUGLuBKBv8jL0vrEPuI/K+MHMwn/0
YqD1OdhAvr5qeADdhVyNDNZoMKpJfso0MeCQC8JKUAJrJW61hUDfTQeFXqWyRo5sKOwMJayHealF
DWsoSpo77KjxoeJ1DWq7ayUmsLDrOfmxou6luzilPbG46Vlu1UD/ilKoz6Gl10rIzF+0Uz7yIR0r
fcckT+MCUpikrKG8MdOiBiniNPfyZwPg+Tua9lsBQgo2eiXEmAcp9OxQIkTpi8bc6lNi+uW72PQ6
ZrSxqchLUcY3Q80G6PC79SEyxL7WDfg5eT9BFnBQDbszy7J0WeT69g5dG5nPoNLldNDkJjKduFv7
bSaF4wncDDn+UvNlMNXwVwQO77Pqh2ptsqgckr6Ieuz7V4DETHQ9sY102ZoaUp0brUSTN04vcTGG
NvlCS5Ggux7M65bjVEdB1od2pO84VLYsVqGC8V7qrYKMXrP1Z2XKOroC1KoZMmw9c6cjA1V0stHm
pmIwEc4DbqMxg/xeet1XzTbnkKOYqmuuRPoAJ7nRZn0d6PUqrpo6umX1QgebT+vkZ5dNxBv2NKgq
jXLXwbSoEErLFz0OyVgMhtQfZDgZnZHSsTk3jZ6zzsISLJuSRLnHoBGpzWsj1E3f6ba9W9N001dz
qgLzGoZ0szkgORj5MYk0RHJfszPnQ9Bf102TovtjozaD1s/fLV267jzFcWMKEUt6q9a+qa84PGzG
U+9IXeiEm5xFC1Iqo+L+0wKH4yWbDe6BzFP9RfNJ3NVghWfQw31u1Agz25o1IaI9aDSqqFbKzTlE
1pGtOIxlxjzFRb0Q3jyuumqzmihH4Ae+XM8KdUTqaJqxnrIMP6kvJlE+rbb+7AdYB7M1ZtdrvXB0
YoYEc2824y6zUQOFz2AFNv1lJraNb0tbxTJf1sHYh3mbyiVPjISp0jBWQXJmwwiKqQTNL7QZEhnp
bijp0jHXc9uobA23VZ0HnszjI1sqa/N5bpm87jcFXeG1FlV6O6fISbJxHBb704c6Flm0adj7LUjE
XWFKx3UxjjIkeU2RP0CDfSXTJ16VgSlGyktb9BJmnXih1XxAr2yo8w0C1PdI7MHbZ3G5/O0sh0ZN
H5Wkzp3CbrpL0lE8oiu7lVdBjATrSvcm9h/ENOkYezl0JO/k7NvnsVrY5yEeQpwRH/TIUkQZjDmH
DG2L2XjY14UxkHm7YgGUCM6sFBG9gR+kFgU6D1K+SvCfyGMr4i3NkBLI67ajQYgVaMP5kYcoNIrK
uVLkgxb0k02DVaH/Viequw4snDazrkbumou4btmjBkqhylVtwL1ZVqOelnDGKLSKIOSQJRvgetex
qJS+GytOP6A/v6Q54mZ3lYaUPzWrJ3PRJENtXjc6uVe8N/nGeAlhxB7CB/UN2eCHkkGoli/ft8Xz
8ARHb/Tq1nZ2vmjS2qTvIBgn03WCr6/SfEqpkN9sO8Mddasxqc3k2okPMe/XBsLOVUJOAYxx69wH
M+nOsoPCbmGn2fo76EzZKY9kF46FtlCzy5H4k/taduuCDNjo7q6F1tUnqKVwkgVIxX0GxY0U4TMd
1q8i7FZaAWjiXHdtFgToa6Pnrj+ZSYEhh3ddBDzmm7gCQBJX78myMdBPiONqfesteEZ3m69Qr4ar
V+3NusYiLKYUvk1FudKNF3QOoyjfaDJG17ULOeLNElaQ7Z5nP1/TLUEp6BqkVe/45iy+g5t4O/0Y
OlyhV3ESbeNXFYJilLOEyvXZx5WnL2wJbHWCVFDJi64h7TkB4+dzH9L5sWK4+4uQjjZGxdDO4EAw
EIsLHY3lVoiut/Z6MGvDCh41XXAjKiDuXpCMMpvDbLOePvJ2G4YHBcU3ZFxLt6L9Uc3TmeDJj125
Icls24rpj00Yt/a+6eJUfA50HPWfl7AlyRNdZ8evPeXsw8JiNmCf6eGpX6a4vp7g8RMXSK2pykdo
/nen1YouzEGAIOIHY8AX9llNNwfon7fBfZAm5XwbDRh95Jse9YATM/RbNjaxAIo3BewuvcWuF1h/
iPgETzUpy+AZ3lBIB5oywAnKxqGpEg1KFb7TmXniHcYnEEDLaDJbAs5CNH2IZp1g04E7vvZfht42
7ruAEGX5fVYl3f4WC3au+RmGOKjk4teoJ5SpgidlbnVIbObTfmUnM15s4upauDurzNQUesXtlalJ
osCV9Vx/jdok+VxyKqozpABnHsMyPsUJwKTIybNtcWf6ggX4bwkjAGXdeldGbuz9M4XLZeVzsTC1
DAViQdXho1oOWZQGhVNfhI1BBTNXPoQ0H+aQ4gSpX6MKVitvcnghhCQDGkcOiAorlEIWFNzviwLx
HI1o0BPbtEDaSCD4nqQlAMEZX7SPPtOwYSkyjZ4GeVTpWj4t1DH5A2F27AonsJfOlR1TfsPjZYDj
QizWSXwR1RSaV1uhS/Da9emgcxMnnUSlIS3MhDVD8EsRR8tTTKmsBUBeM9se8FmT+m6D98lb2CV1
c0UXtoxPgWE0LBZEmOa270f3BhNUuLYOna2il6FWC7JT9AvIDxuziJ5SAnrhNYBNy5ZPSLmXN+MN
WbJ4a1t9640rl6vKUIZR1xb+BLrHkcz1cv1KQCR441ZaUEKCwUxQN7WsK3Rvo+Euda7+0XW+NENm
QuiLIYXvFXYhhc2hOjtN0ga/Jc8WaYbHduD9NQ6h/VwRXfKMLZZfh8nGfzYkRcmaEJ3GucfAxJyY
qlP9MOOrDE2mRotOdebnttfZ1jiGL2G3+BkO2CC++S1aM47ab8hs6Fb0TeIxfE7EHHZ3DDM7huQH
91smdRdPQHFqG0J/2ODWg/2lYOdwhLDqSQwhU99XKjt7grioieBxWFGBw4UMG+BVbM2sSuWImzfW
8VMo4HH3HMM2q88ZetFdvqFS1kW9zaa629Y6NghwumIZENNgitcoQucbBhX6B2+tbDJYSzl+byI/
oYgKelabDNayyadYG/43WwMyfyHUmPWpSkHHO6OzC2XZsI9L/AprF8MODBC1Kk/gRv+CR4zx/cID
PiMQUWqx5pCSg6hwOzbqmiSuhWu65X3CcghY0HdK0H7KVuhNvCmaojUDX5cSpeaa9PwGFw44hREQ
Uzdor/cJ3M0UE2jqQIchJ8E41cALIM5B7WVZUQckA4mKsewBZrOtHMu7iXYb7MhpWoY5ajz+6qpR
pBkRjnf5wE39OYEy2s3cl1OYy7DlH0vLAZkeB1F9GOWYfFI2VXFOiaq/ggO2vXF4ReAlHW50lD6R
yJaKiWd01gJwZIdlTvLAqe4GP8U/M8+CE0KrelGymUOkS6trc1tycxXLdSY3beOBo4449kY+qBi2
Jc0CO6RzEkZEFg55cFKYycKDqm5Qz1LUnGCdhoaSNwhS2C/yAgT+a1ADUp4Qk5noJ2i6snprAbfH
yIbixkL/hqOMqEs03h6VmPW98TE5NTaArE+NlRlP09Qo/gqRXOLyNAgRgUvcYJ0tME6Py2KySPRH
7LWAorUW6CmLV3SV8m2tWohQo1uSxfV6UqJ/DOPUf3ShstdSc+LvZtl303ezkhIXRzvP8jbwpgUr
kvCaiSVrQLF5XgljOhdqbMcMhN4geGajrx5mVnGSc8AT7hbrSn1ruhV64L0qZf2xlXDTey55HYXI
V+my5raW8oWkIRyZarbZD20a2/mMzFk+h5Gx9laXvX9YUWrfsNGNd74MI5ujooL+UFziep1RqKnn
Lor4N9pqXRcqRb6S9XEt3tBxV7cYkg8QuLLLhNxzqdd3dG865NUBKLAoeJp+vgumNMHIdnL+E+lh
Ul8G08YyLcrmcVj69qemaTp26E5QxJDS6629axeUgXfLxEWT2Y3aNfdqRfUfdzqAbFSMr3fFG72Y
KoPATl2+pbEc+F3QBPWtHpR2+RSpNbgNS2sHrGs6/xjKsukz+HaFuqBb5MerCPJTXyxf1yVHdlc+
1aEL76NSvFhbAVYKKTy+Fgim24Nh9RDea4y/f4Bin75wSBN88Rwlx21XUV1eT1ST+IpEibdXMICZ
5mweXf0ag7j4Es1lNWZTmfovIDSmn8POdbdqZt2JdMvZV+jAxN13x4jVWWSM+4zJQpQBN4McDnN8
xNOePEpUnU8MnXG4ahmAB04Lkqr3im7rzYgb9QXsGhPctMmK5qlOSvcC2ZPtdjFpXGe+FPpWDlff
h81ls4cH2hoRV6RXs4DoRJ5cesQVbeRbqGX1mXJss5rXHVBNUWyv4CoJwt4EYOOQz63Cp2hgUPTo
pQ4fE7n5ryXafx/buDRPfhAzvRYdfRfEZ95NP2O5fNi0pmg5z1LeNvGmBjQD4+ouHqvqBh8myAYD
+xUgbFzri9lMrs2w/PHHMtjWpUiQUk+5DXQNFBE6bz/ZhkQY54KhOw2PR/EqUEo/1cLyp4A1rcFd
5KXJKLYtTqzx+qUhbl3O28Aidapqj47sQqLxC/xdSIj7nDH07dvghYpgvqGMzDB9KV33PYo3/4P7
ZSBoTfp4xD3R8p8dNNL+juKlwf+ajIvKSwTjEt0QNO3Ro6zCt1CidQ3ynbNfxrBrw8x1DDIHeprm
suhF2kxZKONyRcro13u7rnWTx+jcfwA+hq3Q6Ak6iVLVuL/QOBy685KM/AcOVnidJNtjF7D2UTRU
PbBtWlSWDMw+jYmQD4jh6TfVwqb8D3iM34yh9qIBUHyezRDXAMynS3gDVqvPGSBTx5AFafjrcE4T
NDxC1QFLgi0eLEjCdBh8OTYk3o3QZT3U49Jcxoq0uW4WhCMaumMmOLCa/vXFxyWqewM74dO6XvbP
AE/xerPBIZYC2zPCKet9VeJuPUGFk/LrOiHbbWgwIz2EiGR7Sjhw7I3oMXc6OZe8kvI+FM3nQ4u+
p4N736ABU23AY0Um22TyHCThsZ2454Jj7AQqSIe9ImX5bXDtFzrxP0H+frPL92Rw26W6ZBWeHcvy
k+Fb3qTHzPnYngpem1rHzYo5bhV0f8UtJlxy+evQYu+p4IBmeQbNAEiddfB4iF3CMB79cezZya8b
nM1jJVArgq7dhj82jF7ESNdjo+09FRxDJVBlxgtxMw2+wT5uLqjU0TF42t4/AvXO2rIY1E3o4jRF
g7L6HcO18RhWId4Biljk0VY0l01oaXlP0cAY2Hb04btoCD9e61rVA6ZpzWPimzwczCFhGba3kICK
JNrxCWhV0by+o+EIb/Xq07GdsiPK8BkTtICCUlVOnj3Xqooyt0l7LKDsCeEYmCZiqyrw7wMMeNwY
3KRNdUybie0Z4bEjBIpeAyS9GDq2mGgA1IBq+9C67Bnhi1zLdIOwF0B54n0ZMalC2+7gs3ens12h
2Y/+N4AnU3itU3vSHT129+wZ4UuyjWXK8dro8J5d1/wlVP/12IrsLs0JwppJfJHcS5ndcseUv66N
2YpjT98dTe4BOZAlhB8bKwysxKeCwq7iDzfmBf31L4iUPSE8RncHYr7/x9yZNUeKZFn4r7TVOzWO
4ws+Nt0PQEBsCq2ZqdQLJmWm2HGcHX79HNTVMyVVT+X0PI1ZV7WVSYogCHw79zvnwiVTTgP2jokT
o8VqS2YAGU6DajHErrxo9pWw59+aa/3bt/nfkx/65u+v3v3tP/Df33QDIQFdmz78598edIX//cf2
N//1O+//4m/RD315rn50H3/p3d/gdX973+C5f373H2jGC372FiXi5e5Hh/6Ib6+PK9x+83/7w7/8
eHuVh6X58ddfvumh7rdXSzJd//Lbjw7f//oL3VyA//b71//th9sH+Osv97gHeKL+/lL/9fs/nrv+
r78w+qsjGRNKoludS8iG/k0/tp84/FfpOJRISagAirV56moQ3yl+JH91bNt2Jf4SvUiRi/7LXzo9
vP0Ir4cei0zi+2M4ggO0/Md1vftm/vub+ks9VDcaB5/ur7/Y5G0++u8HBMGFLhNSuMqm6A2LC/3w
jAMZbmKUAajPZJzNfprEHZKURhS/e7Ae11Yaz9pfnRblRGKcDqaCnHHraym6svPbaSzQMqNgOLs4
xAK21DtNV0InhVrsrePQrzvW0qn10xQHbr+F3dE5WQ5F/bc0LY6rWcGXNcislH8BVAFuIx2EbYHh
gEv6uKiyIzyowCeIkzOl+ZcCMIAIzJSW2Bkbgr6OOKPAYw6yZyACiJPqjW2y3WKDTfkmqpq6Aie3
nhf2Z2qnvVk9u5JsuM9kPwMmQTtsSXcxHDetAByQ8ux1dTUaFGP7oIqdGZx+3leYsLo7pO7B81Qh
eMcJTNvSuYIvvJj5q2MPo5v4tB/m4mqAJktuXMuOX3JJuI0+nSiuQ0kc5jrvP5uyGuqDqGdDo6WX
m6SZxzhnlgqqAWrLgHugYOLklj8lybw8lLnors3AIFXEtg8ZEpJRbaffOkt81rFz6RPIy8nMz7Ts
I+Q8ITvW+TFk6a0pJ5n5XQ0Paz0YcDRIK4DSqSrfzfWVRavp05pCdjVu156VstFgUqeFVynrPKrs
vIkvlQdI7MSX5qVYy7NbOlGxas+s8nOqWdjVC/Pbllln5KkHyaqye9HjOobRp7ILrXFJcJz1UYDz
ilpB0R7qL2Plfm2dCfrYgkwWNMqquh0Gjr8YFWYTqsVBq+UDMoJD45DiupllHSgxHPpMRR1QDq8Z
0Me9VzMousUB7TG9SIHKRja3SBdi8NJ30360hwOt2dHFC/Zekff6wInjKe2iyqP6L4ABq9h3kjSL
UZ3KKMq5KRSGVM12hznenDqR75C2+glKQO0jD0keVRz7rk5RXNJtcV2Uwr61+mJxDlVJu71JkA+U
wifYD6L2p3GhwaqGCuS5qdNwKPpHl7i+a8XrE3y/LoQktu+mqYDAK/iBQLrZaRQCo9FYz7DUYPRY
7o3OSbAa8oAj9+1isjQHbwTFP51OEEHRur1v75l5Stp+v6KGEK5l5g+oRqG58W5qVo8TiQKadhz2
ADEaPSIaUCNYYKYx96B0pB5YpH3G2zsEDreelDFO7O18yWSBfot4ajxAAJfRQVtxPDNBmit88lTv
ERxxNxq9lw3Chaa1ryOEXX6yyynEbg1kEYSSK6ePUZAdnBNJgMOAoHjAuTMJkbsFs9my8twb7T0n
hfS4uJ1L1T6vKhd38+rwNKRuXFkHS6pzr8fTmJmrwXKA2TdZWn+DMWfyhxqieAkEYfZoFmPctbQI
a0dA4p6S8TbHkRkl4Lrfu23+gJAbw71FxaUKLabB8bktU4GdN+zLEjc6C5WVpnbIpsVvRhBWbbEb
EQ3Q1j+yYieogfZmD7pyYGAV/Y9iIY7yIALXfo5vXy7k4gjAuSxNFT3StrGWqJEnVOGOc99cMeh/
4Nl81+3ynY0yx4Qm3DH47MZpQoi9VnMoSwsk4WTn07mjA3A5gX4BSYCwOThH8jAnbEp8O8vi9oKW
gWKvoOEBSIDrJLldNG7tPLpBms4PBY70PkgVL+37T8ToEhWGpDkTrPpJyx4XGFBwdHEM0tqE67Wu
PuQ2mcCoQrbz7Lh2vnUKBSky1e4FSYDqirr2JdOYIotMlaMXa+uGifSImsAFHTrZKcGtGZqSXZfQ
LLzCtQbMdLjBZOyZZ5F89hMx5H7j2K91rtXGi4H3G80PSGXxa5vKp1JZO2eEcqwcKKgradwQ0aZf
4nG5wuxvHQCJrp9oTUGKxcocQC5dtM0dgGqagerpmqp41rFVXyc1NsI2R+uzltX7os5vHGu84OAD
iEoXbh+O0rJDa8C5jQ7a9fsC3RybDDgoVXgcG94GTTGd7BySKRudHcYLfiRm8sU2JvOZ6lIIbYnh
J1uy0ovxh0OT63sJaQzgL/6j2xecFz66vASDm07+1JHIYQ2/QP7tD6g1dIEQqTvtGwMhTUzW68yN
Py6gc9YOC0kC7yQEfHmPQ/1XHk+Pkmt5XtTnvjZ77RroawalsLI7r5iKgPseBsyLj1UeE08CCa7b
M18PswIXWJrrrQGkX0wbl8Ybb9UGBADpT0k8u6CPXbVLaXMCi7AJ7d/mJRlQmU341awoA2TCku/O
+KNsSnT3QP8+z+q64ibD4F+K8laB3uH2HPVg9aWkaUAac52t0E7KSpAn3pm7RdVnFKjuhPsMzGs8
J6iVzl27b9f42pjuCs7nbo8w69gX2pQhMGf9ohKEH0p+nFL7CozqccnL24IeiAVlscw8Ex/tBMKu
U4dzq4OUTFdWNpyTBSUpsBmf0GnnIhrr2vQYbUndHiqKsinCXNDYMMacTHl6nWWsDLGLObvWa2Pf
Dij5yQ4wnZi/jGq1vFxsqBPmYtByCo74ImJVhsoBQve+NZgHdfNAnRd3wvSFA2Obfx8QqJzM+lon
VUjmySftVZw5UJ+F19TJA7g/DDMbnb037CqB/m37VprtRX9prXtgo1/McMhoDpQdI6CLsYT+cAGv
tyjgCmkFw2zCMp8AnwwXKKjMfVoBZaDMCwUXa76QvnQvVLIrDFlUJaVfVi0wc3dvVuNNw4RpfgF8
mwdF10RoE3bs6LzvbRMJ+Q29IK5RtLlJK70rjOtXtMNjBDzY+sqtc+Ww1bcNsbFVGIJ1VFfVAAoW
m69SBqKy4SncUfYdLNvoUZrdDGOK+5UcwbPnfouGe23s+GjzgxOwOSs0nPPiZBpHT/dK326OTZay
I7VpmFLsS2Z13bix3xWA+sWN6RDfj+EANjjN6RUYCtTvJoVnhdDmNlcF9ijYUrv+xFvgJ7nbBq5S
zh5QzmF1Ir4AgBudKC27wIYKPZfLN0DH4xHpVUUg4zmyXX49zWnvCWPHPb7sRh9RD+huV2PRA2co
cmgL+ESyVEDvhnAyXXel8x5jv+4fO3QXO+SNlhlK92uN6TrO2luKmknVXss01/uxsk0AG/Q1dbsT
kLUT7Xet4y4BlRondSjdmCJ1cccdtJyYUTfbg3IHQSzHRvm5qQLU/eRS3CBX95DgT7wJ69VUVffJ
xrYsnA/7sV4yH2xKCKT51CoivKlZzi5J741TkoAzcAcospZlpHsg6D6bmh3+8cGsP7J6So/T1OHp
Zqi9AagDPoqAmQETw6Ux+iWl4iBl/oUVyx3L00NSALHE9ssxqMjIDvXb8iFvR4BrzrSfExvPRXHP
siFAzEvqrfTC+luDmRbzZwHsh4d1J/zBvPF1fo8I0m7Bah4nLr7ljejrYSOV3VB7Y872duEMYWG1
uxj75iWD6AOLxGp1+1KQoAQ313ZT2ALvq3FY1ryKahf+RGcN3UF8KWsauKMO4qVBzVRfwE6hoCed
T4Czv2wvINryM5mL+yy3nhQvruTY31k2ee2t8dOkTO4hITXxEKkNRqZgXo990/U61ffNEoemzMNq
NlektI+oZRxlZvtLSoBgz/TeZh2KMXXg6Bd400K0E+hAP1UnUgo8D+IJ1MLXQjlf+4RegXEN54au
CCFR4cy7xJt1fGED3w+A4kJIAZXXbDJm0hPn0yT56sPSAnbDReNtSB2YfsmMygOKxBzY2IGi0iHT
FQX0AeW6pBFLUCUcPSRWFxBGEuLckPlmniO0tXgCPNueUjqbfSuzs5mWXQkz9dCbXe+Ut0l8VLXz
FVXaU4FHpp+THbwfoNRSEtUZ3Ql0QQ9z7R6TuvKsqjEJTCl7PuC0ladfV1csqGou3b5uyDMlTjDT
zNPpgs2Mvs7jEcSqCNLuNe3ZEQ6nwDLqWXbWg4rlQ1KOkUBuXV2V3B/F/MKLU2xRgIUN0hRxcAvq
VF0DXp6DSlVB7Kwn0MJesnJ+RIk+P4nZAKflzR6hmpiMHD9BhHZfUNS/+COZSKSaZUcpGj5MjTwi
eyuUcrnLZHawO3ZZ0/oct7WHLlk+Jpud6fRTiTCqBgv8RPIdDjSBHEcfdpNzE/Njul5rAryXPRJG
dk7/mmgEA6/1bbagDt8AfdXtUSZ9MOMesfqaVGh4VPc6wIHKiydsrhJyu1Kx5+AdGRa5AvXPzc5D
qvxJl+2VJazPXX8t6/keVcerDuSynTxPMqHBvKgwEWKjxoK8nz7rzcCQllhEQGgWDyBHsEzMsCZA
jL1GpTnx48x6Fc68s5psxbBEHluXLCcIP7wM0LcHjoBxMeW3IlFsOKMXK3Z7gDLTOIpbuG8gHbn5
FzkUEvMhm1njDyuaOJUp6F5gpBBq72D2IL3f2FuvSDS9KiiOIfb0mnOsvZ4cBLotN5aLPaSdiee0
aasnRbqK4fzTV69pw+o00E6cnavKUcs9mvlKxyPJssHdk8oPTg8RKrCSpS78UXEDXoWgZI4jTGED
kRoSy0PrdUwzuXBa7WO31T6TBKftgKY4taJYmgB3LuK4A/RcjgtYuyVJJqxdVfpUon+hE3asJUeI
8KPwyQABYstMgB/LzTuL+JUZ+iSEBCiR2hLPoRQtqX2AwAAVaWpfhJj1F2ddnKuBpuTJMUjT9YeK
4GxSUsA63mwBkN8h0WeXttgsB07K+gyXz7VAdbjUYH+QPFF7TdXGu9oSdXOq39jpfqRwWlgOYPWk
WyWmcD4kFw4EuA4GcCYxlsGlfWTVAFKhamGyCeo1m0SYtpV1Wt1p7oPY5NkFFzY9JNbQnCdqIdki
xyn+vpIST0021sVDPjfFA+Bl/mlFG71XC9RuE6DxuSp9O62LzCeoHExe2W0njGkmWGZBK+V1aFiJ
jRzVbMUOniXgHo0BVe8nI0ieAPAeNiYM/TPgA+pbcReXDX9wYUPD1LKMORxLDfxq57xTVen3s+Qi
7EQ9tRh1a1XsHKQ3uQHamIMqksJxrhlrSgz/YZDX8ObMI3zpejhhh+lSYFESHZGKGYumz1wIDJjB
J96DN7Xze7vnILNnPD4rnHVWDLdBrufnAn3r7qFAxPV+XAB8H2NsqQVMDHwqsWmd8GnltDm7wFni
euystjGzxuvizWrdcLHErkDHxmT4LQjvXxJRr7Jvre70a/9RIn2nql43P+r7vv3xo796bj7+5v9H
MXWLsvoTMTWrk+dGtyj7/U5Q3f7m74IqJMxfiaISoJMS1MX25h+Cqk2cXzmIdbJlLmxKKwrovwmq
9q9MuvhliKauzVx3i9T5TVC1f0VgsWPjR/i3oBShif+CoAot9p3gjsuSKGPizZUrheDsYzxVVWTc
ZK1VR251sxTy89ii70qXQhgYwY/JovQdTF7nARDYjuGsBMtc8okSxKesJv2etGIvdPlaWzPxZsN9
kk6QZmfsDGTeYGksz1qyPWaVXZOBpQST5dcuZFNFuO8MFQg97rsJNiNaQiZCiPLBsmDw4R0LAO9j
32jxfVrVN9IVl8VyM99xk1NSkBETWuU7dbL6soUkh4zd27yUIZVDsL2ryKubMrZ2K++vRlajQSD3
Da8QlqMCyxY3rdM1oSj1PeBfHJGTIWCFgwW1uUlnibM393HaehIu22MLfCASHzyJxyuxvPSm2jm5
vkG7hChx7noLTVny5mam+DVR+Trl+5nd6aTDaSON4Rdw6siAXMImiJWHdhYHpVxMnlZ9U2dohlBN
iYo4gUSZpxq64fCiyQuOLqFll2dSjAHOpsg/80UlYL68I0V1ZUsLyzDbwy10k5TkYtY2EthGb7/d
9yWsBv66JhGR9tG2l/u11J4rMTequHucNOSANFvvC6vyuemv0hq8Vm4wIeOGooq5gw0YrYjdzmPW
F4IvA1fEJ/szCoV+Ru7KAdTuHcEXCn3gs7FvYwjf2xurjEei5SfKm7sSewe5foe14QmmEcCfMd0A
0H3h4j2JCHvVPbZ15UNBv7do7dtjuZtludueCnTQuyw9KT3RW4il5/sqxaauzscrM9RPCCMoYSWo
jrmmB41nDYa5QI0q5IuARSsJNShHdM38bNxiN3T5i0T/4LQnn9+eGxTBqxS/I+HeW7R1NBm/rTGJ
D3ZD8LyVA1wtPOItrhKfNq/J575VD6WeoyLWO0OdCL6JyHTWbqHjVQ23jqu/0KyJVNwex3kH9c4f
XXmosjSygIB2BnJLW5sIHTCjYhO5WrR8gOwRu/X9CBcOhw1sapurDUN3h+w7HHgQ7Ji1g8T2vaEi
LIY7Z8GpVqenOu8AeLXuIWcmjJeMnTKBfalexOQvk1qDocChoMrlE5KbcBriZXEQqjoj5Urer7WR
5xo/U20ivGLR8lSJtMaimQEW10MadiPUX+hcFKqnroORMifoBoOzhEi/wqCMFnh2CbV1+yGwPw5b
XnGTsiKNiGrT0MgGHvKVzCm+igX+o2Z4TGb1o8d+zxslu4FZsvI6G1Az+sUtd33eduDQ5dNCRHzQ
YnsKqjc9un4VNbxbFXHEyVIYu45b1YGEMQeB9rz2UybKk9tDzGWVyg6wZuu9iHUawrJrRWDE9sXQ
S2z5Z8hd9aj3Tp6h+QCz5X3m1gYykcAeX4WNYUHhrhGBElm2SCst9JNQ3amCZIduZY9Nmeyklke0
YENP59JPcDq2cBL63WrxW4nrXUnrn07A1OU2ui8ojhn9PQhiZVjpEzjrotjCmHfvRgUuW7xIJFSh
BRluQ3FXYv9CrPWzpX7Wnx7dRf7J/A/bMs4ZiAcgfFuEfh9p4VRilCX6ska2QjSBao5NPI3+AHEz
TfGc6rj00ijrnN02u86dDNPVhlsD1JpvNRpx5rM5OsSR/twPwJhJ8VoUQx5IRR7GAXUJ8yBFMXrV
Ki/wsUXbq+QUtbnqwQJXCzvXrZizxwbuZfgscKyOy926lLttGSKASD3S1PeS6BBdAY/btNyXQLOz
0SsT+JSZOHCsS9YonpGqcAZB5zEM3m3grL081HZyakZ0Ex6XHVFpkGVi3wF0dof02yQ/uSOsF5DY
S30oEu7n891m/hoF+l+3w0visMhGpUSjXCly4ZcCw5DjgADYMLNtAN88Grr5czPpe4QNvvKcXajD
L8ksLjDynVU8ohsdKmZqHUlgMsDZleV6cM+tEIB67KhzOn/CtHUYjasQf9Wn8WuDFnMzpmsrqxB0
j7k4hdpevixVc799II6FVbJjO7uz11XVue/qr1LXe76VZPiFdu2xcW7//AHdUIffFVzfNgjCFkQI
GyMDT8r7B6QrK64GvqBd+tDO3ohZG1nqra+FCom2X/78zd62Gx/fTaLJFd7ItbnkH2AX0mXjkKCk
ieO1vAxZh1mvsP10Sm87kmAMNkNkjEBxhMA4lviGhXP8s0/8scb89pFR/XZRCacQkT/GPaGHM6vd
TOhoGirP1NneWRALamLsKiDhZJiG9NsXui1nZv48lqUvcwQsWRBpezEBnhNhw7FYWDhaIjKbWbmX
yRb2AidyYhFNTbcTLMa5DvOVsA6pRS6xu96kKAduGwTUf3Ns5PUzdR7hLfDh/vKF5QZ0gywz5yGm
R6uFMQBm3V7v8/Q7Yy8qIzeET5EsaQD99idJRm9h2R+/F8WpxH5165hhf4A/apvSdCQwrw+WjVQK
gOzJZgofsLKtPpqa7FYnCZPy1KVfOrsN2Vz5dL2RzhJMM1bL7DSLGJsxyJ3QzaSpzp2dQiws6wh6
tO9O33trunNuVjs9sZlcmnW8W/qfxS+/pU//8VNsW2duKxQTATf8frJD4D1q/wPmWlS3cajU53lh
EWXVVwvJz1057mtnfEFU5qnkDziqXoiw9qTFHranz5CnMQvkM2RKOAGbTt7Ttr/MI/ac9nigRl5t
e896GgKIGD9hhd4Shf9w4cIhSmGmtqX9ITTJAVFQT3zWEQqVL4sFsNuSfo6gMGpPYAlG0AULZs5+
YftUEdRNe9QuEKy0EJx/a9uH2extcoPHFh6h+mddFd96B/zx+pCpxEFnIE4Bx5/f31gHTINok05H
c6axeQRwyDCZq7x5SmeYXWRxdmyQ+EpeYHI45JYdJVhANmvxkGE+X52LmpxPoiNhM9zkDBbc7m4o
qh2D0gs449ZaY6TNpJ/tikVoWLTDYnYQUAOA2UepHIPagUlXwwVgA0rPoYJ1xbfRSfc8/f5/mKCU
dBiRDCu2Sz+sl6VAh1qnKnXEc+d2241RMu5pfB5LElYEfp8cImo2XW0ryrLQ/Zq09z+5hH82Iysw
MMxBjB63P0bpIYYDVJCNS0CfPL8h7gGzKazqL9su287Sk92VOxxFvncWD5wBpcFZP/Kch7CRv267
bJGUu59c0h83MQxBOFICC+IO4eTDXVnpVI8xHJI4yJxXae7inN3IVoSs0TdSZ9/NgK+66C8SGXoF
+wlz+U8WDbw7vg3EMOIiYLV8//RNhsYW2mPj6cPGU1pfdfeJ19hBSuQW5+wW51SXtvsV1wKXI2zB
4ieZhs72Bu8f//cX8GF2NDSZK4OgJBAnLTKDOgg6PIKpCrP5C6PW226mFghoASpS5N2hGLtdS79W
AsevddkPfA5qgXigdRsyUdt+22b9xKm87bl2UXE3TRehWghXoLygHd1OY7+0VbvGifvYBCv/7fv8
l9Sc/wUS9z8KPv8fZZyt08H/LOM8pM9Z+VxjNvidirP9yT9UHP4roDcXmg2hGP3bBPh3LE6BfWPY
tgsY5Qhmv200/qbiUPIrnkn7TV5B4y2H47H5TcXBq+FRBfwKmA67HIzlf0XF+cMAEApInmJgHOBX
kxSv9m76Jc3QqHW2+n2RZ8sNp+NwZXFk3/jVAIdbgLZDVhL1PIHVzEU9hntbU8YqYpkDezpSCFwn
mNoexcnf3cJ/crbZtoa/HxYCayyRDiQsG6MS/bDeXxZHjOCIYBNcVjXE8YlmODsEYkitOaAwH56b
vm6uQOxlGA3GgQGOksn8ZGraVp7fXwO2kCiwIlJUchRx3I89kqQeBzkOOMEnVuUIKDZJt5E8ZQHr
VEN+mib3Fov+/v24QwFIYa9sEwrx7v1nLpRaaG1SGbE57obdKJ3HgiJHICgzmzxNGRjFMoYpvamn
EdA/L3BmAYnXlvs/v/dvO7IPF8IkdtF4MF1BcRPeX0hToHS8wPoelUmvB9Q2Z3rDyJJ8j/vYviC2
k0E/y1EvRabHOj8RCwet0lkTVIZ6ale+pcYkDkRuZPaTx2J7Gt9dmaDI+kXyhA2E08Zu//2VJYZx
qt1ijJirpjgEjSSQBpO39c+CQz8+fxIkKoWmKXGuxqbv43dvozwIWcwMkV3iDXeJIcwO+8alX1CY
5MiKm+HVzRF4F2jE72GH0ddx+5Pn7+NiDZ0fhycJMgc7TkU+BlJSo7K4n+sx0qu7uEAraA41YQZ0
N5nWSc5kyuhP7u82rN7fX0w6wqYE9Kwi6uORHtbdlg4pQSpSVzZfEaoD0qiSM6KpXM34Cf+UaeCm
Tjv/xCfzx8+KmUzgG4V0jSny43hfMuRDrMvQRg6SXkZYkgkmnMJCrB9qZzFCyZIsXn+G///x0+LL
xcGaEwYwlX/MQUeEwMpg62wj407pvlOtXXn5WEzfYWlsvlNAO74pCmCKfz6+tnH8/iZzCaiZ4lPi
/9VHZ10iFAzmfd5HycJ6B2HiQ/sqKzxR0ZIn2RDJrkG20jIkbh0q2VMR/fn7U0zt7y4BHDRaDOKG
Y7+D5xvIzIepJp1MjBlPj9GCxCsP4VOP9pi0R2fU5Crt+UMzIch51Q2CHqA4zLlJjgi1ybMAhvf5
1LYJ3LcCIQYUEO4ta013SHpb7dGWpXwAuGJftwvirxDN/a2SebJzaifbp2s97ajoof/HAFJ5W/aB
VaQI7lsWePJT9Fw6Wjpu8sDtV7NPcVaBpEIaoNMVSrBgJ0ucF82EwbiaV2o0nJv2ekLkoTx0NjQe
qcbOS4ok21dzAQUVbv5A93X1mDZzeqCz84pOIPZZwvTspQVGVI/ozvuCiDUUqD1fo5npA+DR9CZx
+PWA8XjI3EQdM/QlgqJkmfrJLtRjD8NYgPg5ei6auvVrJJqZgHbI60CizUmjgrpX8VC7UHvAQrkT
cRdfFohB9ByV349zLg1wTjJugN70OK9ZuyOYRoMSeEE4S6wACA8b6+y+7psEYT4dkhP8VY68ATwH
lQVu2wmCqExDbU95gfQOhFWC72WTrU5j764qXFwzIHMLGGI5oQRc4AgI2AMjKw/ivM7ALmX1XMAJ
OLQdU0C4kWvWIC/GTXsX17EliAhpVlwOpy1CC2PTfC3wioAsGWzyQGp7JJtdlUh5MgapBEm93uhq
xgTYaD4WXxCGgWm5VEWFcjdb5puuGm0RNTrFvyfZ5Nkt4xDrIyCPyfyptBF6csxSposwEzMWevCh
G2opHD1C+4DFEgkvW/IP7rdx0ds7+PuKPNtDVUNznwh77RMbL4uNNBvvYsvGi6xqbr4mCyJuPBS0
GVJZ7Iq78YmXBJNYmWzhHXmcE1Beg8JVJ3mD6+1gCU6DluRImEgN0ozAdfd1gTo/wl5DVQOSyD2j
ajOXXpegEnFZ6zFBhMy4bAQp4kVcPxbAuY+zDSvqV0dUCACMqdMtQTZqhBq6WDbOSK0wCABrLe5e
mEY4RzhZBbRK05K2PXVJNXfHmox4ltFE3l3OZds1X82AODxg1EgC8B2MN9wobBd0UADqqGsyhKLO
E4QhzJu7AOWbdjlwOy/v7Gp2ykApi8tzhZbRcTjxsqfXAD1n6z4BM5zdZmxgCB5oi6r+lln2D+Qw
LghrUyv7bsPcrK7mgjfXjeA4Vk9M4onDcRbAdNWXUnpdV+FOjU6TBAYhDq99h/sE7/OSJQHXwEMB
G7QrvyvzFZI7AAcXRaPCHZFpkTnxY0URZLgBwad2y7L1kf1nIR5/bTskZ/FtLkJYU/c8wDhMTrZu
5bIvCZmhD4NG9rZgnjhsCQAiy/SuHdQzAjSPbtUB1uQCMXjXsx6zCokG9prtZT5gIuuQdgI5rhrA
WedlM4QcfHaHcI0V3KVnCuTZRTl8+WkAlg+cq+BZ3Xp9w91mH1cju3FIbZoQGJdpAgq759OqQcfv
UUmxkgBhs1i/YBrEmoUSAvUbNoGFA9W+YDrnPZI8vKkDbFZXFfYxQ8FlfEokwHD0+IqBRWNg0l2L
2oGJtCs7HthzNnj1umKJQj7bVd1LFPJJ1tfnCmeF0Lbc+K5QxAoV1/U1XJwCVaVyAuHF7eq1LrvU
N0oV17SDHWEFleJ6GLbp99Elwv6km1jlgc5ljGixzBp9ghC7zEcUcbfXokmu4wSgHfIwMwCK4H7V
TkwZSjpLmekW6BnCD3zdTU5oUsZflgmcS0dNNYdqRbKFPcTseoaEdirrlnkVzw6yoe2F5I6K5mZ1
ELRkJda+YfMQg2uI5a5iqfNpcKjIPU7XWyyi3d5lE0TUsTchKJ64PJAi5QdE4sD3QdZ8r2C1PZaw
B/lQQHQ4IrT+0AEQfsnSxQlZrf6TujNZkhvJsuwPNUowD1vAYPPgbj5zA3E6SYyKSTF/fR3LrE5G
uARJqU2L9DKZEm4GGKD69L17z00PmVvGp0pbXlQNbgeC1Ra4nlE6TNPkMm8WUY8PgyB8Npo5NAVJ
GandxgVc7HekOTNWzSj7JFXRxLrcaEOAoK7csfDlZZiPNvpPt1PNmytlQUxsO++5ob+o0h7OhEg0
u8QC3YVUzdtNsGTCRanzBlCK2SnvhYK+WZPdeJBCq5LQnUHUrovY8KJzapK4WSqNdZdjPvE1M69D
d4BBGHapY/dgHTW2TxC/d7PXVnEgMuK5WnBPyZ7kq5gJ9syrFZRenB3HsTK60+RK72OWVv+9puYK
XfSR0oeT5oa1IrV11JT5zuoy2+UXrxGWecW8E9VNeITcfEzR0lvJTSdf34991mzZILTjbNT7yFNh
0QFAyc7pNHQXL0PSrFZ0NnBjWHfcw2wVCztmvFqwS2dp+eAZpggXtbf3s12rXw3rNuP0Eq7ep15Q
Vp5TaHcGirLvY63P4Tw0N12s0ZpFmIO4vPmJxmyHukU8pMlYQMCqoWPETbfTsf0FOoHcFBFdkflQ
9I5ejnMtZJ1yv9s5AlfZSI31WmJ3aqdCXvK2px/q9XCpADTS/xoqvD9wLeonCMrKNu483o3Mzu9a
HVZYGEkzeUZ0h76txJljNVm8sSRFgrkYmBXkt3Gpx9XC23lRu2y6DK5+b9lVGlRROW4mQXw6q6+O
Gg49EaXOUoZ2lpdnCDe4ac2yWEEeUj+oBOVxouJZ9SpLXhD1DoOmeTAumtvuE0eWe01P+El0XF+d
C2nKjR10p2XHzx009ZA/m7BzS7/0kurs6Hl+GauxxDOA4x3dkIXYtJwTbGAzPB36Q5T9MNyABZaG
4i+zQL1apxxJy35Yd8ywlUIkcILzixnl2osJ+zBUmulRL+onOCGPnYscTgwV0odsQeUsk0ielxng
iUpI7d7C+M3Z/UcGBa/V4m+4e8FCJ/oJtVO+bVkYCReZT9OQvFvxUnHoyQR9h/gJ55TlD0vN++ou
T3bTX9wMopHaqLyQbX3OSsA6crIRf7TTFtZccdLt/tHEU7MGlTYHFYOBakZDoU3xsNbRSv/AtQS7
DyIgOI0kFEoiQYZk6LxbvQxNBqtzYncQ7WqVfy/twMza5ZxKe1xjcVKDhAzyZxPwSNe76a4tijfF
spR9B4eotAWVltPyAA7JS6GW715jMgFEGAsFcsQo4YnxeaqKryzBJ1b1O1wr6iojm9nvvV4JUm+e
eQRLaw2a7HsyDy8pFpS1hX1wxRZ/WrKkCXMdf1FiI7cUFBbA0s11SS+R3gxgtLbFS2E76RZY4Qdy
QQjS9Bj8nvXvJmO+YRCzCPUNp5A56laYHh1ob4m3QfhH0tAi4/PE+QROuTYzmI0eRF8zjUy97Vhp
50FhRkBgL8YRpRbbqAdt68LL+u6lYKWoKcGWOQbKd9VcXiFHW+DfpHNi3IuY1jLvJ4xJBxZP1DOF
BZNCDOoja+JTNptRmGSxt3bzuVip3oChhmWTmSfB9z5+zC7AHHmbbhVZIOxIgZUlGCp1znvjtThN
Mjw1OWAYZB6Tj9PuQ8/1O6tUHqwZDUvl9hk/fqORfBs9M5zSfF4JqDuVZd8547Q1anWt1g4Ou5ql
FROQgTa7rdfuPKFijmtlBxhkP1OVbDW7zneoCOHkdvaTnNXtELPp602TbOdk6XTfi1RvVfVIMXLg
qLslqs/OqEY+kBLK2UUFGqikKJV9Uc/I/MpkhgDtXGIhH4bZiM76Miz7uunMoKcSPSIpzMKpx1fV
2tazVmfzt8EY253SqsbVYRe4jl2u7PMMsxetlBxhwBQ/Jk1ZPpTZsoRggRgN1ln7kTKUI1lAtU0f
DNDyYumGupEC/YMwy6/zBIyUrcOK30VpPwt2lsukLhAOdeREqnCHgwBFeMqkTYztoutrZN1w+/uq
EWvSEDu/aePX2XLErYNgBnU70sMAU4o/SDi3uay6zTWUYrHevmJlgwMptPpKXE6xIqBkY5ZI6QVA
4BdnIFCEoTUi65GJ25n+T3kptX7dkWB4zpsSR2oPcGqlJqq9m8YMixvIpSrIWop+VcOuB4L9HpjX
yiQk6uK5WbvqkBu0nGDtsg3JhqUEIG+kuHBmhmjl6Cra2xR/bdDEhh1yNpdU/Tgpgy7OkxvbNi4l
TZ9Uu3Hle/0xSeXJHEWzlgCh911fpkFHWq4PlbE9dElsnyfVMw+gmuRDPEq2I+aUSOIVexZ7kODx
VzNFVNL1HoNhGmdTHyglWO9oaZ0dwHQEsBW8I3SYc2UHnVxYoMcBPQ4VJSaIJU1jon4zpOFThRqj
GDiADdMkvhSNWMCdsZ9EK6+BKLdqFW4CTVtFdnsLIHSzLhtVR+/fRXslb0cexNRI7wdrdCh7TeTw
REpUjwOK7XITzcbQ+FHiUsZNicP515WjtdHrybpTaiNeOUYCL2/Q2gTzWjWaPoOo8hL1U32XqxOS
nDmxPA4PPNUhpyhzWo0wa1c9AsF2jSr5eYTnHAVZHcu92trN6zyYzRJMQ9ysPWo1RuN0KawAqpkD
el6g5So06Y4bZkh6zaSvHvk0d163cOkwPnk57jLsC++uNrTvXj/1+0lgDGsACyq13sw+69eCzsN2
j8im8x1lHbcgZ4KYUqb/6ObMxGjhSb/Mq3THKZAD2zxrIzY/a1F2bdpqWcArhtp5jNRxXSuD+90y
83SvT6l4c+P2GxNf+c5lob+yXWBmLqT/QEP/eHtUechdqW6VRLcCHkT10mmadSeUzjmmdOxf3SJr
2NnZei4UL8mOc7l5GnNL55sqysahiX7fgkvNfZDOrJN5uWDmEXMBJ8sG2Wn5KKTlNlG0DqNCERXP
RIJN60qfsjc0exOaGX1a4+w1LZ9uj36X6e5yYp7KOokC5kkTxtT6/VxYr1UmtaPATLoasrpHDM/w
PZ/7+p0j5MWkqXXfyJJJuN3B1WSyzx3WanR8jfmYVxXSZN1c9m5vWE+wKedHdXLLcOxzULVdnAZ0
Wm8mWi0LpaqLB8J41H2WcNruS4GUWZVI9gzXssagoXWUE10uobAv4DYRnOrp7ibq3g8JMvKkJdWC
3AXqTjtKOKBw4LcMHxtTTUzcFCeregSnqA/C8pfW+hgH95rqtUufRkNMpEDv9xbvri5gD5P3R9vT
xO6Jqjul+TlEGc1I52EaQTdyXG++1lHLKRcDmn3QvGG8txTb3QvWECLJs/e0a+HsiQFfNCdXn2CP
WWzQu3Ja9+qkZ9C+2JdkoUqARQAz2O5KwNq6rj42ltWtxILqyAO93G08Q0bfnETKS1Qj5YG28LVr
QfOtMHACocVTgEVJnbFYyHQ7ZLaYDp4NnlbD28iNmIeQgfBzLWvs29YQFFq50Tyr2JadjsYy6bwX
S8vDOBvvRhbc8zQZAPP644BeoJqKu5biZ4x7EwFS92Wu8CYZU6kfaNuO2PlNnECTxa9FBrEMqtGN
EQiaJaz9zOqfID5vs0aNvkoQ5dyXTHu85ThlAg4DeAj4ypWLSGfTEFg8Uobgvzq3sQr/21TpeG21
ckDjC4mh6ziKSmzXZpFjWBjBpGtBvvAkrKqFdvldKim5wXx2nref40ZEKw2UGSJP0keSTaWOKC4Q
GUtoy5UKyZb0S0cAh637fAfO3P0Rd8kw7oEwRwGhK/Q5owbpYi5XS9tyDiydAzNX6Y9p/jKWZgrQ
AZ0poTPYIckGqY2vubZgupvSBqUx3gVxTGhYzZO+nyZlVafTOrWcZyXLd/kyvsplsA/mguEt7y15
XJXpKIMJYYvfDdgrU01cJNso044CH+/sHLMuigMgeMmK+LGt62YoDJP5O971k6FHBx59AiGKzTAm
x7bKUziPZbSOZFUFiSUooKdr1BiMutEckAv0YAjICIw13nORNRxUbPJm+NFwvzzIxSNVIytvkBzl
lhBKm6eL7GCJbIsT4HCgTi/OibC/VrVLPHFWrBLPzDZqk12bRnnsrJ4VKz/hJzjqkuyeCFzQS5PM
OyePsUFq6V7I8hs6DARiUdIfK9dbc0BixpbBiSB2VwQzdgMY9OxojagOkgUnVFuG2w1JApwRKOTV
GOlCNs+vCiklvtnY9Tp2ac6ty9KW496rx49Uw1Gc0exVw1SbajZlgoswbNjgDmn+3RwqXkqjJ1K5
oXqXAwmgjq61F5l5D3Ed6xs9ivXnGKIt2g77NKAMv/aVAuHTUKnwBWsLUuD8vRZ1GhPU6gLuQNOX
90FhGVi/h6SclgPNk+yFznY1/8D03XhPc5RFH3Bru3hFsSqT8yg5axBLoZnDoaVF23N29rjjM5vh
vNYcEX/LbtYmhHzk/d6ZJWiP94L0nRt3cymUw1ybdCtITKmmbqO0GTcgtrRECbqMU5HfEPxQhSoV
d42OYHrCY3gtE+VOc/tneviADzJtaxZtjgooSVbscnx3y31M6sFGXuk4axW26CvFj7smleqZEjFf
y5Y241A5V0dRaNqZansqFHlMhti6s8cZlka8dANBOVaj+JFgm8Ot0gtYaxTh02RqXtjro/pC/5Y3
TvdGM9Dw4mXbWETtMbNQvjeGo8KfNuLsGjvl7foS/UvMrYRzmnvMQu3C6a7WICtsQrHp7XVVKgY1
fdzv1CQrEhYcqk2JjabDWJk2W5DZL50+2/Ohz6NE398iQ54AR3+n4zycI2dy9mCPLTMoBlVv1loc
92VYc6DnnOTENHLVEdRFjZ2JxfDqGH2/jo2u3tVTa/EbFfGa9kx2XgpnuDpl21+zsQFBbOm853oL
3iHrd3ahJG8R6z0jRUWp+d1zsKSyVulLq7nlblThxZei7vZN0c70dht6+lkncwSlRSXOaZwCBkGd
w4swYCkm3+iNufKycTClrgB9kMUii2pVDNUb6+O0VzgjbQU7lq/gCst427v4SHqcbmM2Y7pAuqZ6
KQneAiaqaXsv0WgpFC0KajHM6R7SR70eALjtIrKM6DjF4E3E7NhPJb3vZyT2GWkKEWDehMJXKwRF
hyvLoNFoYiKOZwMkCDjIbrEEQ6ovmGY9icUS0sfeYIdbAXQ214mDD7qsHSZCiiiQ4sR63JVhlpKi
EBs1Ptd0sI8EJ4i3CazjQ9NM781UdaESR9Z9j62OCmiOH6cxxZvVZ9einIrjzV51zQqR4XerIfK0
SCw24AiMb+M0FXsD7TpPFY/uMvD/qimd3XHyhn2hpuX6xuj9Ie0lOdRlVb8r7H2k5gzTUZH9x0AD
9B6Sxyl3ygPaUiowWDkUg6RvJVeIJ3KtMglZEalUbF3BWSm38bviIdBBjkEEqLTVpGXPMUQsEiUA
o4dYsOcNnrPsrMcgaDqAR/5AAM3KmZOerpiLVN+lDc9Vp69TSe8D9gaJYmi8Q63Iv4tEaGEKzYuE
lfFxXiZ1W9utfZ8q3rzRu8X7NkZV86J7tXJQrDLaVARboAWyDToSNE3r2kF1qlAWHpzWsL8qdjzd
O4R3BHGkpE+MFax1MuBhJZGoI4Ku0GiP6ra/pH179SK3YQnszB+t3riokJs5IHfIXKGwH3eUR+5K
UKo8W8tQn3sLlbRbF8CYvMrcJMOQrrravk0YuvypseGnamU7vCaDsWwGb6pWBuybwK0TccJ7Nxxz
rc2vc9E86IOdbPrOBtXqZDZO6Wz2FQq8L6Uhsgu/9nh17cZ4HGWWc226OzwNTHHMQK10xTm3hBSE
cLlpgDGG8utq4IAuymgq2NYXTh6GXn3YQLV92gAFoqrBAgtjpwUuTFhI7QoDOYeNysDIK2aznVaZ
McgPvPrAoJU2ss/knU30aWql/joZSvFS6l56ZouCStsk4mNudL1lnunpV5DLZrzyRK0JchgmJFy9
VWe7fqBlyiwvDq157NZR3lTM3oboUtAfDiOdWglrKNkLuV31EBPS9G3Qaw8GVROPCpyEOBWrsTDz
Nfk99n2dTzMvlNPQhXT0U8p1i93YxPbBxj154x85JW+S22/KWYuf2KaUVTqCyxEGg1dwu80zE435
iqm4XKmKx14l3O4pq8YcM1OvnCzDhOpCJL0Om6F314Z+U/oL6bCbzl/JuuOE7HRwqeh6Hut6nHxj
nOEaFO2yNlw5B1qNq10fzcXngFb5elQhti+oo9zF4rgRMS4t6157kNz0IBeKc6GXjEU8G7o1c890
ayIM9aGwM7VW8XPxBjvEe4iXyc3SD6wbUKPmigZZMtYmq6STgy5flp2ICuDblVetbYJ1tCbDuEw5
GLhlZFAixv2Wbo1N3kThBJyq6YqCkVrjYnWDTMuGVzzt/clOTXUPKHva0FBQAp3j08pT8nxLwEOy
g6fAGS52aHANkXuPDIqYN2dI8colyQkhvbMqcB68yERFmeja8tZCdatXkn487n3/QV2lBRKd+Wtm
SUkmi9td3HrRzhwvrR9ZAhWlTG1rBSiw2yK64CG0e/e916qZJbt/zkbHCUs3sSuICvm0AbHa8dK5
j/DPacW64s0QJMbM8yQ26Wx/Y5BFLgPHPNygGHBx8pg+pyM0YUryaFrlbczUuBtgO/1rL2POk0yF
DwW4iGDp2HAY72WPiTF5jFMLumZkNYgfWoYXoSo4xMrUKnaErVF0AGmvOJpo5RrxhxEQlwLD16za
fjctS/ZU0CbBeauJmGOm3Wy1Lprv5h4ljT8n3dBwERkhhDUN6lAjHIhUgRq3cDDkZbnrI1F/mToJ
sKrD05iGTqeeAAUsGeWrIAvg1mrD9LQgiZjGkTdNS16F2ctdJyUgDK+PgZDDkAiMtp/vLRo/OxXv
0nOd91ykvoxA4DiQpdDFTWKTxC0ZaGXHHPJ/ZFnsxluvd614M7o1vLC2igZ4nDq1fzdU46E3jOTQ
ufH0rRilR+OpyY0dqHi1CkYb0zEhFzO70uT+ULGMP+EWxNLYWxj1Iu02rO6QR6fQZnqfwED1tUMR
F5FbWMTvRD/QRK9i/VKajnqfGCIK2w545GG283jVxfVyJVVv6QDZc/+xKic2rwXZQVDSCocFVjKG
N1LsZr4h+2Q78Yi+2m2UfOQ35IbOaBzi/PCeOMnH7Gj0ouc4ye4c4tN9adhs3XrcK6yJSIphUkz7
sSVogULAajb6POrYMnPvqTRJBEGEa1hvpVa7d0kn5Hiosc3vh2oxD1GhcCJKhPPVECVNWugP20nJ
Zo7z4PdOIytMDg/E7A96A3tTjRm1dkXMkMIgD4qfp7JfnEaSWpFOsKbIcIoetMbpHg0jV+7UHH1+
q8d558+l6PCOAa3bIcjvVgv3LvGJ/ezxk9xaQRMZR1uNQDKaq27HuYkAy6BiEdzFgHkFbbzCO4DE
SYK2GDWChCi1XlKCdWAUzY64lDKWdOLnJA/sfG7j7aSRgMebTcgLMJcF6wcZPNDefUnncuOmdE7A
mBhC92umumQk5Iph+o0u82cnu1VVYJWSPecaZ9sW/I6NrRMvNceKhK2v87PZs63fvOp9hXfEXtw8
UBl0bm5x5CrMdSCl7rCCVYJTNyJukR5J/eAS9577iltqhLk0wr1fgBfFZzpgykE6IE1ouFrGQz/G
6QaGXkt5n6oEkolePMooo03qmGaypg05rSrJiY21Jq4J/RKZt1wQCPCip509+4j5FroUTtOs61TF
6aHM3fSEl94YONjgCWRM0aR7RzeKeWMwRGQyXsblvgPjiD9MzDrMocJ7GIDcBUmj06RuNZYokFVs
ajWLjVypMLqZszcMRWKdgLvStNs1XGlXuw693n9VSnJQs8l25hUnQ2zBzNYdgGqjkV6qlHpI5tUS
KkwNkC4pA4PyNip17JNNtyTUAzVRTgtqrkxnWDBNElaEkNPWJh+0gyAQc/eHuRxR3qj6psnwbukc
nMZ1YdiEClVGs0IoxFtWZPD2aBt0MWf0Pj3LAamA2qTRRuYd14WFARNv95KPo/UmiMrFjuoQ4CiV
JN5SqiyHxBMYbMwiWexV1kOvZ+JUdrwJdE1iY9FfF23OSGgxTq5CY43HHsTDaKXnhhMNJ1H2Epoe
AwkbjFJ6OmyU94G0jastBPGbXMszqKlinTMaWCMbQHBCsvi9UJdkvYzGt1vQNb1fGDlMLOWqniRo
QJ5OI3EfMleLthMwMN8k+u1YL90aWsKHM6mcBmrxYNlz+lRT7N5nBiM5VTP6q266zOqT3AatoIlG
STdLXIzzngMvowqoi/a0FzFTJLgTFR0+wGDdhGLQHkw0GG1JUbD1JmJfwgJYRMReOaQkHzZONF5H
LeVfLLdxzF1fVsr4NJFfmr/8+19EMtPu0mSulk+xpzbDnYmUGqfWRLlJ/7ApEA/pas6fVgaJBpUU
hJtskZBKXE1isL9rZBeyZkTRgIBpEbTNd/VNEKWl8Pb2s8X76E+5hxQKXjjfpJdmM33h3Taar0oy
IQsCkFW/ufoNFZQoIpmeFF4WeVYYD03A18raOtSDZKVbjNqODv/WkxTwjCEv9lQEKwdeTLIaVFJx
RKBBsiDVhoGWzWaRc3C8akT5UXmWkdvdcpX5SHWyh3IjYlLuA+emzQtLzUVChimi5SfwprnfEZBm
NBfBnqRfcJ8mzNL6TK/fesVm02o6bgPapFtWgysmHltsHnTGY5h1zItUP2I2dBw7y/qoKMjpeWiT
t40N8pxhOHYO/9s5G2MtGJPUXR+2C15CH8mifo76Vr0mNjsk8rBk3HFIgFRRO038oRXd+Mhp8tQx
VWEQ1OfZGLatraORSzq5MWSpvtap7l3l2KVnUjOIU6NseazSKgf3RIU7uEtyBmKUAjCjvHbrtPhe
TybJnE2qdQOBTpTjIsbElg71vEYNYL6PvZV/rahsn3oBYsSXunM7ehJO5zAXW8yvBLFldxH21Ivp
mKQOD3N2yKE3nu2BIO/O7aaXeCzXNRFe8HRMXg+IYNyqpleuSZXfLYrNuN/RsmbHeWehcxt39bOu
aa+kE0HhMafmOHR0hLGkGZcuUlgfZ43OUNa+YjyINs4g3MfRGMyV4gz540y0wDPDbj3k0GmiSHEA
ZFJVful13QmxKcGHrTWMiqyc8qh3Lhom3U73aapUJzFxcE8r70qkJX5UMspW7tS1b3Ro34u+F4cm
L/JjwZv9lojk3qWyg8VuvpJlvMQhwdXAQhcSXswcJuM4oY2z08pZLcQqohG7da+9+mAXmbby0Gev
raHQj5kuwOqqnlRXSqVM/w4t+H/mWPkbouT/J9SzgR76N7aW93R8/zsb+vYf/I+pRdf/C7+UiqMT
1Ah2NoT4/za1MJz6L490HVTcHOgM1eS/+b+mFvu/DBf5PscNW/dcKCX/MbXgdwHrBdCdaSAZfvjW
/1emlr97yhS8E46JtNq52Qc+3q9wVm5E6P8zxKxT6qSysRy1y3R078RWv0POZR+6J2X9l7tx92+9
9l/d91zHX1TcPz/jk2HLBDA5JXmsHe37/pw8+8jC3n7/lz8ZQX7+6U9mNGZ4qaIs/Gnj6FzxBb5U
x2qtfo1/mH9wnX0WgP/8iE8GCooGBw6dVI9tMuR3nTNHoRNnLWD2FjmZY0HfINVm2hejsp11KXf9
nEbbUarTusAZQKu9wevf08pQGOIEeYE8rLGkQ3xZniKDNlw6F8Lazk1rg21rNAZmdbFGL0xCgKkz
RdGzOuxvRXHMsGrjQX1ZOSRNhjbrn48gmVlwkiQbrbXdF6LjrDULEGs7GYI/RnobBLpY5rZserFS
UmzcjKVBYXOO8WfcnvT2ixqiiSNOZVKqgRZfMbpvWafrkFY8JtyC40vpknueD0qzs5kuhTjwiju1
UD8QPoMlyJI+e9BT+rUu0/iHuMXNP/Qms59m7L7dmJ4hHkWxQWZHIpinV69N5pJzjNZmw9ypDLFP
5ZDHCgUyjaio25iuTKOy6TqXzmcntdOQ2OUjfTRCAsgIPaA8rY85xauvRDFAt1l6fEQHYlwI98PJ
ES7QBgfPhfqdGbES73LVKTepYTUHQDFjoEcEaHoGkyGRxZpfGW0dFpEGwNFo3oSWDqdMV1y2cdFs
/vCs/t2/+J8Hyf7kIMiUfojaCd2fox0V85Q6hxYOHXLwScLxcg62fT+mO9fbEc3o//4z/+6f+PmR
tzfyL2+3F4Ehq5TCANs5jkGcDER8zjkgzh5BmK3DGUdmMJDpqsk/OHF+8YnOJyNUb1ZO38+8kFzg
1l6xYxkbfZWrf7igfxmqfjpCfl7RJ0CCwywBlTN/Hx0qs2b7lPXhdEdV5Sv93oN6d03KA9NgP7q1
HH3Qv7Td032JJm+4/v6m6n+3hPz8Djdnzl/vqu02lqfQg3OByXuxfBwdBJkSFHaTnUwzDUvhncvK
QEmT5aTLOW/YpjL4bku1bxdCaOkQWQ6ty5dEuw3EQcEpWYJjoXoblfrAivKHu/V3a9bPL3qz6/3l
izpdZxck3S/H4iYMGu45svjmykGICOvB+tbr2z/ckV/sIvanXcR2Y8NOaL0fswEF3eMwIk+je9D7
rwAZJLnStCRzN4Sr4+zHIkhp76EYf3KUu67ftuKhzu9+/01+8fjZn7Ya2clKWWZlPpqIwFf9iFf9
aNdfPa0KvXH3+8+47dj/tJ99DpzStJsdCU/jkZTPVX640NM40rJfQXQ+DTuGVn4aiB0e+YDZawjk
0VfXU3BuVt7Gu2/WDziNd3P40AbueY+73u8Pf9ppbwS0f/xqnzYrl+EvpHe+msYwTA09tM82hF7I
83JV/UBYuNj4b/ZIexmU+83X39+RT3yznw/ap7d+AlPEiDdbjjEUYmbN5IrC8QGeiEr8XD2V/rwc
bDf731nR//NxnwOuZK8QA8xR7ehu4i24f3/y4Wuzzhj7eP2ne/mrpeZz1hXT2CKhn7Mc7U206Z/L
XXtk4BtgZnig87Yd9u66DlBdnqJQ2WXBH27l3+19P6/t85Jt4XxW7W45Irv2F+s9zS4MuFqXYNt1
x8Abf4JjPaJoNlI0RjQBGP5x3DD1Pzzd3i8eIevT6ob0tSojuofH0qHp2xfP2B3O4D3WLpwUdOpB
5uwGenXVFxmj0mwKZF7o7i1n0yQ2/RN4Bym/izXu1IwTVWvgGrOwJ+SHvHzzjBuTeebAzAQDAwh8
F0pf3CCgjtphbQwdfNWdy2k5O8rq6paPujP4DQnoi4GYc6/Uz1K99oibS+M+tV6yuQf0ylwFxZJ7
r/MNsXghc1cZ78RXbb6QD4BiMF/N6Yczk34c7aLltXc3Ra4foDrcEce7R9V7SBQsPk4XGgxesRy4
RoK+B45Vt4P0CH3LWWvpLpanDs7+ZA3+NF4pd8bpNDJ7qyN1Z1UpP5Q5B5b9QPv2pfP6L9PATo66
JjQ6i8N58pFo/amp/5QR9C8Mxj9shp/5PZ6bFl2/sOy6m/TA1Eg9FQdtmx/6NCjvtG0XLu/uh3qc
nhjdn8YH/Sj/sOD/ap35zClK+3nogbvxwit3+hIAfkfY47c7sChkj+gQzWPaOfvbnZoBIxtfJv3+
9y/Iv16/f7joz55vOnme24l2OU5Ff1rwnCCaCr2bur5PRuYpwx36+Z03Vr45PJd4CTyStYlGCNAH
mP1jLJtXIjaX6VC28gumRtxGCzy8R8sisyCL1qrWrOlzQFebfQkASQ0LEYNd5oEkBGIyh03dgHBt
kVKOQ0gI77oasxNr7j4jqLlVSFoomJPk5yU+areAhdaP8reW/HYbmWVYGw+YLnwBMt9sQhsRT69T
sNKmpmXy+1tk/KJA0T8VSWC7MQKIWD9aGOawKb7OqC7Fet70P/Q6MLSQ5zcETNA8uCjl3t75iu6l
fULIhzacbuBz5i/nGhxYG9SpPx1NB6RjEOePv/9+t9PrP+1S//r3v9QlYukTx9IU7Tj1m4SRWR+I
cJBQLGmsHJBEmAHCF/thcZ/yzU1qPb2wxNfB+D2mR7Ydd5VxbOR9ZV+UPrDP5Z+Wvl891danekl1
0WcOHWtvD4geVetm0lYJuv+xZCgDCVK8dZgtWG09e495wndAz1Y32KT4Qyrkr9beT3VUNIq0RXOz
HCWQGQGnZATlo/zhsfgEZvq5tXwqjnLqllp6jX5M20b9MmXJsm2rNA67gUZs1nrD2hkiC5Ms/PA2
Y2zsJIa2L7DwcrUMhlMzvW00AoTUkqdrLbKdrYz6AT0wFts6HnsULkaySoAqw12z+3DsNHnVDXfi
1aPH/JEjshv/cDm/2ij1vxe3C7ZMt4u5VxR684BQxPCThT7o9PH7p1T71Qd8qqUmt+hLs2Whmffj
2VtXgRUqARkMrKta+EP5lq6T/f+QfWl4/SJz6/YL/9Oq9mnbn9NaMxG5z8ck3hDG+AVDeqiKe86s
EaFGiM48bDzdaoB63h6q7IJS+PeX+YurND9t9zjANFS7VIxNuSnRxSs0VJVLO/3pDGLcfo9/urJP
LxWa+5ujDkOuCJsvaui+fcjduPpvzr5jt3Gmi/KJCDCHLTMpKsty2BC222bOmU8/h8LMDzU/URw0
0KteuMQKt27de4JFyfxVh1Y+zjtwmohHopnKBwh4KrT6TSm1AeTBV/SFbOfP8w+9Rb9HP2R2uPg2
ryUSltWAwIB48D1kOpWZBQThP5JrdWwDnTeEDUuDMCCXBmEnrR5cwi1BGiXqN6ijAnv0m7y3nokm
r283K6pj9NLKz05l68H3rGXDwQkpaOaHH5F4reEnMLbGCHVH8AC9XpGKb2ZXdAaX22OjQu+UBs3J
lVD8sKpe5Sp79LVB2AboPnNrSfaUuz+artn5KjySAe0X6zbqiAfEZ6O3WqLSrzyy3ZUVWfr02Qmj
JX6cej7Y9E6l1U53qraFgYQt3YRqakpb/q04hCZghEoj0wYQUCojezq18lachIYefuHs1YLCK5nG
AyLIEL9KvlGD+JSB0wQMY9CjOmKMKYG7HIrsPPAdqp9/xybIT2MPToDMWqKLFu+RDd4lgVNLXq6+
4NGGb2lWcixmYXaY2S3OAT6X9JCVcVyX1DhiW+9rrgYncAPSddu+xCKqVhpTghgEhmFre2CgAegE
wJRBBjsG3CxfB5epT6/gj3OMXfEqkcKjPiWtuN1W8NNJItCVD1W680ExhpSA8nxZl078Tb/u7npP
BVi6gXYwOKXeq6IGgJmMrrQsqHD9UxHD1EoGI0521VqGI48F8WGLVw2AyZVRgSSq4sq1EhvPf8zS
Ik8F+fsaSEtV3ADcPtJFiLWVfG8I4nsywkXsGJDmAIRew+zKTJJT9MhzsBuGErkF5EJBQ0M/GH39
WvfCj7HB7TJA+xNwLt/NwZHHS6xVR+bYAetPtkS5Eo5vIoMPjh0zi8cRrL8EYD1w7JB7ADakUygv
gBnwVexCFb1PKEyhFJvuSOEFEJYCfmX9ihvwTF/wf/kBM4vUSR4XZDMiLcsStTFpyEgocOqG6wzE
BUHjAALAAKJHca/Va7RjzRD4QhkMe3iEkXsolgxmMurhG7Xxaq0/w5DknByTX3fHE4c8fGUqSlsz
Wl9K1G5H5m6HJUxLia6IXyoajDqqninoAUoAjI3fvI/U1PY1Tl3ZQFMcfrQgs/jMoqIdphDidIJd
bbE2BJwvuQO2ClIBQkkuqRwYrCzY3iGyvEuuEBtJFVbGnk76o6FnIbgl8hhQAgzN25yDCoraa6E5
boWVbHOpbMPM4m9QuMCPFvj7EvCol/4smO0r8QPAHLWNCFSnns/g4mrN4myAPhZcVzAMqkM8qJIC
qHRXuOBsexM+hDQshdR6g1wUqT6vrYy5EDxv4eBuh1Bd1lcBjTH91gCZlO2PNE7vmWMggsmhHrkP
wA7foB9bgQYYfa2MuvSwmR1eCK+RQCK4lNPZA+TBM1qvACnxvLeu0RgK/8F8N+0h4FJocG9AuARB
8tBYAJJ3iZ6tJBS3yPZg19CzY+wzUUr0PD49A5imMNLCBsifgoAwfG7UvJYzvHa1gfilD6QOXzqi
VSE5AqVSzmAprdyGrS61vyR96CKVZ7VAOgJzWCR2noMwhecOKFowxQSvHzgFeXxfmbmFbOOWHd2t
Vw196o6eThmzd19ytfmkzOEdsNl0F65siYXDdKvm340AwkSDHitGEI+Ueulldg9gy2pIWqoW0rOz
KpRED81y/PnQgmh+72Sb2Oj11oIEyDYA9FOv4SKqIE5Yw4HSgN9OVjbdLTw/Wu/ZKXZLoaOlCCMP
8NzZBVdIipxyFWI4xmDmammNevIZH6gNMApXYssfMiN46ZX2Ktmu7O+w+9VO97Yo31nZeTVCL52/
2ZmvU2mA1wN+lHQmAI9FaWUHywBItcj8G6lmFsLlfi1TWuoCT2bJ93c8tNkyMpviWIW3eKnyinTK
r0yiUlq4XdPTWypa3FSD7/YPdBcJ8AMxSKtGWmJLOq1lRqzneqqKxqjyKi/7p8GqN6xaOIBzbWuD
3HCHwfiAHcfLvx2TuTQx7ZV8W3b4EYwOzrD2IxjgBBuEtXbbLaUft8fw3Vd2NNnAyAcDAGYmT99V
GRDwvwQKDC9U4LKQxRH6H3/lTM4kl/+XctyujLvhvBgwNmlaOd/9ggr+WG1RioA1sUrXCnJWFBNi
uybOvgHHHgij+FtiNKSV23XpgX9T678b3Ie7KuxwMbh3zT6702h1v70jmPyZ/M4ugFjr47U5xz/P
l26p+nKTkLwbDdbZg1iyGI1WRIO3L6dRAfVcPsF5CGkxpe+BbN1D/kym1USttCuQVoq4Ms8LL52b
pOnd2KEEgrJUYuxIZjW4m8i1tna73xLTB+Hnllzc/e16qEIRpqXTjoEMFGvAcA9PeFIGq8lKtOQU
q5Xi6dBgVziT0SkZyAkcmQMvl5+0mukukkfYi27QIsPzSyVXFvf2Snr0s2YBiGWCEfIx+FnA3Gow
e3SaK5wxbUpG48GCko4caqzRQCdZq66UjILob+a4e9DAnV6rDRMvaYtWwbzQB9wSnelbcPmyVrbC
dCc8+G3kLF6NcVRG7HTISt0zW6fRGmM0cy0ySPQLITqwLXfBgX0rlXjrG7whKoH+fORbE+fRyFPi
crdYeRz4kHJAZZiUdpNmSqi4olrA2A6mVYScBngCbWFdClUUGrf/XoLbXHbowINEueFKd1A+09BQ
h/RDegW1jT72cDqEHkChCQXk2Ai1gh5dorPhO1zFPUCIQ5nhDiM6VJLZVyaA8gUve1Nf/KdxwVKA
a0x35Rg1aQ5eDVDI3jtlhSYycAqVn3/x7Q549MWz9x8goinXcpjrRuH0eF8YlI4Gkda8eNorqk1G
b7A6qVN2tVk76Uvv38mE6n6SJzSFEJEYErQ8K4Ojx5XCOoP1otKKj0vQ1wEXkH8odIMB9tVgN2wU
Wq2+9FpugKNi+fJ55eMX8lGS+/uX5GDYZ8OUeVP70ek03oCoyL5QwJ+TaatSPaWzhGNxyLfhioXB
UkydvLTuvz0ieiJxpxFzb5RJYR8S9igfGNfwIcRNql71SWHnJQospeAYCJTOynmfWaz87yYhZ880
ksndtp/WGfwcLdlFdqZY3FGDeoF2Xju4SyUZcpbk+U0w8hQEFxzaINBA2o5Qy/uOG8iVaCNWGLIW
3YHYtVYPI/VRhRDkaLanVoH4Lyj89JUCG+udgZxLpJIHqJdVoFwjnd6J3aFBXl6v7fmlZZ9lhELr
Qf+4Fyln/CbexgsaW6hmlH/QWflsAUfY5wnIrvJgMefOYr+K13/cbbOQC23uvC6ntS/V5DT8jmqO
oOZPoZ5SgFHDtRaikAelvrXNNm3j/55twCr/3mxhUqNyJQBONeLW/nGZc1McobWJqH7k4Ayh5iib
Q4RCZX1Vuqx85NKYswhKgwMTxqCfOcNR2qO/llS6/6eF/7TcQFexlpkPSIPKEShA/DYIVoqxS4PO
glhHMKXbVxxQVf0HxV2loECrbljbLtO2eDSNs3hVQ1lBKFtMI0fJCS/TW+8EmcYteybfoGdEXZ/P
3ONNKd7wBndXTw+aQMbHPA7oAKtotieAEPeBLq/JSpFEz4CgIm6SPlwZbiHfgkby35sDXqWoTIUY
r7gKjQyby517LbYhDNBlIIMupQm/dBv6Y3LwW5nwGLFpHa0XtX7xkbc//+SFaChKs6DEBJCPIhps
lu6XU90tHobMW3gIU3k0oBCT/zJ2fip3/pE//eOAswAF0kbMgy+JlHYnfUvupelkDMSD9S7J3A/9
Sp+DRvVDhf/jublKvT8fdgERJ0qzgOOnAvSUROygfXvOTvU0x9VLvO9UGG//SrZ3Tg3oIdAbOIqP
Mo+XabHPXzLz+ehLh2MWdiCwDh/jmAWuEkj5rj35xbWpuJXDsfCuB4Hr720Ef/Gi7jNsI2jv2rUV
aJkCdNNUGkXx2v/8/CTNURu1KUfMV+4ydvrlDw7k3HMkTnlvaKHz4GAuoYXisMCJglyNt723oQ/J
R8HKKDYq3Z58dV8FuxaVNL8GFnfqOhiAy0DcQE8NnXt4CG77X+YaQxTWFr9yTu1eebAIN/4xWdni
C5MvziJTFo5ePwj4qQCgaNElWLlLptl9NAOzkEQ0jSSB2YNZ597cXI8FkFBP3jsJk7lIoQbj+c5Z
aAmK4vRVdzEJ0hgJ0d0i33dwoneUxeg0J4dWCPyoll4YWuYv3Fbcs7L3wquQL57qZ/6umPAT9TbT
CfQJw5Xy+8LTW5z7SowS4bNFhZ02aIDOYn/5CqnEOmdA+0v9YZRq72uBXqycmgXwEPy3/v52Yggq
sc8xnCBDPBIPj1H3ddjF67x6AGlVaTUkMSo0cVVMxdZb2dsLKRQoDX8PGw8VSwgDVraxp4cGLdOk
GQRKtPNhN7yRTu0GDgIb+p2+ENvgQKjssfyuNv5HfsSDDBUAXuc4HVxdO9mW+15zN7Blf74bpi37
aM/NghhbtRCSCmpcg/VbLOKNDNgPDbhdSJLo8Pgro/BLw8zCVQOKoBeSFOXEPCByftRCNInYVkSg
RcK3y8NUOBS3ZG9xQK7XRKGFQDKLNWoj2XvZnmsY3NCAWIpTFtmYZIDNCgBxHX0JCQjI0G8TIfVI
1TuILdThCzSD5UCsjgTATEwkQkTzi4V1EucpKZ5/bg/NzQLaFBTXmaGoS+x7G2ldKlouSX/GaCbG
LUgAZuhdIf7FA8QL6GE/fJThpaRsl4dwUkcZ4BnKY9PmskTbEeXCdfA1KvYRzMUZyHO7k64Y26LM
DPL184W6lUwerJQwi8k575NU00FZjfpmWfDdVOIL8k/lubbpxkigIaGMnZathKKlczlX/k+aGGws
YkRaS3z1pRoTPSzWcnlAzy+utD498L1ZbSHtTKBmXVgNrM8BqIqBFwhp/fkXT2Hv0QdPe+kuTpE1
XHczFz+hgS5ZH+FO0AVaMOsiXRlg4ZkMKv/fI0BCAMy1AVNa6q06aJEZIgOszfaL0FjrOzxNr9LY
oDcQqVoD8Cz0haCb+PeYLPQDytRrkNUag1bt+g21Cc+e7auUDddaA1yRYZMaz2dwKdzNiU6xH0Pl
TAD7oqOHCze4FuP1UHoJ9G6AzkQ4FSDCHbS4DQpC6/Br13o3kCnmzwCfKKZmzLyD8DUebnX5wQIc
GvAol4O+svLrFq5RYRaMk5Qt2GZgUKBDcrFl3gWTObf7EDg46Ld88JkjACCnuL6TAVrPac0ZkFxK
TwhlfHEBNwcirZOTlQ0/JciPNtssQhdpHUaNi2URh89SvDQwhn7+lQuXujALsIEIRcMe7F4HAjcu
ZZdA71HpteWsSnrhgkxL1uxgFp4acxJKEqLAVvf4ggoYaX+yPmQILRQ29QC7Zh9yx7/PP2gpEPGz
QDSCNgsBBmwqdDn22Wdhdy/eEYTQT/FtvLYf0cqK3JpID5ZkTh0CAhtqAhxmjjWg8ufElq/EqqiO
ioRrmgeeAk+KVuZlcgM1aRPVhde1+3rpkN6usbvQ06KVmFA+hi4PDKvAP2mqpnofwik1e5v+Zj7B
fXfhMriyRxY6AiI/C0RUGfQhN31qpxB7PBG1Ue1NX49Rshr03AjUd0HxlF5b6+ss7BV+FoSkJhg6
d8B4UKSzJPkCJQhnja200JgS57wYVoSJbkzij0MRQx12HmgXodmD8rHWwxAen9U538XPWgpULmzA
OP5guj/csbA6UvXblbrDUtScU10CNqs7KLmhiq5ndm+W+8Qu7FANdVS5Nu2m1jK124smyE02iy72
JixW0qSZF+r/q+fB6OjvywHSdF0dMoiIWJW3WG9JuBrIo2tEnExxsBc0CQo8bjk2CULmUOiBdXou
e+9eJ3uNNmwYDbTIokYLdJLDFhRBDfbMYeXYT3vx0XGcpXBCBwd3t8Osw8id0nkF+dKfALofJ9C+
NtIRUq7b1kjUsl5JmpdSkDnhpSjzUiwoEg/C6+hEH4wKAcZYF7aj4Z6B05Ys9Mb4XW0E74m+8o0L
b9A5+2VAoh5R05CF5h4jc1ptiOfYIDz8Y1Djpj19F1mKiIbnEI0RYgsVu+5YW4nNvAITokYOmLVm
bg5qqXA2nATxuCYN4bJWx106l3OOixAIHVRJkE9xEIDNLpnhQeGBk/NNH9r+xl950S1cpP+Bk0eD
S0gFqiJRT0ORklHibuXxtlQh4KYh7+YuHAm6DgO8orJYDd+9UYlODKWUe5d5TwYDqqthpjYttLAV
DspK5dljTxJ1RIovvLTdhTYhexHvmj3oiQ0EWI5UbcDbCJJ9P5D+gq1J4OrA29uQm6lMrgcP4PyP
u2qW57CeC+uqKdoWGkpEsmdAVd4C4NMQT/84wix7SUImzyFTN1WDvmF0wDK5nECdOoUCM5QjKkDU
pes6p3ch/nKzKBUX0N4Wsw7rAAKo1r4Je7yBTrWV6pE1Hv2re653QBPmn9nKuVy4ruaUH+ifRANP
hlORoLCpVOY0DmiTn9UC4vTDH4S2ObGHJVpo3eBWAVcfW+rVR38235Iqgpr8Z2WFFuZsTuAJ3YBN
WQKRvaXUHEcd6tXtpFRsQLdIzlFikxz6DElEGlq0UKxjD5CXQX/RLFeO5dL4s7hDthFLFpSHJg4n
d7/xubXdWGnXehILd8McT0955ODnBQFn3n2/dz9baxJnO/Av3cmzOwiFGT3MWDKYfCj81/MJXUir
2VkG40JrEhqaGLFtFDjB1EgF7cyq4ZhyWAOpLzxP2Hm4gaqAT+SYMrx3v+KNz67c8kuTNQsH4sBB
XqjE33U7uLC0ldwSO7+AdrT6fGqWCvBzs+KclHIp70WIN0CMZ5dexKOHsocjHVvFdSibMFIt2RMX
dw3qOE3Io+MziwdV49HBAFMpJ4YYTNUfC6ZQO16r+R0EbmhXHdEHp0CW3GUXn7ukzfH5dy5t6VlC
QkGFL+CmeQQs6AUHZlusPpwXQKIAxf991RAiR8OoDlPo7YZreMiuDPp6zKCMn9F+7f27lODMIeNx
KVEhsNXAAVmsBmL4RnjrrcimIcNWoO4Knzh/U+xxf4qejErT81lbiKVzaDhUPMYGwoDIzqGEL2cv
lBGbzRc0Zp//+YVFmSO5B7cNexgd4SaSUJsiYcAA8s5XI6z8+aXH5w0PeJcDVBDQ6qGFN3Uih1Km
GqXtlBGCGBtJHseTqxex3lBqU69U+hc67OIcdA0zjaKIIGHiCMSW+uK2HZjrEPa3fIj5opWN8qED
TN/KaAsR50ZtvPu4AarxLVnhHpqef8BirSROS2tC/72ZRbKvSiiQIjrzlVwPVyKHW9qVg4ectAKq
voGnH4SAOag6S9pS6iIB14udA+jBgeQU2PUlPQgbgE9s7piq+b4CCAuiuQoJugOvB6oPZBag3Vdx
U2mNLFhrwK+lLujteXU3j2jPiJ0UTuV2ALBSnbRpI0JFz73km8ZBL0MZNF+vbX8Haw2zMaFYqwIt
DcgR9/78FCyE+DkXNXA5saY6vCDL4cCDbRGgRTdoBM7E87+/cIjnXNK8C6FOTkAZT5IZh9hBQEUm
Du7p+R+feX7/7xVKz3KFJmtrXCD462P8ETh+vemhDfbRFleXVn2Ux4Fxgd7fWj9qqdhyW8W71RoI
nighf4gnEYgeoyYewzCHMKM1+gqadwHSywiePSDRKPHVX2txLgWSOWCcqHkyqqZ2Y9F9fTKl3tF6
y+uFFcKmEYRPsylf3Q8875/P6QI+HY66f59Bnq65OE8xXChaMEzg6F86hcijxkYaXGrgfQeOEjKz
zJNhVCQXrE2PJhlZcCFA8bOMbUialokalU4ANDEHKyyCsjNI0TKj7IYC1OLVAiTGpsDOJhzws8L6
nWU+YapYAZJf5G/PP2OBtyfO8eQ1LByZTMBahc4I7GMvydlJ0CFDpJabTu/l/IKmKAp0/KH/9d77
z2BfQXjnWq0VIRbSvjngvPd6+ARDFsrpdfLaXJudZzM7tCpVTsuc0Ebh+JsHoCw9kWr8j8ntrUx0
tz/5SpJ4YSoHTYA2mFvbgh4d802AFmWtEO/kpj7WhqutzPCUBT6IpLeW/N1otFBIYt7iDqD0a6vj
SbKtL4URnoIt99U7rpU5vplZgBui92N4Srj7/2AYLZQ/bn2Su7ElOHOObICEBEwjk2qxnyBBbQkx
3HMgaKslEBYqhn97kMyR5RRUUSUqRtLoM0ofaO3Zjd976Uq/Pp/HhTvvlnPdfUpeNK5QVdgobgcr
SXmQoOpxAndsWGucLl0yt+z7bgSoL0EhreSwUCr7Mlr0CxnJieEemNcpyUYhDAj1AehxcMZwLuxw
WizjI8ULqFkJKgt59y2g3v0CguOLNqwz1oGFJazkJs/Sql250ZeKLXOceOLCmYTj8Hli5sOsx0ov
JK3jacdajASvWziwvLjFgYe8e6qOYIXlWnGChXVavGbFVYQONQy1xdCCQ0bjFmhNcgoaNulotyjb
4FHIORB3DVirNzpJ9giTRg8RBjt5qcPNWyralV22cFHeov/dFGV8GuAZh3Rx3NfeC1OfBmiTBDoD
fZRwZRWW3gpznDmfEx1DBQHlkFf/wpg1ank9XvdyvEV6ozzfzktvhTngPKv4RqiaGm+FRoB9BftN
+S802vWTqZDSD7+sFEGd19fQl3mvguQEywQoUR/grqvwXLbPpbXs4FapfBCgbuXFuymFZTnnQzQc
nxttuAFUKlJvs0vRnIphz7u0DD1aRXhl9zQYXkEIETKjHEY92/G5wQDAAJcZeoQ+MOymh32NkwkI
KWmG+4T9ycNYh1RfGOJvAjDd65KoJRkJhXFnJF4bSQ5ZI6AAdaxhUQczF8VjNZ7+IcHFpCBfzMbb
UED5rwtkhrXTYFsWvdp4KtgOGg2yplg7JPvxfD0W7qE5mD2G6RGX5+gck0p55u2f1k7t1giN5399
4WCT026+m+KBHSC25ZaIw9w3WcP8ZeVQL6Sl5Cyxg5IgnK48LN2Y7NFPyHxTyuDusCpRtXB/zDHg
Ix/SXMri1QyrXc5Vk5fWZmxKw8OjR376fG6WErc5vLvpIX0tQMwX3Rlod8iRnFuUmVih7uooOkqH
eOXILTzG5qBuOMQ3VMlGmCwGJJX4XShhZdtYz79iqbk5R25LGXzlsYuwgfCK3VOTczRYKpgzs7SA
StqgC6Bhx5dmegVu2a6vpRFdVlFXC2FxDummxbKGf4mPCq4M9yxkcew13YhOAD761F+RFIhnaz4M
HWXpXVh5Ey2VpchZmSiD1ShiB3Z1bLU6dMqN1gkvwSbRIC1siDokZcTvwRH+dZ9Mm/T+EA0kikMp
jmhn93vRjraAFLEH4hTLlEK+Sodh5bn0+LAKczy2X2ZtmIjY9Cx0+BlApkLu8nyTLAR9QZrFAVhQ
1IzoIehTTbONmAoFYR/4F3cvMFAT43qNqeC55770JA9bYnTCXUblCDBLEtgGZLWTs4zGtr8rv+Zx
ZgrZ3L8n1IXmKjeGeBbWaqdVp2abbH8gAQ/ek2i2W38l3X68NQVpil13yxb5RZ5VNJatpCKHpFul
6jOthV590kdqCZ3+tOpXDuHCQ1eYo7M7lqQnlMHEqGdtkFRs4H5khzAyULS4lUFuD8r/3pfCHJJN
ZzQlwepj6unSWmVMg3hatKXfWRWIQwNsoXIDOrjhnWMjfBEOhOXDvAVPCmnlFyw0/oQ5IBsIIOA1
ps8E9AS8tEIJgJsAG1VZi8kS1ubRJ9J/r9kghi0Je1P0/EodGvwePNTgmKhToPnUduOv3IoLtThh
DrguRyjmCj1mkjBhqntbMnBqbNDZoKExqNF+DTe19D2z0DESYwwnJwTnutIAP4EbB0oswaE8rqGN
piPzYMLm+GrOdRMvEjAAb1cysuNjv10Dhi/96VnMqFsYRIYZ/jQjvDDstXV1JgKjfJ/7K2X3hQM6
Bz/DZK8RiB4DDJTRnFxog0ioUhRgsME8dOXuXUDmCeIsCvRjGhJ4X2HyEw3Cek326ceKiFKvzcBu
athReGBUkM3xZC+FfkLxS0sq1JADCfJG+vN4t1DrEOY4aZpj4CFC4TdEaCjDfCfZC7ED2KMAvbtI
7sirqGbENYMRaQg+XfWWDCYPRYFkK+otUAN4++RbwoGI0p/nP2gpXM2x0oMbeEne4QeN51YlNtmO
1oKjQRkcvHt3q+zkhc0/h0iXPk8EZIcnUz28cplVDhsyg8Q09ARH/qMQB5mFs5UPt3Ywm9CGhSti
JpoDsRH6C/mZdnIQrWElF2gIwhw2TaSC4NESagRcRx8ar9SD9wCuo5LAmy2nB0y3DZltwByHUOaR
VIRXqNQllEXWeEpsExIMzI0L47Tn0790sGbpS5NnvuQW+DHEkCpNDboTDZlzmEuTkOL0V7BH0/5+
FBhmkQev1aQVfIS4XDDHEV077lT4qPWsXAWPc1pI3/8dqJsxgtx3jm9I4aPIUnB4hDquz601Ahcy
hDloOC1aopamiwbEZyN3RrndMLtWActZA1oH5Y/nK7GwQ4Vphe5SBEJCNRVm2NMLoPmEsrQ80RNI
Z60vt5CbC3NYMOqpLUtNjzsawlIH7wyb+H1k86rwlny2r/SbAOVIyBR5W0qJJ4NuGXb2UFhZ63Et
7IE5Qjig4BzYtNPnAd0S9bAQ2Up+oubhSpdpIYD/BxQcMkQHH/qJz8nbxQ7pgCKig75yTJaS1jmq
txo9gq8JpPmwuIQRQHdNdfEMUXRN7ORGHe1aES4DSpjcMTaf74cF+KQgzPKPZvTHLJvey3SniggM
JmVmhByDfRrKPVpNtFmG8FdDwTQ6TEbnu2Fl5AWoIFiXf29FOq3JIKMxcv8Nvl1cqhQwaWh6a57B
7mOdUMIrVDHwpdI2usBmGf9abS1NWWDywMj779GlwJOGCMoV6Lp5HxlWc9RZOM8qsCM2XXV4j4xh
22yBkVVB3klPxHEsZahgb8MNr2dmowC46P+srMH0xQ8i1xwV7MHT2acZRK5OSdVUbzfjsdIZJTcq
e030ZWmd54jgkmIj0ecAQUx20lvaYjaV1sFRvLpqoUAu2XF1TmN1kIw5gLhWjstCzJxjgel0rMiw
HxlHDOhfogb2EN7k4J6l389nbuG4z7G/Ayr+fsZj4qS9DzJm5awhNpcSmDnKN+qgZxqyeLClDv2J
IjhOxmv9zeiol+VOeyi2wQu2qBYY2SFz6NKMAyW2uXfaGVambiljmUOBhQIqwTdccwmNg0+oBcO2
AuyDipDhKqP0PyK0U9cK8gv1BWEOCx6qsfBLDp2TFlhgOWyVHOSBP+RBqOTRHlHn+oZSdvXa2Z0N
/9fni7f0JpljhXuBIN1h2pL1W3ItQONAOvrNq4zqWrVGbuCStTaX06F+dMBmoabNGWosegA3mhMB
kRRZMHrcrOm2QJhbeXsvlDL4WTxpxKGlxqBGS1lMGlOku1Gp4Pq1cm0vvUPngF6x4KEqR2E/ep/Q
iIJnuAI5Zk95odbAJ0vheI7fhdsLrI+bgnSEs3dCFzm8dL/sFYgk2BQEAajX4BJSh8FOt50ax/Kg
pttVz5zpsnmwPnNkb8SG/xfWNeIRYJf6KOwTQ9JSCBFEugCvLbVY2QoLEWMO5K2oPoxHtgHeCsXw
kazkgd+JDSUTMIB+vq0XMqw5iFcIhdIb6AkB4OoQ7S4JdfCh0wqfNR/eayXkDcPj85EWN8W0F++S
uQFmQiMMfgGw6c59oLrlZyOwigAB/MZ7J96I/i1Y0+hcSHy4KW29Gwom21zMesDhpoGKvrmfW3Xy
p5H0XtD7Klaff9DS4sxyETahRI50C8ZxKZ/65OFWqMR9CC2gsoMrd55I7coaLcW7OQy39WnXo/Jm
dHwl7AArhmF1UL3FrtoAEpmokLBWGQhSwp8uSy12VNv2PS19lVk7bUvX8RyWK4hiFcNGeXRa1+6y
TTOQcgpdl1QjQRSEeC282UdoydtBD7Nka/hG2G+8nyR28oRc2T4LtiTCHLrr1kIiQZcfsqvlBTxB
eNKGaje+k4LmM07Ya6MLBTZx3DX5Lqo/BrhyRgGrUNlbEuhukcHdtXjp+lRhSTA3i1TJBwEG8CYD
hWGp97SyKbSEKZTENVHpgAhpjCeZwUM0l0o2dJ5rSfjZoROV0pAIJDU6uFTCn6HRn++lpSWeo4YD
kgmKPsIMExvXpn/TC9AVtqAMerwrTeqYXdJIPocvK6MtnHp29q4KpC6FPR+8PxrFM2EFvek09H11
bxLPgnqd/4laL6Sqoc4srxyWBdUgYQ4cziiYGcKACnK/YH/Tl6pCJSlN97QHmcL4pYKHNOUdWA7C
WuMlDTnD58FOTyMtDlKHF8Z9UVwgSwKjAhwBCOvyvOYxQCv4chL2CrTym0HNYdTeUikcEXpZ8DW2
2Q01v3IGb1fXg6A/hyGLQlSPAtPBA8itITeBdsrI6iMH+0oBlYiLCAZPVeFcokTT0INB+38iYpdn
5R+IXMte/D1Gn01GGYP3I8LrnUJBy+pYQi5Zsw5fiXDfQOUa2sfS2Y2MCFX9AEoWXNhtEpxyHhrV
sLdk3BhG1688GjnwxN2zmZHnhEyQR8b/gcqJkvsQlvMJ2NS/9WW8bQkjlrQKRhkD/hwUcSQm3aL1
oAilxoPC22UrLdKFRh08fP8Ot0QgFFHNQdSXRC2AUokTZaYqCrbXwvKBuyNWmpoLUZ2dRfUQHp5N
wbGDIwJQz0JQWfZgg+FloGYPF6l9f344FgBcwhxUHWBDxR0HfedW7bbwTZH06Lc0gEHlTNrA3VvJ
6A+OlKg0RugIby2lwdGKg/urknW5TDsRipf6iZisjyqz9ZWmQjETOhrtroZiiLiyIRcjxixLbCiK
hccBDhQCcpR+QVJ8w+5HjZykiKI3QalrEOHBlVGoUF17aCzQ1oQbhuTuYuVcvia9PiRREs6B96+O
7IjmAiiL/D54zUXVy/cjdeny76bSyWPhKoMo9+IbS/VyVWevNCiWYLB9N+6oMuhakYHedtthUPxY
TVD047YhvOCfr+PSk2SO7A5p8KEJBikiVdmFN+oSPOlrqBNCZoHSKu9dAmsfgO/ynSzWSiILO3SO
8x7zOu8jEkNCj+8U657Fm9Vh7Xm69MqbA7rDIa2idKIptCBYGHh90zsuxwxb7Rd7QZkcYu5QkNwM
G+4iHdPf9lTGynigIKFtZJu1LtdSwf4/uG+ekTJYB+OwH3k7fIfXkBFuKYtSI7vdxPtki8oHAe23
5A+Ln/J8LTl43T9Ouv8DBxdZwDpqGmL6SXhhSelIDm85EX2lbXPMGL4WgArxKZmKgCoaoVFANW8M
dQo4zy6DSi2rdJsVnkojCqbHwT2IgZ6VxzY7hxysAtNIKdB2gHWizMD1yev7g5tDJz8Z/vhuY9fe
/yHpPHYbV5cg/EQEmMOWUVS25SRvCHtsM+fMp7+fzl0NMHAS+Yfuquqq9dxp5c6sYeezhvSfDONl
GSPpvKcA6mg2rcgpW2Io0+6wRQMozOzFRezNOHwWiadEjPqKw7MgWavdWTr2I7VvyZLbLqqLD75t
ymFVHouxPc3WrWXYUxFDNG3eUJkJo3sXKfKGxXQE+Ysrzx2i2R/N+mtMQ1GbHImPq5n3LFOR5JCd
QJry+F3WW+4UxX21Gqcy/uLe2plL7+Sb3LpcN/ngN8u7WPrCAKZem11GiDC2CDlh0PJ6TVTilRWp
OcdlgpnmOqNzSufG34bcG8ZlT7FkdiFxWXtV0z+juDiQ2/k+ZYVr5dWrlixBo6r3xCqcpS+/k2W+
DEsSSlYwNvieDpW4GwbLZuBB7rNjk3YYKanswlXOKhyU1LQa7b7WOLgU3as2cgmwuJLveR6U8j6L
fwiPd1UcgERTJRnZ5PStbGNiVFedmEgZG3F4amf9szeVs9VZWdAZo156Rqln/6ZSbr/Hui2xZWlJ
OqishSeImxahTsJSuTEBkqEQk0xRtr1h8xRXe+oMvnKSdW9VJ1tTOLwY9PcqC4troftI9C7+0Orq
PSs/h2KYjlquBdKiufWUm7tCXT+lfi12taL1H0mCJ7WlVn9b3Qbb3OMv6WXDLUou8/ja6Zck6R2B
SIjGXwfsJKcdnvhU9EaVXJPOySPLU+Igl5ws2q9VSdQBGeGtaY0wNGGXENj6lLcro2Y/kWrL6VVh
nDg5ZHFYZruh2S/dpacUTvLIUcbGjbB7Wmw88xIS5QcXb1qWbsI5rLulECz4VA/pUR2P4uqM6hPG
4gXh5+jBV9sUnqflmPRIWvRA6xwAbMMjyVdxovxN3E5kRZQzKslOdDvJjoT1UIjtKcI0pIRHwQrt
Sq72s0Vg48pASt2c5/zWsG6Nj1UkYqwl3/KmmeOx7n7L9ndhz6kd4RjyV7OwSJTpuR+SwMzVd+g6
JsQMWhJhcVM1Q+4nJth8jg5dOqHz3ZPUvFTqdYte6lmuQ6MSL5iNXIpOOnVy57WkfIXrEL+PkunH
Onji9pxL55LBtmX+3PL6wMdYZ7hJAeOe/i1qN2eyhsMqxuivrf2sRFY4VPJNWdVnMm2VFzOa+11J
FK6QuIKyFActA5Rg8zZlRfBQhZEVS0OFwOrweiLPvBYdtXhX2sRd1uwFk9J55Z0nRNO2hl+352nb
Wsc0xNBQvHIqvSUnMKTzyd1+n1oG1Il6myyBWtRe4vN4L1adh1peppkMXQE/qWQCKidtvibiRIgh
sgZPYKloRerTnjE0SiDM/LJImd8Zm1trilMbPS9JbEOpdSvZEx+zXri+1MdKqGL8S0+C4U6gKiKW
0R7pR+SCi7ZKKuRyrDTc7mUryFLN8luxr3dKgqLd0pt726jXRl6jYxnf5vkytr9D1tkkDw9rkLcv
Jm9dT0GLBpe5A3ZHqdeOMYpOrxx0YZeaVeRW43nDwtVM26OQFGEJ2B+Leel0qfUSES7sTtyGiqDf
5KEn+kvI9zzgOWiLE8iTFXvYUHZHg5PtIgJdG9dpwMOUyaWkeBInWyg+Ueab1o3kEHH61q1IswXk
Gp+FFYjrjgQNpo0z3RkKR/rmO9stzAanIVjDtKXZkZAyQggo9oQjv56eZ3J46qO42XH5XEvXFM+r
yhtoYOLWN6XDED0J219SMqJX/ZNK7DvIvjAwq83H+HXqkp2QFaGeFK9D1mJIm9dy0Jf7BKKj7cvA
nBLDV5jC0ywSgBc96LmvRkXG7D53+rFbnBwHXixKNa40jVPwYeV4iJUXTvJ0JRZoxbLoU4NKiLWD
RX+lVjMWFEbjaNouEbfBqeqG3xAPw6mtjPRbunWpv2heVDDrpzvyg55Fb1kGimEEDINhoL0YjqSn
NovHi3vVEWoUKClzSPF11mR3MwZbMIlSNE49QTtmzCG6heVfseHtwtjHc0MmQ04QWjjouTPUZNRl
1XxX+/GyDKS8kawA9LF6VXEkSi6XsSsjyW7yRmnfKJ6QeK0CZ4yrzcDvNS0nmdOBEQue2lean3vs
aHPaopkZzFO1hUpOL6n+KiJOA6q71udMfC03wa5BAoa9oXtSD8XSvWIdFWj9MVbdOGEusB2ftPrc
TF6PZZcKEEAwakm803DbniYEPtnwzChmFXUk51Ue4SKm4Y0p6QLq67pyHlWLrzN63sujM6wLgdXu
KH6a2Y9BQsVAG+Onv6PJIcEkbc05heAF0SzBdlJYW4ojy74keVb30sWvWr1XHkeFrU+nujrARsXl
WV+9DrNtEGrVrg2naTjn7sJyK7eXmqZFHd0pCmVm2sagGnYWyZ9gfB9bfIB/VNkcW/JFipRvytbR
0tsTVR65vTNIviEN3tiWnEPZ+tysWhjzRptYvKh0oUWTDseM2J6q66CjoOcctd08a1v2GeYjXiz2
XDFrftFNcCMp8TJd/zI/k85Lq41FmzmKLu/ivjhgRbWfHg8fRNecc38kIbTdSMWr/YmDvuFdgNwM
y7LHt8OR2tGt1nMBSz+1xrUbHGvYF8ngyksbrONUOW3XHjVwAJ0kbVVpL+1wlIVbpBSHXv4iWrla
I6bzh+mqpMKVkROnxSAUl8mX0QBTEva6QPxpi8XkMku2ujiZmZ3mpVU4niqdjM66O4yyUTvWtlJZ
STs5/hgNIKNRNSiqxJ5ij6IskQ1/LZfye5u48DNDcbPSR7yMGbJVB2qs+6s64sLUu+Om2CPoP6Cl
eDIa9m8ecgkYKkPk9bZXV9OXK9pKWQ+Sdr4s8wd8sd2qvSPiHdiVsyuTwbjWqpNoR6vQ0GVX68Ha
WuKJsRThYkv1WzP3PoOV5EeSJgsWYAkl8cli8lFFRiBEXyKQAWibvVl7y3gi5TSwYpng08diZhAo
qlTbfOq6QCujfWOZf6sSK+6UCdeyCqNG/JIycphSXrU2tYHczDwxkPnXAdppC8wbQnJNM23LOCD4
bqlCtu5zXZfA6rB5mt5K61MW34btTV0p67ymeNqITpQGfyW4A3/3KEzwrKQUcGQ9e55l5XdivssR
CULB921ElVZe2rQ51ZMl20olhHrDihW6nTH5ch2IZfZPNVovsQYsdB+0Yr0RHk84a1fp3lzomc30
/EJeUnxoq3I+znpPKF41JGGyLvsJw22bYd7nqZZO+rAmO0Wc7jV3+I7ZSyuouy9py7wqs36XhYzV
OnMm/S3TKd+R7IOzp1ei3QnllMrvPKMxmUrC72YcX6bW7QvkW+u4p5oN20g4VFK2S5ooWLTpDfu+
g6oKwTpT4kxV+qdYWCrHZM1phNob5qe4GhRpLDudfHJOS1QSdXXmcj4oqIv77rhln6l1FzWOirOR
W4mds+GriVBPIgpyrwFk6rXeE1qOkmnBZge6+9BvC/HOjGLZqTUmx2Uwd12kXBqjO2qQbnFTHrbF
YoSNZqCL/CLO3FqqeHyNuFOHGqJ8W49LXPrpljra+i6q+mez0KZJ1aGU2FAgrpn2m/X3hAppKBsS
45kE8FpN87axv8jp4IiKn8jfPVyvqVQ3QXpuME/p5lcyUY+lWlyXIWbSwOQnEfhzHvkNcr/i9l6s
FG3Ke9/V91WxdnWfv1XJ/CaDzyzytR2PS5X8kntB9iXJZ2RkTWvEvQh/UwoM09lR8xKTjCmxAm8D
WSLshdzLmzMnbF17cn/IIaElf7WCsrhZtAPUGo+9qzb7wZJ3UkV2Gbd/O7NKTG5eY2zDNuXYbTV3
FVCGSl+z+KKv7pgxOaRKv3IxfmjzD4vQpR/j/HCisvS6JHOjfHGj9p9uEDeu/NaTtxntcaWQ6+f0
KCmiLQy/uinYEqnU1atiPpWpWxo4kgN119hQLGCpSnVXtOxqRRLZREIeroyTtPrKGQeFOteurH9s
SbFfzfq1TVEP9OVOFp1SxNCaIZpCcw1rb1AnKv+y2OVsHfJP1eAhOSljGBlPbtw1qaemLxHTtdVH
orgmBh6icDTFXfkNwdhpToxleHWflQ/NDKkStiXIe5AMaZ/O5KD2yd6wfK3lpqZNOWjLeN1m8xRj
mMG8kdhXrgDdOwyUtBimTroz4WY15HimUhMNP8tGthMpXcpHtAYZYQ0d4+JpGXtydlbbL53xJXPK
CEaktZt8UT/lILeYYJI3NuR+a+z1+szp2XHDTNlRYVZTfJIxllzYP83gmiKhrWQVqqZrmZ8xljod
ydhyqMFBRl/ra4IwoX34D5eyb2xvCyN9feEMgE6kjEhhw4Zqz5Hia9HJtAgocuh0Giq+QXBH4zwo
JWfRoRhwu92ss0kVrOatJ+EHBSA8drkr5SPJRRzZVNl9GYcxHZdi5V5MtyDnbGsRTu15rQB9B7dZ
4xNGd0E/0FEsw14YEt+S8MxMH0BCSkhU68XDb0SqaFqsfjvVnHG1nXbBFAedVuAE+dqpeOwEpeQZ
RcSH6A5ZEbt1plAbp64uLpe5NkIthm9XlR8xxoyq7HZc7VdhVn2h8CMcFpePiPmNrirCVfQUfV+X
fwZHz1LRdngScGmUhTLKSttkbBsmJxzbT0MNJ8T19frVN1eVqY/Khl8aSPrhBChsqu988orVrn5J
erDbWn8r+1BOzoPwQbp3IMzklpmYBGAmx9M3B5ccV9M6SQWVUXSwuGqnmiG1rKnByWot/XlYQ9It
G8b4lNTzfNdacbmrUdsDVZqjuheE2lfmJciqwQOfaJ0kyX2ddOhooPOVGfnO6j+TvRZXHYbss7ov
umU/x2kgW0RH6Nt1k2QmpnJ/WKewkrqfTdfTEyXwiyXG1Q6piYNj08ugNM9tOf/FMY0bHKYdRYkR
DEn13JjMT0Wm9Syulm4vekL3skak2ApPtbw6PXHUfC5XXMdvs5iSII6kP8GUvHqMftb5OW/PW+80
n0r7D45wZPSDnmd0lcIp/ukYjGVT563jo4AzhkP9Lsjk4OBGh0WdGTzIFpOOTD01KQN+niGQluVK
s71WnrT4Q/1Vp/z1tiq9qL1dNE6iPsYTQnasWntpsTclX+tjJ+p8wtGAGNbyA39KCsEKya87iAcJ
xK5pCYMPyRuwrGtZMy79p39LF/VNuQurT7i3FEijK+lu0/tFehuz06j1Dsyxdh24rLXYBaxgkrXX
8EMM8vrc8b8FH28BbbP74jRmYYX15uRUWdDieGldlCzQCc9GVFwZXkskM11wvBcodOpXHVOp6Hlq
ZW8s7Sn/l+p+hOpcCtWTghKx3nBb/Day3C4iKM+3lqm1fpcph7JswkwPCIFn1HUevpPRldMwyn6F
5CvaXuLh35RvYSP5HW5UjUvrVwETxh0mwTaJtH3rWc2lNjaOU+RsMRhYvqeQ25raz8wva8rOhYan
sM6XsT00gg4a8nLVylkylkYe5jelielAn9vM4y5ZM1eusMDKkhNq4qDtk6NqHvWL1hyZIjcx0kE2
07jWP2Fq6bK92HgrQSaqSz+F0kYifA5Vj21Yq9OHH7psT5kgMLYvknPAUKX1Wlpho30kEgOIxfys
q/8MDHozACZC6mcOs+pD7ch2FHRPbY9l5SbiTy9j91t9W+jnyr9mumqw/wqz5bWH0aekAXCc5PIO
zjQkl6gJW+1W5adOO9ZMzyMBL5meR9wkCh6X3tqFkhxSEGz1TxV5BbnlRekagHaDhx2qLYNVZcvw
GEPEET6ZdDf540qKiBpc1NeqVzlm/VEAaCGDeDxRjjRMmf2jxnPbZidhyfZe1rb5zaXSv9W/WuvH
7Uuhhyoz+eTcE6szMNmBpfGgWNMlKusnEkxtpeFhElQvPltRQIBlYr7yWYz6qbqpyVu8XPAaFrbX
TqGySVInS6tzM9DH01TrSYmUaQx0kQ+3naL3StgYmSYxSQtVvOLyBuTmUFhFYFQZOx6LQMuVkquw
V/GQrnAOP5Zt/aZzSxYUYXJCM1u8afU1Xu26fIoGlvxJp52pVN4AkkBRxf6Z3M3Vic3rmt+sbaPs
O8GsT90FuZptGMe1vlbKaxudNQraGhas8JXIneRdWRxS5qxHBfAw98Gtsirsn2vOQcyZe5klS19z
ayrf0D/HbV8KYLxB+9nnu5nBX+NLISJH5NJkbHD55HMZSTCLxLNL/yp1B7hpF/VeS31MWIggsQx/
/GWXCZY3qDsY0JkKZLumxmtT/Y7Fl972T+DtqBCU/tgMjprz7j74W6vsviid3XZQhsYzYlGL19db
4i4Bi2jqp6W8r+l5wyEk/uir2C6VpywKKvrx2DasV3Vxgd2sc9aBgymBUoWosxyDk2qiEQMEKsg/
Md6l9qAjO8qTw0QpyzmiO13Pej9m3PujTjsvcaZsggs0REnRVSEVEM1yyn4kfIi1EC1MVNs4s4N6
WQyyWX7EXRd/qfW/ufjoO0dlpggTGutS1ZWDRa8OViId+hocRb8gYpgqQo0CI7vSO1Uy16Ze2Iby
ZlJWRE69OSKK2P6pxUuy5PL4y7WrUl/LwtHjIFZ+NKtwNf0lj50iC5MuGNUdJAfX8GQ4M3EOzSu+
wVmBbZlwWqtbT5Z2cx6za9K/axUA7qEXZm9iZiArPhcrVMQ/KrpWiB2dKkWmjkkO+cYIW+4KCxoc
p21JxbAr1jzVi0g9YiedGc6RehvqGP6Ez4dRC7Gsmt3/zPWOndIkbtYFZrbrOoqXl74V7D7+jfSD
Hu03RLCJaxTB9NNmlGo4ODGmr3nJ20IO7+LK/YW5YWrBngZPfrFA3I8KMcgmLQrgksheTrkCAx2U
RMjCNi7convLddLQSwiPQzZSNBqh0H9tpuHo6b7E77CvHdHYVUicSdqQuU4D45wvniq/bb9K+i4T
qS7Q/L5HjMlzLuuVI5a8ffKj3LhyDU6s8oSURNB+euDWl1U1wbbt8hFmwzlaEIw7+AIDk6Q4wQgs
P4vqDQfcyFcJCRDw4gs3kBHhYCfvZP1fvnx015qLJdml+LZQpkW/evE+owQGyio4alVHGSIXjc6k
U54DO4J/2HMfrqglNeMeK6dexTEn9+eEh7S8yvOBlVC0YISOwjhe61r9WRyQdgL2urL6ngI+GNdp
cXF/UugjpTcBvlsFSRZa3Z0WIDHEGIZttL91dJ6xlbZC9a6D5ySUzbvVvNTkao22buI78DYLtYvu
0d7WnwceeEf2a4hHcXlakBTR+jd1sPZek/ni7NSCG/VeP4TYVovppzmFeVa5ywwTJo5PyhTZm2EG
cYzPfP9ULeww2k+NZANUepeseY4nr2t27bzvXltCQHGY/6P3jJBCqu8xakXTi24jgvK78TfmbiI5
tYhD/U62bKZ8zHk37Qf4g9GTuaN/lWwv/ZYqzv2YCcaR6o3xpzl8LNKT+qJgQyBPT/2HsgY1f5Hi
besGVPlcxdKOGoTEMocuPko/N0V0FCRbmCdolRFyJYPL0C3wHIL8Adlx9F5i7UtKOSm9oTwA1lvy
bxK7Rf+dFgFIKwnZ5vIqCYe+c/NlF4kBDZ/+p+aG090z9acZvwB5iYy2s0+ZkvqWVyaLrHloGpQ6
KEHei3O0tGGnn+Cx7WI9qty6wggK6zcK+OBCxOzXiAOA+ST+1fUzrUSh79S4ttvloNVc0wt9a2jk
/1rpR9GeH/g/RlCcbHJ5/Q9Yeiw51c6OabLDOsZytHoHP4CKSwQYSrZvPQtFkpjF14JXPvPNGwPS
+Q282YZrNaKbeIM36clm1pegXV614paxppIGM3GsaudnNRyac6MExupGiw9agiCMMABMuEvUjfQy
7C78jYJODFvJZ70Zy+fItRAfB80zImeMg6ipXCJh6/m2JVgeHKz2BlQ8/xvj1qk/VPXGaxd7t8Cp
XA+mzgeqnhl5+N70QxYRa0DEMGaFLUWN0PLW1jcNeiZ964XfrXNkFo6xwnscHkEE6kPH5lhx6SiN
Z0m1O5Y/uD0YsZddt+5dUcFXJG5CrPc/8IoT8h1VdLN6E3opges/6FQkAGQ3d9/E11raodCCLN8V
kmNRuxKRY+IuNgSmyRntF7S+nELEpgvlLh8DtqZe+iDcAvl8wEmFL1pvydc60KmXcFOyMyU7zThL
yPzk09DuLPnfzH9u4WSETW5XwnvUvDZflRzto+wV5uTR9FgjIv0Om6/+oz+pQPrdojhK8dTpB2ni
MpcYW361ovclQRRSO7wEajWJQnvT3AxKjJO4p3LWYcgnW5weBkipm9dou/nX2qiomhd1KQ+LTtOm
+rifyjljqLbwojPsUP6qinSvJWZvC7C8BSKD6apOVrg5DmvlDnpzMv5/vZPYUJMAtc6zk5DSVNdf
KvkHTK7oT0YrfwgAELagjQ8Ouy6dvoO15xoyQZ61MgclIq0m7l86pd33axLKVe3oY7PrmuhPzJpP
azK/BTkNWqhlO9dTR+13ep775ax6hunJ+sTFYlexr9LNXhEyISC1Tcmtkx85+ZZRI8iHyAxowQkb
7JRQag4PGC5xRf0Pyr78IYV+lyqYbjOzV1/a29jG3rj+jZPiokDpubjAnHcqP1lUPGlTxmAZ2sTB
vs2fNK+T/M30K6gWbUz/Fn0vQ50s5nivVI9mvO0d1ZxPeYsH8zAd1oFNXIKJyYzXAFLL6bl+tvp7
rIl+NmPr1uZ+bORPQAB+Pj7iu+TnaXo09gC1CxG5Tfeok0Xs/bmClm7x4pbjtdlOYGrRNt0l85Yq
2VMdhRlfrWnCsyrc8Bbtcq4JjO6vSXLi3pxXf7OosY7aXzz/ziitYxAAmwIfCwrDldTDjHRRwS0r
xlHL4ah9FL0ww8MDfVgBvofrHO+qab+CxEJWQSUo8ZNVwV/A84SadNh0IHfZa3JOwW1fr8BE4bbB
xp24hdPRMXVfXW4VftudHelezYBmRIpJMIl9WK/n+sdAc5Ub0xVwGZRimq7CuBeet+FInAUzlJNx
18yYp+sWclAaO6uJ0Tb86lil1Bf5tihhmePdFxJyZ+fENnLqTaNPw612L6r1jNoFO2nkBIJ8k1n6
1Mm8o1l1l/iQUWWIFAj4tZhYqUEYxRhJkcE38YWA1/13YdzHeWfI4YpTEXFdy8+EJrCEwLtMnOXq
SLVWejk0cbTgN64ku366lNmbpZ/W+ZzDsgL0ant1QG8HuNs+QgCX1i/GFLT/A2sc2JMbRR4lioQ/
4+u0XlrpNvxZP0Wq22Pq6dG/ZgHAStPboo93iZth5ZvH5L1uvgqUYNZ8mEjyU5059SFFlcEVGO8a
Jsc8tpNEKXHPqR4pIwsf/E5ZbGtnkVQVXYo8KKqbNR27yROKiwi3POYHEthNxXxfP1pQz1+RXhvc
M2h+6uhXM53coulHq5yLDs9d1M7b4mo878XBOVd3VpXC1ane0pm0JKn0kvTetCfx2+Rrxtxbyp+o
fhtxdFXzKy0gJCTskaqetjpzB5X7k4nBXtrHdX9QOzhAHImgGEsx3CY6CZBjoD6fvTxQO5304i3f
oNORs4yIA4reV3m8xTvWN4u6HlrqOFl3reG4SZeidZYZ0+cAow1fPUTGI+JU9db2vojw/I6q/K4P
OQWKGsuj+1CQrbQUG4/+JpcpLFCRFE4N4kfJgNLHYtA3u/cvEq1J4wzKbtk85dm6Tt1b+55ZDusB
EBSwQooht4S/ovrElawpfeteUWhKHx0wS5ztxMpy18qOUciWrmLYTSK68jWtoMPdR+12X1c/inZM
Aonmd0ve6gX0nBFrmKKLxXVQSzz0OVCHfTPS0Vhkf8iHdvxmJPdo4Pmtbr4Ajbl9RxNqieplvgsP
J5jhKKDS6BpSbAc/5dAQw4VWqd4w+jvFCqrYxz0DqyA3XjSetvicr/c2/YgTzxI/RSi6VH3XcyvQ
jovoLTrc46EAgbegfwjuEFP91ZLE77EUDnHLTRNh9Phmgu0LzYeeccy6CYnumKBPX1jmJ7lLr1Gh
MjSPq4bFlc7LQaiv/i7RvsyEQIS/TqJQnHlA2W2cWt8q86A14HAg7rZLg5YuhgBFiD0dm4hzInZ1
tnZT/8uScwoyHcdOh4gk7nZmVzor6Ww0DEn3rQkvSjkjDprR5DPuyQ6JDYp3pI9V4mdbRQ0Brq1z
S7W6Z+Szt2rocYoY4EHJL0Mx241knEYYffydBUeRn8b4RsQkXHdsIZCyqbcno6O9z5+TBkeAqdA6
NFAgJnKzy3XCbUy68LLwE3pFmGcQk+HdbL5MKWBd0owDKQrzqau/Cos1kQK4UJ2aSX2WTNmpzCeh
dx+PenpSh0vJL4yLL36akSFjNJ8K9SdqcMt+z0Tk+RINuPwiELObaP6yDdgc0exSJ0eowjkqyp30
JwPaW4kPMtKuG3LISFbdSn8XGh7KoeEo3L5q67uP48e3HFj/GaoYPaZNOKkGdXfqyOrzvCQov8o7
V7YpAScauj0h0S6N/LPXgVCLBU+bd3AQxnQQkEEMfIj9sUr+enj4lW53+tvU3v1PqHLZtPMItR7T
o7WciaJpftSURGn3MRX5XjHRZCXZXuYPj03jQCzmoVyk24gnwbyv1Jcov6poGePoTezn3t0s6TIO
U+R18qParO9JkQXlQVjulgR+jdDNGfko41tqPcvy5C/Fvt/gqaKnKgZRUp6GeF/LMIfPkrDTTG+z
IleffrvaS2BXdCMk3JVqV6vCVHhN5YlK+59ef6tATOkQaip0i511JE5WIO85jrDl8zAP56yUnwsV
rJr4sqTca9golv/UDrnEsIqwziVM5/Y191ykiXXDxpo9t3Tf+pK+ChZce7NpfiVN8E8oH5WuDtuR
HT6MGuea8W8cQEq4gaVZMHdjbn5Fybonp+8lHveL/GogK64ZIUjbd02In3pA7Y4GIzWE6ZTC7gOn
maJTpRC7OUWLryli4jey9mzocXpTVARCbUxNX211qFrxrTYI71ERjtb/5Dj3ZE0JhRY1Y7m9b+ID
AuLIiUUL3f+5SGByEUKp0UMZSN+oWt17aRGlJ5jTXp0nZgHwVbPVSt6NVhI5bWbkzii2U5AM6nfc
GbEPE4pqYU1OZoSARFUmskMlqvvqEgn+UOxUyWK+zWXuYFbmN4H7PdKu6/RC+9llB8tkdqJN3QpF
UvWt6aprEISw2VpHO5Vjpm8yCeN08V8qPCuEFNGEMipjKfMTEU2QcBLChlxixmwZFGIC2/q5MIVD
KwmzYwqKp+HLIbNRLdccbqOWulK1W5UvzYT/koNiYDXIX91Ci1+ipmgquBI4S/NB0OFCXCuOgZHR
1rTnLmnedV0icnuCiZI9xOzqPpO0y4TxJjDBShVrAmERekwZvEt1uALlriZ4VCbJFHZ9eZzmUYXV
imC7MBhOzKBtRV4mA3NOXeb5dxLzlA0LcmSUs9WF1jn1VXctZcsxOTuEpTkr/aeVmfsSe5F2Gmty
mzR3sVCfakrzowlHoy7/x9l5LMeNbGH6iRABj8S2gPIsxxJJkRsEneA9Eu7p56uejYYjiRF31R3d
6kbBZOY5vzvbOJQ44mQMqp+v1eBk9auE2ScuZiyD6e+TcjIEMbbkAxTHxKBc9qgdHW3D6AmDM2IM
D7iTYmrNKX+Y7J3SrHR3V1rrcLz2Ym/Km/xpwRrrqu7CxxyuOsZ0QGKZMwh9ooBCGii/NARZ2jIZ
DdB+zXlgLjCHe0E0Uzy/tGOzA1WhBy07L29+VMzKCOlpTpDairM3o3vbWrYETLS+G4MuQe/GnCeS
fiKbN9T9LrYojKxCLCU+BmOJ6GFVElsrJ8c3Qm632oa12MopWkl0B1Knnawfo2FZS7mpM2Nbm50J
40ahlKA0ROrMrvtY35eAqFK8O+zWlLxd/5p1LjE1xnPVfACXBU1x7ML4qJWbTB/uZvfTFEDcOX1J
o+8mq11NNs+hUrYiejNMRrUoPqYzMqJ2mdZWnluor6q7ZtCj31SIXtwmeG2KmrE5SYB0BA3eqJm+
UtqvsaPN1DuMA2zlU6epGz2JrlOQekEtmHFnelYQo38oFdS3fTut28Yh5HMspfvRN5W6lOokfEUL
46VmBZ9aiQqVpWzIljGSVYdYOFGZspBbRsm/gDSIKs7vOVcRcrbMAXNCd4/w2vDh/VgTrcxXaZJs
ZO3uo3GEv2PkDdqlARq+HEMQscoavagtVwBsZWkiNOsBbURfJPtkrEGjonONla0GFJFpcVCg4Ixe
28zoD0dZPg+au4pFekKUe0zj5BLcbIkGaJOkqJ9xq+RobWzbVpeqLOTKrm66sONo7VUzEfczgs5y
sN1VcZPqom73hohw/CDa2v1iFvnGReBvUUaZ9CQJjqQSbYJx7VjoNaRSkDcUap26tPvXfn4x641O
t2kgImvQ10QUJTjzFD+071v9ODouFU7lM8860K2F3vETf7UVgX+BfZeiO2gojwuH2tx+TZWavkWx
/TF/Kqr0QROTfZogt0EQMhrym2ZbSw0/609OdbajR6UBm96pRXlbcEVM2mRuv1U2H5rxEyXLSqaY
0FR0w5FR/6oQ8KdeL37GYbg2YiiKGuwtVU3XmzqxZVgQ85Z+tSTBtCOVjXtFuNH0p774SIO3qAfk
ZAmL6RNpwUBdnSe48DuwiUnVlo29muWqxROhnntz7QSXQDsaQRedU/yaBtrDqzXOH3HVD7ukfRTZ
usvsTyuPGa7Sry1EYkzwW6GPL42TPTAtoM+gU/yu8tLuR2zrnk0qrDN4GRrc1Og23U1vR8o1ipDR
RekrlnGXASycy/owRcic0KwKPYfbz307ajZ2hP56SaidMzG/ga9rMRApdStlC1gJFT5P2biZgmXy
J0cuYhOEWw3aD5Veu3qJyfPLNbZXc9kUw3EetnGw18WptRIvZItJ+8e+uYdqglAecujTlVuAtyE1
dTHjeopmrXqVwwxeJurTl16JTik1uNnsR+VFDu6KTfsSm/VKGR5MwyRwdcCRYPhFqlgXiwovzxAx
9C07bXYJbWFtumYm+YOif1kGErZUu/D/7/XIQ7pEWcyiLdPuLqb/yvP5EGrkc4NOGEA/XZ9Apk4n
kdk37ZK2ztVNVr7OEzkfo+k1s+5p2nMXlDt3zLgPvK/pq+OgmOI/bG8gIOyj9iuXyF71duGAxHc4
NEoji30g8HmyMZqCb2TzzmVqtT77eRVBixDfnYtwQE1As5son7mw0Y2iaUReHyfrKFxVpMKUwNZp
vOmrSdDVbWvRn0d1wtPSt3FFlCo0dpFBV5sdTWdNDIrdTiANxqrvf0W1I+7RA9SLPirkWUbg+Gz7
I2xWGGmTr6q4O1zgqeROlUnt9ZX56CA+wdZR2ta5Kox1jLtl1+BFxq6iFBuRM8RRodyWk2DBzkgn
Rz2I/FuO08+qIu13mp/SuVeQbGy0Ti04AMFEmrhb6+FhZH5T5ZhiUevJqVCWGbIQWRIrZxg0iY4C
n6AKvI5Zs9F7BSHrCPJH+XWRSngN+8yfRkPcdeP0OiqghYalNr7Q0QyXjntfawxMc8d7cNa0eWpu
/XGrh79Kl2z5WDsblJ9mNaRe6TpnvYVLzk568ANterZMk5eaMSPjk2w4NKv6GoiLQWw1KkKpMj9A
PI7pe0DL1dRP0fCssblF4kdnP40WWK72oAIVJjcd0FNiQhEbXMfnszm6A46BIKrrO2eCWgqsTNs4
caS/BnhUc+jScIaJK4PAdymp1H5l3Fo6CV0ezLULfupshyY1X7u5Xg56jY05+DHG/cYIHD9PR+2H
Kj4CqXgcC1Ydx48Io5jGYCPDaIzKQQc8KG+NGuI7SV7bNv8M5whs7Kma222dBI8KoIIqf8QjQGxk
I7NprSzdRM6os3zQ8paqn/P5LdiHhOVoyP/DO9PeZOr7FDFaUBioiY33PBYHIAs5CxUSmdoEMw6C
N/Zxq2TDdNZF8csobGjFjiCiUZN7dYw0IoLfy+HJlriDQOJN0+W8S9ftlG9ssLtQvpZko8voB/4r
RO5oD3seN9vD8CAHBKGmWtCjJL4FjqLPcEKOGW86imdwcxCp4XY3SbMq6gtkbEb/7orn1lHvw8J9
yaucshnU0p5yBUXBLdIBqeM6z5vHzqa8A2ZL7P5ADHGirFCLh924drBBoVs2oUGE3zT0OE1yE6cz
GGMRKZAa0Ni5gdbFshF9V4kV/ATuZQOrP229eut5s6g3tAjBKBF76Zn4YsAR5V6RR8EwGq+lq/Cn
+ok0RzQsRujlA9gmGckSM5cm2Sdp4fLSuuT8VUvnZdd3W6ki/ZjFntmmC8zEo4aUpRFe1sXrOJiY
XgwoozxNIW+s1g6VcwfweGh64G5hn7Ww3CCazsOh+TkyPbaQJa4hNGrkOjsdf1/AedAiT/PadNDu
NSwsi0DD6tcQAN+Vo/tTpg2Ec0SvreBrzm0TNMasVlgSRpJNj4jZ622buWIzuzWga2TeFQkYH7WQ
6oelWx8Mib5MaA0SY3UX6BTDSesniUUvF/IVtmpPXYr/pLVQpEcuHKEZXOzBBjZyrKPiiKuT1p4W
HMupubOp6A0RrVoBRCw8trF96lKvQHuF7VOdIkkZxk1pGidGAULYPcA+Tjgr1sPwqdfOPk/cpSl4
w7BeXO8HmG6TD5uwr7cxP0trUe73D6U2rKzkhY1/M5X5PnadTdCuaYkjebAeApQ6VcVEb7Qqbal5
AYju7PQe4utdFDwHDbsjHwqSmiie76rQWnVw2uY4AsCKh4pguHJgFo19thF4Y7KGcFa9ev400Wd1
gdzWxYvLBCZCH26V04Airvhw5ZNiXqXzgforil9DFfoE9Zr0Y+V1IJ3btF1uFRyjYWBEOvlD1WMd
S9CMw7QB7Kfm2Uieg+FMeVp2IFcVqxipheKs1E656mWzcSNj1RAa7003BsYYwy29+doQ6N6nctMr
T0Odrm3ya914r4+PFRYkvWeam6l6Im5v5IatZY2X9QoQ5G3RD2zsCTEt8t21hmhj6sE2tZyXiKm2
fZ2tR8dkmDg2twK7TY4MT09ttGXIEWxtH1MHmVg2gzY8tP11GOJ1NWH4s6udgXEAK+CSGMWb+12a
PCmlh+JEbOWYCzrjHtN8CUZGmxRa4y5F42GBzeXRtbHflPiq2j6uIkRrz5P+plfvDmy8VpPlKp/L
Ysb5mQzv01jiqK+KZ61MzlVMdG1rdGdtdB6iWSW1IJ+9yp32SravXILlWmbaia0GFpbQVd6eQxjx
Mx2Mhw3vCRuLGkYfSJE4j/cgxqwtds/SSddhieg8hcA8yOocBVeamaiECt7n4c0suaplsuys5N0C
Lh2uk/JAvR/Xwbm3IKxGbP9qOCCxDjr6DYB4uv5dl6L+tobhoiJEndHXulO/6WhOhIizhS6Ko15P
/mzluymy9HumZKGENTqcknE3LoVEd6tpIXt3pq0ra3rXhfNW6K9Odp6F9LJGQdaitwixcjc8Cmt8
Rbdepu6yD5COB6MKllzeqqMyyB+0BgyfFtgPk47+3S5u/Pct04HKZqwmel3CNowCAmuiJ65CZ6OK
ldYwWjFGU1ocmZKz6vTGc1jNJOKbwtinOZRyJ4LdmBpXM4lWqWX4oTtiv1hXyVpT0JMiaJemrzfr
IjkqIrjHAtHF78PgXMLppxV+YPCFwKcLtS3F16N7zbokinFuQdcbpzoqo+rZpliVtmrfO2OK/ily
jBVNHLFN+bDCgPgSD3itBnLZcpGYr06QkjHb14wAzYb/W64rGVJSLaU9EbUCXVZjAJaS92SNqzlC
aYRNciyehHhF7zcb7xUUgYHQofdHhRqGDaV6FPb8g55pa3PqFBqMiBuqxx7rk9K9jXN6dLL9VMNv
hKUfFxmGCgep0LRJx2kdifCooDCox+RgJdVODy2cMaO1kpWu+7h+lplVgzWpuzoANYir6LFJ1aWJ
jg1fLcPi0QmX7arLh2PYBl4IqVLOE2r8OfEN4fhZOaCca2vttZpdOwJaIdhVeWqdxpMuO+qGuQ3A
1VsdSdvADAAbj5qfhUCzJ2N4ZuOV2pOYtmbAS/MwV1Ls388RoS1o1e8psKvwyvdhuhdU3KLdurTM
gfhRFTYczHW2V2N511FJaDWggdmtBxFcWV+FSoie8lkijTfG1GtMySrJKuSIboVAKqkUXzNE58Vh
ywPWinyXtQMJdEC7SeI3dO5h7NewNPUw7JzKvmfkVuW3Vnlp2+sUrQ3DN2NjX4ELa8ZDV5eU0CGN
wLLMAmNR1xjRypUK12qI0ctumUt0K0ZxSkaJXfwJI9vWVYt1qKX6etbm99G+H6jNqvnsKh/5+AQJ
Tot+84EyCoc4XkvMXlAmK0jabLJQa4pdjd5BtBs10t76tkJanO9GgBi92In+IzRmROfxu6NnIOAK
Z59LGthjV8aHkehvxtCJt2imWQuMeW/C28/UEnI84XIBRZmWEwf5dFJY2L1qYUDQFrEcf2IU6tyP
2Pil2Zu5bc+5dYK/hByecBkr9TFqCt/Ah59YzSGbz42ZrZn0umxgjIz80hTPTvI4NZyDOMzFPhtQ
sDeIxI1jQyJV2gigyRtLsSodDFOxn920h7CyFkUr2rN2dg6N8ssgKDfDLWw3mF9u0iQZVzjyxRLf
UEQaXdttmC7k5XG0hNidmJOo47NdIXnWbeGFfe+X89G0C/4wPFwADRJztiq1FxCNm2FELLLNVN3l
+p1OfaOuu3lHUixw/mIm/cgZsbHOjze6K1yW1RZfbhx4gbUFMDLNddefaunlwFzh1QyXdUGRjSbb
/KxvE7EARkT6oKDpQB2BPim6Q0K+SI03Qf8Mh4CqSumhWxt8ucpRRghQGHqbIsFzacp1g3cEJxCf
4DEVi+MVPUUd5F7cFqthGu6qFkrjEMt9Oz1Ppp/Ylqen+y65tOPBRiaqx6dKVfg0o/S5ys2tIwRP
792tzo1S7GwHbrdx0WJiiFTeKDu2tOXAfdizwZGWbRb5cyd2pesyDBC7Fi1u2cFmj9ajav6y8gI1
l72Lw/khqV9dTea4VTA41IPm40n1J71D9JCulQRZrNiHtzuSb7TpvHlUUmDSGP6kGSyLrnpQe3kX
Q8JIh7joZq/0IeYwZRk14Y8wuX0V8cVy413Nk9YDbQXX4hmN3HbGQaiTRQ4qJWwStsz4Szdq1x6x
GFPc/RBh+RN7BrQ/NMCK4WvLRN8GKfHIvYWUZJoLf+rfLMsALpLAA2G1Jg0LPLWh8x8k+eSOp7vT
VlOnya8HkyDO4q5MMvJYIqqwou9AV+w+HFeB6JiwVtP21qNcz8wFM9IGTyfIkxzbh7gpWe1tqDLX
ziJZxex0/Rwqmv1wS+tTfZv+3g97S25dDeAgdMESTBe1phgRh2J8woiiTE/1fELQmWo/06b05pZ8
AlTwNYzzs8PRPobXGurHwi7hNqsgaV7N7tzYWCQmXGDDmH8WLRbnqQ2oUSV6fq1+dBg03OSS8mvo
3iNDv2tqbSduCRBVfq5ILLJLEW/K/tIAHMOkzVq6CAHBBHSxo3EsYpQZLWtV2x+MNCLdKBm3wfAZ
Ykx2Ixq4KLi4PWVSIabqVDRI03DV93SeTJ21cPQN2im4dY8VBIihPmea9ZPAI6WU2zxLno0QF26R
T/cOEwSuoKYbSs/OBPPqz0OG3EnDy7BsWWuNvBeE9CDWj6P3qdvqsbJU9aVw5BZOZV0R71Rl+TUi
JYu6aUagRqIgJTrzGND0TeZLmJ7y3A8RZaMFjSc0DdM5Jst8QZ1NagCC30hxzvk8e8YQeEm7jNr2
Xe+qNWvJ79toL+mcjFTxLDhHJ4OwroO1DjIUjVdzojCzrwLU1W+DafacPKPEJhNLyftf+e2Di1cM
K1sb9h0ynTq4DiajGEW9rm7lBahbXb1g9JXDSsR42JhKZYORc68YDmp9hXRIlHDTpBiVzklFuZfQ
X2gpEc42ruOgGUdKCYxuuBajOPPnouAcn9ujMyg3J+QFdKdMftT1CrstDvxzDAU60b09oBIlNUDl
rsdQxy0GyLAK8x9CLoPpXiOJRdmyLDGyVu6qUV6GDjlNspKWNzYvqL1Dpvqq922wi4Yfk7btg00a
Kv4Yn4PkLkNx6vqjfs3q1TR8FPnSLV5juHj7JbagpB47uNP4OWKvGB7VbOkwemo46ACcSkEoTUE/
O7f09/l5zEHMhXaTdsZ3oUNhc0rZNNz+Ylt+MR71/rEwr6K3T0povVScnZk4UgP7an+EkGxV+VBH
O+k+GRTLFTh41gflsnXt4CTk4OktLy3G2SF1rF80Kwz6MwfpnNyaiMMWbX2ZOebeuFlp61oQ9AkZ
7jUkm+daSyXaHl0LQc+csEXNORhjbpy6Bg2WUU4bqQiYqLLdBU7JtiAnfd0ju/JqzFZa/lSr71ky
rWscJFPFbN5mnom96WP+kLWfjGCrJc22qepNpuCRypS1hvRfkAOT30W3KTDjMpo/IuGJIDmpZecC
Mdu7SlPpPDQ006CaWxeqvwXWq4bnKGV8faFTwNhwG9racJ1rX1LFIwLeNxYF0YQJr85fSJu7i1Sa
6BIncBJdeqdg+53WgmScMV939snQT7qxFUBC8I6qc5fRqrfTQVjawqrrZmc6UeAnkfUTboKYEcjt
JiI4Cjox4o33mvke6mKT4OxKZ3jsFN09LEfUGyxxY2HrOLGIxVKTt1ygdY2gZibdXAPfViZFrZh3
jZEecqO9xiZCXyV7UMJ4H6DIsJTwaLWxsRAV1rMu2bgi2ugzNghy1cZy8gnY6CEAiwuJPwujeawS
XAzDslTuAklQ9JRbXnUzHaVwwxfJp9qzuRo3f7KdstHVtY2m2zYM7rO7B92GkC8XAd1ipI9YBOI2
X8ha/anUwbOSQAbDTNk2GQeR9WFzWDfZUkOO77bbMV7ZMeVKNP0Kk2RfuOjWsSdQQVklIN1003MW
a+nKpYN4LdKKZWBfojA+dChyLBWU4lafZ/huC9vdaQ1RTj90h/A4BwVQCrALs9bVfoITnsnlFp7C
VnkM9cZ3YQa6LEKmcQn5RYi5E6v25xlGt5g+ahfxhwIlQ9RLP2GDEvmdA2rYICuVMUIitIALAz4w
z4pla9b3QVmc7Cw6M/R5O+biXMlDMhClJOUn8plE2QjlFKaWT9DGTy2I9kFuq14aYUmgyoeGdBdg
WIc0QNmUjMiI/x1Cpd1y5v4QAWh8iblLw2LOHXfAZLNQvbf5CZvz4haUeBkWOAW/CUr8Swi18SXk
rkqT3lJ1C92euYqUH1V33wWP39zALRruTzeg889/S2+rzUidMkPX9qo6VDdZqN4cJj1KECBasEPa
VNXPMh0wxFqNRUUfwbl+ylBAK5lzhObgm9/xl+RU40t0XdrpRdO7aHLm8XgLzc1wsUMBrmYfVRfu
JH1ZZx5T0uE8A+WQgDeo31za+dsj+BJ83HSGPdsOJ8NoEqdLYpcdBio2vHEJlodG+poylBPuBlNt
LrN9b2wHbWvL17Ej3qDlA1PqdefiUMQDEnc/60xfJor7wSnWRhvWL8BcwdO0FzXYg9ledGvy9IlK
zeWm6vtoeirYhttXo9Y2MaoP1cVanoT2azQ8cIZiecKI6Ql8ZUE1MnBCbhJL2WVmi6ievPdZUtFi
l+fDNnDg5ws7/MEcEqch16xmZb+qPWbKYlPLZqOl3a6IFBRIJqNZqQo/MvoDvd7p/LMxw29nwOL+
+5Uat+TQP3xa+i1p9LdPq6/SrMwLdWb8YnR38vNdcC7X8eLNf2w3abdQ1whK1MWT4mGoQyG72A2L
q/TFAnDaC9e/Qu8d59FBRQG9/Pcv0u2/fGVfRydHQtFbxQmNu1DvNyRTqWg8lPonwfI/G0dfVK4B
PBkuge5uJBhaVrSicTLgSzKoywlthL3IOqqznYSu6ik9NzUx929J+xRTm+fkmFrnOjq7WrZx0HfL
kKz1CZZpILZUtfQj4tbz8K5WD5m1H39Z0+0CDjFd8yYv7hPjUSEbsVqiYQlPakRW1U0ecNQHga3p
qUeVV9g7XK6mXCJyvDBneulcQaXn6GGyViqhGCkhoQeFgkb6DiUgDDSf1C587jR04IiAsCQuZxOn
9aoYgLzXxBLe30yU4LS/BgetC4ZDj3ku6sF4J3iuOg/y1WBf5uzi48jTfQbhM1cnONexwt2v7JBh
NmJcDESX9YuABKgC/ANUaXh0nqBvLePO4BijXpT9BuoCm1s7bG3SgmR6vGVz5caPkQhdxGP6R1ux
COiBA+QETBub0UsMb5aJCjmSqzifjxgTOWGiSF+oqs2HHp6zJsQJZD5munmOk0NYoolxTzmiQ2II
EiCidtlN21Y3UW9ehX6UwScjbLrxZIz10qrf5mKPkQim+rHBeWUzzqNigRKfhBdGA8nSrylLSquv
jRlL8rbFVa/6cyOLNz11fJeeR+PIzwt6PNLpSISY9qnlenQScbMcyQeg2aSCW4jkTQ+Ygz5WqwiO
lQnXVbjJg9dWPRYU0rTtlSlIrCXwSifDBDHTJs3YdYwjZ9gMOm8guC34VemwRlOKGG9OSC+pKBIN
RqMZTxMWAHxaSfvQTDtZ7HUUBg0KZ5RzdYLZO07YPy35SxDVFqiYHM3BYxC1PYMGMB4P54IznqV5
yPML2S9auHVtgnHiJaXiwBz3FvdZih8ufG71+KeIose02BSq51YPaXepCt3X+vBeoe7L+x6jMwPA
CuFFEj9Ja0TrsUwXSJ4rhI8yL6//Xs//DUX50w5zOzB/22H4RHrhThVCTjJYMKeQ16j0r3FLnYtG
sUe+asP4RRRsc6ZdFPOUa3i9yYuEBx+iZoHIZTTwG6ZgHllwGGrnl2Kias67mwXjtQLiUmkrqeN7
QtajC3JjYhH2kYF0wPBTiWzRbjzUm7VDNcPySLda20LXHAZl12UHRez6fOfaGvKKHxmMW4Y4Jmsv
1bSZkvbcAwhlLlB9Jbt1BnC7sKLoYsXuexlYXik+2mAfIPdREfXn3RVMeFl14yUdhzcj6DfmOHkG
rvkxIyRYD4/m/DIWW6M7OPP8XX3z57PR/joNp7CHwJKmlh+mSwIvRRDjZ16tdOq5m8DCAwQHQ/j3
2/xzlWN/nXzjBFElC4VLlUmkbUXRYIknRWi8kYr/2xW+FGtTUYkqGnBtWLeRpPN7C6PffXPa/Tk+
23a+1GiF0gwJ9VB6SHQfXaKKZhCLzw1I9mt8T9/Frt9+6v//xdvOl3LNzKqpEM6cHkp8NIp+MrLt
v5/Nn09G+7/i6LelROFvNnYsU1jgHJSzNRbEra9m2nur0L8pNv/8hh39S8S4JCM1Y76SfhekrKxY
4cRlk0dxUxK99+/bEH9+QM5/A7t/u49CddFiZ8p4B/2C94dYvYa4NYSmhL9aYbIQrYnnN1uhIjkU
aCOq9E6J3wOyxpVgRqY1+nl/nNH9Kp9pDb4cp9uwhdRplJUodlHKlqyB+lYoylvQvLz3rdz1DaSw
8U27XxfrAGqP/orUvLQV91H2rmnXKOl98DCPA7jRDi3hX0YLCJrGz7I4lgiyScdwM84X7aVh6qUc
V67yWEXvWqpemhlKL8n9PkJ7p5Gt7CZA8YpkMt1jbV565md3+REhxVgx1mB8qWKCyJlwIKFFJnen
8BYBLxnNU7yP84PeQMdE+bEZsaTQ4cGAJpBRcVY536xj7c97hqN/WWZqR6Nt2S3UQbeOFOLqcNj+
VMzwwQyxpeyCnPRYrO39/7TyHP3ryiuKYUIyoe67sLKvTpO2J/gnzAF5WbpkqhcFgSCZ4yOqSglD
E451/ve39re4bf3LYlSVWTWqYjL2StvA3c1BsUon+6pIapwCLVjhsAeAn1tqB/L1mdfqsldaVJwD
zbIE2yyBzFw1Ft98/H+ZSu/oX5qoIcrbPoxqYx8NrYLjMusCg+T4QnmOS5Xkphiu72PQUWWbvQOx
Y+sq6gaLuEuzywjycMzxvUmzm1wmq7Y26epkYRZtse8G7G91qjeX0aHK0cug/TG4doLmddBgzW+L
Dst/jAQvm8lxkaINvtm0jb+MvtG/tGdS05NEJWX0YEub5D0HnKVclQQoYonyZOBAukHNqNWLgqLV
EuVhisnrmU6hEd84GLQabfxZyPxaZdPaRIacI3iLmCspmA4YoiVtGrkZGigaPKdDUwHIE9PoxMs8
tL8bRP+Xe/gvOPu3XWk03UDVU7ck5mmAmkJH46mvwSvZ0gnQP4EnwsDnJzaWAVjkI4Ws0Gd/Wtfq
Evevw4NCvwGH9zYcWVZE86znvYJEidtHT84NMWCESJw3uyFgY+Mkr2CURMnqC/ep+5Vmd4jK+Q4/
M8awA6Zwbjw1DOwwl8o79amCyoLEyE9kREq7THctcQH4mJk8t0Y53hXEoS3qF+zLjbrIzyRSCnOZ
thciSeYoRBe4B0Ivvpka8N+8sP//eAP6/38LOn3S6nImwumOaPaVsUl30BJ3KCkXETOjlcUPwcAv
07N3TE71opWLCHKhMHGsWtkMX7LpHVM/WFC9bsDVbv+Vn3tYHX1CUTwTZObVWGJlW2censIT5oVj
tqagviPjGHHsGjJwm63lRu6jpVhhoPofv2Dty7lnizBo7JK7Ynayh9F+ra/VCwZUUp6Z8T34hCUt
7S2PeTEuTJ+EUu/z+SH00xVo5x5vd/1d/P1fOvL/NrLfPsN4lunIrq8zpg3W0ccz4t0ekb2gmPOw
8y/iVfTwzeZ42wT/9Cq/1OYN20Oa3q4VHJRrsWUYwXl6J1bbK5b/Iy6mfTlo3A4hSKNPzl3gIhKv
06PQUeMVI2XXv2/iz0WR8x/q99vz6tS+FmM6OHeacjM8Subb1ElJKrqycrP620Evf9sdbo/wt8sU
htsQsj4DlMB2VoP0zemBXgLZgbMabGYVtHsxv2Xud0XSn2tV57+D+7fryXLo6yBD9N5LguPJo1Tq
XQ7wSpQckSmDX+nMGSm++RD+UvT9N/rpt4sZMKtmlsGYcXCsZ/XVwN1tf/fo/lLtqV8gptC0qyk1
DUbkhM6lrzHiEYn473f/N/hK/bIXOU4uSjuSIJJNSU5R2sCop5Frdx7+CcKtR3u2lqqDSbZCXXPS
Rpje2CJaisj+aJlbETUnU1yJtjZICpB1BzpSuuFinFWJPlgnCmRCDMmEGgLRVSXe262ubjMRqXtJ
ToQ/dthXevzbREwV4tnUSWZkvm6AyCyeXedO5BqpnkFA8FWmuh+SaFkvq0ak+5lZklZAAN2/n8Rf
QG7b+XICGxrLTCRxehjChFQ2u+ink6YUEkKVU1+LOEJmhlFuiK5NltAbw9KdC2OjaONb2gllo4X9
8M3Uh7+sSPXLVgoT28xoHZk00RLCQ7o3+5lHjsFCt745g/5yt456u/RvH2zcWDYmHy4RGWm8blDr
LQpe5rJ3EL9ZmqMuh9FpD3pfBac4auQuy/G2Ee2aYK+qZj9hk/2mbvjL2lG/7KHRlEN9O/bIN1SD
GMQ7gahqiutvKvW/Pcwv+6diG3aijuF0p9QH5ijo40q4ZMZ886r+9uO/1OVtH5jlaDASIM4aUGtS
YNtDr6vLf3+Uf/vtX/ZMtYvzrEYXe2cLsmNM1X1pCUbV2+Et65Nf/77G38bTqV/qaUym0azPKheZ
gGBkgmo8L/tdkptUl9FeuPNpNiZnQda5r5sIUv593b/tal/WW02mTF0H+oj77UHmz2XyzXzpP4+i
sd0vu6VwYF+bmv9vqO3S4haehypbw1v5f6g7j+bIkTTB/pWyPi9qINwh1qb7wJAUQREkk8m8wJhM
Elq7Q/36fVFds5MZXUHu9G3Nug9ZJAMIAO5w/8R78cqdl//OueN0/HX0uInSTVkdzt0gN+2vk6z8
5GX811fFDY6GfguBwmsLPvlAR1PZ/WB+4pD660fJDQ7//acBr7GGFiGT1RW1/YCFJ2tJZTGsvI8v
yF8PAzc4GsNtN0SRYfPp0ovPkFyENjj4zceffeqGHg1ginLGKD2ceUCPp0mn0KEXvdz7kDLMT07/
1MU5GsVxEUZzn1PKImzaux3Sxi6AhVdinh9/hb9ei7jB0ThOymGOAN1WO5fS8MicwzMLxfO56IHo
YcDzeVCZe4OcbHplQ/v8+Kh/vRB2g6OBHecUWs2irHY60d+rzJFE8p1ik+VAFKpM0+MAOffjQ52Y
RNzgaDS7Wle8Eud0R99Ndm0+zsVZSyHz3fjonE2fPAgn7pJ/NLLrJPFrXKPpTjkVG4aySSDFNv73
1KP2s6ZH/jPP7oknzj8a3vmYBJYTdsBWKWKnryZPvnjjpTHRhNZ97eP6k5jOibHuH431pjByIajv
3PWmnzw23PjLMKjC7ce35MSQ9I8GfBylURDVbboT0bpPHtL+xvxMH3/qo49GO5ljZYQiT3cGJM7C
G6Hirpr2kzfqibHyR8zzp4lq8FhdWj1XpfgCC72kgwqemQU4cDGDY/1snj11lKMRL520pxzzcO1J
y/Wb9gc5mxQnQ3g2gtJ4+/gWnBoV/tG4n3xL9VPOUVJIVu0y7REfwEg4o/NNGxchrQLNJzPYqe9z
NNazRGXIhzkShbxUwhM8pVvW71aQ3VtEDJ98oVM3/miUB7hlw6yC3jgFT33+nOcdkIvXjy/Wic/2
jka3KmQQjklRgCq47eluhX4dq+STy3NiRHtHI5qGq86xKSPfiR0odk1DGVHvW7NZieqTGfDEYPaO
BrNQuu/7kiNo9QXaGP14n5z6iQ8+ts4HMox16db5rhtvDHGFO+aTDz4RwnaPXfNdPOV+kxf5rqZR
PyBtR+017cln+jX82tGliPDps6KEU1/i6OrUs6Vjv2jyXUpZb+N9Ud0nT82Jd8IfNRA/zRbaKuc5
doNs58/GRoDeaAk7J8DTvc/m0cMp/muIxz1WzOtctEZdcgRtQGJX0C1uQ+NdtVAsnfSTh+fUtzhc
tp++xRQlRJhlwuWhwVWL+ywkrU1Gvpo/012fugFH813mVpNrjTHZWrv4kneKGk3j+eOBe+oC2b+e
fJw6RtDOWb6bX/sH63v9Hn6l4fDjzz512kfTmnJUn9NFm+/U5ErYWvZTK4xP9p2nzvtoMlNAOCIv
4aLrd7FCtffFXcd3H5/2iY+WR3PZaFLo1aQRIwtVAPkpSspsAQtkTl1UWlBlwzz4967QsQ/eqwtX
R4orRH8DIiRNS/7H3+HElCkP3+2nZ7JscFxBF+OJURR9XJZr8zYoL+uXz3LJpz7/aH0S6E6WfsTl
x5VoPWD3OsiLW3o6z6g2+Pgr/BEj/YuxKw/vmp++Q19XSWz+cYvlWXHdvdS3xp7cgvPNWUTP/nYR
rijC/PhYJ17A8mgIK+O/niaTp8m4dgE11jugcJuPP/7EQJBH41fAwYksGtjI+9jwGb7n3ZePP/hE
JMiV9q/XKAy6ys27Kt9J+6y6pgSZSnBMBJrC3vfpQVB6LJfhU/TJ7vzUZToa0EaFXTCZ+B4ZYf8v
7YOxp1eUZM2m+jcPcDSqR78dSPJzAFgkM+Sea/fZfoCLN7/IT+a7U1fsWMieNYblOymHiF7G1/I1
exfv3Z2xp75ZWRv/Ve2sz450uAd/8fwey9Ep5CETDG1uN7xn84JSPhqLYZjtbYEefNFexG96+/Fj
cOL5EkejPTVM1/RDM9sZJZV33ipwjE8GxqlBKI4GejyE9pQfqjliAwJOFeFn6yQbUXhy5GQ7k97t
BCNFWRBpHuidWxrKq1e+2+lr1VViU+WquuA9H64+/qonJh5xNCkIt6uUU1vZrsEeS9Hd1+hRHiri
zugz+PgIp9b94mgy6MyBznUUhrvylV5vSihz/yx/sl+9u/Aru5iPj3Lqlh1NCUFTeSYihXznxUSG
CZtXbfvJFzj10Yfn8ad5M67NgZp3zt8kql94iEzT8JOzPrHMF0cTgFk4U0v/D9P+zGNWGnT2O309
woccmuXHF+bUIY6mgMr0wEPMfbbroXnRJw/SwyWF8NnW8cTHH+u1C11OWHRZNhcF+bjLKdkM8Sdx
ohPrhmONdmE6CpEkHz3cAepGo9Mux5fi/uPLcmq9/0cO6Ke7OjaJNPyBkiBMjeNDf0ttzsEBfaO+
dTf9t+77J4c5XOa/mLSco/GeNwn4i4wvgdUNY8x0MEacgTGzNgnZN1TNzidP6YmBfGzGHpMwCBOK
cXdUocDgkgrE4GYIz5LX+rP156mRfNz6cFBWC2h3LG5jpLZoVuj4YaWy8to1xR+Q/f3P8pUnxtxx
/0Ojiw7ZMpetURCmjK3W8pPrdOqBPRrNqWmNc9iQo+gNUG7IlI3nClDWx7f71GkfjWdnMPQc0AF9
pWp0EizgQmv/xyf/x+v4v6O36vafj0z3j//k368VWLUkitXRP//xUBX87z8Pf/N/f+fXv/jHLnlt
q656V8e/9csf8cF/Hnj5ol5++Qfds4ma7vRbO+3fOp2rPw7AKR5+8//1h7+9/fEpD1P99ve/vVa6
pD1t/xYlVfm3P390/uPvf7MP79f/+Pnz//zh9UvB3z3O39+ypFMv//pHby+d+vvfPOd32xKe6wnp
mlK4hwjl8Hb4iZS/B5AupSksaTqB6XKzy6pV8d//JuTvkv/gBZaLNNmyDmWVXaUPP3K83y3fkoHv
0m3lmCbxkf86uV/uz3/fr9+oJbqtklJ1nM0vA59siCc4ModypMMZBkcvJtXBUYodiKBFmFB4Z6hm
MxrNsIm8KVuVkOQehsjRtz9doT9P4ueD/rqgPBzU5Ut7FgdEXQhZ5tdXFhvFwEuFR2+CLsjzNLTZ
0IilXCxtlZWhG8hpV9hljh25+I7jDpJtnI/WJ6+cX6eif56F7biWdCzBTf6XJDKr26bKzXTbxPAz
6T0LbUoOotk+yBGKb4U9PwS4BD7+6pYb/Dr6DsdlIUgdqGf6piWt4xxq0k7GZMiu2hiw9x5xhF1N
kOKmfU/pI10XoTPeuUqH+WXotvJHUtWdgGVQ4Zm2YFueZek4vbZqHMQ3qI/2U5R6IIKTdHbcxzEu
U3ITtMxgGnNl2W5jmdr5vcxcbV9ZYw+0r6E73KmL8roPWp1scidAjGFo99ZDwdx0GbD+0DJHe1nZ
shouwyRTC2PSzlNJSdtCgnWrQMLgxuLeNRjLigBFWzoOPly5aBZUq1UpMZ3KVBG9G7mdPcI2Lt8y
XjNU1xoCk4h7PkPAg980RG+Ba4Z0PDuw4ge65aguCDb2nN3Wgb4Nhvgpm/BXebky7mCphQe5hrqn
8bc5nyy7vjHnjLZJtzTfc0QkZ1Nf3rOpcO8jkRvbsD706ptI2fqQg6RealM/XOIfaqZ83Y3zjdvM
NHXFuEOspv3ehOFXI3dY2RauvQlqx1zSmtOe2dOB/qwgig+ZyiEeGzRE9nZBI4FLCa50cve7mvyL
qKDzt6GZaeHOVvlW+6589fu6pi1+7M19H4mnwksPLlvncpS1TteDQfJvlTQjOJKSbq2tzp2SsKQu
qxvhIfKYCvS0VmNMb3NTK0SqgStGek96C3w9bKz8Vo9Gh1mWdrUb+ijle5VL2oZdPGNgdl0x3AyO
kmCd4gnwGIEl8XWMJ5qHYl+nHu5cPXg3sSwgw6oswyWBkNUQz+1oUe4Dv6lo9nYyD+295EaN2zzr
o+86MLp+1zQe6mBZBvaFm4mJerYAcMBKMdB8AG+4hBfzONCSQ7m2tzNGAFkLyctHX0bgWR/Inuh9
nKW4LS1jpoXICDW44gpyzyq2zQCdsZ0UMeeZ2uXGixOqPClm9vZ2FrvO1qPrtzwfe/hf64zm/tdg
9PRjPpeQm6PCoHYQeIJvUbxEpyK6Dp0PgC5SmHtUbFrujRj8CaS6IxJQsX4RzzjlRAY1QRNlpUXD
0QV8m6zxISs1Wq5DO1P4Rgc55Ksprup9pkQtl+h9y28e8+uByFjnBvDXOrU2Iokh8bmkXs7zqrTq
h17R1EizyeT2iyLP4FIy2UNfb3r6gRde68NL7zuDvpDUj91yPaoUybel2f9A2c5ialuNEm0jcU36
WQpmlmUu3Ii0ZJocWgJxbILzI400rZ26he2TuhjuYpUf2r6L3NcXdM/C9DfJbNYM38hA9hb1dHb3
XUH/VOH44cGZZ6tVb/uA41rfFdNzqmO3uxr6Kngc3czJ7+Eb4uBKUtt/aMpwgMTiOveBNMfmOi31
mEN5aTIudJyg3h7KNsmeGdXAU6LMljSMOQ0mmmQycDd1bewH2yJzyh37c/gyUcrek5k+7dx7YAR9
8oM+SP7ULKbRu+AV6bQrkdu6uAxM0Z33tof2N/JKKP7Chg5z5vl1aCN/sKfXZOjq+BLqHVs6Qtnl
fAAU2+C5JtXiOYuDeZ3mw3DpdGW8l2MxSBpnfCiIwgjgB1OVUL7OeQYtoDRDBye6SuAgsH7QjxNY
GH9VpLa+D1RDr0xlwaw/bwOIXwVXMi0vGblOCJW/DbOVTMd5L0Y15Hi7I7wXSRt78BNbgEkLkB29
tZolGMBFHxj6LTALiS8EKDcMUCn7jSFyOS8npqFXsxc621SYpb9ZZTq9eOB3QAjZ0r1Gfgx8wqyx
sNZu0NxRZ90C93SdwVuhKwu+sjJBTxmGQWstDhHPg9CCXh7XC91xmw10iy2tPEMCAKC8ePWcPLir
LK/D1mSiPFjgRjowj7zxBdRlrc4mKCorg0QWoE6TpgnP840Hac32rVGaI2RhEYOy84siBiaUUn/t
yAmADMhHF3bwAO6n79BDitSOaR/Mp7HdtBFQoTtwXGO1s+psmHdtGGLyE3UUJ9uuSQCz2m6X3HjT
UOYbo/HwBJWTcWAVuA6SsUmlQlxnLa1LZ5KO7ttM5vWNoSoSzlVd05ciKcrhbWG6GeaBkQdpSVU6
ZUBGZdNsT+KddISSY4NwwME1Eqdmi6ejaqNbNSXARWAcU37FiXxjMo3gJBiCNtpmpqcWM7k4a1X3
VVQzjKqCxE8V8VIDCqPKr9DlRuoUeFwu3b6l1VD2SfWQRk49wZRC5RYMWl4ncWncJL3dt1uVWw3P
hdfN7QakjL9XGsrKgR17mzvmlW1b7TV8jbp/ClIbmKbd1ka8BjiiHzMIErf1aGpa1yPl3uohzPCc
xLFvImApkLI2bmcK/AYTjUG2MU35wpk0bZKJnPQ1L1lWQ+gObH1lxio1100zGWI1RGgzNiIbMQZS
ZzYfKkfyHzLn9QGsbi7KjWTGofRZECc+b03LbC9Nv8SWPAJd44fIUQY/s5eZmRv+dWNN4z5o4JVf
+n6bxeuhJ3+wFpkALVIh5d5UE9QeZH5W2+4qqB6omcvWR43L0rA774C4slgQovqhR7O/8lNjGrea
Gt9+OVuN3PEaHwIEQdp7qTMV15g95g5aVm7NIMcwDL9RrG8WlzqpIEnD/YLj7bYw7mFeB9HAdGEN
bylAKIgeJsiEbQ+oGFOqZlV7NsUkgHgbRTno7JYSjcwd3rCUo4fqdP+qPHkT1xjOKu23K4KC/reg
QwU/WU9K4GmUhrowa7Zfia2BdwatWmckDWF9QNcOi3hrqQ5Nd9PgKXO9HHpb57i8J02jpDA/j+v0
as47/8VnCJ8NgaPf7TgIL7IhRvw4VGLb+zNd1QpDZtUMiNMMBcm5zNBvewWoB2ptH40gz54jC8gP
zBoLBBjlXd7CM/vsiliS9UPFRXNhOO54UQcNr28cTgCq0+SbV0vzMZX1fmh9Gzd1NhrrImThMFj9
fsa9xyq1XDd1fhU6zrdKtFhei8OIM+r2vM9UByAB8Xg60Ribik7BB1fRJreni6brza2OIm85uSZ7
gF5N25iyuktPWenKcI2CzKeRrhKIONe5X9ywNqqW6kBNFaa/b1XGsqBjmkOQsPDtYNcElDuEfnYh
rXKTxVG9nsDLLf283GqcRr2QgO1hIWoxfPUdAZMzGbDNV/TpkiJGNFR06coZ22BX4EZZW73Xb5ke
3nVQZRvptd86mI4qSsOt6QVfzKZA94aZfbT66iYLKQcliXfB74Q4ndoa8kf2tYoac8FWzd5kE+V6
0t62cQd0u7hj1UynsGHehXRRiMCQ26joKB53IU1CwUgv5ikgdKhMG6E9oBg5UW7KSaBQS9yLsKIh
PymAO1oUdcWqMnbcQcwNrpXu49mh5q2xZUzwfgh3CjjlUiTt9RjHkOezskRwSUtWKqGzz2l5Fwwe
AxzGYw2WHxZrAVBrO5e1/W7PTfoC28Pf5VK9pE0Z3BGetS5HBgcorTK7sGV+l6HHAh7kx09j6l1X
8wDx3eghrTtV9Nip8D5yJ3MvFI77KojReAbLyDpMxFa1ixVtq7yvpRyWzkhvSSUhnwTR25Ai/Wht
/AkOam9dz/VGpfSfUFx/7bDVGFN9YypxMZjejeNED8r3ccCiyKyr70hQNm2OEjF04+i5MOJtbemH
unV5tQUo4zvC3QtPFNeuS09751tPrF0mA44az1tZjO5X1XpfcIhZqxEyp4R7sIHyOq40cBxePBiL
NA/2pC6pdqJL3obs5uSFsxdFUYEZF3fT7O2dWMLsnW33Gs27/10OkAsHgMOQLJtLnkr94LbYjE3n
qi7D8iqGkjIN6a50BBChrCYYRET2DKYI7eMqc88ljVUrhybnHNyapnoFhvOwNgPrwPbP6AumL2C4
EEG7EULsDXvaZElfbjsogvBrGu91mor4qz/00MgcmrOdOsi/TqVnX4NUzusVXWziOo51CE6xhXpV
uNZdfjDZGCEAdg1zb5GkCSAIqyux803Oj9AB6lwkrKbMCGusLvtwaQSId0O67/O+oF04qOsLOecX
lZnyTDqhvquhkl0M8fxgBphSzKrxnkfLOaQWiQTUXkXkuffUOiymC0HHF3DJnN93B+uyqZt2LQU0
sFEH79UUFy9zbd5PIM0etMPrbfCJIITM9jB53IfWs6J9nxJ1LLKcRa/t5cvQBGFZOkm1nLLwS2q3
lw1JyPVUpHDFq3KArOoKYgPTpNznyHbD3cyEfelQ656hecBOlgTJrtBtsja0sxm4MQtzqMD9xo6J
Vl0vKwtqXBYbLS9hCutnp7RuLBEwtVcKg2llhJskyNA0aZGgurYoHbcguF1YU+hYDAX6x70gUndp
VAPWTyiG4f0Yngna7y/FlDYHE8clu85kKafReAgZwBnbl1J+97zxLkhU8CJkPcfsMKGkpBhOax/r
EgvffqkbfW655kVl4bXqWvrsxsA0F2bbyCePm7yjKQ/6rKdKEkK1pnfJ80HYO1EBSMvQG+QnsPtk
pB7KNKefk6zXmOUHmEAmljP4sIt5DrN9q13AfAX0parxn9qa2AW6uAKcktO72wJf/GKSbAkKmGaX
cZw8qWZEY6BZLtj0tAN7CgE0xWq4cirHPsuapAP4675ql7mxP6g80S2XmI9nxKsj+g7wIn0brMJg
ri+gxtgXecnD2sFBmpdm2eDC8nJHYRDoiyy4j2U/djWYC98Zb4Vj+k4HXS2MU/agptO5+0T1UQBd
fZxjAbPCZW44AAlaFxhb29kR6TEbrLPBYlB2OFLCQDYRGoGJIq+zOUxYLmOVsGMLZxf4mu9+EOoe
nJKRS4EVflToDoQxu7W/Nh2iiLy8O6BmzjpVkVlNr9ZgRcGt6JpHNZSIARI7kSAo0pnf8rHzmtr2
gXn0rb4LagLIWOUDKobYJyVV732NxtQu2pdMp6Ust2Ptda46NPe2PguipC0T8GCuFM64mWdp9VgC
XafAadxoZ+pnxKFDMjsgIw2wbf2ymHuTjg92iaNjrGO2FD6lMEOD1tLKq2/0JtO91gh77YDSAqSS
tz5WWrpfGzr3F52IukUdtpugsF95yapFkKftfdtQ4wfi2LFWIjFA64txQAtR4KcIqveq7pE25VzT
zmse4UitZh8kz+BWNy21eWlDx0lKtzQMM8EGdk7p/6xgFTbMATgCTed5BNm9akYezSYh1WHKRm9b
UgUgaqzeOrQtDrSRoAQoZFdcMBTbdRRn3l3iFMaORCd7Rp0Dmx4oiaIL00dmaYJqGaSBb1i5l/SA
JGo7NybjaZoLIK28R5Sr7hLdOXydbqyf/DnFcB2qNsLtPUL7C+uGvdJoGelNUE7Zs2WEKexjN1s3
wquaVYssFnL2mOCmM22L5zXq4jRfYtDKaSaMBBGJqYnZ/87SoyKDqCNrByuo7fMh5r0qEzvql/Xk
OU9xYoUInWUWX9jc2mWqoIAJIPJsoIccHwCcwiRux6umG1w6ZqfrsRPZudLtW4MyIcVTsZBtvxaF
AKWX+6t4nJpzp+ywXIQpzgrQkHdiHsJt1bXRTRm26tGIzYXR5mJd5pjLM4tdBjS26t0yJjCY3WB3
V63qrSvDIB+fOM7GsAK57JiG1ihYdoNfGOsW6VhrmeVFHuf5JuhZypI6pXc60QeQPiUK3p6trYRr
SsYnouPovnFG98UwIra4LtKfrof/LYbI2pQujssusZ9qJ6jPrYOri1jso4tdA4sPbg09g1g20+bO
GTpe8np2rsy5f1elhi2uoupceeh96KHvzoWYtmlpjXfVALg9YajfxEnjnidZYLMFrye1MqqKvbXn
OMZOd/DulwOBjNtw8FS8KHkqngjRoA2zzGZrFCV2SGF6SyP1gJkKDyWutFOoNAkPvW1Ut01v710B
XT63suKuCmzv3IrD8QLyq2WsnSqBTeUW9dKIkOUmDrJoOOBwdNNc8TwDHo0Ic8beDgcxrOi8n8ML
G77LBv/ZMK2QoHlk4zScwawz6DNO6fSF8oi3ukv5fn3bwrqsBrWM2/7ZlF79Zc74E5kG9GygLZLd
Sg4wIAx62QvN+rcN+uZeWITxholWxSCJaR6NLVyTzAd0wpuwrUVMSjMdLGtdAL6r3WbdBkp916ZA
v0zEdpvqis2AUcxLOaIsttgS/kjZUkCMw02uTRlvFHiFa2GBhdMqzNcG6l2a4ib9xA5dwgiLi0i6
UOCJ7ULgoXXc3GaZ5bZfkxGIkE1EeRV6dYeIxWqvAs7/gVjGuJLs6L8pl8jkQkbjF1lm9MllGuSv
0eT0v40j78I4blaGAoFrEY7uB6u9CGWJGSFwI+PLZJYzVxcrW5dD5YWAIjZIeUDMh1TsKCH0o+rY
7NLSZf2w5/Y96rAWETIuJRKWor8Htb+fcIEuoBdMywmiwC6smIcHZTD1uywlygE6ejRF60Q4+SpN
xVeyDpDK5sZFSSTE2iIMwCqON7CfwAxvqt6+KjqFTWvECWGXChDyXFbnbW6O68KT+maMHJcmGVDp
BOqCLxQ7Jtc06bzpMSxvnQQSsudaLEPikcRtr6D8OkZ73ecjvHKzgxxVAgSTyoy2NrnEuyFUX8e0
BRhqLHXAmg6p7IU4UJBN3Q/LsGzPebbKvaS85JwkqmGhrmIBc9YOAJbZ5qD9kjXDu/RVs1eAzOlU
8MrVmEDu77KCzuRZPRd2O0LU9uMrYqQYa+vYQRef1bemRp6FmATUOmaZg1BanwWTh1NFUumCac6r
M8BUrfPdtaWxKVoLw2JVOaCBoqDqfhB6ml+zTLoXrdcjuC7ziXWPXS+6uAMV6rrGTQqt/9zIDfoo
CFdBBhtU/MC2v1zbpBsWc1zD0mr1FRYjZNAFnmNViG2iSp94z7BrXQvPGz4BLzamc9V0420aYh0v
pzB68llvgJ2ufIRUVOWC/R5d17ubwqZkQZoznVYTzMyx6c4L5tFmtO9hwpcLELmPdGx567jk6gz2
eD1pU+PSbjZtWZKIEPJuNAee6FjO0MJ0bna7GDzV98Yu4/kscy1aRZ3S7rI1Kcp0zZ+b34gYdP23
ia1hvmERUm8J9HvnjRka7cIICgTfrNWh9hERvnCrtIzOpRdZ9leMFsvZkxU9vXX0g4XF9KJlwDvL
PKSaAmkX0FfdFdjupz4t2HnT9uTlHS4cGygSjPOrypH5ypcC3FcnWQhPTkUIcsSRcAOPzIjWXhAv
Gxoh2eDYiMcgTVC+aZvf7Sgp17Rie2+TU3S8i6txSRCzvG5MsK+hDsSFp0P2TqmDDHVoUDWFHYjy
rMTI0hBZOxv7vmIJx1qAcoK+Pc98Bqas4xgUZDrdsyWueWxm666So1p1nsELOKlgXBS9k3OSQqV7
YYx+voySIaDePFVbGqsHFMQDeS0keVAUTFHdjkZePVm8387smtF4VjS05CQ6dlYHgsZKWfgCS+XE
D8Rb9Bo2SrcYDCe8TCY2YF0RV0/YQ7wdWaXgYsptez+VptwfIkR3xHPkhZ12DbK63FUHZJvG6uME
m9wPxF3PW+0BfAaZjoKub0x7Uw0rE0AQZPNxbwf2t84ts2fXt2uUw11Pz6HlHy5L0U7Wt9nFmQGE
vOS1whmxWVFy+qb6dn6yMt89s/oaoG4xt8Xr5CYk4Hrf5/lgc+rPmtxN2jlbdth+cxZVibjQTmRc
WXXeoFkU/VWWgpkPx1zTUluaS5N6ITZO9KY/KO0djGNAA0NClluexQAf/AB/IaN0jXCwN0/QrArX
maIXmVTwifyFYUxYvcukoTo2zlxiSrC4DFCpZFBErYhvVnreJAZ8ySdTmSO2A6J/4aJlo/yuR8Xm
ZsFqmlibb/rqcjR90a8Lp84g08+2YV3StnfQDzUmDLc2IPlAUs0FfRYlRbnSVlvfE3eftzn6eSI/
Eqpe63jp2q28/HoacKU4tY1PkvcvM9PoNPZNk5nfyb95/dL1K2cdjK19TXCW5b/psThkWmudZ2QM
8ZfBaKdWkHvB/makFpZ40+svIJ9uUIEZ5krVo3rzyyA293CfCePSSPzQZuiohvQQS7fdYDkIcxNU
zX1vJjwouPeQxl+nB1xjH+xrTe4yTHHbz+VD0nrfgvZlDpx6h0Ju68chRTAhT/hSjeKSuXGRm7hi
FUgROfakEGYiviR7Nz7xTyJ56CPJPqDODa+mlBS0G0n2vPqSL4x6zJZL5Dx3rd1M69ScqrU7D2qB
wgG1+SGbU6E6TctbaZTkLECOTSq+jupqrUegf6MenW2v7f0IUw4LHLxYKl/A8LYg+rr0uSBStcxc
XhUJfBM5k4IkUrH1ifFHRQymvdbrIcj5Of8PasLa5JPPbQi9wqAyKg7Yexj09hdJOKycLPbuPXaB
qzQeb0yDgnEfnh7Uaoi7Wb8UQ32dmPq6Dz3wgbp7D+D/zOwkIDDH6Z1BuhjB0bkt013eSx/dcEOk
PF409Zht28n0blGiXFq57rEP1s+WmX93fP9GTjYRSfcafmwDycl7d1KqF/RBB5QlRXRXTNitivE1
j9phgSz4rBq42rXjbYoaxGPjB9hRkzKmWRxpODhajNElO95DUdtlImkWY+cesXaPvSV54XgXBTEE
3MbBYFAO9dIJm3xdIMCOZn1FdBplgYoc2jAJtWfGLivTu8Ih+tK2rGBDktJnCQt6pNAmrt4K2m9R
dE9cn+3Ux5cWuEAniOt4IQReo5YpZMOKL+SdQrYpHcdk5w/t8MRAgE9klYhfup4ndBYj+QzlDhjW
G3noibFGhmLuRwzlyblh/0oNVSomgouEZYEZ17bnREsvs8xrwcKGGC+i2rqoUkoqSszjlg5fjLqw
V4f4xBl57m9aaOf9MH8ttFlkryEZl/Yiq42A/RQ9AtVtnMat2oUkwkbCigSmzlsxsLEbGtsVN14+
QV+mkiq+F5kZTCzutFskJBiYvC66skqiK3JCSbGIZG++a+bTs/+lCnNMfEovt3HNQurZtst+HUJu
rb9+XI5yBGaiGMUPkGc70pJ0X5PMO64lzpqgrcw42joqiFFX52o/WA2bJ5PtxLgc/RIroWX1XPF2
Ir67Yusyg5dEkfqMf8u+oWBBGEgn8hzelyBquy/JjHf09hDHOEOcCuO8pek+XfUIwsBkB2WiKUcY
mysHD8xzOQniStrpKRGBSmOtau7+n7iU/1FZ2smas1/q1G7qtxJX+Nub2r3U/x9Up1nSPiAnTten
3XSqrfrfDlt1Xf/2H7+tVNVWSv923gE9//FzodufH/XPqjVL+L/77CItKRjr1ClRGfrPqjVLuL/7
MhCuKyWDRRwKX3+qWpOSDRLlbMLygkP/259Va0L8LnjcybI7gfzjSfufVK25/qFU8b8LVvkYytU4
AaqmcY8L+xjlW09FCQQldx9baf0o+xyDOqG4RZvG7EJnOMZUZqCTLLF0+d71bBXzGnDllTKJ5SZW
vwOnIX4MoonI4M50tYzKZrdiN3ddlzfXxeSPBLxatQ8P1Sdsr+SNmeKJyQkEnom5uOp6OPTk5hCZ
6ClaRf+HvPNabhtr0/UVoQs5nJJgAKlEiaJlnaBEy0LOceFobmPf3r6S/UDt7nZzrFb1VO2qqZmT
/3fLFgEuLKwvvcFBY6+b/G+prB2sMkbEKK+eslBJqANmAJMcvOJWgXuPhOk26s0PmQg8auuvSq8d
Sgyktgy3abnn/QzinhC3zjSk2uMzXO1nnwHbQthRTGvZPtaF1fBKSlRTCJ2j4cJ8vZCnlNImfqaT
fFKr4FENs+cCGymEHm1PzaSXUMEmvUvfOr8A5yfrN0ivrXHgqD2yaVyC1eaLqEu4kHWpPGVVco4U
+9gIHUVdoBWyysXHhnADpUvuLGml5SXDmTzch11TuJKu2hjs1igcxraxjJQp38gtXbsOgzF6bGRt
4yifoO6j2pr5x85MSQ0lrOVzjcWq8vSN4CbjyyOfZPJKFGWbhoJfQU844H8GPX61pGZOlvne+KSU
tz7owKVvYXeEDs5dM1EbihbelpwV4WsAcJLGWd5t9b7xn4cSd0OAcjhDY8lyl/botvdpqePph1mz
MrP3xnSYxXOpO+pA3zntVHtOhaZ4U+GdAcrPWMYR17cmuTybRqE8dSU7ILICuo5TWq6ricm4KUev
EMUPjiXtlIEvDW4pW0pF+JZL4Rsz1DfQAwjca9itCObOydzYDCwqG6xZfE8ehbSNeiDLbJNo2WKP
tQ2G8t5iRLdoSsXYiokkpKtjh12rk9CPfH3eBVCBfX/dooqwCPNcB7qHfUqgilNvh/qmLxBxpstZ
Y00nkh1HerLO8Qr4ktLWWwQhGyzAEXCShxPnuFhaTR+6lFOHRveNReAb2iaQzRuCISCFUq++oX0H
id+u40VQ6gcor+VKtpRDUsSvlAynuOK+k7KYoNRJ42PWIVvZtuyioMNpUiN5ZMymossjRVvL5FMQ
iLzLa+2QgIRjvDDwFHWNDNVBdAFHDP/oV/FZmkrs5Hj6RcwaJCXs7Pc1z8sG6ItiHCSSOMydGarE
VYi3CfX/0MMrSK+UCPtnkH8lpTFvEiMl/BdyNju9EJLN0dgAIAoZNbJ1DUR7XUkagis6Ch7m3Wzu
Ir+rNCs6EO5vaMaFhMLySRrVdCH1ODtqhYENYfEgA0fZIv/zXDXTCQAtBpqyevJb9gmYlQ5XFLt1
Kf2v0jrX11EA+rJEboKvGZOZNWCDlMhujo2cWDi8YJ2Kti7mkhVDP902VqlUryKd717L3XVgp1dT
yf1awjk2anlX9Own4vtNNfGd5IGrhyFVeTPIE3pH7eBaKhiMwojfmOTApykaF4BttqRt0M/O4Djg
1lKE+3TlP7+ff0VDBqTnqbWiDWQuUYSCGONPJwntmaVMTbEyeEhLTBSRnFZ4xlWKqygYGwP4YXRu
VP0gSwZtaZs+fZ7hX25PDOTlCNmqyMY3UZZk5N2rtFxm9A2XRa2M7Kg+UbEl91mSQuHvg6JNofLi
2Z05HB5WVT/lSv0E2lNeoL3ULIVT2e4o8gerRgpKG/XmPpkfZGZgagmOdSVFuHBypp4o+OhiNvbR
74kCMjezsPL6qQuJFKX/opvhW2YMtVek6DVbtLdW75+da4zL5QlvrM46YowX4MqD00gyJWfRp7Lb
FMhTN0HRL4a0Qkx7yHG+HLRNHoqTH8VvaoM1xYQP9c7pccFRpGI5UGZQh4MAK8L0ChX+qwoZH3JC
7cZphmvN98fVVBOWbD1+hiL3VHeZumttJkhofJ7KBiX3smcjqgYaHtqAvtcyN03skXIQEtU6tqRc
LJt4qq+dLmGvyUJm2KVG8JvsG63UDv3AeycH5YOT5c+VFGN2hSVrELIXSAnJkDserY5l+kIZOIqM
iYFekpo3ShCkW2CW7YOWlNYKX7SS/vRsSkQ4GLvmKa2GZDco8WupMASvulZdDp0kloOparsU4NM2
UHWURm1bOYLpA/Y4gH1sJ/0waImDJ5rk4OjlrIIectvQYCo1+uYRnHaGrDQtsEFivzRt+DaB9Z3m
zomRPI/c1lIE/OPYiM6B4FcDNb+KK3GSWvOmL6pqE6u9tY1sBr+azgNtg/opm1KHETYrgSjYdweA
BpZ+lpc76TP74Ckf2dSWbh2dzPnmS+GrbFvjSlUnTu8IPRtNTHgxjvldmohTkJZPfiModGl4XuMB
2S+MBgCYY0rfiTTNIimiN0mW2nWV0b5Ls+yZec9OlGY6W9e/SsG89LhYA7EOKZawTlsMY/MEhBZl
4oB7VFjmXviOJ1niNFLO0YXo8eMbM6rIhFIrV4K9KYfScUB3fVXrNbdgJK/pGLyJMVgzwnhNOk6Z
sgi7rVSmBQZxjORwuUUNfiDWDZS2CxBcI6qkE/KqTJV4P3mwBKwZDzLosE0HFkmK35yIt62WeHbK
QAyMqKspnqJzr0m7zOB1djLp2Bkc5eB97MVkzAsCnBPRKva+UoLbo12zCBB7xfTFtheyWWPgWM8r
GPbAR9qAsl2VC1oTuuELXIAV/aQAfsLdmEPXGMpQuHoRnQ2NyNtK6Wz/rWMRrmAmzVd3YiYBmjSe
kqirFgZ4CDwnaOmpiX9k1nJoI2S8namGvmjwYkyVpYERmcqboFUa/GrC8BaBw3E3n5TLrhlPUW77
L3XP8A/0FXZe1VMze7tFyZBvYgzEVrSb6WqB46bK5MhRaTOtLXRu0RnjnGWgkS8kEsGVmqZXcIRf
CjED3vviGaMnbEMdY9MOLZVnHrxGiNfkI8dVknD6y8DQV1VA5ogbU7E1hFlfywUWnqLCDTbUnWYj
aZyQiM/n9A/ZmsxP00Wsc3ZLfd3fDIDHFwChD3KM0HOgYjZr8daAEEM7D8eODl+FfuD+hAxlKjRp
gE9RTzCA5sRckOWWtehcZxw7aUbgHVtDovnMb9otxxk4smaRWiFO62q3FjUbNdHp+ahzfDG14LUo
k+dgcMSyn1PsEEAYukB4pnJk4W6VYxng0xvHt9I+wkYhnTZhBI+T4gXYgYGW3ExnYL101jQhnQOZ
YKaXwDqbmQCb+vrovR+GEZOFVeCruyw0mNrhEMGwSCxJek5AFtvtMKrNxvG1ZBX1CC87RuqsgR0i
ta8rYh/kxLf5YAkGnn+FCt08KzgyY2cEi5A66FV0hSN1RHK/JhLF8cgyJnS75TBsN+812v+HgvXD
sva/IZUKwo8JwejTYnXf5S9NGNWUq3/8MfpVwfr7x/1RsJozZcp2TAC8OqQiKsY/ClbjN81xZE01
KGipWCHk/FGw6r+Rx2qaRbcFnPK7LcsfBav2m8mHQLXSNAM3d1X9NwUrZfFFwao62txf0YAiwv+h
oubvfyJ0VgW+eBK2Zo9GH0MekHQyAfAjphGfKddL3uKIorGryjMzAmed5FbhErrNa1Mty5eEyfaq
rfJpTQQzboTEkfuehedMu691CtQFXJYTGA51VSd5h+dqyxkf1mQ+GQ5m/ahF24lZ9MqQfZ3m9FBc
AcGF/sNkczOpBaVQA0qtwYp2UJIXzcqFlzURV5n4tAzVTzLDMnQxt69cQEHpNrMoI0BGNO4AEJkC
hLgMQqRcliXnwlSEe3JiG0d4c22JuToNSDQashxnYqhoJ0ZNnE/PitAOdp5dRXX8mk3RObLIcOcf
IFB90kNObanB67mYvjYpB3YDz6Fz0itJBogEtDzamMiXoj5fPDNWDFZ90YLsMsqSBi5V6qSbeMKV
JCHgQN9UbJZ1JrQ7q5WmbWQk51B0DtO84iGw+uuxnAu8iJo66qmcaTDMB398tuZIGgaQh+2Q+y9r
OT5WpDdehDvrrd1ObQ4eZBJ732jFxhQ96TGJyXtlG6iAUZLRsjczTwp9J1+5GkvzBmoJRa453pXV
s9xyNSagz2lPiQIzhWA4sArzj9B7eGYW+pALpOqnFp/QnH9sGHlGfzEmePfSt/fyxlbkfpkr7XUo
ONvqLLQY4+sgAELz2OWUpSahGGzFc0VGsaYrOe6aFN2/SR1xrBQtcLaCCceqr0nWEK2dcScyYYbH
ozrkSqMcEtdwxFrWSfw2twESMd9jlz47ToLTcYBBciaDVJjrjyjGHyfNm/K5jB2qI4VctZo05Qp6
U7EdbEO/EfPWGbXm2gEQjbEwVqmj33VXlhnoFWYYZDOLxsrU+5TU6qyAkzggF/3ENHijRp3tMnnY
FlV0LqFQUsMVD6HZjjflmD83fv3g68wSEX54aLjbuCKaytmd0rTBYhpGLOFqKcE0NTtbXfIqwBm4
uo4xLIN0aCRaM+7yAuCKPvc4nJAgloXSLmR64wi2gooHodvmyataGOSwyoH0BPx7ViSowJMGJQmR
rhFJdFPIlAYFkNilmSXGqYtiklLf6saFnxA3Y5HeqbWxbUcpcLUgf6gF75lwwjdDKIceUgxurSnb
LsrfjJJhVRoyUtJVGDulie9yJOkCXCRVWxODY3ay4TqOQkZydFKkgEwhxZcLXJvV58BLFG3rtEPh
+uBvrpAKbte9b5irNpiuB4M9Mxo8TzkirUgtP2AtWuWqHKPxNlLBd04Nag8OdnXL0mhg+DgQkWAw
YEykUGzJCR9gaNXgVnY8wbKj/MzD6omJGba7AhfYUqbFUBX4xreF8w0oQbXzpejNt/XNe8KrWHjB
6uROQV8ZdxbHoqbKGv6emY5BDe0kJ2ABOhvrYDXgiozwSPYohlhJ0HOOfJ3S1doWNp6KvY6lUGgg
6yU34WsfDddjlrzZgLJOaUzOo4LsBitGPgUhJQCBH2bLIW5xHQxU+n4pEvi4zmHCFZxrVX6x5R7Q
lVZFQIjmhNDvkrVC22qhJ7QeEr1Ql7Ygh7GNnpM2p7VRgFFfxDapXykMbKLlmPE7HbNbXGKnrT36
1VNH5beyEUm8yvq8PpeF2S36iHrL77vr931jQFuYXzYYaDavFLpN6lJKarGVFTYZ+Um0lWzqOj2K
qJv0Hy5p/8tTEE0xZ42Fj1OQh7J+aVPxI91ofm6Q//jdH/mGYv6mW5qNrZfh/Oh1/8g3FOU3h2a6
KUMsdnRlls34kW/wN7qpws6jCrGBds0iRz/yDfM3TYUkPmsUyI6uarb2b/KNX2sgmJZ9Qa2uw0Hr
mahYnlbvEG365qumm6n+Y64oGwlnJL0sds5w28Fc+GmVfsHpnpUi/mrISzPFfSa5X0oBZgXNd7Xh
tcF6xIXJvVEh0WCTFp3AEZz/+Rq/VvHhIjOV+6fkSQ6UIWQQL7ykux8m3dVzjAsM0w0CIv549hng
95G6rzGZmcBDtARk3f9MmlWBc//Lr3gxI0tNdM2RqZM8OR42RUb9i916gZuh0mQkF3eyTqMGgDKN
vqU0Zld5tv3ke8/J4a8W90KeQ3OkyMkrCTgyx6RdbNo68oxeWQQB0wa5vxsYlloJpsmz7zvNs08u
+0tVEJZ7Fqf4abkTxiKVYVeFJ2jU3HY36W37Bfva/IRCRPjJReZH96uvNrPkf7qGpIRq20yF7+UY
l5UwQBQHH7n6lpmF2xVgDGg4ffJ1/p6C/7VF55//dCn0+mSnGjCLHkx7A42G7iNNIF9FUSW6S0EA
MPjfcAxTixwNDbBKVq8+ufRHD3DeUj9d2pykMZyUofV0IHW9fNcOgCZr/HJngClchrJhRfU9OHo3
NJVPlvbvMgt/fd/5Zn66qO2MKPVYaOEmqgziFjMoedxIvb5xeGX00d/4k7qIBv33mvVv0h8/qzr8
WquG7XJx5tBXEHYF3cYrn8qH6Du2gBApme/4X2ps/BDS++R7fXShS3nNxK9jW0u0ynMw8Su0Y6bQ
4RHO+/ZB798NtGUFOkqJtUf50wNOeRfD+cVWvdTeNAYypsGvwf8Ch1tGJ+Upvy7C6/Ahqux1eJd7
6g7fbKCISxAfOHft6O3e5Nd9sx33kb/45sd7JVzRlwDPdGN0y+YUA1x56a/wusFixQ606+qluCnu
026Fid+q2hjGtbSiMFnX/PgQx157bZfKlxTH2fELXcDFN3tRqW48unazbbVdoy8dla761/a+v2/s
a2CUy+LKBmazabx4JbaGJ2ET7Y3rEbcazV+LTb0rVq281l3h5Vvgin7zLbyub5otPkbttr5x7k0+
MUXZdTxm99K6u63uKguVgoPun+MvGJZu7H5TbYN9sY1h2K+mVVy9poeIRmHt9mdd58C4kXZD5I6b
egOFP9532+a/eDKaF2eyMmROkEoCArxDt6udkUsMk1ofFH8f382m44qv4ZymLmz+TP/7sz34S4Ee
7AcvjmQJogC8TFn1YKcsShnus+IwgYRnoD6HwFWL3meE+BwpCHFxrPRteZdF6kYwSQNP/MldvJvg
/WpLXp7Q5sjhqfa+Z+tQuXBJzhzSbNsdgFU1sGWgXUAWSL+kg4zxNDQxWHS7KTRwVGpcQ8d3nXEi
6K5cBeII00JXcdijYzlPTcUgkQj3jldF1X0cuXUANojMuN/Bf4vWJOmrKqpdYmLnVmp6K0l4fQ8S
DXqViiEbuobmLMSNBku92obCG3yxRMRmE49xoOD/bUOw16AK9Z34CgLpthkh+s6EhDTQ70bFuBZg
oEGuV2sNjQ27gv9Ob9Oyspuwz4HIZy5190MRNttAaVAIVjIImEm1RtCho4AxbpD7h1EBIKk8B/az
0n4iV/hRGmJexKxY11BVrkrf86NtXD05TnC2Jdkdo+7OKlnBadWa5b2wEbgVi5onzjn8SRD74Eyf
22g/n+kdNMzeSIAzKH51DjXFzW3NjTRSAB8yRGDtsVNjgKd9dqZ/EDNN9e/X03HQjUw58z38A/lq
xowdY5PPUROE9H3YAwOL7kOMD6Y4AApsffI9P0pgzYvgNdHBysZA8j1od3d50i3wyITPpLkh0x0n
hpE67XsDuuz9JyH6o296Eb10LesbzajjHeRpx9mlTf0IqH87P9RZgwMsW1+nd4ZCpDbV/RTsHO+f
r/xBBnQpPCvwq0ma0ox3WMbuIUwxGe33jSORCYh9yX/PadA/X+qjVb1Uni3kAYOBNFK9Qsh3oS/v
bOM4T527oHkEUElmBJ+9nWhtpJ+lPvNO+cURdalJO05NnQMGUrzeb/dSNC384R5vXDcLE+DMyj7i
NPSFdfveAeBWEmF9dkir76Ltv7r4xSmtN8LU0oiUb+z3yeDg81yubYJDXLR4J4+Oz9Ce9iLOLHRr
2qs8TPZZ6txmkDSr+gao6n5KBy+t/K+lVlxpKj3CZKNhAl1pmFO1gHXWdrNOtF3VrItiLyaOok1S
ryWenrKWWh+j4X4h1K2gJFHJDGyJUxZcN4dWyJP1oWbj0ZNDFiZwL8OJ0de9Nu2H8qwzyCJJDDc9
UveOl9tb0BSjtZ3qrTWuZTzgab0uJBqfJHQS0AJ/L5InTb0Zsr2vPxn6facenfFLqb+1+inLH5R+
k2ib3nrrW/jxXt94MvxcZZMlWznbKON80024rseN0m+lfhsGXmBALmZEuKZFtoizRenT3JNK9aq3
BYVIj82ilUvbWNNuk7o7goiEmRnztSYGxMneKSsPusfWFNWKjspSi/p10jkebl5hX92MIvGmWHsw
a0zShCfLuCXaX5Cv6gt6WkJsUyDX8+S3LfV9nBr4U0eb0B5fFexSLVs8OCnjmEaz36RcuReN/ai3
N0oBkik1j7BMYExn34Az7q1ovFdAANMF8kRjrsK0dgMk/UPg/IojrTDK/jZI9tohy8ma2i3j/GWS
Z0GgKDxENg3aSXDm6I9ZGm+mKmdWzGKg/sT0x5bRx0iOcWV5ODYa6Xf4XwsdKfamogH5FgXbmg6o
46a9wF5DG65DlOyRjtnIhTGt0hzRnsHcVgFFHaiJEVEu6Eq7QVO9QMKgW53uBFIBNg2mvhyYzM8a
GjvIi3u7tA9KWG/zdlzB0HSdCmZquJzQypdCdds3xUM65rdx37tA6ElPZA+tJRQtNv5YzUtzS015
bJMvWoJb1wTyj2E/Y4J5LJEN38qceV4ur6HOepbeeWnZXJupvBJxjCKCBZcksr/r6vjQldeVPixp
VSEEnQAytpjq9WKrytFuCEAhj/o1nb+HIbDONvbGU9Ii/qFuIfKthWFcwd0xxV2VQN2sjEMvD1eq
nSzyyfQGudsY9Cu0TNlKfoFuC+17y96a4R2oZrhZxt5GSiXuEpSivkqlz/s7HsJADxak234MaEhP
ohfGopA46QhAydXkJ07WRWJZyzy6A+L8WZz86JS7SMQUYP70/7rOq4Q3NePWrnrG4wB1QhtCHuXm
W4Yca+uTUpnTDnrRPx/o7/rFvzrgLlIRC9SfbjVa79movgLfug5aXvCsXxexfKOBxM8aOsVNu+jK
mwbwdZE9gKfGmQPyq/lQCbYWTEOEitwyNZdyCem77VwrZwCQVUuMTeKODFKBiKJNbmrHy8RKAAMd
m/yrLJPtvEaDChnAYFqE+yZG4SgAbSBALTFWcMGBrDoVEp9zCHrG8veJBfEK1rl1zIZp+c9LcAFh
/rPMvZTZnsJ+AvUWJJ4WMvXO9366S9VjLn8lwgDqx1Jj7JjtSzBlR3SN7hqASahfujJ9ZBltydGT
8+U4xAscGwh+keuo2hWZ201WmatDmASfBN9326ZfPat57/xUj9MhDCfdSGovE5oXEoQtCRJtMGwA
H7X6vezcIMm/tJiHJyqMB+WK8ZeX5O2V6rdrQNPLOsp5jneReg1WfmCTqftUrnZVyTKH9TJNMO9F
fih90lq225kh4rJK/U0DQzmpLHeMTbxMqmWQ5BhJ5dDCiuUM8ZsMgKOg83Np1aBnwygSpCaSYMUx
C1aRMy0zrWHw/y3N3uYSAGL6MmrDVTMmyyQAFS5QiNOhvNXy0uecKtsXaXhWgmE5qFelwVhdEodW
E3D4ZWClhwRzntBT41sd4Jw5JbTP2IXSuATPf1V8Gct2Xag2jm/MHuJqWQ2oAsTNOufja9VYjH4K
O8NcOu3XvMX51TrqRG99PFscut30mQ79e37yq6d1kYBKVh5oSaNQN6MqpGyKfJI3qWreCUSJYMcy
gfSM9qGLTwFkvmr8WoUHI+uXMzhGmN1q6uxl2jZHRDbWdoqvrtskyH/H70UWlBfxYFTg6gFsBSgb
aSiEdck8c8LiyfE3cVLfOglDIgQpOPoWmal6meGDoetd5psuHOrlzNQakJnIEVqr+mmLKMYyxnFh
SrNd4lhbOHBunBFXjXw1VcUqjlCSywP4NBaE188cSawP8mbjMm/2a6XEVLn2jPSrj7wR6mHXBO+9
3E8LPWi3TK9ucH06qJ3+WkrRsZM3oSVfqzy4JEhvtBrOrFkdlNrT2eaxkG4ns2BCmjw2of5FzRrP
DNoV+DHAxcUSoMjSyOciug+oSb6aTX01BOPeloqtpuoLOX3pZtYNsXQKEvCA0saOUY5gNwpktaS0
ui0H0wuQeAurell13VYRzzogSKgdi34sVkwPr0ur80RUws/0N1kGqo3/r2SToai5kcPOjU/VEK/M
uWIuHvy4XPT1DGBbmJgzw2fcJPB3xtqm8v/s8FA+6K9fCtjjV8vQgGHTDnq5azvIQZfNAe0qmpb9
XrS3o8SPU3sDXditGucR/VCQv+MiVdq7SmBI/GnTQfug9XGpcD8JDBRpAUieHYM4ArC7l8VtIwqF
dibzvmTqzkgqXKXWcCT99rTpofWCxN6Dlub8ZcZbtYd6YaFgNOGwsRTii0gfJyBhoUlbYcjOWTd5
tPV3qrOYKUOeYbf3U1HEOw0gnupsB8Nrk0/kuz8q5i9V9K1SN6x2SE2vAhDhi/BJo6NVmm6rQEJy
+9jc521wYga5L8a9qUkI1IIj++fY9eHFL+oTKNpAfeueMQ0NYZRMQcDb+6J0XjIds+dKBRLX72Eu
Qvdv75w43dc8Vkn/TGX6o3rwUlc/zcGeqDVYxzizbuvS32sIYzHXvPNjevzYL773rgYDolp8+ufv
/EEHQ7/IWHBLdGTYWQYanw6qippr23dzXT93TlJSkyGUF0Bb/vliHy7wfGr9FHPlSG7tGY7jobLw
aHI2G6gDlMYrSml7wz5mUekWhuXqYX0nGWJvhdPeoA7656t/UNnrFwG/r7Df1aAweibw/CEzNxPC
elh1ID1ENPA3avVp731evV9Eq0uJfrWfRDi11ImVuFUGzY3t7FHmO84rK3XSpn5rKuRYlZhQ2Wgu
4ETiAKlp/Jmw+0dNef0iDuSoareaNtleQrTMVN2Fn71UEnrlrCcQUrdtFQQA7CX4wnXCbf3zGn90
3Utp/zSF2jfowvZmJcnEeprf3co/ocQz8973Cktv5pI7lsldhTPFJ1f94NFeqv47kQL2jAmuN+Ki
uKQP2OSnefgPpUZdSIa1MBVQF6ScDra7wS639cMYPKGD8Iwg1V1AP1qrwVr5nw23PnirLn0C0kpD
CQWErVem6osPU7xB1S6SjU3iI6adyXvgPHvFNz77/vNT/cV+uzQMqLSMKXJfOt6gxmeb0WNm1rtq
eD+vbC1coUzkFsWXiGL4kxX/YIT2Ho1+epMbIwiwQmCHG7w5kS67KhRTbXjyA9sN1eZuEDSLy6fK
2sC9/a+dVZdOAlnYGeMA74mMvd8Hk7GPmZZ1vMHzsWjn1l5mWKkQdT/5jh+t6sVp1RlAgutEl7yA
1t98YBS8p+OkEb3FXq3lha/DAWkU1zD836/5r2Aex/9Ziv0wWYF58oZ8jPL4wYp8CKOkQLofoOmf
f/zPxMg/P+8vpKmjAuBQVEuneJv9uP9AmoJBRdAfpR4LAuXfqJHab1BtAX8qimL8J6QpOY8M40E3
dY3ftv4N8uOy5zlTI3Vd5/NUQLDUZJdHAppoaRHk0fQIRf2LLtRdHeaHuFao49IMgoS2V+xZM0Pb
A4W3kKcpvoOXevDt4tRpxrUy48nihl6fdB1N4b0/9eugLZdDPsDOiE5JgSsO5HRUC/x4C5p1BHQ5
oyiLgKafeBB1cnCG/MRM20No/dkujD3I+aMA/EY9IwGrnjRXd2b0fVF87xMomDHa2QujdY5arDxk
UrWKTGnbB0A8i6pWAFeab5znt12rXY0oH9mKdSws6Qga+NbPGBHY0bbq0m2HtXs9Zl8ziuC8oBwY
tQLxTBUCS5YU32u4W4uyA2jVDkyK9BxShRGhwCEzmx36tF32hXgucppI4Zh8lUhmF3WclS5QqzO9
kAdMBOA8KEa/hNrhDj31Z6AVJ3uQQz7Xvp0jbGMosPHU9l5qaJAqzXrIrFOjjMEyhE+4okW31nV/
i8AGLcy60RaDPjwECf1xaVJ3jvDf1IFJsMKqSH3qLxyHtR1pItIT7CpUzWUqZIN7rkmck6ShUG6l
foN0ygGmKaJtFepjojrxu3S6bWsrTGTeBdIRqQ1szGj5sa1bNyBZEV6JqJfsuKqWmV19R2wXT0kE
jpZ9mEG10qEbjYHKNLvmSUxNdYqD6cug+SshS7c0BfdpTI2aT9W9NMjfjAJonT3q1UJRFSR7mvoe
AfOj7HQ3EtOGQXynp3sXBdHXXElQaWny7wHCFTSG1mBExcK3s+9TVgcuqhrIQQDEZe6DDauaoo1b
NrGzHWPxxYk19CLGZ6ML8LywblJLchaGJr11YbNBJxjpf9pdjWhKYINStDKEs9UlbFZLZAHIAkFA
x9U9LKyt0ssYo1anRKHSsIpTKrcHf+quhZrfK4UNHabITv4kHlQnDaAETg9RirxSUGjuFLXpMhWx
jxglyvlmSLO1V42n3q5TFJ0RhKWtaYT6laPSgPSbvHSruP6eKDzhWt1LYXLoHQTX0Xu3EC8Bj7Hr
qvp7byfbBI1RO86uFayFMDuwD6OO/Ibd1yur8VeS3RuLmL55b1Ubs1KuEEVEva7zbzVqMlyi469S
3G64vcVoiDdVaTa9Km1l8NpyqaL6GH/1S/l5AHBu06XphvQADBwG0gBZS+qcI9KZ39AQpH1ueGWb
vd/aQMKcy9JbEqKXk1peKbE4+qBc6U54FrJxVDRlL/oscKdB36VyskUU5L5Jxge5krZGnG2Fza6Q
9PAcSuW9rI7P6Ba+9dTlQwV9QlX3sZie48L00DZ9HvLs+1iq+8Gg6vvpkL/7PT/5G0Rlzrz/Slt+
nI3w1qGMEyHQaubvf0omwN5FRjCM02M+40T9qnyKFXDrdh67WRl8G0ZaL5a5npBfDVDzjrPepU2/
/uQu/t4y+f0uIMEbDuQDGtnWRX2QgUaqqrqWuYusXGkB3MsyMbZVLzEuSa+ctHiISxxI4HOVwt8V
NRjsIILSkv0+nPtXwf9DAsnfdBE+/Ffztf60+fnv4dhjyTYoSqLyx/H/+iV9ES+wS+oo/b//8X+a
ZP6vTS1eXl/IBbYv5yJ7+YNy0vyMAf3zs//KBQjqhkrcfhfSIGv9IxcwfsMjAXoDw2/oIDOI7g/W
yUwtkRFPcH5IK/D8/2KdaKbMJ1oIVBu2g6P2vzD3+XtRYDmqg/gSQi6WiXYPnJOL0kw4SZ2quVw/
mj6YIkSJMt10IY+6hYyUOcSMJCs3cSE+w0dcVN2/XxghdpP3THc0W52rp59eM+zt1apttfYRjt6q
RpG61fVHVG5X0kytlRGckQa4FmLqr4Ea9vAt4EYUzVAzbjBQvzY2Q564jd7s9NFcz1oG8SRWIZ25
XO3v41pepXHnBnLpwWy7G4qzkhkbJCGWiAgd8Nc4FuU5ZEBrVtkVivyrJjOPiLlfOzjWIDk2rZKx
AFpOs2caN1psfrVaSImG7hxRfbLgPMp4Yw3xOdTLjdykN87EnFWPXrTA6Ly+to8B7iBw077SHnrU
ddo4VYuYUPQaEmhQGj+Y9Xjfmx3zLGqlZVzbN/+PvfNYtttotvQTgQ1vJj2Ax3bH000QtPDe4+n7
A6lfIhkSb6hHHfe2FAodHm4DFKqyVmXmWmspDTSTtsfjI5HsQC+QSxmEJSp68w7Z+tiu5Tj1EdEg
8Ysy2MhgFYN/HDrWQ+OUg/WIwIZH4vyCJ8WnDYXbqF7qsBbyz4g05z4t+GpgLO1bK469Vtnfrxt4
AGnrlKqx4Mv77Mk6nXEHZ1aFwG8ovYAQIVyUjhRm3Re0TEGWoWSPji1FwXI4tZypa7W6SCZMJYo7
arZ5JZrGPyy9v4nK1s8JxW/TBRUTGqk1kIcOU+rn6dINHUJCktC/QOpxxVU7p6jxW91Gn5GG3B2S
x4q+3Ml59jzryTm1Sg/XUKcojVvGxkub/FM7Gn63rezH2fA2KdfXJaIbY9MGKULqlFHcHEvKVJpd
LVNDSCUPUGkCPOmijROtXTX06+ndfROvrys09dOUx57rF9pC3kood+JGQqfEeu5QShcWGvKPp4Om
iEdu0oUSQ1eeNKFDekxwU/GyxERiM52dsuQcntJzicSCQda+KLVDYHV2ZqF6vxxKH5MGSIP5MG3t
u1LrTzghou6lhcigPVh6dV/JxiUv17tEWe/arnuykhhRKgGRLPUFS5xQseSXuU98CTyyxdU9omfe
mmKDIfc+HNDrnHyib9vVq+o+wQ6Ak4BTQrnsJGaINPpKWUVmPZ2YoBdElv8Ls2ZJ/HWjI4bIkmIR
/MjBK/Dpfn6wc9H3Vb3ow0svWs84kzznqAGRrUZREE67CNtpkeCXrJrXjjkyYtTh+uYxnoNGRcZQ
W+/yDc3CLr9kMMLFJvHbvIHgKl9btE2Xur3XY+FZ3SY3K41Lu9N1oOjI01JbEqT13HddpB3iDnC7
qrVGE3J2RmPxhnZ8ExMJhxjVVUUNatZbbmznrIB7rDdBXKLkueau0ucfY/j5yyEhK6Y5SdrldW/m
bjspXBGdGFnl6cPkFuPoA7ED9K58GaSP7IM/TzPIHPGP9Rh66LUor2/adG2t2VlbnTVceAZRqBkR
l6XGnijzXaVQYqCSVhkrp/6dw8Lg59JyrRCVRa5ix7MWvYaeXsMJa4fGuqXda1Wf7+KlDZviM85j
UN84N6yGLZqfeplbkOFp9f1pGtqQMvB9fhDYOE5FrULkj4X736/kX1pkv69kieY9ie0GeCUfK/2H
wA92qnQta4cXxhq1Q0JKogXJdug+12FHjtJaNHTWkgcoRrS5WJ6QI+OPsYawMoxMDtoP3kHd8iw1
a+0UinoLIxGQ7feqinq/ip5FcTOryV2b6c1g0nurKC9dnH06VonMuuXQ6Pe4LMWbFemNeeut/8q9
GyDxE4Y8JrXCCR/uBzwNnS36p3vEgqgz9GIfX9Lc6GDPt8EiTyh8oSe8IrL8+xGV/i42KuhmQVJF
igmu6s/fNgu9IrQLW6najCc4Zr5hG67CedxIzmOnvaCAA/bWLj3kjhUBM3GCHYaId8rhofZ+fzHf
ugx/gc/HDZsS/BaR9MYBOH54vIpG3VdZ5uVl4SC0510kIKlWHptqV+s0B+mQP0EZpRr0BjYkbRsu
owZhTPMr1pNYTCjA67d8VG4jPHPi9SmdjEsDUWxFFA/N0HNHRJXnOmqs6SrPzb0mW/eZ1r9R9+QM
MYzuDfmlEuZHfeQ2a3R+qym/KbD8+1K59IiQ44H1uaq6YKYeZm7TVSw1F43dLwO7tqyvd0POlwCB
KrN+gsGIYkyyIaNtdCgLxttridfYXdy+w73nAQ25HgNC4rwsPA+ifkFp8tyWMNV/P67HjPl5WHVZ
NRUYyuKRHfpW+/thWFsphvybMqy6oIQktQOl/MNA+X840rcMcmlHRfqfkf7Tl7pA2v4/fK7/5Wbo
Kkwj6P5hqj9/aH4E939+3B/gXoYezgbGc/kznfcHuJeVV98WI+4rmkEikFX7B7iXMfWUIZNbkLsM
EzFkru4PcM9f0QxumaKs4N5pSvQP/wtwD5L+adp8b3zBl+bIP/64CjVO2UY258o1j7Jzdxpu1LdD
xW7pX7PNq3w6/qjezJvuGVSo/cEhCXSSnmB34ir2kN2QEvTqK9XXMPbQffbyuyXITrLTu8MpvxQf
ygj1BcWy6eBpI/LeZ+zb3NXXHcmPncKVXd3TT3NUeHOoOhM/ry6i527xiKY45IX1nDqb04XdefBU
B7bCmebdSAghhbuUisM+gsrui4F66oIiyN3NE/wm1E/tU3JSXMktbkOQrfZ0ldw2av3WJ3rcEkRc
bMlX3DHEsuZ6tF5ktnkprkbY3eSTcacH3W27pq4e4TxxKm9ZNIeYBoQkhXzSbuF0Mk/NQ3wv3Mqn
4mTdmmsVdgfTwcscifukH8MTrlpgODTV0y2HtdEVBRBq+ZT3ybS9xPcTrYTrR+gRES1PXs7HKv5g
f4m8wY3958y2HLyH3MyTvfgrNgG8og31b5ehelLIJ7hdQO4oVO0mGnxPvI8v6ykLmgDY6CBhEk5B
7WKF5XfR7iFGcp5cKehD/V1/pk3BVxzdVU4YxHiLbwRFJAXLfR3OvGt5rB5Sfw+sB1yLhghSygNy
T04RVCf6goqAfKVTB5uLNrGDD+YpPeUnzHG+SqfiHhbzJ+v9GOK4FQxub0/PDtYV7mgbzuxpp+Gy
+PpdE6k+Thse9nKh6OObFsLTfojvtsvmdq7oi67i4Obi6nf5o3ipPu+vKWGDNJJDAwSPQae/iW7v
aTf0ja5DVDy1L7XXRetX0R8dLTLcig/J7tPzHGANFWhwVkZP8go/v6pXzS2DmMapyW1VO3sy7o0I
tVpGOwsUBwmC4r4+YX7i5kHmim8QrDuRO3pD7cal9YiLNb3xU8bPmyuG6mN1VqIptHJ7kxzzpj5K
98zEIPYyv/Q61gm6oI+fp3P5It1nH1k/vDJ/oMczyDDDO+Gb5md3xVN+zS+4ilz0a3M2H/OrwQro
L3mUnuqTeh7OP0SsvzkgoUfxD0v9Fzy1NJPcYJoiXRFQ8mjZWv3RbV26Y8PJNuyWa+jdr19J+PkG
q7KM2mh3VY9uTWd0hWd6MGwkkD+k94tTOqItuKO/eKgTOIX9OnMzH9cuB2My1JjsLJTcPmKF+UUo
waSx80+ZZ3jMIgd9PkdyFd/wC8/keSvM8vGsJqcqKBxa65zRhvzsVsEaNg/amaZND2pmkGCKnn1B
pgW7Hvw9hy/7x+plDsczfTIvJgzmMAu2uzYEBCJ85MznR8ExHOG16vb8bgzjd6mvR+VZjQondpsX
811ylSPplmQXbNW0q37HhIySSH7eH7VHChn+fDKuGHslEbLHl/K832J/8NU7LVCae5NXx3bioFJ0
XQNUi5je67Ee/NkxbYnff53s0vnwrrQ/QYjy0FCwNxs/Ck88ja5if/6a8/7FZU3y2tiB2OJsduXy
Sd4QaaflkodzgFvUFXe7cIRopfkz3bO25C7exIsz//CKClHd9YRz8oYZ57bOB90WI8SHHNhyXNxn
YvhFDXgoV+FcX3Yfix6PHltvOlv3paPxp+K2+6NveuajathYYjAd5EAONBcaiAs11Su92iH7Hgl3
2+n43vK6fUzu9MSmogAN38m9xk89lkDUhY2nBkkoeqtb2Oh4uf1tdDIXtQKvdxdHdaQzqkYOipl+
4S/2YvcQxya2msHDpMue7K8JO8LsEvXt1a0jzYWDRwkhynlVF4qPXZjT82m8S9ye6Ze9xaOMhapE
AjuQwDTGW8ijC9WNH42IJl1bDoQQ8XE3PbUviTs5v19GlOZ+Rlp/bZnH739AWIuRFRwUTPHaefp1
ZyujAzJA8c7twooDE8+kd3e/d02HO2AoJ8e4pDwJDo0MzsJvBfeJjkV/8jR+zBiN14hK+ZtX2Z9r
p3bQ4rexQQlmRtJw26A8beF0nliGyCz4x5Kl6uSu7nsz0IPZZ2uG+5f71OvZFQev90uEqpk2xybJ
X7goLDioj3gz79YDye8j8xQTqHrfJJTHXskSFt9PpzI6PnAIdeaY6FS31e/4KSVodt7Av5PX0yQX
QCy0Tef4FTPowzGfh5BCPX+muTIqHknbRx3MAospIfM1eYQ3Gzd7fHjnSVHOZBnd7zeSAxRIpBAM
UheJbHdnVuYR77rS4+EYdvd64u5kpo/OzTC1bgwam7jiE724c9aG33zIn/l8xlW2eyf2dE8MRn9n
PPEG8TL+RdbbpSrH5BCOOSXcly8UTLyOS9q+8lic1mUBfoSwljzFOBm8DOeOuaMGu0u3q4Ngg6NH
Fc+ZrnVi5+rXPE6LaWr50OAkaJCoNgTQyMEqTHRX9GZ3Y+FszsHKPP7uGDPalnmYGH6wd5DxY2NE
64KFAOGN1ciii8hD+cdUbjyL90kuovR2zT0c1kUXPCPc2I2j43YOqDT603kLiQQ8vY3ZwgDxCsE+
ph6yKAxeHe1vsXQ6bQzHwFWbPHvwRBAH7SWNhhOuQAy4Hgh3x5PGHSVEGYMJi/CV3wdILTtP8PC4
B0S97Nr5SibEtrjclKiAg9u3saCCxEVT9Pk2yCMXX/AfeuRsHIpPO9bOhOVyQvk8BnqohyO7cubG
nhUKZ2LQWbhfwiFE68I/vksF5R1rJHFzL/02MSW2ioULzZ026HUHE2TCJRuPZ7DyjilRX4hNYXnM
ZKKLyBRLCR6xh1Q9QwzucFo2rMHb3+5v04jezM1N4Zo2ISaoJLbY6g3mtxqM5NmYeSK7cveRDpGo
98mU8Js0WEIsR77NVMSGAri3PrVhP4yd5WxFkHCCYzmMvAT2ja0QgWcPbpKbAnUJ0Y4QptH4SSUM
W5cjVpXBxJDKTOnjVic7c2tGlOotX2Ewq2TGcvMY0YAl9WC+LA/qjZjGs65c6Vq5x3i3LBvVKULg
r8un2YW78ERQ/HDASD4mw3YdYMZq02bNa5CQYUES6oOF57LcJN59BH6F97TRxEqIiUUYgTgzGwXr
AhgtBuZV+6SzfMWHLTDZYnpnc9sPQtAQ1hreM3nN64XlWAEDVgLPQgw2mdJ0kfPNlm346DUCJMCv
DrAtjN3abX2L+6SdmUBgepbbuIA5p2SQR5+BdcWT8i22id9m+OpLRKxj5zlW6+ZIRxgSedSsVEcB
f7bcOpSYywB5gH0kZUw7Z7ZjV7JlT/LpMF9427ddj0uZLynYAk1/W7KLx/RzczuGujtpXGjJMBA9
+fvWs4DkZpA/x0Ds9q4KOoBK6irEpy7Yz7t+re+qh+0LjkwABVSFPYxTwj4kcrDU4wB7ssC6WTi4
njmVeCXruLgm+MYRpOnocptT7dNefUpOTVBuFzju6R0J4etwHb4gBmRvvhXAYXMAQfSmv2BhFWQh
1+Kjk+eQPfSZYHbqLkHnoKgHuxsjV5sSBqi79ZHmAkEBbsE5OUeKzK6cHlR0wC6B80nn4CnppP5o
i5+R0OfMYDmtd+AW3Ivc2t+u0w3XFCf34UxBxLaCEaCGGj2Cdny8DKs88+JIwZro1obY5HkdkB2j
wqg9a7f4GRumkR/EJ+Ol01+23tMvADEvJWtjV4HJUUILdMXhFGBnDAs8TE9/ngkm0XiOo+aF8WWi
qK58N3EKwe7ifhFss7WzFzWSQXDKe/Wz+azeZwHDw2vzp4TL0d9lX6A+nPX7KqDR1a/w48J4x0PK
M3kQPMHrwypgiwRmHjhUwhPUSwLB67hPrGCdhF/HnJcqB9dwZ3Jh2mOuApLSAn5hd85g34NNP6A1
h+vO5hUX7K0azjVoLQaL33rAvBCVdLULa7x4I+u9puET5Axv5adYdDXmCT80z7wYzHc8XqhKPlof
GixBZrLJGDbRcQ6zvj03iw8kX/tBXc/Ce+ApE1AYLnE4uKadPON1I0dZH+1B6mP06ubvJObDp5WH
GH9a3MVfvQ+kxAgKvW3aJiuRazQcw1NtTCuYXYOL5Y438qfNPWAouWxb/YYaSTjzFaSHKwhUnLk4
XoouQiw+HCp+u+GZNn7F7wMBOWfDlyDjcuRPVZRFvZfeds1fv25+78V83YFuIbGvHL86vqHk82WW
rck3cRW2RXo1FB5kX/ehW3MZKHOTsbaTz+UjBia4LvgNm9sB6wBBhLWYOd2GHESvhsdsJ6wnfu5V
Ljldvkv0JV7TEhvYc3hwzF3nw+gobLRcvHMsmpZvb4HdB+jO/ANsH5N7P+3Oy9c8OPDsMVzHEWS0
OULzJRtbdOuIbwRilG7PJ7gmNi5k7HnAaIf/E4BkBjonIIHOOQjI/E5i3+GT2RcN4j+tkyDpA9UJ
59xhU+MwWhPsXMhCbKPmcR8MOsfQoPZGLnZy8afmTmKC/AEH4f0BdXPP9LvnhuBvRWWADMI3mQSa
cnkl26+z3mncgBpaJ+bRcxcxXmxKFChe47oI9sBalb0X54TADNEFs9lIgyP/MgbpEYa9Y5Q5AhCU
gQWXw0Dx6wBiFHwEmb3cW9hbAC42b+CCAVJ+Gomn7JZHB8amWJD5ss0JRHVXbgb+utd+4ajNDnMc
FwVQxe/xN9nxfzjGHr//AX5D8smqrWmlKyAVpFkhK0hiiX3d+wxO8WDBbuwhteJwAOABGCCrhXMF
h07WNzLpREAULtjqYPsDVHY3Ccv7A2+tEd7mZDiQbmNXkMglgUzt/S5+ia/xFUe3uz5CUTWiW5MM
hwViHRxyTIDq5aSRMxpel8+bl4RjFIP3FkcnYlNcPhI1YXUarqU/n6Fa8h8F0WPTuI5nPToi4uSb
T/NxbOMK5zfrm9W+N9iEqmB42e36brjmT8OXYxuQno/9DR1UlD20ULIbtoDhwTiv9qeZxU231rdQ
RRMT/4pHnGe3U5nOqauF1J2xsWTrQIKZqFY5uZtSLgJnHvsK0vdngWgouVgqfZUAvuSP3HYkaOd+
zeCRWCJJd2wpOwfLBYjK9ztkTpzNL/mK3B0O0Oofm9LKeltcwgSvOTBa/LD6B7rRSDSAmm359e4e
2OBI38le6w8EsmMg2EsDIcD9092/3Q4aSIDCjjDFExnYRlR25ybaT7XyMOgsd7shlTUT0Ud7AUkT
yVcnR3uNBBEV+ydunTBAJdebXwsPOwtN8VZPOWUc9TV27TlkYw424qXisTg4Z2V+DlYygxX8gx/w
AVRd9EY4iaFPG2zcA3rLjjbeWfftVXyDMQ0MHxGol18XlvcRROjdThynAoS1DmS7jCmIUTpzcuHn
nqPWGYFY/4VCtDNFvU0plxhRPqy6k576I4CEx9GWwzVrduE5AsxtFuDdAREn8M8B8RSvQ2+FTsFT
6UF1cA5guDJwU8TWSixpiRoHpGuBZWRyAHWtcjkOJQbrMf8WuYhjFzwmbsn94q7EpCPlQEsnkaoE
z/5+tVK2+4fV+mt7UtFqRZmaxjX+It3hhdDYpCEOvPciPu5PemHDQ/R39wCyJqHxgJaSX9/TzUWW
eXynRdmTdt+cyao97J+Q6rxbvlLV9pWQPd4zT3CV/PQOYw7vQA/xPV3yT/O5PUuBctq/NuQ3YR86
uyeT5dz8LNIBhuOFAzQwhqNxNAOJOcT5fbjdlWAN/b4/Gy/7ifyeO0Rsml5xapgi2QWbDo6Y13ds
joR+V7zhxsG88nCQiOR7+d14qi7sQgBamb0s9ieSnB2pCT0cIuvBTNzlEzoXXdT5SDSdrbsyIr4T
xUmfk3lT7uTbcDYijt7eccDPAyv89gj+VdHmv1lvtiRKIoQ18i//XLI5f5iyPit+rMz89bbvpRnD
fGWgo6uJ8vcObJnE6PfSDH+j0vWsGqKG5KmmHiJRf5RmFPmVjACxYdGvJVvfJH3/U5pRpFemgYkH
PdiGqB6NV/+mNPP3UlH64U7z80YXG7mxNMMWB0m5XPGUBbFjm+Gkc/kRgdwAMl8wo7XTzZOTZUaU
IWA16dWpKZ7wryVFJz0sCUy5fNbBY2L8IZFh1xmlzHHTLAradyWUOMvBlpdKPq8lypP84ClD/bbQ
Zd+yHsYZ7fLUvBhSHxSd8LzjMyoVO6ze8n7HVpuWYOx6jeJuwSHASxdOPyoOAuajrKWfV9jBtmZM
/G54KfL6E9YTUWJJubumOXpSmnzTpeEyHor5ldkfNNOcA3na+YliwMcXYPnTOe/miU61F86/ZG2m
A+Hfs8aj2ykZvgh9+2iVSxCPgNy2gGreZudlGd/MCbv2hiJC+tlAS1OoRdIRovF0iBmN+ds4/ToN
VbDX5tsFZU/HWLM3mXTXKVrrqdP8QYtHAGPz0qvyZy1Hf4yOlAdJ3L0NLUC8PPPnojLla68V4onO
2Lst6WE9JyW7YU1ZwdzG91I2k4sdG8nb5OV11Wq3nWL3CR+k9q2xbSS6q3wOxqrv38955szyutH5
0ffggqwZWvjTOk0ria6S2jZlL4/7NJCNTgWh7IN5v+OrdZv0jhdKw3NVLDS35Vgz0AuKcxCd8Fuc
tdS25exFb/Y8lBrxUtI15jbzNsNAjb93of6r4PKPXZ0/NnX+778PQf8PNn7+ESV+2/l5/0EoM+FT
mn1A6mr6mxjDu/+IMdYr+iaP9km6WY4mxj97Ow3rFWHMlJESxQyeJk3C2X9ijPLq0As3LEPRFd5y
BKY/yr+EH3o+kQo1JFOk8RcVy39R/j2qxT92DfyVy/6FoG7JW5u3dP2FTaNmQazTUFQL2O9tuAi/
txI6CVfZoptRWNDFajLId9CHvXjLADFyKbcRRaXdLkwz+2DMfXPqxTV5ramNdsKd6W2+DO/XqRtu
7WKQ7aurZ72fWU5mjwEHsMDW0mqjx71tnd0UOGjgSB6UhXVK09J4TJVVIAdq0XXVDOadEE/LpbTG
4rVWFOpbmsFUnB0QDrNnLv6K7RPWQxDmzR2lgSFuY1+VBbiaivYkaR/ksuqdWcIzKM0G0qidiknl
MrjSMORX2imaax2nW9i0MRoC/dbBd6u5yo1XhxqtlZ+0rI6fUqgvaEDgEHJZNl1/n4i6fEqK3fDa
zuhohd2BqsOGN1jZwJKv0Q2iYSRuvii5irQd9gUhttA9ndh1/Wmnud/vdz15junrfm3glogOt5ih
8VP0J8GSpLBOMuWhazbFA+3uflkW0ymVasPFn/YwvBX5sYgTRNKYX45u1BZCOOa+2PHYoRVUDxy1
VSu5LUkNxx8T1CjWYsD80k6fBjpdTKTQNAN3H1Ps8Mfol1PHYJ7g+umeZg1KoKKOephwlvl1buv2
ugl6fY92Yo216+HHURaj6Kd6MQVK39RXddTlsM3F/KbDSH4zZXPrNEJsPOp5at1BDhAuddLML1tT
lqe+0aguwKBHJLMq7/a2KW7W2pHWQ67rosYyChMttpR2NcYx7n+U+ZYmTa9TS0wf85nkpY74BT2g
+DvAerNVc5eI892OZUSao2Ys9uKAmOvomKtCNIw5FFjm9nqZlfxjggT3VcvmB9rmKUD1bH+ZlZl3
Rk+705BD1o9HHpciw+6Nt+GLVsUUH1SaHo1UXv4vwNl/z/hJ8fmfwdnThzr5m6jJe/6MmiqtL5Te
dF2hM/6Aen8iM9gOkK5pgAGHoXL8V9REFxk6Nv/odNscZpR/RU3pFd3wUPBM6OGKTiz+d1HzZwbI
X1HzF2S2xIla6WNGplde387ZRDo9Gbtg7GOEuxL0pHAJrTxNz2gm2M0EaccVq7FaxHQ2yVBtstTJ
aZND3gAJSLfbcrJ7VVORtKjfZ1Uj2TOeOafObKsPfRLPUSbElY+Z+eitgFWEEAc9XBEFcVBcWsmX
D3Cc8kJjr88+daVBATCR2xvBAvWiwqJ/yVq2KzGucmiTy/y2Q9bDNnp9+bgto3iaakQ30SQWT3Vn
NU4/zUBBUO+p1WfVM7u2P6y7ZXJVlYoWpIghtwspQUKa1dQfrALLn9Vo9NddJk9O1WgtIl0iaexl
b9x6WtgvpJgjqVWRuEAODaSK+t88t2+E3BrRXlQPXh32SpmF4eqepdsXGscn3+oNEmMm2ou1iK6Q
PBzd1UVOh0FTH7Zg7VdBlEaYbcAgeqi4HH0yJLsxYLCptAZvIlo2mkSFWqPbOyk38+BATaR2DFxD
USx4LFUt9VJEvpZ9sriJDvXHKVnKED2DFXGYnVzkCHmmzBPj0cTcJtCbZb9q8ja7wtivlzobFr8w
GsE3zXk4wd0Oa11+a65F6klDSo5JnQanHXHTtWIVrSpVJfmPpr5sF31hHA7DFOWW9Tnt8sBc6RBE
+J8inNpf9QLTG+R9U0xpZgEZsxU5zNUMFIOOXJxvn3eahvUlj6PNSEgiTxrlG3Os7KTFlqqbDQEq
45qEHQ3qGFdPGAwv/WXCagBCwfhNvJPU4lha7wdlJGlAH/IpWdsYR8qGdstYbF/PEACe5hneUppM
Bn3iUGXsUhljQCjEvnJZSdiuWf96moYpMPaFHi1Br0Krkss33+LC/weYHA5/EyAvH9ox/VD+TYzk
bd9jpCm+kjmCIhyvfAeCPyJLLGJMhNs5ivI/ot2fyFKEQQzh2ILlATQgFP4VI8VXuK7qkgWzTZdo
Ttb+XYw8EORf/ajfYySnlV+FjgfLUoq564RAxs/PUYbDg9wsTnWRRXVLrq5d03c100bdpHcr9GN7
qpZLt7aRNnP+iQuUwyaleSfBWxuq9Z3eJG83ctQTnpOI424DfQXTg9zDfJ2l6muM/bggb2/TfXke
pbx2Zmt3d3FAu31sdScZMpqGlPTWxEm0CvCDMHf1rdG6TQtlYMsoAtSJKaoZUIXaDaKtsH1QU9Rk
6gaE1ev4I/Z4ok0A1fKrleNk2WSXeN7el6MUtmhyIX73LA+65SgQXxzdFEOdRQZKeaz7+THBZTAd
9E/rqL7bxOzLhKDgBgXXzmT5TY7u0oTb6TSaH8uOc69ykEHjFRGCybjLzdId6Hpr2vRpJRTbg6nb
w4zUs5wvbsPZpCml5wSjKXfT+i+DsjyWTUyTV+PV6UhKFtWktZ5ccy9Ep6ma62ZRbcvSER3Ammyg
nOpYf803ETs0AjyVsSxLPrfYDthsQi5WH0HXZhA6BXD+vtOe0JGTLUdb4TMgMD9qBA1HKxdk8/Xx
wdwbWgT0myUUUqSjFSmIRvpSIABmZdY7dGwXxKtpZTBQxsxE00NSw3J3YSu8bdvoHNTHMNkKzsfi
+Izs+OLDSpkpOcCUDTpjp5tzytZLqo1Z2A1FIM6072/WNN/tSa99Xs0uwdjrE47QZkj8hQO5KkII
iYmq5UwlohXvLfxanFYeswqNYKoiW1d7uYG7fIOfWKgWJueSsdC/pkXjzflmfVeR+Z8cyX4vj+BQ
FP384ccQdrz+e/ASNPmVfvRK4Yyl0cfMKfc/CE+QDv2ZP07CpvKKBiwSanhvfVNJ+IHlKL1COVsh
Tuk67cuckf/FQVg9kNtf0QoyAp5f6mGpAb/liIDHOfnH4lK7i0JjLMkTCATjmY9DmtYpCk5DPXfj
S2VqE81vBrZH6KyVzSS1MA0SyPgw9vKkBQzM4FkUpkd5znOszfdqWNRITYTEoClJ35X8QzkWzYBX
UraMbXNnzWqfyKEitpJFwrnPoDhfYfEWZs1J1hBK+YGTn5k9iZuk8jVaIWzt/hTXkzr4cT/JvXTL
Fwu5FDuHDcCfkhnBAVQXvl8W5HWro9KcS71SoiYpWH3/ZG6CLNNu2U1dU7pSPeRomve1NajkEAFr
Zm54+c5pSkUbFs5nfP1hE/ubHlT9501BNUwMggyJNISGkRmmab9WBbY+a/GGTN5IelIvlt3uw6yL
niiTqKUoWnfJIVkwLehTC6u2r6qTpXJZr37RtlP2es70pZHtRcvwCnDHSorrivApY2joJTycfItm
YUysHrHUXUOk1Rwn5M6cwowxLAzxTxp4ArirdJx9Dw6GQg02MRo0dctk6rrEy9Ol5LoSkU1S9BKB
MEnVPMkVuCpWV8UImFdr3BIiTEMWjQdlqRKT/tZNmo3PfVNIzYvKOHJ1tSAeH6j3jchXr2kyw8Xf
9LHk5ZpWJaMcCug4GU+CUhgIqhtdPIrSecfaeKIzOxYaVfMh0WhtdU1qsjWfe7xipsUnODYr7Uvq
FBuGgwHRzOd3XSbM8wV7oppBgEsW8yc1b3K+rdNUnJqJ5pLIJUBoW1UhKNdMwvBDn8Tj+rNpyrjt
NJe17uPvn/nPBIPjkcNFkdUjwYUPvPIrT70vRk0v86V/DQFrRSyMxFe8LydsUGZoqV1K5EfxJ9mL
bSGp1OxMcmEslpHkZYW1VPH9xP2PBhPElR8XOpiI86N5cK1NTSdH/8sMzLR0lK11jV8GEev53llz
MVlTV9KXTai8Vl+PoZqXtGrTBwHVCH2+oOJNPua/qoyBtH65EKIf1GqdagKj8yu9eTeXLMcq3Hgx
mqLRqtvcE2vyoO+LTFcfLB4IcunJxHwsv6k/dw00om6WmFrZZqKE4aMzcfxvXnDiS7H9a7VRujPy
eVOEuwqfKvNjo4xTUlzXBr/Kq1kVkv7w+4fLkfrnm+AELh3FDrhsFEXMXw7EmmQRm7R2e1nlLk81
W593hWFUp6WxtiBVhk6ZTxYOm83a2L//6l+JocwskK2pkOYhqsCR/jVmV72k4gyvJC/wBacNP/i5
KozOHwe94xnGCrpWNHNDcmGCq01f5TStU0ixEDDetaFWbq28r6yINENCBA+gWQJF2jjRS8e8SDA+
HCG7SkZu3TVYJ8v0L031EU6WOW34TLxmN0O2ZYkUfwpTYZ+tdzEH1bV9bGsrZxWjDFdismdpk6Ba
EGWZ15Y9tHms0/mC8duxcIeh5DK3dTP4ZDQvJuLONvcTV1QN/4eyM2uOG2ey9i9iBBeAy22VqrRa
tryolxuG1W83dxIkQRLkr58HKs43bXlC/qZvFG1bVVyARObJk+fEdlc6RWFjUuqYkJdv7SH5l+Cp
lcY4lpHgITqqfrJ7mxkktISP8eVT5j60H+3qsuC+jBhtYDEqb/jDuG0ze3umtfdcFgn73nRjz5eL
zkNs9q+0qKdlvR8Dw2TooQtbt38hiLY84RYrNS6PNDv3AckQNvWuMON1cw7AIWnKAE1XVGNUcbuS
nobRU4lTL6+kVRHI8pOqpjZ0vneXAFmjH8zLM72ujfpjZgiZjw7Wluf9m1vhxO491KXfVdVNmfpd
aYbD5iB9SIDdZs0/XVRtrzoWqeK+kjKbnS8C419eUHO5zh5g2/mCxbs9RxHsy/Ly6K/+0HjnFW+L
kVH1KawllFs3nUb3xHEe9C9hqR1e0/5RmS70Gn6Ul4hqdNaZz03jjguWuhi4ZdeyqI32v05db19u
IUOvrH/TMz6M1aGK8LLGaTlv7Tpb9JSE073vIi+TP7Wpn/FI398bP6L6dtdF9C9tkxQEG0GhN0HO
V+hrp1FnPq2Omxj1dwtU3NfP8+o1FRnb/wPu/pcj3Qt+TJ2kT+5lTccwNot9kLm3BZ8wmx93Yog+
5R3mBv2hkmIO3EMulRoQJM8Fwqg3ja99VJQrnEPR88yUh+1kKif7Q9Vpxz9MWepso8AdjPPl8hpn
j4qIf/f6TmXK+Y6xteeSyhwzB+jwz9BHEE8eS+F6RJ16Jd3PD5MWSZrfUwRPZXCHiTpGK1fTnNiP
ytN+4zJikBDnizdmKR/lldM0Py9eUW6GxH9TpT42jhgCeGeXC3Xyyd5YZHz7y2nmRvVjXjP5j67u
MtBfvlL4VdrbYzNB3TQmGBNrvfC6FtpZKhpvQDpJUn9rLw9iiULXrL81hnwUFrmnJzf4yGaei/Wu
KccwnM4YekrR34dmZB0/ZUNjb78VfT8i4DBUOc+sGBt7auUoBEEy9RDyLczN6pYBtzWLIAeTkWak
TD1JPCLG7CjQ96iLUyDNzFUjatVP1UNG95AXtjGJWLi3eWWKLf1Ui7DwynMHopYyMx5vNmrk9eKl
zGyxQcI/0zq2l1IErRyTD1Vd2eC7vwN87Uf7kUr0bfp5D1mJW4XsjZauZa5OPXqPQfA4uTpWYG6N
n5EHB5W3cXA4Q2avb8N/ktTMo9eLiUg7aPvKHVRgGYuLx6VE/AqhYFRA87FyePNMS9og2smO/X5Z
Qk5We7wYHzHNyTmlegWgpbWEkDZEtU70PEThqZEViglp0Dg3SB5m/KFOkbtoTmagh5feYWkD/HZD
bGcq/yqbnGjMPrizTxDFoiWrpX9drcU8RY/K7Y3Jv+apjxfAsx9Wkm9XxaZ5Giqa5LLeFqy6ialL
1dv1XsfC/t2MBZU46kLhfrNnJhwCIuLw1kjb34CYGlitvhjD4mPZ5xXXOBVS8au/2M+v9IL/KYXY
zxGkB3Z1IKzVMpovP5ZCfLuMXWgBn4ASlWBSgGTKCQ5DI7Oe+by2MzASAh2iPXK8HBz7CRNfcsk1
nzzZEH07356BfqiyPnp2OEljK2LJ0mEIMwidhOko3G9YNBxkHiMi7lo36XFIqEtghweuA0xRi5xz
6NaoEUzkcZYypNIhrbAn2p6rJ5jK8phkKqoPRRLYRJ/emq0uJB/Bv8tnoBNx8BAq8xgSEFiLw373
kX2/zhZM70EFnDRZF4y7VUD2zAh3za8xIW4vDh1ue9h5BE++ui9bjCU0OBKiPf25LFqF/J3HpSh9
X3te0CT//Yv0SXsnPqaaFYviAsjs2l9h9Cv4IQOhY1zNvGhpf0tRtub7skDNjTqbACVwc+gcVj2H
/uXvcr/K+CdeuwlmFC7HO0bENhGQ25AONNEqEmv0nCvEnr62ZdLnXGVAO4xzsBuR+WjuBxuJYUmG
a859TXFlf4wbylF0ypxmsgkBsbPpmPRiNH5gdSI0oT3zwZGZrTX2A6yUo9j6T6XYpNffVOs4RBxn
/epwvK6uCob0Ss6yc4vrsklXfn0/h1N/sclN35qAJ5lruZGy7NmQrxKbdY1un0a0EfKUQuKg3T4s
/xg9Kuz25I9yq7vbtkJVAUpzNthkKGHJrUwtbw4SK79QHvkxQZd2ZBtYgu8JOU4BRG3u+y9IYKgl
gFSWbI8QPGz6gQOu37+49VSZp5ibZxm302DzrSh3beX9/kb8sW7i65lJR8WGcjlIaPm/PcPn2TEd
bRfz6LfC4gxTj5MoM0y2oECBMCwL85QVNGwpTFuQXq6miUoWydguxfb8/sX4dtP/OyiwIUPqNw8R
Kp/Rc9eWVf96GKuPdUNGP4XXJqa1+VAjnWCW/qogGrjOcWrGoGTOQnV4AZySRfOkUFqyK9i5YBX7
atXQg6LyU0460YSHnN9juyZptbHvSselTMmiZWFdTA7L8vvUxVkzf66q1h5pxaU4LziAw+aUEbhX
ffv+jYpXAfJ/3ymHEZwv4nlCAe8mb9lXItdhTyqXfaRhnfeK0Tcnbju8eleW/WmM0GAg2Z9Ke9Js
tQnrxz2EJ12umhgaACdYc+vHfYUXgnIn7Kh1Kh3c8TBH4HfZLgaUJZhxnAjyId+eR9BXsBo1lbL6
gFezLYyXdbDfMA58x1MkyFDdU5g0r0WCSG3S7qWlfd2qA9FE0sTJkxnm8qTsk4qnwX5IOKkCsmg1
5l7/InzdbM+NaCq7CTk8KBrbODIjHsxu7YBoUfXa8pLUHbELvBPgoeVXqDJWVHZ7dYReF9dYuoT4
j4RHHwHOFnv09QGhMhAbpPSdgQO8RhPR1mAmezUbyOg+TgcaW1OdnydfzXy8K0dqDnfJ0Z5+Cvx2
ZqB7Ab25HUNw4CfT0Kssz5DbLku7CoYNQ/qMdulpx84qTQ0EC3lyxoWki9eg7kGw6u1ZCdfevoRH
wmfEzRAW3d28cN7BkZ2b1jx1ThXnizm4G+4uE/K8jccOGtGQ5OmFVchZIly18mdIVJI7XhMtkRI8
r0Ftd+HQzxUhYfTqLET/POwthqCN75IzRKZv86uyE3Vy0yYp9LU7QDgbvvcLjnov5qP0EFucaKSY
5ztdtxrtg/PHNILQ3aLl69+0ebem4ijzanKYhS+DLJs+SrcFTLpGMLSs/bPf52KV90uF6zhDj5HJ
uK718vCmFkmw6KkqKpMxjEqRXCDhVdSrrcU66Gi4URLN2IFlNi1J9gRUrjLI7qgo5rd4DSUkdmqb
Jr6ARWl4pK4jSn6bE98W12tCifQyK/ayy5CkmznD8DyENFIwu7rgK3Ewt311vyIkw4V5HYeqf7M/
TN9ZxDacYuDUTZ8J6TEBftgcmwLuv+670zggJMFfCivAumbdxzQatPma1L7H2w+iUHFdJm40y1qb
rg+3o9FhpD6vRWPC8Gqh4mULtalN6DgkWWL7/3T1NvK72Afat66FIaS2aY2w1infSvvplefEOGd5
frxp1CRWTymY+jHA9heVcyiQQ0t/sLgsRpfL/NA5Xd8G9zLz6MFgcPKKEO+b0S3aaGbevs88h9FI
5E/ZL9nlhZlQ2EUWmYbAmagiKSusn+rJhyZFE8iutWnexO2CmUkT3/ucPnO2XnWYYNhsZM8S6nnZ
uGhPA2+c59olIJ3hURSSYYG8DNIvaEh5i3vX+22zhidHhQtW7vsdy2VQrT6YyVCeP3ZYlrBGAVYq
7R/xFZ/al/o1jCwXpIezXxnziUQsinD54Yze0vi+VmQt5jrKM6DmQ+HionOnYGP1CKmCg87JoyaP
Yk3qWdr3VcZhTxG8tIENQw79KJ59IlmL0N9jEN317Cy8pmdXb17FiEdIosZ1zbM7sXp35NvfVsmm
5OCyOYFHQPGG723S20i9YiXJO95BsgqOA0/IqcD6Af24Ry5if3qbdkY+OlO9O91uCral2QaZYc3R
2svxSvR1JNizzTObVNnfdKJl8kgwo7b33VPn1YAQAEjpDEcLjfOirQ6j8ONSfYkyXpl7QrwVaONU
TVMWTXcSQii3HTqFRSbS2LE7EpIVfu/3C5oN/GGf5jYwBW3tQWNvQpN8F9XgE538KhFMO2GPxrBW
OY4RT9Uz+Yx16XHfZouD62wgDxAANgxoD6YcCg9nOP5ZpBnRuOzlOS5Ceg8FBARWcBCOQKi3BR01
rhd8xwWVGXxKN5w+L1s62pCihhUi63zgT9WcFHbply4n0TkqhggE/kD6l2NoJTHyRuLduGywau0b
QkHG3RJCkJNjJw7FnKjqPiQP79tPabLZgNV7KuWKDAUzf7en40KN9iRwQreaGcme/bKOn1dsvvVt
Tv7OG9qvp7mcab47VtuzSR2hgs/7+5pqf+aBe1MpqIuBARwbsPMS61Jw/RI8FW2LJm9a/WGp/QQI
vc6C3obJSzk4q9wu0AU7IT60S2hzS8i36bb9nS0uWzctOo7HfA5eT7DBZkEwOeyyWXobY0bAO9Y0
4fn1IV9w3LiEGrc8NDiXDOWNMtS5DJJHoR7RNRnBzpfrMG8svKowKOcZZLYl9FKDB/Qva7J1cYqx
3us22W9Qx/PrqnGbldVOA8WGhVEmXM8eYmRkMeMgKR0e3H5cpvVivxm1LMHT3yN2My0ht+z6E3lI
pQqbgPQqtrvILxzX4s/hNpE8zKItOQTnrrHbzhsKe+LhIGG/R5nWFu3T5YAc2s6+BYy7X9NVX1rh
ywJzEn5kW+7ydzti0FfKAjuynVPKswx8m//rQhIHtnnZ2NN/ikcbqGW42JyoukTALcw544fXRGLN
AxLXAxz211UXRSsQIp53+RaffSfWBAc5LZov3bP50s9y1mdlBMeGvxh7rY0x9lvKXtstWte54tiP
Qnz5JHqo0v52SFdqey5MOqbydiRquubOLyvbh9nve19E+8PYdzacWZ9PHlVkt3tsopaVtd/+HoQT
iIcKtheJGJT4bMnjhjTGkzi2HnPfzaZbf655fmcUmW3y105y4+BepV823b3RyonqBznAFkeJQPbp
8repQ4IlFvSpJqf1R7To/hT8IbnsBUPr5zQIxhNcJZ2iJ6BRonUOGZk/vwWddwWJiulN2aA71TG/
lk721fgZeD28ojgALkOGW/JjjqOFL2FVD4AVoktbnXxYCqSswa9a+rsohsja/kCuz/UgfI4iNd+D
uUrCP5etX7ixIDZ2ow4y5hLXBvDsTx1MFNhXA/rmyASFpV+pb/VUWJwugAnL5Y6bsSv3AhuRQIz8
zw4UZRcYUA3KbsqpKCw2qUUackPv1xM/tptsEemj+Iq6F0UT1dxbuyPMIgfMTbrgcSk4Zjo2RGRK
pDMqHs0LbRK7ckYfwhzDSiVyXOX9Zd29fxU/1ZJWbc+HLAT+xVt5ZYH/q3qL3NwJhTP6EJ4blsu+
daqc1UDZ8VrXlma2GUh72bCNH6Ts2/ySGb1/MT/2jHgkUJMERJgQ2pJlcb4pJVF71/0o0/lDjj8G
8cbMZFlEmNd6YFuK163YLrZh8P4X//QupBuipUaWDyxunRd+rGF9HdNOg4L5QV4O3GgATqvu/YVg
yCoQfTp823MBuJ1JLv6GvmOj2PuX8erJ+z8VJl8eUUqDKYCxCQnS9oZrkIepO25brJ+7SRSY9nF8
JPiC7qer0w+GpxLOlYVHlrb0+NG1YLTovFwO4KAoxh4JpbLRzlPiw5RMDkHnDzwxvUTD8oVBD7cZ
ryb8QEDgkty3KJAaQlA2ybQNqsmGekqKL6VnCCPFwU1G1ckvupO+3j67Bqz482JKacIHyDerCztI
+qoH54HmZKsWPxg56Do3giDIbID9Hy9wLRjSXVpRO15WxqVtqNIScIjgsmhmyoZhlf3okId0tatC
RP7nTue/7a1oz/grd+wgNYtpQY/h09IfHYjz5In0ruE8HIYIDFUfM1Fmrntuy3xC4ZYRgGH8izi1
UGB4WoLvPQQeR5Nz5dSsuPBOVgLoFVEVb2vNdcMYVIB6NcCRPfQUzgm/VIr/sTUCnwToKLC+HEEA
1c61Ix7/Rk1UIwIahrL6EoWbwHShgTlGsCf9tofcnr2mQjSMAuHgWjPfFIMlehLbrmChZbp1zAWI
XyBL3o/IFpcFmQbSTZK4PhKrP7EwtkL5sliL4ZvUvt2B24w+PRPLY59ybmhFw+IzndG4o5mq3dEs
fyV1Eqn12vjxkjt/ra52yRASzyCVe43VxNwjKHQpnNDI1SXTyENaiuiDE5ehuB2yEubLL/TM3t6E
58sQiUQ7OpPQLHm7i4xcnEn5vf/FW4ceDLeYzZYViOxBPCGqtSnZUXBLiakXxi05uIT/9f2N/GM8
IaRCovTAO1jYrt3MbwLZNnAG2wPqS9a1VSR/W1zDVNiZAY7G5g+AKAx+5rSaeNdeLOzbxX8+WM3p
/3odiQ/wzQXgGiV+ehJV78NK73sErF8bl2AyFq5k51sAZU869nQ2YNcT13XeWFLK+5fxY1zncaA9
KmJI+ZKrEcxU/rjYy2rSQx4GIy9kdDpr6Is9MvxjRHZbP/4n1GVDtC2FiaLsF7yin94EXwwNIRIu
S4Gn8Cayb2s3VF21qS+5U4TkogSLiCA1pxiRQJ26BJ/A5nfdbZDP8/qcpp5EGPj9JwCvhXv8V2iP
PWlFbX2gQ5Yn7/TNM8AgvRurJlGQ2ydjOxWXDZaXLW/vptaacA6U1Nm6aWcYNM1q6668S0tQrKqV
cMXO3gW4h5oPIgrzkX70jpcLJV/v6fLBASyPHPoYaRvdvSU3cmBOuVcOAEnhOMCUH/Fq0R0ulFFF
q+c2FrmownvgNtvPW1Cw7l8kACedgCFaO2e4qn3BrMLnLIntKlbuMJXrHfSlGmkI6iwmMM5l7vqE
6B2O1QmtSXBewAR7Ul3Cfzmz+l4sesnXjAm9ovFhliZgdqLySFkjRiiKLEANhCAqkzN12dZ9a6m4
OWMubY79BOzcYdVoKMq+0vxd1dYNFyswwNbL/bZZDteZtNFJvd8cKevqsSXBoOmA96PPcaTLjHs8
y0BDOHoYFE6dBUIuaeoW5zRO0xlZIlGpub8ScWtKLDHrKVw12VjoIDAZ9R0n7VbYl32G7IUJ8f0m
pe2cdBdCwTI0NnukxRfB+yfgYwZ03nxtuX5LJ+x5pWhScinFtAkurI7xFV5vGZTK+TBp1px/4l94
ZKD7NiPdfwFYzRbhLWcuLQ8IFfYBpzg68tG2WUu/psk9+A6zpl1dX7nlLExzw0FvO1btQroAUUSZ
hB/+ZUWNbWixBmD4mvO0Vpzw7smTKSGU9PqVJ+YZx+HrhMn9YThvBc8qPwdNu2YSK4JGVPX8u4l8
oLh77OsKzUhFXUYpfktTRz7i4vqyVedxbvXyD92cV2qNp1eekVOidb8cYqoiN8AgfNYwnejxssbD
oKCly0zx69bYYEwSn/RWBUpjXJY3c+w8NFB9C5QDsnHt3fmqcMo4/6ehbeTPB/S2g2R8EjVmDNHd
3lcsW7FF2Q0qzXU36kMyF8SOZwd689zfOSXHEoTk1rVV6GDoVzO6PzbZdg/nvCrUI80rgxcVO2br
tv6qSUWa5NeMpBSWW+KLfiuwWYBn1tx6l/3kRtpW0E2mGolz+hx03CdpWoAhw1oEFV+0N6526tH+
vr0wt+lRe0mnhIzsp+ynMgaMFohIotXhkVy62u+HrZ+iZ0yxx1wUpynVCpZfPwbuvu69RbRd/vly
fkDnI5sLuCPzJC/lr7hU18KpLJbBoA17+/1r+OnwiCN7bCRkJjBxg9he478qlL6IunKmmHu6AA25
29HTxXQXCMdpA4hI5zbJoRj8ImK/3tsPAZsvo9PGhBmWFGiyvyGwlWFD2Z7o4XMOnSPOrr0GunpJ
Iesr45wWYZZ8/OD1+Zi4R8/L+6g7sRcryv6kSvW2fUtyGlzZzaI23vapYQorVmf8q0lcb8YLtLFj
yUS1VJdHx6t7BgNWOcAo7kssAZZrnz575WE0H9EDOvrwsLwa/yX6nmiPBZBa3PP7j/vVm/Xf921b
W6EdoyO8BgyEvHnnXtgvSxbW0+eEqSTQUiCwgTyvGMaJbCXoPMuk8WLAU1oFBe0/wI9OgKteFey3
+Ks2meDPoFjarrH3irUpCFH8g06ZJWJ0f017DKaLaLKNifLywcLJy3K405NnxHJKGOT3kkNYueyv
e0rXsClOuc7IX253oLeZx56HrVvHnkZe4FSF+LuPnBDs3NsKrgRM2+SoThfwH5c7o5a1QhrFqQYR
H7yFUwi5jdz3jGoOfYqPWPFkQEkkZgcyS2aUgjh9PdQUxmSCoHCgbz1MVXsw62rfstKpxc5KoE3P
PdN0bsL2F/Xg20SWAhDmFI1I5sB9+VM2Xo6mSNJ1Sp4CgROJ+h26HejhdoGtdkwqL2dbqjMv8+tG
89utB+GDbidtY2nT6J/SR9swodHdxDS1be9sR9L2RhfEIgv1kcATE95fg//L9wagAdZnMRESq8Ef
t7zESrug/yOeXOHwvTu+u+PeownguUc1s6C/JI7+KElDimo56Im9Y1q9cHDfxJo6L1ozLNv2BEjq
DUBYGomK4rinqwSo3Lej0NAMnNNKNa7kpx4LpKbAyC9fm5ESV5TRcNsxbeIxxj7Slv4d/l+8LNMv
UnvP7sMf9qlFkHgt1BouF/s2PiXGbaYCJteTYYKRKnHvnIkBmP5PcoASj1hgPpCLch4hVB7bbDXl
X9R/tj+ylyKpWpJNMQCvayY4g0A5PdybC+L4/jv9EWji0frUQdLFFQ2QBwz7zTsde7eMTdvIT//d
2ijo9GN1IwLbErwgTcXSJ+WV9G1z69q94MQI61q86f2L+WmBAXgx/0aVaP/7iUFh0wTdQYR/asPJ
tm7cSdjkKpCjbf6MUNrM0/8PWcLO1715afAvqYbQlmFr/VT2J5nJKA4FkSbq6XEwCGbB+7Y1PSNi
vpaW24tYxzTHNvekj0jj5jXnysbAguA6GS3evcRAnbCYvGLjsne6bEPjaZ2ACYzly/jzmk3Fo0cT
W29XYPsdiYPolkoW/7z/MOVPK9GitojlcE7afOHtdk0EbTU5l/PTTpdOVJeEHyevX+OcvjOzreoG
SZNta6/aKuyr7KZo/VGrY+jWlr+SjUvP3egBX0ekFKhb6u4MbXRYPkMTjFLnCGUai/Sjq0dK10Mg
TOJX5z40kBMOUZPLarqNsJpitkxoh+T32xxA5HBOl2Rhh/HgO1ha/wCo8/qDYnj8A6w/lBCHo7HM
zCmCpFSjPw4KKHGMbEN3bk91lftxgoPiDDN063Qt9Mv+OvCst4jUNq32xWE52QWUL8LrMm4OfmE9
nOcLaRyErSHH24netYFuCnGHCY4OlU1HcaY81EFnr69PQrku19R5cQOdTlWxaHHubVyFz30EBbNE
0nr2inz4v542zEoFQsCEZHj057UZyjzboBXqp/nSc906aNEvdZ5aMB+etoVCI6+GpTsWlfxl8P3p
sIONzDhS4kpbKv/ke0OuVZRw8NXTDmUKrOU4X6optth78Tp/ImRl2xh1VvLSf3H7/k8XABwPlwnh
FEFC8dPehL5UlrBt5k9Z+MppK2vyNzDSIJvK6UiXdDPJFZezUZv1QA68QH8TrJGTk/Qdpd1emzkX
MtvOotth4/ZC2N/T+bVLWEvpKAc3Oug2m/Eg25l0+8pqRG0HEIZs0o28WaO5xZAmcfVUIo7vrfAv
MTRNiRpIFMNSaH7lLf9ToAKGh2IGYGJn6Ly341h0fCp/VGr6tIeonVy2T5IFlKv9S7XmxLAwbAMi
+PraWFsa29n8RXx5EzMFXHXWA/2hCMO/n7oCqWcs3642X2m+2p7kpU+5VDCGrhDvYD2+/33eW2yW
hUgGEElhR1iYoX6T+S+ODLMunbKvyBAUAW7zLqMzuJusoFekjB10qu94pDS2IaVTRK9qYl1tjpUL
RoF6n2Ka4leb86cxRJoDPAKbD9Ib+PnIGk2t165r8q9ZktlIsgZVQN5XwcMg/b0kaBc+i3Imnklj
XJsgba/nDMca1ASZrwtvio0e8RjDTVJdj4Vj394lUDZZAA8sKkcf26wt4l187peU2bDjWDeWx3RJ
QHtyZ3bhhY21NySLYLRM1UvrvqblVDaHfJzRg02akCkaKM5uGj30SavdFY5+pPA+kIgc5Yce7QXq
13YqGqo4jAtfcY4hsfmsJxqPy4snx/ZazQW8e/91v80F2PRMfDEt55ERJPItf3HSXuEm9Am+7JVl
M8CAOHeFO6dnStO1RBZNsb31L3IQ8OAfFjYKYYQ5MmxkpYg8rnzbe3Ppy7PaZ/+sZb45SFGUWSto
+mB92dOH0ZQ+PVBpkYTwCZfEpBkKPHHeffQvjZAwoNbyb4oIBaIXbwJpAFnNYlCfva+zM2jnjtrH
2r7B3M2vGM1h26Kys3XDhwFO5Yqwf5TnouR8dS1Tv13qCa2IGriG/u0y6ZwBGIqmFVntS5sF7oMl
cIpZzQSiBM65j9KcnUJ62YGtjuH53sHVO9m8+VqBCY3FMS9HqT50HnONzTXeXqP/3a+g7nanVTZB
9FxtqeQwjoQzjdUpnTfofPe9n9L5v94maqFHqBSrNQKmzY6ldyuroiuv6zVp0w+ePSEgzcnEWQYk
kHDGXB/XYYwDRdpUbKwf4MwtgwM3M0633rqICLjGui8WTnWqOm3RHjmOsXF+W1fwLywSgoG5v0NH
QoIR4OK61hewS4a1PlcAOH50XcSy5gRY0NnYSMg2vdbIS87j6HyJX7muTTnZIytlNiX6C7woR1a4
Tpc+OuRVyya+GnqNiMdhu4x5FSFQIl8CQbEkI3RWUtir2YxRnx11sOZZeySlh7J124C7TcNXmv4b
wyxun1D0PkGcKAssc8ouckeGSSdVfZ9ys7gvSe/48e2kBuQTjpVJ6yk/Kqi34Hn7bJh+DRJFnE+8
kKFKp7XCc01Z/O8Cu+4Dc7A5LSHB4ZUSeXQPO+Nl3jqbCOlKWSRrZnRjGslrFjkh4c9+nv9z6QRm
ZcvyzKNw4RANV2B7nECCbqYPU8ZO+fz+1kb87MfcVHKSM4UoaLOB49DkfdtSZmu3dH6VvJ3RRQhQ
RVdJ1pVfPThRTF01bZ7eYMWXyJB5i66tk0FR3/tpdLPUDNpdGc8U1X2niYJXCnzvAS1BBZY7ednX
up6Y505Eky0f/KgZx2NuRHjn8gwmNrMvRYYyRW+6uquwxdQjeg4Df5dfN37ldB/LinnwO0cB215P
ADrFVd4V8/d0rNbyHMhiYW7J94bPMMEKtPWBO+vjsMUkpoppquU2hIBVn7sgTbD/TrMIbxVtYJNd
eboy3n2StOrRiUgdDi7zGRFqGjlC4HEmERDOY3UFYNcldxniGjHD4G30QHHRJqcF2CTmZqvoS91O
aCoPApkEeg/+n16YFHe1kWPIXFxUPg5Ngqwu+MezaUwGiXX4HqLe9ex4fvVYC8cg9asFbfuDn7lp
M4NX54y9PfQcVz4K8lJsRXIsg6EZ3QcwOOc/yZwFGGaWmCvBZD4pxWKN5Ig+tWsQ8nIosjHy3bqv
IeDLYaRlD9KcbA96SwWiHXW0fnNrgYVNj6wO4m71+HEuevUpDdTwIWNS4lzhWvtZx05wnSYuGtel
sq04Kdt7kilcBES+XnmbQlPSGaIPjMxneETG+qurpPxj9eP8Wzrq4Wl1hvQhAz+/rcdBo6bNwNNV
VyDURB96O4UGdbdDspXm1g30dN/Byf/Y+aN32pahPFWlwBepmlV2YMBgRVtjQaKTmd1PjXD1HRVf
/rhELpL1zlD2J4TqtntmYJIvwMb1nZel8lMMtVEcSmYFD1A943sX5tq3Wk7Dt4S+zDUcCec4yyG9
kcOkOE3asDlCpnDQP55icSPmsP2i9NJ2R0ugPQfr7CAHWnQPCZKZR2Rg9BdolQjXqgGF+qjzP/hB
5lwt27z9XQ1p95KFBRjemjooSFZokGyp9+LRAriJurW6CQpUMDff0R/CbFTXHq2123wpGTzB8h4y
aBFjWTR04hNzsNbqdGpavgXfWAd84F4pgcBxHA/ROa6r9B9ogs9J2E0vHsfbNSQjKygSQOTRknhY
VC4urbE+OaaKP8osim6CrejA15HIu8qwDP0aU3eSYi9MRl51cdd+n5pSFjgxozvK0kRuM1EL+8Rv
GccBVcfgtPIeMoCo76YQDrzYgXkd6sdbSTh56rqCoT+EIJ7BorZDt83l9xwdG1TX/Rbqq1yQ6lSp
R/JDLwOK3xwwObjU7QsBtcGIiB9I16U8QcZLfWSafKf/fXWi6SyZMrytJjURM/KteqLHpp8WDht4
aiMy1ugzHNCua7+EMKVQdEcbrKqOTjHnE6J/RpkZqa9m/MOLdPuY0x/EC7uZ8UCaI3QEs2rJTsAb
z0tJQ8tM3W85Dalb9BL+msfgOayxZMggfp+dKaqOqK0yghVGyrn1dF8lD4lImxturEYdqlzUIxlF
npxraqP5qu99juTcKTXjdqkivKLG6DMDXbrfmasyxwX27t+jUM4fTqZ9JoiGQrQHrqr+T7i18qbM
HXHfbWv/J4NG+MqWGoOrEZfhTKCTOhVjqQ5tKJsrKuD+j4Wz495bZfiNPkv/1KS9K67avMICaF3C
Z98bm+EqTZ3hLtIyQguCJPBvJ2/yldkcpcEBfBQwTrkciw+9wRk3CNIRf6xKRii6RsyJxr+LZokR
GRtWuls84TvGyP0rt1vglW7h+LmjC3Ga/DIvzrNM3M8Z1C1cQ+Mm5YY6YgksgM+k7c6TRxPj7y5Y
CT9JETzAhyiLAw/evVsQ8jjFwdR8BeiXzIdu8fc06LJvVeb246FDkQIPH57aFy8p5bk0HjP/RTog
9tvFxZ+C7P8mctb8RYzBeCtSjKrFgOzuFG7IH5q0TdmaDEme6VD1d4Vf4LfSNLQXRIUZSKGK/8QK
U4raxPHT4HUJuiYC9ft4M8d6HjWseD+7b7ZZ3ffF+siF/1WOYfNXv3nWDZ02V1cFxO4+0Ce4dQW/
JVVyVwl0lJg4EKe1kMM56JcMv6IF3cRSOvJBKBMeIuX+CQYn7k1lmNpCROx6STzLV2XvQvpU9e+b
8HMmy2U3ovKmkxsl5uFrCFZJx6Wqikcnc/wjh3CHopL5L87OrLlqZMv3X+VEvetczUNHVz/sEdvY
YKBMHV4UmKI0KzVPn/7+UpmcLlw3oPtGdJwOKOOtLaUy11r/aXrlR8Z2Y7KbXed1jV+5fHZ+CibX
eJeG0wQ6VUdGeVnyIqvx5AvT/KuixrZ9LOmAW4bPz6kgeJvZQra1ctCm9B7NRqGWHTP061SRdpRk
iC1QWkJ50R1o005SR6PGE7oX6uca1eA7TUMt2FBgxqgWLRyKlF4HUQ0I/3kAviqj41Im85Y9BUgd
Ka9yHEb4EU9xmymuZKuE/zPz8I250ojJeDOiejjA6RewmbMhaT/GXlQt00GhddFWo0eg7EdSchPV
Xu1+4d2U88bFGMCyj30FLeO0jtO03cMTSbpXXWwYDVPspFmbA2+dXz/k1ThMGENF3pCfR1xo0rPR
d053MoxaQnBxvYZfTTgDhO1agVWhQCgo8QzcM+ZLG7hN/ejObZz/PniJIFrAYOyWvQONji3r2DRF
aZt3DGgXj2wE002I3RzhRMDWmbFnIMpoio3w9Szv3WFbY9w2LvGcc3AdaNKllqFfgB9K1ezmUYm+
ZrSodE6w1fjP0Y6YtNvWrOQ79Fk1fIUxU4zkecAm9v74BlbZTVjcz57XJLer6fOKhQHp7nERO1WJ
/KPY/M8UZEF2HvN5NK5taxX1W+35UG1I5ASPI6m3J9UhR83WkiuBfWzDMTFZ/Z+A/ZL8bK6zbBcW
r5JDNUjTqEUfVGmcmYac22pWEJRctFwHJCZt/6ihJs2jkraBvn+OHQ6/7oFaiiUxayVCiYIHkA4H
3iqXBro9oSkgAQ2fme3Uc2MDaryBDkvRXiQMmR7VbECzO+Hhc1BeWOeym4cVI3Vh7ShFr6n6OxBX
yVrSqgkx25JUl5qzRAWVAlL1EZrLrFRqeqLYZjUTgRu6IEmSNhW7MlAEdiyFJIFdXU3hhDy8Wo3+
e1o6frlqz4fJknxx1F5xTWwSP7hYN2kweRPpJbgLZEzJAm6NuNJ9r539Jp5EJ/4cIj/o8jv6YnQk
h2kGqWhutwSDFyJEUXE1UNAhUvKSK0eUGq5hD7UkVWKHUAQNLyNDQ/n6xAz/eFJrbBnw2eAYCJv8
GK9Az3XVlG/RhlJK1aYzpNokg1vyNPauBOp8M5R0eaX/GewqZayS2HQHZCplQL1fYSAmgrF2HNYe
Ydypn29PwxgxaWujZEjDG5p1sPKDwI+mxztn3hjQXC3RjStMUXWvWtdeFvPcBcZkA58xbeeJKROT
ybY3+KuGKFL0f7VDTYTYRrHXI9zh5fKpOzk6qkXj709k1zXiyyy/u8YAE3cOpVohFpuU0KSRfKAx
BUvpvc4Lt8EMrspArshD2nnFWgdHZyExQ39JrSW/VjMsJGqfuOhWqkHgYy6FROSSz7HqUErs5t5A
yYAwTC7HdmU68bwqpHPcgiEQRxMRQVLJwVTr/gZkKPHlATDHTI8ZRsY9UhFvCUcA3l0tM66D/Npa
seO300SPsrhRih1nCf6yPC3gB/2z1mCJKGNuVvqV1Az2SHEzrmIGd+6xqNjknCrK1mjlEBjX5VPO
tmB+MKGgNOzOUZpXlxH3p+kTXVv2uZY0GZI2ULEX78y0HOHMLE7He9h3be4+pVuSl68zH3bipaMf
8x/VXjL4ncSZxX7CDEmF9tXwUHxhrjeYaBkM/BDaZ/XStUoFogXBk9K0VFMm76hdDmwUGrzVesNp
b96xWWNJ1s0oKRwQZJjAoQ+vfIZ3YebZxX3HW+t9mgOApS8ipZR+LrxBNvqdjWWK9+2l3SlpagrU
x6bHaYdeVgomhgaF6TsieuLqc2MDZRCFuo4LdsyrCyMoO6r9SI8s831zgoMjLwf16bRd1yqMCDQM
arehH9ylcE00g06oW9QVRUMQrBeHa8xaoH1cfg9QELTPVi8S7pSryI3bDierGaU6sYsokPqwenHl
aW+Hu7zVYaDCX86xKSnec50Auqs9Wh/za5Avj01UrM7X3hPuXKHRhNr6qIWH0PrlnHpyE26rvQaS
EVvC4LCXU9KJ0vugtjKYNVIWo6egZWgiEunVAEXCqMbwZlZK32ro5Q+O7czANsYSqn0e7V0py9xL
XqK1rPJNbSZQqPGNtkvpKsAOgWkkRQDWJw1VLFRiNQgucENAqtw28ssrLg2UXXn8aJa9qO1FoKKb
7GrBT0dtxL5prLwH6PskgGbhTienjxPmCekpilb5uNR6GVx8ndD4Z/PMluhg7bY9+dMKGfNmWWts
rI5JETHapZ4XRe4H59KrVraTdsml+GnyS7kTMBqUNU9Smux9axNJPTvewYNoD1YpMnb6yvd3uRAN
Dc9D8zHWWGKiExI4dts5zORxoZ6bFuPrh61UOUKSiUn77pJd0TvH8njOql5KhgIRyApPMiKXR6TP
O9cIMJAsH9rgOKL43XXZ3a7EdrdiGkk0zOreGc/YfEhDc8afYdtdrR4vtfptHfnLArLtVyz+K1P+
woT/i08yGrOiSqVkaIKCAP1uRIuKAcyhwC7ez18hd5Rkms1noozkz+3kzoojnqxK0dc6KYFfddkM
X/rSwn7/vdO5lUsWrjmtwXyxrFVCBSYQMnfGqeD5PYspkkRz/JMk4g2a4/D//JLy8dHfjxyj7OWd
U0P+hAaUi6sCypFnLUjSAASopbyBKJtlBdD4eOU8xcXk8Tg1qq4OL/4er/uDwwSX6laDe5PY6gDn
AsBa0bxiyA/odCtgAHFpWxmzbNzB3KRQETt4tzxNBi3lCcUcDl8PkLppTU+Jky4BeUkKG9CeAlGI
6Nz+LcedpowuWBfL10QvY/VC1+k0OPF9khnLlh5bCAyi/dRby0xOLWqGieRxpcjTlY6jnn9WGYEz
PEPZ35fXLiBOEiFY2kU0edwxP+gz7pXpdnLX1QJEreJV3gyZqsIxtJCMa30Diy6XZExvLiUhQYzd
jrrGqVTYZwsgOslNii3Qh6FEzTsjhwgHYt1jDevjWsNyIUaFanh0oxmtZJfU8ltrpU7HUcoDqkpa
VdgByjlCS7c1MGT08BNQ/itOBL2+fAkaE1UH80jXpHV5LIq27Z0HQdGH9WKdG/J3WhzB/LtEVBsG
SUVejozoF0i1sjQw4wSe71DRQ2HR4WOhAwN/oDoC1VnQCRrHrSh9g4kzhiwVJmZ7Ga1BehRayGFu
JsPJgv70DfnCao3VZSnzspaihQsTexmsTsQpwiHDuzM85j/eSSsevb6S6PqKmAXlaL66hd19Lgpv
Fwur0pYhTMcDBNtCnyq6tWeR6TXTNbYEemdIy/zlEHfQP69hFIMxXDPwxF3ZWVOOUZXJ12axY96D
sDTlS6bvKxRB+aZECDi4kIUsAd5ec2Y78Q5RjwbfPC0dRN7qqM42RumSSLcyjJzPgWNutTjlvpPD
n9BrRncesFX3BqQHLb7R236mYHNP8TIhRkuVnG6TSLAYeutUowwE/1AdaSKg93FS5+nAPVOHvH6n
cRtU352eOL+0CphbrQD9BGdczEF0UZJevWEbSizKl5fiX+1NVzV5yjoYc2YMqNmVZUK4OnLX1ZCf
u6JLAVZUR5uCmBHIySNHb9m52ttHE9ctDxLtrmkvczwJvJPCn7M0dpvrOG/ObN00e/WtDVmMxkH6
c5dmFjvfecRjii+jbrRachGVIfdI/ZWNsF6eALthg63Est+e5kiIRnZNul4+fNNdmDcdoJJz1m89
sm+0s6M0RME9laN6ZYo3GkSAbFFYMGHEeasmdBJkizE+IycTmyhFSFHPwRlC+dCV5K0LE+klE+x6
aF1y64M8UjLdSOmn9Z8YH8hHpCkHSNPlAW31Hlke5y10Ew+qgnop2r6R3/8blTAd5NmPC4dcrrVS
tKZK4dbBupQVM7MWvpqWjuhLHpqFEYAW7SrDkjSG1ieZVIB8lFB7CQRNVy51dQ74aqDBjHIXpW0b
AoBL77Ty3pvrIrXe8mayVrS001QtqWTocr9JrJKdmLZInKxAzlFwaJLC+K1DEQ0Ng/EGVKNpXOTD
WJWroWCCzQdp0qIWguumd/NK2ZlpTu6opLIjTHl+p2zX5LXsNYyuFqdohvV8kuQf4R2GeIbAdNDv
Fv0X1TiKCLn5D3vFpoY2iRMywTx6TAeDBAcDW/BsaEZ3Lwm1kiuDZYskesfv58WWeKQqdvXRjfMr
VabbYcNGH5IigKIMU0xcxZRsmWqwYPx9NKJk7toBQVVRvTuzLVWq0k/cRjLrcrVTFPk4NcxGKW9i
49ZSOjSsyuh/xgTJnty8FVfO8fZpmVrr+t4ZqbPIvW0ft+g3TtWaS7aT27XWWrtKOsMqhZ2qfIrx
+Gmf66Kl5Q/YyOTjVeMuM2v2MZkS8Wu+sNkUU02BV/TGhoM7r1fxgM+Euc3H1lwii6pHtjMiJyuC
83eni4MpSAsVT905ZwubVXrqmPiHQPSQpynWQrKMtWyMPziZ1HzOc/L9vYiJOHvi5zlbOchXyf9K
EBU9aZG8pkAg55L7u2oFQrXL61sN3WofYbSFfOqB30ujpmCJU3u5Dxkn+oTZK39U4kPkhqcdLlzV
iW+2KViLegOCEu1y/qn5l2qAjAXiwD0iDctjRjw6syBDdm+Qqt7OcFb4Jin/KynbxhxIvnQm2BB+
Dgi+uUW9U7gBjoHZWEbYUUA3lNMePdHULT29mKz19Z8IaZHjBf1kCeOQD5DXlC5RLQc9wsQsdMUD
Bjox9N2qwwz1UY9cmiQfAhsK8yKDgwx5HoLC7VSVfSEr0hlKxIGbh3uKfCbMK6liqRM91DMOWVza
IaVbwrm/r9i+xSNte0WGYwsDlIThxWGVQb6UGilo9AHbkz4dlaBBE6m141LW0qZYZz/tt266tZqK
WuUCRRuPoBv2wp7vqPe9YBbyPNA2M63yF+r83emm2Wu0hPeV/U/PUwRNHY9v6ib5qupWyfFnWTYI
pWTQm5X2ouniUjantarchBdK1nxaMe8RNzaUSP6EsMwJyTWakbU1VygL8opwSZJSPssL04GELT8u
mDHpq+3RMtBg+soGCWRZfqHEXxezu8IBDq31xIxO8u9KK3B4L2HG8QdfNv/cPuWOg26MVcdsjEft
bIbFt+IlliYs8z44VLM8Taot9pcoyBn905S2riwzOtOX7hyS5yxfwaoG3jkNM+4z2D+3bGUc1P0s
i2RUN5IHxLx04+t6WyeXgi5MJuXzsKlKShPDpbZf/k4T6hBdjCprtA2agS9tACI25HCbjkpwH2/Y
5tivZm8IKB11L+kAC3Mpqj6w9hZ/HC38KM9pa7lD8Z7tThbmcLPkDQ9NGJY4GK4AIwxDsagNibFh
ZtVCB9iHFmlp+C0/OOycRleJzVXPLFxXFtFNgYxSHDIYNqxyzbTSL0WQYML1HDHT5e1zEXdyY+Co
ytqvd1tJl+rqdA14MwunL6ir1ABCWeBooU609Ml4rsKhy8i0VZuUHjmbanjsw9HkEaaq6guV7QRC
CNkM1Fsm+1Ds5+RMYR6dxCVBYq77dXoyUmijdJRhbVnLLTFESLKOoV+V43bfoHpZvIchwskzkrPS
LW7K9CsemtRQl6Co7fzdUMCu8a+p7U9eiKTKSkb88QOoV5ByOqymjrk/rO1X9DdiWgjbYXL0QKtt
lSe/wcB6/NijoHDDE4K5FANQb9scQthihkPXbQoa/ySnUdZ9n+PJcze1kKLSa1TSib9d02l0buq1
FuVTzTL60zOAdZ9Kf4ymC+6oG7hmXq0+43ioU7dibsffzabtxENgOXF1jSeuDxaV06+54L3Drod4
9812r8z80vHt0rG2LpUdr+a1Eea83dlYOpwKkdswg4QdUBckbL/QTdxIrIfBizyCY+cF/pfTp/Nt
502+YFJDf2e9rre6nk8N5C7/gjNFhHWHvc3iLszKzewubh8NgziMIQK+jDz52UAFmgljvDdgD5dk
Fpf2GrPEgAAX4+DV8VyQjF2atROA1hoYfB3HrZtXWEhh3k+o6iCWuctRZCiCiEknEMGn1WR/8E8m
r4FzakMyu17HVPg2NjxpMQXRLTYv2eAfnMkyl+00gVnNb0rhV91n4dWwWqIp9eY7ywpGQQbSatdI
KUvzVZbnFV68fje9aTBqbm5aJp7ufVT2grhAgYndl5BNufnSmD4JcgcmAsP6qdrgOxVnlLWTOx36
EXEgk2GCv579EotqskSWjylPIollvqCcYzdOAkjEEpHQhsfBTXIJL+eWsaoDR3zyNsor3NzGhWmb
FteowWFA1B+ZdSPT7beQZLgzh86NVuHAYy+oEKAEA0Jla+W5rxLpT7keqtFkiirUtmxAYuFV1c46
ulBWJb69e39kAuP+jyGTdpoDVSKJJJaTNGWDaCsJluJvRnbEDHghEgWbhR3yUr8kV/glu5+ckKnf
Ylm7HTnaK+AIjWWgQJxD3jDeg3g9LbusTh84auSpINIY25Z9b8Ych8UahPLFHwWj7OwYVLmBoMTe
Nu+3eGo7M3yzuFtthOdisCg3SaKVLdJmwfT72qMmEzWQmixE/92zyeJosVp2tz4UQnwYmjCun7Oh
8OM/ZvIHsHk1J7N6HMrBFX8qeFN921XPnXppzD0bER1wts4ZE2avNAcbMKgvn1A3FetZMF0cwwt6
0WRxThiJyvlEoVxNsr0qSfiSNhwOnM+z+rU35g353ssANTM2bSSjb1prTMr1ipv8gGpm9Ggnevw1
LFIj6Z/r4o3v1PH2+0jhQZiGD5FyOuLQxrzg7AwFbkuETtq5ZZBeWWZYO70Len590L6C6mNF012K
I6Y/GeR7ramIsC8meAfV9bFtJvyEl8okjnbs2o44OaezjWNLxykemiUi44YmKMkpAbywuOBaQ1L5
MKflNRpW6EmQvIPogg+7/b4wjdZ86AEKTyjHFiCjsvxXMWTeE3bLxSthh+MXDp+hOQWbuZ7jiOzb
E8xDPrQM0uGOISLM2G5q5q9TxgzuFX2deJcyxXwgwNa5DfNpOo9zxIs4MF92/2iw36hPPcrq7kpS
8fKlc6GUHcLNnrPj3I/Nc5s0dvd6hQN0ChimvO+IA73DxNB9jWDFqQ/bjLrqYntV++B7S/68orx+
w+5W8pRzN8X9rHJ+S5vOeBXE7POeK9bplV1ac4duwXHMT2i+2NXKRgwfKUOS256HX3aHWIxOcErg
et7YTL//YAa93OKkmML66EjSPABBcPOKprefgSAK796mzavhMs+5dUwBtNtD12VMyC1/8q9JQKV3
yIC1/BvP27ICPWyY5JDB7P55qysYSIntO+bBBb+DR1GmMlU1cw92brb3UKxBi+ugtItTToMEbteK
m6DKnFNuOfPrPE6s30NTBJ9GHMm/ZCnBnzAfnTfzYrHKIj++RI1twl8q3Vt77ovwODC3Xw62GXe3
lmWLf3G2cTJMW1/8y7Dc+pImvHe0er+NlZ/+HtMPYacy529rM6ougz1EV88zl4uDT/onu7LTJxI+
/aMXFRlpWFv8Ls3h7gSzXYLEjvZCqrLfPtSuw5aaGel0gmFXtVenCrI/FmFY7/uwT5dzMZndF7iv
JJXAbGQA6KbG1ByaImFnibGgO7YdlnRotPBwLY2ieQiHpevP5mhX1WmKiFA9DGY2XQM/mD/nEb3Y
qU5682i78QQxZHHvclxV7z3O+LstGeENpqv33qrb8jLmMbEEeKvf4FWVwIkc5jm+gbs5Jmf2JfE+
HNfkNU6NfXhuqOAe5ySb/7CbIQGAnkIQeSdv+u7EF3HeO1K2/9ZckC+BROehSSbVEt/zsZgXJ/F2
QTFUfSHQcfU+5OGEZQ3/4hJKfODPjDPzM0EwdfzKNCZ//C1aITN59+G8BEF6pv3eIv+DF/KEloJw
igkS/RXLawi9pJoCoBriaIwpUjn6ithyztvKKBhF+VAtb7YiKYZ7e4aGfwM9p7FumKMV1jNxWtGS
H8NoDr2nBJ/FfDwEFm8be4vNyJjKDv+X6o2JiUPBwc8LaS7VqSDiNdqcAx9a9fmbDAt3mEQDHQ31
4C10Zc73slvnU1XHY3C/mLkJEi1Q3hGJmwDt1hMmKVd7zba3Yujm4GAWXv82yyNXlBjPE6TTQVCE
knYgJzZF7oJWTeD+D1Z0QhMxrFf23da8YRmUztt8LL3tZ7LnF1x8W4opwZYCC4UFHsYv5Ym8UlOf
wNC7J6RCTq5CK5UDftIDZPvMPFkiQbp/+AlJ+fvkI7RWUsFp2i7aKza34KXcBMw2wV0iNl6nCnYq
gxjL2XOYE+0GT2WHaHX/QxzkbkgVtnJQp8twl4FS/MFqqJx+pjr5XgUkL40GCQMZB2AJlcRLp2mf
GhbNVmy+7pW5sW6Y1SSv2cX+Ck35NiBQgJyX/g9cr3cTrv8WvMqLiYhBxZbIQp2FOF8+wr8YAXQ+
DD7cZbrXLE13wyVC9YS0zJP5bk2g/I5wf4bA/FwWvuymLaerrc/tiAdPcoxaLJnQSiZBBKDmTSXF
6s8kud8ryJBKRdRZBBM6PkNOIKYXV2jGJg6x7ea+nqsw3NKPjtcNTXEDsdhFDoCVHvLGgNyv6neb
OwSvfplysuxuh2ShdHlYAgiH87lO4GuO36QWcwneS5aYlAd9gp4Dy0/DgBiIxcZw+fFq/N7xga9g
cf1Ej9sQsEnZfakqxrBuwv4mCu71PCdXU+AGujNvhUJZdMOKNrO/WFvlcat/fBHe9zpsrsJ2eNhh
QIePjPtvOuzBM6eZtna9z8HLcfmb2l6E3X00RWX8lCyLAV1/MFY6uMcNlI7nWqgcLy2fKJAtuQ8D
6p2muMLFMika4yEpPqeGhTeYc/B7a0IfGo6YfWYETnJy4dK6a2dmy07Qtog+RaLHLEzCZdoHtK2A
B4mgMQNp4aLN9gUcItpUrBAZqT9Hvoeq/ZvIVBudsyQEv3KcCSWaD0YIOlrgkoisQNA7tTZ1QIEV
gL2xpsOQWllP8H1YEsb7BJ+wDLGGMwXddIZK6/RhTY+fp7TiU7Eyk7+aU2s0Cd8gHcfqWihMNgl7
WfyXdpqm5jnwcMVsTiYAwDDcdm2KxP6Mn3JqPv346Vl/W0MYb7FvmB5tKjD+S81FEGKQx0A+u9ch
A436+phIMpC/NanG45DIo7mMCIFRI1lPGZtoN/dWpS8xkpZDEHMrpA/OxjnAn1RXor92BeNU/GYu
yAsITW5DP/5Zhs33WkBWIkUE2jCEsVRIvNwvtIAO6WrYwJnda2xlG6/+AuhOOvBFjR913JAWRdHy
wPKjSJYgudq204my2PzZ2/G9bMwOkKb6GIz52JUFFO5S8vKXfXBiPtwFWOK8DjaD0xRaY1w5yclQ
RI//L2PGwGS06TkE+QQy1WtXsv3lI4mroPPJveq1znLRPpptt7tkEjeXUeG3Psx5+ydizJdbKlsA
7L4I+yxUSOhRXzgyFFMrlZpz8zpL84CNpmKu53/69vllgPPv2yDqZehJbCF0+5lx198+37FIekCS
bMnjGWjj+5tdl2s6rBQDd9qkZ2ZDkNPb7/zDKsuTAEmr2FA/fpv+dgE8ZqaBPuJ6EC625+8vwMfE
3Sf5ricm1993D3e3utWHX8IYTO7LHv7JGfhG1gcff/z58gv+9dQNGcFQl0ghMO6+fzsQimV2MUVM
1ruczWX7EIYjcqG092Oslrnozugvvo1t5U8Wuf2yKsJDj300QnpMy8eae/G9C8+ZnK0S3R0eV2k7
PgRuI9anqOry7UbnGNWFJZyPg9X19FQeMQPyTqjJfhbbObAds2hGL6c+QJm/HTFtwnj70tmV5C/p
oCRmKnKHJxamYg0BPUqUcXI4WmgemQKK35yBxC7vJ06LL3RpnM0sJgc4K+B1wiPwxUvMu7JaHsqB
Vw4rHzqOuuyBicrP5NMvazicN3iFXI4dD8orp+r3CyimpVogqOZ3QzTBZj4wN84K1IccqEUL67WY
PCBj5XfmrQafP2IcN8EepQsf/Z8sJ+/lcuKpsqBCeVUMR19qXmdEpQnNbX6nJl7ZjpurGlKN1368
ev/+ceyRNBf09/htUDx+/+XzDEp3NG3ebSLpQc/f6E7lRKk8qJn5Tz7whYUm9zjAu9ZnuyRL0iQ8
9sVH9n28SKJue6vxUkVnXBIYMHCAdzRDBrtN5V26MnWxGNr76Dse7JGZUnnBGDQ2uztIuwXsCe1O
rk3EvASY9xtBZdn5UQrfhFnJfJAoQ9zM3nrbOJRQgvitIAOeJM3iBhevkmrRKBYQ9UTAy6KJrWkM
KjEwUZYzNIVWazTbGycJSgRZJdOShjTpGJl9mynWs+xFcswIINSIGOnQY6aqRbBcJAn9VEnrsmoC
U30KrEwWkJo4kHZTtpmMuTBfXQkPAny8yTa6HqYTtSEJBFtQyzYM0ywJB3b4wfEhuv0QSS3JpVMz
yq/Em8onq/vQ57405GcAJG2pNEWXcarEdPVUU/UupYRenle0Yf0l7Aw3GQ5zZ3Srf+0rzL6im7zd
MFlV2JBpzhDG4d7M8EouXoKt7Ft1s3RbpDf+HHMSekZtlK3DAQRare1JBwVh4bIzCvc5b7oT8h1H
OuSqeFWz9sw1v8Y44q3WUanxdc8Z2pG8mUE7SUwvkwa1YNewsLlXitmv7oD6R7p4d2s3cx9LiCcT
VGoczV3qp3mZmj+pY8P8ALE4Xz6rWSz2E2U2HBJuN55lFULjHC/0TIJvcW1JhNdQxBdCoLr60vBa
Rf5tZTdzdIcYtB8/5IQWYn9HnoC3RSdVAEXSHaK+IP7sK/JPsMRNHCjQrouwHIlm9XkYzSw4DgQs
+O15MhsJLGu+vKJqw9s2Enx6iL+YDr6Fotk5i7LA7evAX+FYPhS56V012a3GNzpi+mLhAvb7plIM
YJcNzpuk8OdyPWnTfU1RgKUlSRYayY1HHA+eIRrC4ztg/lW4D52JKAB64DYW228K1XRakM6vFbwB
8hvTfEu9J8X2KnqK7y84Vlvu00hFML4hr7Vq7AuaGmN9CtwNYsob9BOSAeXB7QJyLbCJ7XFKyDer
J9Rd5b7Ab9w5eorZgfB+T5dQTNagBXQbDnTlvkWP2OSCUVlAzsh20YQ9dkOJFWwVtgHTYxAWg4FS
Vjnqa96F5gLqUjFafTf7yADcyh/Vsh79hVe22F9cKEFei+J+Cu2e9PMBDjA2Nns4UWyQb/CqMWx4
m8dJxbepoUCBESILU5ETctvOPRObB7yct1MD6xEfVi330PobP0eX2J2h+ngjlu0lWA2jrC6eHoLC
ATs89Noqol4ki0x/U7XE0AlAxdDgpUL5tUZFvepFGIXGR6Swk3OOxh0O0VkfGt5VL45iq5h7mIG+
Td/ITjl6fahPipWkgFzE3VKQoUQFirqtsVoXYxL2HvJVE/NpGahj4FZADeEFAjhqh/dNZTPgE443
VVj2q1ADRdXxw0WuRthrcC+umsu/LVg4kUbEnYmSU7unZmg+iIZ0tT4nCqmMxUFmQbbPOnlWY+kd
YXZs8OjaAV0UMd5MLekn1Vqpl957mfA3YH21UWZ1HLKJVovweBkLkZoFI7zIwG76EBluuj21ilk6
q9+3pxt0zrqGvxFazdM9xBD1YEZhE2oxUtbNrHo039b2vuv13AU2eU0uUDslHlCcQlbYSaBZo2Na
tqYYct+oFTsdRxNkEkT229M0+vLM0KeEztZRdGe9PShanSYhagRdcyA6YstYlzViwLJMUKZlsI8x
TcCUg2RDWu3xWBudpJZbihuocDa0dy79AO6+stFLVcf9zdZxx+P+vdigQ6SneWX6jssJ3EB+3lHj
BR3DUasiUFG19APS7Bwbx4ste5cDMJMNpo85FwUMoFe4SXqIntBoG4teRcKtCt+ECGBzYDqUGch0
NEVnUPtKAzDLoTVCkcLWEs6zZ4pXlj3IbBM6gm1sfm8URQrSxCrLBPUnSzGIF/XpqnYjP0y2KDp7
rqBUYh0VbKjyMB5rFh/RSZIKGCjjL3rbyrrPjXA1X7egunBWGqC/Tx3GbenHhDAZXEUYZhhfyxzI
WbmLlooHo0NIGuL2OBB1boHiGyrCfp0jiCaw255YsZqEEiHPMnCYw+OPkWCcRHXhXAyfoEcBCrFT
jnqlXXCbWZKnCQZwy/CIy1ec1CefUePYn0fTxID+PChPHLVsYfXKT9OVgD7uSfBlB7jJWnsk7pHg
8q2OjkkLzpASkVI5xnYpQR1YCIqqoTdkXTjqha5ATatYZW2hUWM0FNCndC+qxRPa/y8yMPJFRqVE
X7rGHVVRpTPdbNuRRv0QpyULW6hsQCXB8Wpb0qMJlZf7LGjCyILZej9d3g/kzQwIc5UfWKfyBmKb
vlEccougEyyhd1BdZ01pmxBX/0bqQ34j4is5ha0UiUtnwSl1BrQEiSabHAVcVa+EbOo8UiC3sQud
UrU7qeKpU+WhlkeAmO/LTymHlAC025Ne9PJU7BXFyvRVQarGSb2qbAmX9Ylzn1I4PqhqSCDjTrLJ
M526yWHO86JnRiid8NVq1sRILEDlvp3LFFupQpocAjy7Hu1wcBMOdSsykNfYd58r9bDFLpIYcpyA
ce9NsY56dHxTGvs6U5L004c4mWpPYHckTW7LMJDEPFqAidpfod5GvtOhtAcvs6CqJDgQYpyNmMyl
mj7qzJ2199CaX7IYazloHUqCqH200NfvFkuUF1x920OCFW/NOXMsUuaUeM9XQiF1k/Q7Rjby1o2n
MMy20r/RYxEjmYfCOiaA66l/aPNpH2tzShZg/RObEUinSXALqTwqxNApPTjg8nPghx6CNSmRDOqL
/kYlXAy5Fi2OZFaOvsna3ZATWrTuUcbLpctDryLDMMZBWXCmCVlEc3LhUPX5v37c3r2chkShHUg/
YobjIR7uL8eBm+cvIkvq8rYqG0j/WgOuie/rRPFXnTWd/X/1wZiQ0cIzCGI47zk4ir+YF5SFM7Sh
2NLbvEzb8HmlUwggwTa4js8HtzWWqj7XEDnZ5n/8wS9hFwbxNLShSzgK+Ao+VS8moIYROh2/PX1V
z2sTujeMPwc/uY3wVSenl0ijMQivcJ06a+kP25j2ZX10s9XBwd3nTO3s18Uu6BtM3LaLN/Aix7l5
++OLfBlC6tgmoheL9gF6tfl3m/91lIy+ZnKuvdqXVPzgoiNSulwOZs1waUrjAmbbpEGOMC4MwvfL
MDVNcxXlQnjhwYZVabzvRGaI5EhIHj5sh4pl4FRnVwXHt2lVliCwWWnURJF6Hc4Jh5RK1UnPFZ4Y
wAPqbfH22f3+Nf/Pl+U/kq/irRq79f/1n/z5i2iglCfp8OKP/3X9Kh4+V1/7/5T/6t8/9f2/+a8P
ouL/fvgj99mXTvQon1/+1He/l0/XV3f6PHz+7g/nWgbbP45fu/XdVyKwh/0a+B7yJ/+n//EfX/ff
8mFtvv76yxfiHgb525JM1L/o/3Tzx6+/ROBD/06el79e/zd5I3795dp9/VqXn+s/Xv6Tr5/74ddf
DMv6Jxiya5MXgA7CZKD7yz8wGpH/KbD/iXCGKQ2NYyDnZLzvteiG9NdfQuefzLxRchNpjacLzM1f
/tELvM5+/cWL/okjIXZxke/yYgTeL9+++neP8L8f6T/qsXorsnro+S4vBmKM8Hmn5O/BZtG2Xg7E
BJxGvOHyGROSsR2Jhg8XifAPY4a2ze4TB/uDtYK/R+J1P4fxzYyus32CIlY1D3+5bfrS/nopLyyF
cVzG+BALTi7DBHWDLPn9tCzwvBxLpcC6b+3Et/Mz2VspUNGQzcZvQwWFEkRH9El2opSBcn9NSGXM
P2a8Ah+kvyU++kNVQAULmVVc8dR3wsfeqLPtJ5jA324ZmD/4B+NolOceG/H3lzktZhAvnlPeG7ZZ
JgeZ377cL/BC5o/CxZL8VFlZkl/nzk66A07O0gOc1lr8ZJT5/7oMprc8OZx8uWEv7paztmJdwrK8
rxjG18+dM03pha0iLw40HSK4oFVd/O7U1UkT3eXmVA63CTGk4fNPHttLjIqpvM/B5OEC7eLC+7cJ
bz7k8F7n6LYCBU2tW18MxcDmO1aRedeQtmd/GDKqqgNDZ8JioScWzU1u+zEitNpcX//vLydkHVFs
AOMibHgxAF0iIsHn3AluZadbP45QWNaDmHDeYTy/4DHmXiiti2ShmwwQ+RAJTgIZoZOY+RWPos+d
9dWPL0kuiL9iGJ7Pielg/uZE+P7yon2/YEpnzeaF3PCb0e9LQThq0nbJNR8SDyecPsmDhgZbsZ+j
kRisP72hY6Zx+PFV2C9RbTYfcCzilZCRWzAFXiyYgXq/swnMuonXiDL2U9ChO+xee2ZP2hqkVyPD
D8w24eVmKFryTcTH1I2a1D2sfgAl/VCMtGp/IjnzzGO9YvW3HmeiXATmDgZGZevZXggKvUsGXPA/
p8sS9pjygG2tBxDqtviMf40EhKMI94fP8eTyv8PYJEN4+vE3feGgKnENYAtyE3yCG0yoBC++qeHl
ADXZHF+0l2VA8Uw/SRdWcJVVb9VGedySdoLgHNAFwPEb24Fh78XNuqg2oN91A1/4x5f1YhkAJMHw
MW1Ah4AtjjPh+2UAGTFbR2FPl2rIh+Ji0OQ2t4a1JVi8pIn/f6k7s6XImatd34pvQA7Nw2mVamBs
Gmia5kQBblqzlJJS49XvJ6HsgKJ/+B2xD/aOcNjurz9QKpW5cuVa73BJvcIqVzYYb3/X+H0Vf7Uz
jroRDABJe11XUBYTY4/jJA6ZLITUOH+2htYY8oK7c2Guynl2ftvmqBcXiZV18qpNAYmuwGrLuyTO
hY5te5E5J7I0+vE87spU7GjTFXMWFkCrfy1dMS1fdKeO0lwLzWsMrHBqYgOT+ekq9L3p93o+cGuE
xiWWt5rrb40uR68LP+muu6hKWdxU5FrTF5v0w6LxadGYvsG5g+AiYB41qDcPlYU1Kfpkv+3rRfcv
B31JEffKcs35ZifduGyZgDq+GfzebvZeixrORdM6drdCRSWyzS8Wy5FUO8HUJZzi0oYwrOvQgzwa
Dg3EMR+totsuyAR/89FkNza9kWblCWoDmHDQGBm+uwJG0b6EDrJ2ESn/Xmbc+9aJ7y2/xjKP3OcA
BtCF2SFUvrHdwkDSE5Vye5WMwprQJ/TQr7PiVGr/3dmkBm+QCJtmAIjHpff3fi6NubHHoO7aLTKe
/vA9x7HPi9YynSwqz5M075bZXaZvg0Br6884tLWEUOI7z59vuA93B4bB7mfF40/gE2mOhmFLG7Ax
+3ybQp86xVnQ+N6Plumvs3gA2L9K49EzNgUCueKc7kMWnzk2hb8Qrdtp2pWNFtl/qJB04GS+GNnx
VmRk8ACBNZi6YxOujmKBMnvMcAYS28SkUn9KnWH01jFGbH0Ip1SUoebI2doVTVL1a4Sc0AKVDoaI
2yKzC+8WdUkc7GnRzOKmoB3hfJsA0uXfWNlld/r5WF/G8ub4Uh+TgAX0inTTo+Z2NNYeudnZk36/
FZ1X/sDqivrxXLSo/SZGJ/LT0jB6PKKBi/SrJRqdteXORrw3Rd8YP73ZglVfImSF0zfwsi0lgWTr
jUY/beLIKNc2bkUV8HvE1zEzXrzHfHbT6XQqxXCNBmUTbJrU72GBwEE5TUlyEbYc4NhmFwF4h67F
IClubjwLnP7KFTZP8KqanzIya5FfwHHUejmaCeCIgCTpb/CfYzRITP7SCiUNNRnLnH7XUbbL0Clu
G+fK4uM1NBGd9Fxx3X98/g3++mBQoS59BtBx6kLyLjb5NaC8weq3skKZKwycrtk5gRsnW72smv7U
psBTkKAbUn77/MlHWab6+D6gUB8shONQAlAL+U1U9CpTRig29dsSk4XpBtlK72cwteXzQhkn+IW+
a2xi2iVyIyw5ihdkqdoi/2K7/OX1SVeovOMIxGngHyVQtVXEtoae8bZI9abbNv1k9GvNMTJQug6W
Rt8FIJaQ0m4cf3ES/e3JOMCA6ySVZO6PMgmjmcTo+0JuDcvoXRDVURn96djT67QbkWmnQovGz0bQ
bvrqPDpCoKiZ54JnMemcgDoPfz/z0Fj7apoDyI9OX+ph7HaTuv8YwWkrANkFupYZ4YLvSb2N0RMu
dt2gudWawzLqzkA/MzmfL4W/zQUSEQEXM9slpT36CugcCuowY0ccqCvnnMaWeC78MjhvTFqMzwPu
sKeLPyX9F1//OG/y1Q0VR1AFwKUmcnwSLqLSBUbM3daBTeaH81T5t60wu1tEt7RmnY+NQJkYyu+C
dqirZZvPX/v4WsqHUDAg8gI2gEk+qcb3Zguki5G25iI6pd1bQHeLq2bYDLmXeqGd4ZJr6LlO0zcz
BXILje9o3+oJP0n4wst4ahGHvg0SNvQqypu2g57ZDe728yF+/DJqeugOA2zx+Z+jEfat38NRTxhh
ms5TmOeuP9/TudNOgiAyunukHK2UkunQfvFp/jY3XNVBEHnEByoYR2vCLhOvD+al3QprbG57BOLm
EHFhK1pjOOIWYWVX0888kFZHm61wz/rArc5dIza/66W79PFqNmjznTvIwT2a/RD5Xxxef8nqcIWx
1MjId7mfHh1eIhkWOmQRfrGQoP9FmSxrwaQAbtnM4LDcNQJj2a+UD39tzUZ2UqCTNKwtzFKaL6bq
YyBF3J8qoOFSASKEHw3ElMgtC1G22zjAU4+1XKK3h+i3qZ1UUOrScB4huyCrlHWjOI3NKNlkth5b
158vFUMdFe/PMDJK0KTcQ9VqOQ4rgcjwOMZ9dNu79VKGTd5byyYbigjJywA3w9DrouGpbsbSW2mY
EPwCTaNF27koqoscIaBsx5qvfowl1MmvQp6ag6OxYX2BnRQMPt/jpvR+pyV12dOCX5ot2YhrbWC8
FOeaPqMyqevxGakFVCGZVT+02p9F6AA/NVdx5lTID47lc5s2c/pFzDsGEyOrROwx6AOTiduU446G
NOkDrnGg6rfw+q12NXY1VtxBhxgUkM3YRTfft3c9zotP/ljg7bnAOF67GPcoR8o680nhJNM3EJyb
dT0BZVqhuzZvJI1tYEYY02373gyir8b94fTgoMRJR31p16GCeHRwmfR5M86DYmuPrrDQoS3HMv3x
qk1KLJ29azmh1vxbWnGVP7YjjpVXlSWm9hdCklKjFG0ppMUXi+/jqMjDgcQ5UHQt2nxHgYquoNAs
vPS2nV7XeDxMXdFzz9bMxk+/mVHhu6d932kap/tMXnhX1Is3XC9jH7nOxitrBJ62k40l5M3nA3tp
nLxbeRRUOWlxmeRrQ387imMVjePBs/Vo42hVK6yVxY2OyqcVD/mITqI3wKatTYymcBcAgpE/Vro5
Uj14hXBh8Mc/ynRBRSPL9fySn5ucvUDxR54LZOjs0xmHZASWkSPKpr0ddJn+23X9hkc1nT/Rtvn8
hT6cCJgeU2PgwLTAaLOb3u8k5H5Sird6gO4Ovx47kV6vzzSJHPMG2eA2RQMhgpy37j2Uor/wv6bx
8X4fg1EFMEu8NQgzygv7aDYjs50sgkm2mwWaesG3Ke8WJisYNUUpz7hj1dp60oJxmB5wRbC94QS9
xwVp8XnJqm9YQLry1/hSM0IKlppTYg8j68ToE9Uy7tOinvy1pk+xnu112HFTv9MdvdfE3syJ3XdT
NdXZH8sTWnEbI1ji/MoazuNoRZXUvUFi2sXFasKVbvbXRslVLLpBZDqicfkqtmDNPKEOg7xQgMdu
yQJlz57VLR4Ibi75tevcbjN8TLClUlyfsaz1Brvfom+KYIcYfs6Pz3ObU9wiXqpHAwdM+ZNf4WWO
wIAXqMVkcK+il58GmDQ8ZhhCUJ8CxqZqYlNmxxQLrSju6G3HmSZYLFTwK3e6hqHjjhOQSX2YH/qy
m+VPTL9mozq1cbPmhzFs4s+bCZm4CKuBQUMqdg2TwyzdFZHcttcjWrS8RtlgYsrlMtHyDqeZPGLm
wn4AeVKsRe527mULWlP9M653hrP3yzLolhMUthcv3npM9lR801BCHK3vGl5VEO0Oaq7CtZHCbFaa
7QhHfZ+Um93ZCFyraq90YyB7vjyMNm1YSMZ2WSaPGlw29fgYr1zu3XCMl94FCRPNlFpwGl6A4zmr
rHI6dmfU1gavzDIq0B+ACEmNER8v7AbBXppcTbdYZ6HjcIooocXCA3MUMPWTlenMuf4Kz0MDZ+m5
8beSNx4SWul3lAw6dnjuiuxPEL9A9MRh79cjCgzrHDQhUxJVjdrAhz/V8zIwQR7U+xfsShPUd7i1
Fs6130HzvwPe08pLeLLxH5fWQPcDlfNRPKYDJMdzaKdlr+FB1/SRDiwKjdx+lY5Bwrfsc009dEoA
x1hrN6q8R7txGmTd51RVMKdmVl9LmYPmjwa2wc4P16TwuhXpPIxhjyhHfwexPGPIxevIE5v67aNX
o54NDDPLSTm+C3PU8mAnNd3oolXWL7QIQ2PyfHaFrHUVp20ZUzha+X7cuJdBgHsGPvYj9jcaWXiM
4dCpbleBLC7MOoisFXTdtkN+gJZlfTZL4LXpaoi8sbsC840BxCZNdenriHsPy3SOGJVEsITKHyJi
qB862oDKGWismg9HsddZI+3hObfjDI7hzmiNYVqlsiYCrTqo+tO08sylth6WGoyEXGfsJZLeCWhZ
vqwzMYxlf8pliXfcek2KZGKoc/sarvUCeRBOa2y8lzsBYIK5BgLHOsAfVf1rdsPioVJjO7UhrnxM
D1mC6Ia7/EPDTmMQoamLVoB2WXgB4uILoh/MUlq5nr2HNi1ZbJ6TK4kWwBkv0jjDVDGdnRbk2Z/X
XWbJQf2QzeWZfWsuQTakN+hxGVoAvrJSPjoIRzBOJ0ln9gohRn301I5aFdZqoJh/sjazsntDi9pm
Hyy2PTwgcOmglZ5g9RTsM3tKo+tqoMu8P0ClCgFS/lmHB+iwjuJY7YsJu6nsT0wjAe55mkt3QPim
HNRpN8Y+QCI84HLrOyItbXonzF7Pd0ZD0djHiIkK44zabT1nN0TAIbhG+nPhb4BRLtBr8TEy6/Oo
4Q7UrA/faUH0nEB4EH8rp4ED//WFoZh7WGE4qTEGFygnN/T/Clv0//KAbfY/2zxOPeS2rJHGIHoC
1aSv/KYWS7UxRtGLjY1ovPYbhfNGuzBa5PCqLW1Dv/0uu6DI9i5SQIm+SrS+RoWgX7SzXPYYzIV+
kVnlHiiMCC5byq70stAIQ36+LTRtRLJEpFF8Z8etQiUj9kuh9rAlLNCH/+lpMH+VqcFvN+PpR7rA
xEJCPmnbOg/NuVX7aJQ9ZiRN0EDdQwwgVj2fPvbUUekPaCCdSQ9J7kfssdUynKq+cU7ivHPmYYuz
RBlcwznt+FFaLxPflCq96mvAKFfagaUja6dYR2jZlz2BBedySsm4xp9b/ZCm5yzYqjlpJwyZVoZR
ULlB6aX2/VOUS302NAoZdH3Rg09VjBOdNDnmLM4iTQurwO6ApR0ONpILZxp2ibC6uKNM2RrJVdGg
t/W0LJ06rw+5km2guV+BwXo5y/Mie5GVQgBcba55VrJS7H3VITocv1lSq0ThcEiYkQPdaN0atkqX
XhMvR7rqvELfveHHMCdXQbzsabFHK33BFS/gNErVoYrnvDo/ESxO+VyFjDI1Vbantv7h1KstM436
Nf3dKDX/3atz8YXmCZ47tYGGVvFoemudWV+mlfPaJCqq8eU34ynCtAfIfPArY2c2+IyV72vMZVbo
JDGyHAGKhk5V8J3WrZuxZRF+Sbr4etajpWh/ZFrUaO561PO62SZGnePS0trdyK5skA0h2tqveSn9
8YkXBlgbVMh/swd96zSL+HN9JiUaKMZ2QquWH4D4oPIBXTo0vdZ61Kmcwng9+nKvVOuGvEbRudPK
drVpM5j5Syvv9QlIBFc2enAzRQfs49NCHaBOjFOeDgF1EjE3Q6SB+C5l48Di+IGsqSaKu7btVbAK
8DbTs4fERBQ6XzWLB+YE4RK4IzUMGGeZR+RM+9L0W2LjINUyt2oDKMyuA0rPuqgteFHG5QHapCPb
zFuQURdMpGBJ2zgzQdQyrswGl6LscakaqzW+wdDImQr8rBxsDVAlQbJcIuQhdXI/NDKM4WWmqsRT
z08KfEoeUs3tmuLukBYYaZ7KJ9HNfv9j1iyLzYggrVSF6oIrKQJwUoVhiCypGrSwVU5oKYSERKbM
BmV6mWYJx37a1/je7SUwcT7HIfdIzbbm30fFS70kJjZkxDdj27jDdes3MR9zCFAzQB2pUL8waktg
+2dO39dsItAE2kRqhWprZ7p01AkYyHfh92whr4XNnF6p5mWK3ANDO/wKryTZrU9agRJDeulAwuXf
nJOuZItoTVLza4waKVk/rK2saYeL+nU9V9hlqPWMHIk6l14BIVBeXIZllRZ5AJ4HL48DDcGvzCl9
0C4By1dlf9oO2RYzJMMHTKtWiHrNrACNvoRj1ufmGVjnTlnJ6pgolRvN0rwY3jSQxTtv0NrqPkiQ
/332MHGM1jgM6rbcIakjqns0/pHVoFqSI3GC2FnZimGPlzocC6csUNtl45B5hhmtnvxnluhNi9J+
mS5gXJLmRQk37dDNv0JIcZl/NljnIv/St8nS4qHT5nAKw6Hhy1gXCWqMc7fKA6dGUwWnOW3oNyxo
fIJ/TPGMCM+PcmnLxl2jH4qQUejl0eQF0FcQ7t40E00mzD8AjMwNej8sqCt+r0PpIpGYd/9GjnnA
D6hJzCVCz0V2uWecy8HHGuzaB5SjF9sAYr8jv9nIrfr9TgwobhDs0tj5jpueX8l9HnTq+XqsMPyb
RqvVn+zCEPY+gqFdapvSNPvym+iGVPf3Ezygbjn1vVlWFv14dFhxBuuQHIzWDS4GjbGlNxjNnJFV
Vmf7CTUNxpY0FciEdBVMmCq2q9JKgKT/m6k/srxVxMuASV9Hr1nzIWSL1MSnICS30Qoi8UGkYUD0
AfMZP5uzx64TDsDyMuqa2NhIrkPlDYpnQgdOnxeguBMHQO7PzMzBmiKRVXiuXGG8ZpTzhQRB7oK6
B9StLMaEI/S1j1OC9H/6i8G6cfEr6kwa60aKgo7Tq3QVZqe6tlmvh1ymLC+KtZnNM69gvf4rlR7b
UGy6EppzgUtgoS5lXEA6Qsbr3dRpK/W77E4H9dBWDrs3q9B5nK6iaFIqk24UcKSzUEgml5frSRZk
L+dCwc+cwSVSZ701UxaxkFRSN10T1z6OEcz1hj4NAzgT9bSl8Btl6eUhXADCqDgRetxrCBQkfhHY
x3VNFzNpzzsUN2V6zT0xGgx0uXFyQJ3ASNV9pfUGFdqxkVU5ZoYULBUeJILYqcQrj8iejI4ZyYdo
dt1ChmihvuSkUamm5YCXQGKQa5YV+yrgQRHyODOga/KGgegVRNishAKLZKUmqmGb93bW5nvXFcns
7wJQZcptTa+a75a0GpNv3TNtRA1WjaNHucm5aoiJTvXhGAdTOhEjZweaDfPyeo1BcDM2GjiGbleF
becPyZoOkSSyoVvDKlsvSbDwU1YNiGtvvobllLyVC9Jr4izjgJJNq1kKkFMh7k88K19DHn5IAfnM
4XA90EdyX9OKdIU4BhUVVFtfOH3iNfNJJVDUGpEqXaUKph+roCpf0/U4KtV1sKZboy4UM/wS+vWW
KjUYkwJ97vw+7Tkg/M5QiZaO+EBbb4pUC5KzUczRbD7MWjCNy85hgqcxZIX4wY1uYyEfhxUU5vgZ
poGMbtB0bvL9kiZatKyHTBvwmwxYP6WNnmljY3tLicJo95Tocv+ZMoF+29T4Bz8ko6VwUEnMZ9zZ
+HWIE3OIo/lORHk5rhd3sZZdLKS13JJaLY226+rAmdLTmfJjk4ZtXi/53dTAZf5lIh5TbSA9oK1O
cRmQf7eKjb7D2BIqW19fp2WzuMj4FVbq76l7a3gtBcs85xtZT/YjDlyTeaJVssmeMmkadBMQ19uh
7Rg01SkWIoN7sshBG25KOnLRtwEzLPZlV+FeEuyUZHj8J8IPLw5CF52KPLSBrLjcWYpcKGUfIhYm
raVAbjDkmMRh+UJdzaKdbkyyqqiRMXMkj4ildIhEpLpRnDtJ0y1PhxvXIcsmDVBZz2uR4PW+olmR
OnDtPuFWGQeCBN5Di1tDVazuAdCtcWb2WJToA6qLesz71uHr+keUVP0283VXTfNCuRG5WlwUdyng
y/zx9cqdR4tKNQ957mFLeM6g0uoGiharVgOorf+ibICs2TCnaD3Ptvru28XyxTijndfDCVwhtzQO
mIuYWJbASpTDIR1RqXWaITRSh12+tNk5RBw/wzoSW1axKjW9Lk+9YYFbEM7xpELGgemhcUHg8YEt
JjZ/XpeRusxEOldJ0eQGdlR6b2BZAhSAL1wr1bOIPZOnvRH/IS4VhC5csoxgkzdTOgHUr6exuGVL
4QexAurY6iM0PJAiJ5E9l+MlH1CMl3Fe+wt2oLq16JRP3GbRN6Avp+7ZCoK+eyaX6LOnxMc3+A7B
J51l2LWzzJ5kBo0SIS8PbA9iKJ7b2j26k7q6T6Hgp3BPC0qX84OAjMp4JyWf+5wBIUlhyHaQtbis
z7oKgrg4qfhdi0E3WOUvxSOPXn6N9V0FwjFb5bisqoZAM+kE0paMgdyoSR3+gPtp615iBaFOgskw
Kz7VIYax43zKE5DhLTKcFH1CbCZyJwqyleG0WlFeQYRr+GDu6znU61bJcIrXdL7VLXXbiGZPqXXj
zksu6mgmmyIUbAl7Cf99SKuiE9Ne52oN5IZDGcQdzd5tdzN84BR+KkvHPIcSohZfipoNeV7Zk1FH
K7OzVEGjcUXX8TA6e3WznjwLR/kQrbyIhTkdwIMUgYuAmkc5s3hqBDmDYGX2QS6CcH6tAZR6RcUE
/SUu0VozsX+g/tq+uw4MVAThsgyD/nMRKaRpgJbCvfRSYTJt6G3H421sG/1wezhT9Uq8FE9HgJ6I
CKLLNz9h0doY/cYCzKUmLZ575nqkL8Jrk3KraYqSSSMyazq7vMbYdO7EmiNQnZqtYc6SU9OyKQav
Pc0smQw9bY1OrjqETftqMwVWpHX8QA9d/ewAbaQZ+yIG1RIlZ0Llay2POiyZg5Se2vaHy2I8RB1X
irJ3MbJYca30JydMmwHFQTbo7OJb0FiDT5qMvSDhpO0cyFkrQDBUxPapCbkekqe0XEeuKI36sbnK
h0z9T+XXjIliXoNGN2soKfl0LQAOXiHWXJXgl6my00trS/0BLV34qhcpjsulbNbza0UtRVjVOmfe
a3FZSOp9z0imxjq5lzEtl3ZijkO2RksF6fifL92M/4p48L/gFPyvuAn/PxEPqCG+aft8YB7cPAJ3
+sdV+ty2z/+AgPCPi7Tpn/GJfstEePkdByqC4/4TdoqtsAw4ONFppUl9oCLwVyD1fJqvAHLBzf6H
iGB7/1TVVVR/0HnS0SKioXwgItjuP+nkeWATUZxQFAXzv2EioIrxvm1Elx6MEZpb4DwMgO3HLXJs
1y3sh4ZklywWtqJj+pNnbpuuPPdS2VBXXPRVtszxpjBksvYSNJunswVC3tYfsl1S8DeA1ZI96gzo
cxnWA5af7qrXm41d4cEG5fHMLpdTyiRbvdZv+rp4GNvijy3s9ex4Z2BHTgnl3PuAIGF6k/2mMXSC
kugdpvfgw6NJbsy+5k5KrmuIYK3+TxY7eYi+t1jbU/xUQkPYp94yrMHSTavB8p5g1j+XeaBtMPnk
NghDbZPrcRGSOn3nhS8tu3pIdXOPc44eZlEUh52TdtgdIvtldwHGSksdot+7XCzzsuzJY7hx4YgR
0GHD/i3741O9BT3ZspWd5r4Q5UNQl5vKiE5lD+xizKLTefC2RsLjS5k/6U4b7ADkxZvBqMTrsNIO
t1ZgbLtiqATeuvGPQPs2CesK+5t8w130YZzdS2x2QAPL9DeXcsItI1lALGDYEyDYL/W7MhnEld1E
Pj0fYuo0kimbHqp4XvYbuGK2rvOntoxLKgE2uYfoL+3a+Fl2Gjfm8WFw57uu48ulOZ73c5k8jQvk
Tz8TaxqKAshhKtZYpV52S7lR4mObsiqutGD5uYzMk4k6M2VY1Df6/nsvxVUOVGyd4cuEOOkSrNGc
tHbmoppIxnk79fKUCubcYNiBQ+k9SNF1XfSYFw8uze+0p1OLQshk//L0YeWNGkKlmHsitps+Rd00
n/laITZxb2qbAC+f0wRJWMR+zRiXUPu7i9Vx5g79OjU0bmjdVJykFI+ukX6TW26IlCodazpFZveC
6z7VRViTYZ6402ZeqItV6GJTbR3ohqqKSoW0ihb0cuPofXfL3Wwik7DA1ss2W7OZEcnXE7zJ7Og0
a3XaKZO9myK6ealt7bRiQG6ulJezJyXNA5YmktxcqBcWu+sgwCmMzWgZ6B0EJ0A6QtuoHha6JSH3
2S3A4lPDzq+LrL3ydL5+0sirknpcjJdJkz+8iV5Xr+32twQghaV424Q3/QAlSkWscbifOscyX26l
13bce/HOL7AM92pnN2funr6hxYIqvkLDqyb0h6cB7gLbw1Oxd+fv38C6ht4w0MKO4p2HEt7KjYNd
6/U7ra7uoR4tUX6JVg4nNNIlad7df/6mxjEQ4uVVCaquAyUDycMjNFBVGlZdO2a8A+b3pDjvoavN
a3OeCHAjseblQ5TdOoiKc78qz7XF234+hGOEgBqBATQaOSQfmMAxlVQBDynIGfEuH4YL2yzP48Q9
aZpyPdvFpo7yL6bb45g4nm4obpwXAMNhch1zMipL71qafzG+9zYm8C0w9fmuzb9JwZZvYXRRzgxu
EUUIUDYe7zLbvZDiyWzoazjxOpcTrt5YYMgKjLZ9F9RaWPZnMH3v/Nrf9ma+t0RzWQbNbvlNvQYf
dQoY3iw2xkI8qnrrO0bB/moZvRNRp4/Z2J1go3EWNfAmG3uj+8mz20xcJPviYSqQ3BaWcQ7FCi8h
asaI70pcSg1gzhQrk2R8bKzgtqS7u8p1qz0z2wW7+9H+7TXtfab0EVEI7XaiN74nNhSBIqDAXcSU
8+kS34F2uY198y6f/dtk0e9m2pGrtPUvTcef17WfnFYI9dZC2wsEKl+RQf+3c6n/MU16R/v8nzKu
/wdJnPDB3myQD7nU1WP1WD6+TZxefuCQOHkkQbg3wH+2vICWqM9+PiROEDV1sPGoTSJdqdDJgGEO
HM7gny7igDYAMhNZX7RN2YOH1Infx2nggzRC21ahoez/KnU6CidgbOBOItHnweYENvchnDhoENoB
fuc4MCXbwLGNG9Obx/2yuA0Fqcm85DiRJ8MymxYtQTO4xjHXvXC455xbmk5HEm7+morQsCHfc3YS
N29MzxGHD4M+1XfcwRsQyI6/9rypOnkz0X8J+5YCI72JxGr00EU8iMyeBYH6GPZnFJoDTjWwNjgg
+FdlEqVnQVCameI3pKGsnF911mHWOmdaSiu5Sk5n/AVWljAcrArt1NmBXqu2g55ul4xJmGz4Ag1c
0NOuEiQabv/QJfU1V/LmnjxXX8m0Ch6iwtND0LkZJTVASutmmqddYyXI4Af6HEaLhLcQdO5GVkl9
icV4uq9r5AbRgVRlTd/cNoCMzlqgIPvPJ+TjfKA/C1FcR3kwgDV4dDI5rV7WPZT7jd+W020h0g5i
Bd6qZ1FA9FGSB/eNvlAp7dvh6fNHHx9MfAvXACsL1pniKcVDNbY3p2JVoEuOxiJco5H/AvgU/KDo
BmfRTydUt6Jt4bVFSBGJMDgMd9qU55QBxb8+H8bR4cQoWM4UXWDaMgNoP78fRZ0I4LKTLzfjYBkr
reUyro/FH83z7ziqlhPmIf0Cm6iIDO8XoYficED64TpK9lcN6c2LDyKJetl42GCPwIJN178vm/aa
UP7Vgz5+XR6EwDGZh2NwHVa3oDcPqsRAd3Jx5cbOCkxOFmepd8gVkRg2ph1OXkvPofXN0wxQxhfI
vGM0tJpXbnEee0xlPZBj3z874svGQpBK5hEW5aVoxMZ3KZL6XYwLrt7eiiqKVlPRhZ2x3FVRVnwx
y397ecYAnBaQLyne0Sx3Wuzm2NXITe1E93pUP06Ne59ZBfpcI7AbaWwxYbr9fDEdoRHVSwfg432Q
1wicQ7t6/9KpNo561adyQ4HEOcHSogPD54sfnz/l4/rxjUAJlaPNAWD4mCjT0/DpqMa3Gy9Psf0L
7IqAJbtVldtfgpKPUlfeiGcpPDug9sAnVrx/I7B/Y95QDOUz2md94/1oDOeZog0u5jpO4kvWbhp9
LvYU2UJTdj8/f9OXj/R+q8Dsg5jIcYhRIFIk7x/f2YsCb/N4aZm/KWud61P74OnywYr7vRGVpC44
3aSTG2aJd6NrwcOYcYdxFlPwT51dEwfUd33UWHLv1+dj+8tXeDe0owUuuT8OeHrxFZzg1KyCqwC3
PD7N/vPH/CVMMgXwRXUTmK2lKh/vNjEOhDRa6dSA0Z9uPNnt/Nq6w5y1XYHn3HQaBlZ6cuGP6IGZ
lBFX40Ty+fkYPi5rxa/UYawapCWmp3KCN3EEWIfM6n5SgN6mRtuQOiqgouaLNz26k6mlxlNIKyjJ
wKRUBam3T6F+X5SjPvCUzPsRz96tLORdxWnbTl9p7n4M+j5nf4B8iipAQYp8/yiIjYHeOD1eNYto
90vs3dNOoYLQJ/aO9jc+xL45fzGJf3s96OIEB8hlNiYM758ZgH5y6cK1CFb1t3EQYFWTtE/S9k6H
xPr9+Qf7S/TlBZWgN7h8DBe8o20LtGfBg6ttN5Cni7CkxI0fZ12u4xkEWiKycScktuJ0ru/reFzT
tTG/+Jp/XbfoNPC2SH4ADj/aH/0YAXoGILRpXfsi4Ig/o8CcbSFehtPcP1MGo8JrZOAm03pH3nqd
Dq32xZz/dRAUIYn/GMlzCB196DygSWAmVbtxpvresvTr2TAvZkPeCkPckdpdcXYtq8b5YyfByppq
0vb/yLP8Jd885nS8rGlFfvFg2Kqb79F3QPiwpGOK4COsDCr6g3Ye5DrGaTiIbaRTbTu7g9+V5lsX
osxqCmSkUY9zkhDs8kZK+NMV+qgYVaLi02j53oO9FqKtpYefD/Tj4oTqSEGWjIRBAuh/vzh1H3Py
hQs1B5f9I+0t/zQLfMoVdO2XQRvXnz/tY+jkKHHVNYLKMEYkR7MC2NqFXFMYG9ilw+88T28cq7b+
DNpX6e0LHe39+cEm52GKoGI62I+8f68M38N8ym06dQ2t3kLcL1ZOCbbqrpApbldpRGMubudq25S0
j2IzCJ1AH/eiLEKQbiUmRRaabwm39Sr3HqTrD3uJ9N5KVKW5lxhvrYwk+d4OfB+7KP2VY05tKOQc
DlZvI/43/SuW1RdEs+NvBU2ImjrvwtZmVR1H4xGUNRCHZtn0XKA2jlP63wGVONhM2VGYjtVXcfk4
+r8+D5YHN08ukrr6+zfRnw5OhlxtuwBKBUNao0H7Hc8f94sVeByS1VNgcfhKugg5Fe/opC/s1ChT
vVw2JvjEcBHJ0zKlD9IW4Ez0TSAhkH2+CNUvfLs0eCC8NNAeJDUWF5Cj/BC2bQKPH7c0JKrjezrH
Jq56zaPZGv8yihzMEdDVVYbMzhfPfaktHj+YnBiLAZ6PZ8fRmzqZr3gT/rQpmqpdCU4hs7ZuI+nh
vwXz69QcxCZzsh/+8idx/ZtKT7+5fnUekQEtNYYqhon5WUAZ9vP5ON6UzAcXBWIU5CNHsW7ff+ap
iiXQhnbeBNCEQoro9olAN3IdiFmcfP6oY9YO2iRoBKj6K4INtHw+SN7PWi8Rpp6IgUiStKjur2ML
ITtg9auYW8JmQc0gdBfjESURePxzt+bmB/6ptrcsD39VjOnT52P6y3LwlXI+w/HJs14i+ZtV3jc2
tcAoR1ywc+W2IxdZg/QVG8dbHk1rvs969BJjzK63nz/3w1Ht6RBOOKCYCqjvXBrezzs1G+I5SF7A
UvmfAgoBBndemZcQRap0Y/rZcj5WfX2Gzi6FhyxvvRUWCPL358N4Yem9X5UkCogHQUCk5/Thk/QF
Dd8Y0eANzGfrtyOiX/mQfht1s99hl/Wcj717C1L8/1B3ZstxI9mW/ZX+AVzDPDw2hhjJYHAW+QKj
SAmAY54d+Pq7QlVdlaKyJStra7PuxzSlFBEY3I+fs/faFhghzUvuOtEsu4I8rFL30lvF7fY5wT1X
45TXO9mhBUHvnFR+pZBr0JqSsE5lrW8dpUtvGkwNuHpWbU/K5hzValG9WDSIdzVTt9ehWfVtjKB4
O6bjSN+hajetQ3+6ZyaATq/EWDKVJ6JYty2GIhrZNJLtudL30hRfK8VxDhqtMIBpmrwbypovOZqh
R1jzptL1p3Y25N1SrJXvzjnReXZvndraYoIxFfVN2Q/rNvVK5xJ7K0KK0SIOk3mW10XemicUhHRF
bLVzj3LW8sfcqYW1bRzkSn94GX9d49kYcZ7CT+IlwRD680OBLcU1c8AXuL1G68Mt2vhR1+JqV9LD
Zagmo9/f/b95CLnxVGscsegw/rImKSTQCbSIc5RUxoOVmI/cw6+107yOMHxxByUcqfpd6xhRsijv
v//wy8T300rMj2Wuq2G9urDpPhUfKGUrN7WLKWqI93oaNURDZeZYGNfU+D2bdDsLC9mCSioUeWcj
J3omaU48IORxjglmh++TmHgQhVSOQ4li10c+Z4xBh7Z3pWxiNcvVRd6piwcRqmqzAGoU/2n1ZNQa
tXYy+zHb/v43/bqaANRh8kAcAw0BTLg/378CxrDXzTNvEzzmwGm67Nx5mXvjNpJnx07jvTvJJBp0
QhD/8OhQCPy6l7KvXCg0fAOcWp+X11QjASqOaUPEqaiyTS6qHB2PW+712kVX3jR284LAuLd9Qg8c
lNqZVTK5U8qb2CqrD+lm2XNSoXudZZbtq96S55V0DTpIaCyPgniSL0TTYshqpu+okLWTSN3+iB+y
OLmESqGVjivL9KfU9cjMxGizUbKlPqMJeSEy+aQ6hbbDH2UeG7e+WIbKx9Ur34yqusRND9CzUJs/
d07pvC611wRNXRfXzDLlvog7Z9dYentGz+wEVCze3bQQKTGbeu8GcTuWZdQQLLFXvKLbpa7QH2oy
rPBtKAQHst/uKrj6iNZUbSvIfQ4KOTq+UTXt5GdsM1/Ssp4f6dugUjIxGETxUpNg2wpGyh7KSi9q
jAv/pMQYdpX1RX8Dh4z/juupPsZiXpng9tP6puSj8kadrT30s2G9WbIdWyarObu21usMlQeteZGF
J8K1neUt+U/FxkWZtVcHJbspYne51aa4BnuKQlDpdYc+uQDCkWL7f0v1USNcy0A8kPiutVpRQ+qh
EfZt1Z66hG4y6eQVSLVFyGurUdDIpypoItGkBXhqBWnWdokHroU99w/lwHAXv5XavKxTgWawLTHP
aQYxbVqmNdf9KFHZESfz6hpterTSFDgK4XKhl9g67qEYp53tXDxLDBiF39DWfaGWsRCdA0bzU8cS
u2JNnahyyeNejLo9LLkQO524wQ81mcYzPHUE7bmHaUmb0xPxGgITs55tHZHNzBDI4XVVYQS9yjxY
LIaI0ka7TmNVGX34bmk4ENBAhEXvKgetSK1vclgatKC2Spblyok3icgh17xtZi2uGeBYbLfDFLfG
foGVSA8J3xkbCdNnanfE17jHXJekWk96kchTJUhwyG1J6DX27iV8CJz4eFIXOzukInF3Rdevd6qi
Y7LPJliQfkL8wmGF9Hvr2BQt2M68q9zoY3rc2b0mcu2qtZpqOzSd+tR5RnXM7MaK6nmJNz1+mjJS
s2o8SEJrwhbFw1MuCOeWneu8omBud2tlyjYwyQoLZL6UzxkaMLbXarmOlUkGuo650VdLTz/MVtwG
+MEiDStAuEpb4SXTgKvrsjmYteM9LdPkRV1syTtUfpf82dptr6EwxZt6wpU7LQ5XZNBOQ5Vgo6Mf
dh3beH3bfj4Qs+mc6rrD3Zy4Wmh7A1aarBwHv2tq10ZDYymHYZnbk2WL7p7X5GWEAxjablOECmeK
LUwFZ+8NOV5ON1N2qzVk4Yq6/gEroBPJJPa+SE3IO2h163tTcDPx0ribhkXzLqe/fD2qzRBWRe6e
lrKwrx0nnq67cXW+4sit3hHMc+viUnxprFzf/rinhMXaUSF78xSTp8Y5DrryUWu8VO6cIUdeU3Yc
/TC7DtexiTkqzIhLe9CYENwtlTvsSK7yAryk7dFtkuVGycvIM3p5xlgk7+CjZ8dYinoz0djf6Nga
IoWI9KiYPTuQsMOOLafhQ16Kt9mW8F0u3jAiTwdjV9jWrQ0u8GQ2nRfpmS3OGUfUc5XA2MEZkKIN
0VdlvRnq1bjGFACsv8K2lfgit7yavJAc3oM1Gtd2Zk0AMIv5sVLaCPLGep8R4ntyBM8vH9HRNyWE
liAKUpe7rjOM4McuOKBJTg8TZBQOJJlez+h15vilILPgBPO0edHHThx7I7U/ZlkBu27xCRlOk21L
iJwoZGCRMlpGcRTMXIgvtWryHTU5VSerHnf45KZDW/T7i+f8ZvLcblM1VnswaSeesrxwbxW8BmGF
VPJuJFPyde367NkmMP228tL7aoaNb6+OydqTWQE9NO2ECr5EgzpVaG/W8ezEfaoxatfG5brBi+iP
TS9w4lSicW7IDO203TpV7h3NlOawlrm+sReXv8ycznmcnElmmNi9WQ8rvJlyV1VdcpsVpsTEO3hj
yBWeLY6IWqWFdGmFJLC1Ufy5XexpO9qJs0lzmTANZLwrg7yd1n2zas0mbqrqFuft1AZua9dBJ7pH
QofmAIOmfUOoSf1NaIp8LlIPu+PYTzOOGBk/GwRQYIRR6nQz91P9RdAddwIb0kYdpdJaNr3X5ak/
p4OHe1P9WMfaicZp2JDEsfoGdu0cnJt13QspnvFUFdssdgSefET5AbvMjKbXm14dAmbecERlD3Uj
k01ZGVYeYALQh40udUjRaaesL4o5VW1owhhA42St5c5KVtYbtUC0ZhS3zEfr72tlQCiynErzuV7z
oy2N5dwoE12RZJYB5r66JAC6MQ5aKtpNUlfjcbKZyeQNGS7OHEmOJ2+zpw+nCc3SYxx7zQr/TElP
cW0a31Q1+9o4k3OTYPz8wPpHnTjiVnokCcdtmM4u8tyA5raJsXadx3XVmR7WlnpqGpHvYRbqNB4H
+cA5yPGx7BdHttTiBSW2F0xTh46v6ksWszLogC+q+XTkvNMHhlS0wOuTY9GJW9uaKt+bWu9Kkbys
U6Iae7qOrhHZqLjqLTwTxtzNTA1qyQqzZaEj95+HMGUC+UroSYndrF9flsxM1Q2bNGHnY3cpLsyJ
GwTyZUdDyTssUj8QT2TuStm1HDk482y71TojqMKr51gDBxioCuxyBqwYNzCNjq3dqZgjcE1cecaa
mzb+jyrIG5N0O6WNta8nlPa+xBeBfy07uHzHa8qV/sxCWqD1d54A9VPHdIV3JKiv8FUx3c5akm3Y
usVRDutRHcskRPzuPpDnGlil2m+dkZIa8RdOrrTYgQIuWUCV2ueY1/uj7jxXMdSKlNnUqDgaG7L+
PeaZ2llWtfoNXoLIbZyoVICe4fbLEN9UGLzr+YstRmVX9JKvPDd8IBz9J65Q/rWEVejnlepschcX
H7ZmqmvX2+fWJCO31PsbIj/sPTFjZUj8p3y2AcEc+iJhBeowm6hqMRxrh1elLutoRu3nazPCqLGX
JKHL2gkc6eZ71TC2aPqBNIFljJp6lzUS00UiHniZ0a8n6ylvKjfw1CaP+sU4D/as8uZr5q0ba5Je
olTrvVxQ2AxZWt3kmGzOF7xXuem6Jj0t2sVpycDwtsN/vF0RUZ3WRdywt43ycmWoYBHsbMuOcnS2
vT7KHLsMPBa6W0uOzFKL0roSfdbezUbiXbla+Y7rf8HqSAMrtEfbvZKXP1A7gJOBqWYFzktcb6mC
LirNSP7uZd7tOAMhzptaeUhnadEPS8ZH/p3jxNt1mJi2Xbr22vCWlG9I/K2NOgAGrHlqD2O+UJEZ
cbptzYKQgjYWV/qImg8LNPcwidsoi8uTtCrtpJg8m4Ia45KutYsJjyNcETlnjEiPvz6/G7aCsN1K
l1MaG2toUQzuVXBij0pct1cFptC7iRCFvTHk6jkZ43Y76SqHnBrjix1q6kyANwNTyfKpLUSG6uW2
7czl0Z6bgciKWiCKtJF1tKXZB86k11gdoMtdX7BEONtLxyz8Go4Ryi10cY7ntEdmJJCzPBzjjt9l
Ji/PuGqwiLGH5hsvndIowYmeB7Pn4f9UjPWbLeyGeHAbngs2thjjC3lE9nmJU4NHx+3qV+EUyf1E
2Pt+EFJC1ItnNwlpWUy3fcM5NxDqOp/aIZ5PU63LDci7BlfsErNMYYkqH8ZCKFeFYV70p6tNAVCT
G8bF/tKgrwlHcyWWyOLWq6Up7/pGWG9yKr8rAkU+0O7F4KarXahnqqMUdEEAgkIJaIrtTCLDFa0o
1JqrITZaXom7rLBHHzuI94IPt3ouAWf4zISzbX3Z8zVcmYGKgSzz125h4R2c2g0nXIFbk11wr/RN
cqPa1UCJvWa7vtYrOrlWEyF7a0+y9MhLtzCsDqr0acS4WwJyCCVhFrQMK/TkBdeEBiMgDvohjyMC
O5wdvsIhspeieV94vEI1cSwyHRVng3hzYLZP4uLI+XNRziCv+y1nhObqh5hmILchytdyueira/UN
S5Qd2p2rHWIxNEzGUjdo6HOjuRvcTb9WjS8ylEqwmsN+tijqDAICVRHPb2qedJtC5+bUs31oveXE
aE97Whvlw6lE8jTNRvZ1GlR1s45J+T4qJfIOnPZ5YA7V3VyMyaG36vQKey9rO6yoMG0Ww7fMGVXv
XHnavYd3XAbNavmLcvlKPYyyZEKgOXQYfwBtVMHoTXEAvLu9mlx9OxvUdAO4oF3bEHZZIYY+wGVE
nmt58UFbDTC+ytCEWoXbGO8XL+uFMqAn1XwcWawIF+w4vygkvtCgX3GQrR06EZquO2vAo0gIdeYw
D6njgf21TYYHuF9kU9u1NoPUgAsc5XOx7WiJXOMhdnHyWAfNnoftanSUt4kxchWN2tzPcuz8xFhs
vwbI9Gzq+bxvGqUFcNEXPL9VZ0V02PDHlR77XaeHU/qASy09gIupVbK2KBjhdzG+adhP/cntqO4u
HrtCPCRzFu9jTcWuSEuCDsRyj+vbRpYOa5ektuQSHWmO+9jQpk1llFlQKhfrqMqSBBip7H1VXZuA
i1Zv6QzUgUftHhGqkceqzwrsgWHDof0yojH32W2CyTOm94QBfUDh/OLpvTwtBV5mH53eOTHjKqAh
Yvq1XdgEx8VXnoPOzB76ebPGwosMpd6vK1YxZOxfZCf2BBB9q7TyAoy4nN3mGuSpWO1IrnbvUyQg
HR6avTmOaQBqcH2YYIgRUifWYJCausd4HAmVmRVHlKCf8ims56Sl+7GsvKiegPjkKJtaJUOvWRJG
jZeNQMDZbmU+X7mCRp9u1lZASirQ7Xh5WDqjClUnz4EY2c61Rk5kYGXNlVHlWUTqH67pVFsicq2Y
mGTyuoI1z8JX3MW5iwg8Kz2erIEyV27RRj9y7d+GRDxxoZ4WK9/NJtYvCatpLNvrlo3YjKYuadow
i90eh7g0PCqTdfEsf3SWKnBNRZ6NQvQHTaf2WXEvOSyQhPqYFkraDOf72V07eWtmrWz8hozNO9PK
W79NhH7Cvz99yzzbClStegZRotXYGfo56BN6Jh6sg2gxB+KygHNshfTMd14jDwYUq/3CM3K0LUMf
/IYeEfnl+raCQIRczz7HBXFInTYZz5NmPLirDvSqJLXCQsvnI+56zko9C+F35ci8tPVYdW0RNdzN
XUZgbQDciAMZNCkKIGMOCi3hGJ8Z3qver49Fn3CC5LDO5gnYplnEBz2JPGi97BEK/ogGM50Cpxg+
xlhsWOR45EzO1HQ19bOlTzouS0+9Th3TvTXc0T1l4D5CrRnFDklceUoUbZ9zOD5dmt2pX2F5Z1so
MkBYS82unVunIR30a9hFxQm2ATLJFlfLbHxxEy0JjIqSIdZ06xpuSck7Nds72xLmFwfT8Q47bjAx
Hz9NVASI+gb5FTRbc1cLybCA6IgoXrX1QGubsYFt0CSzpNNs7LHtd9BHy5PSivj6YpP+6oDX0dFT
1p7qcwFoohXoCDpSxiqFDSJV7exxoLdj072Rsf5urQ77UqHZRA1wLjbArJvUwUmShI06pm8OrZAj
2BZx63APjmQvVsdKNZaL897pv3n2kvJxqWAasQzDDpJicuM4GEEttuIPKYRy33RG/j1uyuVKorh+
6UsjvxsGddJ8R6WR5bTM6WFtatshdkbm/L0e5vRoYNukPDx1YoVG17q8inr3JdH75UGrsm4rvXx6
7EmSv+XuDmpAQEq6i2PqnUSo4srpkiJiQt8cq1rERcQxR4LVAXgWO1nCsXwwAyg5M3LytF5DnY++
HiqZMTjrxr1oZUG7UaDY6k13s8CGQQ04QQvLbWw905KeR4A/92U3dbsusyhm3DxhStoKPWEUwLFI
3hHKKuNN68Gn8nOts96SNaM/gZDSiwBRcJtGKgVx1AeWF911iq9ex/a0OjOydGlZ3gMZeFbQGmUT
rEVpPlWLkTzD0MCJsXiRS6iu7tOTU0LctHXjL5LdATiCFzSDYzxlOEG3gyOTe5b2Oxp5gWpyEmbS
T0Vyn9N0pD6zNq3dbqXRCXTG7h7yvI1np/MdLVUDTeMxGb3idSjpOfTAMpk9KKAJEJOpKZ70pjT8
dR3NiG72LmXGEMisqkLFTej1wif32nx4ylww3J4xvncjPZqumPuwTu0xwCJz19QtjcCYQNI2zaxD
zk/3ncWyrjpNqbcp9K4InN0QFlM+7FOa16HF3vpNjdmZB6vUN+ZqWd8WqXmBNUojHKnv7CmlHpm9
6ZhhEb666D73tOmVQEl0K+zWqe59cyrLIPWqAmvDKA9Gi7KCS0eDj85rfz/iifPpWk3XTcJCoaux
9pCPeHLV0bCjZbKqlOI24TzUu5dk5R6rM1pVm4dJurct3ayrH+fsJa3mxySttCsDAGVo9mLw1aVO
d64oLHbb2T1mvX2AIlzgZNI3C4Qv0iWRtG/1Wh/vNVMrt5MJXooedaH46J7F1phAh5kzuHbdGJoX
0dXOWyWy/EunDf0T7TQbwkWGISgUelofy0n2HzHDgWPFcGuPnxy3EIXOFa7/5uwludhWS3Je3EqE
RrWkT78f8fywrfw8Mb0ox/gJtoOrB3nRzzOemRlUnqp6G2mmMAOlb9nvNO+RvEvfKJqbKtaae4tv
9cio5RvbE7UKHGAHhR6RcG/2pYqGcmZjteWEX6jFozaL+tDXa+KTspPSVrO8P3znvxm8W6zz6EcM
mzkvc+6fv7NJY4n02hzRZi3MxyWTWGCkkVL7N3lAHLDY9JcVB+/hR2rwIvXMCo6i7M3rxq0IPdPR
elITdX8QBPw6LrMcBNia4cJD1bFd//y1DCAdyeokbaTT6YZ5fssY6hZqKNtRm5qhGecx8FKMfr+/
hT/MCp9uIbqWC4SV4SOW1E9SDMdaeaKHrI3WWisOHogKAmgwOYZx6jw0wnhDlf64ICMO3E5MnAyo
zy3mBD4RddW5IMUcsaL1Rschv2b+6J7mzKz3TrsY4aowZCtXvUY1q15mU53GDEFqMmTG8b1Dc+vT
yHao1BqWAaKu32HpnWLytXwNnxz0c29brqj1LKbyV95ale/KglnAKXL9YEMUYV9Ya07btv1AFybd
q9M6vXS5toZdXOIuE70RIiOCy5aVLy6Og8SfhGa/r7w7Pq9efSRPdPn2+yv6i+COEDFEb4wdkTQQ
Q/RZsOstNULRGZVoo1hLOHekY6med6IBn2+L2qYJ1NpO+jC6SsZyk39kmq1iCLSwgv/+m5g8Mj/d
WvQUOgkSaHuY3PyCpZ34E5gpah0Ni2HfgsJ0GVEY8/nHp/xHFqf/M//STyanv3ee/79ocWKg/S8h
5C8Op/95IWC/v1X/4/6tvEgm/xF9d8m3uwgP/ldYne1e7N4IylRuE1IHXr5/Gp00R8M97pGtxWyb
leGStvJPo5NCxh39eFRirLno+ti7/+V0Im78vyyWY+uSG8Cx2cNo+R/k1X3SYCBP5NsRoodHQ0W3
a3wSiHWD106mNTn3+qrpUEQ08APzgqEB7umenkH/h0XQuIgC/vLIsl3baOAwa7E6o/34vKGoAJUY
xfXTA5p2ExzLNIABAnHoHlavJ4d0NvUr0KEU361p7OANJdueFgK0BZKcYPJNgy/JsRe+4U7m3siM
5VvVjC/sIwnwJU0z72iHFa+JYuRbAlGUG0U4kxIZBC3tFzwgb9LMExVIl5CHyqroeQnT7be5iL3t
qi/WH37vJ9nHj5+LCAzBCTJsOM6fBGca/J54wSv2kGPYClBcp+G4GF/WTrP+ILn7pIfgkxy2FvL+
yPxDdWZ+upPeoBadMdjlQ4W7/wRJQmONTrFY0vJGuJk0LNJzom/+8syf/3Hj/uox/iyq+fGxFpo1
3Hqmisfo866WprWsUlk+dK2hbXB6O2ExeF1oGuTD4VvNiWeb88Ae0qvKke8LsRsPv/8Kn9NCf3wF
20DhiCvQhor7SVoDy37psDGVD0Zb6aeE09sWr5PndxYSKvJUNolBPkFDXYuLYL2FADPuvdmIQzXn
yA8AFGxWrsxbu+jyl9yEM6M0urLNhDagU/xudiW8rLXrrotu+ZOC/PPzQagO2l2qFdLE4DQYn56P
ZOXQVniZci/UZ1tPglo5kET+h0fj80t++RB0MnzAJfL1l5d8SvpWyZJcubfTcmtn34ayocPibaX4
R+n1f2GnuGm+VfcDUZ/D9Vvz/0Fm6aUw/t/vBf43iJEfP20Cl7/wz03ANi/GVawYhmvCucKM8a9N
gD9CN29iOaEotAw6CP/aBAz9v6hcLppuUCEXiyyP9T/drvyRzsiYJ4fbipSVN+I/2QI+rRyWoSLP
BGtPsAdmRevH+/UXVSh6Iso4OXSMIfN9auXbBrrHHMeBCaFBn0Np3emOHU75ckrcfMdqtuVL+QPs
Ay8l8N3Jt7Vi+u3yNF3iW2ARV5eSO/cgwPUMQWg2KMqBzkroGR/m8Oo5BZDtceemyXOTd4/jWG3i
1t4kqdhpHVmIc+CgL5DNyhCOqRt2gUQMW2ihz4nZh5cQzrVmaixKkNiFr9gGfSzjKt8Lw9t19lz6
rj3D8qD3R3ucGOBKPBiq9QV64N2acg7IYIZ4A42urcFQBGNrCAKf6dif4lw+vXe/XNhPBxHUgJMN
g7HbDG19aBYOdvaZoLJoaq0/LMOfC8HPt/Dy53+5hRgP85QWZLfx9LOiv0zaH5yO5q8/xQVrcFEv
Xjg3mF1+/oDWUaqeCL2OIel1pmIldu/XfJNr4CBNPPsPiU4bGXOw2+anJj0aKI6AEIILvRlcEE4D
bEgGPF2RHnrFCu3pGZZKqGpPYHX9tIbdDUEp4e+TSR9c/i04aVckjxJ7mviOccupwB9rgaWaWdpS
R0tTR71g8momEc1bxrD5rqpJakUEWFuHFszxX97nv9vnfr3CXACN1OHLe3wRcP58AQiMBXo1T92m
YxqV1mwx7+JSR4zPYz3tcvoMA1EkjuQ3xn7FRSl08jL5er//Hn97H/7yNT7t8kTsGPaScB+gZtFN
Za5keOAtwHpbf9raP21NPL0//+JP58b60rpNE1TNIDhDMoYZuKHJV//0i35pMfzjc3CLeRgULnXo
z1cW7zGHw5wr2+sPlwG+UGOk78JX2KWU9LnzCDii828eOnW8WxXkWBMREs8wUAPMIH7VqPAjozj+
GiMJ+v3VvhQvfylW/3kJ/v3VPu3OdJfl1Iux24DgoIfgAJUBXDuqnNiTiF11C90mUqbk7vcf+/c3
+d8f+6mg8RS5xM3ETW6JfLLq2q8x7/cNNJ24/8Nz/feP9b8/6tMSVVkZKbUjH0UMGD5plAHlHyg0
f/qETytHOnZgpjs+YV5eO+ehH/+wNP39xfJcy+JXEFvw6cWEwOU2wmGRHbWbYXkfHZ4OCLde/P77
m/K3r4MBUAFkF7L1z6FgGfooWRI8vWnp9nkTMJIndb3//Wdgjfm7Jw5VM5ZGjKjGL4ZuK1FVteSJ
KzvkFmLeNAs7Xebu9VUN0QSEFZkO7sqMvpw3mX3sLcCKiYDjYDyh6mENdb7rVnaTzaPvwrL1R0U+
TsOIWC7rSEvL+F9dBKe0e3ZKYV2V8hGN3M4sKgDpeVCl6Y2CXb0c86horK3afCTDvFHH4oIHBiX9
rrYfisnfd8jabVRUTidSpXy3ptgfZhjJ/rzCnf7ozUetDtZuP6CPEWYetqu3J5oDwipvd8tbQ6Ob
jHWyo+PNXAqW8GZPSmiQqk6IqptO71OraAdjQlirjhjStk2jRnVfnPTqm3rItPpr1jnfLXN6sq31
3o0xQiAg1ulOyVuAxt/F6IUprr5JQ+As1HuMzD7WBtTz86ZPneOKKttMwWMx/DJxX6HPCe353BFB
rsyvXW4xriRedba2ZCAwDkNolpx0kjB5RM6Av05MOq7y9mOkhFh3zu3QvufrNmZvvPyEuWJir61M
tu/G+q2y35P1dTSfO2ZWbU2qSnmOZeHbC4AoNDT5vOIG65hjimjwvIhpIeoScb0ipB8lg+/0cW6x
iOQ1XbGtjgdPZYqkruJaLPNGH+qry+OiZB9tVm4k1FkwnHfcnhDqNTP0GE+JFWKfu2Lc8+GOcmO6
8f0ssSUhkEBErOVX0OSuoZ7bvpLMJ2Oa75t23o1ODwP2Pk4L9CFHOoBh02bRqM801e1j6eKAofnv
2jsETv582R4y7rZkAMF4lQBAiKVdKGmvW8NXpRThkrKOK0HWfkj+p6ys/A7evvt1gOdmJzO5Pdqe
0c7eSY41b5nlpHsh3gx4nUiX0PydqoQ6dLg21X9UBMybhTLuHLRlXd4wTkx8MJJRWZcXufRDOd3A
dAypQ7wFBANl3zB+1dMIdSIk31M9bmb1zMAM4juhAn16V5fThgjlUF4SY43pi0hMdj8m29hyVtxK
NQl7eB02On3SePRYj/VrFDJhW+gbqy5OnWMiMxSvmbneVHZ9qtf5rp/dq5JSVjXftTg5wHLyHYrQ
YXwfTc8vq+7JUApO6Y9TS+0C+C6pvw7Lt9lMA7WZwOCJXedUFEJQy7qePk0VcYoNQCCFjLFQ7vTi
Q4tN3xjYDzUtyi7QC6D5Q7I1Z5vr0Gw1m0ray04SrbBG515fAhsGCYrMqEjXq6bId50+HMu2DlK9
uZZJ9YpzOhh1PXJrYLUK38AXmvAJUrqpcyZA4xy5AkGuPW0yBTyDeCoszg5tuUMHwgNpbfIG7HVz
jkdy52wTDQmwTrIKUPhfu+79rNdRDItJUZ3thPR+4QzeKxediJ/r8CSS4rYrrf08w3xbjD3p8lHW
VZuCORBU6yfD7HaIkEKsu5vVW5isoKPJIrOVV97i3BT4CVJUFFZTMh5nfD6V/d5zVl9Zyt3KnAuT
J1M2eAnucE9DAo3V6zQnkajuLQhU3BwmoIRynoEF79OqfHU75TYbuoPs4ysdr7JI5q1UrhRbD1qR
+v36CkqdaCmTLMTWHxas0MDOeMeGpt5ofJDWNBuznMmbKDZdb+6MeNzLzOMVnjYmk6mpZx5Se5Gr
nik0Q6NdOSusfqYQKlCKXaKEazJfGW4bwaPcxrlzTLvkGT3VVsmHq1L/rkpYsOo59cbjAr1bYVS/
JFckHN86+nQy2ldLT+66Ue4npmJuHxqMIBXkW4sOeoBZuFoRm4i+tMi3BsvdLORJEeKpQ9shtPTY
2dON5pTXa57vRgsVi4VrTwHD1993ybT7/S74i6GcVg4ZucCXUItrquZ+2tLRcfQpOQ8dcqf6wEiW
vYvFQIek6Hq+qhcIeDkS6gKpq4nSLg8hc0ammx7zSb2W1EqdO52V9CmfnT98tV+250/f7FP57eQu
aSP4ATZ26TLXjm/UmJwIsfpW/wRLG3lFuRnA2//+gvxSenz61E+VuDGKAeVZ023AAyGifRpGuOKw
0n7/KT9arz9Vu5eP0UxaaBZoLu/zgCp1eo2pWs6Pc1BqjKACFartcUA520W14oQ1XhGUUDeXAkCk
PZGfJqxxBM6t+yXhVhRG1OhtMC154IwMxpvgEjx2OaOns+WbPFfmaD6S/8ShEQcFsxMCKsJW/bBS
i7fG3s/203A3ZA+DZvjSA1PXaz5RCtPO4Eg4ufhkusBKGdDXOQPJL00cGSbVSdJD72fU5BKHnVrb
3l5OtELPprPiN/qW5ck5Vfrz5Z2ztemJuJUvSp+jvUzOBaLTwiuvUYJuvGR+Sm0tcr0ZkaL+OpcL
UNR7O2GmKTu5KZf1vkd8mE7jrlrip2W2vxRDcrdyNFH1bqv8N3vn0Rw3lq7pv3Jj9ugAcGAXs0E6
eoESJVG1QRSlIrz3+PXzHFZPNxPMmxnqu5nFtItoqcgD4LjPvEbXNxnZWGUnr1NNwNQ72zCvMfuS
lAsCDS4SAYZqjsSFIH5tQkrh6Gjm3lKsd+k/R2DQAMOWyxLOzriPmi+GspdlHGdx7ga+8fKtv+nb
8sDZG7gXIuMP9SPYeX8Xo2DrG3B8jxO4tkZYuTEYvSwhx+Brfh09xIB2u6L/e4n+Vn3xdPvoqMP0
P2tW/T/YiUIX591e/tCK8vu/mq78r8/xz/J9H+rtp/5vDdL8B4bPiBFbKAm9aRL/uwZp/wOJSOqS
lDWoBFKE/FcNUnP+Qd2YdpMNZAK+vGxf/bMGqdlULg16/Vi3q2hfWfbv1CD1dZZI8ZGKpqziO5A6
qYUfr6EiHkB+Ji2WVej67qqlH8Fb5DbFO5v+EGoQ2baGWX4z6/YXR+2/INpWQFNMohv42WClDCu+
wt2LXAnVAXrA2BlaWfQyl01/E0WIYLZFfav16cSdOrifQuoZEHVodL377ifKROutQF8YYj3XDWrL
ZKNr2YOxMrQ4wB0ELBtHlTL3pFJBDEpXbTdKDU6uT2A1nh9zfTvQf6YVqFkUj0FZUsE9/nQhp3RX
zNBKgwoul3CzV90u/nDVfLxwDa3naD3Q6vLr8amJnSALd4aR/dEkcEhwK386/zKnxuBtqKfI1WUY
8u/fnWRILIMKwYpnp9Cv8ZoR3Da2xNWFafrQwedVaKBqUg9Gl1Wn1atYUYWLaZUrW6y+3W2YZbdl
7n7HYPHg9s3z0PRfG+T67BQBtWTRHlGn8s+/57pq8fYApis54YDEadgdv6dVDsjyJ3h6uOh9ZeWI
9nOn1wjMd9p2GJGiPj/cuk3H6/LCDhsfo2f6BWshkNhEPxVp72CL/AeaqHX8EuVh6bWhA3s8sz8V
qNRwIxuPZp+8DlZ9obCBEhEv9D644AFoVRPPscW5rdYyfSAoFZyQgpgcr7qBE/eQKYu+MyysEftq
eUyhBsYpegdvThANaDpDYKMTZ3eVjpZtlFftNp1j1wPWG+1FtBh+bzgPmD485nZ+5yjWw5Kkr2jL
PhSxQ9NxzoQ3Y5DrlX1N+ojPww3qk5GfamDLNV37NaDNsWlU/mcOxCOSObjZLYj0aPUfaWA9tY7x
WDbmo6MyMjoPXxMxYlZrJi92RcpcLw31a0bDirbw5GOgD0wmXdhPY1li8Ddpj0YfvmDRJzy3V384
c+J6g/wrYCLmF1Wqn+O+Aygqckhm2gk0esJQGRqbG2MmnaDmvTwaGA9sQZm1XjXkd3GiPyZSDvft
zfTEuJ+Her41annmxUq6K5RxulHtOr2XIsspJXHsTZJpuS+WHMbi6GwVjMiQJLIeajHm0HatH4rd
Ft87dwy26OtRlNH4ckoeJRszHUBLFi0VhwAeSVHnL1ZmP0yD82BSp79KgXGhGUEePJvOkxUgpM0Z
vtwDvAerG5HKmgJaVREXw5ab50Gj3U7uCR1mUiiUL9T1qzR/SWfxDS6mvnXt9jnIo2yX2zyCFhfz
VzmvgV3cJZ2NHsqURZ+oZuyyxNY2PWnMBrYd+vKVoeyMqMFBpEWZfJIf+e0zIlSXeImDWUrUhfNX
G0vVnVryEYAJuuD+C/cwRzBOnNh+wGzTPZjNPB/gOiJXHMUvBvzKjUg7HESgE+LZNsokNVoozYgF
8VLzsYTRels6LIVpmczbkc8Q4Taxb1JGSgjL7oMwmLwaMMIWgDZ5U87/DYAz7uo6e4WX8qxH9vXb
s2ehXRxw7LgusE7G2nz5cxz0Vxh3T/XU4+iYsF3VhZcc6uiVHsCyT8NR34Tt7G4sOgB/9WApyMrn
+iodssfcQnHMKSeQ0YLnTt0YOHzQPmMIrW5NrJu2seZOmBcD6NRavpMbxeFeJMV8KNqKVVN0z4vJ
AlDM+FUJjeKAZ8xzN9npbkLj0hsRmtrYOZNZNHT7Whc1+czVHl2ULaCI82SQcfjpoLiTm0aFsnUY
e/6hoOKP5XbvIwSI5gFJv0ExAHVGAb8aYx+06tNXICnIPC85RT6E8kftXg/GT0Arn/K+xwBmAotW
CxY8YkFQ3gOdVtBoPC7BgPBsi5KV41gPRYEhWpHFNqRHeP6zeMwSNpJuhS84++m7udQYI2ieTVxU
DaV6xo6UP7Xj73ar9Ft1ZMLweaGu5EbKUxJbMwBzTPKMNIg3JsaOW8VefqKoCnDWcZ7UZUm3Qa48
Qb2EasKfiLB87drspcBUzqOf+wR3V9nJw7dDPGBbt4hb5/pjA+WODILNUciFrwZSQKEJdkWnTMAU
R3NLP6vwhMGRsdjNdFPF3XQz5RW215ZC9TFUO3pARvQggMvRtg2ZTlvSzsyWh1Qxq75XF55phDTp
DVX2Ysq+qin9Bbx4CfdKXaMkMpT5z3yJUK2Bn+RiWktlqXlu7OhlEP1zkzfPWSm/vVGit28hpxDZ
rBOUgvHqcaLXLK6X/ds+VSr7Kc/U5dAnDvjguXchmzblVeWA038zeFAGFokzKE/TnLK4FPcGKlm1
d8o5/Tyg4/ptgFaeYq+ZzIfMBTE88mn1SVA2NvipQNUfsxT0Mldm8GebmBMFRnZo4MqjEaebO2GX
4OLTHFg6vEYgl6Y9ftI65nIJ+8l3BIdggrrNDmkCXECL0PXGhqUd1B0Oy0yKchWiIL7NGuVPQIWR
L2BcbhLO76te58BPzfLZwuGTbeNY2p0RAPzXwkX/rC04E7Cg5+Z2wOUT4nyq5CDscXqisGTykxp8
z9zgkTWrnw+hilNXMw+c9Ll4bHDP9papHzZdCpua1Dlpv9M0jT5he5XtTFDorottEcDidju6dNb1
SKjPk2GYt620dQtqFC40xZkOToEbgpKBIIDOFb3Ar0g/x6ryp1anfbyJEzl/CRZ/XoBU0U6HwLMb
xtr4VVWIG8WaGCh3s1mGjNpjEYLGn2bKv4GGNoFdD+rzmGQv08T1LA+nClr1DWVazDP4vdXQPL9d
i8Stj1iS6ruixXWiVeW9mAbNbS6DDRBbD2JhHRY226DiwBDLwAvlZnNrQDHetO34yRy6+I+y4AR/
OyPg4jyoyB58UYrkJcyqAFRBBBO71OM9R7y8U7KnbCgz7CLscCvP42np8Xwo49e+0v1K9PcArn8a
UfajsNPbdMaIYlmIEtoJbcSyyN19Mqh4AcVsOApc1b6Pw5mgIwMXh4WpJ9J8vp1qNb2bJ5tEJXCo
2qv0NNh013o6fEkQbtrrtCy23YSkjD5yh7RjC9is4lgnonx2CvmauHsyKPsR0SVaA7H7NCMHF4d8
P3RIXjFxHjZaLTetDDDewoVCa56xPX2pE76mA0FgZzpDeSFSlLWk4zjNlXJxAtFqskLwgceBqchJ
9YppiXaZw1ll2crTyEgcmsnrGDf6ZsHFiOq/uCTC+ya9djQwsAKpygbiETK5tg4QJ/QK0cmm0mnb
w6cotrddF90IY3gMEN3yKq1AxLCIVU9FL5t45B5v4m+aXT8nEF4QMcft0uA+XwxByJYmG7WBINij
B9MsXwCgJR4OAdomatvroFN/mk6neLhLfSfb/WJWyHdpTrWvJ/MmUsKvWtv/SvTsSkM0z5Nx6JAF
r1WTdBuo2zdWWBOmZcP0YGKReENrBQORgINb2FSwZOw+xmwaueagCD2IglMnETOeoRknJCTPT7NT
wcBtJDDdNARRIwgwaHDtshmdGS5VlU4bpVrErlf0C7qKHxJU0JeajrswObaJHiC5/vv8qqzsympj
R9laWN3uhgxyCjWDa3Dprwnod4+L9fV86vEmariaWNR0QSdSgGBJrSGmei9wHwwydB/kl2JyjGuw
6sujiNxw16IT0Dv2dZ1wq+SZcRgC50GGk/rCgZ67mKV39Aw8bCdAVRMzqSMhkJzlhmBgFunLFHGV
5pwhyF5cI2qybRO7uS717LWummdREen0C3lNIh4nh3PebekU0fUmCuLa16M42w2d8agbhI4y3FQW
IoecILxV2Z2xziUBqX5Gnl3tiNpIWt5iuqGpXMRinCenZYso3E9p2ihXmODxk4X5UC38kyRSz1Oi
tU8lqLzYa8ekQFGIO3kJuMb/vhnJucKRi2GcVWU3TREwIbdtMOAZ6RlUOXexJOF6rjsrMrBrt6Qq
L701plsZbom4fk6tpdsRPAc3YWIuf7fv/3/JjfP0r//9v36WfUHx/PNfYXzs8yWBy/894O9LCU+2
LP7rus0wCmvfV93kD/5ddNNsFVsKHWiQJcUP/w37o6RGXU0XbIZ/GoT9q+KmmIDCUfRS+QmUQoVM
1P9ZcVM0EIHUeeVfsZ8A9PxWyU2W9d6d9GiQgjsEQgibU+5LXDOOjwI9gyye2XnslxM5A8WS4spq
tHmrulnypUQteZe7GXlWgVRlM06wPaul9AukZkgigr/efb4ThbO35sK/T4m/nwbtbTBWVBSB8a6e
xs7DqTPcIfHJt+xntBE1w8vNKXsSZRb8Nc4ZlaAhye9N7OppBpl2+JjPnf7L6gMxbtsAiookralf
m0rkvTdNY4/5z5xJ9VF4svh2TuhPbDBkGH+ef3RdXonrR4deQxX8rbjqriHQad1bqT7HfqZ2KBeX
w1g9EU1jlxVntuI7c4RORD1X7nUR58PnaTZLKKWh9UKCrT+oUAm/DpUzPZkArUyPoZu/MjBxB2Wy
gsdZd9NXPRjin7DDl6/oZ1ZfcPXFx3JQvp1/kePa299T4LpAsHQTeUTblYXGd7U3LeoamuGo+Fn6
mFw7oZHgq2Vq+/OjHJcr30aRrhC6UAm6+c+qwqcCB4vrbor9vFHS7WBo46aa6vq2SWjynR/quMj2
z6GgXFlSDFOqrh+/EJrTbuVYvJAS96+I6MRoUen3raLRfHLNr+cHO/Ve0AskBJ/yFjYjx4M5fWoK
pzFif3A64zYs+5nLvUQQUNCUOT/UiYlydQnEBMytI6672ivQK+IcQn3iJ0UU70dDjLsF67XtfzCK
qTnUlC2N2Vq90JybKp4DauJnYY5ShqAJODmkm787CocZaCcQ8NJCizPtaNFRTB+DCb0RnwMK8mRf
9yhdJPqFd9HkJzneoyYHHtVPfg1sqXXc001GTGE5ZSksFiAkPY+uFNgt+CeoOH7mfMBa1yGvoli8
TOUMubGc7s+/6XFkLVejSYip06DHmEciyI7fNDGLxLaGNPHHSCcbSZqD0IFSR1FIr2OJe6nPBO+8
tC/tuI/bgA4BX9nkqAdJLlY7TiMNNgI0djmf1G/TpBrYLCMd1Q24Q6v1hfk8NRjYNZsWDs3AD/kD
1cMeqFyc+MjYfldrV2zSaN6bmkISH+qb3/+kUgAUkIBOE/TNCendiYUbKzoVRpX4XYPQejN05m4p
gBvVThVtpcX13WIYg5flVnlpQR0H0m+zKdH52E5xXOrM6PFsDlHvFCNiHr4z/ZG2WL6hOTOCP3IS
9RpA/VOCZ5oeBpupCChsqrt8+YJU5Z+NRjN5rrw+BUza/zr/OT4eQVJoHjMTnbiByGO1YxFsirBt
XCIfz/b421z2AzTJYN4nZtAczg+16qDI9yd7kM0/E8UcWAirRRVQQXHKPkrk9ZYS2k+okVjUGEcI
8wgVRPaVPSnJDxUl243I8/ZT0gRIPxiQPc8/ycdtRQ8FXCbcLg5ezVzdvqNmNE4wJIkfAWC8qlBy
3KGRg/B4rkabQC0MUCRLDIOhiS6M/HGpM7LJttYgRsPkW31uDNOBKE+sPmoH865E7mwb09jZudQ3
PlE7Vi9984+HGAQnIg3ccPjuznrA0CkLklf6iU0Qab9GJ7M+lygH3VmzmQDJR4RV8dBkx7cmRTAa
K4B4D/g2Si5s8VNzT4yKpoHO9W9wPxyv/QrLLCRE8sS3K829FXQNdkgD6V7V4685DGlxDe6v+5JM
9G9HExtORPICzAXAR56f+zfLhuNjnWKBJFgKklmDBujxk/SVNnfDnHd+HHdcHxH5beeV6GD3qARq
SNsmSp71SFeV4a2iNDtrHhx0UpqxBExk5Eiu17ky+MCyioDWc55iMNQnKrCWmnnYtJrWi43WFGCQ
Ioh0VIKc3npoukL/UYKVhTAZUrDOJ4rl9oASVZ70Tr9p9Wb+y5605jOKnQEKw32LEpATVs1r1c+9
dWE+Pq5DAme5H/k3u3/tKRO7XWjkUdr6pUK63GL7gt0U9J3IXOAH1LH4cv6ry629+uh0aB04nECz
iORWH53qKwdjObV+bdTp1YLkzh554Eu31sfDjMiDQwx3FdWG7LraXVpf1WhmabxVr71akYQg4bSy
S5HiurCK9I/7SgY5mJRpDCSVwY9X0RxnTlhLiBBB/BUdjoM1vcza4IUkDPgQbpNCfwZattECakLO
j04ZdwYLyEy1vWVo+8gqHk21PrhwxFon8lKypvNf/OS3AA/nkkpKru4qdIjqIbIGUXa+lefgb8Hx
SflvYJPuEm/PD3ViciUxV6CzyQ2OVPnxt2BCEi6OtvPTaixQnykKMKDN78eWwDzQQCD8FwBq1wx6
Z+6iroW67udBZN2nJRjNCsP0CxP78WpgFJeDQQLqyWtWcXJHxOB29txDurJQFsrBO6ss55sFDevb
xArD3bIImqCjdelSOvUVZQ4PQ4/5cmXq/z6VsmwkSexZ9H5T2DReTbWDMZVdOohPLAs8NuAKsBPx
vltvkZyCMFKATeOn8TBv3DpRtgpfQarPXDT0OPFGEJglzItkgErm6poVeesMYpkaPylnBYX5AIiG
6NTDwsrcpVrV4CrduXe6EVG7TMwacD+qIehyiS8ZOhw7a7Cnr/rYiQsFzRPfgFI1UirEPBBpXbkG
3oWAuFhboHWLjhDQnHZCW/AWqrIZ5cx2uHDOroRFZMzjkKsASYXnTAK7Rtp0lRFi6meyN7D0/kaP
hwbmhNV37Fn5PKLoqGLwB59zTPbmOM75JqAgpyM4NCLnYg1t16IRU6BlrQCNr7EVL3a/vXmJC4QE
bDFPjoRrvf8Y+Ryq1dSUbCvbDDwXV75rc4r7C598BTf8+zu8H2a1Fmy70nMqFL2vNZGzN9E1+mRE
CuhDc4y2gaJ31+Foa35l4nqOvQE19HBUDkmbgrKXsl+2VEo//+YrEvjbM1Fc5rpgP8iJWp1bRTdH
wayZo1+VSnWHmkvtiabC93lEn/KnpcUm2LCFRhQ4LMWx9hgKNj4Fp0pFQo4Ss5c6KiXosHSbZUOb
F2i3odHW27gW3k2bzsqAZ9dW3+4jU9FHzywy+DIUYSrfKonJLpz4b+5sq0uWUgxWdA7JorwGj6fS
KZYp5GF6P67xJk+jJtkPM77iBTrAnp3j4JlbyV+JTX0raNvhJuhuxhRWwYj+aGY1u7nIQpQZ7Xbb
VIjUiRmvmTLLsArI9eHXWIBfxpIFVlvLm8am+Rp1veE7xhDuS2Amd0WAMe2IENPBiR1nO8rOiYJ/
3m6yE5yfYHTtz8/gx43MgWmQvwBb5IZbN54q1e7J0NXRV5VW2SD43KBo29A1VUXyeH6oj2eZtN9D
j4Oeu0V9dnUvgKcYDGS2R19pZnGI2uyvOh20q/9gEBv5jrf/2uu9qIi6a6Kim3zKeCjJKhG61rgf
XjiTPsZ+FNPgbnMiURCmZHy8TOaOu5OoYfIjK3m2HWVvVfNNV4JI11VQOOdf6dQUSekOUj4cx9Al
OR4sQDw1zcuArubcZECghnmfp2giImyZXdjPKwMpuZ9deoGyqCpHE+5qLNjbSYB44uw3ockmDJ34
uo6RM9fh2mxRPKxvEBps/9RiS+82TJ9164zOJCEPZQutZszdTna5hUttJcz1A4CL8TXBHaa58FFO
LCYNzzAJXJXmMutkaGwh16tcw76Yx2qj9m60sRqwkec//Ykzl3IDGTcCUrJ4tC6b1kAS7BwnL79u
rE738HQba2BtBpRNYBrdTxt55e9tbFi9l1Sop6HOhUK0WRQvNPytYBMXunpf1QaInvNPdmIFUvtz
NFnW4gpeFyPNMBSNiKvFH5dY+9Oh8Y6Xh4E0mA0sivjxUoHpRPbpHg24WvIRApdBm9eLT1VcvZ4X
F0VWjDQ2WWaFN4hyo1mAW8QVsDbzM29d7bssE3tLLawLJ9apmYcrAVxVavtQ8jreDlFoW22ST4tf
mn13ZQMwAi3QX/q+J0qXvC8bwJLtEZn6Hw+TxcAorNFcqDQ54jBQeUae2whv6Tc6V0o0GDvdHtUD
ziTaTWIq1RMqXMmF5Sdv9OPbiGeQwQ/lYImaFcfPgDyvU8xpv/gzO9ZzoUbcl0U4eHNSpVf0iuaN
HnTzjvf42TSDciHgOPWhDYgppgvImZ0ml+C7GA/YttklkN7QFc+eRV2Weys1xIUT5y1aXr/j+1FW
33lOSuRjRkXzc5SXkf1PXG2v6WhLb12t6z4thkUlJQuyvkbcrtV81HZ1ygxVbh2WzoF/JSizPYUd
mBtvVhElhSXcdFtq9W65Vwq9+enEA1RWO6s19Q6bC93yNNVJ7oq6FMDWqggR2/N78+Mp+qYKJEgP
gO9TJFmdohAop0IzFeE36E3ug7hSDm7U5n5khBrCk2i1u1tXnXH/FpNePrptpX6f01IdvKp2ghRu
mrkc7Ni1XwO62yqq6KPyJVUG7dv5B13PMHwj7MmFjuIVypiIcRzPcBw71rwkZeuj2GQSJIrlALzp
klX4x1FwdwRZQtcEAS0W8/Eoo5Wnouua3kcw8/NQjyhldnOmFb95IlIYI+mjE2SwV5CXXQ2To3bh
1E0z+mgS2XfojOfAgVP3qxKD7lTg/H658PFkbPt+5UITJ4qhcUrsS3PDWQ1YZVoniGJUH7sf+2eX
ZlJJULNDZC3zYQixD7FruH3EvcOG34G6b5gJ2LooHIW/WpHSEWjwbw28YYgAP9Z9q22NpHBHD4Sk
hjSxKfVRcqKZfGN3kfUJF0uQy1VtxX+0/HTpFQKzG8/C2eOlabQQP6UKiuII8hBKq6n2nrWgHLGx
ioCiWazheoLhFXBzD2H/jp6nnrbYeTTm4Od91UzYZRmz4yHCBzCmgx1WbiNTVPcxHnyplyRT9fP8
J3xDFx1/Qjrh+DUiw6Mhx7M+4PpeU8EQtb3vxloUo9qtL1fu6KgPRv1TiYTy1UyX+ceCuP41Fva1
p1p9hsCwqScojxqJeyP5BL+AFPPD6QIJFqs2hJo97LyV7/Ngay2YbVu9iSSR7w5KwHINUSSCVtzh
qB1FTlUfbCQGrpheZiYf3chXG6vBAM6hkxBmjrXplyZVvaTvKnHfJwIwTdDl3Q1uRCigIAuiUmOc
UxjB0KmRmezFYHzr+xA9KwChyiFPzRBgs5sVOOYk+ngfLTW6qRGm0N8gyaKxUTbULTZU2e0UDEvf
V97o9CDbFVG5O9PSopvZ7Iza04Ng2S1jh7VF7M5LtzE6u1luFTCBOopZRvdVTwuKLUPf9s4mbODI
3joo4dwroNoeyxLtYS8L1T9YYShBqtjNNF6RBaq6mZEsgy1oR6OzSUVa9gdTH0kgqzosIagOJbZJ
KU4c04h3xSZ3QUrt8rAwccAxqgP2PHN0Rf8Jn5OmCJpvukFOgXBMNJtevojnwNIw2uBwbpwLpab1
0UL4Z1joNSFCAfUd9fjjo6Wd81gHYdj7am91O60Qza6iEfmbEQejUMiiF2tL0TPoMcejVFhh6GVR
EBQbToo10rRck67WF67bDxHH38NYvJCk4KJ6czxMUHY5+sj9DD2yra5Uq1t2qVJD3o5ihKJb29fA
NzL15bx32mbxWje95AgvL9vVfpTcX9mtpLVCMXL1CHWt4WRC+ru4VY5KQfUd2Rd1k3DybsNB6Q+W
Vf5x/gx409b4MCaUNuIp6WG+DrTKbrCF4tSDb8d9a3pIcuXsRL4BFXzFdV+LDitADOHYHYkNSqyx
xLxTgioARTgNG+juD3qAIIXXi37YzdrcdFhPhFiQd52eXZA9kfn/h4el6cShRUYGoOL4A7XFgPxD
bwz+NAyqFxrSokoDe5hSW9mkWlghYuAi1tva1YVYUC7lDyNTkJdXNn2/NU24Dym3ToE1+BkuRlA5
2mWrVC3ki/xixe3ES1LaQwMNG3ub4sIq8Gs7gRJ3SU2gcQtYs6074EbgxMtgeCib1z/iUMkxXZph
RHRxH9e//6bsMgm2EiqUtHVJQgxzW6ogc3yE1+vrcNbjR7MYrkeBlsqFmOHE+WER3VJ0p/2ApOyq
pFaCKWznTpt9V8fyjptoBFOaxhfOjw9ZJDubYd74wqRsLPPjVdPVTcdRGi6oj3TTtRPpxq3BaSML
Xt3NpEe0FCQgPegQ9y/MGRfeWek2I9LfeJ/p2gawzaW4+9QzkT2ykORpQya5evWsMRFzwWfIdwb6
GnYZvQLDnPw6iaEYVd1rQuVqoBAnxkZBTjdM/0ROsbtGh97YR8h4XsgDTpw8LG6gGnImOKJXn6gw
mPFRFDwO3RVPnYr+U5ZOWPjmaHeGopy2Sz9fsqZ/+62rTSVDRYJgquxQBlYnu2VmSSWqmRQHaM8h
Vvu/UmuetlaVtodxUYLrJrT0e0MxVK9JMqj3lOORr+mcRxIm+wBIT6PrntZ3RmLOHmqP3S0AIWUv
nQKvh9Tqfs5uPF6LKNA9CFxAqAdM+gbV+IaaeLSLiC63rl5pHnesAnWfrv2wjCiyFEVOLRHMLRtk
l6NwvqunNsNiZRb3RjwUd+cP4RM7nt6TbNnwMSAqrxKWvFb7lElZ/LAxsUmn6rF1BgrsbtXk2yh3
MZ3T6/AqVcSlKZBnyXoGDJVGgqWhkslFfrw16i43w7QPFr/C9O9eAwoJAUeytfQc8ZOoKQ/n3/TE
jifWpMKLOiwr/21bvEtq7WgBIawmuDyFygCVMCh3QAzG3z/CUNmmnEZFFRyXsYpLbGjK8aIPjJLb
NsvXMUGp6MBSEtW5MNSHwgyHCwrHpOfAXQU88lUaUmColExQnHAK4S5FxCVC6UGE9XgTTtPw3XQx
HboJxgWdnXDS8k2dmXa9V1JDrTdZ2SD/8vtfmPIrrRBaInRDVntqKCP0XhQkVRppI4ptLRFurV9q
wn3IsUHG0ukjSqEEhoLrugxUmk4iAPzrPp6ByW5iFqpdiZfPvdpSevRESWGOgilST3pqSvmtyoh+
KKlT48GCBcg+As7Xbi0nah/ElNmtZ1sjjgiGoYTOhfP/45rjUV3aQzJFNegSHa/xZHCpV80mtQt1
pkPXNWxwFHouLISPO4nyOhg7DcljpG3XsTAZvLNYfan7tsUx0osoeijD3L2N9S66NrIUjZ3zE31y
QOlTwC0NBmS9lbjxwmVuF923AifaOnHQImCDFFLAcseQKAsubN0PgAE55fSu/zXgamWR+2tF3Qvd
L8TshXacbB2x3MSGfZdUcbzH8s656nOBua9W5+SrlrPLqc0eKMfARujL+jPVjgLTdVO7obL9Y0qd
ZFfTHbgurEXZT+aFGfkYsvG8UK8dCfUWMDGO573VrVb0C88L03PxGkcx9mOHlsxUIUH1H8zFu6HE
8VAuwc0yUZT3XSPvthQXloOaLUh+jnO0RwNMvfBqp5Y0uxvZA5r8KjXo4/HmNuznyMglt8sqrztF
IRWc+vnCxpEb4/hyeNvZzIANIMVaS5wEFQbLY6qzwsza2lRBbfuFBcuoCjCJzfXG2IAFc7+f/5Qf
70JaIGwhLBgJQ4GaHb9aoWqDmzsplouLsDZjB/mlghnTs8GfNKl0Svty+TOI8YU7P/Cp/QQ1CKVT
iSIEnXg8sLD0mW2WCH8yq/iKU3ve0u5dHowcbVN31vsL4536ug6nEvtJlpnX1T8zIubFfk3QSXW+
6KlTbnFlGq/LnFanoWKoHdtm93j+HU9sCZYMOYV0kCHPXF1W9ZJxM4hs8eO5VpGIa4xdQXsFQ21n
vJBPn1iiQBNBHoMxYsB1PTCIh2mMzWbxE1GrhyKy78GzVhfywRPvA7gX2RGXQegQreasEJPhKNhu
+X2f1VfEadF20emFBHhY/gdDSZKghNzSDnwD5b2LXFw31xrkORYfD279k9Nq/Tc71vO7LknD358l
AO4oKto6AYy9fivc9tIw1AvVz8f2IYiC4blqje9lGgv//HI4UfOAdEgbFTinyopfX1pz2WqVGVuq
b1Uwl9vRbSCo5eqmDgJ1zz6N9qFTazi/O8Pe7Jriph1T5fr8Q5yYQ57B1g2EYwTQytVZVmhdP+fc
4L5DpX4fDyUy3FYiDoLq6e8fm4Rr6NSQHUhh59UNhuhrZ1kgZv2BaPAW9G5Cna5RL5xgHxAzXJSy
PUZa6NLQJRA7PknKunTyQQYcs+1UPwU+lRtY3PrOLAL9plWz6FbtwvFGtxf8vMakvYq7RH3Ik1D/
pFRCuxrnqtgXKbCS81/6A93o7cE4yQWBMQStdVyM040zt2qu+rOLR1xoj9GdOSbDVdxyG0PIOoC3
itEWyr/rYVHc2TNiqBU+R9sCr9HvCmapu457FAAI2O56NFHfLJpm2xUpxaILV+qpZcFk4ROCExMN
wFWC7BR1ij6iqfp25yAzVvX558E2GhL04BIF6MSVI1uNlN5A0NB1Xw2lo9BiZWao+VmHaqFJK+F+
arLiobMSxDaof0oOlsqVoHe/zs/IqZfkCoBdbNoS4byKG0hK2igZFg2CBlLgUbz80aK9epUl2rA7
P9KJPIUUk39R7oeYihP28aJ0gm5JmX3dX5zqoaSwf9DCvHuxhqn4kgmY3lmTtYhHZtof2lTqX802
m6+EHV+4Fk7cehxspLoqwlwcpKs3nqI4Lpdm0P1QbxA+X1CuGR1r21Mr2S4Jvakg1L6cf/W383IV
x9Cs5nqA/2ty78lnend04yyupFNgCr/S4kbyJKLszpigSOF6ZWUpDFUIzbEFX80pIachFdyYNuKd
WRHTjZlTv6jNV9qFTbTV6ZHs3Fl1v1uuYr0oSh8r+8gOUWF34oqaTQ8r+xVX0Wnc5E6L9Rb63Dka
8Iotkp1jKygPObWrP2t9PkP5ncbDMneKdW+YbXSDxgCywizzGpHOPL8N0hEIp1iSuqPwbCKUE5eB
gYqnMg63UIsGuk9LO8MlU6MMb27EGLCQ1RQ601OkWZ9EQCfsXrNnDTd50qMSR2EMQTaW2bfTJpuD
SbnqWCoH07aKW1Upip+QvSzLa4mvPhFAN7oHJRID68mNy03dOSXm9aOqb4tgcZZNH1XD92qJc0TZ
RfIrMJsS7+M+NDsvmhq38vKwkirmODQf7CAIL2HATy1qEDno88vKieWqq5N2oa8EdLcVPvCXT/ZS
aXdtbC9fl2LqX41ZHW86CIhbVF3yH4UaoHiQT1X7oC1ldnV+jZ2Idkh/gHFxX6OjtN5d2HIqCmIt
wh/GIrymLQiL0HbCw2+PIrewDn2V5Ft/05N7t5ALu9WDRAmEn9Wxs3fUIUEBKHz5zUGkqw0qbhru
XUCs1rmF3o2JXYrO8juM7HdRGWE7BtvkwlX84eRjFFu4QN9sU4dIsopE5//D3nkt161l6/lVuvrK
vkAXcqg6fS4ArEBSDItBInWDoigKOWc8vT9wt11c4DJhdfCpLrvD7tamtAHMMOaYY/yhjQrKbZJx
01neL4OjD8N1Q9qXLUWAz7/nQ3SnNcXGnwnGpNkki8e7v+9BTTRhLNzkRqTYbVLcxuKI1esgi+dd
FqEUYgWDa6r5GnrpxINnQBcXCiIv7NJFcprQXZXiXhFuxgq5jjjEFsSoCkxgy5Tkfkp/CmZu2pEm
xQ+ffzGIcr7pKOKBMp8hK9D+0NQg3B5/cwm4cxKUMD6YtcGllCpOsC29BunkxgteJWGQLiZ6HAkV
qLjA+TOStl5rtI9NPBkXRTghdZ5CGlV9EV8RPRWsaxWF7pc0j4yv4dSW1x0uQqqDtFKe31NWwS20
iMfMQw6m1+st2U++KVHf8rgrBmWNW4WMOmpdD/l5qctIvhlFnrYuYda4jiWjaVEL0/PSQYUd5HgV
B92+mgrMKn15GiBJWn6IE0sSHnTB6g5JykZ0xrzLbqg0WFeVnyXPeKXjTW3WFqLCSRq2N1jHx9+i
4I3SkPb9q15N7YSidC2/SgYlTm3sKVM0vXURIAFeXxJNI2lXS+X4rdF6X3EsMAz+tq612ZEjqoef
Q6spP9PKF3/l0Hj1L3hxyIweyE0LL6UQ7nLAre5sRDNFc2GN1q9xmpwJRCiOAd+Dg6M0WjTthRhH
ZpTR1LsGm0I+Mkz0fdnj+I7r9mhMm9aK/Y2Rgj2w60AbA7dqlPZnF6A4imJGhwtDJyvdFouBrN7Q
lAr3kpDIPgYxLVUUE19SlKw6nDiwZUcoVvjeKkn8LZ3topgb2FNvXxWdU9ZTb+JqjL6pZlkjoOwF
GtLpXVA/NmpdlhuLvOvGbCfch63CPyutOH5KqlYR7a5olatAg62C+GRSevYA9txf2bonlzHlBzpD
zDEFgeNlDOk+0zNDCQ9MQuhKYZ27UVimuxHPwZV08+2acbxl4G3CHiS+qkS+JbVRFEo101szPoDK
QHszsfxnqH6jUwpCsa+tPtzqXqedxTlddUy55b0Cpx7xK+nCqPVw5bL5oRYBm5l7CnUX+rLwuOeB
eRfoW6GczJY6yEHRu97mzu7ZsuopbjT0qi3WTbp2EZzD7fHXg5USITdSHoV9vOw5os/J5cyo80Pe
UUtSDGHaRTFs8Rjj9GsUisYLMdbFjdigOy0I3kOYJuNtqjfR6+eh68M5KlOeQB9yBn1yqH9wNTOF
wMTVVT4YvpdfmGPSXehyOq5M9omnzAoV5AszBZuGxPHw+kFXlXodqDchlVWSH013AUnFK6v35FM4
2aiZ4tMhL3m6RYUMcV2M6k2V0roHahPY/uCZm89H7OMpg2TRTMYFAfU2e8ffogVDN4lVrN5MNXSL
gPbhmI3444r0LPsOG+5SptZdeLr1m8xu8JcsTET2uDgBtVs2rbDdDVNUkvg82aocHeTpsz+U6tbq
rfE81vsefiztHQOlqZU06MRepbo948Yp8CLrYyy2Ry2jlZOWqXbjpePXMW70e6PVI7dTtOBcmpXs
83I8I6QErq7m1tUgRWeWnuwaIVjJlT7uU16EKg1nPPSgD407vdD1xGo17ab2uvZam7g2z0Jg8j5K
YcE4har5D59P95ytHG9U6pPwcCAIUrMBFLOYbsuPijRUtBuw/JNjtiH6mPhln6Vj0l/nlXkRFQk0
4CjwWWxrfbWP+TZzzh0ZFu6MWQTud/z0Lg2MIQ3JDaFCFDdiFhb7zh/r667IvNaexhQnWqP+Fqg1
InG8W4kyooyKmhyt1chOba73b7JYAtzHBRRPBe0m08gbaMniV9Gr0dnno/0W9Y+HG+UZHboerG9a
LEvYxwAOv29RLbmpxFQAHxYl8aOiR+mzxhlwqxUATJ1GNBPc2YtGeSRBkNCLa+IKHL48Bo1TBF7v
Oz5OYsm27WvMP3TQpY9kCGDbwmTUG7sEb1rYUVjHexJTrYXgqFswDZpQeATlLgsI1sbtPpGkvnZi
sKgvQ0US8/mXnpha8mOawFAGeTSoyuOpLfOB3Koy9ZtxoO+d14JwNisyXbGS2y3oXhmtpiGwVbl7
8fPmYSwQ7qolWfxdHCnNBpY2kZnqgAi1fbHEajnvuz4v9RvwbNUhy6xXNnO/N4LUvOjlIV05CuZ1
spxgEOZ0G+gRgn5Sjj87t6JoDLpevynTAh6FaNRfYqHpUMUDArAyxB9DNfxxMNDIYdCehUJ+/Cxt
BlMTrYwbtRS0H6DWubGPwUEKZetazrHg8YVGeEQ0rb7vknG4VIboooks4SdcK1JkOfW1jS97CP2K
curdWJ7lu2KiQNTKpG5cwSScGhgZUMZMIyXcLPMhIxHDojVH/aY3/Angoo8MLMBC+HX1mufafBtZ
zAEhZb5qvgGBlpss1oteDwvFuIn7fNr5iD3uBMqrF2UjBRu5ROkoibp+JcU6MRmQGEg20KqEZLIs
fWeJ0kyREfgHLSjDPegSnuynOsYIqKCOQUZTRIxSVCrbbCUv+Fh1Rw6FIxPsLfIsYJMW6UetezFx
VA8OfR0cZFyENmlXlufc5wo3LGXVHqZ+suPRsw44QT0pKC2sLMWP59b8BhhecG5TiVOXq15tNFnM
teDQJTPjGwq9U1Rhi+CclG5b8L0rg33yeaTWAI0JL7Q2jld+LKaGPyZmcIjo/e8Us073fpmqTleZ
aAVNdOQ/32ofV9SMpIGapHMmz3L9x88LAPom3LrDg2igGpmnAqok0VkxoA47grBEfhobxc8f+RFI
yTWFoiaM5Bl28mZDcJSzA0VGQFcKDzKOXneIU+QIZgeo+136CG62jock4j0MRLC4sdwYHApIdsp2
UGKVPIuNRrT9ZFTQbUXFzKuZdOU1DXpfdPWxTq8jpUIL8vNXPnG68cqkL2D9iEw0RY6HyZRGmlpK
ER2C0UCpMAz8rR+n8uOUBAKqzILvFo0p7Qup4m1NrziLldIANa8Id9yTzQ36Y8peN2MT7dTW2Iwt
WiSSV7QHxLXD80YZxw0E6BusSmIL3L1Snxu1We91gJrnAIwkNAawSsm43P7+eqORhDAE7TqQOctI
K3uSUcVCHB0U5QcQ9saegtRwrGEIt1OgrSy2E4ubvgiwXTTlSIPfFsa7y5rs6x1FgTA6UB1pNoo4
oJg5Wj+QGx93Yxo8fD5p89I9DpZcWhAPkNCMm6/Ei3M6oXqeSpMZHsCnmTgr5NGXXAxSx4/remUU
P+ZYPIrxs2iVcQgsq6sBWuSxHFbRwVe8Eexcp++GUJTczz/o5PC9e8qiPtf0WCxUch0d2sgK95zR
IZL0krHPEpCYQZH9+DseRxNgzmHxH14m0OLQd4bZidHBGDX1rkSG3+nG0UC6HUHmtg/WKsMnQhHV
c8RlUWWgbLts8SS9NuC3Dps3JeBuIGc2bl7owa6XyQ41PC/xEfPWKFCnFsncOAbM/sagW8R3g0Qc
xWYvOlSwBi/MSnpEk0LfGGa0RkE/NXt0DmajBRRpIOIchxAqUFknU2M9mN5oUX5Lv8ul9MNMmrNQ
kh8/n7oT65HmDdd1Gc40sIJFQTWou1aTEqK6JqESinCfvinSsVtZjwsjLtiGgLwJ4xTyEdcBPLRc
kJlXe4GoEsi1CNYF4PvmWwW+C7Z8laaCDYhCOxNJyVzaydQy217Ar9frggKwF3rQW6zksu+l4KVn
fqcGvwxvqrWN2UfTFn++iXtS1sfDSiw/MQ8wMdijsMhnfc1FKB9iT5s8gYpvV4HiT0O13U5yINiy
hfHhCJNy5Xmn5gLKELwP+pYKGO7jeQ+0KqtKM46JsDoelrPeEqJX0fa3ZxxwOFTuGQtEKjp/9bvQ
GntMU4mj/SH3dZWeGLnYyEXr9wO4Ofd+Z9USyjTavJvePQUZC0nNWzU9WGJUn4eYRbi5bsUbXDew
nqvMVV2+EzFhfhhpAjR21s9i8NIB7XOh9bNDL9FYCY1iTroGLDi7QdyZwAR2VZD3h3RQrb2aI5oW
JZb2XOCC6HLt1yA8Uaatx2RAt1uRvlStWV6pk2ftPh/9E1EExwCqS1RYOGuWUNK+NVPf18fsECVt
fGGKk3UxVmXmNk26tnxPLCdmmYofvSeqj0tkRmOqaTQ1PCqtIsOtMgw2a73w959/0Ae2K1sbGiSA
AmL/W4JwPNNR4M2Utzg/iCKOmYGkaOcey+txKru33Ty5SZrX5x12XxtynXxbALy+RCCUOoemldti
aoytIRSvVZGHW3BP2abymAYs4MMzvUue5EhrEFosphcfEpyjClOwci87NVJADmh2IgBH2rG4PGgt
vqUpaLHDNNUZrgzj5NZ0IFa29xsSbJFmzLoyXFdnog1AruOR8iHoAdKzikPWqDHLMerCHcaSaK0J
YDwTt1UK3HRimLxuKTfK12n0C8PuVdV7psMgHbpBHh482S/usknXf3jZWNdbC77+Iddk7wXCm5xR
NGwhwSExjjtNbHprF+5TQzWXteda8pti4fE3TFaplCENroOi5gkeoPS+7KlOrafPV9Wpx9Dom3WN
oTBy8Th+jNRkSpB4VshlrSpstUX0ewyDtVvj/E9ZTsjMDaMQRc0M7tPxU5RkTJmtLDroeJQ7SLkN
Z5GGYYESWfXOmvpfY2ZsW6+pHpQhS1ZQGx/pKjMg7a3uh/QXkr+LY16KSzGCDZcdKqUzoG9Kw1fs
iFAoh9uxi3BXi+1CwQVYE/Pgskf1c1PonbmDLxo5elBpm0xV8hVB2BMHNbEJgTAVthLwHWtx5rV+
4weBQpHRUAb/uarZC3bWB9NLGhrB/RgM+k0L8F7ZQui9ispK2asKTDabLSR6GzkL4+8QBJrGiczI
v2cVC/ehYmY/o8wT6cThSb3WeHgTKzyeRbDhlDloRQNaRMPkeBYjLx0SWJ3c72q1ulXKQH9I/Lkq
6NNHKIHfKE3umjJ+P44Bf/kMDGexQwY6FNDXh6LjlJrXxtsya9UfuSdKl82ohls5G1h58SB0IGn0
NoKH5wk5ZhJgxwNcIVoZZD3uSjf4SUCjMQqhfsKvjZ9B0TN7VPs7bxNjunttjuFouoVS9sVGgo8c
u40VjZdaG/iamwX6AAnHN1vXw2glA2VeCPpWKUcZgoVZh77TVkhwuJNYGr0dACs6E/w2EM8Jg/WO
ooec2gliUAddqlQItNVUYczsoyqnjsh4cY9zmsi4Qt4HQkoPmmLSJv0lRy6ltD1VqO7bRm5jRxaD
/lmsDDV2gGQqqKjVcfbieV3+1CSTjkuvZGb7xkSWBDNND+fWgX5uQjTuPDA/wyBgpd3HiIbUPLty
JCI3yrieAUCkTDPt0MQaLjg+NYufMUSh0hmtmhYnfgaoF8RJAEKmrWvz16gWdE0/jyZvtYmjJTLv
M0rbs2qvTmFqsaoVQdXCKNemg17GYH0IBhiAlXkhJrhDmfhE+ZOhO2M7WdlOsJJefIg0Mdl2MkZe
LpAOKb6gfTcUdp1Xyqs8DN691jVeS3sk8p0KJ+AUS+BGxGS4S+TvRTd5jQPhrb+A7y5mTsIU3IZt
NWkbWI/yU2g2QWqPUwVDW1UqhAFHabiQh2bCQCSoSh6dyNiOgbB7Rnlk+opvCBun7MpCcb1ETG4k
pKboCzVjnGxajFE9J8cEvdjEOE7/wJS7k91cNhvZ7dnuWKZaYw+DIjG5mhldoTwNYVafNUApsDHK
wU3ttKgbO7tSVYoOQ9LIFTapCD8Z9QjgKlc6S9uabdFJtgChoYEwPqKRYwSZuMnyMXUjOQL6oJRo
IJS+Fvz0Cj8PQTb6QYIbg6QH59DwBFL6SAl+iVPjf0M0M7qTghZn8rLSq71QUON3VAW3Mptei7Xp
0wkgGcDdER6akk4XMWTlbMPRpz6hF+sRKVvff/ZKH/J7DzXJrnrIUDil9xpbW566rw0NSd0Gkzd5
m1op5eo88jSx25kjMLHtVOX53ecrbc4yFwtNnwEixJAZjCMuM4lUVwVjbGqS66R3tKIwzlW5Onh1
mG9V1A+23jS+iHkhrTQOP5yXlPghf9Fopp8yazMfx0A0mcsq0vvqoAeYB+eaWLhSDvLv86879RTo
4hSAOJu5nyy+zkAwKEIXhxaC1ynnLCNakcW0hkD7+BTMCWbgJvAeagnLNKmeUvaImHaHNtFGJ1Tk
lyRXCvfzT/mQh88aS1zlqSmaIEWXTAGvQQvGl9v2kCMx5HIfgM1Iq2Abl1W6cuGaz5/jNUHBFLgS
s0PpnxLa8dz0Ul3gRScPhwwxXYdNOW3gH5oXxpgYEGcAiX/+aR9r4RSD3z9wcRWKlBxYTzsMh0kd
pI0Fk86xRr/BgU5G9YHjaCcB7fyqaZyLRRBVNlX1fOX+d2J8NcQvuOuAO7AQ+zn+aHwOo7oyreFg
Kdmv3NLiy2ycJI5h0VxZlB+7bHyuzL2ZdJT1wo39+FEYiMWlVgnDYZClfCekendRwdfbVGo/XsiW
aTql30e3GUaqe5+XdsBxta5QamtvcmLhzhxvtF9nNgMIvOMXCSxJGEMkTg+dN3GpjmJpP9dIV1bu
qafMuDsRAN784YuRzbpo7LQuGw7iJPjnsSA/0pg2Vm5EJ6aPwQTjR8eQMsEy/0Z8KjQniogHSx+S
nY45XmI3deNh5yGat5+v11PPYldwfbRA2FEUPR42hOBaAxm48TDzDHHVlZXr1A9eAu7iK5CcN63D
xVbUddqEODlAvwLecfwoI/Y1LQV0emjUPBztSjQycauSx2R2Z1lt6NZVGz+nQT3dW33hl1hBUYd8
EAVJ+BLWQ5M7EaMm4w6m5TclB1Fvj62HSQP5aTSLdILrb7xU2QB7039MnqddJyGHmVMN/a9hyuMX
4nc7XqT4/JxBcuWoM4ZJDS99PZXXFP3muLL8WN4OaQcqexwK87i/K8GoQ94p/qiPh9bHUlsIdHzM
qMPh02bcIWKeX4pVoa9UA07NJX3YP6BGFPwWW0Do2k4YY2E8WGM3ukYHbZV+v77xzG6NivjxqKXE
C0AHtjt3JxAzx59HT1EbSCnHQ52AOkdJSiTz8JGzFCb+L9LiT4mYYzknT+kahu5ERDcAy9B2hmUG
b2kR0ekrTVrQJtNBI1tHroKuW6X3mO7meMePw++KNs9HFch+lu0MTgFKdvylpZ5UnWGM4sGCXAJB
qnxQUqU5G3qoz59vxROxFEzazLAhm+BSpSxO+DaF1lkkiXaYgC08eBYN9MgyWcBlCaHI7tBpPcsF
Ov92his27Z8J/0vXL2JwM2VtfP38dT6GOqr7XM85pwEtMAbHH66WfkdgMLpDnGcxZFbMrLBO/W10
BBLVMw2X2sxca3izHXu3TzLZCstSLrVDpQbxtu8qvlkG9iI1Jirh+Civ3LFPfJXJfR+b9Nm2mabT
8VeZsp+UbVipB3qI4z43xa9JgiLa50P3cYnORSZQVPDy6SRY80u8+6i2qCsxj2r9kFVadh5Dxdi3
voLBHVZBOwNZkOvffR55IWVXMNnzRC3Vk726TKZRHfUDDQDJSSUTxC3yxU6HJd2+KfHg/Px5H3c/
1BNgRBSrUebmf4+/bwh9dHS7wDgYLYpYUUxjuMeK76yU5B/oBg5u3VrhLkjy18+f+5HvRcxh+sDJ
oSeqgm49frAeNGhYVAwsFkv9L1UtjYMvJNVGa4UHRri+LehMY7RsypfB6FFI5Nrh0HpUN/Dyxysp
0BLHipQfNUkXonFBdjARq916jaHasFOzlYD8scrE+wK9RVCBgEX7dhEmawxG/aFVjEOZCNlGh6vi
GG0dPXk5EmBiT4/B8vrQxf3KutLG2HSN2g83UlMIcNAq2Y17sDCfj6E5N5WOTyZYyAQJZDnYBOqy
3wpIqcfQUA1uBepfB6ssBa58OPZmtlQ0/XM+eOrBKLmnOhOleXMb4X0M+CuUpBxtt6qPbRL2/DqR
Jx1uThCaPzAYauVzEwucfRb51i6IIkBfpldxyg9F6PeUWOpyckfNag5jqeEVpWegMW1RiyoVFzAt
/Yqw83Sh61mVIrwWWODiS+ABc9tq2hhBFO8jy+rSJwM1l3IWXChjOzH0ZEN1IP9mtdC5uyqIb6kA
pz8NP1SbvSj02UNZqVa0yYpQvvUmw9iSuafPYpkHld1P3pC6Oh/zSmNanGxUYaYnWYkxY6qbUXmT
qqnOh6LFxLeXSukM7EP0MyykSOSwgdLqmKlalWiU6cVF3VbRr5J8DU1p2Z++lbmsX0dlm2JiPsXK
VSqjLLczDExMUGEeOt9u0VUbnMorgmSX9FnnJEGiO3FfUtADN4RLsJwU2hfB9wKQSoXa40iB4bNk
f74e5oC3WA5zFZbVAHKISo1yvKVQTmxLI2nC20DWqo0gmNqlQg3xsVYFVD2UrjmvDEHZ5CUdkymX
hpVC7MnHvxWIaJLQFluc5gjgGEhriOGtPsoPAZhbllSsO0Yf6vNxI+0DYOmO2vupa9XNmk3ChywN
OU2SF+DGQNORvV18vB5iOtLScr6lPVBdDrmB1U6gI8BKEWareZF/CUlYWNmBHz5ZI2/lVGX70c/m
enY84kLC3mRPybdpFfj3uskQhxhJbfwqEbdaHnvbAn8pO4uL/CcEznLlsFA+BACezxVGoU03c+aX
V/ymkqWeN1BvEf0HljW0piZsIlnrrwdzlK6kKKC06CGZpdi66regXTrtSalVs4ZOWHaIl1d5fdH5
iOVvuyxTryqrR9sHw3OxdwvSFtB1sjzVro9b3mEQ1e5eyvrW32iDrkaumqvWWRxiogksAo1zV5Ky
AjoApdfMiSpg2ABtS6TYfaOp6pWx/3AyM+iEP/6C3xNXmsXxTwml6ivSjVsE9zQASxY4E8gIKMqI
kEOokrmf764PJ+VcrHkr2dCfow0/v8+7TMAXUHzG1ki5rfWKWziQ11nEvW/uSzG/jytRfirzXnvC
2a7+3aLU/GRE5eZGJ0flssGRGH4F0WRUbjWErly5FjUn8fpfn3/ex5SVp4C8Q4SVsaS+uxjP1EqH
XsYK/jYc/fxctJr+q6D0MEh9BAWTKTGdPNGULxJz+50D7tFs1PAMFeK1jOvD1Wd+D7BKXC7JSWjw
HY9zUqhtFPqtcttNsvSYqV24tQr6SEEj+F8//+YPGeTiUYvkhxQrVdWoUW5TEwPIoRBSh0xlDfD3
MUhwayUjpmSFPiqYhOMPCg1JRHKn1W+DUZG2sRiCvYhb5WbMJjoWWPHufFmBRFt43XWeFc3284/8
WMYCAEMtlf41aPGP4L9Q7TnpdU+9LdTB3ERmugsDbDHUprwAy/nUZeJVPXVnuVpdd8aalc+pZYV6
GG16+M06bdnFGHe9IYhNFmi30zRMl20sKQdEU4PLLm4mFzWC/gKj+ewqVsT0e5UkD1kezjqlVfTb
CRyoqhn8CLQBHAq9/ONpqK3WmAzoLrdiRT5vS0bfNzbaHM11xc8w8kFX0C6zoVAcs1aNX73f7hui
K8zCvh6dqSlCyS0nK/qxMj/zCLw/ttW56gblh1NEBqe0RH3VsQ/+GFzRQW5HfzeI2hfTH5W9oeZK
jlVJOp6j1FrfaDHYizJKhY0ixNlz7Svh2nZYbj0oMxCtuItTrSKxXKKLACaGgU5J9ZAVchm49SgU
8UYOSKatuIwzjOEtmdiPIsb0xSqEAHJ3Wlaj46tW82jyZz0X8/l0BPrUSgq+yGYyt1l6NdxUE+o8
tqjWWNgDwlUCB0ON7ItnJL1ho5Qu7KtE1V5KcOhfqM73FdzAsH4yOT9bu1H6orfRpO5+qFhHf7PE
IvxS5sQoW0GMxHLyDC6Yk1ZzISny4+GrqYwNqNYovcD/TXPpWmWyTcJWyG7FlULY5XoxDVQwkyyi
3EFT0ZZgj/y2FNl8sSFDmKULWXvUcI8Xneg3mdQXZXznq3Elnw0TmA27CXxE/8LOrGWbcB+/drGc
3GPTUlPGmuLmTm5aZU/KnfwIpUgFkxv6KnbqkeUHjqjjI2JLuJ2sHQDzjetoHQJf44h54z6Dd1ne
JtCEyus04l3bgboooIekcbqulHapIrY7VQ7ys0DK050cVfHdOGsZ0t/vXKmPYyf20jWRjQ83Lrwz
aC2AXZhJCRx/i+QKLdUQSI8g3wmYN6CJvaf+v5H07/gNoFKtb2d5j1x/TqXoSpsYubzbq8Ma93J5
6vMSQPHxzUQvBbrBcgJJjQTBoo1y19Mcd4YcW8OOPPs8rTHqzOtKv4vNYbDlWFqpHH9AuZDKUv97
I1RxIhM9j5dO0zaaZ+ipcTfJN2FyWUvXOX0/U2ld1RNckRqqiupqFN3qjYVt1uMYq8CzC8fXLlPs
2ytzo2aSbcnfoizaiWm1eQtbv2VDfhm+kB/mv5r/mP/YS14gNOEHzX/+x9GvrovX7K6pXl+by+di
+TuP/mD9n28/9l9z97l5PvoF0o5hQ4n1dbYGr4nKbw/52+/8P/3hn17f/ikrRuOzJs7/3mjcyV/y
+k//7eL1NQkz/7+fMhyf/wF/GI5b+l+AUlBYsYCOgb6fO339a9389c/8xAQoxYWY6jagfGY3y6sm
+OufBUn6C11P/gxQADCMMwMUfZs/fiT/hcYOfwCdIDokVIr+/D/H4eaPrcwQMviMy99+/aesTW/o
WDf1X//8ZhH2bseD/JUxCZklsoEvAvdb7DDE06Nk4Ca5AyVua91F5O/D6gIJqTQ9aypXRzMdAZaM
KrCKZZS4H5q9rlygfWSPmQKB4DzjCE8cfO/QAypCBEr3Iuai+nllYlSw0anVYNlYuGV910U7RdgJ
3r6KN5nhaOWXFOFHyXQDfWtE51V2pvRfPP2sDzZe62iJqze7dLgoUGXPtx4yQON9WgGKuAwujK/1
ffpzeNZ+Dc/ADNSrMT2E0dOonqXeGspcP46JH0ZokRQjS4IKf6DKO1PY1N/xkPyWfy+/y7qjfRNf
u8A2fkiFa/zIv+ff29cMp8HYnn4M8M7vuI1423Z8HUMABGxbO29dLd/30UUbveixYk/lLpoua4UG
13ZEKC9G9GavtU+J8GukNJD2gT1EN/24co1ZOnQuP+mtqPTuHmNgQ6N4PpPeG49FdTCTvWheaMJD
Id/Q47+afgkH87H9kt5PX+MnZSMkdvyE9FDZOajLW6Ujpg4MwOK2R5oYXaAKzoWt8AffbaoTa3P1
NRd543/Ra6orC2TZn/03WCBrUWFpavv/XlQ4Mecop3Aiz51d8vZFocsUUUnRU13ZDXKvuUlRIEo/
J5meRjSb1kj0a09bBOl/8GnLtGMOD+gionpDeQXq+NJWslKn3OfOre5aR9+NDsaqTuRGLpvesTaE
eGfi35oTuvCxXN/VVsITiebHkPv+BZYZV5rEU+GlgbpTd/0GKTfcTlrgeHadoHxha4+j03wBb9bA
0Ls3n4efHvYXDzPVgSystIUGYJUdnxd31tzHdPxpBxVJ+RGeo0uveO7c3XxIX/1DQ3dFx13QiR+E
K8Wwm4vwQYTgZlDMt0nJ94n4t1+ohT0YNp4xfQS2BVqTbWzi3KaUHNebqLEbz9Hv/S/NryB1hQfh
MrrtQwButnLu3/hP03MxuC3i7Ve92936quMlzhfPbr9UX/XEKRL7i1HZ+qP0tf7Z7eLr8Vt/4bvp
bWnriR3eQuGmvSFq9r2yHbgNls6UODlelZHTB9vpie5a4CIqGf4K+Omv4iV7KV4q+A7+/B+lsPWr
n+KVwrE7+x/wwo5SPFCbBm2XxDtgmBVqMKrdmnb2Xb6gb2/aPTxE6nZ3zc6D8pk4KAIGdrJSvFuf
5kV8///T/O84zWvRZGle/M+OJoumwB/BbJYVRFtPpno6x9Z3uU7ZDZIJ/kXdFbL/2ssqAgJlaDdG
jZcQuk+OoKhrF8a1Ry4Oh3/GI5c1tj8+E14Y9TVgeLSpjz8z1uS4BB+m7qgnOrRsnftvYOOunHal
wbT6oEU6/Hc/SD516GExwqWEmhRWFItRDOU8kM26VHedh2+6Yua4bxg4O4En2MvhMGzrYvD3hlXr
joLe31agtGNXeqzZVTWaGw2dQVfOxvRsVILiPMClwVEB9yJJGJRbfSTyVldlQWNUNwnJkRdnrhff
D7KaoFzV/C6Z+W2C3n/OYoKyOsagJIzUnaU4qRP0tjg4E7emyS6RpzGdpHP8zE1Cl8OsQ7XLFh8H
PJXKGw4Or7Mp/hjDZfacpLYBxtJZO3RPbtP377eYVz9NRIToeb+RzP5MCPmLl9jYXEV31bX5qO/N
vfxYcDcwr/sf3eWwqy7DlV7W2pQvNXv+zadcW5xv/7enfF5xi6s/ud3/2mBLsGAepJkoC6R55XOJ
uAcUmee6tYPLNWrQ2tJalt3/FUtr7VsXDZi/+1uX4spv23wWaJfBl83/WkStuguSaELTcff4KDrX
177d2E9PD3d3K1WJt8lZTt775yzCiW9memfNzxnP/dvmDFSZLZ57O3/fnP0ozqozOFgb3SFBPqvt
wd4JO8Xx7MImt/tSXGX28/O5uxF2m3Odv0kP+Kqwv6m2bmf2FdZCtrWa1C+9wD8MzDK+VIMZ4jmv
7nKK2bfEPw86zsHaBjeoqMROmTviGS7fGWoxh+K8vK5EBwtEA2bNg3H2eWFh7V3e2mXvcgL/X/gu
awvm7bx99y5/74I5eW6/WzBvomXvnqMFPqXIlAXTbdFy1s/r72ccMvkOs4kCCaw1La7VMV702vqo
rEXabOqucYeXdHCt6+Qeuromu0rgBqHLeQckoTHsaK+EjqXcxx3FQ6d0YTIlXJfWsAJrO+ZtIt4N
wH/5jlmdsUX1/x+dsaVs3XKHLrGxtd5aXRyyQrLUyXci12LH26uqK/1SnCDGq9EV/uFVsgiX//JV
sjoIi7j6zxiEUwVEAKZoms1MJ+sD60KB3TD1YMJ2rvs9t78X2353+R3tV/dxG7n2q7+xa7d2zesn
51BvFHt/d3dFg9oe3f3F6Dzu3f1DZO8/D5FgdU9kB+9eamkhnrSNWQNyU3fiju6sy0Hj6AfNHrbB
vb5rR7tzg45f1ef5RX3ORn7UL2nYHugUvfA7C0fYj2z9ZqvYX4Xtz3KvPGlu61h7zyn3sY1wwYPH
5eTgbQ5fIT/f6JvxnHrJ/kxwBMd09TPdxQpnb7rhrrENh/9uGnt3Q9tvO1wE21dkUTYovLnF5rW6
UHFCu7+hNCVsyJ3/B3vftdw4smX7K/MDmIA3jzczARC0IilbLwhZOMIT9uvvStaZKBVUQ0Tf6XO7
O6aCpZJEUky3c/u913u+8Zl6cybvAnW9xDXsFhuoE2o/oUcGPj6h5pvJ3k+QdjatyBIt8ZzwBaL6
JXBrJ8KnIjfAjejrjbYh6foGiZy2ZnsWJJRBC8xDZydi186ZiF5LDTyt4h2oH6eR66+zB0AM2TrT
DsaWu8skV/Qe4o/zsnEeWtovsZ7XhL7qbP3UsYetSR7g3qIPN4eUuiqGy0juoTklhLH7gJfQMpxo
y6VtErxdWZ647010ALxKltvjfo8ES4LkNqLbq9rmj0c0Ryart36Hru5OQytW22e2aujbvQzWnxL0
MmYxfdPwd+idbFcsW6ekdR5XDdmcPOTRMggI1tHHzSr2Klba8A7twvUqW/MPK1jlhF63bB9LtJwn
RU46Oizjdew1yMGkiPyQZhlTwCXdyHAfxuthqez4sHyGPvXxdZ8QBY+EvG2fNNffmeR58dGQ+3tx
H6GDLBEJKdfoL4g9LuyaiY/2U+KdbZ20du491axhHRuXnWNssM0C7YkXEHcgA1lkdNFhfTM3gauG
XzStH7dz2o21aJBYh7oz1dVIbZ+wUixg43i5G5HdBsCDTrbubHZjuCiAXT7Vni0tMUVncGzKZrS+
OU4xLVj6/8Ip5vZnIuirc1meUd/N94cTlb8xdp29QVdIUtJvEhuZRVK6fB7W1FZc3IGMiE5ws14u
j/uZ7ZlnWhM1/zfT+s20/ncyrYnu+O+8lHP8YeKA/XfyTzS8+wUzR1gLeD28veSXBHVBPftjiA4l
kE0Vq5jocvlY263TOo3d2KMz4nt63zu9g9gT5a8NyxJSErB5+JlHpPhryAV08ufMkxzJMZcjk6nE
NEe2Q5raiR3ZMRPsdmEc2kW7EKjOoNAwC98jaNTaHhEfuaFG5WT3DeupTtYNs1tbW7b2c8AsZtpc
kqJxidfZwnGAFEWKldPh2YKmDHEa2OzQGE7QasBNtzEJyd2zQp8LPM9NfCgN7ntKzZsc0vGQuDcH
lZ2hGLXkkNO13JBkbW3LV8Ud6RqSNiPrm/XDkw6nQEgWJ6gP9zmxyHiR2hDTb6t7tOwi8GcYBBrg
QDWyb8gb348PPqHjB8Q3Xu/wOlcq3t7eTjRe0thOnMA5uSmUV5UMTuMUNt8WZBXelWxwdCdlhcuV
AtTRsJN7XW7jPGfOeqLKR2YfZkGVw/OP02uwew018cVPXoEo5ye5ahmPcPJjVJedXXiZZ7qF17PB
Vhz0k7dlOFEKaOGRDdgjJ7BDJ8ZvGfzrqR2yBAeuMMMJcfz8udIFnCKcGbET2TU94XW828lpZI+L
1E3war9INrB5gfoi7tIcKo3ojFBB0TJlPTwCbBX/1J3kVnbn1N5oDwyaPnrBENnpbWS4Q5suoINh
MXhImFVk+1gGGh86gw3tjRnQuEu7oemqtJWd7kqOCEfQyWudggHtAhq4BrI3cTK5c6byoqA0Qz6N
HS5IeSt641bZ5+vSk9dnl4Z2wJDwSWMyYjrSMltEhEA9t0s3c1Lb6bzz9rwVHZFlS3zSZs9QJkTD
JfC4KJrjg4S56nlmIj1BkYRiSKP7Fr+f7Jz1+MQW0WTkPFMVdHy2z9iKFfxOUEBlN7dNW8eXgQVB
aeeXB46BhbG21pGzsGhL9Nth1zgk8gKPooeMG86RzyyrmDisfrOKfyyrQIHUdVYxNXb9RhWSyASr
aJ0ajKK2dbcFw+8df9//SzD4uEsyeAR/RXv0Xc4fJCbaA26g74p0QJZExmIndQX62sJgBdHaXqTQ
/LGGOdCw0U5ZBHo2cAmBbOMuWbY5bzpPf+xBzyrx4Ycdl8MOaQcMtyKwMwf509y+wO0dKIL/+Eh1
J5Kt/BgezvS0tLyze3Zx+RzFRfaVB0hfD0F9al5uDridfZ2lolvBzD5NIhpVG6PCsqtUV4FLgN/o
hsKS33SUi8fG1l5Hp2UFxOLoaI8nbwRXUsEhFcb5JH/oVCI6bdwTQx4vOKZqn1jtxk6IfQvwcwBO
Gdg+QxY5vgd27gbLyD45tVu60gvnvQk4awb+GrPcDY/871Jkp/D3RvsIwhcpdazc4O/Ae6UX/gnS
InZK/H3IcDZ2Sn0mYMPbVeryd31/Z/3O35HjETr8/2B5cqIlAJ9cfMeIkV3S2k0x7wjncnIAjo3/
E8wssVO7cDAnrDGDFEAffcyAc32fhVhH6uJrk7p8PdxzESxjNi5yPh+Hf8c8sZIc7+IjX752XE7w
vwOz3baLFCyXs10DCoQBh0JEbxIvhc6wBsQZ9IcTsfbasvZOh/igPuYe2Ddk63lb30rLjvUO+py5
zUXJ6WHZc2UGiUpMYo2b4RRUGtIEUq6xITHAv9Fi3M0vPDpn5+1og7tTLl1knFew4PTY4wxE3BLf
LuiZVlRk6D110KiEgELCQlu4iZzEAX69zdC6GcqJwASIdy66SgiEyvHtYXFyA4i0wRlYitfODjwJ
3xUs3C+Hi+rQ5X4KNByBEEDN52FgEl2bTvGhQbHwabhBCzI2EO0Gsd1lwI45sn5c4ATSzDUPsRsx
iHkfcs2nUEoG3C0b4ERUw04iJGPBC5RTYWO4GrXc0qvX9dpwj5sSorKCGNt0kKEyJl7RhD1KjoZF
19ig2i5A9vx++XaE5KfEUWiARKjVYmV5HbnnKzSxMZgyps8WzQLxXIjcBhcEs2WV3bAcrq3CNvYo
WcDYlk0g+lpCDHgNRnq38CHnoZct4Ar3ak9Z1mvJlR/VV/21ZsNrAMqsWbI21+3Cg12d05Eb2kSm
UL9SsoIrh21G59FpbWGDo4XmGbiKG90Iy9492fQDDbTox8eJ7t8QTqfHu+1zTO7uOvIGrc/HgdFm
Ed/pW7bi2p5ERnLgLpaa3PJRSvyQYywL6iG6KWLAt7d7a1ExuEEYJ7PS7hbWTYATNrFTJfTpAaTF
j1RjJt5eOfA3ud0iX+U4GM4L+W75OJoSdDAQVNMSUAdbI/EK7r3OUZbhYomT5Op4ju3vKCcmRMtB
Qj6NKZRlkAOgkMFcR7uEnkkNN/cMV8LGKUv9UYBrKHOxLLqVmUYHbMyahgvu3iO25dqKne6C3Udu
J1AifNB+hgfy2rAEzqgVPGvhCA2m2yE+RphxWWiX9Jepe+mTRTJ16agFgBnbvkac5OKtK235YpPw
C8s1VH4pEEG52Cf9I7c9+IXOtxA+TrAAaKsD/LtbzZEY4K7XEhhssw1WBn4/e6KtRCRYqJTfXZ1u
uJqqrQvnRSLNHbgYy3YXTRVcjfMxaKxO5iTLxgViCXhxsh/uGrc6opvmpnYBEYfnODcEJ14Bc3HB
OXMMDpxDVnFeB80Xvs2EZwniATPDQuO8Xb+Xj/IxWjdP0lbbJOvA07btQ+72RMBfWTZ3kcKzemPB
NuC8kPNhiWBunMtCMiRugnurgxd+/2wBvwVrlVSwmFTosCCbReCYuGT8lLiDEbr1SrJ7Gt53Dt4F
d26Lv+luWqp7/Qqc2T0dA5vP8byAw5bBcXe2ocFmdwE7QceGX/qhe6jchpXQOyPwtwSfDyqwY9cE
e4lxiQcI7RHU9FxRCrW6AnninHCCoVu/nGDUFEzew47D/ecmUOxKHryhoEK4S7l2i++tw0+6gquV
i07Omrl3nf8ENyNEfolEngrOWFinIEToDG60G+DjFPCJmYuaXnzK5WGjhyV4E3ergndhM0JQtQT/
eAO1WgSHtdwO5lbxsUUupGOsuZPWuLCxALo7XmIyAbo37s/gcE28gYu1x67xP+/tEbaCBZtDIfwK
8+tqgWFbMFMD7MgJe45edTfpA9ic59MU5gzOCpSQgrVxgxeGJzJGeQDjjM/n5k7jiYSCg+M6GRdR
dNmZhYCPNJ66leCFuMyXh3Natu6ZWl62FZEsmd23S22D4+JOdxI+C3sIcts/6ggOgJS2PjM9fF1I
0US66neB2pPiIcEUuBGhbU2m4IsL1+TO94QDBPMqvWsX/YoLZk5w/BMEmCb+RamAUuJkLFpwY3DE
JXqB5V17NcofIgI5hAc/jRhMW3bWsmPYr5yQIygFnRvCBITSgS1I16h73BXuInIySk/vDRzVJk63
QSCkxPlZLAIpn12gDZSEvoGOsUF8t9UD+oxgn7mFXD7w3YZUhLEDWr/lYki45e/lz5oU+I34WfNi
Vz5wycmtwdCFGQVrEO+mILsZhXDWxp6W3P+2sX/b2D+Kj6Q5c2LirkexJKovO3jjYii/XHDUUPKe
OZuUN3NJmfPGC5/NpwSA38bLb+Plt/Hy23j5bbz8d8Wj3AN6zXSZRHYkIU0D9HZUXaQawCftuQZ0
4pkiwLkxJglC/09jzBthk1DBbyPstxH22wiD3vXbCPvrjbBZLXoSqPofadHGDD+elmiIYpmkVo9I
Cdq4XeIehccD59la2fHAKs8cQ/yRwFmB6K52iSEWsE0N+I1Hptoy4hgafE0j/DDcv/3da4Q8PZO9
vnO/bELfc4uIbw/jEu5t1EvamtvBbQB8ANoj6TFnAdLfuEOG+zy++1lX3D6ey/uaXekk1vHPXels
+OsSSf9kGf0vDX+hT+SvFB60+uOtmNBncJpC3lUt+tS0Z0788NbBX8d9bvf3b/cDfYFTNUfywz2e
KBi86SukCXb4X+Gude7vgx/KG9nLYSS7Em+tKZzqtwLZIZVgme2yXe2aN+cH+UbZKpt+r94WdgGH
donMEQPhqhquJXJzc/OKrl3kBl7NE7mBK2pcjkvRQ07qcnRLpsHV3zg5vKOhI9HcG5DMWjKeEtLD
uA4dgr9uybh8OhFj//FxDMkRYQDMVWBvEdt/IAagYA0JAnuA1KD3PG1TcFb3Kzi+1w3x6dtbTJH7
gcgfvP/3FbtHaAN+QY0vGCmcyApp+Hf+Cl/9/h57cdkjfDIAAS7v4EkF+7frkclfe9E/nczEtj9F
iZWYSaMiV5k/Vgj50G+d3bOcPBrEuUUhzgOQZMmhJ7eXWnYXycvEXhPkv6yRQXOHGhkbkBoMACyE
h+1aBFecDMGr2I4QmMBaYvhc79+QajNcdu0DuS+x/TEHwXNJJ/2iVH9ayUSp7oGvrPUy4gH6t+LR
f0eatdstjWP0rO/RHmzf3wAgJyN9yDjwtk5Fi6BJtjASY2MeURyoAnwh5tU0/Uv+qiPIxwTkYgOO
zUeFF0XhoLzX7bYj7dP1E1B4mue1eU8Udaup0WTWx91AY94Icdp3HgJN6auEmBELSLQB/M5d6qTO
yRZYckyO4QbosojcRYgIcZ82zw++PqdLgd21OU3UekCmqEpS8NgKIlQqRSQKoRDFOa9N5HHxeB4S
Yki9uOSa0DPK+CU7RyaQ9NA5S+QuoWIKkU1EAetLUEYBzceYKnJiECPqEMI8bRAzgtaUudoTSlRn
Mo/RC2hmT/nrn/hyjG7GRiRg/jxaYGK+PEiLuMGGp/wMCNny6ACPD2VIXOrs4MDTl1pE4vx7xH6Q
j3be8Wy0+u6E7zy8zYPMPsLPPJzO05l4+Jsn2XN6j2iK6LtbFXagMmUf3FbWqlRZif7kcDwPixjp
1zUimDWL1j28dM/6brQXPOXHpAXEPQK/OEUTgdMacb/WuYTT4ITmMz55/SUtyWIJ8tfUHc9XaG1l
KUJFyBAo/ijcbvX25tsfH3fr99Q93GQJyTKC+wceFTH8F+IOHj8sViNDjXvHuc+by33+P/DXEZ9D
M2ivWfDfeRSI+8oRXoRzvbrEkxGy/R+Slzzp7NaoWeQPCkg+JeIlBwH1ugu+vd2dsigJj55FJKQR
WAkY73IJjnEs6EAKeieSu5Td3R1zljqXFYIn7t/eMtTecS56/R78WkP8wVMuBZqf6Ejss6hVGky0
PJx2qg6tC5lmbuvmPAvMrXBI41p+mBl0TlpeKsQ+jfpbWv7/kpaz9DBJ2f9T6GGOGcsTZ/9fd1vm
2O4lM/AT4f5mu38vtjvRkP5mUn1OUZL/AkVpTum8gP18ovi/i9I5p/ZPu9X+fdV+g3sTvqiq6C3O
O4ppKEyYcEctLwM0HYGqZ+6/tcjc2eX9wttlx3ojLZDkzd6RSWGfyHuyCaDJIfeANXdIo6fREurF
Il0it4cg2Qfm3WtPNbdGLhl6Vrm6M25yeGJigkS9dpNc8ioyyqsMwjsLmneU0HBfuED3ifdVSfYn
WHoo1pxRZWeXN7HP/mHLuyB/fDk9dGiXJPROBhwWL0X4dH/MtE4jdGtFsexAs9sGKTLqg8EeuWrO
c2F7BmWcVrcwP2CAJItkpV9yRUvabHgeaOzwMhFARuqAMSFAjTzxvD1ePMDiHZKsnHRjweTnKUcN
IuQ84RKpPFTBmaJnuQvYTJJLpNNdTXKsxr6uyM0ubqIt/KMWp/wy8/vTyU3u3SAmQSaji64LN4FG
Vvt7+DXuH2FHI/dOhBfEdW9UeFxaevFO3rg3+wLlMhKFPTJjTnCxdY2GJlek9NHJ6KRhJjvHWx6v
n+HsMicy89+4TI3v6LV1TuSfpuSR3lRw1ZQ2zyVNtiOcNE4E7vXCnS8v3lYmz09rN0D9aLT0tnDZ
oDsNXtm9INkRb8spfGjcrTDY3xS39lQnvZHX+kJfmYv0GJxJvri+e3xG12Y8cSMAud7IzR4zRm9b
ZwWH3vWPvyAAXvv8iZl/BtZZLhvgHhWQdFEMNNDk/oUXk0lrlYr4niEDU1vwDE2eiX5i0sKRVjxt
nFvwoROyQ4322B8VqvLhsejWCpXAHHyi0NNhtCuC5DTSdrZ/uD7xmX2xpvZvr4tCOGJf0v0TSsf2
cwb2r6XGj8s5BQ4oyj48KyUGWJ1RRQwICoZuWTSHbw8uVIHccsoYYXu/wK/qeMRFJVuGJzTnBUAo
5B3/3m/Q6+auIk8FdNqKYJYoaOMewhBW+LIiB8hCFDgd4cf7AIYT0vI+Zk5X4btw5XSnKFdCMQqx
GGIR4CoDJv9okccSDmDuLf624c+0DLBD4O+8CGr9xA9PcCvCrh/W3L2zJmz873/vpqgZf/TezZHv
hOE2fzr5TpjuP5N8J+z630W+M9JxCor3h6TjHAO+eLI+qW9/GwYs/3pXEIgygJXDEV7Aez5NPEsE
qdb0TnVfQpQn1W6Oxj1wNj6A19EjVJQ78DuGWgoepJqpXJBEzjC+MrYfg08CpKfxLOeC0qO+NqXl
NkZF0Yha2MHeXDp77VJbWWRItufp/BaKqXo0m0Ke51FDIdTLqjoGAEsuCUDzgDnIStR0cQ6PnhrK
omX+E1LSne0WOORUZh8xVgGk8ZWI8C8aLaMqJ2cKPYr4cfB6l5caxXDYR464AMAIATgrKn6O3NEa
2/Iigf2TOrGdIsUaL6L6Q4YCLTORyeyZ69ElXrjObNF3c2ZzJhbBUEboQunjZJiBSuoBxTSc469y
iJ4BaiX/VQTr33wTL9U0vLYG1cZ4xiCP/xXF4lXYPWrLFYfLiJzw2oBvFv6yxNNca+KVOLwekX/a
t5Lgte+P8Ia/B/2DYRTeogQMSfw8zb9AMAMhQ1tGcNAkqDakPcq7eJQdLbf470j3R0USysINVAy0
lwILYIDhFTsjlvs9e19aShBQPfrRXN+y/0Y+/SCniXxKAylt8gTkJMJKKslLQLySHm4BdMJVw5pk
zOFPcBpJ7cz79u1hYA8KRee6AkrP8/MbOthAhsfkbf+xjED1BQ1BDCmbO9tZwuca7qdb97+J8H/Z
Nso0f5ziRKiWlZ+1RYpTvKjz3FPBH/zQuPoWO7feLWqIUEuEAvKL0h/hfG9fXoD4S/Yf9/doPfD+
bqL3UwJ72Pe4hod62vXy4+MDtYTHBf0QEI7lh7uUCb/P9IgSvQglOgXq8DIXBW48Xhsvj6E9kBme
N7u6iUT/Z61unmlNZP1vpjXLtCam4V/GtGY1hYmN+adqCr9UtC1JlABoI8lA4P6ZX/q+Hp2GHrIQ
UqrGdQ9gwkNa5WAJy2fdAWDtcoZH/7LlrPlpyMlyI1k467GMIUNDeutFE10pzAoALOcXNUT5aSu1
bhpLFUuSNHUAwkd6VUKrUTUhwIB67Do02i/TrKaCWNykrfxShCVts6FyNSOpidW14tyMf6kw/Jix
OlHl0jhJNL8G40QnkhZ1uEjJCWnhKWTYwD94RmHvokAbkLtnnpSw3Abozz8jgS9e/i8K3acpTBS6
tDKAOq1iCjCsOYs+BDYvlOPt7E6Et4XhdYMB8oT20K6OHyfkQlzXAWSuFV2bwURrSvumTsISM9hw
6/htv+ENEXcOevqdeVebu2VM9jNDzu37VO348/f90sn82qon+kRdNOdOELBqySmhySEvrKTwfcHV
USKtoHRH3BfeGAGdfFrSsS3q+LhqmJJ9hmyCiCFBYljgSLj2q8HtDy8HkpQ+7q/v1K953SfymIj2
3mwFQc4wzXtI6xeuYUIrg9oJlwZXaR+Z21L0IyrIDW+y+KqisRBv2+huK26H8MLuxeKWawJ86h33
x1AUot/ffxw/rs90lpD5mX9S0P58Qp490okk/YuOdI5NctSyzxv117PJuds64etpkChdUoAGU7K5
WS+u083Mh09zm//Yh1+AJq7c8kt+xCeijHtFE/0OIgm3pcYFltCmBI1JaLKJH85kzavgI3ra5kip
atByDP010O6rIFs0Z+AZT2884vBkX1/x3J2eZv7+dXdamlEipk3k/wwlYkYaXTbv04n9CdJolkgm
PDYdI90oKk4kIkUrsQCJvNCWIAFqylvfcpkgkG89g83vakiiG+AASRx/i1xEF7mMR9Tm0xnNZHZO
U276d5jThL/+mZfpD8Fh/p+mPlfPp+g5+w/SVO/PzX/kH/9xPD+fI8DZv9b/AOhLjhxzDfoyT36F
d8n/6jvepSBpxn8CLhUwNDpAp1XdxEvfAS8FoNP8p6kCcsI0gOkqAfTyB+SlCZhMESn3iqXKsi4a
vBHKf2FeytJ/AowcvbE5EKxiAp/sj2BechnxgxFrBvDadE1SAOoqWgjVK5M7Zmi91uiVDxR3QYai
mwQVVcPccM8a8RFQFw2gGnY9kcbx+Gmrbr4P8Rlsk+txk4ENA9sDaDUF0J0SNuaztE2hXGt1UKkH
4NXkLDdCeDyNMfSuj8I/5adRJAv1CegkbipwCqNY4edRtKyNm7Q5i/tRUDaCUb77koAkVKFfJt1b
oMbZEmjkM3LkZ8mJLZ2MOdFg8/pUFX0sivs69EkaBui/U6doOSIGN2bxL9jZ/xaz9GdJ8H0wFcCn
IhC8gZWtT7YxF1K/PVsYLMw6kVnI+gdCXDKwCKUNx1TsQuf6hko/5+ZcBtRkyZQ0WVGBkDot+2ib
Wqn8syHvqyA5yL5aryu/9LIk8QKhu63UQfAiGTJbXfjNVjuPIZmZAKfIyZEamiZJBlCsLAAOTjhw
rgB11zrn8h5DKetGlbeRlRduKXTGossbeED1Gj102lxmepidj4nTyg008SKLH6Io8wTvXLfnzfVZ
fTlzdFdVNeyKKZoyUKMnBmsAFCqpOEXGzag2yO+vh4EggQmNoQpjXJh9OUdjk6xVHAMGBIC7IQPN
ywSA++Tcq1avdbMc9ZtMswI6mNGxkoSVlBalU8QDOkOd5fH2lAGKOSwFqnVoL9N16AlfDIUnZxq6
vab5MWgMY0ZAfuEnmBeK7BQLdcWA451Cb4lyn3SpNRo3uYhc95PmocnstzRuShsQvpIb6uK6qcZ4
MZykasYh+cs9sVRd1HUFXNGc9l+pToFRNy3GNoJ6nRrxhzW0yp0U9A5m2z8YVrMLz2iANWqVaquK
GngWXB+5oaDXfjsMa6v35Rkj/ld0YRmIRgFV2LDMi/f8k9YkyOCvQSnjmIoquRFN4MWeg+Y9EdSn
DLjrM1Q43XyOtGOaCud1ssi3/2du10W+r3bgggfTap6tUvaqQnBaobzte/lbOJ7v+gg9R7PRn+F4
l0v/+U5aEG+KBDFmyQpwEqYByS4KC5S7jNJBtY6RkQMrPWBqqpBgGaDBFZLo0NWtORMN7e18YHRH
EVPmam4uAuPLHGQV0laCWAXp/bx4ABMr6tjJ0qFFGcbGAEyH8qLKTqNvtYqCFj4M3emjhS4AWowW
OQ09fySx+kfZ02UrPk1jwp5OHKY+EDCN4ENXnepVahaApKxaKhhLPaN+Q2L0S3zWK2ZIS3XOaTSx
DEBj/CQ+DT8hgXMepL44YPgODU6kRSAv2oiNEdDidp2wCO5U6QJRPN6d0MjpMTvd1Kgqeb/ODC+Q
QdeOYsKcmjjNTFUVpUOjp4C2fmplVMSZFWn710zcFyCQyoLdN6gzzOeSLvxlYEXiAliRdYDU/0wD
rQg89iE6yQcVradDqoocVa4JqN677XjwA7RIVBYQDSTpNnHdk6r7NubbTF0OndOdbg3gfqkIuSrH
sGFpsYwAoZ3QQN/I8uL6Fl30qi8zxX1RILkhxtQpmWhCU+WJIh2SyukRZWzJTu+Z2VPAYqP4ykBX
YDQpBjb4sUUr5df2o/a0DD0le+hlJ6fI3LLZlhKRLZKhII+JjnZf56wJaWMQVaJWs5DHGdKeOEi+
05YqiWAy0BZNQLj/vLtFaPqpoLTyIUHFV7IYnit5HbREyJ4MtC5NaRQQYxGpmLxdxjbq7cZgP3Z3
PfpcZ6zfhDPc7uIFnu7h5/lMTruX8jDLhQbzQVvwlA4BNbZmuwlQUR05umEDnDZONnXgKTULeyct
72JlIQ2oQG12wbcUjOi0T8WVJi7EiAioxBYfoo5UuS2XSwNAKZWKmi+3iFwdnUwfE3N/8hd6RcQD
0H+ukwO/ENdWMuFdlng+N8IZOxuN387WwjKcE5zN5nMz3CvKzfWxvmhwlgoGqUNMwr6QdCDe/3yM
qhBqlpWp0sE6A8VGcVI0XvUX1sb6ZgBq7PpgE58KaGYy2GRlHdrLG6EBOm8QPFfwj5wrO9Lh9TRs
I19qKbGyZRK6arJqWwASUwH6Uz8eIgQmAJcS79pmi0pEsUCf9hK98HKi7cX1mACki9SoJL6AIEvH
6AjErBLu4kfVQfZvom/iMAIii0CU7rZWFmO7CWM7Vlk6rJWA4Y+jVz1noXCQs+X1JX9RQ74v2dJE
qIEw+aYyH9qmKqjZIB0G10JiQ0lTdKR8VR47nday40cu8hNbg0XhukxoVc7c0otj7ida4jsOIYxv
kAZQkH8+XqE7qVZcYMetwI3RshMtA0fGObCWoaTXkOwh3maam3dIpe61RXii/RuA7juTnSWS5Zuu
dELf6aKYyPE9r5c9ER9hlnSftUzFXTutx/rezIl6lBdImFcSu3ov0eExfbTyQyBQKXdCRI/M21Fa
iQWaaJg5y2axsqZmyGWToVHBApaRZX5JOfmkWNVFbRljgE0+ocnkSBOkhjyL4J73OtxEBW2kTRk4
cr/M4DjcNi0560RBikftxDoTa/c8J/cvMNxft/3HhCaC1z+3Ulr3vXQwBxrBMSXfx+q6QwvgHQqO
29OmPO/aaNfqyyZeSfoyG1kjEPmoVSREAq9Okpio4J8Bq32WZTBdWI9DyUiwM0Ma5rR5qe+N14IN
h3CvPes+MY6gLn/0HB3pLCeSm6Q6mI7/qMtEuZcSEuhE/YBoMTXS3adb6ADWzrqJkTSaOl1LZYEq
+CuZFUvh7foNmDj8/3XpTR0uD7g2dPgpfiZBWdRFSRQ66SAcrZ32Gr8B5lV7SeXVWfVEydEFpwG7
XldL7b0aSRCTcoe1p89QxK1HJEHlz4LE0u35oNjFfXpbetpHtQXJiSnJHhuTniF0XqNDtvZX2UiE
PToWe/mcNTFV3S8UZomSDL3WVE2RK9ufKEw2Tvm5t7AIbG6FFtnIIa5IuhXQ4LRyC41IyQLHZryf
AeCVwapAs8rr23gp2JmSFDfyVHgwYHNPkd+72hJSPQzlQ/iWITPsLkS7VzdpmIVmIx2BV+bUOSfL
AdPUYio+ysRc1bfZAQfaeGnBMpWcVFg2m/NdFxIT+WiCe32GE4C47wet6XDfQPmXoRFMiN5KjarQ
TewR0M6QiHIi/S3kv7a344jWN2cU1fwPB5wwt+qUNoLOKSurYEoQ/T0DBIRIBvSOHci4UdEzFFrd
HGjr7DontJAlmW+mnBb8u/H1LJNu27ybt9I+fm6frfvTjP78xYwD6/60q/rEmSDo6b9GC+599JwA
vN2z/KaFHBEymo1zzw02iXMH41kPaw2m2wAotd5TGhoMuzxHitmAzLr8MTRS5AOcCPSpHMlKoqMK
tDCdCBLYv22MRS7fWOOi8LeiFhCtulezjQpya2F5aTu/POb9XPPKXyown/dnwl7CWBAaJQKrLdG5
N2TDXZYvcvQOjoiCCPCrFpMsniM8rqd8uYs/KF2f6L5Zdz7pQYgxfZyDRIbBFiwnq4/QMQXfVu4E
g2WHOCBYunbjF3MX7VfiDn4VUZa431ec1vYJQZepzZjKB/9DfA6Gpf9kSXb2UqwklQjnXZTO6NZf
LXpOgz8GvCTyf+Z+QZvVVl7KB92yZZP1ANm2nHS4zbB2DaDcuO4R4BbklQE9KxF1R85ntpzzji87
/mkGE8JsK6tWFQNLbm8rwAA2LARYWkSG5PY6T/mie3P1AaxMNEzu0ZwGOsOg6vrB98Vj18NmrMip
WQ6l06ZACA5lEllP14f76qeYjDddV9JkRhVhvGSwT+aiSe1z656AAaTTEegwKTunTC73J4MlMJ7v
2n0N+EM7SmZOeG7Zk0vUmarmdy2mYUpLE52s0cC+XkrBU5TR1PzjXGay6Mn10eJ8NP0QowkmMdGH
B71oageYmaJGAkA2qHar79KNiTivaQe9Jz5lJ6IEG11BNIIlPsG/AN27IybktNJpKcGlCTc+LWTn
+vFcnIQ/kd1kpurPYl9L/NYscsz0hC7jZxoU6xDd91s3hqdwG9ZekK+KwB2AgDESpXIzXIi+lYk2
vJbqVi2gY/sRLOCUKQWcCdWmAyRWuU1Q0oJG6YJMeyD+nNaoFCJp4DZiSDUILp32wonqJVqbo32/
sMglIEDDUC2NY9q+XV+hxPf6ywp1SVEVOKsR9pm4HjQhjJtIxgrbbPetsNC7DK06dK9C/3HlSUk8
C6b9eHPq6VmnM0NzyXVt6Km+YEaWGIoYOlRtw3LjDptAG9QzIWMfVwEFoXNlU1+FBT/PT6udaAxZ
FnX/Os/TOhc9kfbtsrUcUX8zQly4jWLZRj3DrvUv7BqDysA81xXZ1EQUJPxMRKEgRroYD9IRXrhz
6amiWw4kVOCccbTw/3L2ZbuRI8mWvzLodzZIX+hOYPo+cIlFW0qpzIjMfCFy5e7cnOvXz6Gq77SC
oStODVCoQkGCnL6a2bFzzFwHpIbcnU4GXk7HJ8lNmu1EvLeAxA07An2lhtU8Fqicj9rzlZ+i7pLh
hSIgqc8Gl38cvjr3Jqq7s5/Gt+lrhLMY4U9rP85dxMcoetR/bOiOoRFP4Tn3MnEBM7YWHNbFUU1Q
x0neOVXnanaW9V5HN7LxhgIBxMZVerGJ690m1EZ+j1AikNC8XIXcSTsSacN8TmYX4zVI29/1f6D2
nXci/OBAzqd8nAL0ZY9/dMjrJz6uT3Meb9AGznHlJ+NjVrq5xALcw8FjcWDKA213nTwkX6NP2X2B
e+mOPEgkGmjv4+m2a3ejdO3KjdB7YPzsGEHH/nTGTW56tPSGbjenbiJdsgdUNGMxz7ENOP53iEpB
iNGACqcbLvyVc/VyDv6zAqtHVjut03YpzntLnnSFMGKfGAf7+L0uIDkwju/frlWTLpiw1WirRzY2
5GQoG+sNkOXY/BTYaonS+zX8xxLSjsqTaD/zO0c7WbDF1Z7AaUbL+wFx1c/mW5q5MDThj2wLAXrj
ygOPXoSLSH+A8np5CEwuzCSbU+u5Qcuj1u0jD3HJ+xO/dlaWiXPTFvjzGGiNuKg6y62iGa1nAR4d
OtVA+FG6+lf+IyJuGnoaPXIhCq9cFR2i8/tjr1ia/170V2Ov7AUdqROzAmMnrctO4mz+ltVyBPm5
Pw/Q56SLil0gHP8KtKe1vOgcLv2gM6x15JobBYLfMuqvF2KFtkWOWQ7JOFjPuvBmNMR5Krhnok5V
hBry78/7OiRarfnKiihnnoyima3ndlIHmQHMw230TTTasu4ErLqBwGVnmPdTt/GsbI68MiJZMcUm
1EQ4UbUPgKuGLAIdANE5BBEKcRla7UiXo8XQZhS4bOXVe/Zqq1empMhSRieOge1v3an5ijNmf5+l
myrXOBm/Y9Or0ad5dOGZbKz1Wxb79bYuz8wrZ5y3RSpFhrXm9CNFc5vej+q9+QAHkn6YvrPf3biv
KHZ63jhOK+7ofx/uJd1uCo6k7uoFd3KhaT+YFvIhXoomZ9Qzpl0T7rmj/embLXu3iz815RclZpel
P5Poefo8VzcN/VpblltYj0OGDAxysUgFhqimSDybTC5NGo+SFhmW4P2Fevv4/+dzV29NHFZWrzHy
cwgQgHkV7Ex7DK0T0o9dvQXzvmnjF3CLmqBCAIe83BSdG0u3hsp6VjqobVScqEbPQqXChWpwF1eG
Gya7Kr7ZhD7pcr6vjuGrgVenoTZKWXW8xCzhtqNdeu8ibVRnfk4CiRqIzO16v+j9+YxESEZ2Gj1X
O3D7fTD4HQjEadCh2VwXxGjSlh2n8ZYgGa73LN1R+84WTz17jlCzsD/2ww3v7udxH7YbD/abZvE/
M1jT+6VKLKMtahwr5mkg0w3OB9DQKf2qx8Mcw9/J/PdPxjUkuTxXNjgjkF0IwtYEjdyaWTloeGSx
ONKZu01611od4g/ls/xIOr9FNyA0ezK9hh2mttiNiAEt6tmo0djscnXixX2e3wN0I6h2mnwY53tJ
vN7wKXGb6lgP9wJRkyjPjfk1QYuoPpjzLzk7NupI5CGHuDOb76oCbdzzOlAp8HICTMX6GId3Sfu8
Mdmre4AEAAUVxQY8juo5YvU2TwlPYnuEI+BU9yVcOybRxkgDZpb74tQ4R6Gf0uoDbmtR3EbFUaS7
OUda9om3bmW7YeapyhsS3/mtHVRSsKYgLvyM+B18NThhcB4eDCNoALQrxG23el/lkI3mUzA2u1Yc
hy8E4lSYXiyIRvEW9fT+9F6yuBcXYDW9lQEw+DzpvsX0GCSaHSJEr0UhhO/SM9AFsketSghoIYNt
noAiC4KFDyJxyzgAqR1Dwz3uVpgb8yT6/pEA+lxn+JOiux0JOiwT3Ze2l1pea+yrao+5FwUKGTL1
3Jguy72hPWjhOtIzY58/FMKzUg9L00ifR14x7+zse9EFmtwDYm8TvyM+MrZN4XbQrtRuMroZlu/b
WLvVN4SvDdnl1ezaocfkruHnyrl7f62uXaNlrWzmMNOUwI3WnObGSiwwbSK4RiyYyM6MM3fWjyqq
XA1KEFRIzGu7x6i+mRffe7yx9QaYefVarT5g5ZSiSvCg7Rr+n0wPsv5c6Qdhe4LcDuHGFb+Oa1cj
rT2xilNwouBsm2GgEVpO0xfLfiLiWFduV9444SFrbkXil6XfblVFsa6etNXgK8/LLGg9hsuZrFGw
ZPLs3HdwGMYb09gP6q7tjzze8TEIw5uk2VvpQ9Ts7cZzULwWZnELOrsmYKy+ZvUAzA1TVpjG1nOh
brU4SGQnuoA9l7/A26tBH2i3fLIrD2U14OpKgtHDmplg+iA4qulX3R8LGbk2PZvFRzX5dfvUFV+w
6nBdwrE9vn/IrwMfsF6ICWKTI2wwZq+IXy3JRzWz7LngFbohV1K5TBdJoJ35ayhKVErJZ4bgsvsW
1U58my3hV8vp4LcC0ZDinO+nJnwYmkJ5bJr+SFKiSaZl/G60/Q0+37SnxfQzjnb9PIh7WKxPc9s0
G87WlXeJSVCEy5aUnNpyXRplSdULmljZc6MWUoVdj8EIs7V/f62u8RCE45YN5BT8DaTnXn7+ypfU
YqRGGon4uZb217EsZvRF1CD4lhoppiy0AlCV7xy8aqCnIXPaIalO+625Xj9LL18B+ijqNDi2KVcA
ydjIMorCKX62R6QyszbyZW2nnupa+8gav5SgTTmMDgEi9KI8GMZdm5JnUVufuyGZN07vchte2RNp
gtJiS2QlHbCGHHPtydXjWOs4DKPnEYP4dZI/x2MrXFNHf4amMTacH7K6K8twnDmApJDR4yCLrhzH
TCpuzk6Juff0ziYJGq5THXu1Jp/DPHLziiUHTWgTVKr4XmeIpKhZGretOX8pe1jxqheGy+yqDqK8
+IkEaNR1/FD3FNHmyKiX4GGx+JAdY5vnG17vmgO0fPyShZA4O3B7zbVwZ5pKAUoOdz6SEamPuQZ8
2FiK7ZwwO4Y6v+eGsI4qGrVbGwU6rkaFsYsa5JCqOqtdYZenqawzNzHJkVQS7VjlrR1Php8KVOrm
Hao4c7q1vyu9Lxwh84VmRcBrMQH185XHPExhFxIRmc+jbT3EhekONUv9QSbt7ZyGn4wkM55IMUfI
uo/ikMeVClRLzH0qhweeVvp2HAEWgl56NyXFdOyo5VUhv0/A63Yn04wfQ8zT67oZXoDN+4fY7IaH
xDBTryzS2Xv/Bq9fO8zGBgHLscEptm2Bf1aBh92lTsLN9rlPHfRojLH6kdGissCoRMCbBESs9Iuw
rW6HyumxF0Yg0ogiAwuuhM/WqG68MYwBaBQyyyprw4c0AQQXzfYOhZG9stH1kyaihBM0oUpIX6HP
hNGEPhkRXb8/lXUuBFRpkEUd08b9c8TCZr6cijmMTu8UlfMxrZry1kiGzwSuZmGLB46D5JV2hT6s
SXfgM7BSOvLhoYhBaKGWzG5yKwu6wUhvaJ66CFRLH3Sn1CcU5v7lM/+WluU++dmUbflHr1UrYOr/
LEE5T6JY/9eH6rd61s3v3/r+e7X+zWW8//ur7X+9/Dj6Xfrf9feL/wmUTvT01P1upo+/2y7X//W/
/5IDLL/5//rD//X75a98mqrf//rHz7JTevlrUVIqaFNefnT89a9/CLw9/7O+ZZekyfq3/1vXIuQ/
cf0haFl4tn8pWsCT+KcN4iVedQFWjlyAG4XjEv/rH4ZF/slsy5HwQ8FLNsHbvxC0wEWFEQBjaonM
8GD+94wf/3qmsVj/oyDiyg2EmwudBwzcQpsgELVcnqla5onmOPmnidbTjQNMzKUKdfZcmo5onto2
/ENM1fwhs4vJDxG1PRg498dsjEdv1Mb8M5/S4tOrdfv3R74Wu1xZXXwUJ7ZtmWB82lCirO4sLG4c
mYMhToyk9KgZGnS3eVreslk4bu9I9Os2SgV8msggT/IIfMSKeKHOig04du1l4EMWvYDADiH1I14M
8yvzH86EhsrprFOomjyIoxgNtKe5Pbw/3ysiLjgrmDC1wHBFEoStk6pTbhuhJn14MmDSPMYpSt0X
JurtxAJUp1DL/WjrW7wOs0faefg9Vg0aTYRcHO00S0Eqa/JdYdXdfiwikKHUHB3lEIYH1Ttkr9sk
98OiH2/t3Bh3WVWznWXG7edCV4VygZY5AVMN7CMl0Yb/tH59xTKzRf2yKLoIu/Kf+KRJ0SOPfDKU
uq06A2BA81BayV2tEOgJdbAY8rUT96sShR3ixKMTeHMd0uVjfYgjuOFmuMMj5RIlboqi3KWpOIxl
/6w5AlMj3BsE4YOxAddeb/vy1SilK21ug7y7AvIIjAAdtJanmNj1wZCZ405VvZX3enMU8IAYiBJQ
qJirIKgYw9KWiZKniXfcEykoyFMrxg137Ypg+UKIgrsPXxl4P3Rilzc8onUZk5zE5z6fkqfOAjMD
nRpG8EezKG+fmpbV5o7KNDlNTdXBLpChuY+l2QjPzpiqA92QAQ3S8zrq3Gq2izIonGlON77zjdUg
DHQNh3FGhFzTeLK8yVsQGMJTWlVG4BigdZOp5Rs29K2rhnPIsOAmg3exvtFD1ZgwTUZ4gjLEOvRl
Ut3WxKyQXOMaNpzDV2nTNkjTqt3PapTepGvy7NSZ+spJMvkG3FFvaOJkN5XqVxK3zmFANPWYajtz
7bjX3tTZFBnDFrS9uZ/9tLKt3dQVyi8zKOuKaR5vSErKvwtdLNvMEAwRC1S8xe283GZVJISA84L2
HWE+3DQTZmI30w+YoWwvbaW8rsz7XTeCU5zWWXOvRFm7ZZmzj0YKhmVngozKkyzZWPDFfryKFoQE
WwSCK4LMLtxguJaXn8XHCHBaqqNzRFh0OyYWPEPDpLcyrMvbqUGiEc9ac98Wbee//6qu4pS/RgZr
G/glcD3I/S5H1nTu7CROo3MhiztlOfazMNLfjQohaUvtdsPPXEzSep4IQ5E7J+AeYrzL0fgAeQLI
/vHZyTMgFaUAY3Wg6ANTFq1f1RWQ0KSmG4ZjDaNgcREACwre6OJAvMivX5mnqITH4ZSOPIWQrT7E
SSU8RZnyCFPlF2hERTAxdabdPO95P/QbN3aZ0mrK0BMyKEcQajuwkpdTTq05g3K5wvsV9dyjdv4t
Nkvl5VO2ldK5wqOXiUKuhcbMkjgWWzvxNXMsnvPEORl906HLUt3a+0hZw4++7uJDTYc7MUhxsIb6
h0Sq7SnsrMPcjNx3IvGnNwu0wqJ2+UgT8q0bw/lg1OwrnCuxmw3SuRPJepCClbHLWfYnY07yQBm0
Z5bKuJfanPhlEja3vKPn2ZzMoHJSDbwMmQCrM8Rt0pZJMMmmup0tgGlktgMmusc6d5pjWRgQnJRJ
8X0queNpk+tj2QzRbmwrdK1v0hZZkJmCaD6ZGzfvjRMpFuUJo/AkCUinl9vTCj7SvhrFCfpFZ0d6
IOlFEaK7VV2g9ZcNgnBfFFtswzdOJLhhcokhATFB3Xk5aMojs6KV7UCIUdp3Y29T3xLKOBR4S4/l
NHEvmkF/X9h0oDsO3caFeOPOSzw1cKEQHgGeWN1CzU001ckznJOYmm5XEP3Y0/5AzSXgE113fP+J
uUIOMYgki5ewkINgTZbX79UFbJIstZ0pdk52MqtH2ZmdTxNq+q3dosRizIddJprBG+REvawHTdTW
w7QBMlx7y/gISpmEvwwCoFiDDGPRDoPBS+OUlwXzGy3Ku6Ky6n3WFKMbCtrckDmnd2RKpgOgBmfX
xWV8aM063sDk3lp9aYKDDStuCWuNySVZz0ZeVuI0tla+Z/BPXScty4d04h/1bFrB+6v/xgEH2xs1
weBeItm6RsWg22W9UlSemgTk/wrK+F0qS/POoJO9z9OJPAyO/ev9Ma+8FEyLIR6DRQOBAiLmyw0f
8qGZmTXIU2vGdjAl6nszZnLDcl0HZaD/wJaAx449XQoOXI6iBcL8TA/JuTSA0JZz3Qc6o9NxGGz7
Yyia9mBRZ7yJihpGrWmTfWwR46ZKHP1QoOZ10AOw2IiE3jhlsKMcZnKRscPgrHzi3FQKRVtb+Bed
UpCrTf1d2g+zb2VhftB8MvcxpVMQJnUCUFAON+1gDXtAhdPGtr/1JdyCJVjKQcCBW/vNZWnlRVSW
yVmohc+cx/oASXv/AQFs+E1w0gfJKNS+BKx44HGR3ageHORaxXr//mG49m2AQUNcDqAM34Jw/XKb
UEnEJGNYJ2dupHXpTzqzPtVWBIpvm8cjao3D69NIZ0XxWcuupBsux5XiQaIcxEJwhtcHljMCyMvx
2YjOH73T9+cwq2evrAgNhhLcJcmQ4YOLOhwGI+zPgGiR+s5mqCBDpwaDVclzGrLxrhv79hu3nepD
xkj03E0mkuM6b27aGQYRlObiMWll6ys7NtzODoXbT2NzqHMCCVHBrX3qoFSAykzHT/Om90crszeM
2PWTAsoAXhQ47EjJAXG+nKJV5vFUWmZxrstw9KsmJ3uZEtsva6fftyMZN9b0+n4juoa3ijIYApH4
y9l79aDzJp/bCiTtMy/6BOjf3O6pEbMNM3Udk0HoA1zBwf1ewkuxukx2nat8dmh5nuxJulHNb0jh
QChRzmNA04n69Tx2yB0r40PBh2hfJ+2vISHmzzTLk6PURb5Tsk1OhNNw49uWF+zSq0OYDkEcHnGE
QFeuVlnkhi6Iys4kiaivojLzy6akT2YFddvfvT/ItsJZhrOA0SC/u9zchnbVSEqizvOk1OPQlNWP
bkpr0PCqYR+3MnmyiO52CQokbL2wywKvZ4mbi7IFEFbDbK581wHMh3YmbX5G0STyHHE8EFRAemtq
e0IbzKH8kYbgM8B9LH9pFJDyhTRQ4KUFT+f9Nbg+4EvEBv0h+BYUlUeWA/nqwNUDj9FChKuzYRmZ
Z/Vh4dqQWgrlVG5rVlusrGtABg8gtwH6LSxD0P9WYSInRZ4qUqhzQufxrPmcQmBp6ltNW1QAlKJ/
qq0BF71o0D2CpABYxqJ2zbQmd2LM0cUiRH0AJ0aIrOLCuEmqEZ5NOlCX50l0jyxYh4yKzfe8kJOf
Ql3vOlM33lK7ap6qGjU13l++ax8ArziWDvXLF0h8Hc5HZW6GUBLG53Yc8k9tKiCtYpH0+7px9j1p
G3/mqdzyuJZFujw9gA44CmdgHfHvNT2mKKVM4jBPzzCW2WOYW+KmDHtkQPg3af9oTNUEhZFOt+lc
9A+pEltat+tXCiIyIIUSBhDv/ku49OrQtJqYg5MW+Rn2Uftsqlooaap+Y22vXwKMAlYbDieSQrA1
l0dzKkwx27XIzsxsQVmJx/42SyuxJ8zeqsvz5lDwXE1noT4jZXY5VBPbYhy6PD/nZVm4rQhrn6b0
c8qho3r/wLzhW9kI0BnjFt7fhdJ/OZSTQBHHp6w4D1EkdhYAgp3R1e1BDHRwZWbY+67tvhgCqq1J
T/qxy0Zkt7shDhqbJYGjnGH3/idd76YNxjdeAfCP4FytJchJNhoNSwt8Udg6+wJAnjc7xla0fn1T
IF4X4DjZEB7CqK6WWFihNVXWUJwh2EjuetHbEKaNateWcXFwWMd9lBEd/u7rJlHgRIBqDQCdAeVc
DYqqsDSfYzmdDUF/d7yJd52cWVClMw2ypss3bNd1PIbxUAsRnjNSrqAALB7bq4thmpHUZlbO567I
k2C0nT4ArgogPKrVTTRHlmvMYPjFdOzuVIcUZjewYiMovNpOlJTBc46baQOzuPoGsjinMmTkPAhI
EJTowWJS6ZY4ZJnJxRO08JOWeaKoMFqKv/SleDVTAEK1Mg1anXvSJEejtfidOU6DX4asCwzRoWUP
b8MDScbn90/rpcGCq4ncE9bWBBkCaLK5XuLMYkPTSaf9HHH7zurSp3ZYhCmxdUpU8ef9sVbW6q/B
UHMN1Z8FNhWkjsv9nNikC6uKus8FqhCh87jmFbgeTbaHiEB4unSmfS61DQ4zHgqnsdiHqGhVkAmD
H0tNwh2bG7U309B2kfObPCvu231W6AaqLWgymamsO7h3IdzeSfmIpNK9VJPc17zlXt2244blWBXh
wIQkitRhz0yAJCCZrTvpJLiAxhzO3WmqjOKmMDIUasRhuQ/zukBPi4QEzgQuHDXqIigjACfgwLQo
SoMsCeO5OGlBksBkrAqUTHswWGFRs0JlJ1Pkat/VQ/OAsy1v8pHLQLdD9mzAnQ1kDfHnzCDJTtEV
+hZpjT9j6oz7WoX0TFIB0YMJRrIEOR8M/BE9wC0lshuGclS3MkIefI65FSS5WYHpOaBjsgWo8f29
vrw2f60M6C3L+Vp84rUKPteDNdVSdKehTdGTw9bUrQYM9f4oK897GQY+H04uomsTuZ0rpWYYF45m
oXmaekkw/wlVx0bF/K4v+y/zlKF5+5zwXd0Y/BAmMl9ORgInKE9cgmjkri2aYtd0NhjdVFQbX3e9
BgzIMbwKnF7UpFrKH75+vmRoNFNhD/g4B02smYX27MiBOVsm8OoKYw2WOopg8MAIIvV0OYxK49ZK
Om6e5BBBZofHDCT5roHMiuUfkMLGXK0wlgGluvKwLvU3k0CJOBsTRH7cRPF1VEH0wkpaqCfCswdk
HoaNlbjEEZdtApi2AA4cReIsuMaXn8jipDcTaVinLOXcR5wGumoyQK9g8R7EF4Vm2TWP950R/ZIt
rsn7p+TSHflrdLhWyJUhIb6koy5Hr8IyNko7IqdcjulNJ8DPSSLAlgWqgm1sxvVeLFl84HZ4VU00
41lhCKGu5qbKFT0htCh2rLNCH06t8mhFovsCTvrGwi60gleG42VuCKjh0qHMmgM4ZzUgRSJ4hN2n
QO1D9nUqGD2aDa0+OAs9hwNT8NMJFXuQ6qdHw5iZR5oi3M1dlj1mWTP+LQfh318DNottoWaEgMW8
XOnYzIwEi0NPyVBNPjBxDn0o4y7NNPNVJ9TGeG/sLE48EHGBNCNCh+UGvjKbBMSPKKsFPeGBD2/h
JeIMlaP1wIRZbK30pYn+a25LVs580TsAjb4ci4edLPoOZ7hrS/FhBkzs94PxZA+RHcxsECA+VebZ
FKnY0Ty3DrXTEA8x6wTYpvlEQDb00x/oUljKPjC4VUCkZ20ZpDe/EXfMssAHpaCjXH6jnRdxNYfM
Og09YR8ZVeP90JZ5MFVdtJNI/+6KtBR+2c/p4/t3bFnp/zgw/14d8PoEJAYcqZ3VThiInyKmHAtv
HSG7ISPDrpFz87ecsZdRAGeA0AaSE/4jl/Pwar+5AM91Tgx2kjq23FQCTm3jfFMvcT0XHN+Fv4HU
Mgq5rO6UGOPUiaMcRcUIzCQr1aeG9Vuo8BtHl8F7l0BlgIUBE7ucimU0pSWHiZ8sO7aPkWlEB9aV
6tZOUSXub+8NiriAd2NbeJjEuqPwlIEqRGcMpVUcgliJ7KWiRbdh8d84e0Bwl+KoloX85TpvgUAs
trtmZKcEjs5+joTYF2XKn4ZpyG6nshqhQEbymjaOuXU1X96V1emzbYZiSODUwZldR4Fpaeu0hxLg
ZHWjA5VGaExhkBY6+p7nOPVuDKMC+ZZVpbdJ0qefG23Ij8Cx6hu7SORP+MX1fZXbztlCRQTlzb0V
fjdUazxFlFcfdJXLFpXexE4zE2n2tBZJ6Kk8nX9AjpdCe8bN7PsMn9MKbJAkpUcyGygBErjVnTOT
aEfrPoURGKwMnbcq2XxHSWIAkkbC5a3qJQ9QzQp6VckRnE5dWMW+nquxcZ1G859hEoofTt2ja0k7
U1QIirie6F0cJ2gIpgBs+jnvqjKwRGvXt00OQN1LZGN+Z7QXvwymKx6M8zgckrQwtJdZZZ37UZy1
zxPTyTNlXcWQ1ivDx5C293GZlbmn6aTMY6OZ+LlUoYVopGqHAA7jkOzTOQKAnFptVqE6QZneOjwb
HDd0EtRosZWl77I6hKCiBnTeeKOpxNdpwLFEmWwidzH0T+ADTRS+cpj37Ry0+YgadXVJ84canth+
qXouwJpns0YHZN6cdSaBSNVIise7oR5gTvkYqu9zAcKQRrIsOqqBYP1COtFf/agBfcGtw+PbKvuh
RkIvgdCkU43XFQMKspROmi5E4RLKFD7HZnIgZhc+91h+qJIy1Z+i3rD/OB1qESQ0LT8scQoE57Do
xz5SzS8aLvx+WlRlhtIFPTHd1g67zyRPR+UjONGfq3oesr22dPdFjpIfUjJyC+UXG/Eri/P5jo4t
quJWldDwzcq0Rzc2rTK47ckUo7IhyDmQhPE69yqGIlesnytkqFFW7bEp9F5MIyOHKW2hpmFdSAsw
n5vpS18bRHgmGhHd5BEtR9Sv4eC2kzQaezcnYf2V4DwiWLY0qk0XFq89YTQNeqiBHPNnKEegaxbK
R2rXNGd6lqjZinov8+xALpawOx2ZJnrvTanIfGaP8gPRVeiZloi/WEVBtYsOAvYu0irtPIDZLSK2
eS7/vP+SXaIeL+8/LD3YAcilmUsa4fLRNObe6AFqglkH2/J5LCcw3px6NEJ3xOGHvCiMgk6xZPf+
sOsefov/iuQ7kH3ky0DUXYfnuWirMQ55eEK9J35fJ2F9dpQB8V7Pmz91w0MQQ7o0iJDW86uhq/0+
Z+EhKgh7kjxRKCKDEgBTjdgPV1LeZCVNNizjemWQWcQrLpDHZDas7zrW6JqQ0FJl+pTxPnnIojYP
ZJ8Kj80tNF7ZUvCwIVvw81uDchhkYAhAFYH1XW4HiriDl9UVPbxdkXopEWhkGJE5MNFxzdmJXv16
fx/W3vUySWCEyFgum8DX7KO+It00GnV/Cud630hE9mOKagZdaTUHsIM2DBq5xIVBMF88DZgyZAMB
ggJmvJxezZQ90Z73p2Huhx2zZ+3nILh+iMukP6SwDF4LdXJAnaRB3Zo0PMSI8VAojRIvrdLa10hk
eyLOnQAfXgcoVu14BkjxQZyk7b0Tismfu2nasIZvbAooDIv38pJiW5MYWN62TsyT4ZSRyUYpHyYf
rZhYuOzKOpC6C4N4oFt0vzd2hi6eDDBYJJXBjb5cKsAvQ65rNZycuqkPkzSMQw/Snwsi6uCnui82
HP83xltohRLGB4QYYa68pz7LdUvjdjxFkf0xSUmNjGjEvaxybiI2NRujLV//2r3AQUB9NwkUaoni
QVBYzQ6F3AfAVOOpbQxoh+MYcgKn2Yow3pgT5gMwCd47UMC1MLinqCGfjfV4UroevJ5PxY0e7I8w
B/oWIfrW5X1zOIG9QqFOC0y31emGu2aKKCHjaU6bAvWPUAGKgxd9nIzqF4CncuM2vbGGAMnAroGX
BvRvTWgsx34YwllNJxRfindgLZe7UkTW57/9QsA6CGcpB2It6fTLnUIBEBmqgk8nU/PvPO8eHdL/
jqbxtxh7Fbw/1ks2anUswPaleI6QY0ZTilU0EsVSjBUYJKdCTJ1PshSt2YQxB33asv0kqvgwwONy
Ddknx75PUEdU0dEXsYq8Nk+oV5k89hV8hPe/ax1ZAHCDPgYBKsB6nNWXZ+1VkOQkudGgAmt3MqK+
31UypT7q0MiDWcLkvz/UFfywjIWSIws7E8oc0Osv1xsJOp4koexOHVxwF+xt41Mdh+ndUNlVQNsS
xAU6ghTqoPSJ6VjTzcjaah/OVX7U8MT3/z+fg3cBkD2SQsiIXn5OjqLIZsniHniAUR9nAtMLusYi
nGGjO83Antq+pGDjg7xHwhEVcbu59jtLtYekU8MGgYpcn3msDueoxo0XCs7DanWqviwioQ3Aw6Bc
35o9NBd8hCvrgJTg2wRVSVlcANCeculWRdI/jEno7GuJohrhNECND0GpmHWxd5DP9aSRkQ/tnMuA
V9x46FqV38w5gUYfkjUPXMARJbAhcdZ5OWzQhZYPvTzpdHnYASks84F+4nJdO6foewO80BPJZ+i6
Soc+ZAwhVhxr05WxE3o58gi3LGWn93d0VSp8scEUnF+sHeR2oOW8AMCvDrPZ0wYWuuxPeDpQE9yY
5k/gqcI9HgVK/UAE5rf/h7vzWJIbydb0q8wLoAxabBEyI0VEJFORGxhZJAE4tBZPPx+yu6cZiLwJ
q+WdVXeXVScQDvfjR/yihN3eGcWwq/Bf2A2J8zUUnnpuxjx/zQxhbSRSwpXuyyEqS4bkOpFibMqO
wbetSRL0BIeda+jVuikDfWsWrQf3Cm3m0QmyZztubLQ8NJXxU1i6SlA2t0qukf5bwbjJTb1bQT6K
T5KqVrsC64uFvO56C+nAs1TG+wzCNG0OLYmCGgRtFw4vhj2gVKBlHYVnaCx83+uQMdnp0CCduAvk
WDMAy1BmcpeE5vjiG1mzksrWcoEipTdF3UkLIeODHwQRH3wE87wphZ8hFuChUjHXsvzSAO1EvbhF
PMFOlvjwH/0gFBzVCb9NeDamy++PbeMzoqUSj5QX4C8I4sCGcsfcOdmJ0mw+36HX1yiQaQC5lsmH
Yow2O+ORZpXMPwq6762ylyOlWJlKcs4H44Agx5LG//U5ZNCtAA8DlEmD7yq009lVSq/SXiIzslzJ
H+QVXkLlvazQ3/NqIe+HTM5eY3lc6rF88DMB5wGrBizJmH2+oKNUNtTwgfbidL71VPn6dyWQ5Z9S
6CDJa1ndQiT/4PuRlIA9ZuRK4/7dfvmP71fpqV3n/qC9yImsrHE2sHahjXS4KpnN8+cfkB1xFd10
0i64dzq7gi7Z7BMqZu+Xg/Csl8D2b6siT+1NWNb+XZ3RrIIioltPvairaKVHkv1F0QMZJJVZF/Zq
7Mz04KgeMPNsIAltap2klxrI0OgP2EivOX2WBtT1svhKu9Z/Li04G/tKV0plrenUryvh5MgVNwli
WUVpt2hTpD1qebAZ0UwPzbQTG10ireAShY3v2mWjH6wush4BQ3J3qbnjVkwaX+o6BLQ4+BndXlJV
UOrSPq+s7NHykrqhA9CKp0AqlDt7yBoH2SgW3uUfptXaHAP1zcwUrb+x+kF5C/TisTP6qHQNtRYx
8CEp/ir0SDQ7G/ZB7fpcpTEqlgOw+jzk3fy+km4mejmK3nEdrrH+oRxu5PpsCND59FyGVt3rXGFP
DYn6T2bS0qnrkxHJLCv3nochchzqd7mFCw586yAXGelUELRoc4L4t1DXLYHpl+D9nVVAT0vhyolr
3S0yBz3qPjQaWikRLddVZHb9eShkGnPGGOZTD8ePbqGaovAeZdFXpRmkH4ao8tC1TeDclLH6XolG
4r6am13lGlkU9K6jiuQbaCF6MVPf01hlwyh9TQGEPpWFjoSZaYZq6sbcnOCDyrF6pn3bAYYHSPVF
lnv/tpb8eFcOfv2lku3xm2JJXbmrglTJWSS9pOmmd6O5swF+CuQ2h7rfmFUb6M/pGBbe0XP81kNZ
KQyOoC7Cf0blmW5Wdr0DsMIB+8S8YJYrKfSec0g140saVqvaMvM9Plb2tg40aTtwzlwGV0jIyGLh
aF9fAAbd+wljC7EJJ+hZ3VGERhb3geS8ID1Q7gc5MskRF+kS1/FqosHSeJ0mogDdZmc610dParNa
eiE9qw8oElQ7tcskdG8mIwVDX8qErwMWzyP/hfk5FXBzS5Mu8wIrtFvpJbdBMXsZYjdtpT1U8A63
S/HqKlzxKMZdcKCc6SqYfvofsVHx4Iv2pSW9hJUV3AaOMm4UOppr2aoZ7RSatPaF4z8KiNbHWq/T
337uJ2vH6LS1MHNpial2ib2c9tH0Oti4AJ5jvjqf/DDpa0gTVOmlHM1hXQdFeKpKbzjAELDcQvOK
LUc/cEfdNw4lwg0rm929qsdwqSfw0cZCwphbmCqTuc0siVFSKQp91fdfsVCO1o0+0qhE+8D9fPk/
+NDcwRQ9QIHgRcyZYXSpy7CzavNFDQIoP1ocbKpBVXdmjnzX54/64AchcIA3Iqoo4ALnJbNnmIOU
eY3zIuJGv1H9NFrnmLot/KAZyur9A5pTG8UEP8d0c+K0/7mfkHaP7DaC5KOrePbJDcIQfZJUW0Lw
sFEdBhdmGqib0e8Ut8pGA6GIQVoYH85YAO8vAZbGYE5FtstcbBaNRFFGkeaXwasXtCD7Kyv17qhy
EGFIQj3zAS9M16SKBw9TkSZ/HuHWorVnSfaz6kgQRj5f+ikIXRY8E+0FEgrEfZwh52k3ch2y7wUZ
PEerHNUVlCu/2Kpjbky2KV6INUPc1PKhKnzH/8ePZkjHXW7TSqTymbPlfdXu+5S4+YKJZoONVS5W
ANedVRUlX6NK+9VnurT5/NdOXZHLX4sAgTPJBgAn5iqYlXdCamRznAjrRT9ov2KAwRPPoSpeAj2W
QDB46KuQQGA8uDKNUI1WWQpU7B8XBjCaQTKCgwXOCHzychuaJCVhCMjrRcjIXuu1qA66BBfh85/6
QdPm8jGzDtFoAjwRCY8pnJxJFSa7rkXouLUKVTlZUhIfo94un5MYVKyK4syaisVy4ygMHvLShAvY
DMVxKIS9UILNkKzTCSCScjUydFa5r+Yfoak8ZWxCGTVN1cy2/GvxvY5UDli8IL+LzdHZRBCU1mGY
lKvUb2IaumP/TVKLHnqyEGvF7/yF4vOjxaLtPcU5MJ8IFc02Rlk43ui3/UR40bpdBEFl4015roRM
BBZmLSOXFBfB2u5+gSd2jrnemWvyRGJ+jxiPblexWzt2948DI/Xb+xSIO9cheF1ulczzVZMJE2Og
Vutc2qXJOoeYt3Aq3vv7s2NB5TglKxQGgExmF0qQQHjswxxWgZSIJ6kYpd9qqObDJiyUWAYxj1BU
wCh57TfamCK2mzY7TRZ4OOWBJhxX1Svn5DDuPUugRaw1GSfOKaKXEefyemuh2/TR66I9wMLAdqFb
bcziuBJ4lplGtnjVhsh+GEfGc9IQ+Q9Ed8QVRgAymiVVjxizhgdjIGEIhjY56DL6vJGpV9uskPOd
bEJrNppSIJcZYibYA1RYOOgf7Sp6zgiBME1DpnEujT1YtLoCtbdf8gFpYilO8IaK1QIB+Ur64fde
+zPoS/1r5sc10t01ubtRYU9AW6qc5DPg7xoZfRz6RUvA9euskYALkIqxFe0u64qCNYpG0lFKgXsZ
YR6ZjF8B0iDfqks4KWVOsLCPrwCx4GUUErn3bi2SoPNkIpS0InCa0XvJZTu5iVS0inO96lYwK8xN
0SBkLDK8GMpgGHeVbyS7Jvb8I9iBDiKzae80C4XVXkGmS27hDVZpEBwSOhKPRYPUbEwW89wWdo1k
bSeDipD5y74tNo7VYATpJ/HL58H1OmFhXKbZILyAvjOhncXWvA0yGVWV6DUCQLHvrMA+KFn2/fOH
TNv48lROYC/yTQskOvDS2TbXdU/ppU6OXoMeA8DAT4w1vc9mXSr2sJRqX1+MAIAYjbAVCAQAcS8D
jSrCdJB8L3rNlcB0i0ZW15JIy7syyeqNzPnYS+RVd1lelmtJ6+WD5fUtbcUGo0lC2MYfE/MI+VLZ
2IlZrS1f+JtKc9AQZkT2xZfHRWr9BzuYnj8QNSzYkBKYa53Qvo39PB3FK6mjCejZC+O3BI031XW6
tosmyElxBF+RvxoN17ErO1F805ZVD0hGHxroPnq+zfssuOu8wXsyOsvDVsgQySOxpKcLaozRSxt4
zrlL8uhe6olF7jjQuNgEWUXNW6DEpjtY7bpBVCBcpTaadyccr0gwR6vRw/GrKvxOozMJQGGG7JWa
7rvCQptrJwn7lZWq+cGO0qTm77TJl1K3i9hVkK8tV2bdYx7gVCp0Kk6xIgF9aOtj1RZOCJ4Zva6F
WPXRcpKGcQcAHJ2S8csNUKHEFXM1ilcjVQKcdJNyndOZ+tFFWbBJlVgs3DkfPQ90PEpRdF8maPnl
86RJqU3RJQEVyDTXWoFYq41g0krXS2ejDn2/UIx/kPwz1pyGgNAsiEBzBHvWS9aYK6JG0KNSad4M
tvMaNNbw1HZtUGwshv738PyhAidxLAH7kUMkfdo09pakAWcqolMC5NDgRuuE0T5TBmd2sPmLKGsX
UvtKc6W8SXVZf8rsztnmXX4woRMdyEGME/wB2c1s/+8iAL+NpUa+lZuyvBkVw9/IA0fN6ZWOvDmr
drRG8T3sxm9UPksmQVdhCJAjVwSIBOozxZgbidiAy/tY1EgjJGSQGH9l0eh2yb+z4n8kv/a/TViN
VfkjpE/Cbf9WXXv4niDI9hA2v/5UVnv/1/8jrWY6f1GEYDnHoJi4O+FY/iWwRrXj/AVZnwoFaPF0
cXI2/p/Cmv0XqFMiHu1iEkPgKP9VWFOcv8irwd9rzE+m5Nr6Jwprcw1IWtLTCBvYPNGAEeNcTnGE
tuHHxLdnWcrR24BwincMNaECQycwfqgSvMk69FIVwfeBLmHTmlhylaqyIx0aEeYNezyQQwQX7zqq
ytZVuyR9tMVY41ue1KdAZvi+Ku28us9RJfgxjsm/3Y/+0Z76/1PSbxr4fiLpV/5K/w7+z4lsIv3F
JfPnJpz+n//Zg5r+F30IiHVwS1D61NjN/9mDhv7XxFyfhGoJl/SA/rsHrb/gb8JEIaGdDBMn/Zwq
a94FAFXrrwnWATaaq4T/BOw7E/X7TOTvHVb13wwIAgVbnZIMHgUQVUQJZpdELXqlDkU33Hdh422L
PKpu6040x5TWKpj/iIidOelGURh9kTSPhybNwKDJUbzuSsTYhZH3ay2uaPYwy9gCpQNoOOb6qTBl
bO+CsHkKExNZ0nR8KfvmuRjC753omyfSLH0nG6jiShJTjT++xbTmfpZeyARewq34WShw0Flj2DO1
o0kjL+++jl4KaiNA1lEFt29QBJC/5W3hKmkf7WsTtXDZ6sgewuBU5gID86xYqkzee94XK8sbgPmm
cphSyyuOrBmajmDEJt+PQbt9s4shPaVFL7J9C1o1tct+q/Qe4uc+Agtvk8g0hBrbq1/lUcnOokux
WcnMAd4lXLZxn0RQIVywE/h2Moj+Gw5PchRa1Bw6rbKYRsiGuOk1eDBSMIob06j0u7IsMnx/MnIc
t25EX7kFWomuosYOtWMtAemL7CVz61lFxtKzJSdgOOxDekBXVhdlETSDUpT9fWI42mPs18VIV8SR
GjfTq+K3Egaq6bYxlpuILeAz2XeefgDSegzUwnGVbqwqksBEfGVcoLXuwsaYugyXX4UbltNIiKfN
R3FxuTFEFAon7hT1XqAM+z2NA3SrLeSadwz9dUy7OmOAfqr5R+Hn/SEGeFYgQyb1rglsM1tJth1n
btFF3j/TFWTVJuYtuwSTq0n2bzbKrsLKMaOy6u7LUHyrGWCxGfAK/PzXzziG07eZ6ERU9JOCPbMM
Qs6f7dnWM/zSoPlwL6d4/JZlV7P9QLwCHvoSFUV9AAw4/gLiJ22CUTZhvIH/2SZ5nTwlceaHKN9i
38haTChjvGPaNZdlhKexJu20emyfai0twDM4lngwKxGuNWWoN6CU7HNC8Z8ip+x8H4yMRmcfDDJC
2Uqof9F7O/lmJeW30GhHH0QjCjeuV02NO9xJOyAK3I1MpNV1ZeEENEZm8ZONF61lXQXA/fkafbB/
p1yZ2AsJHFWROQ+oHDs1E0GPoVmT1W9qNOjT0B+lLF5WkwBdhtXWM9utXqHft7LGxvpiBgX29hW9
CGfdPQHOL0X8c+G1po15uXG5Btgd4ANMwAhzdmJVVXXU5c5wn+YY2Uvoj95Hg5mswepiUtshCYoW
cXczZm33AliarpkwrP0QR8nbwptcH6FpRAkeYrK1Aagwy60xAPFFmuNIJDFsXNdebPhrhMr4SGDV
mOBXmrkVfoZzrZLJwzfGPFhJZRULGE0aUJvI5Cy5oG/N9edvdlnwoP/G1sZdB7SWM5HY5siiWotr
2jxee7ai9Huusky2EUQwKnA/pN68+fxpM77o++Poj/E8DhN/Q55e54/ZmdTYpQ+4oj0navHGLSDv
StQxRQmXOG2jtaCOxBim+Sk3eo7O2Fvh/LBTrQa6P0ZuX1a0YyXbX9i+UxH55zZhDRC9oM1IcJu0
WmYfR+oN2l2dKZ+rXiu+6n0cQNMq04Vm06zUm3472sN4qE5CMABV5s0MSVKNqCl85TzIlcZ0MpY2
VZEEt6Mn2+sB0CIW09q33EJUrnKc8JtIunSp3Lysmt7fgWE5cGok4TTyK9L7P9d/dEgTqrRBALqH
rwxBI992ulxtLJWzEVj2Q+tY93Zlir3lqRhLOq2Ht0z0gHgFFZbnWIUra9BMPN37t9D1/6ydPD+t
YHsxu55mxXwO5tPzdxOV0aixF58dpAhXUY3DUGjDnYh05Oa6AMBm7VnRJg9q4zECcLMC52TcVeRR
m4VdOs+E3t+EvYDEOfcef+VylXQ/7ftE1uKzkqC8hggffqCIsK3t9UNrCIy4DYhMRqL3KwSD5KVv
9OE6/PH02RnR1bTRVCHH575LSlejCtn0Ml2dIkmLZ1T+YO+kueKGmaDmkTqKGS3d2oyclzbsVWyg
l8hGZQJKzqxedfp6xAn6tJeCs4VAsuuRq6/zPq33XqNl51SkGSwmUDmp5KWYJ3yF7vK1So1tX8LA
6arROmH1qd2bYz9uuyAuFyLX9Xni9ZRpN9MZ4l5+H2n+EUsaydHYECI8a36DYT1CbudOG/dGb/q3
iui4e0q5eRD0CG7NFvsdhTn8wjtMW/IicvAKyNZolKIUFxQElxsFuWERAAkMz7LuPRSDIT/q/pBt
GPJ6N1WtKDgHe8GDXVj5wrz2o08zIZ+ncTHUj/e1+eO3q/xjPxk9Hoy2wlZr2B5Is4UrR7KCrRn7
S1IgM4wWgWP6pbBvSUOQy4dpcPlLhxg2n14KcTacuFq1nuhuChM3I79IzJuwxmE0rzAxomfZ7srR
DnedjDmEmpjaNgfYtCqEaLZDWaQbpFMxOlH8Yi2LTF93uTd8q4LEBJpbv5hlrmx9U/MXhjMfrhcZ
LJXjNNu8SuLCUBnLsAnPatOEGymCCB7G4k0weXSVRF/CCU6rcbUv0ATgaoV3D+fzcrXsXvYaaYzF
uQisJ6+K2l2e2MFWHoMfmXDuwO8uMb+vb1bknmWsGab5MXTs9+7eHzvCiMIxDmQnPAsDWnnsqW9y
WXk3XRjQN68wXgqteltG2aPEPF1JYeD5QjY3Wd3sSlptG9WtJNb+80h6vezU6BQqk3EH/23epEt9
q4X6TwRRKrSf9cx6UdX2PEIeXo9etkQTmdHEpk06IYBIsJgiOVNn8HLZxzaP6maow3Mq0SdalZ1g
CCoZPgzBsh/LnxgTnSC1IFMbknjFKtbeIcal1UqugnHXYpqBSraxb/3BeLY9I/7OghvDQrbx/haX
m4NzNJHmDZMusjMfclENJEXYjeIMmkI7tr0yPtdtF9wETtxgHgYoDNO0OIshbIJg5GB7XrJpesxa
2LNe8g1n2/5OceL4b9svUAzsFKisUWU2+lqtUu0+rY3izjel4ZzGhvr2+Rd9Fw6ZvT0iXdi7oZSI
0MAc/WTZXkYBkvrnOB1G1yvsYhODSt/jyamuwkbR1tQX6ippQnXtR9EOIL12OwDMfjM9xdkPnYpH
YBbtywIfMrURwVpWMKDJ5R5ci2W5qh11B3W61nrIslWljKuQaOr0nrfWS6x5s9bQV9Tjv/y0kw5G
+Ygcd/TFM5x8retg8IuYyQ7qmtj2Ih2tRcA9OzyXtkVqxsiPO3i/0DcGSElZtLA2V6eekSozH3T5
0RKSjSnP/OMIMqCRfasfpdOAxg6xrwJXCgJyQfTmylBmAqNTZTHBBfNF2j4rxx1k8zIFa4JzZRXD
Wjdy60ZN8ZmKuInWZaMw/o4wnawkZfwiaGBhUBc2xyzvngIvHe8BbGeH2Ilx5NPz76qVPDcRw3Fu
2Sdz6L96XRKANUo2clUgOKrW3s5T6TjpLZ+kKIG8/uNFI3BNBTwjHgsppMtFg78I+r1SpJNWRZI7
lmp8csZA/P35Uz5IFohDWFwxl6e+AFJ6+RhPyml9ySYSnCEHy2stclofhULcOI56VR8F+MFt56X5
ZBVxb5RGsnADzeABU3DiDfiBEOURQSTBvXwDuUagpR+M5FS01lOY7yzjQfJw5/0h8DUsamtTWdEt
WEKnw+V06O+0wtl1fXOfB799FZN04Sy0T64NcKY3olsK4Ic8CoGtyzcaC0Y+vtwnp9Gvtb3m0RJT
hlDFCGTyGmQCeGtnofzUFkXypTMqfNxqc1zJXputZXR8sL0tK6hNRv5zbJruBLgXTrXiCzKtRRHf
6exchp3pHqFsQbaKScI8aIJw1wvgxckJPICxGTqG9KEDQPrzbXJVHrEiMHjffWDoMM/VuGL84WuG
bcnJfle2ajp/FSuQ470BFsrnj7q+Gpn7TXk1TDmgf/PtELSYtGfIDp4AYvprdagB/HpJgq62iqmj
Ji997A9+2n+fRw99djequhBla4bRScT2DUhZjr9W31aRM7FmN7kW3Kd2fog1/KET0wW7XrTprpsA
721x8JdsNKbNfvk56etPFwjdfZS+5wqFflLXZT+U8SmPmG/nBl0uXQS7LmuDvYoGwEoPsaUhv0cx
XuoXC7yPHs9ECtz11D2kDr7c+UbJALUwenEKdX3cMUIqv3hDYd1bWncIJGasUOm0+06XmkkjqXH2
2gCJLZX8u7StmDNKjMsPQ1Qqe1+mJ5F6ar9n5O7fO7UI72rFe/p8s1zXGVBbGHuh6DiNvOaNrCw3
PU2jqXeqxgHDCQg7K7MVxjrVTXnlx3jaV5Z0zGwEET5/8Adxk6YFLRsktKauwVy7BBm0jv3hBSca
isMWktJja+vjc9uqP2XbH19rBSiAVsoaPIqJYRkbycIrXG9c3mDaKYwcJ1+EWZQCX8fMsR2Dk1NV
j2leqqeyUnO3S9N0YZVnEMApRPMoVpgTOUE35mJOgxBdgWcLj+qzvbByJoJ2pN03UlbdWkn1kKeO
+RC0zToHWNHkIDNLJ0ZWRH1osKZb+N0ffHNoz5PTD4EPBtqs76x2ljk22hCeNOQrXdyYqgfbjIyz
ao9vIZrlpZkmX2T0Z799/smvIy35C42PKceD+jPXkAKPVxSWWomT4mFNKSHZvYLEu4QDvQ5/fM2p
r0A/DInoOa8wqxDWiLQ0OImyb28c4Xcr+o75ZjT1L5UyLIDkP9hDRHag+vIElIdKeXne9cKMujrN
xEkqnKc4LaMttlNoHzpad/P56l1XftTHjM9J7XH7I0e7fFKpFl1fRbE4tZ3yM0MnZqN4avni2zHW
XrX8EzDakgbrRz+Oh/6LzMH8bJZBZUWYqJ2QwpMiNOnO1KoX3zGlfWzKvz7/bR98s8n4D1wPff5J
+vTytwVwyMeKu/kI3Qlic1ybezPsfzVql98OMnrLnz/ug0JpapazN8hOWNG5mJuSxx5NJlU5jkFq
3YOcLrd2EI4PTLvodBgI4yPauA8ia7xjamcfCmZXb4DT12VYWDdl4Kn70jdGZiul5f/d1HW/a/L+
txb00aMocPdLxihcgBF/8P0JVdMmI0cBDTH7GGpQ2J6pZ9qxRK11nbe5OEsZ6i0WeWZaStW6d7Il
s5wPFwr5QWbmNCtpnM4+zOCFOTT2Qj0aUbobZP9QV09R81uT1F8kVPs6QIBm8FwdN2m5hW0rsHiz
soPugVhMXBRLnu1RQkGoNleg+/aiaxZiyvWqEExoh0Bh5hjCL7jcOYkH3FpwfZ7UTD41jfNYdbL2
UKj2nS6XyWOXFsFCenUdxaYSdYIxUVfQTJ1l23lejVJReP6JDpqA/ganEFG4Zvf5Fp3RJqYb4+Ix
845DSrLfZabln0zoCWW9jpz40BoObqK28mbG49sI+jPxpbtS73/AvFga3yy+wGxljQFZ+bB1/BO7
Yyt1muni6yO71IPbJle3rQNGMHbeEu/gmT5OYxD+Pl+C66BAWsJuR/uc2EX75fLTdl4R6S0OhycF
3yC3EzxraH4rvp6tk+r182e9dxkv00ZWnO4ObTymNVcDvbjWMHtWZf+kFeJRVkjC4tzw3SFN1HaF
AM9WD7vhW0Ye8zB1ob8qcmHf1rqZ7vWKUBwpQQCvUHfuqsGXf4s6N3FgjiUQQrld/Morj+Y6igQv
tBbgIcK430lWhFGDrvfJreTA7l97MTqlFn3nDWQn/IH7eLgXUPC3KjLYD2UrwR1AKusHmrPIeOWD
9wZy0ruz+UgLoeajb8+JsqdgzKrQlr1cek8rGifKw/DUYHSKktr4y2ZQffBUaau1anMwrJbO+xjS
1LKgpTLIVp6xE9p//lGu8xSmq1TUVNfONEqc3a21rNPuLZXgZLANV52IfjtjEe7asovuqHKKNSpc
P5O4ln//4+eSQICcRJsAvO0crqIa/einVeuf/NwcEOLVtXPW2P4jBImTTBJ30wP53aeitm4/f/AH
rVYGeHQaqdtIKZjpXq57JmFMXTBMOMkqQzucVX7XXiLWiabGOQDvMORu7LyDk0svMgZB50Ed1J1C
MDqKOgg2RhWCC8r1o7Ct88KraTx6dkB4o0kFkPYc4NBZ0hhKaTm1h5yjcNTvOW2QVf6qAgt4gy6N
N3wffTHr6A6VN9Pt1AQt1uhXBWf+Hp7CEoXrgwg8NVvockJhcWAVzVaprPzSNIRzDFHu+e5kDHBR
wI8WdsF18sPEkKuFVJLGtzIfAmVxSL939OxjkjXHFp8YvLqdcte1pblE2P3gEpuYCaBO0fmCnzCt
/R/tPTUdtdBUO++Y0GnbRE4rtn7ho7Nnme260LJ2FefqkqHFB20jDjirByKbTBlm1uVT00INQdEG
zlFOIuBN0JaNVZXhjpjp4ddoKC03ac1gFzcD4RcvCm/djd5ZG+0AGfoCt+u6tCCv1bl0QIUcundu
y7+rZkko5KNgBGKP3gwnEarOnHswduiCjXJiHyG2J/tMLcwV3q5iVZdq80oA+Z4qWn7X14N84K3s
G7uQy5Vogr8XTsB1aY/wEKdzMqmmTzpPUp1IkpQa/cNTM6b5Kybk8Q0FpCAVK7v1wGR3bVKs7VXT
e5b0ocPyG4EDjHhWuYR6YAK7SO2FcddJA9LdYxxu+zzI3BTds9s4DpbUOK5uz4kiTWVN1oblGMp6
l19XgQSgZQSTk1z0zUruS5r+tXh2kP1b9aPzj7cwj8PwgDhNMkZiPb3OH1s4olTwOk/zKaEbAXxx
TLa9ZBdru0zjrRkgRcClGy/Ey6tAMD104lICzZyU/Ge/sWQLw23joR2dmBVt6dgt62RYuIZmXB5S
MQ3RZ5ZwErdyZDwjL38bdauZyXLuHKNK7GiT0NFOAYULF586J7Rwg9fWib/rml9xe5tJN30kH9v2
Wc0y4fb5rdRHa98t/u7DbocewNbInz0H1fCw5T8XHYs+WBPONFkvwQsg85xaXKaWPBZJJh1rZgYb
K2kfrbEUu6kOegI/F+0xHpfWQ+k8Wri2HtokmhIVj7GVjKAnXX7Z2oeObS5Ur9fRBq0UPhdfi3oZ
J8pZ+UpFHnU9IhanhjH61i+9cO9TJN2Ubeli0Rbt9ZwxMCWD/2DLQuwchVOld0Gzq8FP+W5t2w2q
qSwaOu+/fEaRZ2Bg40LafXVqkJHgO9NBZLJIw2Za3T+2sZf6SBFKsvrY1aGzNdrTmByUiEZUEilL
qnDXTSFqKhINDihzL50G0eXDEDyOyBap43LJNo9lph+tsO/cQkzAcj+3DoFZqbdTvqtntrg1AwVJ
pkT+oTUw7CVGjdvPI9x1tYdYMRedSl0MU4NQe/lC9tg4pCCqc2p0DE76phqxbZN9mpSghh6bsQvv
y9b5imGWuutsOHpY06rSWmnj3wF/+bXFYg6F1kYX+1C3kx9GONJPk70a02qt8T13cOzfoJWVJab7
1WfjxUm9J/0ahvBXZaoe5eOIpad+Qs5vM/ahtZLU7MxsjuuC2c/ny/TRw4Bs0ssiCZkeeLlKALF8
PS4N/ZRE0XBnGlj2eimDxtrk6KDQqC487+pE8+NovujIc3FK2SuXz4NExdy2a/hxOOO5uerEa6uV
l6Lch09hFyIExE4Er3f5lCRBwMHGOeeEama/avMC5I2jLYppTFvoIo0kAtAB5BpFm3CSlrt8DDhp
Aduot06JorZ3slQ3z1nkd+um6oxHW0tlup4JFYawRsmtKhxqa7CW1qaTgMRsGqVRELjRzfaUkZxM
dheD99uqB+vNHirvS9eUiMX4qTxJ1pGwruKA9g1VnNylbtuX9ka1Mv/BipLo2fE64Nym1SDUnOpI
0ggvr7YpSn7xSh4yDCbISpIbUdq960v87xUQzvy7E7T7XKaNu3K8Ui1Xo68GuVuYrSKtRBurawYk
Hhcg2MsoNzkhilRvkO1Rtp4eA3rP/bD33daKvTVcR8NfOMNXm5ObSiWCTaBZbsR5bkzVMgZN7sgn
PUxDGIlp4dZ5pfNWiKlrDBoWNqd2lRUBqEfxa8Jdkizj7HX5QevEiNo67sej0soH2/qqtNq3urHv
wiAGn1y6vjgU9rcsGB67OHIVAN6FiPdaHyIrvaJhulG1eq92aJNZv6rmd6z/Yh7MmFhlJBy6eRFv
awbKoSetY/WMDLQbieA2Z5CU0rRLpGe7HeoV45hzg3lupqQbOZbWdbcwGr8qBqZfyfwPIx3YIWC2
L39lQ/LeyV0+HpuhpdJXy+qu94v4ZwjK+vPo8uGT4Ej8azDCVPfySZ2vBa0d6OMRjd/hlfn2LTs7
vRnrOt58/qTrapMfRUOZIleFG4EcxuWjgAIqnukU4zEz+sew0v+u4vhsmyAAsxbZRPQUXXx9foel
twuMyo1FfOq4lKOgW+c2DXx5yS7tGmYzvRGXInkkApeURJdvhJx9iG9zMB6DykLPvFH1m0xtA9eq
dc93wcnlm1LtzV0SKzaupgmzGvNQ4XB51HopXVsK3ZLWzO0HS8shk3dxuTBrv4qS6LWAsUaxj67o
NPK/fMFMpvizMks5SqMjbgy7IAOMqtPCh7lqfPAU8trpyzAnQf3+8ilt59SwL1T5GFH3bRW1g947
OLFx05GLunXg2V+bzDlpmaPuzRhmrTfKPqaUDhNHnNQDjnxj3cPl/dkFExgqDAM+ZaSgai3pycI2
egefXIR0sk2+FZcv8Zx8e3Y2IqHnKKdJzdEyuQVbR4Q7S8eaJ1FGBCXkvooPDnov96EfVy4keHmX
lVVw6tMyePF8rTzFkGaxUytNohRAOqVPI98tSwdRxrIZVkFeOZBAm2TVMmB3s9Dy/y9n57XbOJKF
4SciwBxuqSzLphw63hCdhizmnJ5+P/qqRRkSeoHZnQV6Z0pVrHDCH3Zda0mWqyGc43a5TtlMTrCR
1nMENbVp62Rp/StWa509gwD8oTT8ADnWsdllToJBk9LDAxotsaWMoB7Y5/0mbKJqPYyqONJ8/JOO
ot11hda8irG3t5IIn+1RcdiIhSK+94PsYB2Q51sa+sPG74wnXu1TjTIERjfpPW+2hdgo+Qc61ZDu
aWbPyScR2uV2KOJKyLHWDJ6ZqzxvjtEEzwiSu33gTyD+S3k91CNK3ZH/RPfd8oSujw9gB8W5mkrb
0wqyzja1xA5rwHo3aU7+0LQhXI46GJ4KoCUPox9bf3Ql1dYU/GW3lIp6j7R4d2djX78VNBII/vkL
0A/ljsuJoLkRG2MY9l5l9Api1SQibF9gnZki/2F3/SrhV6ZuM3bNNh4q5R5SYT43i506y1OisDLr
sZDDX46flvQ4ajntPDWKrM+KVAN4tgb7OPREpAQg406JRPmpNYL6ey2RpbRDta4Vv3eD1hbr26d8
Jhsufw2MLNBWqFHMiNvFZTcGmtq1RWN50PeiQ6HJ6aufJvGhUFJqBjH+inlS1T0/Edm9OOo0AM9a
+SOxhf4yIQX7i65D/aZ1eKalRIiPUSU7z+gb5Q+jlllPUp2mXqg78RZ+GJ5lBcY5NKijbTNhSIYy
orpNnTHlja1DWuupXhkHVTTm99Eqw9esKJAfvD3jq9hkRmuCgCdEp6B21f/NtYC6Z2W3nqYU1TZK
68gDeBPtwP8qqwpy7J3ygHJ1W4O7It6EfU6lCzTSoq7WA68vFDWzPcWX6q2FesJ3sojgUThF7bVx
Ja+jSmm3HIFupw8TksaJ3v1uQyv/AQqv2nCtqit1hDJ3eyE++F10OmeuKZij63Rl7LRIz5By84qS
TmcX5+ahUPt7clPzW3Sx22mdzBk3DWNyFeQ7Lne7BhRXVsXkeI7aPHY5Om6N2h9hMio/b0/n44FI
F6kiAqdYdlOjNDSSLjQdDxel7NG0cKVDW6LeFbV6T2LwOkVlUoD55pb7e6V8Xtq/EnS0wbXRVhPb
k7ox/Z2BNn4mEZW/mahaeU40hadkFF81KSnXuOPNUWLqIMcxGq4zpfV3SZIikLmFuR/TMeV9kSLk
MaVu35OJd65GXREekOH8ub1CVw/6Oz2Y/raK4ARtw8WvHtvEjvKusT05wz5lkJXaNYWGdt6AdMcp
tkfnUTKy8dNUxuGd5/mqtszQM2ibjUBRg6NwuWBdboRke7Hjoe8ZbeT+xUJfed3baM80ZujGo3+v
BPXRZCHTU9ig+HptWFEZgdBi9FQ9Tme8xtjDXHdFFjzxWRFQgpsXnmwaTI1rhsO9MtM7CmKx6SlO
cejp0dLBWeaXQ4XBU5zXtteIUXnF4Ld3tbBt1lNl549x1ypbUfvOdrSrpnAD257WBtriq0yrg60Y
SmKHoOxOvVHRrytH+fsUzSQZBJRLVMbblFwSFXS3muBDtnEjnyYD2TojCru1AoIaRPUoVWvkAnAO
g8a5b5rQeuckBBs2QQPZaEy2XV2NntQMq4CKTr2qI6npXJRmsg1yrDqOPI6D4ESciX0lC3HEqaVA
7xTusG77Bz8ri0MUdM1j5MToWZe9rrlUOQROmcO4MltZe7u9ea/RnBxtMO9wHW2IzBy/yy0UVSHu
MW2sebmkGW4vOpiMZVo/InWA94/RIBvXsLQPBPafyiZRVlFjinVhAL8hYHxF+g1jDFh4sFhbwAJ+
2tePlo9Hr6yo9xAL13cRvxWgAgBIqmuKvvitSme2Ui0SWmBJrfzw7WyjTTC6g0m83F6V68eMTgSK
lPLcI+J/Ll7vAf1ZwD+N5inTmYjVP469Ze0btXgbTeVO3HT9XjDAjB7lzQSxtrxgrRzVHi0xNA/I
XPek1I2xwh1QWv/zjHic+UjU08HhLNE+5qCi3aFLmleOKkFY18obXOd+hjrKxZYP/OD2cB9MCiw7
/X2ucmA4S1P5Uknb0tZpVk5ST7PTan36an7f3vlO1zhD2FPMCxFEm8cJNfTL3TvmVd+aJAmeHATf
jRafTnf0FeHWchO5slk8iHFAf31Iqk1Up/qzGsavt2f6HmdcXko09masCGE84CZ5sSmToZl6pZw0
r5nieKOlSb+fMmGfG8N/BlMxfoOPx5NgVHnyWSlMhMYp3Q8OvO82GrXHSg2/CGPsH2EwtA/l2A9b
qZHRCLPjfOsUfn0OlDxww0nvDn7SU73r6ocx0d0mqGBp12qxsrv0IYqN/CkBsJ1v0ECx3Ar+8roK
RHiMMiW/F3vNhbzFnDVUxQnAKHEjkDEf1L8eaoTNcHZ3Wt0TaWu6k2UNpyQnxNLiRPUCyy6/VJJz
pizFjUe7oNj6itV9u73wV/kG0QDsPUItMmm4qYt1N8LA0Cp8uj0betKhNYx25UOufMhTu12nWfOj
MZpsC2TZM8tR290e/IObSEPRhm1HMg96ZXFB5AoaY71VaF4SGie1a9TERVzzsdUrcMm3h/rgKJF+
I5cIrxlVgWVFWrHEOEpRbnt5P4qfgZN9L7tQvrOLPzpIfEbiSB5YqhPWfCP+9UUls5AlSWMUbTQh
2CQ9BigOrx9t0bmPVEcnC2FmfBsza2ek/p8yhrdze6LXoYVCZQg+BSJ0hJpLiZ44kjS71VLHQ6r+
pOrjkzqm6bM5aw+PZZ6enIgnMS26OzHUB+sLiWEu+hBPQ4lcXCFTU6OdlhLg5rSBtoUTKJugkO7F
6x+Oghk6dz2bFaDw5fqmStrhQeE7ngTt9JwI+aQpQ/J8ewU/yImgh80aRyBq5qbJIgc22sCpoXzZ
XpFoZ1qFATZ1RX/UwqI4YXpRvmi5Pj7qVvcZezn5GSl6Y+vXVr1N9Kw/xFbQHFujufPAXR9Ulboq
PGCEMPCpWGJ2S2U0sEJUbK/Tx+9SVzcPUQl90HfyDvcxuYlXmtlDDo+4go6Sr9t33qLrfcXr6jA8
rmB83yWbsLLlQIkVsgrdb8Zjn/X5um5Kgbvtc1mvKynL1lQu7+Gb5g96eUVCFCCwmpsuSCQsX6Yk
FLI9lorlWVP+NYk7MGeoWeR99EL/9ocmdf/ookMliVL9zLZVmeK7l87lFou7WAlwupo8YrN2N1aG
2BWogc4YzupRMYOtZVcKZi/4DUBYSDd2ayjrHjDDiu59e68c88H84aiQJ3BvQTlbZkWyVPQkqFzP
bZEZGznikXJtgTZ/THvlocYWxmsyW/ktO4GEekG7GhH+dpA8HFfQx7XPuozAjupP6abU5fBcaAik
A1KGann7zFwfTExAYPjSgsNKBb3uy1WL0OWVS5WYUtGFeTad7DFp2/DOEbiGuSCxzhaf2d4IlfJk
XY4C8riNFFpmXoChcIJBQh2uItEM23RsHkK849dGM42brJXVraO1r/WE8yAuks5/t2d73al3yFKR
VAOuyH2PMM/lD8GJpyWMlRSvH5X4EERTfih0gwSIElLUuSik6d99FGbXZtbGu6S2xrPQykMLffBb
HRT2o1MgY0POV5HWjFmZHgI1TY9Oey+rvr41CC0QbaOwAx5eW8b6Jl3fWooU05tUafoT1Kgn5Z2y
znzdHTVrHw7Rp0Spp+85wld3tsR78eTy7DI2RUSO1Nx1XsJrpHbSot4ZTM9xIpeayKkptcKNHfS0
pOM0/arS32U3/Moj2wWldsjM9mhTkHCziTgPTotjH4bo0Wpqt7MfIhNJgSZ0a6P7IznG4fYHvQ5E
2LtILYCjRYGLusnl9wzDHIBgEOpPoa3/l3WieEpREl07ehfeGek6J5qzBzjwc7gD73JxUOQgqqW0
6LWnQhn1baml2rZPrHxTg7rYUKew74QD1x0sxkLXCgAOUebsJnU5NUNu6Io0ifZU9b5NrT/Vd1Ii
4PSKxPylZg5WPWUWuv0c7xuxzX/54YaSiP6WmKH0HcVca1t1pVjlkXkvaLiSHOMUzRKS1O1nJLe8
hK9K3O75qDWmF/hPIAOKqtjkY/gr1L9KqbIWqC6hzf/QZdkpN5JhhRoPNik/G2N6NoP6oZb2po3g
0ZsE6VjC2NmRnyr1UdjPZgfsNkxIxLV15dAgRwNqAIo71Psm33WSdW+zfxD5MROiaEtDwByK+XxB
/hX5kdxPmclfFNjCz2FlxGtpqiq3idriOfDteI0Js/+1NZUal1AIqPVdL4rrp4JMApEsugbvueJi
ZyEBpjpBZKqe2QvlVCTSc6o5m7bXHxVkkA+YVH66fWjec4PlAWdXgX6m6YK+wCLaDZTGrMIhIBs2
kNI2qg0O8esQl4C4rjdx+2ID+dclcOmy2E5jtmpD8JFmfkjL/HMgm6tyehnsYiUbx9A/5brvRlLh
jcOmiTENatR9oq2GuEEvoXm5/cs/eEhYK8hTXCPYG5BgX36tUs6tLIw11SOtHp7CNI9fUHqPPKuo
FeQp5wfe6oKNgQb/rq51Y+MLBADqCTT67V/ybp67WEMKPBwDDii57/JJG3Dps7sw1RGTmwAf6A+R
La2KVD3Hot848YsSPadttLalcF+OzYFDBFxg3OCPvKFmdHbCrRpK5674PEhH4JNG9TmSdpWBYJ39
S8hPBqJ6xVmL8zczKPelkyFMrX4W2cGUJf4vgWdF9ab3n/wOYbVGBG4QgoZo4l++auxKdXqGU/+a
ZCUFvIY+yCRZn7PWeZyVA0hd7nH4r/s91H4JumZFFyosMI4vv8vswmQoRSd7FdJMusS1P/m4Un+R
hn7VEvoI6zxGbxT8ajqOmexqwuuUUzj8h2fzoCmroPOopg09HpsBrHmY1DlO3q2tfUegz3StLHnu
RexN2bZpPuUoC8nG/vYH/SB5QFwCegQpJlcbkr6XU0A1Bkm5qp08PTSmUyipSB6QLZ7Twk+3gL2S
XVTn/WOb+9FOliofRHqcYnze1+1aMuTkweqS9hAG3V2PhesYDRQDkSQ3LQJg5tJ8ru9iDXOscfKG
RhyjGvdtYfbGXrExYJxQx6e4mzbfCURHmBxm96vBiWlrTJHsOk7+lvvp8BWt7DuXyEcXJ51fCLZA
GWhcLN2l+0H19SiB10YspBxrXcXAMA0PEa365y4Nxc40K2mjVSpANSrNRyvU7mksXr/+lD5QGpzp
yCyNuXj9O8mJjFwD5BFo8V5BJgCgALSthykM7wUa77nj4rwTEIEflKl7oEqwCGEN38idrvFHr7bH
7ojY1mnSy+RowF17DGLk8coerkyVyeG3AERtAxQoZcN2IRaagRStq0KogUv7unmkNlX/GOogOCCd
bz7L42Q9asKX79A3P4rjyIGpdxIgYcSzbJK1SizssnQGr5XTI9yKwRMN3W83lFXqgcJwE25o1xws
/bmWx/BBFnTPfUcMx6aLgyPqiAih2+H4VFfp4ClpZD/1hrVpC6s5kfSEa9QTMZe2nbUyIbIVmIiy
3LlmP4q6MKhCrgmAAFCMxUuF0akuhrrVnnD7XaOS4K/B8XjdpLUrp9DvDHZ9zoi4yJHpYYF5QtD5
8gYAu2eHRlnCgpJaZVVKmrUu6+rP7Xvmes9C+6FVzH1CxsNjdjlIHI1RARY18Xw9zLzSrl9G4RiP
U1z8c94/D0R7dDZB5cFc1OigvvudrtaJZwVStnfK7neVOMeoF9GqV+JTRtzvVnH6zyJO4NVnP5jZ
OJagZnlZdbkfO5Gc5p6wnOCzNhnf1DF804sYNItjt/s4zP3t7SW9/m7zkBABNGgz5AKLx8eHlm2l
U5N7UmCbJyso1VNj3ENHXUdpMwSQ3JVMA8KopV5+N7nXuhSFD+IcsB+bqBlt6q15tLHMVHUHVR2w
BOniO0f4Ogs0qbCijgNfjURwiXi07CzwxWQVXjYa/Y7nV3qpC719qiL7h1PpJ1rjCvVnbTzlPuWN
O+fhmhzAt/x7+MWdJ6xImqK4LrxJrrBTfPaTRwlYVt85G61v1xQU3/y02+vg3fP2Z253FNLQDaqy
1zJqaJJ9Konb42Y3lafOklxK6t/tojo7uESuWuUldO4pNX60E8i10HGjYQ+Dav7zv4J5R86ywh5F
SbEY7ejGd9SN7eTxnXX5aCvQbSH34fnjYl2cLFmGI22EcoEEThwcEhGyOHH2ebTTzB2jtjpbk36P
tfjBmMgWQR/nKseub/naquVo1pNppN7c2jeBv+pG/WJI6VpgchCV/qpC1bntfqIu8RQVr6ljv+Sd
tOLhPiLVfta1cJf1987E9e0MJmGGG7E1QfItq7rDlI9tESuZF+X9l8a0cqohsnmY9BRZjbK4mxJf
LwIQPG5nQiH6L1xsl5+3UCt8GKW09ZJOz77ESRJsq9KePgucqpWNKiCnJ3rUP8W16h8a3XnJONCf
MlESCVkoDFY+IDPXMQPtJW0ycYgKa/qROkb4dvtC+iBNmRH0XLzERggnLX3hcmGABKuK1gPE4uxr
S/VPTa+Z9Uo346+D05z9rN5WOeU9V5HM7FM5YXKek2vceQOuPxBJ7exZNMPedeqQlwsW2dhrJTXw
RblCl1STemnb1k65ywuDTqGS31Npu641Mx4Bx3xV0p9eNqWAHJZRDifLE10Qo+VVFhujsaPHtNK3
jT0op7xHWKDFTGB9Z8XnUO8yPAN/QjMUEN7cPdEXZ1K1Jg3Heqv1YiEbG5HV6q4bDeno11A80qaX
nsNggDNUNMijwen9JvhT8BGYUk9g49d96tzTy/lgt5IbAoIC3ccmeM+Z/rqMYq0a5JSGjZc2qrkn
ivWPhlFmazp0+TfQts6mS4Zvt9fh+gLkrQAPMxedDeSyFklMMwZ9iYtnRxGcdNRWYms1Keid3R7l
OoYBpfTOEkHolN7jIlCKSkOKqqQqPdQyagCEab2zlUJ+nkJH3Om1fjShmUAEPRdwAN/4cgcXTVKO
tu0X3iCIG3zwLNSDqunOO/veRbzcPjP3F2gFlyvrtpSwghBKKpPJ/lNU04E2xyQ7EECdstQwV2ot
yk2RGz+lOs6e48BpXrJBPlRtBevAIsNOqhj6Bl2EDa5gNWaD04+B6Gjbq75w4dFrCAokaFQXZroZ
pU7/9a9fg71FWgJrGAAoNcPLJarMxhoBUPhPXdhSp4kh7+VmVu/6ivLt7aE+SPoIROagUub7c+0v
PkedIugLHKb04Hv8aMjyXkTV+Zs+DgIsL23HTbi995oMn9+xp1mLsanvbL55iL8/FT5xc/iFWwqt
UtAVi+nipWRVmdE0T9Q7pW1vi2AjnNH+3NmJ2ONwJPadUddeF2qnvEuCewpkVy0EDK9nnw1q46ji
zFyfy+UWo7BEYffWU4vi80Nvq+VBlMF28GepNznaZBEnO9T0idw8/iZa0z9IHRzAhpzjpZA6dRUn
ZbgdQ/Xr4Gf9Phd33d2XNw9ypqDhaLvN1Qwe5vlQ/XXzOEEAcWTUxblzyt9h3xvUXOzqIBtx7mkV
gFlNZO3XO1tjDoAvvguDUkglTiXo5G+LQYMMJXaI5dE51fTgtQ8cSEZGhIxMQsvTHiBgI6ga7iVN
bVb4bmcnBNRTbK+xJ3VDo7iXFCyfvnkNqORQM5kjFDKuyzVogRIAybPFuZecn5HafE01Y5fYnMis
zLs7e3Ke29Xc/xpssSfJmQXlekuc9VbYDz4q3CAFUMu9vcTXU4K9OLdyCXAJzK9eV6ULMNPqxFlt
nPTNTnDvifjKq2oYzL1CVnnntC+vecocCsBFQhlOGvI8i2tepZ6DJRCz6gPj54RFy8GIm2KFj+69
p/LDkeb+zWyGxMO1uFbwhiWHawdxxjrENtwMAS83GTptckkg71m2vveeL78W8yLyBfo3PyvyYl59
XA4p1zwUAqVZFVq01ey5eyXQEeyHYVpNfvsCRj1AHraGjmNtjGDcy+m0xTrpcZxGSBYUxROSGIIb
F22VbaAFJyRljiKI7wT+y4hq/gYz61yfAXm86Yvfipae5UemI85hMaqwQDIbfLyabYoOMYpcFv06
Hw1/oxfDvdzzo29Co8tAz5GMlj7g5QHCk7Oqsp6RBcbjLs652gNCur4byHr2j8yjeZJ0hud5gkTh
mb8cSsKC26gEWlyhsNJVj1/DSnL6uy6DV4d0vhKA5LHNiBSXbU0/jKUm6oLoXEBupFkQE4pBJ9z+
+yHlaSBFY2uhYjIf4r/uXhOlQ3iKvTj7jv+UBH7nVdRkj6XUD08CMbXD/zPcTNZF7gJbl8XJAbiD
5UnBGYXrgRCp+R9hZrlxJPunmqjD5vZg1+8KK0h9nD4ZhgNEY5dzQ25VLSKMYM/6gDnrEIV/SrlE
r6uN+l2S2udIrf8xtiFoQm+BhXyvMIN6vRyxm9QibPWeNrhugitOhmqL/mfrdlrZ37ldr6od81iw
dyh4cMHOMOvLseLOgFWVqQaQDW2r1v52oAq6HnADXlt9c5R6PHPt0P5p5K9qoO4H8Zjo53z4FKbn
GkGRSj8qYJjVMHWDZNoKaVBXlZV9wnPBx2yo2dqJhpxUfudnX+Wa/GxqfNQrZ60+AD7z2/TXhusL
YQ4OKaYXY5PjRqnWrx0jJ34NI3sdl0bxJUI20DWbxnxS5K47dgpSL5HlNHd2/vWFwQ+hEYbrOytI
JHr5Q4yqqcwoRpy7EY3yMLfm94MkILYC3r4z6XlOlze4NfsHAFPgciIVWVT8EPE3SieVBi8LA2Sb
kA7cDnKVfbm93a/f28tRFhPKg6IwKz8YKWXaYNM1FfsGW9nFGk0tPyh2t0d77xguJ2XxzsFPt1BM
eI+9//qQioT6jl3Voxdkylaq/bfCVv1VXMMsDLEFOJb9NykKTq1yyqKz2R+j8kVEn8fIM/yTOvwK
bM+Izirmfem4astuVZhnYHJeUvyo4591dUz730ETrCYZFZ6tqv62p59Te8qb72XkbCi7uK3/rUde
fHSOjo2oS4P499emOAcDhpU/e0dze9zFa20fSfgsK6+a8SxNb7K8IbuV+ufGQTQs2hnlf0536JXP
COd3lCSx3nCt8D/JWeVG6nbR3pzFhn5mwZdeit0s+kU/PQ6hsNQ/LPEny/5Locnbvk6YcRzro6J+
KZwnuwUBpa4z9IQl8NtWcsD1xL29/le5DcEy2MRZypjaPCWExflHEUEMIbkU6MGWFmXrKJ+R4Td+
Nc4QPJRqGCAPnyoH6BL6KQfW5yK+iw/77V/xHiYvdgFpxYwWJHJH4Xvx4KfxYEPm8nuvqQrsB+Rj
VOxHo/mBgQTFojD5QxMwWU+J8Uuxo5Ws/IhGqn04NgLEKTM31o6dmE5J/dUefk/KH0fZJzZ8Dump
1X9IICvyqXiM84eh2Ua59UXP1Wcj/WENdI+Rx1hRurtzK1wHMECEyU1pePDkXvF9aROFVm8mmqcK
SNha+CZRPV0JSDpbPTOyBzT7Xc0pjTvDXrVztfc2HXjQ2RoOkMMiJFfKDJ0zYxi9VucjRVZd7oYJ
BczE8JudHoHIQ4C4U74Kzd81aZa8xq1mPIo8Kc5x3umPTdv6KxNo7D8/2JRmMAt89+IE4rO4uvI4
NsIkCmSvRpU2R8F6q3eZjdMHZm8zEO32drq+KGdH8FlTFc79jAC9vJPx5w7kUeSMhu7tdizaDBbs
cA8McdUcZbF5pbn6Zx1NVI8XR8eCo6sqhQq3PZUOPjdycwDK7CbJa5em7MEupJ1mrAJFClZRADpz
Un5iPP/LzAsNm9H6FcHRXRUnq26AeK9N1r9ZpFN84wdatKuRa2cLWstsUET8cTOicVAURo/Olya9
GY4kVj52Rq+0WbT/bq/79VvIv5ClR88UJDKw7st1x1qnNCmPy54qQc9unLDedkE+bDTzXuz8wfmC
qs9DZdBMnOktlyNNqT6FUgBswULzbB0IYI1wf1vXD6dTEO4orPm/eqP9dHt+11UQFpSYAxQRYGsA
YPPb+ddjpaU52KIwmbweivjnFJDiA+2vHMF9ZfQyitpemJU9ljfk+Lok/cobCQErMRarRguAUpDn
7ToYqQcTGrwrJ1WHY1Qff7/9M68DVvyZZ6ICtZAZ1784bAJ3j2isTQQ8ND+H2FUrz1lZm0+FPolV
L4xoo3XtvQ7oB9+eIgjyJOCuyWaWSIEMPbfK7xW+CBnzNCg2FW/8IIACdHd22RVGkG0N3RwEJNQb
0qelmuMojcC0bAfMihqZaBXJ5jmppk9JEU8gLp1G/zPWCHU5RfJMF8A1Mcv8VjjGsNMRV/xWDfGb
FnTVtms07Z8jNHgpJrkcP49qxZJCpiZpFdZDUXm0NwIEkgzJLYYivXO9fbQN527f+9syf+fFNkzK
AuCMUVaeqCdQRUk4Ptio+LkK1MHHRpP0bTSUG1ltxJZAxFwLq0cPPKs8BCO0DaCsbJu38jdoZ9Mq
mR1Y8Mce7v3I+am5fNKRwSJ3p2PISlCXuzwrdtOCwTbb3GvarwLVr6PqV9VRT4z+a5YBmckCBxKk
PxqnCTOec4P7ykZOi/BrK/dHfJZXtw/FB0/j7OhE+ob+xmzXtricrEZFL9yoCi+ElvZJN/riabKj
r+kgnK9SHVmv3QhuXxL2SarCxLPN0PyhIhqK/WD/JRIVfZNSTv79qZpVfYAk0jMhP18+VW2D+U1b
01VNgrB4E3Uebrssnja3J3/9INIa4fkFj474A3jPy2/RguFuSmD2nmWn4amdBNK/5mjf2f3ztlt+
cdxfAQtQAUA/ZHHvJAlIB7nMS4j45EOQKctNaRvT2pRCQPZD9I9NEm0GohEsghjnQgbIejmp3rCL
aSjU3MNbrHmQW5kAsLfu9BKvrzXuGRq98GtmK5blUVMbOSDzNguUOoIAYnn9nA9K8stBhvH2J7rS
jmM6lJ3mNhZP9qx9djkdVZlCK5Gc2uMhQ8mjVfy9akU7M6rHXY4mxO+iUveiacbv3TCKFTDXdtWq
WoxctPYWWZiY3/5BV3jZ+QfNxak5vEENyl6EN0UDDiPCVdarw37f6oZrRwVaXTgN+5CZ01he5Wmv
vYYc5HXuyBu56Z31JLftF2wXZ+an7uQ07PPedULEaxwkeE/8s7Ybp023iXpUcXkbje67nUati77k
+NY1jnyoc1Gt5KSpJjfUBPC5JNV+3p7bHB5c7FS6OYQnM5ybvikf93Kti3aYkPwcZU+ugbDo4SSy
2cf52CqIhaSpLQ4daMy3XCnEQcjSdO8uurobaZGimUazXJ+Jb8uinJ2ElTNFieIlQxq/+bazL6Jp
2PuJtgVpCdq9q/0dml/fsyKKV0bemWsLTwd1GhooM312pxF4tcn5OTNjiVY7fgRXVjaBYjY0l1LF
o4GfHBM1CE8j9L8fZerfyzevbqJ5KHqOkO7YX2jgXK6834aY5ji5QnUhn86SYdWrQaVPfvv7XoWH
jGJj0kpNBqYETJLLUaAWJCEa97I3k4NXidqkey1XEF7xx8HjaFWvpWF0mxLV9Tun5oojQCOIoi4Z
7FzDY+jFBAGLl53tNLWHnzO2cmlcf5WwClkPaa8+lI0y7q3Q+JLJABGjPAA7idmfN7ah/TpaOMrS
UO7wDwn81wTF8X3RYfabV+V3MOtnsnTZRbuyOY7OkHpSWPOOU5b5T09mvgkqieq+QDtrqw2YsvaF
tC1ASayTzJC+0TZRtyOOrXe28lWsyXSpwkJW5T80SxaBeJILp8Pyms5jWaGNSv1qbU24fUajgluA
5rSIW1nxvaLRfLVfnl9GnVs0wAmxBrry0rQmO047vfbqutqB7LDqzwYVQKnogEhvWmLrUo9Xar5L
qzd0cdy+PzaQMaTsaxCBDU+fg7pez9dsoevUOp/9HsEItZhF0PZShJeV86Po1W3cROskf2pCCRuE
LRrOYUv3Q0n3ha9hZInQjmhWth5vApXlDxE/fIRzHsTGSmryddj128iKtjDx9lbSb+DhrpHES4Eo
hBW6n1m4H/RsU0fJeg4UE5QRE/4x39jEw77RA0CfQFbAF9sbzai2mY0bNn8PehkPaHurJ2LtSwfQ
27vEUlZx8FPm1wz6rlXVXe2Pu5QaCSpSVRdGPIxQ42+fsev0lwIH/TGLvHKuGy9b0plZy/SqKtnz
28ktpAn3XUwGEXBzTpI2Bt7Iau0GYrG1aiYV3Jd6QoUyLo+jaf0naWV+SIzMWvu0KFa4VQcbCcbB
uq5s7ZH07Z6y8JXmBWhytL8odbFnuPqXbhtObPuKlKiUmIwm32eFKE9ItSoUDXvpQZ8C5SmUE+GG
QLqV3tY3ctX4mzrRlAeMr78BcfAyixb5LCZTrqY46re+5mRnLZ3uvbzXdyQYA1r8lHnpOtCHvLy9
zElvtHoEL1VQLViP6RBsR9Uqn29/v49GmUkLNGsIPGldX47iFLLRQQxsofrZ+Inlfbo2ZWTabo9y
HdZoRDOg1pBGmktiy6CwarPQl7W6PeOFZB3phH1TMURwq1T9M8jw+TQ9xfex21GXW8VVjYCNFU1Y
dwexeGB9lTsx6nXjgOQUhAAtZdInuNmLqCZPK6MKpLg4V06mrbQ87j07Q7o7E4GxFWX4A4fibtMD
8ltlOaGXhP7ySsTN6+11uV79GcbBeqB0Df18uSyGCIYI85fsPDnWD0fHnrkI5PzOM3g1iI7ZARYY
yDjRY75qkmQOaHtNRJI3obx5go9I9a8e8ju38VUwNY+CtiGbH4ISCcDlRooE21RTRsmT9HzaNElX
bFoz7/ZOAQ7CtsNo24rePEijbe3ACEp3IvQrFBOgSNDPXEJzzQOu+WIja+qUaZHRG09GL1Bkx57V
VQYsa8o8DNZknjoMLeqEriOo4Nsj6mki/T06neaKODlrNVJltRqPKwRxvkRdB5AokDrsFStLPQ9O
ZO1t2s4Pcd317ojf++b2Rrh6QMn+4HQh7IXxzCwGfLl6+ZCmTdMYsRenpbKm+pTBp4ooGPXNrlLE
wRStfO9MXj2fCM7wVs+CsnwyvtzlmJU+VCwjLZ4UK6VVg6fJuY+QDrGGXP9lCU0chpzatDJNxv/Y
O4/muLE1Tf+ViloPquFNR9ddAOmY9EmKUmmDoCQK3nv8+nkOVXWLiaxhjno3E72oe0OOBzg45jOv
ucYUA59L3ywvmjmytxMaj977M3ASfVKbZBPwMESF9I8X1QwHoX2/jOYSroWN5YoRaR8rVIW/S5Ok
n9n9pxuCxhmUeZjQ3CUnGWo4GrqfSMAVKilPNlYv4EpoKZ4Z5ST6ZNZYlLBQxFelrXI8vR0ch4la
QXzrW12+iUN8UBPkyzZonQdPVTZEH5PCDzc1ba8zI5+ebgiCYRyK9RY8R5FFHg+djIOvd2Zb3nZD
a6zGUO6usWGIMSGMN4U+JpsAXqdbp2FxYWF00KPY6MW53n95/5OeHglC3IgLFwANRfglWsy3Bp1e
TZPdGgY4ESRF2m1rWJ4ST8N9GU8TWug0eAp9QGfZb9Qzs3C6pUiq0MkHQPkq8rGISQcVq4hZHrJb
6DWhm0OY2uqd0a/YgYe4T+x1rsTnjNVOa3KAHzh/MOEDsQk7azEomqgzIl+2esPFpa8JUMs1kV6Z
rdpED/4IJDnbhbIg+BfonrqUfUK3GDs02QMzuc7LRPWKdi5pPmryZ6Ps2PRJmWiXWio7P7vfBLMa
SQzY1TRcgZYfr5F4znu7HEf5RpfUD3TJeypOOto9fn/m+jn5DuAzSIKAt1CmhdMtduObarmUgZco
CwaapVsry/6w8J7MC6Qn6jp58jP/XC9Z/LyjrECMR+dBFKCEBP9i8c+1nte0+uUbqKetG1pj5JlB
mp55q5PjSoyCbjS5DuVnqq/Hb5UnqY9Y3CDfSFKGGDYGcRcqJ7ZLmX0+U+E6DZ4YS4fO8spl4yBZ
HI3lGClZNjfyTWiqD5oA1uLwkng6iKgXvRv7bd/I136pPkRm46pg7Ss3qQNnG2R0S/PR/vb+tn6V
ql7OsA7OgZCC5gKh4/G7a51dR6NTyTd2UE6r3Az9NVIg8V4ptM5NZd/ZxnKY7GZfjr+XJvaYLpzk
8LOjzhry7W3mrHHVarZ1YLUu1uP5xqdVsTXttNqhNPltNNNwB3xS2sqJ8eInSbmqanXimJK0S2NI
sptoLsLnyvSnTzUC7ru0UI3LLtLN2ypvFY/zHA9Wva+uuMicRyXvzlrsiLP7eAZoYgLOId6AxYZ/
/PEMWFYRx51awi5UOnNlDlDHh165T2LVc4rBWDGmuWqGGt0+zQ68qpaqMwHDaa+csgKGTURdIINE
ufX4EXzTitUghw+i5tJeM6SrTguadVVb42WGVt++CdPnYe7jy1xGQxCXyRLuQaxhuJFk0VWaMqFa
MCtb7Gn772ab6iu/qdfamEK/j8tgVxPkbGOu7HVF9LMelFG+auys3FeR1nqyhP6+N08wKudJM69z
P9Jdu8ikK0VTKkwXc856C82mKL97f/X9wxGLMAh1cqHng3L78jypRqmMuyqBZTNp0kZHjt43tQah
jUipOC6jtrvKJKde1cm8S4f5oa3SVarhfyv3jXGRxfRgCQJb/4H+p7OiqHHb2YN25nQ9PfR4SHgg
pFXEGFwEx1/HDsBR1XYjgRXXq30zhUgmprCXYhuMSlTHo9v0mnzmxjs9+ajU0nSi5OVw8S2V92L8
iErBybitgmB+QDOsvpbD+FyLT6zto7UvCEgamEyhB4IA2uKKQ8S54iUQUJBZ/+qkD+tiHJJ1O8QV
gNKzRgSnpx9FBQS6CKOo7wNpEG/95v6wTU5aI52U2zgpEfkuG5OaSDc2n4pBl9aVX2NPoEU3U6Oo
F7EWGl5SIB6vSmOzUuN0fAD2di60O/m64pEQ8yK24GCjoXL8SHmDBog1oaSD/Nwn/su8NCuzr1kB
TCXQ5ejD5J9TYz/5tq9DgmhHvIc851U/980s4BI9mlPhK7dTZARei+zpKh6L4WdLwKgg0bMUIq80
iSiKH7+YLKNdndAQvdVrJdjYc2p/6tBv32VSoT28v49PgkMiM4ahE8UEwhZb7JC4HGJkh5HRk+uk
u4mSy86pcQN0HCn1EBfSZI8W+1pF8n0PUfjM4KdtQJy+XsUjqQbRblliIuYEU7PIbLPbAfm7LdKL
/i4xrJqChKJA3sTjSl4Plfwo22G57ptUwaqg6NcZRXG3HAzfCwJzOnOkn4bt4qGAHTMvgla45Kzb
SS9xsYfZbaTpzQVFbXlVFIWzTYLacBOaRhe9rB5CY/QSOUa1KUp2vpqeK6ueYsF4DKojQt6GNIJE
4ngRaEAq7SYf0tu8Uq4nOQqu0drU1kTZAJmUqlilcDpWTicnqzHH4TtN8jPB1en+IqogdSB5oJpw
4pWRzUHC1dLDE+/0B12Xgos2RjVLCst2hZbXOtWqc1v6H94anBYAaTg6Mk45ugj43mywFLnOtsmK
9HYq8xoZ1tL5XIcSlnRtQulysGXgHVQOYipmLNKmWjejQ5Hg/U1xusuPH2IRV2TUiJK67tJbKYmk
TWVK8Tot4uDDT48CwZ8eDw1aiPhLeFjWOoqUZHF4qw4hGDtZkVZDDonp/VFeGanHFwVlGFqGULcR
AaTmejyj0STrVTvl4W3gDCsuc7y2nlItWsFV2ozGJ0e9i419qz3pQ+5Zse4ConWdtFtNEn7D3Y3l
T+gxR5gVym4bPatzcqPle0N/6QId1/gHNfzgj1hLJEAvu8GzG6AmVbojMt/Y+fABItSVHfRPZf25
wChtXZdfUDv++e8FCZA7EGwDF8GSmQzppws6tC1uMVa5tDNJxTCiORvxiIxlOZE2IEKkBAVJYBlv
ozE7EqFU4W2CcP2uNCbL82Hp7San2ISSFazx6ai9wY4dzwJLt8tTVXHBXTRnvug/rE7B+gLfDHaW
ZG5xOzSIejgd+iK3Qx9rNDdwHJRFhfT9dXO6+eGWsW7ECYBc7fIULDunDyIrD27zuX4c5Nl5qBqr
fZQ4qLBCiSxSHBbw4acHJZwGpUJcD3hrGdCHDSCq0EZaaJab9GLGLeISYDkmLP64SROpXxGJnrM7
PX1RUmImklQVT20I7sf7o9HHkK5wm6OqAj7QMGPjSbbndmXno7JiGQWXUZWl2/df9NWL43gxMSrg
JIAmIOZQqjge1cnoo1VTnd+2zu1c+J4SYnJopCiO4UsBw2AeNh087fxxBIMrD4+pRDanr/3hovR3
JbUqM7lpuwuEW1zLvu+jz3rleOY07ZJpp2hY1ED/gpuVFRttCN1Ye1Cyay28sRzKwIHR3Juzsplk
MOtNisZj40Zcq06Ubfw22zZIZfZKu2qRy7Sa5DkD+LyeUjCzdg1gMWyxDBrqYff+lIhM6e2MUJKg
QoflrCWQNwAkj2fEmtnb8hANh5zLYVfJmKNVOELupELW6M2ho9BavbXG/u7cEfkatR0NjdYtYCSC
duHnQCnheGjbycKZSyk9IJSpui0CtA9datzVahtcYOJCCy1grn0789dazPY2u0HfxS1I8syckMvq
MxVrXjPaF4AGvDzJnE3FkWnh4PowZ3hvjf7T+5N10u9DXoLM3xayg6yiE7/HcQySUK9N6Z7Ue4eQ
SrkvgEvdlmHarKXSqHdS16xSQy5X0kAAM42yvfZ1SbmL7cjZjS02xx0ldXNS8RzvFe1hsvt61RZB
cpepsXpmuZ8EegKxAykfcxJOUJofi01WSE7VWX2t3VtdKe/nZGo2EAmKTyDMP0t+hwoZQgaerPrF
dTDbhluZTuehPuxvKryqPHyVeg8L8fgnr2Bge3T2RBorGBxUio8/fFLMUuEUo3rvF0G4jk2pWXVB
6J+pHC0P7NdRoMjgcQYPny7t8ShjmYb5MAsrjSkqN3jwse2qqr14f0m8kgPermKKbACvgHZrr5nD
8l7oMyVV2lQy7kNLISOzzacUc4Q8bDJvtCz62bb8jErAfki0ZJ3Y6aMp9DqmplvnfVyupxHxX8du
63WRjcnOyR1lj/DKx7qRM7cLH8IwCpFMtj/Ehjyuei0v9tTbTU4JMiFUVipPJW5eS05UXjl+ZuzC
sMw9ZZaSDUVaw9PlzELBs0X9DdNqL690/dFOzNTTE6tax7KdnrnBTrY1E8Js0FngkCUefV2Ub2LJ
qBxmp8Uz8J6YZ21s0H33Jq+/iNaU+y9Hr7hGPsobbsvP7Uv04J+5ysTSWXwNgbIHwCPKkmSLxx8d
weVWDetWvQf4uYPNqdfWytS3CmnD+9/9hDT2+pqgLxCngpAO4vt4JHwY7YxTQL0vr+ytuU1uxk15
oWxgXLvBWnHlTeZp2/KpX1v3xtbay6t8G6xCV9q8/xzLe3T5GOrxY4xm10W9XKn3qAW7BpJwqfFZ
K7e1aoIuPbfW+VlHkytoupaIwYhQkBVZvLKuiapKiOraqOTGtWUHT03uOGey8OW2JTBnEDDUlPe4
oJf6twRWVe2nGSDqCGvFIoqjNWjW6MyriIv++FVA9YmIEooh9hDm4nAwhhBJ17nMb80uwMoZzjWy
0EUgGPr+CuGMz7QIsrsK7JwnJfO5xXP6jgJT+KOqQ3l7ydyjSDzBR2X0Sk5MWJRTITKtcy6Wi1EA
fQm0AWa8os1OKU87XhpZSgUoQ4Dilkpu1rkzcN9dSmJ9//4KfJXIeDOXP8ahFo4eCDUx9vzxOFaN
TAYYvwyRRnBIaWt326Eo79Xc+CbPhoI6pRlNbjghHAWnzl9Ng9lfG2VUrjFVMndoFjarSgkHV+6V
iCOyXSElCLBz0MKNLqdbksBNFkcrGbNlzwmsR8VKrmM5cVZO1W4mjZJ74UjGmexmERj9eCt6RPSz
BEh7KaUwwSD325y3qpzgftIp/dZ8KwNSqIuqT+TqAXqVpSLbP7ehX8fV6RZxihNd0ao9nk3HDsau
cursNqCU98Eph3zvd9mLmWa+O0gjfbOoO7MZ/mGhgE4BrUxxjdddohcSnctkqKL0trX0cOdPs+2l
GjSp13XyH1/H/wxeirsfK6L513/x669FOdHIDdvFL/91W77kD2398tJeP5f/Jf7pv//qv45/yb/8
8yevntvno1+sc3ik0333Uk+HlwaDodcxeQbxN/9v//CXl9ef8jiVL7//+rXo8lb8NPTH8l///KOL
b7//Kjpb//H2x//5ZzfPGf/MfU5e6l8umvQ5/7b8Vy/PTfv7rxK84t+4hYC3KoIMgT7er78ML3//
EehtrFeFCvCvv+RF3Ya//yr/hp4ExBXHIT4SCpuiwtoU3Y8/oxLM3Yq2I7ULSvTYFv31eEdf4O8v
8kveZXdFlLfN778en4L8GEBrlLOFX7dt0UVZBGJ1g1eTkE0/qKZE1mVhDzwwQy4Cgg9OM2wa3XxA
3XVXFfofP78YrqOvddEU39vjL3+8gv6fWzK0wN9bM7uX5/rbn2vmF9bNL9dfV0X+nP71e83bhfT6
s36sJEv7jdqo6DyAkWSXCv7Cj4Vkqb+BPKUWT+WSfhyL6d9LSTLU30hzRV2VhJdk+81SkgztNxCk
3H646FHEAQfz319KArVC6oxeISuSC5wA4fjYmvWmbfwcEqAm+/Ymd+Z5z6m6c8K53uZK2LmKn0Sb
Xqn/KJxzqmuvMMu/byAGF1hGygWiM4O8y9KWx2mBGhSOH+/7pKnvSrlxUPUY/OIj9NDsOc1D6QCO
vVj3lt+26MONU+8xn0rioc+zDvOiB6VfKpdxZxJVi3b0ZRTmqbKpU7n4hHYqAAStgMfnGpNvf037
dNoHjjkf5niYH7W4Ub/2uRN+mOaw+i7FaGin84gtj9Ih0ackAFDmbHgm4n4cQZY3XjbbEgq+kSp9
mqQ8wis22uZ5BwDf1Lipe3WgeW/IFZ2yUPLlWwt1nR852E+dxv+/bkCCuf/zob3DIFnsu9NjG7k2
Nt/f5zZGltTfKfeR2ImN8+bcpq/JgUnIQ0tKFAn+fXTT9BREL0P0J1QhFPnm6Gb/0l9ioynQy6Bs
Gv/9/SaObqoniPsJB12hj7sIurIQSjykPvsgq8GF1JVw7Vtd88pCcXUDNZ3AdLUi+mrNlEr/5+hu
J3Hbc1C+t3IuozzInvNfDi8v349OafHP/lo3pvIbd6qAnoklwlf5a9WYHODwXYR4vUg9xIL6c9VY
4sIXDF5SHg1MnqBq/Hnfm7+RbQFSJNkifCC8/qnrXpzBfx+TQgqLu4DSNamAyM6XYktxrxs57Mzs
fozrddt0G/NVlUG5a9T2xyI5ivXeRhav9KGTscCH0FDlhV73z9uOUuTAfEUtML3frG4fI1e5ROZy
G9z3XzD2BggDDNcBHaa74+W8C9azG5EzK266mXfRutjyV9eVF29etjd7Uge39h4md9jhd+0hvO5S
NFonq8lFi8mL+D3+u54Ub3DvSbBjdwBZ88G5y3VMUV3aOztpFWyoyfBvd+fe8zj/Fg06GZyD6IAA
SBHp1vG9F8sw6zuUne9JJ7n4Sn1ClOSyT9MUKrZcZ/WF1bRBRi9TWNIZgMuNSpE9NSnsFfrbZmi5
mHCZ1p2RBYqReCYKAZhgWzl2Vrt5qI121fXaVMVbVslkfLT9KUsuJr1u0XzpcgUs32VRJHluuFNb
wh/t8kQvyk1iz2P21YjrprRQuGopma7+l930c+kQ6d834Gvha/SQ5l27csytnWOn4jZoWg3u6Bcy
qNC5MWZXtegvuRmqJwdnSLqNXmswjMETEtyFSee4UggLHTFTZUrcUg4AAWAKXWWuirl3CCpmCpAA
iMKE7xb0KPIqameEbpUY5rXRV6oXarmeQVke7Ge9HpvvRlnbPJMWUu2qYowTwOjkvgtQX23c1mqV
Ev3SWBiFF6FcuN1gWB9MpIG+cEeGGyPLUOqXAXzzIzoYQXo3FMB0mlCq3KocgxRHAnX6rptSGkIk
0o3E7Zq0/JAGf1IY/ueG5Zx8Ny26jOroy3MbHZ+R/JO/zkhDJvIUySbJBdm1kO3+cUpyMf4GnksU
Zvhf7su/r1b9N44S1Cwo1oBa5mz9+2al+fUbfGbx2/TOqMQhFv8TSdErE/jo6BJgTVChOAy8kmsX
W9qIEjZ60PZ3wHvUdVCYiYuN2bc+jYZvVZVYF0oFsBilTQBXst6sYoVa79CZ+qVadcr6zRXzZ8r2
9iB9PUCOnwaUnGhY0SNj4pf1ZWWM8Cv15+RuSMvZrSVtTzUnfRqNUMWkMK93mYKRWwdKcoPrWbsu
8bVdRYqzk+b8M3ZOptuCXFtVmd08jlpab/tary7mApuWcJz0y0qDl5X3zqcxwuT3/YdfwtW41gSl
km47TROa3MsoBX5HSwNCiu/ksrlIc5kot409/KvkFYlOcl/UfXBhz3a7b9WeExvZ4o2vJul2KI3h
smuC+muX9c1Tmfo3xrgHn/Ly/hMuy7jiCYW4noCx0tshUTo+v/si1cGE84TU8eWDjmrvd6QPESGq
TWPtAO2+pC2JHo9cJR7O9NKqmi3oE0rocm2nq7BpkETN9OE+D4rmBnhvscUvC8UkCevzWs7yzRj1
6a6wEX6p2i64ckZ5WpuDTS1pdM71PAyxNt+uFoTMXrHvlKSJDGFTHL8ObmtWnUioLySaOaC6JNca
vmGdoW9s+miohIRIWBnhfGgMyVcu+1b+Ukm4OUWNUrZe1E8lwrXIdFhpGa8CqUFstaU06fpFV+P+
U0pfs1iygTaSWHkD7VFpNCDwWGH3kk84o7thl1uPpfGg9Y47FY19VVUROvDIC8lu1QrdRR91VE8q
U6SIJk0WBmxa+hF/dTt2/b66kZxJ+uQDd3tIEezIEceWYsdtyjD/7KObvVLU9oXvVREstFQj6ZHY
zo2Qx81XThuVn/R2HNZ+0PsdxoPKOROHRakMlS5hdkMUBz6Hhs+yOgcmt2qCJioeZmVS8D1TTOSt
S/2MLOLyCDoZhsPzbfSka1lr2EVYPLQ4Mm8lHOC36Vw7SHsUaMphZHFdKuFnVmCIyVeQPeW+nD/i
n/eYMXnv75BXLfc3S0qAEQRThDoVESgYoWXV3xrGGHPU8jBns4LasTneFLNBW8UubDTJlMzjJK+3
wxhKntEPyneQGdIVmhLpZVLPs5vTT93TJzc9wxJzFg/9Kpqs9jaN27zxpEr7NoK03ar6sMtQLd8V
tdlcKpiS7ky91b1AswuUQWsArXObfAzlfrwORmwUiRNGFMbAfBhlI9856aAc+I/Qo4qrJ0p99plg
b4lRAx6BrAO8eUCmhNIw544/yziZmt+Go3+gNe8W03wdMw+QV5FWc1C2Mvdm2XtBG2+ioXioMtN7
/1Ms+7mMz3cguQB4Stf0pKVZqlFrtnqiH3wsaPaGLxHaWcPeTM0MEsmU7gbZjx4iSbD3ItN29WQE
WaRB4eX3AckoSXqVJNNwRqr0ZFOIxyIOFmkNhcSlCFTUGmqnNaNGkWX6aLaqcmNEoX7x/suLhPZo
GYpBgKnAdcZwgKjheO6nMPH9CP2mQxDZ2tZUCVPNor7o6vbM5ltkSUwyCRztDFnoXYIAXAykIhDW
6PhvUdzJAk8qirBxqf2H+MFN4xPyR+c0DcUPPH4zDupX1TdqB2jTiul90zClo9Z3qaK1h0Bv1nI/
3SK17RGwf+ujZFVH2QptiuzczSx27WJQAHCv8RJII5BNx4PGJdAxx+jLw+hgujfXDyG+JnPdbRH6
/mLFygpS5rqrtJUch99VNdu+/zVP3xk2jEBS6RTAgdouDrjIzPQm1IfxMEgwFPvcnO6TqAMK17fD
bdOqX3gkda/bXb97f+DlHoKcJCy+hCIdZH0y9EV0p+ddU3ZI9N+CvJtv5DLyMkkp9oOlGrGr9MDU
0yaa16VfFJs5yfyPOs5eG2NKMGPr7A4H27i4i/3qLFhDXM1vvghHC1xn1h5RCDRhpBOOv0jSR+xs
wuJbs53pfti9sc+qQfWyrPEf5qFxzTH1QRgl2iYtnUurQbERsts3kLOBW1l5tOsIWjZhYRScR9aw
ymTWUWWYXA9lOW/OzKNYIEePiyQ/4ShPq4EdO8HlSWqKMEoCrYnqqddouSv13ZViXDvatFLzYhO0
6maQJMCK85lPuFg7AnEogOCAWwjUMU9chGx+kKO0PrTT7YSJld1O5k5tOPWx7h7dMlWMTVHNMb5H
57q2ixPodVzB7aUUA5frRNlKSWNgNmE432pDhLVgU4D5Aajlofh/TlH1uKpAOR/CIKV+OqqwYelB
LrZHNw1Ka0FzuptSWbqxBukqnyU81SgIegWCJOGknzOQWEiKAWhCMJ1IGDwO1wttp8X6Q+tZj9Bp
mA+YHyK/nVGg0JIGoxJJqxXUG3AkDvogu9DAFF2grfbVl+tggy2jspfnWnHHQeo3Pl5hW4h+0Tlw
8KLL/Pp4ROhUynBio8ewROcbYxjn3F/TAYv7D4WCPlTQ1dHWtifnigqJ4akB2uFIIIWf4mgarvwg
am6irqtXSZQOl5TQi/U86jF06NJc2zg9eGajoFMa5k34h943cNjm3LPjCIBpZOInq8bzdZ3o9K9H
/VNnA91LtG7ca01/1sTk+Ab98XJwt2nY08NhoS0OpagBdSEH/XxI49T0HC3qLrUBXkk5o9LjVqEO
riNTmn1sf+myFLWecgSH3WX3LKIP6uQ3mhdmc/f1/T1+vNF4KpEEU/sWjX2sD5YuP5pR9UnnTzBG
20T7ZthdvkPbz/KqrMnXITrHf9gZqEnFxxn0/ZFP5oORaUcSZtFSElXR47NQtka9MPJCOWCgnm6A
ogfeODnKmZv+eEOL96O2L2p3IFEJ5Zfv57eBOSiVXR844vptrRkfq6ayVgDXzkExjvfzj5HEZEIG
Jtql0Hv8PppZg4PTivpgtHHwyYD/ujZy51JV8O8cRnCgoUP35/05XNx0YtBXKJRoJqMQDSXqeFCb
clfPbdAdYnKJDQpkAA+rHARxIbUPMYfPOpym4alThXBV0yPjEgrxQFPPVpo+BrsoH+JVgoDqH2ce
7Pim++vBxB6m8Yyq1mI25gGf86YEnQUumAAkUpXPkap3l76vzRfFVPoYKSAOy50GSlYu8z1XS0zp
IEEI2B+vQrIw/MaMYIvVpbrHZeJLEdgvei4lXptP5yi8C4Tfj8cFTAapGU4I/7e4b4TjsiJpZX2o
VQw15moAhFGYcrC1qn5j12W1Z5NmW91Cwwn5t/HQ9zbkiEGdw89mKNnYzDvNhYK42ZWvNcENWVb7
xaiA/BpO5F9mQVm8qJgQ7IO617ykCqJLeBbTutdbLENKw7kKVTtf4zBR3tSF/FlOkuqJg6HWXYEL
v0H8kOuOWvFNOPjOoW9LexPGWHJ3itHsy0qvVhRZTS/qkBz8+U/J8cB9Jc5mlthiowajpGWJFVYH
S44fHThawEcqfT8UNljYomxvgzSUdv3Q3RnFPH/0M9v5A6mTT3gMZBsO3nad0HJ1VQO26OQk0w2C
B+EeXqxzgKB9TmP5OLR//ZImPvA8KZAe7hJxILyJtOMOyiiiqeUhnfR250xp6WmRWsJCT41VOxvn
NAdPtz0RPcAaJghNZyA9i/Ha1DADwy8PpBrypw7pqsKh+FFHDqWYqTUvHKM+p5xzeqiRinFWC9Mv
qqEn/BbLpmBTB9UBkT7TrdVIXYWtPnls6XOUy3+YTljQ9CABH7AITqp7Uk//oGEoG2MrGi9xcFPE
YLSo9uf7tPOT1fur7XQ8up4AY+i4oKdJufd4Oq3MRFI6nYuD3TjS41AOjhf4IY0FuezXihSX1++P
d3L/EZMLeSDoD6igk90ej9c0bVtHWMsf2Fs0YxQ4AXYU9oinNKZbmlhixGVWXNRy3525/14lT/6O
rlmpotKAqD89P5H1Lq8mYJ1mGZu8auRIwx9jFY1fSoxentrcuFErQ9sOHK0bLM/UGwlrvE1ilMYF
knoDdBj0XqVchalGjepjGu9mBMogPke9i2YslusRBr1zsRrHz5LC3ePbTb3LdU3yKr2rP3ZpH3zs
rMlNcwe196mINlqFZ55LcXCAU9x2l8VcnAF9nixa8bogkKjvC5br8nXLmq7W0LOSApD0NKT8aJNx
ihLnptOZ7OFkTy6GEh/9zRngd1M+o4JVcr7Ioyehl16CQCR7cD62YfUJXe5zekuv9Y/FxyRZIcWn
moDk0gkM39CDqB2N9DBkabVmycr7UbcRXUcutEBQE9GboYtQYrLCfF0P6l1Vzz16klpxI2dF6NV4
a6+7zOZOzMIaWa6QheHEeD2X6B0ciiaqKeOPeFAa2J3PUvsiMou12UPicMd6Lgt3xon5EsfEVTXa
BW41mOrOGaq372+Ykw0qIKfQN6GEAbpHImExtyYiRMjYpAcp4E0K0JNuyt2318NC3Tgz8nvvj7fg
LYptQrOHW4cTltr9aenEkKdGdvqEOHFIsd2SlQ2NZwA2Jeg10Ejjyhn1h7DX2gJVCJCU4zklkdNX
5gmQeobKInMFLgsZ6dDTFEjq5DBK+G4A1zH1Fy3WEjxEdOVxQiN0e+adxSQeryZEFdEIoh1Em4oc
/HiS5Zz2U4xI5UGLKnNv9/5GI8U2CsKBfFDqXSAV+k3e18EKsWvTBZs7u0Y4nqvHnYaXzL1Ajwnh
IphqzuJ07GrHokYTpIc6nqJt5zjhNtHRhnBtH3HUrnlRkbXbqcEIBQYtz1VEFbcp+x53VgTwe7+2
n8N4fHp/dk4PEnqI5M60yijtIEl/PDldg1wxhLL8oESG/RFuCI4JgxmtjURS7t8fSv2HD0EbgIyU
RF2Ioi9OEpC8FNFIVA5lo4JUt0Oa+6hSyoLphaplH2XBvtP0fKPYbOeqkNQNjr/dfhpCe58rZeyh
DAIWws7jZKsoQYOMdUFTv1Ep/yH9emGJKNPrEsPY+b5ThGcShJMki/6mJuiGCAKi6iuwSm9PQl2R
/FIPKXTqdma6+ZhHGwqs5xSRFxIGr3sUSXQKCiq4F7LJRaWRM4h6x9AXh14KXqLe2g2R/bGotMkz
4LDs0H1s3SKM/HtNiioXWpKyRa1v+pBQXfKwma/PvPaiiv/nAwGeAl1BlETidfze/kwvLnLy4gD0
zvKyBNGPZFLjfVSajyhIzNc5Xu9xI11a1fyoZkO3689lQMfFM5YlWwY0J8Eot7tACx0/QiApnYo+
5nCvULBYd+3crfRE/p4ZVrzOLAQ9A6xKNrMsTWs4Erj2FWdS30UKxgPAjkEXHzApnWVtqSuhxUEC
SEiuD2Xbm145D+m6aOKnPJafg6aUvCYO9VVsVtSENaU/c00sFt6PwdHOERcFmnXLShO6xkZsmmVz
CMbom4qU/RVV+Ozx/e1pnMyxCLjFHPOSQqhose5MowbsMpjdgZquvdX0IdjM9MRdPkdRuxOcSMI3
s7hU1KDYtFEYuno0DGvwLP6jWc7JAYjO/GzGRXKT2/G41ZTE/zQ5JUpWjRxtEfcNN2o4dhtM67qN
jYAd2qgq/k8ZGBhRKdq1A1lQBpnX9wcKth006VEowVpK+KkH0L/VcAtdy1NY35hw80huB2k9xZNz
Oc8jPKmxgmsQWPFjP1qaKzdqugnVxsFZp9ddbJY+V9WmmC77KWq2vaVXV2cpmotgiX0LnBh2GZ+K
cgy3zfE6zXolabRRmw8VeB9tsgdPdSR5n2YO2r2FkP2kmGDnWOGpwxZyR/k5CJs/ko5CdZ0m0Zey
yNrrvqzLeztESjRA+WgjlWGBHZBtXpZgGFdGVgyILk+O5/RGvjKQxhzcrpjUawS/VbRQg3Q3V7N8
JnQ4WYPAMCkgU4FQQZtA0j9+My2TrGywQ/lAwtKCexql+zwK/bv3F+FCQJy9zTCceXQMaRqTKS0m
0IzkwRn9Wjl06bgqxmgdTNZaokJvhvXGVtqH0MZDCcXaiGMvGXK3z/M7JdvmwVOA2mqeRa42XdsD
lHYnXwftLq3bxwSMlj1E3mR1oJxIRbThyeDGP3NQ/sPDUw5WhM4VXAPUEsXqeBMqD9MQQA9u7UNn
FdnKKuAP1naR566ujvDENdR/63RCekDpCzBdKv1Jtw7i4lqvGt01dUpK/WSHXglK2qv6YT+H9lf0
l8ut0RnOvqKPft/LdDZsSU6/JU4dbriFejdS+2Bl4AxzHasqPqmxk565uxdKuOK7iHiNxBWgrg37
eRG8KLE+pGGoSIcx0SZUbIuWnnRwl879eDfjxXBdS6Hz1JhTu9KGDu69NRk3Q9XPXjHRko70aFPJ
8gSmbFYDzeVIiWlbociQ2MiOvb+IFjENz4rbPBe1aA9RsXwlJb/5DFZSWM3gdOqhkCSFCnfhXNQl
NiaJpEpnkqN/HIpCpdDwI4RaKsME0zCnAQa8BzWLfTK+6n+zd167cXNpur6VxpzTYA6HQ7KSZAWr
quRwQkgOzDnz6vdD/UnFUqvgPtozmAYa6LYtLXJxhS+8IUFautZXMcvr4f23WsaPf7wW74US5YyY
Fheh2qA1Uj81hfKgRFO7RSFQclMggtSqxGuSbjuo8nCXmLG/GSXrsbFGeWuJXgnz1Z9cWWJ3iFF+
IXxcRPMvz4RoFc4NkPMoyiyeSc1nzuxUKQ9h0P8ili4y3MR171Oi9MaFr/rmUDNFFRgBkdGyThOj
y2hogB8eBik9Cgiw2HEWIqcmiL5t5H53QSL2jRXPCQQ9AgAD7GsgBKebGUQYjEY1sx6EQpa/6YJl
OZJvxm4Wql1im8Atvgw9shkuzAfU60zhh6l1JsDcbJhiu+y0/g5B1I0UlMJjh1nKVTWl3Q7IGfrE
Yk7/9v3lcX7zUHChnWWincgJuiy69t2QUsicov2kBJkrTHL/XZEKZQs4SaHLJ7e7KsPC/f1Bl6Eh
359bDpgahV6iehrUp5PUFd2EZ1Va7usWAm2U0/NKM71Yj6kw3lUN8BNwucoTx3LhxrlV3U1pEKxU
cHd/fK7/A4/+FwnTrJD/7wkamxx+xr/27fOPsKa+9r15jSP986f/QJIq2gcwCuJs9Qba7S8QKX86
AyVR9plVaWZMyt9Ie0X5QLg772+wiICa5s7Dn0h7Rf6A+IlEEQGs+m8xM6h9s0r+ydABCoiqOZNG
sOdC4ADk1OkqCosS8hXMK6f06KSCA1KdxIoqp+7bHWbl60g2P06G9Flr0vtKhajot6sxN24IZtVV
3tTXWorqWB47/YTFgaBfYUt3S1P02uzjx7AIbikAHbtBH+ymNCi09mA66y327LaVyc+j6F9VqviQ
qzHo99jKHDXVfqSBjphQjAO49Es3cQuz6xTv1iQpNsg5PhtxrP8kOa8jW55k6ThkVrvRtDK71XBC
vOpMo3H6SFJ2QwAPVUz09rHBYpRgOhm+YT8qu4OSFo4gCeanINOf4/rJj4v8zq8ixQ4K/XshhoMb
RJrkjlVNq8Pqu3WmGcEdiMZgq0bQaosCPg6oPt/cUUjCOAJb0YdhjPe+qOXfjSBvOLGozgm0jW6b
qKXRnyhZ61alUQZOUHqo72e4F4iZ8blEjg7co2Uifyr0TlGXhEsU2x1FRPbcN3ZKRBenTxuKcLoA
FLZKcrcSW+mrlnirKucf1SCr4rT2P1lpsWvwtLDTBI+WqnO8PN5YXbrS8/YarRcnSvVdALnaiK/r
Pr42o2xnKhXGF49UkHe5qdjA89ZCldtYAd2GZLnFGHhO5AWPXHj8g/w2UKE9WxUOBUlRP2u+sc7k
9p5v/3UoplVf+I5kfinyeD1ZpR2q2W5KNnWJDpGxN1LLETLkUQjM8MSwVepfkaV/lAKhsyET32fl
mH2lmswUK53R1FDx/OJ7jcG2GwEFXUkq4Fzwk/Gj0sgNXhnebVrEu2pKqvWQid8GFCmP3ljsa38U
t4MXRXdlfKMIOQi06KfaXdfom7Pb1kaEsaeAVhUQUm3fRbHBCv5eYWR6L1Of3tZteBV1aBR6c4mu
7KBmtH3sKN24xpVLZWlmP1gIgjMZiADxWPFaFr3iOk2Su8Qz0huI141Tl9rHoZIBIqiEYqGoTo5R
1gZIEP9OnUjw0GghRLX6L15g/un18Vvn8v80EjPU7vfOW9Y2B236VL9FiZt/9I/DFmzIB+DOswvU
n67Dfx24899wnlG7l2hjgVTgvPuT2iRI4odZi4Mcf3aE4czl9/154s5/N/8ujm+Uirl4ca/6Ddj+
MlshuuHe5vmI65GGBZ55eupaCsJ5qPNI27KolSukAaveLoXUCNyiAK4fWuVk00web9FXDFSkah8T
XzWvzbbuHtJO6T+mFdmNLdXiM5YlxS7Q/fvBp0wV94gLozkA0ifrglsUEMZjKfbj964cJEcrJHAn
mTpmO9Wrb/Kuj/+o1fzWmvvvlrvwKQm5Ge22+vnU/iv/9a99A8uibsLv9ZJBPf/uv5n1/39Q6YEQ
v7cK75+SdKye/vXfTZ4kr2/8l5/7izmis2QAX80YXHL3E1Ym/DqomOasOz+zo/n6f65B/QOdXnIZ
/jWp7Izb/XsJqh+gDkMeNv4i3km/swJPI/oXet0Mh0NynQYlKfOingryqQVIkwafhr4tdzT27F78
JYeTdV1q6qVe6EuJ8J8g42/iGU0zNAaAbjG7r5NzbMcawEmBDvi+EwrzLq7L+f/aljUE0z2kBd0g
rpegpRj3c/cEopmk5kKwCxPEB66yrB/Ma7JOH3meso6r+cweTFtvO9VbyVOeKsi0l3XlYk6Q67ZM
BIymNBKh5gqfId3b5TUJGuC3WoJ05inA01q9LnLXCoEnuapf+bmDHb1F1Vs3ejU/JPCyTS4JWWbD
tJVZxiL8iWhqwj9taX9rx/wvJTfPikb/Pna+/dn/y3lKfv7Is/DpZBfNP/fnQY5gwAyhnD3vKci/
kqQgN/wwn9Wgq+c+HpSdvzeRIJkf2EKUgoBPzMSoGcvw10Euyx84xmcwMRUDWM8gjX7jIJ/P6VcL
GwlSaDUqlVtOc5rCS6xUTqjpq37hPaTFMwAkXfwcXGo3L5PLlyF4T56Ynt2ZgrmAyOgYqOD4lVBc
RcWXxgpJ4p4k/9BQWX31Ae7/ePDXBK6znHIeDEQvwHWgqqBOFveSF1o99x+lph7iqjPeWuVqKDem
ZBtAj9VttpEvuTK/9XqyPLNuqW/N1aPTo0GMIEmquSo8tL/yb/mRBigIm0uDnJ525stnskBvIx6E
FIn0gpp6VZXSKOqZSqbBhUAppjN87IoqR9Wi9eSHF6bwjfcB8j+LRIIHnBvpp+/jIbLqg63zHhox
cwT1WCRf9KKw6SzbOonM+99rPjcXy48UEHQvOD2CFnFxihvVkBd52YRUZruVXt0pVX6h/bFc4NwU
c18Ced+5BwOv5vR1+ob4dAhGf1944kfcMkRfc4W2X73/HvNzvn6P5SiLUoZaymY3+pO/97qVJ9i6
8tm709cdgFfk6d4fajll81CIFeElxc6dO+GnLyTVPpaWlh/sae9WThyvS02OL4zxMivL9yG2mymQ
iB68XP2v77uhV5QMuE2wr0C8o6zojMW6ynbDc76TnzGxD3L4jLb8Gd1NHE96a/3+Oy6X+8s7mtCf
OOTwHFia1MqIu2eNnAf7LjmOarkP+nwLCvl7XxYXPtwS1EBxYoZu/jPU4sAg4IsMqS+DvdXhqGcb
D2jJ3ZVr+eNwk/6WRiIOtYuhFl+urjrNSHH82kt6t6uCCfLSJTzacvMyBGkDRRcQW6D2X6hur84J
Ucclwkoq3obCpjlq13CDVhGOBI0kASe+dCydb675+1DF4aAFp78UJa5rTSno7fn7IZBXscXhSl59
yeP6rUHYtwD7Zh4J8M/TBY+1DoSaijMiD+JfgrydtOhI7/DCkj/fVrRgZwNaJm5mzy5GicwMRFEg
B/uSfulBlfAIDAxP+E0YAGuAYVArISIAx3d2GYrDWCmYPgZ7k2bTONHylYz897gT80JjEKTuCC3g
aZP1nc5YbSXYiuk+p2pfrdrkNkjCe0wZN+9v0jdmDG0e+mxQUnCMWXoupeWkTxoWaHspcVBGkJxK
FS4pNL8Ya54eRHAgXw2yeJWmTAs04hnEvbk7KFvCfOtzd6e4tIW2zw/3kzO6SNe7xZV6XQ12vpev
R/vTf/CeRFrUqHXwyC8hx6s9FVd6jupCHe4VH+2FJs5v/ay5cAy9OZevxpiLnK/GCOoElKpY8sXU
ZGuOA8C0Cy2JSyMopyPQ6BaaoCnCfd+Y1SrQWrepqkvUircHoekBEBdQ5VKXqq+7vDcxGN9ncbWN
Qmeiu/GffIx/RlhctM0Qodw6dozAAVcD2AmyCxP1EiKeLTn5nyGWMYnRWlEfDuG+WsubYa1vJje0
D6ljuuFPr+CGCI/3341N794Chn3uRdt7MJ1LpOQ3Z5L8mebgTMVc0gm0oO+aSpzCfRu3O3+KoYfn
vxl7cUrMnsh/DfFyM75ac34ISCoIx3Bv3ZlmuKmzS2qpSxbRfA5xMoADnAG2s6DE6ZpTy8KIvF5h
8z5jObvBxnZdb/Kb+Ea79Q7G6vvXq63h8h31h+SG6uM2X1ebYDXaP/6DNfPqMRb3bpBGtR/GUrg3
9T2ERMLYS5YOS3Ta2ZsulmUC36DPYiPcj4638a7Gn3W8KnVnapCnNRzdxrtqlayKDZ4DuPKkpk2x
fh39/hU2wyyI26iJELkt3nNqIiEcei3c+3q5oSqSPgly6f18fzLPQzO+KWaNxizJDdp+XrivVk1T
tAFxvA7xOb/1FOQlhOuxVZwc0+P3B3pzB7waaLF4pEyw+rxjSlGUdhSzsNOLQ7y5QFE/QUyI/0JJ
WhyKA7Jzk8LNuL95Tq+StXQtffYHu9saq9KdHMVJkTtKHHPVXvtu4rR2a3/qt8GVeL39D+4YAvpZ
iFKiibVMW9ssJCaY0mivomuhROntIOUXrpgXgsDpuQb4TZr9bwjakCFcnGv0T8IpwtV972ed8bOe
hG4vRUNT2TlOEuhUQBD+2pXa9KsY+uTLOGnNUx0rybFQu4hu2SA/hFgNXlVYLSO2MQqwUPOo876b
Q1lyOlLEwqs4asqb1ovEX4MvUbPVUzG0dcTBb3pRg0o5TpIygWvhXABy0AkzZLlWD0kpI1aUJEL2
Sc808UbW6frYWjUpllOneIPacVKYNMZFqJhw8WqQ9FYoZbce3mGItCqT+jCVaXCDD5Yu2dNgDspq
wOSUJlBS4f0GJNJLaSfJfQj2LwDqZbWDBsFX9eBcQrfJv4ymOOT8T/rkdkT9DWjtUJu/3l/U5+nG
TFDBbYbKKUBAZCJPtw/Q3AQrxMg6xKBd1nVZYqTWinTZhdISbtrKUO/Ys8J1CqfoBjQYqrd1an1+
/ynm0+hkJVCapSAFdYVNDCRwcVCkmVpkYRh1e1nzbseC5qX2a8KlLVP3XBcXwI9n+1iCajl7TwCp
ISJYar5MYRgH/eCLDCbahoQt30WZkDk6OnkfiNrsHVY3+QHCYIszSSxU2U9zNTyYuK/FSHMlxVcd
H5Mf+Tg3v0w1Ex/g1dKh0wbotbaeaMZVFQXRrzSM/fvWKgns5CYG/ZoJY1IdW5/erBMOqvHoNR75
LsLF+Q/PlNN7YRiKX02riz/kemq/jancgxH0OgUpF22oBydtzaJciVObFchvaPGDXlpaaeNYKI02
5Vv/2tfk9JMZW8PRDJDewpGmDDNQ40qWrDCDljO7iovsxq+yJrFhosbaZghJxgErJ+FvevOSLHD+
gcJhKQJxn+uKpyvSEEqIYWUXHgSzGG9E9FVsUUJ/BqnuPLfDPmm+6UYtXJnolDmN56MJkfnf/b7s
V4GlX/J2fsHonX5LMgqwAqRHUBpgPy8eB2nRtizz+BCLMe6kqeS7g+eZWwHeEe16yb9GcA91IIR5
9lWB3Fo7KvlREWeNmkFt61Vdmt1tpXnDlVdjoDTlibAHRxrAFowzioG9sfe8ZC30Y36jeHK7FodS
WiejNl5xLuYuuIHppksMyw16FRZP1CiXTuK5hHb6jgZ9E0JMgE8AX/TFeu0b0a+sRhIPlpHMR1Gu
Nr86s/PRdMsl+TrMBfUr2kjTTpEqobfzpFE/9Qoq5ttKxMTFJ+U+ZCYNnlafxvspzoJHbjfpUI8F
JJDRl3T4fXlf3Ddpyt08EpgonVN0ORyJqC8/IbpFNGmkbXyji5UU2lPpeaLTWhA7gfoPX4Kqrgyb
Ikz4s8PUunB0M2hFB1m3EsMoPe5KWsHCAGG0nvyfqDdYn4U4su6DukW/S4w6ubG71Ii/yF1Yfh9h
a/S2VBTiI2Qqcd8LUXMjx22r2p1uCa6XxIZ6qYx5VglmQVMKJliBDojwxbKyPRp6CEihtw5tbfmW
24Atrm9qC+dnu07a7tCO8Ri6WG8UkT21VAmdtqxNdQP9LEZNdvTax/dP3bODEO4GbGbaslScsKld
xIgCaGbUMrr4oCaRv+O60sDfhv6FSOIM6ach84Yaqkz/gFLGWQ4m+lIoaGGaHTyvkOwSqbSPXoSt
EHbv25irxsEUFeifvvEQuOHaboa7PvWQdaxHhNaDXrunr3SpoPfGu4O+x3tGRwdkzudPd3Xe+IGW
Kn12yHrTXFdNrq0mFI4uhIzn8RxdE8TpOMkorXDtLKoFaVxLgY728CFJq/o60EXv1hR8fWvOSXsB
uKXJy/Sj5BvqCjktvrsQKqvU11KnRZdsNbbNYJcKwgQoB5d27+GhLImCAnsrhgaJ4FYLHXmr6562
bess2HZCV1w3WlmiZBDXIClkaUWkETq1p1yy+pgjg5NDY343bmw6+3SNzjB6vulrpVGX+aHHc9Ot
dQPegCpSYI61YPP+Sp3P2OVQTB4lPVbRzBs4/VoQJNROLaf8YOpNdI3Us74yClzVkKaiqJ1k8Di6
JD5Ykmc5BeL0u/eHP1ssvOlMdgLbBdyLpsrp8LoOMWfUm+JAYCo4IK88MFhhe4EFKZ9FDQxDe2OO
TFCDoDt3OkxRhGJdWE15KKY2cPomsEI7npppFZd6sJHTsFmDPBMf/NTTueGlm0qJsPyVVGErIzh6
lbbI1xRDLF0lzSDbUxwav0IBGmc8lYOdEUUH3N5p6JiiL6+HIrskZXQWxpFZs9Cp8ZGQgaZbHihC
mkGq6cqDNbSTI2kVvrgixpZare2bYsaIC82FSTvrc7wMiVDTPKyJOtvpnAWKF3BvT+UhBnRny6Hk
bc1mUla9NDBHAthtzlfS3TiRLiS3b70sRm04oYB5oQy3+FqNbHWyX+LTZsWpBOutMXH/mqZkpVYZ
8FBRbfe5KRcXRn1jKTK3FP1ovvG2y3BdrFIVXR+lOkQ1gLhxCD1HHYNL7hfnW3vWG6ZBCqKGKFZf
HFsSNoNAsyPp4A9R5BpD8Nw0833Ux577/tY6n0UkOPiGgC/ZX8j5nH6/1q+7Qg805eBnbC3LirwV
d/20GQX005Djk11NUPwLi2ZJSuOtWKIUguh+Q3CAIHQ6quybraj3uXCIwgHtd0Hb1R0G5paHxVvT
XzWWeY1o/aGSy3XjmaWNjftD46mF7cXBhdjr/IOSXc/ipfPWIcqcD4VX5YtKqdUQUT3hEDQ0tqTI
+DWEbX5hlue1eHp+zkQz1oyGcir198UsJ4qY1k2AmWZllNZKl/PWzmU/dJXcTFdd5Pmb97/qQsGQ
GJ5Y5wUSQF6HpM2SYGaOEJxFrTEOdah/g+238b0qtiMVdIy3x8fcrqk6ZT2AyiyW7ECT16haXNgq
5y+NTzsbFIw9iH4UYk9nlrIUKaeiGwcFCQ8nk8fpaiQ8oSuQj5soN8QLt8SbAR68vjnjAwQhL8td
acb1xW1pHoJQHCUXezv5awaW4r6Wp6izK1o6D+o4WRjFK4M2OYKc98HaCxP1R8O9/9vl1Bl39wLZ
+4NmsFjkaZkMnaEV1kEfUAAQfQFkZSL9ev9LLyRH5y9NM3sWVYNBCgRPWRRxxkqsktBT02PoFR0q
3V3KujKjZltUkzQ5WtI1Ozhukrpp1FbtETgxkIpGQiinlxpGaFSkZvcsFiCqHOS1Bt811d5KnAJ7
BBJMs7gTkxxbLaWKv0wp7vO21hbUuANJ8/Ha0j3znuQs+1ygfjDA8tYry+1lDLBHbYgx3hurO4Sd
KtFtkOQmARbCbie3UVDbSewJj6TQcuZEYW19TaWqQ1awLYEZ5JpepK4QlwIeYpN8zK0ppcZkZaJg
14GX8WRe0SJILkZavUY3WxntIrasuxH1ycFhD2KfGxT5QyKW4o/3p/yNdYa5HTwOqDMIdJO1nS7s
QOn0uiub4uhbWrsuLbFwrEkREnvWAnLUCG1WzUvyrRFFV1qHIo4fFfGx9JpLbb15B50eKwhhggqa
+5SA8maQ0euzKy+L1ECXIjpi4+hfj7qPa6aqV5cOk7PslLYhmTdQtRniJy/jIlGrRamKvejYw4bc
lqFoXvsGmpeGFMVUCT2soM2wXoWtEDxIbW/YLLTafX/Szw+TGaFKCRtoEpjVpWgRHpO6OuV6eBSx
6r6hmT0c+6ESb9PcOijjUF1i370xHjVz1GNgEHIxLEPOAjYYRolDeISZI7ioJHbbSZ5vInwA15of
XOrGnQMsuIdnOj+BLt1gUqPTb0mKj2t8yLccIG1ux7rpnLZWfdB+uu7UWVlSKu3ZfBZowEG3knXu
mYoreJ1sq2jVOoMRZvt+aOpd4PuBG5E0XOiDnYd68xNyjpNJkbctpyRTkRmmMhYdTYlPoKGH64wM
j67poG6b2aZt6NrymIUXy/JvrPMZqAzSiWQZ5Nz8sV7d0WKplRHU+OhIySqAwC55ayqLlxr+b1ya
iKDM2g5kAMRdy+6UHoiD2pk6YAKDMpYuNrjFRuO41igVbPBaVtZFZyg2XI3q46i18ZXmR4abBaLi
9iA3Lqz4+YMvNjfVCsAbM4cFbfXFKVNKQ1kJqG4dw9S6G+IR3kh+0D3/q2dEt3XePb+/wc5DTuJA
/BTgalPSPmveY0o5GiFWBsd+0oprXfC1B8GcvlDClC682HkyCfyR1HXWnicrX0oJNr6HTQBKEUdt
sr7FvtjcW72R3EY9MkmVVPcryVP6XdpIkOHMUL8Q773xnmQM1ALACFuaqS/WktmaeRjT6TwakyFe
pRUlwELUy5WBAuOF6gOmqmffEIY9iHRgJHMvH4j9ycLVCzmPJsurjgVbtNiKXYiiq1nCtcijOl0V
qhAXDkIt/bdJQ4174wmUJO2yjfKnLE+i9trwEojqfdjJqVtMRRrbcpFre8ks/ftREiZ/pSuTvFb0
HHUaOeyrQy8LOC2JbaCsBDVLbuFAq6YrVzo+qF2v/ooSahWdVFTqle63wdMAHaSwQ9Egp0XiacS8
w2gzj71MROD6lRl+tfJ2bDfIYKrHnqz42ZRblWZIG6r3Qzuqz5mP5rqDbx3qCbpSVU6TGP1Hpcgs
rCuQ7X3w4OmPdkeK/2BlkXKAjkXrx0q88lj7UC8ztiNYZHBsV1AEEKRA8Q0BtVLVutZWtKLRna5P
jH2da+WNAXt5Vlirg45gQfaUG2T1UsHWKEFsR0hMItZOfGI7oG+yM9pWvvKpdB7yUvB+kQDPCllD
K2LLWgrdl0lq6TlNWpys2rwVJ/BzxpA6YZbzJyKQmR5bjRlaICJdJm5iqegLx8+boHVELBWRpm/G
gAAz742NJdBs4ivQHsB2apzuKj8WvpZmIzZOpkrIVAVGqVg2jabRdPs8kum0aEqpufTb8BMgYsS1
mBJUvNIzr/g8aZ6OB3VHgukMfDf9Xihz+iVFDYjbziyx7WxMkOPMrZVA99w40JMBFfcq+8xJ3eRu
C1EcZk4nCc0qpxZl2k1fjtde5lvPIQXdZ69T05sRjxCRX1Tl+koT/KzEejudVNhcGC26raqFO/xk
cMzqUjU8ckfIKNsnJlIzltEptxbBZWYbSU5uysLIviZTG62bnGq1OAz1iiNAQ1tPCA+QOxvH12Ci
yRP6gc6AsQJqtf1wy+YTizsdHLxiQ59VM+RqjLhyprQKHyxaentZDKLGzfTJvwpg0t4AdRqfoilW
dUfGasXcRlo7iXYtGEpk++0orWspS3+aWupF9kB9/VBZnsVnNP3gU8PG+9rGnvG1wMbpXmjG5Gfb
JsnHSn3xyvRV1PHFUrZcQa/957Kp/c+0LAXdNYtMvEdJScrtug6Paq+iHZOUOR7mClA+h7wrfTRy
1BRLfQw2iEDivabKSM5QmxDD1CnrYnzMR7J5piiedKcK1Dq2fTnTr0ZrpKczENd8juoCCblYFr/B
AbDQy5jC6qGsKqO2q5og3Z68TrtBcb9qnMicgnWBpUq2ihp1VY1NfBxltbstpLAXECPzm+IulCYp
wqE2HxhB78NvmWDqd/6U+c/wnlv2vqAryRWqEfOHtu66zNS/eHTDK0IeQaIIIUzDN7qo5OyTiTRg
r/tK5FZJoluUsqS8dD0h7nQob/n4ozSt5robInlr1j3TMMIQjOvYd/suFD/Gvaj/CCoTxlyQt8pn
UZn6Oz4HK8+n6KatBqGrAzv3c+URSZy+di0xh0sYwns8TANh/iHuJ6l36saafgxSLN21uEH88GWk
7zFxK4q95SfGQfTq6dnQBpWOG9Qo1Cm7ZDP6hr/yVSWjRFsW069O0+FiCrddZO0sMcVLHh7RD52+
haumSArJoAE++2qslw4LW85tpTGVG8EnswE/7pVXKQaeIukdtix2Y0pjbg8+ileObI7wT7rSuyda
6/e+J4yPqVSOV1ZGtG4LvacTTlKfo4wUlOPPyLTQi/LLVvWYck79Aq1zwYENJvPJvCRUbT8vS9Em
fol8V51Ye5xxoexjOdZFnzIzDj+KfZRLLt8uM+3QbNTPlaR544XyzXkgCO2XUMGi7PbCSDi91Zqo
EaQyHsujp89c0lqTndw0ceOwaKBHiWC5bd+N29bXLkXlS9oN2e4sL0XOTodSl9QlRKkadCX2x6Q9
xiTXkeNx7W4DNfNXcStrPUx4w0wpzTZ4Fw/jyJVW9NHYO8hkFk6S1fVd7YnxjaxGMrLrGqUmMTam
J+66ejcatQEptpd81aa2WuWbJNWaO4tj2nCZkBZYQV+FWBWhcurIMvFnLeGSDJ/TSoJNYA46jMqu
TmJHHqgioxUu+Z9a3AEuCficYyCZdcrTZEQAeklAF7mCqsaRbLVSdZTlAsWqaNQ/9Y36lFpKdatZ
pbjKqzxzlDILN5HSN26VpoPTp0ayIh5hH+jQiXNP9j56tdfd6AnWBfw5ahohifXke8OWmkK+KUDP
b9B+lVe9Opm7UeiGh7RS9J1KkflCUHgels0FG5CwfF906ZfOKRFXHRLDWnXsJqY0HnMcHQI0+tpU
1y7Upc6ziddDnUW6lpzjLyQY1XFsA3+lhL3m4pdpXQj+3ngh1GegTcCapgq0JIgNohqMmahlR08o
nvrOau98jLkciFrar/cj9zfeh10BlYFGH2jlpVZDATa+9UM9P1bNYNgDNV5bi9XkQhXgjVEIY+es
iIh29mE53fShF5mljmv2MRi45xoIwXasS7/LZUDchGYdKmX0Z9F0W8pkjKIA01npyseY68LJWzV0
igYUxvsz9pLJvc6tGIHJQodjVp+eVa5PX2bKG60ZZa97zO1vbmnjUGbnjuEU9q9glTkXERXLtbAc
bjF3iG2F3qAznOhotuwQrznhSlhxoDNWtLoS7XD9/hvOWczyBanqg5zAvorDetFAIBqYZRL8/lEv
rLtGITxXiug5idufQp1fqLsuV8b8dq/HWiQ5HvpAtawK3WOXflS172F0eP9dXhrz773MnGW9Sv9l
qaeUODB915Zd2oipuu2qc3fP6DrYpi05D4Gz4Xxz5XVgx65oX2BpLOsCpHDIZJMrzprFkJOWgCX4
ILiNycpwjMtMlBwvzkdqfSNW3k4Ry/WVFBfgyoosasRVnKNoDKJsNLCoGsQEudB20u4gX07Z6v15
WWrKvDwX5wsB8QzyPIN3ihWKWUJejkcvDYcvrdS0dqyRzxpCMO3aUvWcLFe8ByNH3BTKFda7uezZ
2Er1eDcU+rq1ququLLtPvVQnH5uxatyxFH0XJ4z44f1nXayRl0ed3YFpM0mzEOtyw5FkEtrpw9Ga
DMFtxxKIyUB++f4oi1XPVoYCzyVCZg/lD3m/04VSq50ipF1rHGeNx09hKogIeNetE1N723p6/6eg
9f8RXf9LmltU/57o+viUtU9Ne0px5Sf+orhiok55fDYKYdOA3vpbq0DX4XzTQEX/axYgnLfa31oF
ygcKJKBBoNrMFK+5Z/U3xZVfOMu7Ao+i5Tp3636H4voi2fX6QEETZpaynuGOSG1BaTxdJ1EvG3GR
mtW+0wYdT08KT6UgqhthhJ7QmNRDglBRPtZ1LO/Cqo2uK8Tvn6iOyM5AjWwlCHV5o0XGdOerVuEq
vjLdEQIYG+BC2FzAqX5+Nbv3fzzaaxbrYmFDq0djl+mif8B/oN6fPrBP6kj7HqQuKKTJTYZpWnV5
Ac8FPcK1hAC9+/54L0pbyxkCNTQbe1MwOQN1R7WG4waH1r4LLfFRLa07PZ1Ge0iFftUO5uc4UfOr
JkPe2jJCIOzAYBBh6BIyUMO0C6G7iRuctqOk9xzdsNqPXe/Xq6pJSsomZo0Qe2SsERAxNhECATsl
kC8JTS+TFBozMyaGYjXmGX8oX7y+NKjr6JzCKVYLGkm1lba9PUZ+iLtHnaxGikliVNU7oW7370/d
WXeIgV9CPjqNIDCoWp9+K2GIunTKhmYPZgW1WUEON7JfhNdp27RXVqNWqNkJ7Q4nuX5bjILgYkde
u6ZZXdJGfutJGJ8OEagZerDLEDRBGaTwkrLda5lWb6MkVz7iMdF9DNuSDoOm1vdUP6R1U4vY5GoR
6JY6xt4up7Z1YU7e+Bg0DmY5dyp5s63X6ZwUYKkkMSumPYF9S9cgGR0L8ZljyQraGGMyHPCeNexw
EKG/cTfdspviVRoSymJK6O1asTM/9XGffKaVL98kdds9mkKSQN61lAuB7lknBqsAjidWDVcJuPjl
B1RSQ0oSsL97s+zDG9wViu9BgReZloX1TaAgpqgMlb7BmiXbI2FaXeldxhIbkWJbi3k8rJVcn9b8
Na7y9G/vhJB76P0JXQaUPCItsBcFRfidaK+czqfQ+qXqU0ndq2GtbKJiHO1J5paPrPgSgfSt6YBC
zxYyOCuBUs/P8ir6olYbWDRG5H1XqlaGVF2YTTYMOIDzTZqEshMJQnroMI0QbckXxQcS8cFYh9gy
JyurqCrIwVIo11D8pXZYG36p6ddCaEmfOwXzwfcnZtlbACfME8J3xarL0PQl7qHWKm1qAknZJ+kU
bqrOm9aB2hUb8f+xdx7LcSvbmn6VjjO+OAFvBncCVBVZ9KZIipwgSEqCN5lI2KfvDzq9ozeLajF2
j+9QEkW4zJXL/EbNAg3M3DwX5TLvaXLVG7o3X2GSfumWfoibdCcokH5NDB1o0keZfm+XbV/aXnBv
GYPzXM5A1c6YyHf4Fda2fg9aerbCrp6KAsQS/oChKKmJN16OlFaY653zUgXlXG9UawR7I26dMpy0
KX6w7NJ7D/QURdqpc85BPHldhGrtkIap608YJ6Fn+J5J14aTkgIN3HaV319yeQuORTDm3V4yq29h
OaxSWuNSGEgGTMO4bBSquUvUNXVVRWY82YchEE4bJqALFQKjffGdpnPw3TOTLg4xCkiKyPeL7uBB
SVtADBnLD9xO4SUko2uKjUgaiKzD3KM85lR9eT2mRlCEi9dKMuK2LYddoFr08dVYtSfJgApr5CMV
DK/GXLFxSwneeGsMa+dxFhIPvrk30K1NFpmfM/TTmHHH0irDCkBPcZljeQE03eusYpPFGRDaumsP
uSuxwAr6pNjYhrSY40nTjE8GJfNpI4ol1/atM+b7UVey2QlUY67brvYRWcNjRo/qbiy/yk0/ET1Y
3kzpiX+oW67x5SgGJrXdjXnee/duNQVbRjd6WPVutkM+xn5pYADc6JJnXhrHuUcaM/0+paX9Rdz4
lEegHkItA/AKAXuCCCnW3/eygZtihZCbd69VojgxF3ysajrm4ZDUzWnlmeMXecSnOMX1yP8wcAoC
l8LpKE55bb7Mykz9e03LcK9Iy2LjNKir0er8ih32m0fDJwSsHB5PSFceGwsSbnPNGZfgXjZo7Vip
k+wQnSdl6cxkV5kMzP8caX7zaJxo5JCkSGSQx+YyoDl7GmV+cF8sjDIWYbvs3+JHrZf/0NYBqQ+D
xBcuGq8SCvcxTUvYgHfiSo/vR9rsexSNk03SavHpwMB8M8p4+qrePcZ7cEGaA2u1S+7HuP+oWEN9
TvdQaNfu7dJsTotOrmr6ZcHUkV1a416yy/CVDsVUL1tRCvs0KPL2i5VzXHSvTw14DNwvfRomp8fY
ljgwhk42mnM/g14vkRIDBbovhNDlBryTH2+cqbKJarHNpBBwdTBGikWIRnLtWQ+LctCw9TCu/orZ
+TmrAliHEA+taM5E5HOP1rRlVdhLIS1572S9G2EivW/joN4bwjXuLSif582AolJgxcNG1zxmsc08
Xg1u6n6xAD/n6KR2KwGdZU9dBHLhaDMbwJKbzC8Opaq09xhfZKzNAvtapJb63vMy5o0xK/hBIi+n
V7MhzEV6nyH0iyWBZnwLuqB4TFWpwtxyksdcywT8ZQ9j6ssCosyDZfKA6NF6HlYJuk7DT58rXnNb
2lYSZeC8v/JM+7yHWePo5kAPw+URdsTHJ+plqybq9fheS600RB3eCvvFZZSX1v0OotZXe/h31+O9
sc7BfeNBfpTa9Fbp6tXixveBKU/LZnXJoPOxZBVis37/xYr+zfdagVpEQ9YN3nrHvU3aWJ2ZYo9x
X/t2ed+g331txglA89hto7qfk30qOg3Etik3qVTjxpooEazefO+IzJeJAo+HReRwUppOeRrkLpbd
aUCbtIqxvMCsp/P3HtjdbdmKBTRYJr4BmvkKMPy7d8ZyY92vMn9knx+/UUUWofdalpDxJXWYufHL
kC/fu8F8Y3i9/acxljdmgfgClENP4FijOrdqU4xYpd9b4GuiurJe0rGFHudYz3++0G82NVeiw8dS
oGvPTOXjU43o/1WzEySHJhXqRczN8mo5CLCHjT2NGhJtTq5FdR53GTX3MCxhYij3BbdrFGYrxuvt
FxzJ32QL3BBJwpooUE/aR5vbrpWRVW2dHEpXeqee1ow3CgZuNEogeHreqa0SennBvL3d+kHsX1Oh
tF/M+dZs4GMyC0gMgA7ZP7kLhdvRS0nz3O/QaT8wTR33LaCOrZPN/5SkztnmoOVCfUGzCODR0aav
O9m5hZiABxQq3aQkYJuMYfAXu+83yxbb0pXcSlFH0LQ+PkslGzyTTHrTqlsEKNTuHsANDVExbIx+
/vHn5fSLvfTxzVGGcoTSAFuFzI9R9XPtmhrWhPmBE3tTJ3qdXIxT79YR8AJpnMhUOVd2OTBYjEs8
W29BKmt5JNGyvBnFKPXtEqj5oTTb4GbwtebNrFt778YRUrsnVuXiN1qaIGkjEN7y9M/3vu7fo1sH
/sYG/zVMArT+8UW5xqBhFTXmh07H8NRlGAfJ6KEp7XPdKd9NA3eNP1/wcyLFgIyB32r0BsT0+Bhz
8rRY0s7KD6M/ZSQVWrKLS2xZ2ngIvlgEv7sU7UeUv+AcrBX+x2crayeprN4oMK+bgzCdfHeDZZMT
zgZWhP/8qVaXGZaA6wLNPgqT0sxdx+k4nMl/880imuTElYW2T01j+OIF/lLvOf5kXIPmoEE8to6n
WVMKDteyVXMobNHf+q40vyWL7725TCuee2O2vltDr10mPKsdFXrdPaRSAzxQFWhgAOfOtIeh4bUX
uWRqMaIc+V4Ui11EiZYzOEazQ5r07B1BHriM6iJuC7lsWJIW2shd1t3UhdPY7CM7B+BdKvnsaq37
JmXsAki3pqGOBqlA7uQ4C+ahphvjtaaEt8/TuSovEneYLvQuYWa/JC5GYiiVutYGq0ErgWGWjlG1
LCYGmsFkzuc6Y1Qv4vD0bwGcA9gazLhWO5nr+RLabiuetcqGBWzGafqit5MF0DxvZLkVntkMIXox
WAuMicWxJfpdrtE8DYcmcLtQ69syiap5bq6k1naQQcCyk9onA94elVtoYpPlQXdhCaUtcMqn6aow
xIPS4jjflt48n5eq1V/+vI5+7bejj8vEFoYkPWDyhmPdF9MqbVEYsj1USZVmocFaHSNkFvIJlIjj
xRtDX3IkZ2bfheIw+cVb3JlAk0rCDTAhMnXGZbXSd6CX8zQc4qnbM7my9vWctGjwIgitM8+/KmTa
QOvtLXU1wBEtt8q3htvMzYP3DrZ+F2HFNIK4s73ih3D0LMOApjT9aEwVCqTp4M4/qtyMv9pHnxic
RAWKSN4AM2d6mJ9MQ6EkKdA68mAXZvDu1IrDV3Z9XoXG0LYDd4HfJUJtsNNXJ8pWP3G1UanQossf
RLZRNbugAdnUBkJ2rBvNegPGnrah5jEW2jRSmLi0WfqzmkrUSwBn1pc8VztEdkv6HuLzh0Mqblh0
slWZGFaInnt9pXj3IRYqrvvFNPVz/IUjROmzqoOi1nVcV7Z9k3txH7QHfTK1nRHU8VlqDO/cd7tN
/dk79wqYEH9eZJ/jIg1yjKgYmtHwZCzyMS6iQyJVMHTNwaB3vRH4Qe7Myva2uhzn+z9f6nNOQUG3
9hIhxzAMPGaSygElisbIxSExoHK5Rtdvg2lavoi+a3b0cdNwlbVpaawvket8fCDayI5yUiEOE9oe
m073r9NeW70fwQylar5bNahDZyim7Z+f7jdVK9Mpi9IZdSG63ceheEY1PYMk0x06Mo5X3Vv0S6/R
08vZQzmgWTTjpi1UuXWJe5vCLfwrOqbBD/wEvdNMVvEXZ/lvb4d9g8HYOlH7dJirQZE4lq46gNCb
TuysOpi4WYax049vc5uyxnV/vvUbo95JlJ9PpmUebqu40M/MNqu/yGl/8+nhYaOug9rMSkg/SvTc
HGKmPekdfGVYA5UY041eD1/hbn5xB4++PUkkA2AWMiYmx2WWSHw4KNkwHhA0MS6xdZ/fkWgjXw5K
W21zvFIQuNESFDkauzuruFdc3qwgzSKh9z0MXb3kDHL1AgiVr/XS30OvVlWYxtny3pdd128cV7NG
rA1E6m6W2cRXDKu4auMDZzU3Zjq0xamspPMeZ8qITKVhEbDMMv+KVXgMAADwgyIG/CMde3jg9O5R
Utsb/oC36TwdABjGJ+bQcWDiGCb2Il3wVAvqE5y+uwu+yMNSD/kDlqP4TUBBCVNmY7sqyWe6FaI5
m+J62DVpZ5yNSdxsAGhOX9QSv1EhYAGhckCnDFYcMt0ft2QwG24GB3k6JLo3P5ZiGiJwfGUZZqsD
oOxyDfMm/XTJwc8ZrJU78KbavvPb5kx4SXBtpoF6BuSrdn/essexb32H695gy4JrwkH14321Q592
jlvPB1GnSdiKbDjvzdWSp5/T/49LsR4hHgDKIQU9+lw4YVguKqbzoc8EPHndEdFoxdVJb6XyiwB4
fIqsT8X0AzE3dtyq5fzxqXQFkAobk/mwHo/R4KUdZqixHyW5GC7rsvAvDZd85s+v8rjGWi8KLU6n
GYQhNSC7jxc1AtFnrjdwUWGXQJonK5T2pG2HhFaULtKvusufwhsXXI0LKNiRrIEGd1SgYn1Qqq5X
+qHqgnlnkaFMkZNk6UU7SHtjFrE40dc5wjI5tEIG42GQTf+AJEpwOdaJ/GKJ/+adr5ySVZ57fe3H
JN++DTT2lq0f6FQW0ZBhRd/QbgjHsTJ2QprT1pnG+Yt3/rsYsKqJg2UDUQHx9Whf+dK2CrP1l4MT
a9r5Ejh1WNiZwO0uUcwfoRsXTUwhKutypy+FfsAx3NnQRmrP+1Fdakw6zh1p67d9q6m9prfLBUl+
sxGu9o9Z7SQSrPpV8wkHcTphH9cHsjQMmL1mOcg0qx7zpjfX7CrYyaFrv9hq61L7+yHAyiDLIG22
WBp0ko9WRmMglS/t0jjYXr/sGVDM+3JGdMEpYRgk86BTXjTTdooL9UX+tr7vj1dmu0EmR+oQUPCn
fB1AiU7bOVgO7jDrZ0qa8w1qK69/3mmfHw/SL3ELp2cUJ9AA//gmZzTOqG5L/VC3RbUZ+ONTrdtV
GNh41Fhdiz2YqIarKlHDFxmOtX6ko+f7Vaav2SL8/WPBhxmb8LjK0BtqF3veKF+z7yrAu0D58chD
k8/OCrlZlkV/rbuEzFk1/TRuFIoKaOjolbdlkqnrUesPMGGWKW0fzC51TicAADJqcDzEPCYPriyv
gTO81PPyczKh9kQtbLR73836e3QDnh1nKW98CX5hxzJIoC7DbvtpL05zHoAoWc5wNUgmoA25/23I
Jv+kdiGCRFaV209YuzNHTbpGuyoDD8aABXBFfJFSf6rbiEzMXwCDEOiZEB0jMP1yWIdwbvGQd7o4
h0uj9/j9NNOFN2dlglIWEnfXGgOLCsKVXd1WHu6voLIrhDIspHf6aFoqPJttAVg5jJVWY+doi1et
6vN1dAuZB7GLTAunuq43eT1MAT6+Y9Wca0oBnpinJIdShM/P3YKeRbILTOVAMYkTFRqY/mYRrZ7u
lCEK6lh2LfLnPy/Rz7pdkKwNdB449em8fZIlb7RqbHDJEA+elabnbVv1p4aT41mRJ1SmRKCmyTBU
78UVZU1+mqArhmNM7zZzZAtNE/hfILocyTm1itBayuE0gfqxLQcR0KQoqYujVvX5qdUuEqINiqWh
FxRNu/G1MX2zmUuprS+LfDcs9E6iuPbkdTEa9Bgrd7HVztAN+4ti/dPeYD8CW16NLTn9CAIftyXz
i3YoEr95GAYhd6iiEWz4fOkZLgT2CUul2VaO353qSWqrEA0h8UXw+dTHJsCihw2Hk07KanpwdATb
iMN2vZ8ND4FTjKdFU4lt46niFAqas1kSp99rY4Hkqo+4HyKDTTQ2bn6betV88ufP/1niA0WW/wyo
QGOsSKyP72LQpwy5sGZ6mKtRPXvG6AOeU6lTwLDzsRdLWof50WS25rdFX6iOEq9IrmtcIQe010p1
W+GWFenFXP7nI/0PaPNfzCX/9pE2r+r1f/2oVabmq9fqx3//6+q1l/0HyOb68/8Hsgkwk/kHYKcA
R2sm9aTJ449O/fe/6Lv8++9/+xdcEysgnVEdfVu8rDHw/aU29Bdek3+EqbN2kG1m486v3f8PPEl+
1et/P3T4TUDpmLbyC23cdtaN9zcMElyBMoWzG99wHJLYpah5dN0b8JD5tPXNUzIgLUTccxUSTeBB
/pCaOGg6tu8cBZugtBzAKTJ9coADJMsaTWMsoz37Ce4nSG6l5v9E//9ZY6wxqpb/NzB4dcB5+fGK
heT3jyuN//WXi5Tn/nsV/WG0RF5G4kqM+mup4Si59jnXERyatCsz/K/lZgb/plm0ql2AxGc6wfr8
a7E5eEcyHASeBhgDtBTCBP9grR1xQ1a9B2hlaOWT2xi0To6DeAabU7ntoJ51cGxLlM5jxknDGPp+
EtkItEmWFeKcNNyfQcSN0ATj1hKRF3vQ3TxPuN/dGh2HVeqzfcy7efpeI4f4lQHVUe2z3iawv5XD
QpLLSWsdxVfNbe2lnHr7mSLQLFnoffBkaoFzHit8eQGsqBUFU08TGYTTPBvaaF91zqA9N5z77AMs
Hn/+7Uvf/Gc7fgApf8xK4dJzJyvIZ0UYMfc6Nr4ZUrNMLJ9J8Ex/Jd0lOCf/nEnHGuymUr/bFbJf
kP+xpuDGrysDDZnZ0J+GPCteU2+OXxL8GlXo5VZ7pTGsQ++lN5Y+hM3oTKermHaLtufiXcZTCX5u
SBPvgOFABQHQ887Rh0nuJMbvd6rutddFDOoi0ElrFllU05asfKw3c1A13zjE6yuyHutqBr3Wbqq8
1vnNi45DnVYgbHlaOsZwTTHpXE8xihyzMadXxkgnSPO0dTyZOs06n3CLm3mQ3nsqHblPcO56U/2o
/aAlieTx7MRBqFlgRA1ZLrd+puc3XpKncivELMto9NJg3IKdTFNUdCb1hGGoIenmt9i6C11gM01r
fHiuR6s4NwtP3TV0aJeo7DShbZeZWB/mqZuaX1ROR+TC9SuuTTP6zxRPKxL2KIVIDQUW2dL0N722
dFRprTqNxDwbN0Robw4NKYYqzMdhvlgyy7iBOh87kSV9yg8NLaEuTJZcXnl54t/OaELniOvqSX06
T3X2KLPB2NuGsmH6Oso6q+bOQenBapBCH0x5Zo2Veee5vXM1z8O4F4iA/fjzIj3OSyBOQjLg+bBh
puUDxOjjUcLUZjDNfqmetZQWHbVGCzd7pnR/QQGLfn9Wy+l+9OfinV5G6kZjMRgpSL16enESO751
wa8xA9Corr+4s7Um/dsht5ISA+Dq1kqdQJ30uKgrdY1SaWmLlwmPi4cm7yFsB8g3fCuxRDbCGLGR
hgomaW4X1IDudKGZE9OpCcC98G1gttD4S/+LOuaYK8FdeTa9Wui2IPhWQsfH9+W5XFWz/PqFPrJx
1egFtk9O3QSP5lwYUGLt3jURY3LQxqEtmr0MDN/I6IfmVRkKRE1ua+Yjf+b+/Da2H0u5CGxml254
Z46Cs2imJz2yRaVbfnXra7r98YV65AP40RACAbMdu8xXpkabYArEi99q2mvtZM5d6rjNazckOfjb
SiQEz8V56x0m6iFA1KoPB7TAkRI3fAxRv/i+R52B9U0Co4DHwvFmWJ+K9iwIkqoVdvcilqC9b1HV
YOHVjAvCxhfLg2EVbbKJh7J3wsVwKw298nUJyMafvjeZg/Zy4Y3ORc8cDHkusQxf8RR/nRkfX9ha
rAJXsFYU5aeuyWxVlGpzPL4A9G5vc/C1T5XU9GyXmRgihahdt8FO17Rl06cDiF8lW1QLeuk+giiI
z0Z38d6Xpc/icCTVxAoWvYJ7K0u8694MxufBmhHSmIcgPvd6mhaRpB/309P0YdqlY6c9oP01POed
58HkVvl0kfT+sMvgtMGzcYmT7iC0p1hXfC3ATpLO4tSmPwPUP67teOgeC6tCbGRYkvqrvfn529EZ
prSipqGvRHPp4y4YDb3K9EJfXuIpYdyI0PD4GFDOXzeNiSAKKMxDogrjxQQV6oc+HJN9pZcCK97F
M9YN08X3ggY05I/p7Z+uKzyxiGbkx4jakBMctZUhQ5h+bSfxC6mzRIGZAXEXAjGTS+gpnZOy8fPq
gGf7dFVC3X8MMJ8ESARWPQnrbqW4m+3y1qad+4MJ/rRsvrg/UrOP2zBYRYWYJDGnAGkXrP/+t+Rd
ADsnYU/qV+QC5n1fdUYfeoj93rRtntyZiKa/EXmdPtJGkV2r0cheYngdTw1aQFeFU8+XqwFFBc9d
6n1kHf58eyi2Hd0ffWOCBJ3ZNX1ZU7+P9+eNwaR1Xmm/LnatDTgom16887zJTKPKSuS3YO5icoml
0iTIcIbVuxokWBlNU9s7ez/P7W6rtbm+nLRI8CFhnaMicuqSNLTnmT5a3U6vIL9EmRjjBh3pvlvY
OZ26N3Ft/tH6SIiWPjnKmchl+62qgA2VKYzhM/pH0/tQOGsC5Xd6tV8Ge8l2FqrcwU61nnppi144
0eCAc9ho0im/w3DI72gNFGpjNO54Hqw6NhcZWuBnLccimjqBzsh1AQmikwMWVnabT63OVm6D5c1E
OX2/IMz5nVDe+N+YauX1luQEskBTqP7dbV2KrDHJkI5mlFfrm6z2q3PcKlpi+FhlEkWKRdsTVelD
oypOlwopvziJ+jyQxWYSs/tYIisCHyLVEMlgmNA/uO7c6VtTz33/nEMFHQ03aHNx6XsStRpEpOPx
QlYc1ydm5072tUsCVp2gnaTMqDP7/nsSl8GtniGmGS5iDE6TpCq1zZx5cxKN9cg6F6413+aBMg4K
fRIZikFgVzdhyhBHvle1d4GXyruZDaQuUtdt7vRCyUcBSv8bKdZSnXajY1wZlUxsMh4Gf+HSGbmz
68nydNKHUuzzpTFx5ZlM6zUPRivZjmOKrExl4oVBGl6mW7zR6jPNjuN7IgOiGe3ieN9mBmbVRk97
V+2U6Wf7JHWXR1YC4xls6lYFBr32b+ilVt8MTzOebcncDmqFVyO8FE/vfV/NDUo5k/YiE1Hc63Hj
QgJhoE+bbGHQHJbpFFiRl6KpE2oJkO9T/NkNHwQ1WiihUG5/avmZsi8V1p/XtZE46bZIBwAVUybq
W8Ag1XdzUgi5S7LG+TmvBQsCIaSREK6nDsOGnthH8ls/0ZIdIHHoffwdqU3vwk47+wIB7SYJEZvE
GcH3kJIM8fGQeWjNff/TqwHBbtqqQhQVd5c1NRR+/TZ6nncpCw9gTpfE9hAN/Ny9Jn3jeiiD9nLK
MxAYvkqxcjdzlZ51qg/iTRV4Rfrc93MXnPVe0yU705blzCAq8Z+UZOwTLnXgPWV9p90iWIKMYWa0
9Y1Wm92Vow+LcV8ZacJextAdkInQh/TbiDbFXWol9Y00ZfAcl1pzIVPho0U54j0F8J9ykn5lKpMQ
eFaKC3zqWC+jPUMIaDRoPgU49QoRK70+lZ5QyVnT0TY9q70sfTEX0fv7PNCy5doZjD7b6RN+KOSc
dmndd0aSfEMqerAjb5xZ4agtG1NowKN2w2rQxHmJNAyxdSkfx9q27gYIRD9VveoFBwXrIyN6XmEZ
MeTbIFnmew0jAL5kk2VvM13lNlSV6x3aKZdnDgk37M3U7WGwOyD9zFnvnn3UAG911D5fkaYRz8Y8
DggWzXF3TRhUeFNQfr2gTNXela63ZCGyJ+lNniHlCC7flGCbDWHwblFeQhR0kK+WkSdvkpB+jp9x
X4RGXZsXcH+gRtadxy/HaN4/98Z8eSzYUzKUCuIpm8gUp6j11t9nmXou5MkCPVM9wA8ljIPYfBbK
18UmbUjjN2WftdemojSM0FpEKkxYCjwQywAv6KIe/PvEtssbIcZp2nB85ir0tU6Xodnqw/lUusk3
2Q/m6l0QGx2UPs2YLkjGl2YbN33DSdAK/8oDcAYw2UzFa+UN2VsFP0psnBjh6ygRc+dF6eIYMups
Iw+2yljUUyxyI9uOcsxAMKHidCvrRTzVVqxdJXFeZgwm6HWsZUe3J7bqyGwWvXJJrk3/yaGj+qi7
AuPSLvWunGZoqnDsRPmaY78gtoslUjvERCPhiClm59L1pByiLg+446Tz08skGZM7xWdNoyBfUE3N
52CKw2IK3DxKYjf1UTVS7g3qRUSOzF2y7ywodaYnuvNjNBHEtCoDYthMP/3V97rgMcn4qTDuverA
MRo8JyrrH1G8crGmpXnLrC8Itgmw8XgH+lX3GTQiB8vXHIdvVZf1ZQQ6v3M2buVOJisug8w45QUH
qZStd5dgSfS86GlwLTjAmJj3WXDTpEq0ocx06456ODn3Y9os+eSq91TYqPVnvYVCneF26tGKg24+
yXRZPyRTMo4bVKmIXj6Y3J8gQOxDI7E3CEVi9gegmhXnOi5TyGzNenUmAnrYW2nbd7h7qyhFW3dn
LrI6M1rUNUIPHff3INdBh+DuA0c61qafY9d+w/flzMqDCQuNvBi3le2kl0Hncp3MK2sEsOrlLe/i
6okTV06nVD96vbVAirzaQ5LcN9Pg62FQO97eaNKsC7HzdncN0y8bmT1joU+RmUxLinphFqLGQP9h
M/sq6bOg6BAMCYWMV6JjvU3Guh22mIRTr6Vmdd/MS3cFXXVwt4zHqxuyAezrxsK7zvnMeeQp1CW3
CDmY99KqSBMldfmdPjTugccul02R1ciVqWapH+vcWC6RG7L36DmM+pWfVk66o8DWmH1mdbYpCTTZ
RsZIYKUOkS5ynTXeOHnMuxuoH0+RKcxugUb11pYNHNwDPLYVaLy8OwOBig6fXOKe45OS8YI5AgYN
iUdww53Hu5jT0T/0tZvjl7IU8yMqTDYDhUXqByyj3G+LWS1v2tgULbpGrT+HWWr1WTQYtZ88eX2h
Z7dryWvfTKPKLBFqaasVG8KB77K5pWKNDK6TRroZu4cqbyw7rGfoUmGsjwtDSi0V2S0+UeUpUNag
uqjsujkr5zZvVKhPnr0fEqtXyLlVbbvtvIZOk9TduDrY2WLxaIsQA3pp+H+68RPclma4BOEKx8Mf
+YVhi+jzEKXG0r3CInXUFv69mYVtDtRho+kjcaeliRP8bNwyCR4L7CbsSHmtegpSuqjnsk89Y5dk
XQBfGfcPrI5svcyvZ1lXkiOL+Qvjsdi8sjBptN+nxSc3d6zh0ilHaZ718FznLbRd4BO26KW9dVvm
Mx3R1tzDOkaXcB7Mx2Faml2SBh4w4R5F6CjL0wWV2sLwngmABXKIrPv8VJnT3GySOrWm07FKk7vO
z5vrPg1yGJpF7gmQN1ParG+4Ge59LZ/js2aZPcyh6Pt7e2A6lr2F+IvQb8mxfZE7CS/XT6BtngeF
asu9GhgDbOg+aLBE/PYS8Ut3ipoA+hW86J4XYMq8nk4GpFzaE6ttayvqEjwVTzDIHfe5xkTxpOhi
5wa5aj/YCEDd/aloujbbi2xOxvOua7yKLUL/KJJdLZNzzelnfdOrQbvvddNZtlnVIaZVpHaV7KTu
NfPOzB0j36JLEggEoUlI9oJ8197GHD0O6gfW0kU1AzEXP5w5/uYn4/xa+j4i0sS/XE+2NS1X6yrN
RZGdqAIw9ZkjRZvdFo2RtLvYoDI/py8trhuVzzQsjWpjzolIqJfQ7pyzVGVhZsbFeVUHzTcPx6Qt
wWoOtijhtagKxyPzZBmjh4H04tKf0uqm9Zrr8dhHtlP4T15nuPc0S7TrPKkyHHIgKf60A1U8x6kF
yxedtv5M5Rbd0AxpxhCN4GyJlF+qc9AJ6WmjTT6wOh9lzZNq1tVj0CXjt66jUtvbqUQZ1A0mw6F+
6BGkLxuOG6b97XQy0oDktB1j9BvAVD11dNQxhYu1qgm10q2fYeBNxl3udkN5GTipb25YP+J9SR35
Rskp2l2jG8tdjEB0vv2vLkfDWkvj4UXNjJAigRVSEVGdojr+X7D1SWbaZnjBANo6TQb1ahvoWA6u
nl/9V4vIZtp2Dk1CN/VuS2jV8bYbmylArtOvv+hRHrVg0VVl/mHraHkBlVsHaUcVc2ANrSeA5L7o
y6ydWn2QXRjBNJ9KZdih25raGTNgO2z7xd5Jz9E2Q+e1D3Ysu1ODztppWaYwQ0Vsgupspx0VZrIV
qGpedgQzDvWuOze11tvWWPJtcX0VG92o5a4rnHirlcJ/Qh9D+6L9dcSJWR8KGwC0tgKKKkjQ/tFD
LcFA65Bz+HXJLeoJFPk5oVtveVL4HEr45qJ/wRYoeUyGLnsseym+ORayp+EIsw3t2tw9Jfr0byha
jTcSLO37EK/9sdYsc84ev3+XRp3ztNTXD3/uEfxiB/3fxtive19nmcw2mJBSeBwN9vNBZQ6mWfWr
8LjIRvQlYq4t5id7AWL6gf8Hr6HWdfNkgRBKVxaWD4IHRVDdFUPVvvoAX27hPSK+GQtnuGsqb7lU
AL3BGeaThs3MwGh+wJTwqbVVQpUkW53DLq51sO0AwbfFglF4iCTpjD4ZOLMzOo0jWpBmnz1C10OS
IbPaQEHWaRj+Z2hyI0bpLi/gUvF94cR0z9Miax8lpblAaENmfRTIsbnRzJZCz/b87rGrx66OsMhy
huh/s3cey3Gc25Z+lY6e54n0ZpquvIXHJAMgwPTe59P3V+y+fUXwBBFnfhWSGKJRVWX9Zu+1l8mL
GPUbM4ooueijMcqO3gptaGuDXh5NZIi6Z45D9kwDsGATkBQl433mKOcO5e6bOATEZRctM3xbSnV5
b1BG3LOVi9JGIF3/GGPcCbQh0k7LKMMJCJZlOiSmii+UIc/dIZuj5iMwsu65aeLggH1wnDkJXo2t
2xmalK2MxRzwMtPpwUBU9MYfK7PzqP0wH+iTQtsbWtv3uIcI3UPUk0qNnSgmKGglrB9xiGuOUqXD
k1mifNDlmXQydADxW7MoY+IMKRvJ6KX8lPXjMnHAYSrxzZjlCx+WJYUO9JYLwfxORLwrfkGdOiRd
RdcP+RuGGvVHDjXipURReaf0CD7py9F6aJ0ZndrMpCXtc0P0AVmGE0f5cs1o2uFpG9J+jMlE+gax
+8Ub/udyl5k/gHJh8YmuGJHxF0SxnRsh0NNAfTO7Iiy9ko//EMgwCv1x1qVTa7SFvoK/Pb9U+Fdc
QDAIYRcHir1S0vr1yHh9V81hS9u9qDIXL3P9laBa5qnumSAgqqzaDfCA/jI1KaKcLFI6AMp6uBes
yFpptc5ALikzijZONqF0YsaIEgcBVGV4jPP5hk6tANsbwx3quDVxHY2nlzzD3ABb50g/ogRB7YFr
Pxa1bUjFGnXTktgdHXHtzINWkBhE0OsR2rf8iFdux+oyhubeiMQ+cxcFdRTsMpJXzbo+NVGY5W5D
Hh9Zeil1hh2McXqcKXtmp+PDbBZRJfECon1H/kPDUBFQQesuFe1aSm/K0bEemYY/lmPcf7OQfonW
fvuyfjFgmQHf4jvhO345mxStFqvOCqQPUSzF91QcpRW247ioG321ycK2XptBlB3VBKvxqFSFxzq1
utWs582WTHt5lQzGLU6jXTKOLVXAh7sf/aUjclxE/bVfxEb3kipHi52YUumPQ0HJxllGc4S4kc2H
giOQ0TTAqzt0bVS7Ux9TVFUMf7S27racCpXHwEB1x0qT138/mv+4K2F3clP+0uPrN9rV12vFWLoi
r5XgPU3wAvKCPgzPbcv4wE/Kavqs0rF5FpCkPCtoMAgdHPEccgspk670IQJ6OIashyCn0XYDc0pE
H/WDWDvdLNUXsTbwES+FtjoFqhldEpbvXijy9KeQCdJ7l4ndGVMgcXu7G1of5Ev+ZvAAj+E3dJo1
jLyf+RsYtcE/GFz8jk63GL0uiTr1byouLq+g9tGWuxX9nQZ8+DTWs3kcJAgGTiL3KU6m2FKTvlVO
2V4aOsiUoTTp93gdDQRY4PdSoxFLp3OeSOaLxp++lzotMG0MolrdL+ZefaC/Th90iKTbHliNul5V
+4dSATmxjRntjBaW/VpDXvXZCv3sx2bV+0SxyA7dSBSukVn0nScy9P3RUehNrhZKtXIP4JET5lRV
45kiFqf4pOmte4gWk3Qwofo3sJaxX/7R8zE/1SlXfgrjEOL73msY7WbGNK5lwO0J86i5rezUkocR
M9VcR8AgxWetjbXMW+QpOleRoRyIMJWeeyvvdlHXFteqtuajBnQEAoXbxufN7dbF3T3lAJu4iUTq
xkMslsK5mSt1lxpwUu3cUo2ncUwJBiqAIvZxgWk0Bglh9RnjRvkBnlS89LMi6TaWiqZkz1VLGT/Q
f+/GrEw+laUxMYJSyknylsioMI6HNNH4DVlIxqqYc0puZarN+Z7uYERSOFUNjqBqpgV7LdX605AS
lm7X2qTcL3mggZEYcSefArgKw6XDc1bGcBN7SNMPaQDaEI/tzihWfcIAOSRFVKEXCTLN+pTzZrzJ
L0v2cpYI4guLhKsWNsWwVdN+WpXBhKAwXKZC92a9zk/SMiMBJhF0diZs2S+GNJBEEU3JuTImUbKJ
YimIQZykDlp5a2mto2ZBUzrmNMqJQw8spcghg+G4IIW49QwDjSLny1SvCqk0sxUnkWSueigIqs0T
M19GSysDJ4DjkLiTYJaiXc5FnZFllA8njjh9ZwjAyFs5Lgp1G5WFnD3lqkVcqtRHWe5XiSQckKtj
vGTHNSQLu5iS9oQRTIWhcBn34M1WGb+3sglIGY/9jO4nG6MjII/1Q9bHaD8RorhelDZUfMgf5qGy
wq5epcRmpSvk2sni02ob654Ii7NuDuCVg9oFJWqaug02mBtZRDjMkdA6tRkkgzd3eCt7U9nAm+jD
KhkdNTCwKBk0HbbqSEv4DjyV3sNUu5mqNGBmaTcDUmC8r5a+DNjywNJapnWS3sy0KyXMdt0wI3OI
8pKqTYDV7I/tWDU26585R7Ok2KF03NX7RtPMdFeNtJB6Z8h3DD5QNynEFftRW+NbU1TlcRmkTnd1
JTTvTSQ54FhSKF/1FAqN3bXxADqQdpeQKJI7U4qMrdTeOrW+rOrEjjsd94PW1EifCUngiYA9zOgo
0hWCWOHmdCCtTaE4lpStKI5G5w8cES7vs9+G3TIWEK8n+cIJdhMIx+rwLKcRjGez491MGTOc245a
9lEVVhPwTEqw96SU+XFhsBSuAn3IRRCvMTtmw2LcRVEnH+JkSpU7Iy+rHXjYInrRDJAH/D7Foztk
efVkTcuIRQZ1wK6GLo4jVlDkH7HYD6OHVbc5OZ1cp53dZZjSS1PMQAVW0zaDvBA7RpmJ8TrAl+Mt
LEbjKJOz4FiDZTyOTU0wb5QrcrJZ1DIeERsuaW6noVWNnAlZ9wklpds0iQVBTKnLt2iq8sdA6rh8
h6htTYCmrGlceVos8qOh5d6HAk5cDuUNitRuin70k577U5iOhG9Alj70ephlTmYVzASjZFq1Zi58
6tRWsZdbTYw5jWQmr2I+/IokwNOrLYSQHrki9OSCoWQdMKIL8ssgZf0zRlidF2VKeJ3jHt5+o3fh
47xM5aGoAWXcqQnI7DVrumNPTIUZx5veqD8NllbvkmEgJU6hRZL1xMEeK8exTnJxRYxsR+vPxD8/
q0IzgVB1jFP9wNT68NAPkS44GfppTtBUlksnFYhA8KNiHGUwYKHK1go8II07V0c+A+mJ0LK0muSX
UYqmjlFZbZGpWcSzkSB7aIOjkBYZtsrkcl3rbk5JFjO68dLmBaszzVrlToTjMPrYa9U4rUhSNmyV
ngugDgPjjQFDvC9bAF07DnBk8hiKKnjdaZ1OcEMkSPUerKrdNhKdi11JXQJco1rRGU+BKr/IBqHJ
n9DybiACh2Hvk9pgFBuukCV+hwYAjx2GXPKgKbmacsIXw7iuw3SS3TQd1de+N6b4BA06u69kQtfc
vG6yyCUJJfmpJ61qHRsiWMi3lpho+XRz0BxGQsWPCFll9blK0vSxhtaY+IS0arET9XWUOV1eYj/Y
VoIOuSxYwnXW3ZQi1GSj/gD8UGMnMgXGfMBeUZKPudEI6SakqsY9iM1DpgE6b0BPsw1GN8ZXazXW
ivkgiu1E9dHrvsLOAOBMtIF0DYxhcOoxg15gjNBozKnUstLsNO4L4sSV+k6K5+XainMPahsateSB
ggXpVghEyBK5OfWlnU1jeoMTY2Gy827MfhhGx5CN4Az5bKWx9kKeIPJdnOPEajfOMjOfElRnto0h
yLFuFTXrCtucgZnZLtUd5knlVeGgplcokB7q45zfxUYwN05dKNjGVWQfoXVu43TLVyTuSzETtV0+
jwyvQ3koFL+/1c2OKUeL/jQYQQhkUdLJqtmSraNu7LZVvMSyN2hRHD1VAYa4q6HklrY50avqqaJ9
fkhulD7HIFG68IJkGVMXZUN1BkxuPlKNPsoeU42RHtPW6LkfTBT8Ya7H0DmiRDpIlRxtlbmVLlqJ
7xhnpKr+DNO4Q/OfCtk2EfL4hyhGaW3f6Fp8BVS7tlgwKIdwAw3ERuzFuaGglgCkjrld06oD/hIx
GvStGJ8dkmuNZGaKGdavOjYJIPlxDlAsDCXQEPpR2R4KC10G53f4YPRT8lKJmfRQZ4P+2OHU0+1Q
yesHHO6DbKWNwozzglHpsacxuekc1UprdD+D3B3xSagVN+yq5Wgxnn/MtJrRDxLQzhVZDpWnRFKk
+TF0F8Gn2hjIfMFD0tbkdCKfqFiQF2JRkjxYyClWMUMbwbPMCUjOisK9AlrzyNpg2s1XWR4qYSbx
0NJzjU+gZNG9WY79XShG80EjNU20R0NIJm9uG/WyFOP8OM3FUxIyKrJMMpbsrjBHEpvEvjLccbTG
qzCN2rXBAY4ECDAjLNyboTx0eZcUdqA2PGbGAvw0U+gYGX8YreJWhwFcVsH82RJ+pfv5mKnmXVIs
TexlYTq4qIPTY5H1ym4Q02jxZIwY+K6BtfxFqcKPQpn18f9Ccv/DUv/fuCX/o438QwlxeCMk5y3L
/temvTHV29+o6rc/+l8+1tK/yDukgoYUh5rrZrP6X0x18V83Yxd2smWQu3hTf/0/prqk/utXMgno
LZa3FnZS/5+prv5LQx6E2IquDoaYrun/CVFd/60xhKiHJwhAMUZ0N6RY+yUF+getCu+pLB+JFLo2
k9g4jNjtRTTvhlFXcLapzW8a0S8kqV+vhnwbojleTTpz7d/bUJ39MGVClV+NuE19LrslPI2Qe7Ex
O5QKYBUEtfib3v7fvKaKUhwDA7ibAK+3X//HJ8yTIJL7fEqvw2ycptgq11M3rW7lDQNJYxXL6S62
vrNw/TePlfkFykY869FyfX2sg05UR4kB8FVetGU9dOamm6ynTjB3WaxL3j+W3b+hzKMK/fotwj3D
6YMXvD3XP9wEESDchj+ifrXgfvgmUWCkt6YfIjcnKU9t8hHrGifecx/eSckp6Y9md1KKtQaDI3Dw
6pc7Z5HeqMOTAFLmhxl+ID+bagLAzuLATOynokJR8zCB6SI/S+7V9qRHu8x0as2LB0hBTpOvzPZl
Yd5ZhJU9NY583zebNnLVfXIpIw/7oLm8V4e7qDhm0WkxcPdZLdXKNFeBdlUMt5IvogrpLLHhqgBR
y/ZYXRCgr7De6PG1WE3yGj2AK9x8e65msFFWxpYzjWrZLo2T9bi86YjytM6Zsm38oj6l78R2pwJE
qx+ZkB9i7PEqnKHKM2ZDjkqol/gym3ea+VYnAbcbCoHqItfvNbPEllSySv4cgldgDSLSiALzW2Uz
lLjrYmWl1M/BcgkI4Ih8opLwPsLRptEcYX7GgteWlCch3jXTFo9LKMr0BtJOrLYMnfA4unVlNvVq
GYb08T5rIWSim+7UwDXGFwoeXV2FAsFlG+O7VJRf1O//xvjY66wSeKegxcx1QPZvq+gfO6FOwibM
R0u/whqpyXIIVFtt58CdSZlhIQSqb9LR7wsIlPaM9qnsIEz9fan+sS/YDOhZyXknJhuN2JfNyCi2
S9NZV6+d+daRX+Z0Y7s4egWlC5WK/B0E/ee20CQOSLY9EgSUCL9/YE2Qu75cGv2a9dZDEFWRjSoA
JtGQ7Cfc0755tT8OGqSXuAig97lN2xBU//5qwWgMQq9M2T3kPfEGybhUiw9GFWwwKd7pVvzA1Dz5
ZiD2y0b1ty+VV8V2QkGLwAWDWvz3V52DEM12aqT3zay9dMY6ygfzweoCug8zrT0pgSdKATl5LVJO
IhVYy1V0T03GQIZ4r7Y3FbQTaelNpDHpU3L9+xdu3J7xb+8Pzi5Sb+YAzCeQ8H35xmNZE/JUDq27
ojoY/Ypv21AY66412YVOSDmmims4HJI/bcQRuzZ3MOyo8oRPMFPs1UTofOgr7ro11omJnx+anbSt
N9rWWJEk0ONxWTvWAapig0GFxrCbLoGqzq0ZGTk6OWuZLWx1n+pKhYVnCx/Cvt2Wa9pY/di+h3fR
Vt41r9k29KNV4NWebOBlbMuGTVhdcNVe/v40fuGsfz4NRn/IggmH/XoBhhWeQjPQ+Z35MM6O8iOs
QVyx9HF0OK+qE/zE+PUBL1X5nO14EBOcNNGtGr+2gEtsuKSBLWBBflcdxl3yWb7zOYwKrvA3q+qX
O/3f3qfx+6pqQnEclyGy7pJNtVfxXzOdaNP45a5cC+uCY/Qn2YXKc3pc/OAyPEunYj9ve88gNe3I
NCCInOAQbeDQQqu8KhskwjP8/3Jt9R4ph5BSaUmryF3SfUKDNT2gpy7wuCDKjtjO1uEGG0w79aLR
xrZyF2zGs3SZrjNlNJwWyGqMB8DnImaoK8BSgjPUCajGb4ODVZ7n4E0sX7oOgyYkRbb6nB0Du/TV
dbVKLtWhPMmEQt01h2Ql+H//fq0vYhERMdXNdRa9H4rVW6TO788txbw7DyJ4gfGjuJVO0mY5Jfv2
mB8tW1sLT+pja+eXHvgcIAH648R0Dg6wM1i+IDkJzuGvqMwyLINKp502DSPqZpVBWpSgijj8uaxZ
9aZnxP6iraLaK9CpE0Tau3OyMjUHZ/a+cGrVQ/He7pOdlroF7G7bMD0h2tYVm87PXus7YdtvzKfk
VX+SDvg7+MKZiwfyUgKN2wFOHjk8oKLA9bmzhk2kueyHulwrqiuUvpCs8Hu3BtAvT+zQ3tvJ4e9P
8cswiovq11OkajF4lprxNTthBt3COUw274JDcIgf+62yiR4Cp3KzPRGQ4uQJwLolAKSDGSYUl/yg
b3o/2xW7eFW71qXcTJ7sq75Y2PITWbTZoVz//S1KX1UuICAys1dYq+gSmBd9nRhVajnVS1DPl4ze
MV+V0ja5Ddx9nf0YwkxXpl1KrF5reXm4CUOa+01mXPThkhQb0drCqm+rF9V6MLtt23pGeNBmhwjo
OVgneEj9qEDj8RkkHuXnfIoCePm2cikYMDOtl2z1gxbdegvP1U9ZJ3L2IZyfzQag0ePXlcaBqpyQ
qz06Zu9p0ECZW0t+U7qxfLeUblu787gtk6OSe03mBvEqi/yYoYsBmMoDlth2lnLKyu0gPhi55MzJ
cUkPVb2C73I7jdsTaVYwoI8dyWq9YbnEMOtkuFrQRdyhR43g193KED1UBK3dv7eSreh3ab9LZL9M
L4Ow0mdow6GtF+uCYTwmg1AOFOIXqUM0y85UPiJvRi0bHimVIBmN6AI5IxXNYYkWiGcwaiRkByqB
S7gqQ10JWvk+n65GdB76Q2tiiW8+xsa9XID/JDyt74K+v5Yy6NF1Cny2OjQUWqgvWz3IkREspPle
C7W7CXKSDUaVigdfpoWVZ3xzc/zxauiFbhp5jW6QDfK1uBCxHMGmO22uGFd+tPDAbSVNE5vZItkN
lfyNCdEXXoEp4j5hopDG8472kDSlr7yC+EamVcTwLtHzGqywXtBoFD9wD7rV+dsoUUUnNjbFMCj7
sK7x+rpliYbN2qqMbUNe2Dd14795Qwq9FI0qpZWK8I32+p+1qzAmaixGk3iVzOCpGcF1KBxtCNx7
+JGZHYXBqgNQHIX8YqXCMa6NCyI9XFFC8WLM3+YYfq31qPAoa8hgoOpiYv6V28DZNIW5KMMKa8YV
fDcnUsfO1uvax/ZWcPFcARWnFv7mXr4Vc/+8lqEmIk+nfEDbSfQUAVa/PQXMMDrDJGD6Ci+9BUBv
RZiouGpOFSvv7yfcn58QFZNElQIdgAf/lawkhJkaEcKBEBqjUrsMvG4iNlhboojO8lVREt1NJfWb
+5NS+Y9PyPwdxqx1k+GLjO2+fMJGrpSmquRrmm5LWOTJJlI/8F5wUsZMmaMm6946GuEb5GNbwfYv
gVmqwBoW4RCndlW+aPW92l2D6pGI5WnaFdPdXD3O7XvdsUqmuyjbj917rO/Ubk+1nBa7dFmb87qo
D/OyrgSgZi8BF5aYPsWILZ5zg4CawUk2Rr1OCe5VWzo887Q0XrysUZ9M1cWI2fXnAiqSvs7FF7Hm
AFeFY72s1fmQCj9Leo5F1lAZIWsQfIOrV33Ww2tvkar3WBt0QmuDN2KesM+VlR9Z+QhrtpyOLVHH
+po7boAtKG6Q5Te5KxU/Lbz0m3avWyfT4EPnrpCtxHggTxtU1l6AMYUnM3mQF0ZLVzps5mUBn4lo
n1TYyupn0K+04U0qj4Vyiev7jPZW7xjsrjBGd4d5k/CsBC7ahrzmPd6v6GpMr8EEXtEOc+n3P6IS
ILt4Y/JhR9pri+shodiVvsJ1KCKWq70UM83OuomdUttUpierG/pnBCJDfx/xW+OUyGpUKYyFzcee
8DHFk5U1GEUc0DjfzuoW+DbZjdr276v6Vrf+voEA09B64XIIgM8x9/vyIpoW21YtUK9RHGY07Ixk
KihfNhGHlT1raPPQ8Rjf7No/qmkNky32rCpzkPKyX2uFaAnHHlqbcl30DxjEebM45eKJsGvNcpfW
P1vhCJ9JnbhMw4vSbZkUBsVKCg5q/djlPgdKO70Ipp8Zh3w6yPkxlkHetQtJsLV2maVXpHEqTE7w
BIrGZjtmXgi0o2/n5NyqiaskPNl5W5c+ZtjDVjb2hZ0rD1R1yzkgWs26WEPviSi9FIgW/qD4ckDs
hNOa22Uo7EqEfbOd2s+w8FXNw3m0/Aj0lcizE7fWZUgPzOftZjxFyXM5azb2aJDlEab0+0W9VMjh
jebRULbh4MTNKVN8g5i3+Ju8ESigf3y3N2tfRMc0wziD6l96FrOtq3AuFPkaK9sUYyrm6vtso50D
D5+EnwPOqYeFQcezarg3F7EZsii6FagWwUVcthOBRj7Zx85kHKpon6nvt/8IE4b8DFh1Jx/crLCX
ypUVu5xILPKFu/lYLtvEOETF4VSCtTEI6REsquqGCR+6tM9p6LxUee5NHkHJD/ty2uRS5UNotLJX
K36bk4MF5mM5Qbma47so9uRpLbxXZ6k9EHEphbtwIK/+MZgfhn5wzLBG2/IWqhelgorfHtRlJein
SrEV6gBRyp0cVVbVnOb5zez3FgOazrgKMbJKwvPcsnaC7ioKYHalI/TbwsQkYnJDzR4WlzCySLHz
8B6CMgSod2Lf3URApdzci4gFeGRQ1e565BZcA81BprlO6OGRWYZOjThNN9z5Udr38qFWVvKI9+lR
ja/N2+iG0hmNX4UJhykcMrQPYX3SgmOQMAocVlrzoXC2RQekxWtGUU7AqLZozq32KIXBOsW3TK5O
dee9aWnkaP17OSFf7+INQgzbnOD8T++J5ObGp6hHNpwVuyXJXipXRUMib+0b3Q+JmXsecK77GMLd
WqGgWc2L7OlIGIZ0tgX1Pq+2wbyZmOP14Hp9fw5RNeX6e5V9aMq9bDeDK0wrLV31MTXzOpldFNpq
S5mPosZ+4MtcFa+P8rtQ+dHCxNonVSe5Cg+96EofYeKbNC+1r4yeVSKo85rpkEYr7gMYOEf8YcyJ
BCe3dbloslW0mRM/MFaleLPH9up0O2du9dClO2BVH7PTxZtULh5bCTeiu6+y1YhhpVOw69sDcp3I
8PW15bYe50P0Qvp8+RruLL88pm/CGdFpLtnDdfL6zbjuQYdPPViqvjHAXa7RK3Eck2CL6/qO7Kvh
MqvcZU68qXbJE6PAwJkvmGKqT8U3PZ/0Z4FLDgixzbjPG3Bav3qOldTyeWoV8jVpEpOkoAplcT04
NIgo9hU1dnvJ8hKxgCBsgGuFWe9apbXLMHmFqKMfI1V6aAVj34rpN3fGreT47c4AP4R7rdyyhCBr
/bKo+wdsatVNHgsBPpwY/iHI02SsbYsh/g9HI6CUfGhAMkOHvwLN/febCSv6oDaTWbwmMVVFpfWP
YiSeVXGgyV/eOnE5j4n1zZmJpeifnw0Bioklx+3JM0P48qq6IchJMkvXm0xvcUTDzUWccJyYQJLQ
rwtUiLBlPF1aF/IxEVYR63R5zDhjQeGrjfkpxe47xw86IiCLPtsZ0jVMSmcSXoy6dqbhGGucGbs5
+uz18zJ+Svmz0e7E7H3oz3VyLpPHYvi5mL5JfFjiIHI0FlKaEB67aeL2mkPNiSZYs43aZw0kEexC
pyH3cfJKKqlkGzebwnDxhkRNk8UOOwZzJbYuk4co25rAyr7mqGt5B6CxphC5tB7NpANe6AJdrch0
c2pv8FsvPJqX4LX8GTykP6vn0tPccscchd/H1MivPd0bXjCyeJde6p20kV/ni8CP2hlDd4a/psgY
xcbwlL+LcL1IfrpcB2ENwUUx9tN4KVamsq7y9yH9MeeHSd6Jg0++qZhgVUB+aGFLTL/iaj1od0m9
F8vn3C3qPRt8kf24Jhx6ZwHihJssXkMlsNIVlkxc2AiR0Xfx7+Eq3tcvKdaZLzMwNznk4J0SJxtH
IFwI23iJ3/9eStHo/rl4cOolS+yGgPzZjcydSQeZ9cs1klylXk/6Okn2qupLkx8g1ux9fl7VXTne
MIKDK+KwsNVXq3bRgQ3VfWG89+URLN5ExUBhPdsqMnXEaZGH8bSGhpX2DflC5bTX7EV4rnKnPJJ5
7gCGcgjq5CB6o+QmuQeZ8W5+1jMHO2oMTrSL+jw8Sj+ja/EIkV+5hPtqzRva1ofIT/kfWK8ZCk4M
vPfBqfcNj/e4KR6rN+1xWJV+WtiC5qR3HPc/ocvBzgZVlsiwktweSjZvcB2djHVGhCDupK6x1jcw
5xrpXj/pfrWNXovSgeuSee2m+wkSyMUp2e2LdiDeWzsoB82zHMHLV+lKd0kk3Os2l4kj+o1HByO8
YfCNM0mFzegrWIt4F+yDe3EE7wD1ET/kTbiCWXTLGEjs+lBux6OyHtb6R8tp7cH2e5efkt0My+FS
AH3ew8hgxy0Mt7wE3WXqjfMWxXsFl7RYi8ysho/KuMzDZlbuompZadPeivykdfi1WMWJzI4K27iK
L8VTetBf+hFdhB0e8ocaHQk0kcrj7yZwdWGtl/4kOVJnt7qDbqPGFpKXG9dWuxuEnTkcylEErXtu
5+0Ihsn5/j6sjZWZO90Cau+NMBwUd7iknSM9jB/a53BAURGbqMyd0YTE4yypB4IkDOtGdwjZCAa/
SlettoIMkmYH0fQN1eU3l4hGVDv6RMQM1RZF8pS4Jk6VvR9o28CCJbEjzFGT/EDZSJJvlttovKRA
rOFa73+qMfXUncKIeFjH9apVDxBKlfY00pokXte5/GRvYEO0Kku3GznqbBKV0sAB2GaISECwxfiO
SeQ3XcSfEIiO4bckgzbdTMb/8MJUtSY3jSBfrnlvoMwd2eFBPMFKHZh3RKmx7dKr1Ox1uT8XpWdq
uewK/OXkogbEq6Tf3Nh/XNi8Ha4NLIhkmfna11Feg+QYBkwkXaVnq7BmT4S56lQlY43J/OaeYtT3
x1GjEy4hkoVwy738A40Qs0AZUqlarpObr+ttf5z246PsJb7ljWe2BqqmRXLyaNtP91XqNLInARE/
yGf1fobneAYlT4ZzkjpEDCL2MRo6YT+24DI6JCsjLDR/LA+zaDvaGwGmOD3qHXRxZITwuvyWtX2W
DS/vTlnrjIN3s5EhDyWBlIugw2deI56Tn7eNfppf+mFNDFGoHufBw0lfPM/naie/NOtwk+87b9mG
q3hlXdOV4HW7+ay66Qps9Ynfd+J4fyzexn11lP2Rc0k5qhC3k6PBkgzcNvE0JPLNlkjgLj0s3XlK
D7nK+3DV8wRdOnLU+nYcBgrjL08wLhJXDqbG0NJw6jkLD7ez8SCeefvha0kZ/iCema+Jz9DkOSOz
HTgxVh7By7K4zGFoiDhj9LNyhdvrlo5ka/6yp771VZv71pX95SdOQSIGdQ/Fu5U4FfRtxU4fRvYd
bmKfPOjbUbNetvpzdG2Rrd+X0KYYyFUXrJKjTxi73JrWh3UmHU2VsO6x+fn2HSklflZBSoNh9z9L
rzjUp/gZ2GRrHkm/XuvX5DPkfh63zT67137MW/mQvlsKwLFtnAGF+VGYtsmDojBWdtWeFtrucChX
blt10ffZcGmDndkeR8sV/BTF9YC13H4aLn13jtVDqMKj9sktFBS3klAncOhwPLiZsLLalaW4Qr8m
GTiO/NFwQDFUMm9eAaz1loPbzVtHS1gtdvqEfdWNWSDYEOK7c9UfZHk99748X2WVfEQHa7iWz13s
hR52LnlGgZNqByt+rMJt0NrGN7juv9mzN7d7iztbNvDT/cIAMHvFQFjYLVeMk6qToMTFbsgR+QXD
pHp1p83/8RmBX5lEeNnN/Q0z/y9F7S0mIxlHIb0GAMpOF5ucmE29Rb31MZuC/h1I/AcCALhDzSFj
P4uch8Py92rWSioiqqL/w96Z9baNpX3+qzT6ngH3ZTA9wEiiKFleJTu2c0M4icN93/np50cnlbJo
t/XmnZsZoIFC0NUuh9s5z3mW/2JGe1QRcjw1kq+anDbXioG571B/g3DgBgNVkl9ntgXwwfDxPI7T
lCNV57iqE5neU8WofhCcukVqILdwirC86tvHqdP8M/Dm6QZN3XUYTqosz5qcRd+IYR0mwT4frYzR
TsMy1fV6RbGzhMnYbD++3FzdH/14EcVVhZnkBIPAz+T4vUS5lYywSoK9GYzdLi6G8z50zXVU+dUq
wI+kwDrPHkIlsAdzZNDim8aa1nC6zND/2rUlNSPPUy6EUHU3uoUsSablxnkeRCfOuBdvzte1Fizv
SS8VzJuEXgeae8d3WiVC4UawSw/yl4brSaC+F/EtwmyOdnAd8yyx0S1k2xzQvnlW7gn1DEWDL7h9
CEjwIPYRrPXwGtZDQgKWEk1sqblMaLgEayFYRygzRLbmrmRaP1LA+X9o1Eu13Vj7JNx50i51l1qx
I8srYPKhIzMwcFpb5rIdbc1sF368lep1U5JErBl9Wh359apILlKZ5u2N4O470v3QDpDLfslahh3/
UxEWwdfMHm4KdICMRQvyoFrQyWjhvDNEIV0il+M8ukeKIwZjZaB+sPRhHJIEasv8F1zzW/8/vOfs
+ue7fK2v+gJ6mb9iY1p7zBEwN1dnMSDSJYP2aywexrw8T5skWilGry1jn4MyF3rcFDL9qU05P/OI
7CoRr1TJ/YEnfLZlKHL98dKc71hIr3hFiYbJ0sbPYe4DSins62zZFBWzQGKKE1+patc6bvBNQl5z
kd4NbbYJu946ESrmfeCX62J6QHCCEGa9lDavavpUyRNLr4L00FrCGpPMmC4Szm8YkS4SOZBpZumV
/fGjvtn0PCr6AmRudBL0F2zp0QRLRchSUorkgNl4a5fGblB0lyKPbD5MovUfX2zaSCo7aGLKv8gT
v3q+3us1qBka7zUsHgIfYnekmM+Z1NwNcXAqM50nZ/z1NBGANpAOTsfKDOKjFAoaborXHeCq0HJL
K3JtmZHNx4/0clgcL1wNOw5DYjQkAot9gbe9eiZELvpKKvT2YF7QdKP1uuhvsd3r9AX+fQIqL/LS
pOgNNmYMk2/libZGvgOgNYWNuM3SXejvBesq73eIloSuk1naUovXsWbLySqv7aZfdcWlUt7mkHC9
lVQ5vbCy1A0efnWw1twdmhcGhaK181Qb7Y1y3FiubUE1ghPxg3KSqXVPqlTj6bQKbpNb6TOCJqJu
K8EyvyT34ufx56hdIJRX+LZULD2yz3bZ1MuMkWF8mcEVCfBSuAyNNYQUivjRwzxq2QK9Kdb4JnqG
E+7qZCO6TtQ5WPA4zYmXPJ/68SknvJwC+BgsGEi94/irigL2gLHYHEQU+iy9vWLGtxgtGJNtXT40
SFX6tPM//rBvcIm6hLo7c2aW0bRYX5L/Vx82NfwujZH/P+ABEFIG9qshMXwbSVawXW2lrkRFpCXU
It8s1GhQgID/48ee3MQUINp4HqhI1x8/tuiNnt9pfXqIBbRlgyRA4gtFuLBIC7sOZXkVZj/QgTul
Lfs2JBCCwWPKJGSAr+fOxFUzRGgZ5+Vh0MvqrIbdDhZP87VlInnCif7iO28Z3q+CRZUOEdgAZ3b8
jEKNml5XZlysMw+FKG2qNA4ZCfzwu+tsUlQSJFS0RosRUpxnJxLBd64O8hRJYtIPUjNj7tiHXLjs
w7AqD0IqWswsRmg03oXSwKDVguBiOIfqFTIE9D4zmXv4eIG9fc1Y6EnI96JuJlKvTofQq/Ulq0Hu
tWZaHqqk2hWVTF0jWsSLBt0kCxfcj6/29kjjarTFVBD1QM7njWyrE0sgflp1AFpRb2hkdfW2RwJy
0cj6Z0X2/SWiDShgK9FJleU3pxqGaHTjpiGYPNnqzPI8BBrROciZgCXJAMitFG998NBpc2hqYZeW
CrtYZiTd1+iyWBwISxCipq0GW93ygGDmsbiuR3FtdKp+qJizf/xiXt7zUQCnvY+bCKc9g30oudPt
v/oOYR4LgHE9cT+gsQfZc/jht0W11rO8WsgR032SAQPoOqNMK+qJzDVFdOHf1wHqD5qaqGv81DE/
0Un3cmWPf3ljl2hqL/PwxK2+WTHAVVEEwHmGjUmmPrvTNh0Ra0z1/GDl4LfHiomJlRfS0pWjb34B
ouzjN/PmAJ0w2TpzDw1cNKmZcvxirKqppNQzssNg9AqQcnArsdvEJ/agNmV2x+/fVIHQ0LdhEAAS
dxbcO61UskqOg0MBWA3XHEt+VKR+X/kjnvFBdq6roNW8YWQIrBb5Tte4D0uIFYRT9KtJTPc6g2e8
dkfgPT26k60edZe5Fig7hLqShT4+qGbCaLcM9SvLh+PVjI20HuVvJkBeJJO+Wp4vbLkNuqU0heW4
v4SaSrc7tdRlXA6gDUQSlVoVzoTIzfZWgiWRUvMBxlF1ckOsbhq6o25ttjejYcdove2BFQxanV0b
BQYmdXAiPX1nyZqT9RD8GI4nDqfZl6kCDBObKg4PY52gbAgLcNlCwUO2X8qWyDjivxlCERTR9oVT
YILahVrM0FW0nsVavIhk11Z6tb1XUY0cS1oBpWyVaxV08ImoI097e/5xqexA1JCKIfAw2/uFnHqN
ZabBAc5c4Chdq1xJdSbYaFDJiwFtwbhxMwAFOVVRRu9UYcAolmx/CJ7CKlekaCVULYBAN1lD/w62
I3pRyFHW20htnADHynPk6ne1K50S33iTc7AWoQQgvwEuQ2PTHa9+pUlLwde6doJ2WY7C6jhnyLbw
RDDsptVB5YTQufp4x713TSLllHigbke0PL7mpBYkycjJ7xF9/TbG1XPix/exG20T0+U0ZAAmiKeM
G6UX1s/xNyLx52ITqM6aQsvxVSNFKWUdEvYeWUMlvdDVg2E1UHQ+p5PKeYPKxoOWXEBIqouzRAe8
A0gzWPBWKFbRIC4KOwi8hQexZ0hQeABOYVYrhZKtGgAYuCPSC2Ay5K8I3jXpV73PIFbtSjp/kIDk
9moSIo3VDfzCIdnL/SV6NdR4G3e4ruOVMdhIsgDKaa3PVVws2/wukb52hV0xx2s0bCTWlv8D/G/s
0yLUHZfWeqLe6dnGvE9xQE8fFGXXwbiR0JNdVteaaTcDIzGQP8xLdVuH4h6Gi6b/IeT7iDY5Eqdp
v42MC1W/Mso7l0aefq/Gqm0i1M4Nl3ucndpsnXvLsqcleznkq8FcCI+EXyZfgbZ1jbUx4U35q+wo
hWXBuQ4i0kE45+PV8vY4sKhETRgz9N9J1maBMxaHDnUomVCpoB3q9nQ53eDSA1+boWJ7YmkSjN9s
ZS7HTrA4FjBGmptLBBo6MkGhdvtGXXfyTaYv3PGqQn4oFoulVtkaEpum9mCYTygYu3zEzD349YPf
nFXKo6I+I03Sd/S68mtERmLhwncXxYiO2P3YOIDfmmznigxj7iTzbhgazCvuPax0ET5GxUBfB8zL
hHBZu4w2QFfgQAmneOs2+86/yGTHM1FEASuVf5ex2hsVGhl8oQq5CfxWkQjLWc/3lnuG9NZCg9bT
6dpyQJ3ApKXSV/W29QVb6dLlsOxA0qldQw+loztHhxm58aEFJ8FQzcogNoQIig80J0Xk6hgENjhW
C8qzpH0PBBzipWvroaeqKiGACSD6U9oG3kORJU7LrQ80tkt+KsNl6lyRRutn4DELMRgWYsWxEjHp
bh+1L3AIOpry5SL83IJaQkbWvCnzfRh9V5kiY5JAY2Br4vRnebeWdxOUON/sRaAz/gOSU5a+K3Cy
GGEWgXhLwr3LzajW1spQLsKpYA2euV8hbjXAsAoaR9BWJgB1WtLF1pQX4+eMw2/5oky4pOHCQK25
k39Ih95fMQqXUFePonMZygKyzdywbzf5jXDDeLD9quwm9U9guQ4Ow2ppd0SEGonXRUXjBhibvMqA
9HFaijjifu3kz4JlZ57NUCjxV223aiLbU9AjWOmNY4SbOHUsimT3LADP2H2xKnqTW9nYFsM6RBZt
ouUheN4L5+HL/90PV3UJGh2iHAx+SNAM5h6b7LFnoAscF1NmxCy+jwZKr3ZjOrAMmdSW8q0VnaF5
n8pIdzx45jYevxjt08jKNGGxoCX+MrRuEA4njrFOGI9aTtbYWKyb/Q5gPKGQf9L2vBQOERCpaEtx
1stnUQyC4Dxp0Ji61EGMpBVKTgyW0cxGAFm6Ubl5If/eSjdtfHD7Q8jUsdJsWCNmudU52rPoLvUv
UvdSkRzZc/zkTEUcJDyPmrMwPitQp9KgmWyASabjlZTudGmVqutE2w/dPYw+pb1r4nWybbKrwXR6
dZ0Ht2UER3AvNdcNCAD3XmZ7jP1WsyCZn4NoT7SNnG4sZqXgoc5QwnKzEx0n9W1OAD+YY26Cw0nk
fW/S2KzOAlQP9iOTwACQKc4NCyOth/UgiYcwRLB0LPTuSq0LdVEl3vmkXbFCBdt3fJF2StHINIhR
dWYjAJ0rIvJgo50E9/UEQEPiMktZNFZ7a4bpbe1Og1w5s3HmBAYxIcJSUFt14vdO0Xu0YtpcXLcV
x1RsidFS8++tWpEWuZEUwGZbCCimrRf1Moh1gJ9j5kQtGK2PI/nbOpTMCOrhVBBirAk78PgIFnKt
CiVfiA8ymgnXut+uCiVdyRh/LFCx4TBuYbWY3te+qaqFiKmMc+IG3nwTbmAiCk4kyKkMn7VftUZq
DXwNYpRwFPXcy69pCwzrvFZ/BBUYwrpGbzAu6RKXA8oAaTR+hz3O8ClnoX98K9PXP8pGpjtRcQpi
DoT5x0uj+FU51o1I4MYITx7GWHz0tJGze6D0ysh5HV2+1Czi+sdXfEmr3lxSx/APLL9GHTirxNNE
iatRVumBVl29QjexW9aR8U3JLfM6UT0YFI281dEWBhhbuTYyCFdlL98qHIZnKFwB7dOTO08u+TUT
5Q1RTdtlXSLLID8bPYcWNOj+xFuaO5Byr9ANTLJTsn/AafPEOhjdIBoCLBEwgoeMKKW+0/aivOzc
pl1JXVDbOcpBC9mjbtKB7aK5613XYC085o5NGrdr1bMkZxDFxpEbdaEVFRI1jYessotamoYLkmMa
ExkGOTV7rOrKqaRc3wwZ8CvfD74NqVGdD1LiTColJ55OfbMGVPS9CBKw1uBzGLOMtBry3s3UMTrI
sCsWnVndDmK4OfHV3+QzvMHXF5l9ddfTkOWJXBA1FZ69wWgk60AqcwA1/IEi3io1MFXW9ZiebIzS
h15ZD0VzlfZxvg4NpM5iSm+pk68Q1U4XXQv2i/ETAqbIrowhqhw5cF/s3Px1oquw/ARzk6se/IRc
MNbWiq+rrD9+JOntLp666jLtLMzNgJHPdnGOL4Gv+aOw12sQTpmB1kYhtnQJUF7e+jlFi05e0Hjn
Wj/1eT2vhF87SYJ7nXniE7708o831TTC0EFNTrMMytXjkFZbqjtQJgn7pkAxpVZaB13PwBZGdZtp
MmwFOR/WI/A83BiWsjQoV1aAlEsOYcJGzTTGBYSRS2icQjS+e2MY+CkQ+Whwvrgtvu73pHmXhohR
CXt085By9rq9MhZb8oN4RWyDBZxifti4q97lGya+sBNpKCwNXOIWrdBXCPP5hyzpHz7+du8EIcp5
oh5fT4Ph8sLhfBX3MGQIwsHLvUPsmunlSD2rK43jxma3G1N3q7tWucoj01v2mNNMgnQmqrW5vtM0
Cae9XZ+dK4xLVTEVNl5VJ+QK+o/U8od1MaTiEoXyn4vtPwIr/2QW9urbvRFYuc2i5/ipea2r8vIb
vy1AJdw8pw1o4emp0fb8S1hFgB/1SZNFBPBo3zDQmBgXf3mAmp9ojCoU/XRJYYKgvvJbWkWwPjEG
oCHA2UwLWGRQ/gceoC/Nob83pkZrn+kqSQY3bTGIm3OZZKDEqNPm4kGWbpTiCrtqdx2mN4O8y+Rd
520VcZ9751AWFog9U+/nCQJY6/FMtRblvRUtR2gI+M+kTpafecwjXbQVf4AsA15yS06erQiLLX6Q
/SUUMARnsd1JfOTadrU+cSCtzvHQDVTOC0tdwMDRR+RqQw75hYDpo3vnl49isEzyZeFAaKhb8xY7
0FUNe0kKz7T0Ogi+YBSkp1e9eGGNm6q4iuWrFH6PCMzU1C+k6LOnUnwiGzKomwEAkXdgiButiquq
QFv81JhxFnR/vU+6J3xwmqR4qB0Huk6U6wx7CPGATOcDQmHBqvdUY6eMxhejb2gcWowzhHV3L/S1
dmEg+rYKO4b5r9bg9c/vdzRAPz4zp9uY5kSMEcAqoOYzNwRM08rMlUodD5Evf5YayUTMVAx2tFq0
IHzozOxJz9W7ROwFikncpsRcXmpKPByykDFfK919fD/Hpyu3Q+bG4qKji/aEqKuzjDbLTNkbFLM7
lHIprps8sNDZUh9qZXCSUD/DtAsnLebgPzPp/0QlohKv8N+bE9827VM8C0r8wu+gZH2aghHZrQJM
UzL5XL/UnnAsBolDj5/Wu0iqRbj6KyZpn1DIYH4OyFHkTwSh/o5JkvgJqScyZkXm12Trj3yJX6hm
RzGJWSlJP6ENNhqKIbPGZ2Woea3lWk25SiGe0Nba9QoFsYZP1AY7K3ObVn3i6F6ZXcutkp+p6PKt
40Efryulb3dNFCEW6aeO5zHJMrMiOresuriVpD49N1IRoDySQxu1rMZdII0ixBWtcqHtQ55ETKc8
UVEQx1/XMDgcEMfhqBLowR1gDXgcEkS1xBeOyHvQyKhXXpKadmia31DlEbavPvI72/54m3GOTFea
DMpNenJQ/2dXwnDQCjus+g5yAmLA93tzixJy4KRantAE8vWLvMlpTVqxNJ6IOO88JFcEDYV/Ks6z
c6Stb+ZZbyaie9ACZBcgzHu72FUpHjV9+Lmr/y066M2lWGSIBEFSxJyUpTJ7ypB101oYxd4KHU5y
/qA/JbovLgX0Wk98uZdh5N8rkReKgII0FQaEUkjG5ixuGRnKyYk+FLcRovSJV21NU1ubY32eFqJd
9Mka8bOFpmxTL1q26n0hCjcS9gAhQC0Xn6xnVTWXpVBtfJQTh+RaLGlrteo2UZN1Eh+0xr/rNaC8
yYTUr3ag7XZlS2HmQ7pqZOnEoGi62eOH4aRX2J6U9Fx4XtWb/RDqGFdHt1LUwUsRKfF6N5UXyVCj
O68K6foPVyOD/ImhDx2e84iVcbzu8w4SVDiU6i0NBt0Z3R4sitCD4EUrdYukoHUTCQbZfnlyhRyf
ftNnY7itSSr7gdKY7Ov4ykYY9kyLA/W2MXTkafMUYLLsJid227x24DK02+HYI5DKaEg0ptt4laRL
ucRpCRrttnElEGDo9m7USBidKDGgU5jxiglOhZsxbTmvpNqpXF/HQ65CTycpg0tYfIotDBTcxdMf
vnmYUpZBEwkgw0T8nwXQvC/iJgtd7w47FHw447q5MiQGRhjAwBJhGGPj9LzH4tu4+fjCL6jQozVG
KsvZQOohUnwyR5+9knrURV/XyrtapWFNk1zzfVBCXXpTVMN9qbS3YTwMS8Oz8JKMla81wm6dAn8p
UV1YNM213ynVgurqKatzJ2rkZ09SauSs1a8ZeAzVHJ0+L+weZtLHdz5vuplAIeAHsGKBngA+tqZq
+tXHFGjvqN7YDneFJl+4o+50cb7KTOuyspAxStWlhgFgIKj30i/o63+ylH8SNl99hTe10z3ClEH1
D3Qp/7Fu6iZllT+nNc3e7fd//fzd3wmL/omZpEw+O5OnpIoypwKLIuaogJKUT1NeQ+1MsTQhyQkB
VdbU/r/+KaBbOWFPUKckqk/wQ+lPKqhZFKCkw1HXAA6si0ifIAwxW/JeZzRBIIn1XYgbCybWShJf
4gBviEut7xtnwtoswt7zIlSd5ZaWP+cCArvPKeXSEw1tRGJ7JdlLA7a6laGUJ07LKcr+vSNfbo8C
kr6gzmkJbGw6TV+t645+lFiaen1XhID7QayewTAxaf0l2Nm9+nrvpB/HYffXpYDJTl6tU/EzCzt1
a3T00XBQGXDeXDZd6dloz4YnqK5v0sPp7KdcRShQZbO+kVnpGAcIJS37zy3cHkfSmQsk4MP6IhOX
QAAKwCkNkOS6djnqYlwjxkK4iMp4V/oupBnJmwS9o9FGGEc7JCZvXJDQrA3Rzl0b7j4ywJVEbZhv
cI5TIIz4rgP+QENOCtH7j9+YdNzfnl4ZXSfyamKlOIH7Zq9sIC8sh6TyPxuG4H83OBGuO+y3lqRY
KSaSucVETjrrVRQ+GnXInTYel94QiaukRiyzhAwXVwkWnc2tpmJ72kZe8POj/ic6EWGsV1/rTXQ6
PCXZLCLx3/+OSNIneNAWabaObgYj979KqJe+DupHmGdRe5OJsOH+KqGISio5GPKnpOnUUVO35VVU
IoBMfR3g0ByfyH78QV9HnVKco21P0sUkAGEyboKCbCoVXm17r2gETDdGCW2pgM5lCeAJ7Jo75t/x
24a8WmsaDsmS1y+pGGLcLHBoZeCN0uykmCQWHUp4eQoxz7DgHXddgv9BrOvXKh1l5AdFpYqWXjTI
xiqUh+wQjngytxUst1Tusq+igk/lJFhSdTZQLAHTaXPEEUz1MV6Q43bAJkfU/O+JnqM/1KUpjp6h
X8KxTuo4vw4UEuSi7lpMUOW2b+wcmwvhEQSOdRX0HlJWCYYb2yhuDX3hpXBWi6EfT6TLb6IZrBcw
gEBtgWUCwp/F9ZIvG4xFLN1ihOBO7tvlMknUdvVqTb0TM9+EZ64Cvh9lZepdiJOztCMuSc7wOJRu
kxRz9dRHgbxXqmYtAMK0lTY5pf6nHldPLNXpUahDJ1UoUHzG7IKNnKSjAvrzFuepYeelWfvYKyZC
6p1rFfoib4iUMAej4KIpPcXFw8TokkWl5MBt+ky1lbx2GRIHCpbrWOMu4qFSLgFOqJBKC9PY0LHP
jGVtdMC5vCFTD2qA7O9SztXhrjEGDVieogyZHeRM0NKhKyu7gefQ4MCoRdlqHKVBX0S4kWFCmxup
vgBTGV5VUgUnW1XyAZI2+o2CBWxvhQMEtEXXKPa67/ZfoGYYkGyqRnnSAr38oSZRSK6tMr1dqFjo
JYs//HZ0bQHsIogwiUG86Z12QP1rnCr629pLf7hjtvME3tIoWxuggcHPBPU/cfifMq+PVfjvu1kX
wffuafjH/66zOD5KEX/+4u+QbHyamuZ0XiV90rbk7/zZ1SIk8yNSx4lpgkkRueLvmCybU6IIjgml
b8CtUNh+h2R+RL5JHWOgBP7zR38QkWfUaKC69GYm/XT2Hk11nazzKCLLDbleG+jeY9GCb2xLX9tL
VXiZ04QSiuK5SGqniDJ/0XtxvaY/tQrVxK7NAsObUOrsMlW+v3qJ74Se49zj1w2BxjRNQIYw2Tjd
Xh8RXQmIFWtb7zGJ8mIteDqCWtMfETIPKyFChjdpxPuXa/7RKr7Kn9NDXT4/1xdP+f+cfvVbluOv
AaXxfx3/a/Xz3yGNTafz0b/YL4XCTfNcDvvnqon51Z8NpOm//K/+8Fe5cTvkz//657esSevpb/OC
LH29zKADcJgzjpsaTjSvaWe/etFv8gYkPPL8uayz9Jfo/sm/668FLFosOFaJBo6P0cPrBcyPyBYY
8ysQmDgu/l7AtF4VyKugIyDDMDGciv1fOQU/AsQhk3GQK09QDfNPUgp6B8c5xfw1mNOCepVTwDEN
mqBRw22T7Hxcxw3pGcedhQoFUUCBQRouQazJ3WrAeHC8Kzy0TW3mlCH2y4giuWcx/lEwjDgdVDuL
NsY3TJNVZJX0fVFc6+7laDmokarxBqtUlKFC4/ukAZUyag3qb4V6I6nnrnfbulufNqqxRMpK0p4C
/2BGl0JzaeRnhbyr9OvMPFfD67baRfy5E9zdGFxVPSru8GjdnQRoTQ4uSwE0KhPfscbaHjVzlKmi
r0a6cSFIWp+14CpD3blMF3AvS0ScKwumJVIO8UUCdbPd6tK6dXeIUOnpbY/ri7KUi5UQbuRy63dP
cot6LltZcqtl2OyT4eDjayZuheheGr+00dbwL9xqk9RbnSO4c0r+nm6tU3EwHLfOdcldjPFnC03b
aFn3iyy66gdHD9aqduVb5wSDMN5V+abHKKW7GNprRAGwIPT9s7F9nNCvSLXQIFEYu+EZqmwMxCjG
B1TTNhDOp3/wJ1Pv/f6miW7zDsHpcJdAENUuS/VQVAc3vgj9DfIiIeLGph2kk0JFNK7qEC/Fs1LY
oB4rIwcgreXcKfyrP48Qt1nCP8ex4P/J0DDBYv/9ubV4Kr8+fc+q1wFg+o1f+12zPpFhEnllRDKP
awh+BNWKcRl8aE4nAsLvA4saAgsFQOHo2aB6Os1afu935RNoMQbNSHCSsSJB8Sf7fYbWh+dGgcTf
xtgCUig949n5kIZWlZK2IWmuSedMj72aI8kL7BHz5MYemj5GPAKaNBLACFrFy6oSZAGRUQ3QZaLL
5ZlfD9UPbWwb9LA42394BcoJQyh3uV3kJTg9oHXddwmLrEUJeOEu09LwotTjUXH+fE1dBN/KrMp+
1PNldXT+/P92Nk0N2A8W4HMcjM+vl9/03/9afqbxiWYVnL6/empUCr/yJZPThhWpg9QhUzFflbCS
yS9xPOHrAndrOqT+Xn3aJ1YcCrjTqqEy/qPDZlalkKfxF9CElcnm0FidY74aOfAYN4qVUws+0GYT
Zd/yzCvG9avXcTIFmtJBLkNGNhGN4AfP4YXDWFDgj0PlNIKwy2qRIeJXV/muYK4Zq9EJhZgZUefX
1aCRTAq5dKynnfv6/Ix4JMmVx8oxS+PSo0OwDIruIRBQejGSxFqWam73kVgs1AEgsulfh63wRXKT
Q2oEF/nob/tyr+o+7Cav+sqM9rauhM8fv5AZrv/XPTKkhwjOy0cx4fgepU5x5d7qK8e1eswNGKkp
uWIuchFxqTAWDr5U3BbAkTRP2OcRNMWRmocTpL9WQ+tclGFLCMAvci2WsT3IQM4zJfv4HuWp8n7V
23j5aqyxSfN5arpqszyECJONkV5UDmQdjK/xv5Sact2GEK2bUD4T1OxBRRvGzAtvOYb9heerjBAK
w6HPuinxyAaW1zz6ZfGFzsNh9NJNloHCNkT3FJR3CpFv7lSZVjA7zXhDGxKwnTZwdK0cD0CpkydD
BTvG9RYKmoZRhsEmGhMILZQIro7dn+Emf37KqX4RJxMjcD6z+C02Zo61dV45cckIWHfZR8Ljx59i
vk3xSQFtOq3nSWMJzYDj1cLREai+ElZOIpq7Zqg2AeqTUqafkISZDWf4+6frgFUAAjphGeesQL2W
kiEE1uOUVonCq5lfVFEQ2JkSo/6XGLETmSF89gFK/BggK1uE5f7jJ53qwKNPOd0Cw7QX3X8ALHMI
i5akRhxHQung3hudR0FISZbk7VezG4Y11oOlAF+gG+6DPBCABrrSoxdBFahiFFVFLcr9pZ7EwXOb
x1FuWwa60Vqi9NsRs7ONhGxWvtY1ofqC+eSFW1iXeWEkF1pqWI4UtdsxRNTVh5svTsKLUZtLjgTf
scmFxlE8Dyy7Z+Chi7hZOLpIKNWcraF3PvXRN9zGuSCWeLRGgrZ2qSxv1VpUUcBCjKlTYUKobnZl
5ohHqQFCD1oUhsuuRLS5Ev3zDs89uzOybT0gTdOh6Qti3Fv6dSTcC6jmrEXLS21P7b+qkxOvpGPq
5KLeqqMwJXcyLazaOtcs3/74c7yMMF/vrOlzaIxeSY2w6SEkHK88RL/NuE0qnCcK2plyiJhbE3aU
Gdm4N4haaRfsa9/Ca6E3+3SV5z4UkrRUYZEq4nMTaJ+bRumuukax8B1Q1KU6JgZKIhncGw89A+ri
i6qdBrceAZlHFu77kh/mJfK2ZSF5X7yQuicIEVkqyNQ9pYDaJpo/Pn7O9zYYQB26kMwnp6nH8WMO
nthrY4WjhidXwl3sBfWFN1a3RRM/f3yhY+jIzx3GpB7GHxklPj2zmNrhul4yPysdnA4jlMZHBHRM
fNDwrxGJWjGminZbxY8h6+BEG+29Z0RyRAXMwQSE7X38jKKSlVJe56VTBYAti8q88PVeenRHPFw+
fsjpIWaLhox7mvMSV2F3z67kjpWGk7mbO2NqXGuYhi7yWMUfsUIeX70O3PxEh+Wdlzqx+dEDmVh5
5NPHTyYJrZt2kVg6Yh2odqXgKtwj4KIho+Tm0oWKnl+N1e/HD/nO6+SiBugtGNQvWKyjLEPIqjDG
A7h0Eg/suaUjd9n5A+DKPj1xpffCMlNZPpxB3cEkbpYsaJ1gWkVUgB808mfGUk+K0Y0OlrTL1kKJ
TOv6bdfUPwrYbMsqib79Nx4UeBiZFHBHWtnHb1cvzNYoLdZNqeBYo2kXul+vq6I/8ZTvLBogAcAW
wbKgaajOHtJqYr123bR0slFu1/KYfg4wJMkGvLZ1pgO5lJ4S/pm1Cl8244TZnAwUJqjvXAFekooS
n3ihcOTa0u7xPqZ9Xm39wCL6DvF+GODeCYqeb/XOk21TLsNHEzH6rkbeUtM7qPJDrp+QG3j/Y4Px
QvJKZqo0z171RsjN1PP52C4SDAZMTNguT7n1rezTeGGMvQDevLmmrKwWXW1WJ7K+dz8DQH2wWAiT
mXMVYMNFIL7srMLRunBfgxt2k+GcKenlIHtfAZV4q49X1/RZZ7FCp3qFOEFRQ5E0S9YHXfA4gbTC
iUfrTC6y+yI8ZTT33iNNpT/rF8wcJf3xAvb0EIDj2BWOV/rqWq2RGpSFclh30vDgid4Ow6OPn+lN
BcIZAkjz9xWNWQD0LD/ty3TgiujToC8ktFd5OakBpu1TpeU4T5dGGjpqhrmV0VUbjVSu0aPHtpIv
Y/pTVqj1jmtUT20iX3iFABXfUPBsN4ITx9F7QQxKEyf7xGCheXn8arD/TcW0bbCkF8LPRtxfdEpx
qYX+zccv5NRl5OPLRE3j63rTFo5eFeJKqJlpxuirQ7vzT0SRd9JH/fUDzZZTFpdWMPY8UDCO3wKl
tZNWuIob/XOd9Ke+8vQV50v35ZwzaOJMMoPHT9UZouyrcVU4oYIcUKpCELUAnkXSZWWirWnGNCLj
jRiomWNo3v7jV/revpn8YDEyha3FP7OL90HQMVksnERORTvVzfZrlfT5w//dVWZBOauDXvbJzJzB
RGHAk+zBi08UHe8c3iCH8DFFr9GieJutjd5yC7cqlNwpm/4CqMmj1Y/TxOba8N2DWCTxSgNjeGKZ
vBtlXxyEwIQgOPWm6Qa5sB9zI3fcsZccIe09YEP7lLR22xsEPxfhPXyPJBQSYmXrSurtxy92pv/w
8+zhPOe5JWab7MDj7xf2g9vLfcL3y6UvWRHfA2v0lhPpSfIS/FajRzUPftRynNp1BFs9yZLVx7fw
AkmarV9qZQu1PWYhIt7Dx7eQBSyvKE8RL9ZK1xnL+DkYpX2b9sai1ATkCX0ghJoR3xRdqZwlCTpj
dSvbfoCKbE+duqKZEt3gGuo70v+h7ry26za2bfsr5wewG1IVgNeVA0kxKVAvaFRCRiGnr78d8t7b
5OIy17XPy70PdnOTLBUBVJpzjtlHmR+CGryyqrt0M3juyirksCqHJNmnNtTsPAT5rXDnpldj03Ta
Q12F9dEI+k+jhvNCPojjMIAybxoQEaURJ1vH8uk+sTp91fTaPi3z6QsCMGK6AJlAPmPSM76Y1KZx
JTUDzaDp4xlc0Gs8WslDH9JZJpV9W1TOPg5VeAg90a8E1pTLsCcLHxTNlU06dWFOtKU3wePQpd2y
SKzDUA1XgRtZuM2Cu7AC+mSySWLVoqEHssktgLSdQMcDR9t0Wvkgo9HcjJT09kgwPoQDxOBaRfk6
TPr8yQCYttCVfywz3KHqCTRl7bpXnYI2N+pgT2XR+gukCwEOEo1xSCpIuSQqfmXC+YYx8o2Vj/tI
i+noQSC5MFQljq1BG4eCS/v+fDhzTKKnQeTnwCLlQD5Z636cW16mI35q6NVbTj2YqjAI77Cxvw28
+J4/dWERnhuQgMsFa0EKnMn2ev7hpUWfblgW27z1xmWR0mbXhvraN5KDO3XRsm8uSaXfpLQ4mNFK
m2T2oduinj0Z0q7CdExqqbhkluaqFGOyJvEVP6jcaTCjj57bkt+UXeKtC0/cZVn2s1DNFT9afh2Q
pAekMYM/PdxORAT4ALFq/s3WTGvTGqA8YzeNLkI6T8qBc1JmLjhySsOyZamebJCjmyWj5wXFti6y
K5fyWztozWHKwg+uhYStcufqUzzFK680f3Wa+2BX/SVGzpkDnOI9NwSMOdixfuvrXpQk7b60nAbq
HadNBiixKbl6iiUSpUvcsnmSnexJCCXn/dDjkUkZv54TVl0Uba8GtTWT7KuMBVgFceGGPV/33gwx
l31RbKF2Pb3hkq0o27jqYAr05qcaYcwyzPNPqQp35GWA5XP7kYF159SivjDhzx11ABW5M1A4Agt3
chHNkzj1rEFX27iODokrfqaF/yjq7HYM81uhcH3M4+4C6Wue0W+elm4RSI7IZ+VcU3+VDHcrd9Ib
LHCSREA+9qeHUmS4hibexvb7C4Ode7UUEsgHz9WON9mNdkx92lO8YgvC8VaL22Rpt9kyseQR56ej
ZjsPVikf4lD/+v7Wde7FUr2QsxgWkO0px1b0Ehcy20C3aSA8rdeFiXYqVZihFqWxFiOdz1WSfH5/
0N8R6cmrnc1JaTmlg4rM87xoXiyKpIMhKDjYtt3kJXtbq68Mg3DNrsU3K4FaFAVIrNwh+xbJZkd6
aZUnyRHZVYd2CjhT4njlmqRqtgl6KuRBRa0RiyZLrDVYYkEVf7ftglyghjBQ6+tlLnG8NOrqwUnE
Ny9pnpwCzEAxGR+tpBULPHFuJifRtrXmgdhR4TP0vwx3CCwxReIeydN0lNmxUIffG66runSxdKjM
DVY72qqLyof3X48570tvXg+pNIJI+tWgfr9+PSK1ZeGBFNgONVAV3cF/xJwDsAIqTTUpcbDH1tkU
vn6ACVQsQ80sv6ZjDoo6nR700F41bYgbqsr2AEDiteGAqe81HIjiyH6Sbpyt4oAGR0VT0oV1euZg
oh47dz+RhsCI5+TDNoGIwqQqOCXkQOs3Pw8MrclY9fUQXLkFX7UtXffC2jkTNKJ6IefOeSgpO59y
iNN0EGY1CbWtehuy9DA4S7B4eCNzLpMCAZgSTRgSeELzEUhEwPwNIos4znVYTdZH4YpvQ998akEe
LXp9uosLaR9oUSnXuoJs/P7XPXN/nS8JFg39FFdo3jrZqIu6CUqntfOt7pGobeJHK/dx6FCqWpZ6
MMy/zI/ZIM5IC+wZ2zLb9Sbgn/d/jLcbDqJO7ioU49HdU/55PceGuCyoa/f5VhuTYzrqN7oeLpN6
XDf4zeSjd9VHXGHd+lKY+TZ+oMELRLVNktNGm2zOO9KLtS+qIRJ+F6ltSpctuFQkNeGUANdzsTH4
VvnhA7N0MYgZ5X/hmd+cxSdDnzxzWUcGjc8pRyRekYk/7EdF/aC41KlzYZjTlLjbmWnooJSDjQxd
OG1JrtZbU13KN7058OenmZEg7KPsE3L+/RcvMtAz2VoxL7If7AroS6mOqYEi7/15cv570TQ7l8xn
6M7Jxc+c3BaMdKyoUyQbs7EfQmnfyCj81nnebRvgXE1R61hW5c7EVPufDM6Bb6JV595pza/6xTPC
hGkIBgIGL7RD3lp3rR//GJOmBZ32XDblPsBODPD7Yz6q/YWx39we5/f7YuyTB6dxLgrDgLGDqKWN
Ml1Xcq7UEvSNcoVn72Npx18GV3sc6uIK17O/u5XOw6Pgp25JhpWqx+tHD3JnmHq83Lad+y1EVFxl
wbEvP5hpvIO0eWGwN3edk8FOciKTFmgE0E6+zfJq2QFVk1276uFHZuje33+vl4Y6mba+TvGQ0DDf
1hiLK4BrAbuf0d2bJOX/yUjojeZuBsBdJzuNZbdFKQ0WSNs49rqQYG8oFQ2EstN4A2W3+ydPNucn
WJEm/QInKcGMiqSgpp1vR69qNzQqgF/soO/4Fby4drDSCzP07Jt8Md7JDHH6BOFSxkeLguLWMfrr
uir3pdssdZDJ/+BVss/QZ8CN+E0dJR7JDqfxbKcaoQQoXPvGozm3SrOe6+GlYvqbO+k8GakrkLye
24BPvxsirdwHPcZzjXZNNTdbR5W8ab1mXZfTPk7RI2jWx/cf8O2pTOWefKD8XUKHH3CyAuxK1/QG
lM12BMKoRhMfST/81pTZ2giKvWZndN9DQQxSCJ+N85B21YXgat7KXl36Tn6Ak3XR2oXd6wPrvYyQ
3aRyZ1OhAKdz//6Dnjk1mDJEcKSsKR78jvNf7KhpKScZDbzc2jDCA3fzEhRqe2lqIrh6+zh0CdE3
jVGDbfyWYb3cuetmYtuGPwwETfsaRbp/b8eZ3HAjoAUuX9e9Ht7BzerXozV+H4uY4i0pv1Vi4l5W
DvpDopW/XFXgS+Ka3dZx42pPKwNmUmXxkNBBvnGmajeaoMiVdR0P5t2YF3ipRoDXaR3uNn0ktAVk
bKzWAI0tueNrgKeLj+Sn4IApiIgN6e5NUOX20c9yyGEWufalbBJIkLRLIyoNdDS1hZVEW5C+7i/V
6cGuSkNxpbpo1+UaeBgrOyaMtKL111vSSHkwWiiLU2cd/T5pNl3ttbdTrq37zkt2XWWYWzBkOWDG
6UfRJPZN6dtfAvJb0JtQqooqWDhZ021dW/toxWl6xUf6KlI5PDREx0vlBSDSrGLaDUElFtPoY5tX
qHwBxLvc953WQiikVd4s42M7DTtV4PDnZRrhStqWd/jNu9s2d3zsQTIDHS/G04mcDa8EUZM0mlUQ
YhgY+fpTUbePveZrCys3Pzi+scc2DHCcHE2xmZWQ6A1M5ylk3GUkzBrEMTxDK9DGa1r/Zh+1yb+j
lxFTxSiuDhTL3WXJCjuElS4XYk4e9mGS/NQmC2ijORY3esXVs238xdhC+fLiRqxlYAKfFPSH65m9
r/QQ0qRs9H2fB1eGZlH7yUAvRrYBzcEyHqwxePazPl7EPQAdqz9EM04bXwAsidzke26nxU03VRjf
uuCxpbeyyJ8vPHtqtpaFZUyvq12PtmBtIwjjDKQ9bBb67DwY8wszNnZd4dL1aHkYDeMTH8SxWFE2
tnYacB8y73y73u9w3wMMv5haJb6MBRYmdEvE7RFxDtYWruVvgEdO+TI2Vb/OqvDQV1H90UDkskDq
BwrVycytkYFdcyZbHey2HnYZucQAF4VqHQfqi3LrdBNYtMj2bt/fuU3nEx1aLfaX/nUhR/1zrwXi
EJhBclv5haWtVRs7yMOHhTba/pV0cduBe9F/FXTcbXNefL3WUQFYmy6XernrBkMDqlwmFenjSqCa
x+TZM8OF6QQhrtYT/PC8NbfO1CVszjJZpp2Aia+VmDZPtDtllCr2mj6sRV3H21hB3vVM9cnRm52R
9epZtFLt/VjcE0cnn6ht6uaiQwG5LzvZPIeYyoBBJYdN71Xd/6Q938SFyKbV7uCZJeA3bYRRmMTt
YzQaKL3hhpoAmxp/WBdav8wsr4Gu3MjDYIonvKmMIzYN6O4KnOh6x5k+IAqsln2gYUHEN5ksHOiM
sm6xH2mJ2BZqnNmqk9fhw16iwY+1vr/C6ui50Xu5BpveMIaIrZVZBdOHpkBeBs53RF5I2HPjZLXP
nlG18PSMsQ5AZ+A9CuOctKcbYFlemDUSpSAoza3mtBBMi2pw9DWYXqzEtLy7djKvO9QGa2ZjxG0O
qF+rH6JRM/Z2quxk0Wd29H1Q/gcndOvl1NVyrTo7WnaQvu+0jvIqDqrsZGMm8yvcofddX99YYdAv
/TL/IVoNm6ICe4h1UXpTtdQiQU7ST325N2oR1FuVVP2NyMV9YkF3bYigPbIwxyQJoU0XPlZNGn4s
if0haeNbpIp3vWFvQr/4XFTxj2os8AX0tKNI0xs30HdO1B/sCacGJ5IA3x1wN21lfNYm/KeYe8Gq
dRHxyzQ9jMhstlOtjq5M7yYd/1U3qvL1VGvpivjjC3qEeiVzgCqJbnx2BCdGycVnOQbWrVsThgxd
a2yHsLklZ/cjc5kXQz32UHqDvRFCR+bI+WSm/LLXOL8YCKtbpGxN2R39IvqYtzach89dM6HErNrP
MDI/hzoxeedqBMl6QddF85C41rWW5QmYLHXlRs6612xET+V919jfbAc9UA/Pw59GitLRLuDNGKN3
hyEdS+yT11b1QpP6OlX5BiL+dS6Dg+PmYmF4kKYNclF0ppBIlVV45ecCm/HsZ9zxAr1PofKWZeF9
zPNoQ657r+zwlx9juZbV10EaHkPRrge3/amn+ceut1dhb/SHKYHp6863eIloLLYeYGwcOf2XBkHp
GIktyfMbK3gyBvDXhh9+7gp5bSWOSWs8fYl9kt+a4Ho9yV5A01d+rxms9GTKPlnduOhh9Bp42VAr
Xspu7vYetO9hBwM2kcGNbWQrOzKeNLu+s5NB7dlnFq3rfmVNfU06CBtOsm4GA89DEn5BmB31qnK3
gXcvwWdrxuDS/ZxcN5m8rhoDI7GO6djT2zGm9qHxhbGz+AWoS+o2DsJ0VdpiWDk6FmCiW0dcSFa5
1+DpOOIkNEM57LIGmD787Me6O5TU7ptDWveBHLah7KL6yxjCIboTmZ1X6s5XzhCu0UjKTRAl04EM
5q/3r2HnwupZ2E63FEgPbp4nwYI/+E6rjWTKYrO6croQPSA6P/fJ7D8AKP2AGhcuHNbibnQppn6T
oyN9zhShWUoglaFq9TqwLPOh05hGaluDHvdCd5c2GkaeDyrtb0CX31qFtsenAlxjyTyXmFOLw1g5
d43hHKf6WU+1VXNJEfD28otKl1bVOSn0Rx/Yqzi/t5UWBC6QvsDvlr3ZLqYsX2qoQd9/628vpTSc
UzTz0PIBGjpVSiU4SXh+B6XbMpulH5kLTWOXmO67HgfOLgR8dykh+vbBdNQzfzRuElLK+fdfXLdt
PSzRBpM96YXcu0ZHS3p7PUEwf//BzoSCc7XLAyjEg1mnGdAwjvSc0qnadnV7AOezBQSKGrLa6KV5
Ico9N3PnwIzLD7gObAZPsmi2kn3cOIzlZABapb+R47OZf7LrYgIdXFMUsuzVSGq5cC/VPee/+k2M
9OfQp/JIlVV+HjW8zTGlLS2ifuCl89Ff7Hs3weCEA7ENnUNnu38/1H75zKdrptYGrcr6UG0t33s0
qhrgcLFpy/zGHJoL9JBzM2amOrNCZ8LdqWhwmEQyFDlpJy0n1LSMO0KUpXLbP7rY/pJRdmYXgCsD
ThZVJN/xtAQTmMqQE+X9bdu3C+l9NtOekpO1C+tkDfXqglTl3KShS4u2HNpT6fs6pT3osnXMIm1Y
B2N9kHp3yBTG7pWbfJsquP9IGbKFP1ofgzI8SDxg318eZ94pg1K5BneBV8kb684wTTqVKT7flFER
aOCoxI7En6w17Asr8e0Wo8/t3VxaTSQB7LSvF/xY1F00VKXaht0kjoXIpk2W4U+HhiLaJQIR11RP
wxpEm7xQNjoT2b8Y2Ti1pS20nL3B4SEd+INz9dB37e377/HMNjPngPiMNPmiPZof/sVuFkyyTKeI
9SfG5pjLnWvdWIQTQAguDHRmdiIuQlmDXZBpY3z7eqBMeqBwevYYN6m+mOV9NSY/lOauS6h9Ti0v
rO5z04M+FLLodIlQkzw5ESfNHaqE2/WWktmyauSmUjjnDJfe3pkPNMeHtDqDPqXkenIWVFEKXylk
ySFJ+FrN0kRh373/gc4OQUmAZD3dWWS0Xr+3Ic0nvdAZYojGa5ll5cJs3Mf/3RjzJHk5CUw8vUKP
DSrOMDzFXqZJLhUdznwQD389EoCIGTjTTjKbqF76gnRGvm08/ZOroh9dYe9CffwHpzN//9wPSKCK
ZvjkdXUAIQddMk7uTJ+6LP7WWZisoBpfv//Kzj/Pn+OcvDLHDrpSFOT2kOpgdJ90q951H0sy+u+P
c/7z/znOvKxefBqtHy00eDwPLX53sFXvMKK8VCo4OwaOt7/7qbAjPHln7Sgr6UHtI3z1161v7srq
0hXj/BBUJkkgwgw4zcUW7ugOyBJIADfaIW7yq66zd++/qTM7GalGRB20EQqe5aQIq3ce6kScvpAz
pb9sv70es/BbWWdXk3epnH/2aSB0zDgbKMOndTqj8lPJ58+3A/eTBbj7Q9z9ba0Kd3rUMVDj+Pgz
UeH1hzc8lXhdIvMtOqQbT1M4DrlYJkCh1mP3QqL63PPMlz9a6hzaOE75PLJvUuEpnbEa/W6q7wP/
0g5zbrnAhGDbp3+XCvXJx1FGpWQgOj7OmOGmon1XfkKKMbqgfTk3zEw9R/+CsYt1WohPEZC4gc8h
YznxwobeXVZEPdYluu6J9wXZ9jngsh1u51RPcBc4WZWYUUyunzIBSEJ/ULCuzHBD5/yiKMqVU4iN
FqNA8xxM3cVekM4xAnPb10+JjBa5BC1R5svkezbNd4hpYWOADcBnmyjgj1l1yHv7IVfTWnOSXWVh
vWLddEJcOCDPHMevnuDk3MfhHCWAZ+XbtJk5Et8a29zGuro2sUyyzWr7/to8O5pAykZDJd/nNGYK
vFaPnILJHFXRSp8+wIAB31EuBvUr8i4VCc9NAm4a/x3sZGvOBtr33IjBoIIuOA8WYessHPn5nzwS
kIL5YoiK8uSGkYdJU7sDL3AQ44IFsxz0cBugey+420vn71932Tr/HO3k+Ow6cs6FYrRJYe4Gwlxo
n0LzwnXz/ItDx2HO6jjanF9vOX7nlGlWIGNxtXGt5Xe6h0NdVV54lHP7NDf2/44yz5UXJxqeMHrt
SJOyXOwvdO84QRtxSfUa9v/ycU6meIE4uhstBuostXKz76n5JEpz+Q+mwYw2c+kRIvl/Ehxw1rld
1hrzPaDeav0vS+IaoDkr0l1LrfQuBF1n392fo5320qBdAEXeM1oAuG0IvNVEP+jomkzxvy0+nbe4
+TRFJkJd8XQyyFIv8CsamQx4+tCKsMlc58K7OzvfXgxxMhPqNnD1ThuYCY65IqvsqnYVWv9ovtGw
y+WTw+0Ncop6TuRT3ciJU68FzO4oUOtCJyq+1AR59uNwwIG34l9vBJ+BPYKOczhFG0pugyPXo9Es
GzNf2Nnj+5Pu7Ujk1mC0cDmg3vsmBQUhxdPjiKtOLuTGssp9XVMhwRooJvB+f6h5/r7OzzAUzVtI
xWFRsdW9Xq2dWYQGBs351sczyC3HT8gftqER3mhJuM2sK8q1eXzJ9/ftxGBQcmxyNglB+j4//4st
Ipm8FCO1idsCyFTd+eyp9Car+wvT7+2hxCiC8wjzAWKF09ShZ7RotjO+Vx9Pa1pKKABm60T/HHUm
WQV54ZudfSbCZjKius5cPHmRJU1lIsAJB7pIsjJoNEk16oX9sH7/e50ZxiCdxoIld4go8eTaSBUy
TcJ4zLhomUtu3Fc8+aJs8wsb0dsbI/l2amf4ws/dA6chgz6h8I0SN9sGYHjkyi30BrM7GV9SiZ97
HPrJ4CYjtgdPdHLKBnmXRo0HxyKbqY6iWBm9uKW55W9fgGd5PSS/OY5Hn3KyixtTklqpY2UoSJMK
D1E0kpEmLpxHZ+bbbIvFP0AwofyfnEeNG3fF0EzZFvubtTDVVaZ7V91Yrk0YLLmdf3t/Jlwa7uSZ
CK17n7ptti17vCrN6gNgeTxDg6VXRiuwRU//YDiII/B7SFYjEnm9ZqGI6mYnO4bDZRPCztYX0zbE
wyeN3EVMbfD94c7sS0he2AElnRHE+ycTY/TqsK/0DPO3KVsMRvAspnKNvG/piJtoHHft6Oy04NLF
/8zG+2rUk0XcyiKZRpVnW9QIyyKaULkN67GOwO/LPxby36IWbn+qm+fsZ/0uPur/DjL1/w3eTLDV
/DVdip655vl/7qPvzy8JU/Of+Q9hCoMrkklzb5BFhzPNM38Sppx/0VcJBBOdNvgAtpp/M5INAx6n
RJVALw87DeXT/wKmBOgp7nY0+8/9Rs7fpBnO0+PlYUp0TW5C0HEFK4FA+OTCo2VTq6cjVvG94oDA
lblr1j1tugeNjly19LKRfr8wNW8qZLtrTZPhCoEAkp0sVt8SVDoX1uwbiRy5EnBLgiIT5CWoo/P2
++KgnQIqa0nnOutxcI3HsHatfSVrbxUaRX+bYwi37WTkXalZFVSOuv85x1T1Lo+q6fHFV7z94x28
NI9CvXn6biibzscj+SEcm7h8vv5RJG2fdVg25hr8AMVCN9MWYujUPh8D44ht+I+wSoflUFV0Ibhy
RBcwqProhp2zRuWvX00C52OBIAIOpGV9MX1NbMsKENSE99aI3+SmDRv8vCMaNa8bJxg2NdIami/0
+1I0332zDtYq7dorO4ndawSe4Y2qR/1AKNMsayrT7kJVUXVb03F274SKQlHmiKPXFs3CR0pFjw1t
QL+swZbbLGn9YyqS/Bp5orNUbXpUPYpxOhFwPdEy7KYt+zs86ZSbdfKVHwTNkQjHH2gVcnosNEQl
tW0tAye4t9P0OHiB/SltZIkJdTY8J4YdbobwJk1RrpS69d3RkicZ6zdg3D/2XeNsSiqySyjc18Bd
0y9uzJacFkZ4hzAXZwyU+AuvNsRVpQfWQjfKcd3XVX09lWJaWb0/bJJQ1B/zPofa7+X1vk4UfZyp
Ye0xbhsW0WCPFtDtIkHhgGtir+zvqJaitSgGiewp/p6V7oAXtqvpH/xW6xGUxEjWlOWHqN308Wc+
BWirMh3/aNUleGxHom6XTigr+zntyyg9wDe50oDC+rvKM5ZJP3GRUbu60zDd6T4VQv8iHT5fEZQe
JP5aosLIvmljdbDq8BeNbrQRh82aYz1cID3TdwEQFqRjqjrGeo2JKKLe1SDT757rk6oxBLox1e+L
cRgXbiea69y2mm0rIuyXR7CjQvRHPfbCj2bkJsvEbrRVPNHN0E200CrrW+z5m3ow9D0CumxFkpOm
QMtMHx2UNgt6Z6/CNCx2WjH+iJGCrUmF0xDRQ3YytV5fVjL8aQD/V2P+JamxozNjv9kVRdIv6iRu
dn4iHoIBsJmdljtH0xEKOhg1p73zwUKHBEPXdcu93uj6mkrjvd9WZr+gWr4Ec6PfFrifDJvW9T1U
ZtK+Dfxg3I1T6300wMXvvVJzr6ZC16JFWfvRwY9044OSyQASvcmzpTs6xZECqbzNUwymcyRk80ym
MWddII8Wy9YsEPS0mpySpVf34VGxm6wi0+1XeV4EdBW343Ok68mdVkqsvuc5OCW25lzXgbIMSE+J
9I/S64rwg+ooRS8jFFKkyuoiN6eF348o3Qa6T9xFWJSDcacrga9PpSosJR0x8OPYfZEiCHOTD72/
GUSQfMkntRdx9qhHhVg1eOJRU259/NRTH64oHWSTmHT+17A4WHYv7scY+HcwIeMxS5PGZK2siqWt
zOcUE7JnNjy0dyKEJutnaOE6umHCmUUvvmIio/3UQ6e989xWf9Q6umMtP6OfwQcS/kNT/rRUZgLs
GGYbDsZjt6j0IrxujB5f9WEwd06PpW/s6kjofGzXnbSZtlafZu1SDGG0c714+oz0C7v5Qa8/jpHE
F9frdqZR9zuzj5xfScPxsdINMowq78qHMK8bKqFdhl90VUSQ0wsDIUiMlLHjqp0swJN3q0iQO8h1
RQarRO8jRiZahYWwjofhkNznzDD2NKbrbTaI5lOYINvCCzqM8k0rtHiPD4CffJq8XrqPsWVk2Hsb
btVMCzcUVfFzcsthFvzFhn8T2Xa88byaRGncxHJNmlCHL5MX4rrIdQ/Gfd7ITzhfGY++k1+ZWFR8
SIjab13RV9WiCmJ3YSe28WU0p3VUKqRfmAu03/vUgOFuONY+tvJ+1cc6YDEDta0qPGw0yjHuV/Eg
YNe2tbF0oU/srQI/1yRv44zZPqhN6fnDofWtCQNd1QLe91XmL8quHhF2OQG5Pb0ahttABF+twffy
ZTW6E/tEjndb4qQfSf/Qmg+i2LSWuYrj76MjHqKKzAp0PXe4zemOumXKDLcOzbZXuSrCYlHmoVat
67owHufa5aMW8T95bir2vY+Cp+zYMPSAsNpGW/IQulW/I6mePQQjDl6m1G5Z79jp8v6vW7ulXjf5
enUdCCdYR7VmrAP23GWP2ngXZRDo0zjnfqzaaDtUHRO8m7J7KbtuZZWWnS/i1HGvvNjaF72lRwsL
1NtjNZXW04jQoF1mg2c0D9HcbNgYY7AJVBcnNP016ERD5VY64jq7uHZCW34u2IfwN8cI6rrjFS+1
IA2wZ3AE+LAGFPmqbCP/nv8qt30VZssoT2hLU0VyZ+UNMsNcN1tE15W8oyCJqzQ6pspYDCX2dUFZ
TB9yWTpIwG1ra0jNStcysdJ7LQ/WplskH4XK4A2LEXYxZsjNYzZiMG931oZJqO/HyFUs/S5bY0Xn
s166XtF92rft41jFyW0QV9Nd3ilr4U2Wvs1gwl5lRqF9otU8XWqmvtV8mI4oDMXB6Cc8vuykfEqn
0l2NvrKeMOHsl3obezvla3gbJ2H+WFdx+RSUurymS624HeHH3cRa5W1kYKPXGwePd8q6C7Dx24wc
GxGaXKszl6AVHEiYCAr92GLXwkCTGl1yDzsGTZPeV+tgqqBMJ27zoJtJGi9lq+NUXaSatQ9VayG9
jtseMZhTlwsi0uLJqwf3yu/LRz2Pi+fIxgC0HBws7PPWfcZVg6NOi1V42yVcUtETY2oz6FG6G/sw
+CiNHC/vJDflnVWVbQ8resw+x/BCENinmTiIUKNx1rd89KuO4uyXjVutJL29PgdqWB1EHeXNyqqt
+keDM9EqaeS6dKpkY2uxf1tNtrvpsURcGoaV33l6WlzrALh+hDTk6qvfa9CcUiZLmEsogTYq5rEJ
p13McXWM/TZeucGo78y0TJdWaQzIlbr0MERe8fR7gwiiCLq35/lPU4riOG08/6YwysziBqez0vwk
j/ajoYX2kpml1r5OGXkRd7YeHKbeau1rXaXmY9Vk7go9iPmYtrUdRQve7OCtvNi1mge/TBvw4R1b
gZQ924zbDLcAeOroY0ijbM1NJHTsXadJ1ppFn90qcysm/IDSGQwgTiUbmZvD7e9juTRrMG1dXXq/
8jDwrjxk4j/yWvdatbAC23hMYp13a/RKR2ReVYZaWY7RoYUtG1xVAPjFA/aBwXhb1Y27QrnVfyGP
Q0tmF/i3eDMjm0HRCijRaoonS031te8ZHdLK0h5uf/8iNw0mZCws/i0Rnluslr54Ah5SdSvVCjda
ktTiAZSNWJoObm4L4VDI76HIkl/SSuw98gX+mC2R+7tZAFimH4zhFtZH8YQcv/hS09HN1cuJ6Sg2
Gslvya54GqdOv+24+W+xlWPwKHXLJZ4lnrGoY86hBxDw/bFSHegRW2djCsaWX3XtNrj1YiAGv19/
gHnSB1uUf4QqfyswPx9Nv6I6/2VY/sp84P8Nt4G54PvXMfc6/Z+H57SDKl69DLrnP/SfoNv5Fx3H
JDbJRVvoYGZC87+xzp7+LxRphHX0s84J5Jdht40zER3lOA/xO+h0rP+G3QDH50lOn58+98MSDP7H
auHfsSTv7S91cSCETmJL/G64whs2f6c+M8rn2PNFmOvY0zCS0RWbuPMfWwpfD8mgqWdcIKddIxI/
3ei+aNatV7Ci6mrecrvONa4qI6tum0ClSxm5qblo7HlB1KbWFSCuxPikjHo8SlmwlFF+Dx8C1/HD
pQ4tAy5KM6zyyMi5ZafRV19a+X0trYmGs1AZdzQGEXx6RnIsVBbunCCg8UWYg1xkAwAAB73ZKlOO
861qvHhlYgvU0sPdyXjtV2m1bmfNJKUM3focRpqFIahIxi95XBfjKgmlfh36NUCEcsq0u7gam7vM
yAQ2THlpr7wpNItFW5cw9doqssECd2bZwEOoAxonplTtrJQwZunzHM4qFZHj7WLWbbMoM1MWC4NW
86dKOdPVYBrJpkS88DVqSKQsGy0F2pTatpr9tIX3uegD+znJxHjw00xfpW7efyUc8L1FUVtYKGX2
Kqb/fzHiHf1Dy/8Pe+exHDe2relXOdFzKODNoAc3gXT0FJ3ECYKSSHjsDW86+t37A0tVRSZVZKhv
RMe9HWdUg5KETOQ2a/3rNzmBTZYxYeqayUXCxA9AHkkctURsk5kW1qNxqjFoTdfYR6hHCL23JTGn
VBF2MNvukxpZ7XWkF0aKP7xn0J7NU8Q1p2MvC0GzONVyJT0rZXFhorr9gV3CiLqottOZSaTg8EPs
EWHqouTqTcRdGzLN78SDGBsVdUjvxbu2xFdMndovY1ZJCmnC7nOyTFatlMszhzoIU/1rYbZGFOCd
oHB8Kmehtfg69X0fPYWGa2EwB1xQpdpNptVnDX3baR12BmwBz7wnpOUeYcbst5aSONTLUXPsKFUc
rfocz+5qQHhaUcMaiTyicyg3A8XzKaXD6WR3BJ7jz+BkhWn7hTs2vBRIBNAx8FQtlHy6DJdaJCsx
tFpUc9fMP7LvVoulmDUNRbK1JGIJFpDr3s2zZoADpZRfcrqeYxFtEMHLXWu04bwiUBibKUNHoNe0
zbiO6pZOO40txGR5etXjqbIdXcuPiqUBd9t8XRjlkz2gYiG8tF9HjaI8WhruF2PTPdRlmq7Urv0y
6NNlLrD2UDMNqoQGHBPTLRJ5mkKx6O7tsZA0hE0ZlJrxrbLrwjdjW49WOqYOTgMUVNEUr0LLVci1
6KY9dqQYBJNutym9pg4G5HVj6102YcafT7XyOqu8R6AQ2lyhF+tO1BfSarNAUBusRMM6VTQlmrEc
xON3bhn0+oXiED8AZ15ZS1MbdwP5d/fCU9UvtanPm0gfBuq3SZbbzNYzWnb9UqiZ8KWbMoZutWSt
j+pw3ppgU3lh305c1X4rRuMb1BzbWvVaY3yhTbRYQGHdYYjuZmTRE42g0k7ZdEu6dlF3FrspI1/V
UiYjmCyBz4mCg2KLPbWvVej0anvq/dlV9KMIX/d1FpJJn8rOhNGte58dQIKVUwltXU+mByhVe6vJ
jJqNIFc2QihiK+GKRtK71ccFinHlxAGkzv16DHPXCAw8kK9NlIhWMFeJG52pA+JWcwL0V4zEaAIA
+M+mnEtmQ07YXtBpo/aqquYOdU94NU7TYF7gpoDkR0PqFCvJt8yEEDOoU3bkDcN4keepfQVD1EoD
Y6AkyZLYToNIQyI2N424iqQXXre9MxOA29IS120TZKaDX5YqmyDl1NjAdE/I8gawAxXLkD6McHfx
70httHkw98up9DCsScfznrrkRIy5nPwqpyrnf5e4fiI3Wkkb76PZGsMjsNTxYkpTVOcpxcej1S07
DK+Ah6Q0uTO8sQyfOo9W5CKM3OquxoOQHWxL+6qsnEY7yZ0W68AXd/EvkNPDLFCEJgY3rArVUccl
yllu0ZeXm47wY7KS3tr0MRbekTRWld2t1TY7KhL9yI7Kjrqd5Bt+pHXiYJQqsw5jGQwWRHWXlQyD
bHduLt7/VM/0tJdQ9/KpCLEDbceQnZv34FMZKWywGEHSplNiwx+V8M7Kh9tZDMS9JZWBone+1gi5
Ubvyu8FiXFW5aFCrKtdZYp8B4VOSi5TSchGne8ILTKsoVirUVwOJOuVt9wT7m4DAJj1aFs/7H//Z
cfDw45PC5zAVxOMLyurrl2rXTiOj0OTj015vPSjssNxPI7SO7tgDi+BVZXviIgdDWEk92aa5aoI3
jStjrNa4l26jPix2SHU+MMZ5M9TjtS4igoV0TEDYYeS5qdikysN92ji5bH1UBbd5XBir1qJZjqAc
GG3/B63y/1m5+6oo/qeB1n/Jmhg+D/NFgu11WOSMhZlI/HOR/L8+r6/Wn2/Xwf/+191j0z7W5b+u
yBd7NaZi+vP2n/yjhDasT+TuIA3BHn8xuPt7bMX/IXEHTyH+KlMtMi/+mlsZRHtSGy/UfRaE+Vxb
/4zhMvRPTLKXApopE/uQkvegYn6vgv6Dzfb3fvjlB395yNRtZ2ANUWtc6OTZ1paFEtKO1+R1zrsE
o/FVMoAuCqs/tXIqTrO/DTs76CJt31hmeqQaMXmgiMHy2jrrUBk72IR3XnOWVU1+77pjiNoYmL2Y
bLS/OmzJfrTvjHqZw+epOJo0hjguN9W5mnnJOk3mp9yKvppEgG2m2R1OlByjp3KcfDUvPg+StKgi
i8PLDl2I7/TC3Eusl3yv1bAlGspg8Lw4pPxOunjVixo1gg5XEGVxT/ZtMm4phoZV7sDh0sp0I0aH
KLzutClcc+P15V2WxvLCTIzFTqlNCKasr4VpPMQErJeF/Rk0uEcSzxi8IoSMP3wm4PDOIrltveQy
VbQT7DJO40Tf1tYE9SRruhOrdxGmWsYQMK2ZfUtPu6AmicFUO31N23+KiPpJDdPQBw3F7mrUT4pu
PplmdQwMs5r8ondBiFX1sYnzhya0z6J4bKjygGUMU2GQM9bWZmxBvlPEJLlEXao5U3QCCAv3DvUm
MqFjQ0aZH5beFT3RXnjueadH87agOnnEI+0JsBItmBVZqzyb9mg4gwaf1qF0HyTWS0Aoq1APhI6y
HXiV5I419dZ5meRP3VTPS/HR+naJxEx3anluz2ITdZybqxQEMjBiFeeYJmqbvT6pEzibYp6VdYZw
X01r7KFpcoBcaAJUbBAazbkaNMLTphR9GA6CE5lscaTPYuWW1IhWC0Qx8ht3Yk7vkmS+KWKiFpKI
t9zZ4RrJpMBp0BQnbT0MFyi07FVPtsTRXDZfmyb2Fivalevk3/vSqDYtfWEb6+HatHrnyLUwmKyr
sTxutOkElAQ1cT/eNC3Vg5a1runrsvJHNI+CbAup5ztMAM6ztLkOtXndJmRaqR0lxFPZJZuk5Rdh
1oSFDpr+zvC7Ep0qPloxJiWCuUU93VeTRjxpFQg8UpupvGxLjVQSRlOFPK4iHdn1114s8BIK/bpY
KyFGbQY/RlkFVUoSR+5djG6+deoLNR63NEyph+b4LIM0iMP2yjZuzcQ6LcdkHbpqhIRSO2cUTr87
RNCviHru+21983w8/ta98t8JI4HS8t75vxPlj65+aF4iJM9/5U+IBESDFY9YlRTcRZkEBvF38hWE
AJiJnP+QAl5mymvkZTGgN9GdoZlxYTH+DZHonxiT4/IGXPEMrfzWCf+24IGeDul3QQANqrZDqRk6
hy6PM9vejNMwrWnBV0Cs1nGrppeGgssvjiVBF9pEtbg0ZtUdQLJ9NEeFvu8RUq61kBScsjA2hZZ8
fvEef1HgPvOi/r57FrI9NqE4WXIHI+9gSva6FkucZtBbs4+286CFX/OwDJkBF1lU+kCS2VYOTTSu
GTEUe5o0NT8BkEXOb+NbuFdDZbqaE6KfK6NrrpW4bxZD4sYMTEUTO8Zi84XethqWcVGcXKRibuUC
AJl0TqLQMatM1TboRBg+QkHw8OuIa46CMAtpiUw82t7/qofR7MtXXZiIWL9BdcPR54CP0cS1gTfI
GG5iINLrsezaYROGY4zRg4YxDHcTRijKvHcVvC1rpUu+FpZU+lUzxZz+xAUlp0qrp+cJavotA1/3
B2QXze8iuf7gk76B1AzofzCvFotR/nNIf4/dSu9VL4m36TCPF2nhFDeu5a1rxNFH4H3Dec+g7GaM
x3oz1715PnvS3aezA6NctFHnh3iO79tQJMf2PA2bDz7dQjZ7tWT4QFBWkYEgDgeXPHiPtmC07444
5krZtFeirUaaHNX1By0vdkWS9be0medM00N8OQD6rGbQPmBIUiW+/RBU6YsrIp/jbcYM6m0YruRZ
A0zYSs7xGkXGUVS4cp2a2ZeIIWwwGfnkg9TXAYQLkwmloDSKbmZgOZj3pXacVbO+bpxBPVEsXAer
YfCNnkuuiXrxGRxEWiuhTDsb1iezA0u/MBJr2I6mlvgyvZ8aKrZaqOktfrr5Mk/PbhuqVhLW8UIZ
dNOvleGakZI8rYYCrIL5ao9pbJdcx8YQKysMe9Ds9MJ5gLyqwUbK9HwTKrolfOaHZWCHXXxTqFW+
VWv1BH+02V1BbaDJLs0FH5qifi9qL1OI5W5VKg/LvetCwqrg/qM7gUBjJqu8lx5llbr2tPQaD4kx
aBRD58ZTzO8DAVb3rpZVu6TC0pzwazsw7EjFZnMeHfYyeM96yK1GrCRW5o+Kkmt+pWUWflu836Gt
w5UjU1DbHtrjLZOeaRVGxF/N2M3fe/BNzpRiUZ6jUNu2eheuZVgn+9gaxU4xq+YhpOJJi6Q8cdH3
bqqpL466TMdDxmjSFcbl9b5oxNlYZkXQjJUFPaJPsUrN7c8a9INA9opcTza1cTxp5QnGsPGj1+YZ
A8uq32uKvDKIBwqKuv9SgnBuwI+HrdpN8xcnFxJWsu2d5xWBttTXCbSJxvPu2yH8yvz3Yp5Uwur7
zjKuBSCUzyj6OhlGmQexO3nXKUk5T1Eu0/h4VDz7DArTCD9D01aOzsS0VzBkWE0Z7x4C43gW6TE4
lFLrxZU9QQ+YSs3eWrVgaDy2V1MhxSZzKgZODWFUUPDydoWs5zqOUy+Icm3qfGIRxlVeCGXtJfyI
oy7iDZM4bQ9glzyClFu+p5b5WgwuEx6xmBIPX/PYUx5J78PmZ2xi5k7ifoxB2WzBS55xnlrbqR1u
6c6+KxNgUTh6DJWG+jyc2m9apRPz6UnLdx1D8QWDU5FG/dpScJYiQqdaz2nZBAkLqWhG/biflcu4
Si/z0GoussYNzNru9nk2G0tie7gxu7D9keXWhaWF83ao4rNCRsMmhsKKsZXzXenhVeA+szgouUwT
koIEMC/hF9MTEn5JiFiFcahhrNTox2Mfxk9GPTVnnDUqQGIX61+HGVsyoWX2RgtFv0tm6M2+mGuN
pLVo2tfYM60V6T1yVTcrzHtanzU5nMspmzdZmrTXUw5QF4nKvKgwRy7BqbDWyvtA1haFdaJNxolV
UTWvrDJRwdac8R6jKu+bUVTmHgaI/YXpo3mPj665mjwzOQkLsG2/yzM6noSwlp3VzJ+F7s1n0DkK
zKsN+9ytSgzdpruoAQ/jvLNOoC5EO3xMw40ihXlbG3NzFcfh0Rzm85EoivAyG5kPtMWweJzZO23x
sE/DiajvWtPTXealSoa9uJswCRBx95SxR+911YYmFuZ6cZ4zLNwtLhybnCrUN6YUa9chD7RoTrdt
jdMXo8BR3nUlxIW0GNhuuMh0+dQ9qdY8nAmzrtfWXJfzWoQ5cHtkE83skRfrIz76ksrppA4HZx83
HGO4eFUr+CzVUWwXxKRkRnY8NUp25s6RfZdAWSz9aqDeFwjwN66ZfG08Bhy1En8moKg6M6Mo3819
TjdZDOWR5jBlcdzBux5KOgvOXe1zAz0gUPWm2dh2TAmlQibxmKTEkozk5DyKO2MjnOROIB1IAk3p
GxkUfYdzsYlQpY16RSf0Wqu36QyJSjhtTVPdIKZDBoLrkVf4sPQFtXuUM7ZuyalImiIg0C/eF1qV
fhlSLblRs1J9ktE8nHp68Q2ZRXLsWJ7cQ2Gyrkf4IkEZefpeG9Inz66uunxJWfC6L/NzRUVDUm5i
FOinEcGI+wyxC5Q+6ZxWDuhTWffheWoXl8Xc3qamcFf42l9xTREYbYywvOpu3Oeet1F1IY/sejhJ
7ebcmSxjjcb5TCYMd5VGWH6W1PXekUUXjGal7bJkdo7NaD4Ke5inXd5hHzjIFZYl6MbqulUuexy9
cbWZQt8YE3gddRJvaJS/lZjpBTGUNr+o7HwXTRGZCr28q6tIPGhVJW8SPc3XMCHEyjP6Osg609oC
kRKMmZspbgjm6BuYge3szIvYoKa+Hr0+3ptx5VyarRsH8VzlmyKHSKU/E23c2jzvihQOQkXPDcCQ
9TscwLJjQcV3M3klfu+F82PUFSyQkpsuXRCGKbyo+l6ua2gcT5NZQPpgYH6ahg7kr9EqfacNB8Y/
uCw/lg3dtBN1w1nVV1FQyxZ6DQg3U4NSvRhTTzZ4fSiFCHScpxkFKTJ19k0fjlCvopbjS0PJ1q3c
aOxJ3ogEIaZKVzbucZ30uBqWbgS6XfWTajIx6BWNlJNRqAWt95gbV1Pi1EyikjAvCUmpqjgYlKTU
V1bXYpaXW5qXbztpFN9LLqf8tOrTwTm2CwPZneYSFPIDJ7lUQj2rVNVXWUBiV5KmZjLnL9rsSpZO
caKFecf55JX0t7bVtmfYwAt7F1XNMsRiCh3tVXWs7I0+GPWAc93EIE7Bo4+Sx2mM45l0olPNHKKn
rp7A/704Hq50QX11xjLvaGBq4iPGuCQishmxd1sadR0uDtAQRLCBAiztT5Y0sCKY9am5M7Vcu+lq
mW3Nvs/PZOly6E6WEjhJ4T2oWWvsGA8Z6zJ1HdTgkBIcNqyMs3VpdYSuYjLZMpPDnMToYnPdzROj
5L6JJlJgDIdsK405ga+o/WgEtS5msY6xmcPHTjggIm3bpjcOXhbKRWF2Jj6EdnTRxUm26UGp1pwy
6jG0cuPUsA0mDIMIvzrwz+p1qzuZDHrQr2kdxwvS5dUpGPYoGQSFrQyPlEINjzLdwcHENptyL0t7
uDJ6szrSuw43Sl3tYVslJO/WZjd94w1Qp3VlKKlBU/uzqER4FCc9tdlcEIej429HgGL/TTZ6ctTN
Cqn3dZgkF7oeGndCqsY9tbax5o/M35hZz+vQiUosshThPML/ih3fSRrzyimGqzr0GCGJ8raoahGE
XnKX8N7wP4FdpqdnpIreNXPs+rNpULD2mG2hJBvXetZ87qveOBHl1J7MgzNDzauGVVuqGRNEuyo/
YwSWpLsUE2xJE6uJcifDPmRkFuVBqmAC65cEHllM5Kz0qIjbMF2bTtcXJzLHR84KwxjTw6zDUTEO
20a/TGaPDGAgwOzH4GH6qFJe/qgjpTpWXRyXS00v9jUY0JcY8qCwGwV3KifBY9OW14qwFQDOqDqS
PdE4i+D8XOnTZE/d6vjpJAdQs5nU85VWj/3WNipLBUYz4xZnpKnEJVIvH4ZhaL65kCu/EMBl702n
ak6arJ5+5Gn6dcz65khos16tYiFhDBA1dG8nggZ4rrMILXarP6TM5veTXkWnLXD4Lgl7THtq68Zo
6nkzdNFpswy9tWX8XT5Pwu1lKK60y3zcXEblJbGuYHd2PLQ+xr5M06HvMVmHAZ3+KJi2My1Nz9i/
xal8nsV3z3N5Ca6BUHaZ1s/L4H5igk8Agx0UQFQ9s/1iGfJDxGLe7y2j/2whAcRW1Z5XCzGANwFH
wHzmC4TP3IFxoRFAkEWJD7NALBSDwhAKJLeFeOAtFATVbS+NMIJiUGZuH6hpGd5lz4QFpXTbrWWy
aZyxK84nIXfP/GNcBcCGnaoGzoM97Pa94hO2QP5MVVN9ukpQGZHma7WnrEypPCIiGM+zJt1z73LK
hWX7lDyzJ6TTu96us83WCWqltTG7K1uxa595F3k+QHR3poygPK2dm700ZXPKO38q1WQqfW+ydoZo
VL/EABRsFKATWuLQGPFesbwWylxxObRJHmSZexdV1ezD4KOYNOqHqIkGuH3sL6tncBWO+WWWZtrp
iNP0javP+A+YC30kemaS5J4JbFp5xQYPx/EbJ8qMBxlw/QQ1mH6R5+Wa9FM5WCvPpkdtOjfeRxzA
QUiiUBdgBQ5whIyCxW+QZmtjuQneDoa0MFuS1Elv8yFOfataQHYYmSdiocBQ0mXH5kKLqdpxuCZ/
d5+PLRycKr+a0JOs9LyY1qG0aeYYv5Y3chZjEI9O30M8aCwbS1HFuGrHLLkbCmy0oeioRb0aITUf
x+RrrPSK09ybNOtsTE19id0z1o2OWyI3TgyHD91njUJvIxKCtjBFcx7Urr6Vue2cEWqdfiuyojku
Bm9YW1UWU7I2+wiyg6m42dcQY2Jrq+ZptPdqI/0ObaO5i0d32CT2EN1S2BL27nXaiSz64aGbm/p8
nqomUA2cCpZPlsV72SYGka2lQfkArf+7OkQ9mRGTdDdFbTu9r3IZ4BnKPH4xJQhgpovjJNXTx2f4
5Leg2f8Mw+2/68gPcPWfB3z/UXffXk3z+NM/sV3b+4SlhYm1kQ5WC/AEEvQT23XUTyq/hUsIENrS
xSvtr+mdpn8igRjmG8gTsfLP5vI/p3f8L7LHwHUBeBfk0/gt/tuzt9JLNAwtHNgu8DEoFGy7hYL3
cninuKAeSIScoBy04tJSIXdwf0S7ATgy3ietUxzVqmTCBg9fDeJ6MNz1UBKnJZU5u04a2R+pCdmD
UU1HiR4pRQFUaecoC2QXeG7V7oqsTiVm3LTOvdu4YqPbAC+/vyr/cWDwasmdy8fyqq0fH9vTB3mo
nfwvOGqGXPDOuivbJOoe/vVQ/vjX6qH+1v14tQr5u3+uQu0T6DiuRGT4wg14HiP8XIW29gk/UxBb
Y/GOWIbZf69C55OjY8ni2iZrFMshVMl/rkL7E5o8A+ok/xZxsbA6f2eGfIjJLjQQ7EmxZgKPXUTw
r1dhp1M4S7iIARnqzlUCLfqondxJ+Atq/82QHmW41WfhZlAX3jsKwIkB1FSZ0BNjZ9/jDPw5yYZh
F7voavBiizw/rogQXyWtOn/DCDQnwJJmZuWM5UcOScYhmIvPAsSLZUCCi5GJgd3rT6+oSCwmQWoi
/sjTwzAa+lVmWyjQRg84NmY2cKv1sb4SeZjQSBAPAVq/QYOtIx5DM71HiugRjsMxIPyBQ4SQKiXD
HTHW1iWT1lMld62bWhuT66IzspL0s87y57gCwOWe9G0nr5kZFkr5ZY4gYp1j3lvHK7V0p0s7TXEX
1ssMeV6dkxVYmGOyYvRdMfFU+4+8vA6h/+dXARFBh36isWAOdOxaZ/ZFDsQewLcNfWKNGMyOquJ7
UrU/IDcd0l2WR+E74eAZCJDP4n791hNRmFpbACYi9qvXeSnVowYPe1/3ehzwm9DZRl15+e9zpp32
P/7n/1ioY+8dNFGX5Pmr02X5G38eL8wbdYZxkE2I+GWW8/cA0zY+kfqEUweDQ+InoKP9fby4n3Qs
kiCpIKuGw8JN9tfx4sLxxmKGPDROmeVU+p3j5Y2UGf44x5gJDU7jQcahh9lc9GXXIKsJBNqywFKT
u8hDIYQf83fhtd/cxL3smKPvYj2TR01PXz6ZVJIv3tgvZpVvTFGpA5ar3lzsRJZAsAMVs4lxPsCf
awYdFI/jzu2PoCM8Nml6PSoNtZpS+m7qoHotxQnamGH7wfPfbBie7/CWKR6wAAGRer1h2P9Sazrg
x8J0lSTAh9HwJTqlc1lY8Yj9w9zCzFAwvECh46hAMW6lICdtsmEz5KVCOpCjAlRQzXi+C3UlsKsO
BSdiy12eSymCf2+2PzbbMhH958129kC4efPwr32Tc7G/JA0sf+/nlnOsTyruS9SNDIW1P+7mP+tK
/hfXNg5MNuXmInj408vApXRcXDEwo1rEFUvG5Z/3ufvJ8Iingy+2xNXh9fdbG+7wPmewutAYTNj9
VKnwEF4vtRGKJHRxLVxrsU3tV4GZTBMygpEooNVQhjfaeBmTlfa5NpUA4/af7lG/1aX8/1kPLsXF
Py8d/2EqHsqfK+cV32T5e38uHY+ybhG94Iz+3JFwEPxcOq62sAYXK+O/yrq/Fg9/C0MCtDwwTF8b
YWgeZzxHmoeJFrtfd7XfWTxvFTmkoHFQmWSUclRyx79ePBjWD2jDY23TJ1m7LZFsnGfyFrAqQe2r
My2l3vFbQ0u+wo354Q56dIGGdtrWJIeqlYY/QtaHAZa13k5tJ7GK6ik1YBa7+rov5vAii1TyCIAm
EYt+zzuneUzILd9kc/GRQ5HO/nzNNeCruItDFkQdiqFDe+i4yplYGLW6mY3vAv7cjbPk6ujVkMUr
e4y7s2matnE1tbqvx7JkdCxHhmLIaHcEaybnQp8xg9JG+6RSRuNIBS1GK0AIOGmRfXeFobb8TDz7
HdjCB9XVc9bey8YQiRXXpcuvjTQQjg1X+svGUHezpIq4WDcNk7d4rZn1tQuZ5qswqx62ZK2pvj1K
9C+TWX6W1XBDXpZKXLjWnSUFbB/fNMr0olcLeZtWKEKZe3pEv9l2Rx6KVwyPsd57e2fSb9VqBp8H
jIJ/jly0OR9LoCC9doZAG4qz2hO6swKpD7kaYYWgmsCNfYqTO9XOoRbZpkYIhTJZeN8aSJ++/fsW
+uMWWpR47xwlB5DG8qf/PEBM+GrwjYkTxfrtj5ruzwPE/MSq0Sn4CP2kzFjCW3/ePjqVIEgDJHS6
Axyr9Re3DyAJJ4gOt8nBycs0fuf8WBbmy4WLYRvkKCIfNFLquAWXPflC0Ceqts2atu23TeNOm9rQ
oiCJ9fmP4uQfhYOHjc7yFKpTrjcY2XzPg0ZHMpeQg533W0X2Bip0kfm6FqfwCQxv/eK9/6Jw/OhR
B3VjmpI05mgFGD9EB6vVvCB0Q3StNQD4+09a/qWDVwcS4C6EQ2a7+Nm/fnUQR3IkSXq3FQR0BJqw
lBMQSUS4WbukN3sEVsMIaDbQ1ZuvA1jmw/vP/8VPh2OcvrxVR9PBA14/X9MZ7WB9121tbAVXquKl
KyfEoPP9p/zifSL6dFgcJONxox08pZFxo4VZ1W0R8CvHxmxEe3OqYBlrxEm//6hffaGXjzqogzi+
XGVWy26bNYa7SdMuXoexZ3zQWfziKTjNshgx6V5oDwdrsTQ6uYhL262uhlCCGCFc0XiVH9wIv3oK
F/PCQDTRFCyN3Mt91TlDkuTSbLfSbc3jSYzhJU5rH0XDLJ/1YAly+dNFcj4ASx0G5YgWaxgBp3Mb
6WW9R//VrmSlQkpvc4eoE3xGOyf2giLBrO63f6vlrl4aUmoP6Livv5+aKoTxlS3OPh2EJUVgvDck
9rR+/ylvF98i4+DohPmHm9Uz1/bF6eTMqkhQysptiZbOF0jYT8B1bGaMc/1B5sevHqVxTFGF8zCK
s9dfKPSAoBo5kjSoFc7RrHfOHs5YfVY5Vrl//1u9XRt4o6msPjJsTbrYgy3F1KuTslYEzhiWuUJF
p50mIsp27z/lV1/o5VMOdlNb9rE5F+TAYNcGYN2g8BSKnm6UWVd+ezG8/kIH786oxslsC+xMnbYx
dgSxWcdjVHz02n75haB9L2EE3JnPNdiLxZAUmHFWUcRTZmyXrBhnJk+xEiQARRL8X7y7F486eHd2
Z1RSzJ7YyhQ3njjsmN4PihY0Tf+RQ+svF8OLRx28O6htbdhELIZwctw9Pjnz1k70x/e/z/J5X58T
ixsf9vc0wbSzh1cVvXE4hapLLEVj1duoLaxdorbFJsHMmdMw/2Dp/fI7LRa39CTmctS+3ktxpMxp
6zrEmDuJsmG8jUk7Huwf/Ehvn+LSm6PyZjEwLDocxlS94pTFEvGbxe1tN/bZWnrmRwToN4vOwO6A
+4LOhH1ISs/rryLaVE/CVs236E2JctPi9ocRt9UmlLX9ke3xmy/0/CygYJx6aRvtgztjdiTERDC3
7eJc+CUk7gt7loVN8/5ieMONpwZlbMAbo/BcsL6Dn0fQyBRx2UI1djPsh20vOVniJNdDZpHxgD7r
HEXaeKoYQ3VCT6afZxgO3nVdOae+puD9w6h8PnU6BQe8cCROFc+QqxLywAeJHW9W7fI5TY2xns6v
7B1i1qHeJRaSOIhQUefd1wTbnWm4G26VyHSgG/QfYeS/eP+AqC6tNPFnxM8d/NamDnGriZx8q2vK
LQMHI8hVZwzef/u/egjzQ1AeEB+UhgdVYzaXoZUtPG+EYfXGKap+TRZs98Gre44qfrXjF8WiCy7g
akuCw2GqExbWhqowF9k2/EwPMo+NKcCOB4ZZaboSz4hU9r4calgQczF+MQyEWpVlq9dcTZig6428
cslaOGFs5JwUBi9iVSn9kK2KvpnXQBFiM0ihCeiXvbz83Vek48rJrIIBFwD04UGvG3CauRWzbZZP
7qroYHbUyuRu3n/Km9oJo06DBguEGUsB+PGvd7YSeWrnVl22DWsZfiVlWfPFgCsX1iDJcd3XNRZP
06Mzx+3V+w9eoP/Xp/HyZGzG2OlMpplmv36yIZ1Sce023ZL4idB5HEmftObJehCynhg6dQ6qR8CE
8XJK8TsIKjlVGT6WWTSfSNdj28GX8u6z0a3uo9ieiJ20GjX6yLD87fajt1iASeBJOozDj9lZhTaM
RDxuZzs3giFP763Fhbhsi2lxBu0+OJbetFO8FSxlVIo9pLnoxV+/lXyBoGoVTjKWnwZumSJDArDk
mQtmdSu7TcKtnUnzHnqzdukqjvq7lxbPZzVgw03BDgvm4PSN9TqdmrhLt2NoC6xSWttnNJFtP/jx
l3/m9cZk1QEmU846zDUOEwLJlsTQCmePbZXWdbnKVW2CdleMn5tmNI8gHBpH06TFNzMQDnz2yNwP
FTHGQV+24x51s/f7XxubH8AJKKWcfYeOPomYNU1ImxzvQs3YAfjd1QvF8f2v/fbUg6BBQYADAMpt
/XAt1fM0zh3+N9suVvA40Qu5JsA3/U8+ZdnyLypELQmnTnJnEFDgYEDPpb5ilqt8cHD8av+yfV0A
EwYHoDAHR3gIqOd2kxlv0bCcu6VqXBEZTEafBaEuX/htHYSPajIxaMB88zoXKt6KqDDiDcbu6j7x
7CXjNvX0Hzo760mOOEr89i3DCeOicwc8MgmZP/iIrUgUjSgVRGXdMO2K2Z0vzNxI1+//qr84yJD1
uyxlk5klx/Xr942kSotQkCfbBM3DkYUpyUrx6Nop3/sPftrlTDzcNqTDaUT3MZLT3+zOIW90XOBI
SuiHpzF1zpsElXveOjcSuUnq6t/e/2pvpqDcOwD3zFXxsgcie6YCvVhLMXmkcz2W8VZpq2xbdAn2
R0kYtUFFH3+uafOwVWqyn0eyfjA1icoNqTLxBT+ldfd/ODuzHrltbl3/oSNAAzXdqqqkHuyO7TjO
cCPEdqJ5nvXrz8PG2UCXSqe0O1/wBUgMhEWKXFxc6x3u/5TbOMzJ4eBQOaayTNHvepWr1ejjFM4S
Crd26dtukT2Y2rBgY+dGHyxalAcR4farXo+3PUV6paKszXj1mK9fLSeFUuMgWQW+rjgY6mhqm2Kd
JrpRhY0WB+pSQrurauNnkmXziU4d8GQMAw+O7u0dw1eVCR6gFriT25IZSEtEwNQqDgzIRQ9NpgLg
Tuwkgha6jNpHBZb8abLr8hziZf5nnobav/e/5d62YnWx+eSuocUtu/hvQ1RsZEoD9w6Do0ZvPrfT
gPk7uKXTEIbG88SqI+VY5EG+CMR7ogYXOSdGZ7YeH+//kL2PDJrOwAlRFqm2KxHPle1GeRsH86Qp
Hv0JFUYHQkaRlasHsWh3KNByJqRsSs2W3ARvTlI4j60WVVEctK2ZndYFVE+2LM4p17E+vz+rvf0E
8Vc24zkvXIbXQ/VVis93bkdBo8awZeIZY5DWRBN4kUzJOE8P9tPttUZ2Kvt/9Pk0Xofyz99MLRtb
BTKkEQUZsl7PEHe0f1W7LA9KU7exj1HIGSg1E/i4qa9Haea07jtIKIFahePvdQ6BaYgMzdelNfbM
4wzOGopY95dyd2q0y0kOTJkmb6JARMGRfLOMgtxQ61/Xapg+x3g1HASA1zrodVwH2wGaxaby5uBo
urmoFOxFZyDtUNJzUXzO1mz5EREWnmhChi/61NhP3WLHF4FGOuWrtDyNJdJRcIQLz67K9WD/vIop
3fwc0jopVWPSxtvE2rhB8V5HqTmgIln9kpHBfStxJeQG7ZqTm2bGFxVP+tYzF6P5p0rhYKjFIh7A
NKcfaz2KHo0yi4/uvr1PwTud97oG6hB5gevvX6ga3CClicBUu8Y/qlqOp8KSttz3v/gN5IYrj9OJ
CRIGabLqsfkWy2QsnYXaVzDQmvpe6bV7ydu2fnYL6dY7WNXjgvXso4vk3KUu6vozYpDzUaa4/ysc
tHtcumU2cjzXs2UvuENoK4oPU3H9o5xacUqrcjj3cd6dmqF3qAO72blf0/RlTbBDLhK3+uP+Uuys
OHUH0B/gMTjVW6vY0SZk1eB+/EK1EVt3VPPiuFl7sPl3opWU0+TxCZLEodZxPVOOHTr95aT4EUQ/
pZ+7j0lc+GVjzsQv9+DVuTcYilcApXHnwWV3U7BH5NDAW7VX/DnNBp93qX3hfoegm5fOM1E/+/L+
JaT1Qc3MFoTIbZslRsjXhGPI5Ax3PU8aapaoMGYHKl57H4rYyDdiDeWler2EQzmROA0tEoRDlSMw
l5ILhvNRzUbGuk1UwJ6SJqzF/wiHm4MR5Us79CsPibRfxce+nvrnpl8QvOsq8d3G5+GhgzIehHVo
H1wwO6H/auTNV6PHEq9tw/zG1kw/RYuD5nYno44aYedeNVK7t0vev6iyowSoBQMisE+b6SaI6HQp
NWlfi4s5UEeifqpMXXB/g+ykBWxGUMBMkNeDu9n9SWbhQNXOrq8hEI4dyRqd0F4E95toR/CMvaG4
x1CFsXGmobtzvUvGsNXgySAWHsej85sdz+5TaqTdBwdhvfP9WcmW/XavkFsiHCfLbjxYNsEacrLa
rm2OMHlrzP5sVXGBpktaeWUyqz8MbSr9NVWTn1bq5OtpNsfoRyUG7UVf1SywLeyPFy7eT+gXKeht
rnareTXR8NSNa/0xLk000odhOpDYuBGtIfSTjaJ+CBIZcRyxSTFUXjahHSaub2Z5/SJyjBQCZEtb
+NUOfNyCDTDEi0ddc/mCVTeyna4aJz8ypcq+6JmJDPZi6yClNXVtUbjRDbSQEJrCQmaKkJK+v8Y7
nxMIPA9PXkNwMdzNDTFUWZS6tDn9QW3b4WzryhKTHFTuS+j8j3vU/x66wMoQV2QRTHYZzM1haDJ3
sBRtcHxlLFEIqIGeL5OSX+y2PSrM787rzVCbw65ObmS1/ez4DjISv3AxIeClz9PHZl7Dgw9+NNTm
8C3jhKdG1Tt+nDnd1zJr1Qebls2HJkaR/v7X2gnRDpkri0eMJnGQf/4mR1Yo+4zz0jp+b/brSYmd
9eJCJ/1Po9ik4tw40knvepSc4Ze05TNRw8eTp4QdWseoqN+fy97hdsjBJNwLzM72KZOhV6bOeeP4
xtg035q5of8dKuKDRRlWUgpQ31Ra4JvqYBUD6K0uO7gPdhfzzQ/YTHOyMVwQasdubCmKAglAhGWZ
zINp7o6CRBZGflSPjK3H9Lq6iAZnkOUc1AID/gnGc1lEB+nP/igUXKX3JvCSzR50lnQJR+SPfUrl
/8ZzE/la2YwHjZDdjc5LW/ZB0M3eZpMDVRwenMSKpBnESxwr+TfUXMygq8OjmtvRUJuNXrV4EESY
NfhN1hfPGml20AvkpxHXKM739+HeUADD5O3J2wlh2OvdriODI6E/jg8jvnpY+rR7mpcyObtTb1/u
D7X3lcA6E2YhQarAna+HSoelcceIHbdKDeZmcKLzkirFwShy324yLPqQFgpYPN0sCpfXo4T47GTl
mPKZptF8apYkecrBrD2g4WF4GCC1z2MZ17/fn9ruoKT4LCAwIOpr14OOUM9RlLBsxOwnfCPpg13c
UEzPVd9jkJIp/V9DZiQHkXcnD8cnVZbxTO4wd5v21K0Ld3lh19dpZr0U02T4uoO0kQm2FusXI39/
xJDwdaoGkm4CkWEzycxca7XnLPdVW55Ru6/OZjW91xqY/IF2poZJoOwU8XK5HkVFtMMsMJfxS54S
Z63GPK5XIDIWSfpJz0dxsP/3ygaM50hJMGoGN1iQtCrqdmSNoUcKaUCk6N1nY0DA62IMvDW8ISc8
itooP0Vdbfl1IltqE12f5zKL9EeFdOXgAto5koQwFVqPhJVZ22hmqINYFhofvluFybnvqVcYIV1S
4br/5ZOamDBQvWPZwWBdL7YApdlmJEZ+Der58ziZMfZGo/N4/3TsHHxqdris0urg2SjpD2/vbbjm
k9pRkPZ7pE8ug4oGVzJ08fuvGsmjBbuG0Txv4E1qHsHfTsOUUWpwWX5qD3+vOCsF758K4o54SVPQ
p8SxiWGZPap1Xmi2n3QYFBtL7iC8K96NguJjEET4C/1J6eJxvWCOu+qwwibbNzCROaEhBHnDiYeD
z7K3z4AmoC0DQ4t26SZSGpqSY3LX2T4KUs7DpETaU6jExWcELtuDU7Y3FO8y0EGyc0d79HpCa1Tm
xrTEtj/xUAx47DgAx4fBL2NVHHyhvaFo6/DcpOesUhC8HiqLNeTn58j2BV4LAYKHyakUBd5MHYYC
9zfDXgmeFpJ0XCZYwabbTEvTUmg+4Dx8rTUfkwx1IR2lNQrUf9gKmmJKZP9W4kCHUYBKzOj0v6a+
+X7/N+xOF5gJG0WKK27Rk+GUhFlGH5DwhYJ8ZaJlX2SivLSNOx18xJ2UVaY/8Fdgv8uU4Xplzdnp
s0JdLL+rdeU5qkz9XMMLOeFOoH00E0zV56lsLm0fj5+dpov+w/VDiwGKk4SoYjl1PXzk9pnC0bP8
3MmFZ4uyP43ESu/+et5+U5C8sl0nsDgnSdmWLBAmKRf0cyyfV6CAM4XlHRLAuf1TQdnu2Vw1ca6R
cr60VVr9Nkxi9BNIjp9EuurzwW+5iZv8FIImWBkJX3qlgb+Nm2uj6XM2D5bfO2rxLCwsOK1R/f3+
hLdZBBg+EhZAMKB/Ictsy+bR4k7IpSEmbDtN9bEjjz71PWKykaZHX0pKYkfF4e2OfR2QsjgUdglc
2MbpGidI3DLgCVht013SLIdK0o/4aLRdd7k/N3mxvM0FqdjRd4C+DTD1tb9+vWXcGM1BvVxHetdi
+Zea4c9VrdFwa6PmIbOc6GFeu/nv+2Nup/c6JgZKbCEGRubheszYXspWH1lPkbf6eY2Q3FGx5MPq
BiX0+0NtPx2FIVDnqFFw+GFjQ/+6uldNJ1Uio7SaACMjNPk0pjZUKvsTSB7eq6X7TpqCHI8yM8gW
CcW8eWbpSbUU4zg0wVwaXVDN+vo4RinmggPaklAOp9Sjk2yhBdlaz3Sa8W27P+HtgXj9AfLtT+EU
JV4p3PH2QDSoKjqhlTfB0nc2UoUEYK9Q5+KIMny7byRt+rW4TcPqxpvKGSB+ciDrwHUSKWlc6uOP
2RolJr7Cks7RMAYqADq+8+qS02O74qHHO5Z8VE7/TX1DhDrpIO2CIBvzv3LHSU9t3XxdNfuIRLOz
jlQxeDIYTE7Sva8HMmpnUhptqQIof+YjSnyVt0RI1t7/WrcnASicKauBXE+wZTejrNGkWvXYVgF1
kOn3yQiVR/oU5Vkt0T05CJWmjP7XRx3iE7GSOh5ZGbv0ekplExrIoMVFUJeQB07TgqPJZzFQaryA
Xgm7UzlBYrtkyP/gcjzWHQ6MfNdfZJ+O+nc4rd85uPl4wlF7Kc7xpCOAVxvIc/V5bT+pXYarSIZe
13ezsqOfWQxkkUphEfbPq9UNCw5e1oDBE528n3NvJF+nop2Rx0QeaVT1FqX5qTUwLjI6gXZpi139
ZC9rBBQiH5G1rVfjm9p3UxV05tIiPGe5OFhqxl+NwVMWxLNRXGqrUf9Owin/R1mEupyxTw4Xym7w
gbBZaMfHuFEW7dLnQ/ggFHNtLlhBFas3ZjaVYV1EUPjK1k4OguztZmLlwR5aOLLzgHrlYr7ZtauW
tW6I+GQQKxA5BZ46HkDJI0bPbawDz8fTgccInM4bFKpaLWpCaaEImghfSVfrhSTEB5PQohPyE+27
Iw3DySYXp0SGG/16O80pwnpllGAiUI3uCSxR5OfZfAQT3pkUBiOoA8An12jJbgI4S5euRWxWAe40
v1uFlLzNxEPXY/I7Kfp4vn8edz4U5wvmsf6KONvWC/A4sE2StipoZ3X9bPTV4k+u+l7ILW8vQ2ot
UCKATcab+nrlpGzpqDVaFTR1Lj5MkGi/GZXaHHyf29jCKLzbyQNtcBNbMH2+lKiq9AIawqqGPuwo
aunaKIK5MI7IxHvLxoYDl4ZmOIFs85FSFWGxTFGrYKxRe1GBBdK+H1b//R+H3Q2uhYuVMLZ5tiiU
ts18zuGJTJOGV8XaQ0ZQjpqAextO6nEIshPivtQ1eHvDuDOU3rJ2y2DKGucPJC21y7C41iVzx+zU
IiX9+P5ZQbtCpAQkrsGdcz1ePmhF1uhrGQwpfSzHVuJTgc3ywWbY+UJsBGYDgdGmIiZn/SYCzUM9
6SVKGVLjW8WYBecS1ar+n7bB/7p9w8ZG0Zr+MyQC8qAtoMPAdbbVEqMK4mksHnh/FJeVZQOH2rsH
E7pBLsixKGC6hB/gQGJba67zPimUlAuaum3vOalzMTvjd/rG39s4/7fIx+d4KH+tFve5Ttp39mxf
x4Yl4agMTkwyrldzasN8ou5QBe4QLadUw1cztsujKe4cYP7zMEdotrPdt6PohMUuFBWjVOiMtz0B
Nu3yz4mDR8z9PSgDziYzIJmT+jMMw3Q2J8tdG2zzzKwKgKgjQtwMpud0xhCEeZe+GCtWLRWwjwfQ
oNGXJhfdQRa0tzlp9dMDgcDJDt0Mj8mqXeOwXQV25S5o++v4hIUIjN+f5M7BJv/nCgaiy1NgW2Dh
IVuo2OBwCffIqKerAvY7WUXDk5zUAVlN9cjj7jZHBuJN4RnBEVruN6jWTCtKZSQOB3m3NM9WhSBq
HVXiY6ulGIaSDOkeYIemPUj0do8GtwocHhklAYRcb09zjrpSCWNC2IxVXTgkym9RW+Iw2Orix1zh
XUDSZ3zqk7J90knSvw2Afw5+xM7cyXNQDuSJwEndNiITUUzagPl7oPWu8pSi0v1RqFTCO7OHW5rq
40eAAkfQg52NBHRP3g6qS3d8Kwyhag62SDUZUAug7AFtShcl6ah//3Y1Zb4DpFXy+LfgnoRo7ZiF
XgRqs0Sf17juzwpFh4OcUZZJN2fS5CM6cq/yHbeHIrbtcijzqQjCpkdtY631X2CZlue56+NzWMPH
TBusLqpmiA6iwU7cgWHPK4ENJNnG8s/f3BU9IqSpgXobXlLo76q8Ub3MWCp/1dXp4Ln8GsNuZsmj
jtMPFwX00vVY/FswRVNdBIpl/eC18cFU+o994p7TvP2k4wpoTRh+wx16bJbmnCnpBdHah7aufr8f
HHZ2DhVr+G+QAWFabwFUetlEZc+lBcO6JQKiEuLhvLm+f+dAEqbuKh+xFk+B69kaKbSiPFrhHOJ0
QrZsmH5kdUcQ4J1Ax2Ly4pDQZ9rmm1HUuW20rgDXjEI8ksZlrjwqQNEQKYk8Gwse/91LJxl27FRi
NxzHTcJkhLM29LWdBUlbY+7alO2fYpzWl/uj7MQT+YKStCFARYhnXC9dYUdTYmhZFphuNv8Vz3p3
wW4dbWPE45/yZtSe0jHSjkii2s6+IHIDltXRZICtvtmf8eqmZQyXIwCmWqFGPGR5UMDieUBcuQ/S
NJouYbHon1etwAleW+lCK23uTx1Oxorp5KeIZ2tgho19kILcNOXIQbjKsN+SFQ9Z3LpekAXrQBP0
axZURoWSsBLavL3LCCSQ+8ER6UuIhLmP6vwvdlx8SMvppWgcHVvn+ef9D7OzQijTUyAluyRrfr2M
3kSLtC3FaDYQ1xSr156Gzm38ZRnGg2i4OwoKCLT8ZF1t2xivx34ezFJJA9GAjcsNq30Ke/PH/ans
BD6KvPJTg5CWr87rJe3K3KnFYqXocY41NnzxivEMvKnBHQ5G2jmitHrYyBb9ONCfm21lzEBy13RJ
A2teM1S5iW8dovKRR+a//r5G2dFj8KZmz3bhrgJRRdGeobdNkK6csnzElDJw1iR6Mo0ZRaciUpJf
J+y+g9qd87MyJ+25yx3Xw+Y4fm4X3NBXKykOdu7ep6RSL4nGYOB41l+vssyUZi0s0kBTx/ayVoVy
UkB5HsD4976lkEBfh3YIrTt5vb7Zlo4dR3mMhRSUXCzAh2Jszi4gmzOSUOpBaLqdEBRGegOvWSUP
4E0AVPFjnOywKAJ4WQqmJPP3bhLqwTNxJ6ljFN4BbE3a0UhPXk9oUZs07XUDKjNGm7+PrWv9iUmi
cnI0pf1cFzHmEYgncp+0+pNdquFZc7L3Ng5Jq/gNFLEMog6ZndzWbxaV91CuL6lJCLTWyJ/1ccVl
HZvpXqDyff8s7i0qptD00uh0cio30x2mbFA7F3q+3iDxVS1hhgT+f3h54HFGquPAwhdc+5tz6NaG
WWJTlQdxFhoPZjGNLzl0rHfvRQIWzVZKS2AIeENdL1us4/KZLROfLknplKUO7n+JFZ9gjL+XIyO/
0NuhNodLRBlfb2WovK6+qiP0gjAslIOs7fZsMQivGjpHsse/lVAso3Wo7HbMgzFS8Wq1mtAPgTgi
p7v0B0PdBkqGAlZCZkG4oHR6vXQrqJIFLTU+UFuXT13d63A+q0I95TibxF5ezke9t9tEgxH5SlQX
yO/pMVyPmOKjhuEII5pNZ3y0qf6fzGXC+cDBIVZKlfhjary/cMKgFAMlNwfRLnXz2bIsJa64cR5Y
YzI9jZWRYDWc1FwKy1HjZudgQYJgw5NEwRDbEhydeRrXsnSzYEmK6WNe6NbfWWMr7y8JwuiQzTAO
ryvf9tfLaHdFpaotPpeLqU8vOuaVf/ZlVBxExZ2PxYniViPZBVEtNlGeLBe9WiBIQVrl0SmuG+0R
qT/ciaD+ah/xnrPOY2s7B6iy3VFNLhegqTaV4s3Xgrk3WAvWB0EEg8pvhNGctH5OX6wwU/0qEuk3
a3XN4N0BEYqMSSMIphT32SaIUHTVZZUkC/paw4HN7UOvsZMjJa3bShCfTYqqk//wPtmOsmCOImbk
2wKzd9JH3Chr25v74gfKJJnvJp0V5KkLQH4pYufJ6ENxUDbY251vx98sLZ9SaF3VZ8G0NtGHucbi
xcOeuzqIyDtfENycDZ6LRIQO8eaQd6W+hHETpsFaiv5lNBf1NIsI8+Nx0M8jds2PSlFE3+5/wZ2U
nW4i+R7lCYpcNyCvpFuKtG4aRBfMMWkuXDTuS1K3Nk+zzvh3cpz2x9iq9jNNuhEXo3R+iBVFDyyY
eB/VIgsPdtROGKcjhd4yzUAeE1JF8e1tjr9ers8YbQXQr6cTvMAcYz5NPTcx5iz3p77zWRHPkxIc
bF6qYZt7tnDCRc9nHglkFT22Jw0mU+lw1GbbmxD4DIoloAJBuG1ijkjUVsXjlvw9i2Edr2vtl2rq
fDTM6agttTsh2biVarVyRtdrZ1dqqDUmQ8WN+1dkOSVWE/ERNWhvlwKQoHkjiYhUJ64HGeYYmoSj
p4Hh4AaXzs18qUu8z0W8KKc4sqxHoIlHL4W9mXG56yRFFCluwMFpWFSDy7JBSMebni7j9GUeq+a3
+xti516nN8UlK+H9YCs3NQqEvkKhFzyAbDOZfsmiqP1UpiEaHEPp9qc+NMyDE783LdCbyDSQ79G2
3A6I21o/Ri0Pea1yAlMRna/g1365P629LJ2XjSGk5YLkJcn4+iZDzhW1GEWGl6qbj9OTGk/z44S3
9AejHrJPUQStmEQGj3os7RDaXqn/xMVaHeTOO+eApUUMDAQ+z/KtuAt0sgGzt4g446zim6ukideo
iCu04XiE+N9ZVg4b5hgAGGg1bitawzRMM44XSVBWavm3mwh2Z+eW5/vLujcK2RidHETF6QVvDnaq
T0lZLRmCJor2VyOtWo0GNv39QfZWjfYblyx7XxogX386ypy8u8sY49gsUk6UmcYTXrJ49+lGfzCf
3aEkOx/Zf3qM2+J4sU6l1dZ2HGix8meDcTY+ufonRUnD/7AT0NiR8Hd6ZLjpXM+J268eFxvxlMq2
olO1dOoFs0nMmcJ3Uxd4ecAueS0F8UilvHk9lEAVBPI/GtiLaKhHtUAthRI5BwdsJz+R0RYGKk1g
2kWbhC9tzbHQSycJaEohbQDAP0x8pNys7gL1YL5M2APgtwcaY/WmHB4CeA7FPKC53AQv3j42vW55
jxOat1p4EuqITxbnCx3G6pdkTDvcdRM8hvnZZ8yIwveWjeV4aAPIUh/Pre32d3utRRa2TIPRtgvf
VSeMMEUfHez/m0NGAgmKEjAXzxBednLTvgldwkL+lQd3Emju9KNRBkzmtP9xQ/r/dohfu2xXBX85
ClwCylA2hjpbcWKK05Q0kyYJFGoJtbckHQAFBV22PO6ML07iZi/WlIZnXbRKYKd4ensF5s4fbR09
PMzJsuLkauPgr12EJHeDPGlrTPNlBlTo56ainLFRNTHYwcfxZBvN8klZEuvbOyOFnAOPGm4uqaWw
DfIFEoit3rNSOBp23blpQE97lWPliTeTNx8EC13u6eslwzZcgsJBMuKluN1uIsGTLsLALph1HR2C
aGnSixNSsnvCa8HBCt6eKlzq2hkIfDg3P9t1iV7casKwx14qxXNCzXmCWFz+jC1DCapFnwuc2M3q
Y1La40uciehS20PzTK5BH5ST640oIePYt4pHbDydoBzV9qGYhPHYhMrfoH+PON+3e48pSkAx2TEE
/W1FIdHUUqNNj+BQlZsvCy6EXibq5OAc7WjeU30h75BuADy1pcz32y1upRge5igdB6GOgfOw6r5a
61/iBi/r0P3WDfqzsMNPSMblniiEz6v40cUbxQvL9hSXy6e5HL/iuml7kzphKji1fpMPhrcgKVMZ
80Hp43ZNkM6hYmQCR6LAvyVMQU52FUHnyxfluIxeWYmiwep1UA721200YxzyMGD6jHTT7osyZB2g
umPWF67Gr4mdlt8rytAFjeO8+LKCCTwYcG9ikn7AIxZoEnXT66+QdfbcDlwNfuiOyqOb8u4y5jh/
b8IHJkQWqST9S3YMNveR6SbOSMUP6kbdTo9i6JOzVIP7L3MBuECCzgsKLNz1XCyj6te6YC541cUf
IxXT1rrIkoPn002+QP1T0p2ocpBt3YRms+tzkYCo9yPWE9N0PVczL+4mI8Mitj0CSuyNhkAM1Bog
Q3yozR0bO3o1ZhN8ib6pm7PVxN7oVP/g9nVE39/ZeTJ3NKEQIFiH1Nj14vVG1Fdx51jw2KLleWpy
6goGJrPpaE6/NYt1FGX2x6NJJaF3JA+bNDIRZg9tDnpEseb9X9OA/qRVIIvUo0d5mSrN/Hb/ntjZ
6DxEqSoTbOhzbNkga1b2GkpXlu/ovf4cxmZ6oUI1+/dH2f1cUkObxgmMwJtq1BS6CHrJWRkAZ2Lg
GA+dgbW2uVjW5f5QewvIzUeYBuS107ZaHMT4jBXiBwXtp3VtjF/GGZju+sHESPFg09+unhTUQ4eN
vrKUxdzk431iVpURJobf6gtGtm0rffUU42BKt6tncrdC2nml9pIqX+/BKjXXmWF032nc76uVaSfq
Cq7fqkN+UDXcm49UIyMX5xqHkXw9Ut+MOfFH130Md3Pg+eZwLqI8fHfYYz7gPunI8plIxK9HWYwI
+9XI0GnCphheZoP2m9Jpw9f7G2Fn1ajG0+oC7UdSom6euS6ijHEVTrqPZ0zoo5GS+Gltqr92uhke
DLWzbKAKdLlqLvqoWxTcKtAIrpxZJ8tvcIQX5vNQ2EcqfLuD8HEAZSBtzU14vWpzE6oo9zKIlZcL
vQXbeUom5aindVsAlHkHaa9G4ZHW1rZAVY45qqdFofmrU7Zf27gHkcHV0sefFcEz4pMWTh0arGqd
wd4KsQ30asjG0WMb5XlCXXKKKzqy5ngUGG+nD6z2FRmHwQGRf7M11ajopwRGhy8iK/snB29I91tt
Dvqkt9GDIr1K3ZwBHCnFe73IbrEUXW6WKotMN89xFiTeo/zDGDf1ySzy9nJ/j+4OB8mRviwcKjxk
r4dTUx1+TRGpPgdmfSxrofuJhVpRNBaxN6vFkVLpzSLKlSPdIJPikgaTej3eGCaiFaUwfTFa2P3Y
WnlRV/FucA+joBMB/wXKGzfnpvBYqyuSbINj+t2S/BRjb5/abhHw6fsfimIWBy/dvTlREuHhYQFN
5ghez2nGK7drWtX051rkJ8TZ60uEPeFBpL/5UswJLi+yAKCGuZk3X6qBv5fUihC+G1tRMON37olx
nR672gYxKeIjYcrXR+bVi0rSUUkCpGqhhK5sFjEZaBINKIj6aRPSt6zXsQ+x1ejy9rQ2AhaLEHUd
UwjXkT3v1lw3vaaNpm94VJjpOVYc8dtY1PZvOYgfzXPwj9cueaUpBpdHU/XeMPVgkvOpXo7aaq81
39ufjo4CuTPlh61ct9ZZbbGUofBNIwUFvzaD1nhTW+BtkU8T+k4ox/9DA0WJn4gWjfBQ/tCeGqfL
Vq/I54iyiEi0+dxPFXJTY6+6YzCaXflvNdkZzuizDcO/DevxmRuwybxp0bLxV8zI1d/sDvXQy6jJ
12ZpamN50PuRm2k7NZ6BwNRJlrAh2XyVIeWjpVojfMLd/HsJpOKylIp1NmoIgogkOR9mDGwPBr2N
yewFVFek8D2NENpe11t8mJ1VtSNee9Ea5y/VMrrPLuoez07u4HTWYE3hZVY1nc2oxgVTUht9yqrV
i6jS8PtoWMPBI3XnyFEmAm0GXRqs1rYME6ljPYoUer5bxuJlQXPJU/Ole2+awKyRCIWiDJgEBu8m
TaD42OMq0yOH0Yvlg5hqi5qgrb8/fJCCoO+NS5skmG7ShNbQE9Q+MuFjZ7qezBHN60Fwgt4Z6JkL
NUEiorQqoal9/QVTykdqMjuGP3dd5JzQUVMAzSrqr/28GB+mzBFf7g+484n4NnCnsD+H+/QqWf2m
UjZn9qLlBpmpQkPWA2nBqejd9mDxdo4DkHGwohL9T5tycylPpRjUZlB1X0gVb1djnAvCato5nMhU
vIRwj3Og1X+7Pzm5WptTiNoBe0OV3GNGv15Na8kF2poLqZA2R96wzPnXdJrti1YvDqXBcLhUTqh+
Dp3l3/sD3+SUtLVpBUlkLP/nSF4P3Gg2GuXGSH6sD92lH4vhJUOH/nEZLO3h/lC3VUjGotIh4Q/w
SG8qqlk7JDVeSppfJirBrI3r/ITQWses51rJziGlyx+xSM0zMGznQrN/uFipnYqTWKv+gnJc+wQG
Zj33RGPQ5k37lEcxPi92j6qvQuPRHarkueFoePGiF6ch0TCmvz+LnW1I7xpwG9ECEMS2YeGiwaXy
aTTfNVvrQZmz9BTSezo4XbujoBiio14sBT02UbkrhEohqtd8xWp/afGu/tSHqXaw6WS42Ww6yHAU
NmC8AyXeAsuqjprwrA6anygroTYZv7t1oSMqNj4uHQWI/7BwJLoo9KAIQdpxvdPKxIiHsKs1v8f0
xFN7w37MVsyo7o/ySrDbToouBY8kAiBHeBP9SnyA2nyuVV8tzdI8QTZv/8REjMoqBSXnu5IV8bcq
1tPkNBuotVGSnafOz0dqvV6UDipUR0fr/m2MOay9FnXPfwy7W/+ewnbMvBkTTHGB4tDiT9kKMz+1
QKeTAAU9bqxcDGuNrrZr/W0WteuehbGgXsbf4DFXhjYmvCxCo/SSVJR/FVPo/HRpjv6j8bD/Ogpn
+m3ulUSAfDLEnzg0ZLMHYd78XUQdlABoLb3mqdOkAVjVHVCAuYjU+VSgaPvFyUbVOWFfQocJvmb1
a55M2Z9R28zRyRCFPp5GtVrbk1Y7cylJMHnv8cMX8/J/nMq2Y6crsVcN89TyrAjcr6dWTvn94NPc
bDferBSc0XiHP8bb53oDWLiqjI6eL/5CxY77vR9QUKycjpqQecTiuj0/rwmGjGrkbOaW+zvwsJy0
tF78pBrbUzQI95d4ivOf92e0Mwp4FhO8P0gOSXK6npGWjEtlLOXst6P4iCKtlXlux1oenJzbGA2O
mEuJgic3xI2Uiuvk9QrwTvU13lwXfc5rb1aS+tx185HI1S30nuOJ8AYkIqBIvAw2iZlqDm3Wrc3q
k8WO5WlSBA11FTEHTyuKpH2c23RUTpkRp8M5NAYR8CYDjpindY7zdzUVz0NShsNpIS9ufZGV1Y/7
a76zGLxjyTwoUVFq3p7veW7qtILKBfe80U8uJNEzPWzN0+vmqAd0+3kRh5J+KcC8pGi0/PM3GcdY
lU1biGT18xlh0DV306caudB3ZxyMIgs63P+Uzbcv5kHtld6pzAVd0pA6hNaE9WdtFfgUCxEpn8bM
xK0oWgzUvu6v5M70ZP1N2sHwJsP++Xp6Zm/mcShmzuPkrk9ZFf7rmpN6MDvntbxyHZDJExGtoMME
f4v23fUw9Vr27ay5nR9WU+Y+NG6/KJdC4Cp/McJl/kuYDVoIahUZlWf1rvVtTJxUZR0mC4+cpgvD
c1zNuXYezSLVPfSIFeElvdEknqZNWnyZ3drUL6RMs7jE5tx8nd21ik9TmMwpeguogzzgsEgNsync
ufGjvIOab6LUfCnRKTAe1imus9PcUX73uCvz1qMfkEanJKQQ+lIXBVYxy5rb6akw9eiPZhkd5VQ7
Y+yc3bJ2PgCCjMSDFTVgme22cr06m/Sv6jA0kTdOhULuFqbReBl5RGaXMCqSzxYyCAX9vsjpT6/S
9+dwUCPVM3Qyag8ZmvafutXC/Gxoi1V7WagXfzRWm3+FuJB/Hp3I+tmEg/IrkEh6Eo1Sa7/ajab9
PhiDAzutLo3ihN1ZU3pNV5kWqHR9+ihyTQeubs7uL+XQVqHnZnYqfdgre/Y7rKnRXLaVtfpQIKdE
U3+tYPaMiTJEtHwd3udN7bjJC8/xQkWXzR5/ZdfqmocxgPpbMzp5cspqY8zQXlmLwlsTswi9xEDv
JWisOi7gs+lheqYZrX0RU5sYlynX/y97Z7IcN7Kl6Ve5luuGCvNgVrcWACKCpEiKlKhxA6MoJmbA
AXc4hqfvD8zMWyJ1O9VaVlsv0kxMMgIRGNzP+c8/SHHWFuP0wfEK555JvMIlZveuKEdfX/uGUTRx
mOOi/j4rhXxdFpu9HQY3motdItc7J8WX7ZLQrP20Cpc2jF0vd3+Pxsz3YhOKIfxJt8gdstRW642e
WWPjupzND4TVuOOR6i2PDtwp423TG7ondMAiZMrabAVM5heRigOsIM/kwPg7xvTSyNgft/VzLeuB
kxYaPKbFZKxkjglJ+6ojwSNclswym94riK0u7B6EO9++6nxYCxCNkPp23mp5CUy2OUchtXOnddRM
1KxmoXjU8zlKfHux/YPlT8XvndO7l7Y3lzeMq3GyMJqwvGmo3N+G+dBQQkdBp1M1hIxuzMoSD+M2
E+80Bc3MFzJk1ifskzOO65OjL/qi9r7WMFGYp4IA833aaHMPeZWvv4ux9t7Zs/YDHOdtII5V+euc
zgFNUUKgLNAzyUAFK1MfTtsZ1C7ZJpnKzRvtG+j0fVgiid0WoFbLXGRL3IbhAtuqKsXvdu9lXzw/
Gj53IRLLWM6hcyt3b+7Ejmi4cSOxxivpvwl0fjmUIrubxWD8HjaLrJNBT7JLMKMNHmd3GT8TnGtb
pzFq3PVoa6dtXze+q1Q8l9X4gELL60jxK8LiaE9FTUp8qKvrDlZ3lQTuGt6LYdCPJTjbLWcnw+uE
W2dJTCxhH/uomIKEga3RxTOhn/d48k936zqb4tTjIc3/DSKtUqe1nD6ZMLfO4o1QwztA5LJJTGaq
VtzhLPBVRiBeB1LIbS+d1oz7om687BMvK+ESTrMf1/lcFUnpDcEBsqlPD+MZwVuF1fN07lV1GDuW
VDeNIzAvI0c14GaUxW5qX0ZcA9kFhYgdKNCvo9nOhvMMs3R95EGK3vi5GxKhtqzwMVyrH/NY+jaD
7BJjwCAGIJ3vqB23MeYSzhUFp+W8Dnt/feu0lZnMOIeDWJmrezFskcVNaxXhfCHtWSDtpV1UCX6z
eRvzBWeS9AJfvjY8v7zNfLV0ad01HkEz2nTfZUXW3vrFIH0uYW/V3IjKOvMY/dz0kY/6KWBcRj2K
bdJwkC4ZDEakOkiXU3m5YfR2N7i2tR39QHjDRUcW35DIUuM+vMpoi5JS18XlHmvDveHO/nLsRRvo
47aovjvpqRIdkGYXdmc1VppQlcoWnvHSy08NsxyZFEyyT2GWu6yzosNtvpWzdxlOI5r0xh6saxNm
nZ/MbTVdWYPE76wlFfJEzieLZ1c4a3lBYHSuCGApZuvk+ZqlcsDg5m6sq+ahsI05P3lluORHpauu
PDXzZtI40gg4p9KbI4p6UbAiVXkpvnCABfC6oB5BfxtZ70gGqXXMBdLfBm8Yv7izM+p4cY21Toom
aD45vvKN0zhpguLIprWL2ONK1lycUtjJErWLFztTFvYxYwH1qQ1LE7+GysTdpwvc7RMZ3iTAba2y
b0O7bs6dCaJJXM5Dv8SOgw3BoQryUp5lrMNmaudTYOA41wfvcozR4XgtvvEZC4hWnAeBMMyY5m8v
AquueWzKaXRpl8r8M0yL8XWPtW0Gx88aAbRFQPOybmK9yaLN0ETldC3L95h5SxxUFfrxynA7LjVe
5+fNknlxTwt1mobATLZcXaKjlzd6NjzzuFHAVbFNGJo8ekJoTgG2F2Si5XuIJ2SE6cYtl7yKYRnm
n6VntFPijRrhBcPJ6sKcPPGtB4y02U5UUbMqzQ2L5lgbIm2qrhpITVoHK86F35fpugbG5dRifwoI
5RWfHVf5V9s6zOWJ1dJZUmHYbGWFVXGitNv6iRoHqz7Phmq58aZKfm77rOkTpw/KlQXVq7F8mi2R
pRv8oDru59nTKQ9NEx3yVqv7jUHUCbftNQRXLuuzYWT/SKtAyPy+9mp/O5T1nFvnRWcUXwJTuyJ1
Cs+uUmXlRLMtrXVSS9kfZSlwkHKderCSbhXtJeeyonkte9kn5WbkIrHx8rveGmS3Xwlk7UUy1cq/
E6PnPBaRj9LXl81sHhoVYpXf8WWnuLLYqWMzHFkiVO/LN/U4Do9qYLc7YbYIU9CR2UpHzNIrH/N5
CtmaTND5LjPXj5aztI96s2A/1cO4une1NuYHNX4rmqNVtds3kqrDz0uzddRygjnAkilYQTb0FUw6
deAPKdfNYxA+Gustrs3qQU2N/tiTR93EA9rlD+US6G80JRR2wrfEHK+2pLBzcVFs3u2VyW0xrUZx
0k2BRWZECJmOUZKgAxo9Nc0JTiBLkWzLhoDMjEp9N4528FGEnvpUh6WcrvE56B5QQNd+EkorGOM2
M8brYJHl757q7E+24wraTzfLfmdxY3+WtgtWRcxsm8e8T/d2cjvrfW22wTs9rCYErNYopgQOSDOk
C0udkfI0NtE5BZS/HOreWs79jdsJ9vZ+99TIU7BcKVDOhrkKbkkWq5t4KUSBihSTtluzb5w8nQ3V
fRZZ7T3WuIpRPlc6em94duFgZeC1jzKLjDfduHZXjDeWQ6mtej101tjumQ7ldN+2/fCwDgopYJtl
YrubUUJaF8Eyi48VZfVZ78jq8xI57mWQ11ZAqiO+Z7HOGHfwZeoVhXTX1+85c7W+0PjEfCh6o2xQ
1PSGuN6G0TJSbYLspgGLv4gB/Nidqrr0gpOwLABfXCZyL21yZZf0KrKt3pizv/bvZcnqkcjRcbe0
Xky4tiwJ6haz9VEkXRSsKm65Z6+7cTRv18bwid8wZ9Y56rBujQUQchtbBWmycThV0RrXET6QMXNZ
Lz+zI7LvyMRbxjJmxi+mQ63C/AMMy+hbz9gR2mawFFusIF++qwefqCDlm8aXlpiWjWq6Kd7ONltq
XJbgeMvoZltsFwxh4qXP+z42Mq4rz2WXdxeespaCHA3tXLegqPZJ+lP5+6K66avd23WWRtXSBggZ
l739qBxLJaRoiCkZMR81LmZCukosKsLirgqwo2YhXI3lA1nHqz6Lwk2th5ZGkMxI0x/gKJDGyp4T
2YYH9OtP4uhnW9mdDQhKLu1RqTWtnQqcnba3Pmal3UscDR3v9z2PmsJ07kLvvJ/65RtM30BctK6T
j7E0ggxgy87bpEbn8slxeh6pWgXsKP04LfKNTbpxe5aPUxMl4+yVdWot2/Khc9R0n8GBzZN60oVM
7FmJ+zIqxzyBIhs8dNVGQOzUdZsfhw3XLykJ/PZi11DjR2UyL4Wr14b3TT/h+4grHmhd23r5Jdb0
g3EwlW9VB0eKgvQ7tmknXtAl5GnjV2aeGluuOT1buRtF5vXWnrTdIpkhfawqCW/B2OTkBw3mHLM/
AVfnVe/M17hodPONloH/3ggw0knstd3GVLizfQ8JaXbuAkEDz+lejLPBXtUd+GfuJmbpNO9CY2bv
BYHzmTRlIdAgXrwYLEJ8XeE1AzYmXq4H82yQjWN/bshcma4NKUWY4O3UXRVrPvTnUb0W1y21hR9P
ded2MR2r+oxXkboZLYLW42XrvSqJDArYhJUAWeXm2VOWdL7CEaaxoSDE4bBWlPpVU7/Dpqpx4kl3
EQGjcpJz7GNc3SVtGMn5pLgrwlMZkeGRhHmhi9d250Tra6opAikCYYXnzSBwFO46PGqTpgrGd41V
T793NStoOtfr8HbGOee2nWoahSqnk3xdZbJhrUH9QtyZ6FVxaQhjXJigjkKTtdnWI2ds4cFcirkf
YyyL3Hsk9LJIa98TN8tCVMuZQdlwqmtG+Idem9mXteaCpCPlYJ2EajBvxTRQaDqz2VcHPWlj3E9N
MN0C8vdRqupJyTjcosGJq87hxCnHzgU1qNlP1DwL95tXbBAoIGl61uu6ZH26KPSoeiqWXHwMDFOV
5zUCs8+hiTtDum35uKVt1JFw3swrvpxUXOqkJiBmjJgzgkrVGiyPLYPyC6k9+ly9kT8Wo2HEscgU
Q5uxqoWtjrEEyK8kAuabsBD+rW2ELPHWkLfmYQ2HzI61T8UNVl3VAZBKWUQca6pFEhVhJGJ7m82H
UI940tliUd+GCrrPGUrG7NgvW5Slfie7h0k6o5n+L6fQvSCKbT7We+/c1zbF5mAs5q/mb8ABDeAE
uuau2dnddp+jQtU6GVpY5nw0EeFCmUYr1pnrz+JmfpxwkEJMWiI0QEaiP5gGserJIsfl/RhhznjV
VkV7M7ZRc2FlnnMc+tD5icvCv5lr7xIJGMS7AwLi0BeUpq0cnM3z8vk4u8T3eTwi7ajZX5zlg4GD
SRx2g5sMODTH3kYd3Va3lU9BO/5qtCFeOpBX4ZI6zKr2MIbnp3dUmj01txX2QdV8NgtymDqMRn8Z
QeQoeN5A7oZJgjL3+VFqGyVS7szqiLIVIfoYSDZoUmH+Hqf8AfEFimZEhXjBRKUNl+n5UUCnmrLP
NSbi2ayvqoagDiBRb69sm18d7oX7yA2WEDptG0Xji0OpRYl80017HFQgk7Hoyhu5lPO3v/9C+2l5
jogyM4fJCZsTWBSS6vMvxId3W8l14eI0THE0VZdfPSyZBvUyPiPRgxD/Mxb+DycR/ZYZ7vJCGLG7
Z+TzYzaT2a7K9LhUXVUnVlsZaQClLwmi6Je1jGDY3BcUAzwCyHVefD17k96WeWo9uiTQxCVdw2mD
8PKTu+JH9Ho/CtoYFC0u0ZEvwPmmart5cgdgc2FsB0rZLd6s/pddufbvwn97YvpuPvbihsjbYA4s
1a1Hw1z82ANUOpaK4MZNGn+aZv/HM5WO/K//5OeHXqwjkbvqxY//dVU+EGbX/67+c3/Zv/7s+Yv+
64147N6p8fFRXd2Ll3/57IW8/5/HT+/V/bMfDkTuqvV2ehzXt4+Ip9TTQfLHfv/L/9tf/uPx6V3u
VvH4z98ekImq/d3ysu9++/NX59/++dt+1v7j+7f/83fX9y0vS/u27MqH++4fbx/F9LUpGQj98bZ/
vfbxXqp//mb44Su41HDHkBVwVRj+/PaP+fHpV4H9ihEc417GZLu9686s6Xp6zH/+ZkWvIvi/0G1Q
CjBN37m5sp+efhW8QtkDsx8GC9MXZuC//fUpb/54Xv+4PpyUP3/+Rze1N33ZKfnP39ArvniuWe9x
TYE0wuoPJ3E/0vfzImE0drU6zXxgtBIGryuApPXYK9yGjnXdVHc2ePt8CF0JLLRlstJHCXNhiCc5
NK+lZfZ26hh13l9Ir1n5w8jUp8kCzEpIqy/vt8kGyN6a3vkGRE7gUs28uY2FcKf3XYXPdRLMkARi
W+VGRV9Xjt05453eT5tgDN+XndUDUGImTYGpHLXGZRe6QB4BHVxCiw4ogqIvrK+6ppV5POo5ImZs
CrIqYWC95ifZVwH6LhGY1501L3dBLW1GylOIz7nVLniojpsMxCHrA/0YTV4QC8/olrvRLIP2rA7D
HSHBtFBfD0WLgV6mpRgSIyrMr4jgsm+76dcUI++y3VTTALyDqNr4V50lRZTUVGJXc6Sj6YKISnuN
VyFDertxadsjDbWN5mQGT8VfCcV/YtEojkdlhWV7zf2q5rRrtTPFqzkN44GuTcMWZQxyoz38wNOZ
rNV7a+nqLg58XplAKl3kAfc63LQdPzPsZDbLbk77RU3Fl0J15huaN1PE5Rb2IIds9/qaOs+dT7Kc
x4+y9TQjkwgxgj4YJTz3s0GI+o6OsnYTXUbtpVMWeomZUrVXWaDN+zkIqzfQAYOvODy7Ms6owHBI
IJZ4iQmhdy10SGv1pnEj9UEMUR0mjgjNEottFq60yAzn6xYs+RrLpdre5wzzZsDqbGGW5kO9OQ6w
x8Eajc0ok7WXcAJGgZ8v6aWDF9xWAa04qNWmvdNm9INz4bpFYVO1z5lOeig9ZBB5lnyLY0EwHHHW
za6Ep5WdAnEEj/uMurkGerHfKk3owWXlats/E5Nj1+nmbiHZwktWt2nYLg2e1Rmiytc9j9F83hnA
Rom2V3umE8ukSqVaRJ40KseHpbJwYkwsPUTuEevHwkin1mvqVNROk52MIXSvXL+tVJIrCcFhJPnM
OS1QeNtjXa4Q4IpeTm+lVQQU8lkwP1jtvOjYZ7lxY4DMQl92iqkExGW8DgtK/SWJQEZFHNhj6CVG
rbfzyZUSHxp/NrGk8R1tAbB1uAOA2A5RGo51/w6j9gykvDPyKMG1zkJl2WAa/nnyjCxkkIMReewt
tfFRSaxyY+ktxoex1POclm3gfQjn2fwYMS7MYoruLuCK7+xSEDbu1pJhjRMuw0PUD9iVuZVpTnFX
lSsA8qi/Bl2tb4xlWfCa1qvD/Aq6+++ANziErzVUF9yCdjxZtY9rBrXxtPjbuiRbWWdWrKMQU7CS
9BAW0LFNmmYhwrwucvmg4JSoZG628FLkTNrjvhp4bIKiXO6KqfauXQa4gGpdNFgpvJ/2GGANA/CU
rwFwfi/y87bh26bWnhUVT7jJtWkviIdPqT9En9reGMHnsxTNSkvVQjKNOxJugvyPkUVEcNJ6AP0K
rkDkLZEYgccgIVqAI5NOl8sCkaWdndd27uGf0ZrmQ2tn0303ugCj3kx+HIrdxnXj1d8m67Sgsnvv
VlUHugCT9p3HTSjQvRYlsHvuTR9NH3AszlVkg03Y64LfETYRIi01ty4M3oLxc+jO4Bwll8CCnJrn
X/OscK9MVXszhpm2Q9C8rqM2yRffHOKQyM786GqSko7h5NTVT9hO1t5PfF9KYhuMkAamZwD/HRHn
i37DHs1ikss4MwTnWsUyyrowKUnxPkzTVl0VlTkySqyyL3NdeK/bMnSq1GFP+AmX/GUx9vQxUAsh
lIbmYr8s+ZxyccqtmeYDHlU166XDqWusn8Uavaxhfd4dxQRul3AWUTK+KMYK6Qzz4DvDwe9b6wK0
Tn/2RCXfD2XnUlT8qwT5N5v5ztx5fl7/4CWjz4QPwzGfb+Vdl0WWbEoBwXwq20S7iycPNWm+cxwp
EVqX49BA8CpaG54cbCNzSmTVl3/a0f7/mvC3XWz8rwuyl5zPasLTdP/tkVMrHr+vBffX/FULWhR8
+BjiOIM2e6dU/6sW9K1XXLvdRte0n4o6bta/akH/FUwqWhNaSRSCvOy/a0HvFTfu/hTBhaeSxPru
F2rBvdL7/vahe0SNgnxjN33E/eTFY+lT5USro6eUCczHbLS3uCcJIJ0XSgLGgj9rhXZS1svDIax0
aF6hokUv5QnUKgDtta3SMXP9GPuLUB2wGJ6/5O06XWyzRCALqcZCnpgHxbd+WkV3JkbHOjfrTUE7
CYb10idD5B3mqR+MMGw/NC3k0HSozMNmeX08TmoGOaq6pI/2tHoQJ/9k1G5zDllxPAE1mkejGowt
NnvqB/aqK6Gy6G0BEVIkC0b0ZaRRZyyteb6u2yIT38vUlK4etUTur0UetwDSUUxean07F0XI8CjS
1e13d9G/eayfTvzLM0XzAO4UMvOEiP/8uTYyfHOpFTlTUTN86cZWvPdnPM4OvgHz0x7CDk7iogNy
ZzrjC/9y86PtNoy5DKoECuSqgHCzVU6KIMikWKx9kM1I9vn7SrRgs3VZSpJZSnSTW4dMxfeGmrl7
pSe4NJu2DlbvW9+k1lV1nKbIB7evVmDTyhtQFftni6lgBiGoNx9ztIuxkv585jIRPGzBtr+TI/tH
Jvd3gH45QWMAmVuGBVP69yfqB7EOdzBQM6MSH9QMX4r9lvuO+7aR7y2QjEjoOlsYVy5Shdo3u3Po
KtZrZOShJteiEpf49RknCzKDsibgZuVAVG8oW9VseidgZyhQEv6UWZsfoN7mp1YuzeHvP+tLOIWP
Sm49DEzfBdxA3P78ozZ5MIvablTKqg1+v4XZ2Rx2C/ucWaQe5LpTGIwjxs+j/lW47+nQnCZm2GB9
aN6eH7qqhoFvW6kUL6W9phuXNITeBArmygQr9vEsAJ0/QlOGzLHl2QUeCzYZ8NjCWE3W/+REvNyF
nz4NnE3ICyh58AB8/mlU41HSeblKN8V1oO508NKRwc9ujf18Pn+Gdj2tg5QyQLYJ3Pn8MLC6usDu
USvCvhku7b4R53D37Dkp9o4jK+b21nQyKHmmYYT32JrP8ahc811mh9lBSEM8bnWt3+JLMb2uMIEu
4ll32dU8jcPPtJ8/rsM8Kdg5sCRS4fpPioTv7uK6ncwiryyZBrkQxzy/aoZAns/jdlbTh/6xDP/S
Zv0/DZoBFvnuYfthHz67L1X5/Rb89Pd/7sGB9YozStG3B3I8+fH8hca44CqssuhYKEnZULlD/tyB
bfMVD+qTsJw4VKKFeGL+QmPCVyjrdh0wCA8ZBoCvv7AD7zfh9zfprt0B3GHtYg2jHHixKGzh6BAe
XcDx1PRYcdkTdFFi03rer6Wbxbkd9VdLZucqpqlbT5oGvf7Jg7LXiD9+BEpiRF/glC+lNXY11D18
jeCQM/o+joPjJG7RWQdmub+qK+PLQnR3MJsGtWYC8eKJHEYjaxmHH1pG5akpNi8tAHF+8n1+PKWc
VII1HA9BCuqK/WH77mEqwgaEanLdg6Fr881I8JVklNHjCFSZDMCPdtuoM2x5jGsf2/CPEK3s8vjd
3fdv9u+XS89OVeaG4stS/+85zM8/AkRHeCuVjQRjj2gUvvSvmjWL0qWRLV0ttD/HzIyzvz8o7tg/
XEmI0jY7IlaKoOcvBbmR3WZDY47ewexElcd9URbmueE2EOG2whbRIVqsMT9Xo0UWehENtO+Z6QFe
RKLu3+TKcN+LzZzXWEMBvOyEz7jO1P5wX5cqgl3b5zlAB73w68HaoBqICotTdrIOCeyiyrqKZRhV
FEdrl5PLwFOlTmNYuHdmuOtJS2+xg3gMqtL9VhXSGJIQ1eR8zKw5e184ZfWJi1W9DRrH/RrWQ62P
K24L6qytLJia/hD5b/M1Kr+AHnn+rWIW2b53md87ceRhe3QWTob/OffWzL12GviR72t3JeegrzZ9
DLvashPrqXM2Vas/Bk/9tLW4kbjGy8Z+l/sBHfe6N9/bUx9Od09PTt9Nf94/9erd3rbDSrAeGL2a
ZCTtXX3/1OFnT90+im6m5cMTCuCSo3sF/RRswAs47QxgobHHU6W8PK7CpgFL4KZwjt0TxgDoBt6w
O9m3qf2EQ7RkgxcpxOH8vBsBphDM7KgF04z2WFIqgGVM6zbHTTZ51+EOduTQjyKwmG3DpX2HQ4IZ
LURC6lL4gLwXvARXCLATe4dRYExWJ/MJWwF3AGfxeVCm09yIR4Mx17vtCZHRSwXL196BmgEDvwLa
747fcDr1TQem0z+hO03VuxP0VY/6mNjg4SFTWZtseEucjcasg0NGW3HbqKC4jKQffRpzXTxCrYYl
7Bjmzl4ONwe2ox5OQjbqFLhG+Lqt10C/rozI/TyAWd/Yg9ODY0JNumAMH2xxAKB4tSxRCLV1s6Jb
jQZ0TNGKMZ5Gngj/oe5LkBw7kIcM1AyKZGe6W6IBR64Xq5iGxG2Xzkojmucy9myj+CBqXdyKpm6M
Q+mKaDoj/NAvk0Y2+QEO4VJ9aDUnrYtz0lD9Cyh+AOMCXXh3sbhVtl0SQEE8t7Db6G0ZRMOUFHAD
qqRHYn0CAcE2wl5Db0inrHOadJuMbUtl0fv9mTs3+VdXr2z4XYRQJbZhyUDN08qNh6ivHkTQY3Dm
qM0kyxBIEyZH6xvOm4rRZpasJMKoQ73I/hrZllqSEsumt0Cx/ecQIPoBO52Sx3Qwslu8+8M3RV0F
qGU8kb8fpoB7HEqVfAzQU91E6B7NBAFCdbuWlsoPVWY2Y2qXbSWPoWd4H1ysLL+M9tL9DnIMzy0a
Gv1FUtJ+tdB6DSwuFvxiDydDQn1cUo/PaDW97I1uxtWEGwe3JEFYPU1J1fSLFbOWN0S8mssMoN/X
PCdWUEU3PoQDldq6ozttM4eBYDfBewdy7OFSlZ19baoKnyM/pKxP62lV/HtgBpYWNmVazMDWwtjB
7IWb2jP+AjuivX0eDN/At6hR3b2X9wjN7EL11bFrJ4ZnkWOgr+61bQAFVqQipaBRBak607haNEsy
AjsztiZ/4wjMNBOnbnWY+qEgjWfSDr7jxmzCChWkSUIuKcu5QLOuoeKu1lBgh2/nuAoAcLpL7Otw
uV+m0QjSug+EeTAXEicTFTh0qBQOeX4YqtGZU3JGzeLCzaibEwHveWephN19mLvtzcbdC4kaPwIn
dsZ+e+OvRmclKNSzB/R+1S6Z19PnJjfMu8EATeSJCAMTN7oAJ7XRtGFWy0pYeUo3N4aAjvgspQSn
11E6y867I5NTBWdd71Rj2vmh7i/mSXFnLvXov58wEq9iYXYhFHtf1j9T474sjX1QQ4IDA8+ibcK5
Zm8mvtvNw54VCB6+dzCGybtt5G0PKeKi2hrx1g04V3+/h/67o+0yrDBADwY9Yq8tvjsatMjcsKra
O3Tz+qWVnXsFL25L59kIj1OTVT8xPXnq47+vvXz6e3xPKPkZBjImflGrjGO3jSwh7kFv+XRbhGVX
xIU3BbD8x2ibYg+WD+5y1jSsh7JssvI9/FcjS4G8FcycCNZVOri+WNFVSPDdqZOwkHMnzxKW5O5x
1ChzTk4EhSmdhUeCMosPvOMgy2EOw7/T+tixFf4sTvZHwNdkYEk9C+QbOnToLygXiBAnBtA4fIK2
GlBZZRBZX91CS3amrY781xRPi30+VK2JnYxlyhGm9U7yG1i+pz8qwl/qeP7fHFmD3313g//QF13c
t/eMrJ91Rvsr/uqM/Fd7sgUzYO7Cfa7Mr/7qjRhiI/HfTXs9ngVcF//VG1nhK7wtdwMKLixsgx3T
/Ks3Cl49kWx4fDxsfIApf6U3Ahh8WdAiVyXUB6sBzLT3NMfnj6OtEN9GwqqOm2XiG4tBVnkfli7T
j5mASQrQvhM7nhFZb3vLrGHfym7QKTmPeo0bEyZwgkB9cZK2lQK2mmGx6E4Q5JgdF8ElRBOnhfy2
k2AXhxnS5DfGWVA2mFzOk17fd1G0ZXEmhslGyqHrj0IRxHMgefKiyIr27dpUjkgg4eAE7Odhg46P
EFIXjNClYm0QtrC3YMSfg4qhS4rL3HM+tCNNWNoh3rtsMrv/NDTgiVBQfD6g7WRvwqbv4CbWuFkR
mzRF1WnwpHUjZxMC8xzAQlUaRit7rNoGxF7m1CbtMLtIIiQVE1TT8LqH670wnLaWx9yKFsqmoV3e
WxX2b4tVN21ikp17zo/tdGS9tz4SKmR/NV3Xu8T43qFMtf1xjge7zvE8yz27PKjJXqqDtU3mB0hx
7sdalm15hkIs+hqUw/DanWcvOGAXaYjEhBbuYhEJFfIY9H721VBRAJm39+tPNOMuw1R0bpRtU8HF
kU5YfRKBZM9bC/rtGDqjtOPByrI1DhRsmQTUxPgCyVlbDKIzb/dj0eFhdMbgvjfssItbo1SfIMMW
DxnYchj3vsje2Nj2lTHu8qOTEtalviB+cBymcXbIvRO47naJAUn1yUBdm0g2Y52WRApTs/XKW5in
GeWX0TVEHRutJ10kUJHzqIdpKROspZYe1eFYHaX0yk/azpzm4OcM4A0XFUhM0z5jcoxE0aZciOYs
0Vmxp8dN2r31JaICoiaL+cJdXUKWOAAeAz/ZzH5o7JkKga7tyALqWVJrnz89VS/heMMWPsI66g4l
F5EaF6MrxY79k0P92HObFgwnzAyAq/0ffHKaqWzykZLtiADqxgi2Ci7HTPyQNxoHtGD79lTqS8E/
b6zKnP/AN39pff8fh2jtwZv/58nS1f1IwmY5TI/PFu/9RX+NlsxXLI77VAk0Bc7Qbk745+LNaAnA
C6k2cPOeS7fbbf81WnJfsSzvyfUmttFMYv577XZfUVHyK2Cy3RuefeIXcK19Zf6+sHmy6tg/GVbI
vO1LfxqY1JYLCNClni+jFHmEeW6uxs+U70/MzReHgcwEeRTUg3nZU7DZd/VaIyeI0n3RgSMNiBqi
IMjOKpwOpthnfHPX6sJFLlYHx2V2trTIp/mjv0n3sfWL7F4YwdnkrsRm2qKKsBVb7AG5j3HqiJC8
EavVv517kQ6mEJ+8CsZDMFfNabJngJxadF+GSZp3Pd54j1J4t3keDH68OqZOcQIeXlfaLt5Ar8ku
oGIXid+PgRPbq3Svw13UHLQoCGH3h9Y3v508RHLB+L/ZO4/luLEtXb9KRY/6DsCAN1MAmcmkESmK
pMwEQTl4t+Hx9PdDUixlJllkqHvUFWdy6pRUJNzeay/zm+up16gQGDt9CCu1gSDT5gZesLHWfkik
QmUuVmU/ARTByKsnpTWARunyvUJl/H1OoBS6A1v7PVCjzg21qoXkNuo6ZSLIdxhDBlDfrO2Ncq31
DRj4UplWgRbOn0wzQOmEc+eypHfxJchry3XEAC0P2yFr3U0WaJ0UjPK2dFL1e1b24aZOnTUY8esq
GJQ7oNnVd0br7b0mUaMuHBT51FIxPR7nigoqqyxko8ek3prAUjJGf1P+CWY6rOBp7AY3gv36bbdd
/uUxgRD+SkwoAfT9EOKhPYwJ/NBTTFBPwB/jOwSomg3OAPF3TFBPVI2m9WLFCFmZ//s7JpgnC04B
sRuUaDAcIFd/yufME6bDNNn4Q4MMXVb/JCbsJlz7u5UsEwUfnTMGkUcSx6Nqp7eHhqSfxKQzteYu
6av5c5SOm07PZLjxQkmv4UE5l6DHFHpylC8I/oxnhZZIZ3S2us9mmKpwGtLuXEVTZjvFanZjKvRK
/gcTkn9nvcDw77UV9uEBzOhf53HbNn89FN//evejj5v9xbb7+d+LDQgrtAgZdVDy/cPFxpQT83PW
jcWqsigRng4gwKxUf7s/XcgHv9catYOD5D+kNMwo/hjluqylg7WGEspiO4uIo8ExtJQ2+5V8UsUT
bc9Q9hGySy7NUk9vtEKTJx/CpXqdQD/E2aiMzowyVsKVZpQ9xJo+ov8kd7A30e52XMg58V2UYd7Q
lZnEiFlJ72Oa2yWAKWN6p2K9QKGgznVOPeKIMwEGO3NNRTYrv8DGyAMSLn6goPmroD2AYO9jeJ85
IzPvRs+HFwsHQMVm4Ghs5JglZysG3j6c++BTXVrGVZfEZkYjRnxH/xvdCUcCkgWwU9lKiCh/cOzc
UVxZBMVXvbIfyqEV42MS+K8OuUCg394QF923+KCI3v3U0zYgD7OWyfjOLHIB+fyOuaB/iJqgf+hg
Ee6WufvTNtBPkEmCVYE8EH4au77WU9DVTnBodhZBY8DQTBntPwm6Ox3x/Y3ggEBbpPsBopOjI9Z6
uBHEZLRBBXnNjydtDbwzdlYNxl5rmcXv1KPxDcmG+gNTjvYiU6A6ksI0mFFO5TlZWwFD3tAhj7XW
9L6YQbG6Rq7PD7BLo4t2GIqL2ZQT+thlXcNDDKLuSh3FhZY7+nUqqc4D6NP4OpzoREtxrHghI4L6
splQWant1sRrPm2k90HdRF+UfJLXOYV7sWqNur9HBfk98g1d6slZkJ+O7S/OxL97uS7qy/+cIdwK
aobvD993wfu2/PoQlgfRe/np38uWduOiOrYsUfmofFioCEs5B8looeH8XrbKCaAkMgiyCIqI3cj8
adkyMkcZEt3qRdNzdxz8b+oHYD0mpAem0pi1kYMcrlpKm3CsQ/TWomHoNn3foMIzjm+ZTex8cfc2
ByrJi3wYKl2ovMoqCpOHlxFDrEjmmKLvGyTBbazRj1hl0ByFaw8i+pxGuiRhQyPVpi9Pyais5p41
6SrtOF5NRhFPayhEseya0EmB4c+oC6ynuAPej+hF7DWRrI4XlaZ3V3gMT4CjEJr5qiNHcIZYvYRH
5Ji39xQkZNlwVGXD7yHgVl6TKc3n2ajENYIDYXjemDO+IgDttfcoVqhQMXA4bT3iyiQWtk/ONEQO
E2MboHvQbROr7q8TtnEGyrca3y2oAXPlkLJLTJ+nWnh1oBcXeUHXBx5p0THgBBXO7EPn8TwZna2f
gzXUoadCfr1CLji+j1EyTBgEmt19TfY1eKD5YkGzqZgusDxKNLQYhb5Vk3Q+m4aY8RwqO/28Yshf
D27OfCh1F2EPwysxJh89Iy2nZRzTwQulVLzNZ3uW/NLQzXcRYiCNWw8GkzhdGlKUm7JgrRUFQlXB
qAe2p7eZPdPTYvTi6VKqvmPUr35NQ5sRUW6O9ve9TfTCOH9ZBQerBFA4jB5SYaAgLJmjVYLKVKta
k5A8bW6c02ZEhsNBJXL9+lWOe+ZkxlwGB2V0R1F0Ad55uBgRbrZbp2vwucCQe4vzyg0gNtUvkTM4
txk2ofQVBOdKUnYe2za5GANY36/fw1HWtLsFwKAGeRiOWNoxdDlMKgbZeQV7xoiay2wU2mncxKo7
61G16mJT9V+/HvHn2ZslyPDgbEUYmkeIkFbXoJmgNexVOe0vfTZaP2sRUioKS9m8fqndXj76inSy
4VwtZixMJo4OwrqKgrixcVGb2iKWNrUaN5+kqUdoAbZG27paJYZzSaaTujaN5rqkhv2BDnacrjXa
vBeMLSLbwxm9v6p7bhsfeKd1XF3rY1CErdF61NI1WNQJuXVm4VH9ESXr6kYwg7yIUHiAPVmKxwHS
H51h/9JKZZm9vXLSLfqOu2POY8JRNn9tm4yK5bBYWX7Fr+MOEJhCHwxLLkxQKD+XecbTqEM9ITmC
GMwMDs8ftt7fx52qnCA5CJAH5BhkAFT1/i5X+CsSKnDTHBuP5c+fZGnL1t5bm6SPSzrPDIBfxbH3
bOtLkxRELbbp6pC291MOxQQl9dI3s4X51sY/eyxU7jWlJE39+6W9ENmO9t/jdclPKcrJBZ4Rz+fJ
KgYkkbC6QRIVDwlN3CSodXqxXFAFvX6toyi6uxZy4pAiaAIssLvD8Mar7Bg3YquT2SFqB3kcrlH7
mt+IKHyRZ2+SNp+jw8BGFOG46d00upWbymLeY1v5qm1yJhCBkp42yKggTjTmF1IZgDrfiGb4Y8Pp
BUgoG6DbWUnEmqNoZsAyn+2Ma490P1ZWpF8AFLhEESNeqyJWVqKiGff6S33hAy4vEzbpwubksQ9f
qobLLJIbMNWGoI69oJA1Xm+CnHptRG+g9154s4RPCPtgKXm4pU20X1E7TkSAlCRpJTVVfK1C2POd
uYi3gWGl51IzfTFS+dyGln6atcxTXn/O54KvvNuFhK5S0MOCPbaBMKUm5dqGtKr60sbM25o3zPc0
lxavjfucInxNnS2ASVO3jpOZVmvbS75iDwCaGTrBB/IiOX7LOPal1w+Um2kP6xrOz3Ke7vWf4RxE
DUZE0op5n7M26znDGxROXYjk3BtH80tvAA45SIHFh5R57dH7V+pkiHH6itZ96JTAzgLjawSI/QvN
ZuOu7uk7O+bgVXJSbLv0QoJo5pFIJasYPcI1Jhbz+1QJlPmNXb1T3z4KXcAzgHJjFk0UOZYwbhBQ
C4GWhmvM4ATU2szKMVCZ7NKPK0cpqfMy+zYLJ+Wd1s8aclLDFHmoM024EGrD2aAO0sfOHPkpdPMj
v4EU54VFUQHZ7jAqKjQLuEMe+oiM6BdxKH3NU2aGURTRUpaHSN0yeis+mlhgvyUb8axfSVGPFgHr
jvp9KYSOvm5qlREFCl9XRFa6Nvq5O7ecBNBaU8qw7oIykn+OQYnSDxJGAPn1diFlTr3qQrjEG12g
x3sJ4ZjcoOor5yNTaHPy6zCMEFDSprdw9Tvi9uGnWLq0GGGgU4LimkG7YX81BnbXAWg3g9WQFsZ5
MaLh7ZVFgcIQqL9zdEiVmyaLlNKrVT0EcUnhHuWZfVaEswXNupa7+yxpGV4mU4DQGBK/aN3oWovU
zghb2x3ShoH6kPEHreqA3xxV5BPhGoYfsHAYrvkN0XsRhEwTpHK0kEFNjWs0cbKbODPAkxXrkAqg
BUrV6huwUOoZIvzGTWwG9ugpzTi9sTafnzigF2RKUczPdP55FI+13uiNUNMDphxxf5dVk7wp7Np4
48R5+SrgE1BfAPEgH5Wq1RwlgeTIwcoJ7cYf1OlHWZn2G/HveYKwADF4BugGgC6W9GX/00J0jufa
GAIUrczWN5LZ+iRULXfDsKCzg0Kv21WD8CZRqNvXI+9x3sy5DTSJqKVrmCGQDGmHlxaRGUtRojmr
VJRwSgsjsiLmOqW5UqceqcVY6b8gE5zGlMjyfFqOeWV4XaKiJDraVnURpfL0PWmCi3rIG1+F2tS6
aG+K20BNpPM+srTbRdkvR3qtiG6ktMi/AcPQgdc5yfXYvels/8KrXCxHFvgxbQw614fPkzStw+Sg
cVY9Ljk4JS4ylQMGOJNogHVadxBnI8hlhfXGJ3x+fi5uIDY2jUuLBF+Zw+uOFYazVSU7q6hy+rU+
2M4HpuU3TdoSzbFtWsM1eAf5L9o42DW8cfGl03OUF3F1dhOIM/rFQCAOr56CSMEwVDirMq26TSv0
yAsknEuBa1ibJK37qwzlH7eahsCXkpLjVDHS9ZzJ2jVs5WlVF/Z9agUl8lbB7OvqjAambEHPK3Va
C81Qe7kYVL+Sqx8hZGS3y8UDxNTgXatCNn59Se7GuoeBjmwH7galuMW4+thYPBxHpY96y1rVoWrd
zKlGc0R34vMob5XWnQaheiqQpm3cBrqfGbWzHXNRXgeiCe//B7eCQRDcnQVF9fyrFsxW47RkNQkU
wCq5Ew99h3KpqXXN1p4V6cqKZtmtdXRo6wZhVFDNF4om2ps3bmQJZsfvZCeZg00hR/FSquxHCIev
iQ1SxI3U4qLo1O08G/IWQ/P4gnQMwylGLh4iixdTI+mntBOcDa2EzK9i9S3RrBdWOu006GbMf0j4
j53sIvSzc4ksboWqt3YXRql9aaJmjXZIUcPGCi2ImMqDg+7LuYRv1BtS7i/E48WyiUBJ2EIU/2h/
lzWi0UnN1UcnCC6DxrHXWq6LxzX4n8r7vyBK7S29Z5jCxxnhfVx8Q/1mV4G30Y+/NuJH8fA9Ln40
Bw3n5Vc9NZypwFG+obg1babPMKj+rsDBq7D4kMRhmrirsvmkT3MS7WSR0KFV7WgqFqb8zVO/WT0x
bGCBTFaYoNCWU/6kAH8WHznZQDIqdJ05xRmsHW0fhEWFLc0NOo99YYIvzAumE6bTIzxbOQjfuEmT
qndLs/ijE5E+uVEZ2dd9mzV3cluTiapIpeqlGqwp8ptkkyiSczl1xulIzbmyAR6iY+ggok03876K
7OY0E4Z1JRdBI/loJVuXWmO8wft8Zmm9PJRKZShzfJM+HKtpxY6E1nFSpP4QY0UeYuR8rVfIqyWJ
FnnG1CDe0jTWbeMgZy9PZXapiUZ/39lVuokAFwHrdwTc3fKSWWuC5OkU4KBRojASIQZrhsYqgN5y
istwc7q3pF7oSyy9gP1gxo3j+sdXYMyJO5i+7PG9ugosgGygH536+Enk63aYx1U45PfDXPTwGnBl
aYNmeOOIPO6/8p7ATrA4yQsoZIhbhxcFQONoSL0kPoRu9S5NpvsKLRJX6dDZKC0SElzeVqPaaH5m
O8O66grnjdC1Q0AcPzeWXkuNC94V7tjhLVg11ZHVcwtVASHP1CKkUnSl+DQqWudlZF6XcmMLP0IZ
ZaNIibRKJ3UpOVppZcJOP49iBRJAlX6r8kFyE8g1b7ykZ37zvCS88Gig0qheqIva4R3O4DvzrrB4
Sdp93F92fYmWzej2eP70qGvWgmWeXJlN7M3yeAZB5SLTvgNuQtAHsdXA8Cd1I4X5hmzDmzvb16zC
15zPk50gqvKxGi1OSWkdOx9E94v4+o9T86VcO3q5JjRggP1A4mgnHJVzdcSoI1fNxG8kBIbmUcAN
QpweMjwsqh5fru3ri/hZxY7AIjgcHSLekrfzb4fvyjZ63emgWZEuSdN6sLNzGTPpTYl8zirL0+BS
7bSvXZsgdZ+VCGmlM2o+A6JYjdIh/NuY5qYN+j811NzdFeIKS5MfdP5xVds5tsjkjrtyxNh7UkSy
lEdDdUqsLf1J6hp/9xr+6KT8v4bOVF9HZ7oCvnET/XWPrm9cvNh73kdq6icqSA/G/FBLLGUfZm8C
x6SqwjtNpTTYHWJ/n3z2iQVukmzdJpmSaa/8PvoA50MZZngLjmY5G//o6DveFgs+GG4NgpU77Odx
Mj3NQlQjrDxaL0hR64h/eEVjogKx6bI/tfFbrmXTugJnRpuCYczhjpAbdJr7JqGjUxgdYvdhsjLB
V66cqLl/ffPtivv93b671M4dkdp/IdcfXgpWKlptMY+Fb46H/u95b98X+Tj4yqSn61zAXx37fmum
gYRpYvUJlVt/DuTrKA7LL7n2sw9voAsk6BPksg8QHYl4pNi0VEVlR8tX0VtGlcdH3nK/DOQXRhot
ckaNh/cL0yw3ENl3/G5C2H1uatp3wE8JCLQ1K0SkfYnBxur1t6QfVw3Y27Io7UXg1iJKHQsz4Rxt
ZN2UO36VMJq16/I9ch4/M9XJ3pujuByCaMHWD+VlFEujN2rKSp9M57IHEwKX0vBxufLj2H4fgXTH
3kbztAZ7mhBZlf5+lNJhHSvKhIiKCa5ktgCg51Dj7ND5Mhmmm6VV+WEQ5vuxb8ZVq0sao7hZh4Zh
R5Bm8aszkMYIcpgTmA9MnhAIfeQcwmh2ZR+bZSA79vEbTuy7Lv3BwlkmPiQdLFHOCZpphx8C3Gs4
xGmLapLdjb6wcsPTpvQ7RPWYXodu+V0TfspbiL4KTQ05cM4yFB7RNwzNzetf59nOXO4ENUhGsUys
EHg6vBNHx8Qi7dF9dhYOAvp3od9rwqGtey+G+S0M/wugsoPL7fKjvaRrKlNLz+lT+ngIwG1YujVT
RVMuyeH2IeZPDZnRvohVP40UGJpN23qTLuC81B+H3nzL4nTJ8Y6/A+sSgIYjc2ofYzOww0CsvXds
v66DzHWGtl9hb9G/sQN2Wd2zyxBEl96IRgQ8SmhyvZoyHPIcP5MyhPEaB4s8taEzOW8mXK7Oqoj+
RaAYZ5MFzQ5Yg4WVZ4MCOSwRq9mYY35TaYtMeNafMrb+jlpjg1rdZZcpweU8yKEnad06KNR+hRfs
RtIlk55TI7lO/06b496rI+dOGMoVoAf9HM597VOGVG4dRonrxPi6QvhEGi5v3ymTbytxt0VTO8d+
gyZNLlkbVU4jtL8x0tHHRnhWFjxIcvI9LYbPIQ6GFzaO2ZITzki+yKBFHMJJGt/18SLzbNZI/5QN
HfcoiVZpYTfIthdvNaZfXFlIVTEkoAdF02aJQnsrKxqzejDTDMHvDBF1uOZlEkJwLYzytDWkWyTa
y3NFjsw1OazkWqGPPiDzgz49U9vs6+ubaml0HX9vYh2IA5JYHKWP7sVyKsirQWD7FjN6V2sGE8OA
Unblb87gVs3QYCzavpU2v3hRehIOo0Eaj7vqc+8FyPOAvhRUcr8IqRlbBy0pzCt1UV/OsWBqBekI
V8/Prz/pi5HMhIcHrIO29LP5RTHIlt6jo+43RrdtQCiu7AngAuoObtlDTpaa7otVzpLbl9aXSU7j
87w3Tu0GhdQ37mTpuRy/dFCmJEGU/vzPUSQLWmMuqy50/FAMujflOBcFMgqQEQoFnlxHlTfTMfDq
cBRngUhGv25ae6Va0jtsCsYz2/QlKG/uiK3jG5Wm8ezcJcguBT/DHmYmO4Dz/tpMYS6FBq0H38k/
IzCWXWXTuyltIa+ba2CaCnsHw4NS17YIo8xmMF0iWp+4vRF3qyQHsJKGHE+KjNCUKoRbVs7nJtcM
JAOi3Eu0m1gVWDg1iYN3PUJbEpWnZxWmp9mdG/TJZW0P9qrKpc9jPPmhIxD2Sh9MGQFLaWJ1jNlF
OiSnEMgCtBLCwsM6OHFbqa7cwYweQC3JbjRP66ZUZkxNrmqrGD0AYTi9hdhdyXXn4+2XeBkvOgzH
xAf/ZfkxPkOeUmcgLPU3xsQvHVoWCCJS3UXz8Zj5C76zKrrAsv0hcXpf6yRAn8i8tfFdrKriMXr/
UW3xL8W/LJj5v6Ecz7pwblk8xOLHQbNt+YmnZpt9Au+e2aUMcf4XR/eJHGaf6LCyKP7oDR0xe9WT
XQ9sD9Oy121DpR9cxSJnA78PTOgfoDuP1whtPrBlDLKX+Mu/HKdYWcjkPFDxLuzrYBWVaXbRCrPd
IDBTb4VVyx/23s31Y6DZx8s/A0FzDUgnkAtsFegX5LbDAwjXqoSRdK5wftbOVWxO8Q1MqOW0Sxzp
wsm18iqY03zlGLPniKy+BwIhfxC6Hmyb2LTPDYf9psvzp2DQcbKpU7vzZNI/kEkyrlJQiinpB6RE
3cHQonWDRRTYxrlbzYXcftPVFKGELoSrPIjR+ZxmhX1JdmP+kOIwydBusOvtOKrYLYypbV4Ok2mu
JxsO89Tl0XrhcNfuUA7BZ6tR5sd3858t9F8srb1l8mwLnZXi+8OBAPzuBx53kOacgNmnJkOm8mmX
PG4gTQcTBtoDSbnHspy19KtZrdGshnO17JIdW2pp7/3qVqsOVHsSoAUwptM3Y/r3B/vnUan294Fq
sfpAii7XxzxDBXF0tIP6MXbaRu1azFN6nArVvLtI5lJNVnotHOu0FVKGJHIoJ1u9SaPFhThnECZN
wgOl254z8B+2jaLdDyjDbge8/96rdfuZs8XXKml4h2zxdCfljGZVSTigCLpx2FRaMq5Rn5kvRqqV
GM56i9WnBZ7fyM3mTKN4DVf4YHIXqmTmYu1UWq6dWRRT6tpOtbzSXfAtuGGYsmguO9ns2g4QcwHB
hpFWkP7IjMwoHwK70Rs6gw0jPdcJI6xiYxkjIRLHQG0qt01yE3u5UmcO6E6W3mQLXg2PyUG3zoe6
N+vzCqvw1VxNWFqhHlXjN2SowEVEnqN+wnn/LhPDsLXLQsVkDDFMEN1zcRnze3MPSjpHe5GifDN6
Fb1n813cYMXu4Qhbq5uiG039Bv80WrQoitlUzMEUb5t21MOzYY5RKnDnKGsHCheY/1vBHPtWa7pA
HryU96Qj/pVE9bkBeNmVwG5/hpo/WhdYEhXv6nq0SSiaub8amyH1kqkd7mDpK8mljq9W9y5zKn7v
0NIn1YzCMR60LhQ8QzzW2a1sTkV+Zs4SMBDekhpVGO+FXTeiRYAXZIL0PMqipi8KOf7YoUZjnpud
kgM7R6l7Cs/izsTfLImVuvEjKTI+xhqmAH5l6DY4cdANyIzPdajhYhrgvFcaDqblWto080rq5NRC
dGrCOHFWUQZyUySTQMoMPV38KpXTBgdhkFKf08ERMypGsp14IZZluJP2czpcYT6frrNYb1Z80HiE
Lo+aiUfLAxH1yZmxzk7nYJ5cFYMAtxtsPIrtQQ9td2qGbgaIbgyZL+VJYLrDVA7yWWAZAZaaiS7d
pEk5PkijoI0z9cR4F0Mv9LvLJEo/dOFgkO3ZU6a72WiVMoHdWuQV5MRWvbIqu3Mcawe+VddZV4Ze
IVhHp0+7akKr2F0X7SR035val6IcONxg6z9BzeS4O06BfR5MFg5qWlkiT6+jKp6sCkm3LiQJbxgw
N5ZzmmnZnLhROsw3+WxhUBmHeogu+6g7lymvCe+VOSu2qdDieq3OCbPMrJynW2GICKjmkHZf7bhq
E5Jr3foeWU3nuJk1yp/E3E53WsVQyquAGxXoMuTpbVcocHXKeDIkV68R5L1Qi14uoV1GmrMxyhJt
pDYKiuI8BIPb4hRa1j+6YOKkxisSJ9i2lvH70/KwLU4ZwCqXeh82iEnQ31YkyCaYTnZ6gsqQ3s8w
padevghtGWuDQBRQpNXJrMr1HAmhAptDWQo1f/T8kBZypNxv7GqjpGp+LwljrtDN6GmKIzKR38qt
E/tmZ+vvEHgFI96bSBvE2AVpLFlTjlZmhBiXB0els97PFXY869HSqntLhM0PfLuQcDdmafwUY299
Y5czzShBQ+sUtizgswihodC3+UXWuras8coQSXHa04BS6BgqwbhSOzNIxMYIdFuH9oHf71pTL9TR
TPGwQ3o4b017PTVU23Jv6eF/Ml3m+4t1CjTl145pD8TEt4dDHtPyE78zXfB5Ng0cmqYUmEvf9CnT
5cw1SS+p8gG9PHbQn8bKZLpLCgdwkeEow6y9uTKY74WCAQgbud4F5voHB/Wz/ioMviVZpsGKFzPk
O258v7qcUFKTohnehKKq0ve57qN3qRja6ryvhHya9jhi4FlRrHFHwVlslj/PDCDPaYdatPkwp5zx
RKh90JQKjTf2yfuYEbQ3K0BxXWlOgFKKpM8/1FMssEwKHGTNktI6VSKnyU5RAaOPjV7dlrlpYCB5
XHoWMWrVJ0CjLrE+PU+FtRizx/Nnm8yhpj00NNZKbjCpnLXq1GlgNZ6GmsAQHedt8J1TL8A3t0F3
tvdRX0jRXyoJ6HPyGhYtVMU8elG42KGzWGAtQ5w8y6TgmjkE6o4oYcVa+otq85+cl83ESv7nsvHD
w1cYAr9ti3b/+dNO0k4WUBVQV0Sffs2innYSf7WMp0Bf75RGlv7V006yTkxyUOZbMChQMtP4cE8I
Df4K9jUcV/xUKBpxd/uDrfRM6hukHiBj7hjMl73sqcOthIq3ac2BrSIbDY9NrqutliNfxviVLOPW
rDDGRgnxW4PPMEDJ3NeCPHN1p7xgDxYrzL0vs6JXLxmHrDNJ0y+N9rHf9ker6v/coHOB4byyXhY9
gFXXtA9t3DWHK4cffFo56gkVDfxnIBSYkCEf8zsGaxggaGRMO8WHZfi5v3Jg1S2ttd0qoU2xv3KQ
gyQEM+M0HhfVH6ycZxD1Zb4JdJWOFJgFrrlMGva6r0okK3Y00G5YoG4Bgrgo1SO+2CWfs0C/Q3bU
wYG3673GYJh1Nmki/ki7jBaeZH5QjUUXkRFggq2tBznskzLYyTqYra8hJoIbkTXXyiC7bVdKfosk
raeRhfiV5tzsXvy/enUxu1kszl5ZXzvBiUexo7/+ey0eQJX9v/1l9us37C00iEN8S6Zhi7wcM/Hf
IQoo/jIqA6tM/r0AV55CFM2wRbDOQchEIVgt3aGnEIWYNyvNRuubXplBjvAnIYoFe9TlBgAOlYwR
rsFEnV92sM7wtKYKZDv4E3bhpxgI616kzfJKK+LR3XtNLxyXO4fO3w2AxfGAFgNXQnKLmLx7zftr
WjPQ7x0Th9y3mYdTFG5zAXhNhbGMbfvohQOI/qIPE0+YqDBVLTMnEmJbcCdIGOib9meMmdBpm84Y
Q+nAnOQ48nVRXFipbKxfv1n9+HDnZoGacA5AyLKQGT9qv6k2NpU9H89vSuse4+J0ET7KLmw7uiyZ
uowVLIK6su8QnMbvsT6lGi02yYhRVd7YsmtIWu9VXaq4tWZ/TeP61hKxRW0ueTnNQnc08K1V7aT2
EzjEaZlqazzJ281YI0KrwclQrMJaoUaLJ/07tW0Kr2CIHNpUCxTslmfkJfbJanKGJ+65ACCkxfH3
sYpunalQzxxozlYk4wxCqx0j2zMjKI3Vv39zL4Pxf97Z7kMk2Nz7e3n5gceNbKCZAZHLYreAeQAA
8/c+5m/Y38CzOA52eTl/82sbq+YJlqdw3GjjPiYof29j1Thh5yGhCoyGg+gPATFHczMCzKJxwEGx
6M4ysDyWnUTgWMObHJs1EwjAerIQ5i6STLul22NdzLWU+ViO116ajPomiJz5ixqRFMt4wgAQGfTt
3nt7YavrhKe9sPJ4O5BMdZTO+McOnru/1Y2qgHY3xvQXqhnF5DjpnDNHYFO2uD71bjjGTHx1SguY
oj2TesQX2U0xtvJykFwmBkaAxqTp13ZdfQXkWfi1qeFAUhkawsXKPPfuKAWdK4W69LlLkWCivaJ6
M5N/Kun4Spmr8ZPAQ4eN5lTWvRrSAg9gfNyF6ADg9hfTInQxdpQstw1RuUeg0/owzUa5aoJkQFgx
jWmtFBDbsOzWES+IirT1hIX7YmZXqFsjWyISNHeG6ScBBFfrAsq9xhB9Mr9MApJ1zkBbfiuCLtH4
dwR9fK0aTEZAn1yAIelhtEYUO0skOI206bqVkqsrFKKRI6ObM6DM1krBZZ9/Vypl02f9Smu+FLm9
saKbGiGDAsZsaX0IxNqy1nE1ufTmtjWmkB3mMhV/DNzWC2DE2ApCBrp9qpfSG9jeQ3TEr7uH2GSo
S2WJxsvh3eMy35Zh0ghfx9OFhhRq4EoaF5vX195L7wgdX9hviwKzvQvs+5mTNcdRLtD+tqYCQwWD
b1oE77v8ApYfOvwDrakaR/nXL3oE3eLZKJWZxQJJcqBv0Us7fDbKTfSozRYOSlEjdU72ddEghRev
oiHJ13oqAqQ/teiLnuOI5opEjr4hm51fGBgpXsh6mq1DxRGX8my1a1WmF+vmUSRdyImafExqJb2L
pkzzazGkm9GcDNVPENJ+a3k927U8BPGNfAQ4L9XT0UMQWmZjClPAulkPjAiNdjQv+sib5xZpd7QA
1qLTTG/uA2ttyl22Rp9H9iS5srxSscet0USDZ0hRtkLPHtMl+FSnM5ohfj4Y9mbKxBnSiu/xsuhR
fy0TP1cN61IppeFqYD6xQZHkpp2n4ipNwsLv0FF/4wGXCcPB9qGwW4RgFntjoMrO8vx7S8PoJY3b
Hjhze12cMvre1rHde6Gq/2TO4tvW/BbV9DCLYFlwxWWIB/8YxCSzvMMrZinM7T7nipUQtxg+wBgl
UPmpdFbm6MO8vgiPOEaPV2OuAmBzARFyrhxerUxThhQgNHxDNvH4xJK6wh/WK3R6n0mu2et6gi9V
Xsunpp3qfjz+fP0Gnod9g/KHVJLChWUELODwBjpGDPi0hrWPK2a4ycpcP8u6PNhmVMFe0BiBH01q
vepAirtdXYNR12qijWGhH9OJ3kvxB9uCI3D8kn3gaO3t3KfTSk8ikB9pK/tqpBe+mSI5DsgeYh81
Er/N1PAJqxsPrp+6adN49JX8UreT3m0HRbrOCzRjIrymVkPvhDdNItm3fdQVmyyo0pWViNydHYKp
Afc1d9vWLu9YmDJdPnxcR13BaFtLzsc2K+/jqO7OlLLq3dji+43pPD7i6f+oZvp3wgMWetc/J1/e
VInDcn357x9zL+aX1Dso98FaZwS/J/ykIRGJVNmjryD664va6q/cSzNOUI0kGqNZRpW/w87/KqGW
30dSQrt00a/YoZv/pFYnv9sPKwCvuS4IITTLFvHYJTPcDyslEkTM1ePZy3uAyW7mDEDU5CRF9IaS
ofsgjL5/L6VCuXAqPfg6cDxFuBYq4uuY4H/sWqJRTy1QfXf4CMJKxJ2ifSgNs/qEqy66qHWnWC2u
Cm0FVK6Po2JdqJAj36h4js5NnoIBLaGf90XfjN7X4VOIyhpKWUhoZyuYPItYmK6EAoWXzHrNdgxX
DZ4gYdJ93vvK14/Rdx/n8NJlKbOIyVSZVLxHLw+hbwNXEUfxpnByBz2gHpxdVc6v5nE+q/r+ErBt
88Y5cFj0gvRZJO/2rqkePuo4omRVtcs15XGrBJXhBth7u3Wtfnn94Y7Tgt2VeJsI1jOXZ90eBUSZ
mi+WKozpILkYnHqlmiPY3afRImLVS7ft5OjneTSRwJZdDaJOknFynLtJrMY4NM8lqQTdZsjM8pCL
YoANtNMpXQR8061SqsqDbOQSFikaWbYbZA4awFqjoqmogJjzX38YmG+8l73zc3kautyA+yHT8LfH
5BClK3S1wJsIFB7+4f6YWIzB5WjAegOG0rjSDUy43KDADGLlkIMDra768bvDZCveDOjMn89Dr1wG
QTEPa6F0I9EW7PaPCLc7ZqWTiYe7ZEkBAsZhXqsM2cD5u8ruEdXlafVUTbdYGsPpnbuM12FXJY7T
wfKWhuV9OeEwi1XAS9QLRuJutnu1zfKW4+V91+kU1owil88QyGMT+I1grMd9agg59FGu/5iSMl3G
FfL/Z+88muPGrrf/VVzevJs/XMhhC6ADu5vNHMQNiqJE5It0ET/9+wMt2xLHNarZu1zFGY9Egt0N
nHvOc57gVQcsCyoSuqd+akJ3RcsYPaZ3kwhtIvn4+RrtnUlHCbxrvOd1Ci9xLDXp0vooCvmMemSS
qmIM0RRO1mhmpy5pJ344ET4yKLt2YixrMpz4oR2RCy/jRdc2qCgSPtLZkFGY68ST380kszdxNm0y
DU7uYRQ4QpELNZH5AdWixqqsnJ6E5VRpkOt6yckZ97dF2y+3WW1a9wl20/NlojlNd63G3kjEdlSU
t/Rh1UUyDfPAkrEbl2/WUpYLnnVZ6vq1403TecpLDMysUUmbjTt08y3rmCUOEnv2uKU7GcU7u8gZ
kgoza3NcqswSZqi0yLLv+1YbQjfuioseBj0BA3Gak/Kp6su2S6dZ33ZCcuYmjFCkAAzVDL3QIe9p
ZCt+j3y7PehqWpZEy3XcHMUa9UpsQYnuiTmtu2N2i6egi2L9PcEAjPBgczC+kxdkaWSr6gbtZz70
r6bljo+1VkHh7NNY9Yu4KQHfs4p094lOPgsUzcAcexia9ljyqU0BnQWM3yipx2iXszcOLLe1G/gk
VfPcraV5WO1JAnst2PZausePKi7Wgk72O7XdXct8tBb8bi39jmHJu/8rZ/JKZYN0afEUb1NDDN9M
sZrCZvZgLkDVmjAbtzv8q3Hiy737NCOT4TeVT/vDI8yWcLU9wbQJwOAPNLYRWymiU2J+Cd25Ekb5
zc3mISxxcaMApac12Md3dP297qMwgq8TLq19Mi0Y/FE83M7LvG8K8Zu+dW27fykr/E7QWFdJB7A3
lmq/luP/vDFp5/CK9Y8X7+ZAadbHe2J9vD+FVIDGmvVtm9c38KO4/a/t+js84Z/q/B8oZRdd+/q9
+AXz+g/otfZQq3kSAeguX7TVDfbflDLdZuilXbBhjnHA/afxYvO2unOplqHrIMs2f/Sj8YJSRpYi
6y2OA2IsAcD+CnbNgvfTnfOBuTHPrc7C6wb8051jJmWXOo5sKdFTloWLVSzPbVS2N+6kQ3yserLq
jGjovs8rq0IgaWTOHvXRuXE+iBcGicHJZl6hm3Ap7XTbJJg2BXZUWmdt5W6oK4tjyFIVf6RuJXdM
RSYe1Zxc5tFmSJUfNBDrgxIyGLLTN1GlNBWmsC60EdNh2gsl4DZ0EhZ9Sxg3K81kylNFIxAP9omp
VR3jUaZfLqLtIaeUWAuG4wdpZfggsLQrl8XsjA7GD46D4iixxQBl1lvT22ECyP650UqzuiOIRY8v
xiqpi82MPppopSSqLnATENpe02Xfbg2jlzMUJg/2USw04mOkcDio7FhVIr/Kba3fY4dPczGRI+Yy
t2fNV8KNislPJ1xUfKsqNBhmsSvUcLAK+5Dbg0wvvLnLofWYagTcXEM9C6LS7UsgKitfxb3FcMOm
PkoCgL9xl9lFhSyF1X8fTH2P7jbLVKhM6ii0yybqxGNXC6fc1bM3v6gIVADkjIlmOoXI5+tuaZ0M
ORFV4qmjUV1GRv+aJY4c92CHSUQQttW6KHNdJwltvIOZLVXhZQGpZJDgR8co0hsp9OIbUnPoSx9M
prTOoj1MXvhNmZG6p0qrC4iJHwyofpI1bKiVGDW0BEn7WDvpYJFR6gHEJSwzfAV6ru5XlQUmOeUD
8Vv6yH2Ho0fL69LUdp65PC/Vh2heKQFJlN73hcO0xv4m5mArMS39NgzkHWzknCsviC+bNZCkmncO
Sq0McpSbX5aeARpjCE1582TStZuEMIl273mlae66xXKf68GsD2M2MPom8xgbfuagIL6Gx5udO1JM
uDMJuYoCQ8lE46uRprzPs1mdQGYJ3TIbNi4+KW1RvTNbia8SJ3NjmH7W4xvl+gQPyjdMBqLykhyy
8ZiaMsYjRETtLJ5ztUEb7Q4G6wYSX5eOgG7hqbt6cSJ7J/IRZVpmJ3Hu67SGfVDGGOUjSVCz28yY
qh7lEMHgPDkymQ+9StrRXtcrZ+78uDZFtteUnCjJdnRjmqkcGC7IrNS7LRtDlPtR6PMCLW/Ra3Ey
ctqOb526pKGQqbVPG53UvLGp4lCVM9t4uyYMFCxca+4r7oQzu6701MgUSRzqjnaX97W3XRpDR1nk
lb8RG3w+gRlXcYRd3dBW7B95yafTrqJXVnDjJO696zYTmZ5+582kuyuR9j8s4QcBi57szw610/ev
r6L6dZOzfscPOIGIiJUO8uMks/4BQoDLB/vJD4Pon04yEwgBk02WgHzDrxACJAGOPU5HTKYwPedk
/AsQAl7Tn08ydNFQRTxjFVx77IN+vStamP1VXOZaMNmpbDfZkMffio/HvVyffFWZ1jRWmX8p15qg
YO2bobpdKwXNKZF1a/3ATl+Dw18XxUMqx+hrDvXBRA3qatdR5OQmFrUKRkilKMVLnDMj6UVLIpSa
K/mJGOQcr7O2XBDPouVffJ4fjTgXlq0DPzOLiiC2tbFGaRmN70XjWQ+i8LL7bBD5fSTwNvLFojh3
lTPi/1lRh05l2Y/35SxTvI7JuYTrWSrHVtSTvS3aIkpCw6bL1JRV4zdYc/ssDfKzAulB3w5tq4/P
SbcADWJOYj/0A5hj2CpCTDvKR10ftWHCwMxcA8uSvqjwarb62vbbecy/xGn9rRjbPAsbPOv4DJHx
NIRcFv5Qqi7hfo2HmkiPR/XFXGbj0rGn6slItHNhccxtFJNJC+uHfN66Rk/SddNLjE7J2ELRLJlM
o4JMEB+PbkvzTQtH3qBji37goBN0HHrJ+qpQ49EXxYAE2+01qfiCUqr4BmHPRqDFgmh7/mvzKkwa
hiBmh2iTmliMd0PmUqw7S70yVPwyeHGr60lReRlhuLKegednTY12TjdiRNeJ+cV1oxJrJJDoiZD4
BdVrQ9TCpiwq9Gpx3MfXJuYdZDtoDjBHmtejygbJSL5MfYVGGfMY5JjRNHpzQIfO+VQ5ZbPvcRF5
Izgn36mLFzXb2dPy95J137c0KbLmsLR4fge5UOzvOulDD8KIDLkp4gHNr6FPivBrry+/tnNXU9ax
ymv3Hd4zl+Q8e+W2JZkXgp7t5XQFWd7epN3C5klGqWGFViXzdz1v0JKzcVWY5geHzXlu5d29WS/l
XeEUOAEqmV4yPhl1c2jX02+aR8vcxR+H4v/Gg39SWSFD/lklvSo/6U3Wv/5jI+79wzVQJjlUx9VX
f8Ve/1lS1+r20wacBTCgKFyJH4TWfxFZKMOY76+udqs45S/qSz7c4H6aIsF4UULjZUi+PUktpAn9
WkFT6TAw4whAQXHx7ISIYuRbBfdGlgPTrF3TPSryYiAxr7lUxOQJslImBI1zRX4we+rWqH1lMur3
WokwcFcVjOAyHc9Svyl75PyYP7LxlYTHSl/UkfXmdhLoQpFTstZULRGrPoJNA3I0604Rw/CI22ti
BeihM0IBW12YIdHdI0FfaqPeSObZZ7EsmEq4CWpaCq6r4kqzxCxnYd3r+V7TWjAzRDKJ7qOTnr6U
BKIQaozHuemz9W5WB8ym1baWpdjFRpI7SDZilVkHK8E1fFc2yHCCsa+X5dAaLWni5txp+cbjETJ9
piWMwrs8TY17r8oHNhx54vhmbGT8+5S5TpDGtOArRkeZc7t+2S9lpZm+yWCiHJBn6HlIbotxN2i8
yKCakTv4mtP+hmerfTocDYeoHixI8NMi9GFlVP760RaRhvtLZpvhGHk1DPdewZMqGsty3NtRYd8Q
yOyFEa4XodQT56x2a6S5XaQ2YdGj4+75weL6p6fgv8DWnyZPzNqYiPFqw38avQA8rF9/Ja2oYxxo
kOCWfW6c10SGsGpGd58lkzzoTeT+Bp3/L9djAHfWbMTV0vKz/HCM1KEgtYfrTd2y7WWbfolcjqNS
Vt0bPKD2N1v0T10qr4+HCDo5lqw828Zn9WFfdzlLTdMNi5iXlisxsY8VqctEWRa/eWnrVvLnB/fj
UpQRWAFQMlkf/vpWdvTBWPIZbqjMmYvSZKre0rH+LfT1h8tQfjxwVBayH7yb9R3+afmbjuRlL0Sg
hwReups4WZptgqbM//P7Qv/kPbqSRlkOgpag3uRy3CG/XicfJ3NMF/BGGUXd4G3syVJYSMajMR+A
CNLmodcL1fpSmCipdsLR03eaAb3eRFlTuVEgktbiHC9MC9aGStjYdDWNWOCmLDPN6Etm0tv4sQ5I
LWCw1DrB3Ho5Rn6GbwPaIatSvnuZ3ZSXXmwow76fFvvJHBU5bxbZcwPlFMk29gWZbJ2PDVqpBYuE
jRaM7riUX7DJoFEKoAjNJaEC2eQgvBkUJ90ailHcjYZCjZA4R4owK/Ta28EbicwboUDmCcoRt3Hw
+DIhpHaxhrg92lFvkCRqKb1SrIg+BRhCa4mhXRWoZWLNB9xsJqx2c9sp9oqAgLAVWlnBDRH2UJ61
hdoaSpivovT7Dj/PY19NrKKisszVTaxqMtsOTloXgmzycY5OpN3b6YY8nqU4R6Na2w92GQ1D4AqZ
WV/RB4li0yDKa3ZY2nXiqFYiegZOUTrMwau0f56wRHhbgCRurJxlMq1wo6XyehG5kj2WXpK1N8bc
9MM9Wo0627t4aaaXSy7YCneFKAuoRvVoQ37K8PnVtiY2PP1eLvXQnJZ8yvLHOJ3N7LbRZVPHgdEm
6XnphaIfF+Ry81fizgW/iiQB5WpAwIP9cukSw8oV3crPpzp1wyU1ra9zXhSXRFXPpBEOtTUQ2poR
ahjFRc78n8nY7ffoJ701PlbroJ24ZasoDwBH9nRRlKpc9prkjNpOdeMMTPxGKR+6pK/Mu2HRkgln
5ZTo4C52p2k3lsWwBJpL/MRV0SwixoIhaoromdbMsA+wqVvpg8lr4oXPIomLfSJHh4T2xrEG/VWP
e0eRu1qbyuZtqXV9HAM+D0xjheulI9g/qmZa3SpPES1WmLkYgG5rrAicjL4bevjObabII+7IRrah
5XPHsEzKsTy0XuPs4mSGlOJ6CVtEjMmoVLxyuWxlC8wEM0oxnI3ktwdBEAsb1KZden1fe3n1Zda5
M8OlzwlS66UnphCchFC0oiP1fkN0n8WDNs61DMAGiMFxJeKxTVFDZ92YqpKOPmbQ84M7R/FJFWbh
bibDSqEZ8YK9jXTRo7BCMduLJXNqM2QDRLyoEglsaHpF0xNoMGs2xyRmBbcerwaCEUkyE89cG2p8
MsxmgqnnasO8T/TaOmYy1QWASuO9pOxl6y2yNPxHFF3P6m3TpI59YZdNIn1n6W31AC8Ze2zpKMrg
Q1ERl3oOC+JqAA9kNZTgh72vjB53Cy1XxZkgIaemKtVVHrZlFN+bA683iBuFI8bltCkxYegzo1wu
8dGpiZjrsMEo+ZUXm4+Y37xwuE5fwrhIGSbPk8Iawy+nNtW9PbQ/ViuLuSD728U9QSZxcwBnaRAD
h70oCAUo3BQpJ8hcXZq7dBSRFv+Gq/XJ4w4dI5IRdi4QkjlwViXWrxWaQiLFkEcjnoTwEoXvYqhl
ntvWaPJNz+Krfpzwj1oudFvU6U5VYv1Fsgj0TqJqBnlqsHjSdo2YVDfQJKuwc5I13vDw5wfJpwOY
eYxYKuw9cOqnRTY+u1wJEcUJUc1JmIzCvPImtURIGK3RAJrymwP4M2/o41oGAu2P455W/NORRU9Z
Ux6AS9V2EETHLKWfuuOIB2BlPc6Wl97WRk0UuKvH58hV1E2FT23Q5snv7Ac/dTnrL8KUuo4ScBsJ
TPiEjXmN2hnSESnyhdmx9xw48VeTqgj8HJEJdnLbCM3Zn7/Rn/oC7oaVhLuS9vAVXDVEn+6GSGjY
TJuYrDUjoc+CGltMVb75q1ehVQTcMel2GFm9tcX9qfsg0D1N6gE3pGocTEyh4mw3eKDZf/kqOv56
RMV8dKYfbvs/XaWp6H7w/JqJcpTqDVww/WJUOuftz6/yiUZnkrPM9ob1ISwAqL2fb00IBiPS7QIA
qingqHuNGRDyq229yuOcWPHZRDHTf35M/1vQ/R0o+Kf3/w8LuptX+dr+sp9b//6PEZwcoDXVzkWg
4MLbMfmTHyO4+o+Ve2ixq0XKxoPNbf+fkRwXTUZyZqoPwzi+6V/7OfMfJvthpgz83u2VRvhXUM1P
T9bKiV2vDLBK2ioqvU/3PM5syogJXgfHojYvNafMDqmq3/z0ZvyXQewPF+HJxSqYasmiUUOM+euD
1TN0KlDH2nAsFObeVrP2TTNHF39+lU+FaeVxsl2EFosTxsqM5S37+fHNMJiqqFwtofCRegSjvU8s
+PPpoBTbSlW0/Z9fbj2Bfh6JPi6HZIC3DmIZbKxfL9eZacTWCaQvrqQdpo03Bos748SUWGOQaXN6
sPLe9Wmt/zJ7+qMQ8mzzcJNh+JFe/lMFqWSE36uhwtHu0/JWkpSJOCyWoVcpImiWYQyJepkvMqub
f1OHPx14H2/xKl1ACmHaTFGf6vAwaznqR67sNXjjj+NQhkOt4kPlyvg3gMIfL4VlJddY9Z1r5V//
/KcXmcZRj6Wn27OOnYEtVHqoxsOHzpLzHP75Jwks8IfPkl2UjRCCdTi8s88pBiXTRdelQExFzWQY
NFVfHlLdie9SLbHFhkawfXHBijuwHENLg9kd+4vC6suXoomM3WDBIPezIrMum3mIHvFYSaqwnfP0
nZQag52ccJ6nJq9Cs57UbURoUKa7HJitobKkrJjFkFd03fO8FPGTOUQkX2hJeh/ByDOgdy+9FkSR
XLm1RWdGMGoS3dok5sSu0I2xvSg1Uz0lrpVGAZGO8sSsaQvf7Bs8HbRMWR4RpWhv0dL25mbw0qLj
v+qc2EOie+908p4S2E03g8Q3XYymS9jR0ck0h3h5df4SxX30Mg6FfGJ5Hr07VTwUQV/U4huwVaNd
jFkHoUfKonwAdV4K5AmryzncpocUyPd+tmbzIWkrEtpFZE9M3Y6+2H7Mmf4lc7X5jcAPLQ3xKc00
+twyO6f2qMxYrDha7s+oH8UmZmzpQ4soZWQckTWRqzfhoyKWriO3RNo0tCT8dL2vokt/haPS465q
JyrS89FWjrgTl20oajm/1baIv6uIby6HPGv6ndo2yTMko/Rexc4c/5PWsu8XaYx0u8h1vrnpCEIP
8KVejpnSnPVsXjbSUVmqsqQXEO+T5Ao1iXooa93scQxRFAIyW5fZnwZ3gC2FdQpETUOO22HuWdLM
lYYh1NDOEOgNZd+UhX3WjK6b/BLjqG9eWXQ3qaqm9U7VE4ycqgJHP/T+rCHjYhE9OVVL9hixScH1
o5aRtxkzAaepy0T6Wte5ifcgEbzH3JBttNXQ1qvBzE7nSu8GJH2DZpYbNWWnvU9sswrjCOs2pZr7
fC8Jf/42l/AeIbctsgt6rZgToi/s6X1w2+qxGLP5tSvb4UlR2wW3VrFYuk9V7ojt0Wr72bUaffaH
thr6IHMG/Ynxu4C7pxXlNqVSXuBQ4DIKpsPX3pXGbavWXYhp5PAuZYfXyKh1Jht7od7ovdaJ37iw
fqTK/Fq10XlRssEoEZ4Anv1aVup+qQwJwhrOzRJknec3s7sbvQcRY0vfw96TBONZvB297ffirm7e
RuOI+UbQeGfLO03lFXQL7OMv3Qhi6KbQle1ErvFHQfpfH/V3lm0/1eY/9FFP3zv5N/9V5D/3Uh/f
82MrvAryVrEecwCrxI+O6ceGGMfrVdoD8ops9Z9BjP8imZPogNACYiyHCePayln/0UsZa+6wDk0U
73l6/tUM+y9siLHS//UcgXxrmB86QRO6HFqjT4eWnQ9GnaxyFc3LD0NkPkrWp9d1OplhX+fxniQ3
LOGBXFaSzkKq3XTNfrfailJ12CqbDgHBQ8yyQbVPsEZMBluXNUluLNeVbU7M5lmz+rHq5g78McTt
aD4Oaq9usZiSAFtN5HdySjc6aBjuSHmF8IJ649lo6IBdj+1cSPZ+TWVtjUQq53FxHhVq40YZUmUr
Bzt7jyhOV0TQi6dcYSNT9YZyQ7Vur/sxVQ+OPaKHGmRe4iQ4DwbkizZ5GvTGObYsf/xcGUrfmrMr
rEDwS4IrOem3oly2czvK7WCPNb4b7bNd8teEJ1m5yORKy7DrTpwT7dqFXpQ7EiQuzOQif400/RJg
9trCtTCymxeSwr+2rThUer8pHO84RvWJiKMtUPS1E9vXbGwRkrCKtIxlP0ba/TSDudj1bs0uc66F
m90lbX0nHNQkunDOelxuYsidzaxtujY+5sV0PbrPGQC0wVHatsXOnbyT3U2nAX3QKHpcNCvlpQHq
9Du9vJFdfEdWMkJeK3uRU3NryfLJdhfCqZwjncCXvFqeRui1kSZ3c9U9ALNtgGC2Ri1u5hidnw3h
SsSx4zvVlw6vP5yD0CVHV/CMOADx7B/VL0Zxipvv1GPWF9mJjest+yMylcr46FTediqJhHZj/Qgf
nN8kdaERl+8Ngy6pGsB93hlh077p3Cu94Yok6BHLlu1jNwPtsgJOqFBmV3iigV9d9aRvNG30Wubi
m3CWUJE3ip5d4Wi1mZdjjndYvPrCXffAn0q7XZYvg7hwwSETbbF8SY8/zMpdqeqv+EPtc+PKpBMO
FrPdeV6x6xRV+Iojn5VC2RJiue3i6sGK7itjR9LhbavBDOunXa9nO0UJsiS9TpX4QvGI1cT9zRv1
syGtMzyMsy5QSlVkXD9BZb8w2xbZYBTWpbU30QtVsX05D8sBwcYLXvvXSQR2pxZXM1geezuu1Njw
wjjfYqO4UPIXEpEPUT3srZoNvDoH04zKSLOxvXF3ja5fsmWJz+6kccZDG9BfuYOO7Na32qB+yXW6
mFst4XNq9iKKGsIjx/dUKW7UfLwTgxGObrJbM7HVybhwxDM4PDaqtnU0XWWDUvVkjN4B3PEh7a2w
k3UwOZcdVq8uBjWtdouFxJOGyZo5XrrGZW8dddvDpdWZd948nfokR1v+CGp6UONii23axpzhoQhj
p6dygwjgxSsKrMkQWM4wF5z10Utc714b9k1/azbfy9lEeLxtsbEUVoYJzxBYKANH98Jum62rdiej
yrZ27V1Wtgf1bN9i+TVmE15fSdDQ5bQVuG2Rs+QvryylfS4caz/r0QOZHpuurk9KXoJKK94NAPhR
sW8G3Dgdoe8qL77Qx3gzLjtRtptZDPvO6qCbv8ymdd3JNVuGs3Wc1MeowdXaU59I7XrT3CwO6nTE
BLPFT1xupubSsquU1xzvZFePvlPvMc1L8q05KI8dSuBe12OMkCfXh5D5gAz82iCBplBIKFe6VKCk
kVDhNJy9tK+zOyPfhAbqOdul3WGBFLSqvcEx/VFX45iqEMFmx89TRS8nq/wI5+OiR9nt48R8rIX4
VqsGFMshKgOXoB4YHzAfhq2djHd2ASJeABNv2I4jBKgL78kVJNq5av3iRUl7gnBRX7ayaILOUY9g
A1eGspyaOSYSmgiP46wMLpbePK3Ap8nOTLNvST9csX092d5YrBvg7Mg8cWPZqeVXmsbN4RBkSiXB
50b6UtO/5GK5k1bx2lfDmTD35NgkrcJmWqh7K9eGk8RCLrBnszybHDi3Vtnp1+NsaGddfSb40+oi
JBGOjhOvCk/1IYntNKxXsUknG23npvgBepejl74WBQruvC4XAG7W9XG3j5z5RpZdvcvmCiPIZZMX
9a7IS3kUOyV3rStShS7kxKbdiWNIdy3JLno0Hj0c4vcArOBXTUU8W/pEzS+Ccr7TI9YCdror1Oqo
Z+5zkwwPlYliK2mdhzZtIhbS8AidnGa76Qmnv05Lq8DuLzIDZGy4s5RQHPXq2zgMb0tv3CftcBQZ
Eq8ozvdwaK9MpUt8nJifa7uOXuvWof9mCyBTno7pIAYIyKPfxQl2lqx/g6Sv47Ag68cnDzxhs98+
ochtWKS1kz9q9kZVsyfVnuSFYmTxhatNl9ny6ujJ8zjzt2ARtNmuRACBFeGCQYDyTc31TYlxc6os
O080I06Oxrxlc0Kas1WcRT3Tb6ABweYiGIblWe2Nd2VuWn/RPNg6GT6UloGbNMkLSMkn88Qm95QX
0b22RC/5GN14dXIehPeMTuZ19PRrUIctqaPfEtTn+m2M62GY4GcrOZTux8bEQ0NVceqzBpXoY8X1
dZQau7Fi5ExqmyTkTNH8LO+rUJlGg/Jd3AEST74xkiU8FN25HZZmZ3ZWs4WjtQQFsHFANES0hbnc
4x+GsfM0y0fRmEY4mAXrwiwxfMd04hPZn5cpdpoU5rh+tqKCAx6Pgu+mIlktCe4G5BE2c7zlwr5I
5YEG45uw2b1Cdz3BUV8n5DT3M60cLhgk81OCkcC5tAnxTE1NYmXSs9LFJtyfM3a4PRrkEoFTr/Eu
uw5NElw73yZYlL1FtxttFKosXQO1f66nL01qnmKLnPvSi66N1YTciNUD7YVFnXLv2TVddUV7MVFG
DHXct/DFq0m2PlFk5zj/Cjhr+10S9xvdms/u2GDA5ub+qFTFygC8yVk4sFbDszAXh5moHTeJCNJi
q7utDXHXTMlpEZlGYZMFyWJtfYCh5x7Z4YERSNZr59rtpkvpTsW1267Vs8ltI8ikZ24rbRY3JSux
3COcQLVu3Hh2L8akfmYxF2+NdN/Ber9dXMN7wOAOMqzh1bgnqBODMsaSEbR7PvER+c+OgbbbJY3x
RFqtsxk65f3/yn9TalNcHJRBXswqGylXkRY+cWQPKDa3tQmZsZ4v9Vb/mnZlqA/6t57+0qyjAH/O
/01ZP5i3GKf92ZR1rv4GY+z/dX9bo+1/nrQ+vu/fkxZYNTQW5hkdXGz1HP73pIWHCiJ8lLQr39bi
T/41aa259gxREM1IdfqApn+atJi5SenBqccGtgQF/wuTFqTHP0xazO+gvVDEAOxYEv46xxfD2Cu6
hQhw1vqLDGZ4a5zjuvoKJ2vxE73Yiojm0YCTGrkHhIMHECFYjVA28qNmQEFdVPWLUwNxKUhXE2P6
Hi/Gdi7jk0kDyPEPzWOrgSRJ/QXSN6TLtGL1PBcoFRpB49t1J2FZmR9DwdLN5pWRTNf32Z2XXXX5
rq3Rh/hzvY3cjQ18efDqsO12lnto3OsrybDmOJc6Kr3kNOHzvWvMTQm7I95EMtCZnBCZyu2c+T6u
iXO2waZVVXg0NqoZ1v21l9+kPaDJbZQdU3DRKkC1n0OuzYk52+n5ufW2nnlR3BV30DfD4iqK35sH
Q72lUcK5OA74auQoApdTsS221pMSgYf45QutT33Xwi7O/XtUxiqRznHQpd8T7VbcIdi4b4pzpTzq
+epsizwlDmJwrSpgka7Xl00GmObuSJDplGkXxenapfkJSouLYjpBAdjb/U2l7JIengSWyigGRRGg
8/O1XYcMQA+mJOif5zflRXmZ39SPf6of/1y/Jq/y/Z9fk1f9Tb7rb//63/CevVo7a2e+De/mm7Wz
PWqmzs5/Pg/dNpq33q7JT7qT+aaHtAHAyuiRvByKGgD3nHVbdfQ4xL7Qli9OiH+y/ly8mkYw0B/m
9+ygbyf1IpebRN/5WoAgc9lMZTjGO6/1x+gqLwPN2o5oUwvGwyvsn6blirpq6Df8LEfb8bVP/bK6
ctu9Y6CLhTeAOIgvwtomCgKD8MsUuBzxbYGIJVjYtwfrP/M7wpFav/d87wWb3ysfyXHguq+VuRHM
zi+7st1n9ZvuXjG4oCbZGCor+8ABuJ3YEYfzNa8ziYIGorQMzftq9M37+Tr5GtFJdddlenTEYdL3
4hgZYb1PejNwO4634jZW3uLuipg9/aLot/GOb6+Sx2m6nYwXSxyubXWbKc/cqjHKc05m2NISQc0Q
qBm/4VxtJyUOY2hIpaOE/XCxZi5WqI+OuAsD3V4niJgGSMucqWGjQN428H3ewlpqLidMsRSOPSRM
uOJeGtFlfSrAI7fmoZIn9+bFWlrf00Kihj2A1wOp5zE5L0Yw6/edcg0PJSgR+eLzkqnXkGzG9+Q+
PV+G29AtDu77toEGCPTxeqng1+zToEJbMYFxt2lyAxY5mEF3VpHtwJrYeMaJbN3iXrkakg0/UZ83
Fir7mbxG3IyjQ6Gf8vI9Sp9c6J+rC4ZyGiGAv+J8tOmMMoA1sNMtPP4RgFt6Gda4+jcfA4caOouy
95JjIbNAS79CBAqn7tAy4MuTAAOqIfzTeERkLfK7eXJTX6uvcYyLs68/0v83yGrec9f04zkoi2nj
IG66XWwJONyHbK1rlwJzxfCRdepefEtpj5MA7H0IRKr4lfQCml/+v/vtahtjPl3ziWY+WvuwMIiu
wdzsJYd4njjfvVF5gsBVWPuivpiNY+ltnKL23fg+0Z5M1+KV7oT6/9k7l902lu0MvwqxJzkHiHx4
FcUAOYBIURdLlGlRlvfZE6NItskWm910X0SRQYBM8hAZZ7QHmWWYmd8kT5KvutkWq9kiJVXFUjYi
b2xYolxdXbVq1br861/HE/fGLd4Unfbs7hzrRZRvMeDHQZNC4/Ly/dw5r5SxrA7a0T6Y++PI6RYX
11TdV2fHd6OLqFP/PEcflprex+nHRrHJf4sqpfbyL+6HqBN04h/zs+STIuq12kRXAVwZ0b1k9V8t
aAWW14HoO5ifoRiX58vPC6JOI0BZxeZStmoIj7A7ut+ql9iCpUUfsa/YWKp9SbHsBpe1BQH6MuHt
9gj6lYgzRZVgSFUC9lPTKfZLLr7h3lWdNmGj0dloBts1s6i7ZwGYfprAkhbD8Vu8/1I+Bnvh1z5N
21/mbWjb6dDcvF1G1Cp/2f81KKJXx8CHrlhVCHXdCMGYN2uyHqFP1pAn0zkGzpMyTqQHbKxx4lFg
QOlaE3ztrw5dZJwj93hyV5+RxWk2xP7FbT8idQUhevVbZ+xd7o9uPO7EL8QP3dMD2qzW4Y8/Xl6C
XIZAkPzDfflX168ehUs6uNzttb7c37dt+k9Mi1wk5SUVl+VuWD/ge1pofhM+TMEuxfZ3J3b4uVq7
hz+p0W6EteNyfdm+9b4cO/PZ11HNac1ofg6zpaxHazZg56a97ZfSpM9t/rdbp9qAFOy+WT2wW3YN
9FJU7E4ppfkS7beK1UVzufxY9CpUpEP4AySOmoxWVC2dBe5+e8+ZwQ9fPKoRVKxAlTb1/PZ8/nU+
ujgICFXOT+gZPZGE/se3jS6tsWilh4tNL0AUxcL+aNck0dRBA8qGZaPlN/Zko7G783Ljw/S+V8I5
IWvQntAIr0gvaUwOt1kGPdyc39HjYHIS7d3/hq94STnaxX3N+VB37m9I2gyBi1+Mqh/Grnh+AuD/
GuUrHbkpGJbEKo8TyEAC389ra/nwb1eYido72mNIdjDqDuCjXCtboBKMPhdwPkJ/RbutCliDB8wE
THbFakN2dqvDwECWN8VM7L+j9V79RwMNbNZnWJ+b2WIIMoG5Q5JW3AcdmkFAlcrTZeNbLaoe1Yth
axJVaevsjX+9rUz602hMoNMr3R8733ZkrkqbCXHgXTDiUDaBRU6dgWrx8gMKWG/H1E7MQhoVk+TC
bHXe3y7s6fu7qn258D30137l5HbqdEf09CWywQU/8cefbqGhPWoUOfNF93bFSfP/yapfVlK51Zc6
7EeFThRwvh/Yrx/+3Q9pBplCa2AgQCnOZ4UAqkFjDDAGX4kumfCP4eak0lx7R5EMnQMlD5os0Ece
UmnmI0A7YA/LIPGpbmg8R5qzrhSgDph28ORousywVcn0vY602CMlSoRhDHMdII7KAj2/oJPq+Etl
iRkB10ltfDtpz2vjXoNaw73l/vz0roixV6kRX60RZK0tS4vT+9H+GTzzIWTHsME/Xxu+Lt3W6jDI
fGWbcuRw8TGy/MWVFUROGKSaRH7a9WC2voat8CW/tH2glYBdL2bWP/4y8CI3lDMY2WoJbTWbX41n
FE932wCOYMLRkJEr+2RLG9DTwcuVfP1ScDx3tPqY0CCgtUoFioj1Tdz27ttfK1nE7b+zbeYPx46S
7czd89x33ytDi1Ghf1iDlop5L1/nWoIWgzQz7PN8JaphTToe2//t72duDUqyR6Zy/z53Dcq0sKA6
RpZLJ+/Ihb62//XGOxKH+1ylqyUg+sPz3tQSaK4AJP3vJMCtAVozEQK08toS7NFdmzBXHBRLlujN
HQWJJNWSgqosv6+CbpSwxrV3B8sKUhTQaH11Poi7va3tB4mv+e70aAPHIesFke21d99rNN5JuD/w
dzAe8ou1eWMvX86a3889/rXGO0kZBP8e4GP5hfG7tgYlWBmxPQHXrpbgze2/rILUEv29Elzh8ZdU
72vvDj33O9rs8UWBXPz15tR/XOmo9fblKhYpKWnwsMn+s8Fra8AS8GMKJNL7EfF4W0cAY1pTADAC
IKYGr04qK/5SjwDyAaAMyJj889bePi6N0RIALjd45+jVg/KPv9QLoFF/R6cF2i+Cv3ubZ0BWF2it
AHmjd9zuRBgqqZQrZ6CEfSB5gcBeJyZSonOfZAI94Zd++BOtse0MY0/CtoI8h+OxX0iNzc3PV4a0
bI+GzwclBC0SQCxC9t4gp/fDi4z/oXQ0krkkJrb8/q+K3xFbfWsfplbg+j9fvfDmVH7YjJsfqebw
8z9fe0swQZQ+KQvyyHvhsbm8y8Y7De7/Ye0VvYEl3B2/o6xRsPHL6yuymsv6j9rSdUw3XJl4+kn6
w1Pb8oU/IKsTe5urt74UU7y4w6++PVCCEmBi0xiFfKp0IVevvHZctg7pUuM0CDPDSloRzXEDW5ko
rPaaI7Yj35tZ6ayksGOxyYLJh418/utfenC4FQ6nVnZhobsGNqw19mEUhL5wMutAWltzIXpelD9n
WU/J3aWzHh/kSVBnvE9PAsKyMsoFRhuIgDSQdZ7RJaIy8rJP2UdhVVl1aoMgBsdM33hK9BAbCZ4o
3ciMyAgiWAV4NQGaA3Sg5ok7kdiK+joveFBTOJyhQi8UocXkkvEeU8j6j+tYAb1kQzFVtwr7vkbh
H/2kuMeos6YPcjqXVDu84N06YjT2rX46UvxW9NaRf4Ds4zNCiVg08aCW8O1+HwEsXFrh2PIlkEVZ
TJrQNw6ogaXLNhIia23x0XfsXZ4W/jm3FAHe0kPlwfr1qd4+ys3yOhfLY/2X4isoR3SeePwe6Syg
OeqJWApOmm/P0s1PLoONm3BN1p844TN6yimDSoDUowL21EEf4fnVXAbm+i2dXLwAMkqgO9fH2txr
zvU8mgs7TKcXz1ZWyOvO9lGySc3p5lOvaQ76SDW55qg9EQ3twqEv+upVAAe0/vr2Fn5mVFlJrrtr
n1w7tIbxnAvtqe1nr8w43KH7kC01Z5or/jdrailKorxv4ODtQG9qzvnE4y4t9KL+kNYAmLrKUZR8
4RsmafRgbD1RzT0BBaD5Fjuyspqj/9NVu9e+umkf/XNBCo/ls2BZ+cfAgtOhImvKKceRfbp3Ltzr
2R/SN0y9ypdaH1ssldfygZ0RzppI1ZC8S0gN6KqLQ3fEEUnHkYPu3FiWZmR523xr4HbBXEiUUDK9
+N4zMa7lqr0yZfta3RVoRpDcD+10IDlX2SZQd9jWWAzTUeK9MqArr6xZ1Hdwt7yvBfyEQotEtqc8
ZJtb8ER1dmRNvQF3E4/Z/TwDEtgiwuN7mbS/AWFpeWDmPMWNqgEy0t5XBiC4UUhCUu6PNUpHlnst
q8K1nyNmVuHG8odK5GdrcOCpG3xr94mkKBIvG2bozrg9gpAuHUYuA53s9Qf9FonQQ+85hZOIkKai
U/YNiEmbYkhfHbZu4Ki2w7HtzVR1XTdwOq859idimjF6Dwz4FCeirx5CyTikKxMn48w1sBkDjJ5t
cG0KQqlo4mR//8/QKgz/7uzOs33l1JEe1F+Kc8tdKNKbExh+/lpc2P2sVQCzvP5sLwi0hWPlcqGH
uoFx7X5mFSSuVVfMOmIoRiIYZFjLdhupu22Zjlh4YaiKw9bo2xO1cEc4Yq7o4LjHpP5KOJlBDZzi
DhfpYKAKgwnPqSMitK8dKZc0ZXAmBEKOnI3ol0xccx1vKfXvt0iVCUmypbt5lzYmfjqMvEFJyqbf
vjwYGY+q3kTAc/XHTdTwHv14AhGlw8Wz3kzGPF+xXX3/PXIzaNCShO/oLvIVnslQUcSA7PWH7VmL
wdhyHDULArjIwNBJ3msjBwqZooHBLdcaCaUbGwxCBsYlneuLwoXlucpBoZbWwODedCO/aCJi3YuG
ahycVIv+bK891UsrS1CXrhj3vv+7V7j2pt9/LyDPha7//T/cga3miQH/6j+I8JadSSVSfGJgXOEu
swq6HHdM0oxnfRptHHDZ8Up3wYkTTGxXFI5FoNyEFC3oDw7Mwc7Y9DH+W3fSbeIwIEEUkyDuka47
8G8bPggFTvrr8Js97Yv+XNUYcf8XTaFIsAOb57tuwKaF2LJwjTGnKFGCpfrLcdhfWMrewWh7QK0W
kEXKyMjj52Aqoow/9Xpx2DKQD/1I7Pr8pREEiGv9R20pGNoAo6bl2EtV6gyouJYXhKJwlcEYyboO
3ePXdgo94dyJoafYi3UDF8sJAReL61UxkTZRUVkx2+1JnXou9CYiSN8+NhWLBk7JJQvsi1GkzLiE
6Gkvc5foxVQdVtKob9+9POncIrMG4YFAODfQKbqJkPW32X381n9bOZkG3zLG6Om+1hvM7+QCEqlc
ervyFmMb/4A78XVE2JKEseoLGDBvDpeW3xf2rTqwAfvx0Cc3r/r4BuI+UNeOHDG0gnEqg1JnSxLi
7Rpw913QWQh3qkbrZGmW7rB068lumoHLFmpvVzXDZC803bmS9+p7Q3XPTPgpPd8uXMA5rFxbJkLC
pNLVlK4JxwejYFQ4l//rHV6li5pYBgZ27swdEn7IeK8lwInau8fI6tbFpaq6MvFezFTVUDKBOzqn
ofdimVVncasb3QknMPJzL5NBoymG/hInLlvO2AYE4xwo5WS8uSQGzvWFUJPOcMfpr0VHDIS3cURk
30LdHexIDEEGq09/SQMDC2do36nh0NK+gbtOZk4W2TNtItd8ac3UQGhJtv3UXeAuvsnAcnJ5YiQR
jP74kw1TpdQwEPDqUrBlz2Yk3RWXbTvk/YnZr57tjqDMVtOskNrrL8f1WNgSP5+OFFssJmyLa3Fr
b6408Zj0SS/P0FwLm6REOk5iYxnQRNdELKVZmFVzZRMa6dOyb+UsB0SY2hJ9Y1shfnc6ULweJlTd
ByCg3l3hLATxNSv8pdAGWOKF0epkrj+uRFW4gRdZPfA8ckVA5zwemf7Vzntonc6A6SxeLky9GeAt
Z5GnbyiRNGH7dOzh0LEKbdhC0+nKPUrKPh7ffbTIj0LWbejB1ar1xvaESh+XVfvx17Mge7Sp16Pg
x0CSJr5VBBvk285//8u/BROxEIUTfwGygBmcAo6ZinTXFH1IkJMeezu99N0+0bUNYG0P4IWKNqjD
XFCRLQJ1L4qehVMwScU9+MuRLWiCE/JWHwFACiWpQRswmjMaeOiRNxl6LOC1mOBG2mowDbpdit8M
bN65iGzfVtqslOglDdeaAUOmK/Yce28wtsVeEETpPkiJXz3DwN738LRzRjaggy7ELBxnzJpkaXZe
XHnBvJ8TyEyKUP94kaUW8WQVe2BCdZ34luVmFaMktNLVGB3r3s7AfiQdhe6wPQGrWKErAQJWnLzu
SDQNtBzp0PGNvzvwuVulfkoqbnob1akxrY7ue7QYIIYC51RRx6mvx1eKG+RJd+GPytD1pQHtSDmo
ZEx89A2S8V/vACcV6n+8A3zo9LOYBQMH4pAwFWCZdD+l+O9UzruFPy7DzwSpDFyHpEpHdqRa5wbi
EE0vIIAdq4NTy19aI+8uE26UlJGPCvwTzxOTF37E6UgGihWNAfujGTkjariVHawYmO6RJaPkil1j
oubuzGcZVBfZBHyxHYRZdgPZqFl3z1pLSxpf6UByz0zAF4/tjTuzbsDeOha+Z+U5X1spCZ4ovseU
aQ+s9ZWQ1Hi6C3xi97nGMi2fTUSQTqAVdQNrkU5Rbt3u/PluzXZi+XT8UIc1sQ7YUerqmsCbtnwP
CJYivsB20iV5uZ9/GhFC85VFgOBRf9wzgpUZ5QBFqIFxQ+Gosy0ZWIX3lp8RsJKJ/OR74g4g/9V6
ZxrE6C/DhQjvMtJgIut3YYfjKGualDZZgqIMOmz3Yes53p2YZKdswLu4sNHroeUS71CrOksmEosX
0b1FgjXyVb/aRHyy4zlD1iSVBanVCBim3778RJOKERl3q2bgiBDZCtXJmggzPsJUUzIBqCSrOBeq
rjBxNXclGcAw3ad42yS/v+712YVKK8pA6Esm3O8rQo4ZUAcshfoTlic6ixYBymNg4Fhr+rarxBLL
JQN3c29G0CCdodw6iJDSb19+4np3AofOV2SCZgQGBp5bQ/XyoCO9iWHtEAhRVozLJq68TxOfJVaM
S6jC9Oe8isGck/EbeqrbaAKVciMr1ZG7FjT26WRj+TBSpAepoKyP8VWBNuHV9ECCqZdq2UTdMRkS
S9IDdNR8YqlWKhsIVCRwD8AIFrgadfYl8OgGLqtzL/DulNVuNCg8NVE2/P1f5bnJc83qVdlIHXJo
sBo0DaxUdz/uNUNrq+ifbnRt/RWkCv1fAdYf+lFfNT7SQ/pyrX0I5B+0dxwragq/T9FWOmh88tNv
dJ4wimxHhcCbACfI2YLZV+JPJk6NZAWAyg6sujK0CfDYpbgTFHjm5KtNYLxaYoGNk3cmTRjqrYzs
SQZ8XWvvyJtST6WS0Zqwp9Nx8xlFTOCmSBNls08mzF/qRYYkbyK19NBECfAp1Hl2umOxuW4iDf6e
U5LZPxoPpY95uc7oCF9W2mXrwk1wzuAYhoEspw3TacarYYJmpkuILvRkjZJy6ZZlswDdo5Lk+c7t
MAxiXX1p3dmqfjIBskmechENVHukbESv4svYQzGMp3/t9aHvTZclvmlMBIQkSitZnxZy6QV5yrC8
ySH9gkBOnHa9sYkgk36VppDkkEq0wgbIzwQrR1OSOwTjwo3tj+xcJQ+rXLqeLz94n3pbn2BAkJsE
ZjKUMGUTpXYtyuHA9aZLEIuUCdBNT6g2V1k2QdM+zTJp34baG4crk0EzkY5JjjEGUjj+/rtjTRVn
rmYiAA3mNMQv4gmqZ045rQn0cPICyS1Q+FOSqflzuuxyaytQN+80QNaN8vaqtPUnYW5ignZdp4J4
8oOgqf0VXos3EZElvaXeDiaiXTjDXz1nkmMZ00+zDECjQZNE2nYewKi/M1b1evuekOf/AffdH0lJ
VEuWTMBfm5RLZFI4JmIrTV8sVQoBEzQhLUD8SkzPBFK15TleloLOBEC7PcCXUCvaTeDNjnF8BmPJ
H5ghozORqziJKGVU4g+gQlO1/3KjpgcOGQy8snUlExACWY5C8ES5XksHBhKbXcuP0veO3ZPdSm93
8vGTH2UnWzYhwTdEdZdgDpWNo79C+gKPbdzrqem8biR/QKWdQClhoBZTT9kcExZgE9xINlhowAHp
SXXo5To4FQPDtzzpFf7p3IKjxB39Oc8/NOGtxbF9Sf6NCSsVZd5zTGS5W56X2kxKMMBEqvu98Akx
5FlkBhygY/vWTvWDVHAmigOPSRPKPgDDVQedOHVjD/zNquWtcN8nw8fii5A8+GKjKtoEXUqTIg8/
Z/UPKum6PaZXd98Eq0s8LgqWUirjFyQCkh5esuB9qEiTiRuNyKaSr9zs/xQ9G01zapFuXi1R/A6d
wRHRBSf9mfISoKj1F+7Um6/lvdLx4hvaRPjtvTcGwYP2Oww9R2HAKpmoupRpY5khuLKsr8rcTRjH
5xQN9QlnqAMbENbW2KfqkmxMzmEomQAGd4UzXUCvuLnosl/wgwe+0Vr9SVUHl9a80BJOTpLXROb7
0s5Qp5rIe98IF94q1QA1EfW6hKJWHdWEIpYL/JtFHXsGjmRCUXbtcEC0Mtccoe2bvnR0xYzkq3yF
HCJuMwV3TpZQ1oAexKwJKITLL8Q3wW+WBABPLYc0298XDgPC7AEEtknuQOoD1BjFpK3IHSuWLd34
9Dfl2pvgzSiSWjZhfF5DD6HO1kTa9zoCeJWZrAHJ/Mz2Yv5J0+A4Cqm6TtdV3nY0B0y/fbkV8hkL
J0enl00YrxsuT9lEaSzF2mApNy8KAH8m4FctSREhU4ipvknXWC55jYh3vU7nQppvU41bre1Gcb6i
g53TiFPXwV5/Gyl02yE267/dXqe1NEiel9cF9Oe+ZWLqy7jkj27Q6QS2sQKcWB5ZROVEm2BPuYqC
DJVM3HNc14K6/v5fsAUvrPXTQFFz+u1jCihPAn5O9ievg2q6LfFercR3S35Hs4Nn3ruvtQlXJvOs
07Eyh6VCyuujqgz8+m+5YxlWGmTg4Ef+9X8AAAD//w==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39826" y="744575"/>
            <a:ext cx="8292481" cy="2758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Adventure Works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03363"/>
            <a:ext cx="8520600" cy="649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Dashboard</a:t>
            </a:r>
            <a:endParaRPr dirty="0"/>
          </a:p>
        </p:txBody>
      </p:sp>
      <p:pic>
        <p:nvPicPr>
          <p:cNvPr id="3" name="Picture 2" descr="A logo for a bicycle&#10;&#10;Description automatically generated">
            <a:extLst>
              <a:ext uri="{FF2B5EF4-FFF2-40B4-BE49-F238E27FC236}">
                <a16:creationId xmlns:a16="http://schemas.microsoft.com/office/drawing/2014/main" id="{31D6E38F-6881-0C60-4A70-7CA03F30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21" y="180990"/>
            <a:ext cx="2518157" cy="2518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4710-ABCB-528A-CF22-193FDE64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71" y="0"/>
            <a:ext cx="5596568" cy="616945"/>
          </a:xfrm>
        </p:spPr>
        <p:txBody>
          <a:bodyPr>
            <a:normAutofit fontScale="90000"/>
          </a:bodyPr>
          <a:lstStyle/>
          <a:p>
            <a:r>
              <a:rPr lang="es-ES" dirty="0"/>
              <a:t>GENERAL Sales </a:t>
            </a:r>
            <a:r>
              <a:rPr lang="es-ES" dirty="0" err="1"/>
              <a:t>Report</a:t>
            </a:r>
            <a:r>
              <a:rPr lang="es-ES" dirty="0"/>
              <a:t> </a:t>
            </a:r>
            <a:endParaRPr lang="en-US" dirty="0"/>
          </a:p>
        </p:txBody>
      </p:sp>
      <p:pic>
        <p:nvPicPr>
          <p:cNvPr id="4" name="Picture 3" descr="A logo for a bicycle&#10;&#10;Description automatically generated">
            <a:extLst>
              <a:ext uri="{FF2B5EF4-FFF2-40B4-BE49-F238E27FC236}">
                <a16:creationId xmlns:a16="http://schemas.microsoft.com/office/drawing/2014/main" id="{58E27B2E-90AF-7853-DA6D-F69E2B40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7" y="23791"/>
            <a:ext cx="1542361" cy="1477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98F3E-24DC-662F-CC53-3D71BF101096}"/>
              </a:ext>
            </a:extLst>
          </p:cNvPr>
          <p:cNvSpPr/>
          <p:nvPr/>
        </p:nvSpPr>
        <p:spPr>
          <a:xfrm>
            <a:off x="1784733" y="727113"/>
            <a:ext cx="694062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Total Sales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67CC2-34F2-B04C-CC89-9893BBB34C6F}"/>
              </a:ext>
            </a:extLst>
          </p:cNvPr>
          <p:cNvSpPr/>
          <p:nvPr/>
        </p:nvSpPr>
        <p:spPr>
          <a:xfrm>
            <a:off x="2721167" y="727113"/>
            <a:ext cx="694062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Items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EDEB1-2B5B-2464-7A9C-18ACED5E6659}"/>
              </a:ext>
            </a:extLst>
          </p:cNvPr>
          <p:cNvSpPr/>
          <p:nvPr/>
        </p:nvSpPr>
        <p:spPr>
          <a:xfrm>
            <a:off x="3657601" y="727113"/>
            <a:ext cx="694062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Net </a:t>
            </a:r>
            <a:r>
              <a:rPr lang="es-ES" dirty="0" err="1">
                <a:solidFill>
                  <a:schemeClr val="tx1"/>
                </a:solidFill>
              </a:rPr>
              <a:t>Profit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4ECC7-C99E-5792-E64B-9E95252C4C4F}"/>
              </a:ext>
            </a:extLst>
          </p:cNvPr>
          <p:cNvSpPr/>
          <p:nvPr/>
        </p:nvSpPr>
        <p:spPr>
          <a:xfrm>
            <a:off x="5288097" y="727113"/>
            <a:ext cx="980502" cy="39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0A5FE2-7DC7-8EE3-2195-2EB37826AA69}"/>
              </a:ext>
            </a:extLst>
          </p:cNvPr>
          <p:cNvSpPr/>
          <p:nvPr/>
        </p:nvSpPr>
        <p:spPr>
          <a:xfrm>
            <a:off x="6400801" y="727113"/>
            <a:ext cx="980501" cy="39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FA1D2-4144-6900-6520-C8FD8FC5E365}"/>
              </a:ext>
            </a:extLst>
          </p:cNvPr>
          <p:cNvSpPr/>
          <p:nvPr/>
        </p:nvSpPr>
        <p:spPr>
          <a:xfrm>
            <a:off x="7601639" y="727113"/>
            <a:ext cx="859315" cy="39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4DDDF-CBA6-7385-0A50-679FD195DC0D}"/>
              </a:ext>
            </a:extLst>
          </p:cNvPr>
          <p:cNvSpPr/>
          <p:nvPr/>
        </p:nvSpPr>
        <p:spPr>
          <a:xfrm>
            <a:off x="1784733" y="1575412"/>
            <a:ext cx="5497416" cy="1806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DD897-0096-8A38-2DC0-0EB79A3DC062}"/>
              </a:ext>
            </a:extLst>
          </p:cNvPr>
          <p:cNvSpPr/>
          <p:nvPr/>
        </p:nvSpPr>
        <p:spPr>
          <a:xfrm>
            <a:off x="7381301" y="1575412"/>
            <a:ext cx="1079653" cy="32515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8B1D2-A7E7-C58E-5F05-BAF926188905}"/>
              </a:ext>
            </a:extLst>
          </p:cNvPr>
          <p:cNvSpPr/>
          <p:nvPr/>
        </p:nvSpPr>
        <p:spPr>
          <a:xfrm>
            <a:off x="1784734" y="3471934"/>
            <a:ext cx="2566930" cy="13550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4B441-5C96-B085-FE15-B7B0F09C6B01}"/>
              </a:ext>
            </a:extLst>
          </p:cNvPr>
          <p:cNvSpPr/>
          <p:nvPr/>
        </p:nvSpPr>
        <p:spPr>
          <a:xfrm>
            <a:off x="642191" y="1570815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1AB18-9CDB-09B3-4D9F-C50E2C98DB3B}"/>
              </a:ext>
            </a:extLst>
          </p:cNvPr>
          <p:cNvSpPr/>
          <p:nvPr/>
        </p:nvSpPr>
        <p:spPr>
          <a:xfrm>
            <a:off x="642191" y="2200624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91FA23-66D2-FCB3-7CFA-8A1051D19ACD}"/>
              </a:ext>
            </a:extLst>
          </p:cNvPr>
          <p:cNvSpPr/>
          <p:nvPr/>
        </p:nvSpPr>
        <p:spPr>
          <a:xfrm>
            <a:off x="640584" y="2814810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CDF53-A9AF-AEA7-8BD2-482FF535BAD8}"/>
              </a:ext>
            </a:extLst>
          </p:cNvPr>
          <p:cNvSpPr/>
          <p:nvPr/>
        </p:nvSpPr>
        <p:spPr>
          <a:xfrm>
            <a:off x="640584" y="3444619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4ABA8A-8531-145E-6901-74E6BE76BF8B}"/>
              </a:ext>
            </a:extLst>
          </p:cNvPr>
          <p:cNvSpPr/>
          <p:nvPr/>
        </p:nvSpPr>
        <p:spPr>
          <a:xfrm>
            <a:off x="431261" y="4213950"/>
            <a:ext cx="969485" cy="159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29977E-A270-D2C0-5D5B-557D78BB3AE5}"/>
              </a:ext>
            </a:extLst>
          </p:cNvPr>
          <p:cNvSpPr/>
          <p:nvPr/>
        </p:nvSpPr>
        <p:spPr>
          <a:xfrm>
            <a:off x="431262" y="4462741"/>
            <a:ext cx="969485" cy="159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EB0A9C-8756-6AD2-335F-9B3C49F72EAA}"/>
              </a:ext>
            </a:extLst>
          </p:cNvPr>
          <p:cNvSpPr/>
          <p:nvPr/>
        </p:nvSpPr>
        <p:spPr>
          <a:xfrm>
            <a:off x="431263" y="4711532"/>
            <a:ext cx="969485" cy="159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A091-E8C3-46E3-90E9-FC641499E7FB}"/>
              </a:ext>
            </a:extLst>
          </p:cNvPr>
          <p:cNvSpPr txBox="1"/>
          <p:nvPr/>
        </p:nvSpPr>
        <p:spPr>
          <a:xfrm>
            <a:off x="2005071" y="2106968"/>
            <a:ext cx="53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(Chart </a:t>
            </a:r>
            <a:r>
              <a:rPr lang="es-ES" sz="1200" b="1" dirty="0" err="1"/>
              <a:t>showing</a:t>
            </a:r>
            <a:r>
              <a:rPr lang="es-ES" sz="1200" b="1" dirty="0"/>
              <a:t> Net &amp; Gross </a:t>
            </a:r>
            <a:r>
              <a:rPr lang="es-ES" sz="1200" b="1" dirty="0" err="1"/>
              <a:t>Profit</a:t>
            </a:r>
            <a:r>
              <a:rPr lang="es-ES" sz="1200" b="1" dirty="0"/>
              <a:t>, Sales &amp; </a:t>
            </a:r>
            <a:r>
              <a:rPr lang="es-ES" sz="1200" b="1" dirty="0" err="1"/>
              <a:t>Costs</a:t>
            </a:r>
            <a:r>
              <a:rPr lang="es-ES" sz="1200" b="1" dirty="0"/>
              <a:t> </a:t>
            </a:r>
            <a:r>
              <a:rPr lang="es-ES" sz="1200" b="1" dirty="0" err="1"/>
              <a:t>by</a:t>
            </a:r>
            <a:r>
              <a:rPr lang="es-ES" sz="1200" b="1" dirty="0"/>
              <a:t> </a:t>
            </a:r>
            <a:r>
              <a:rPr lang="es-ES" sz="1200" b="1" dirty="0" err="1"/>
              <a:t>Year</a:t>
            </a:r>
            <a:r>
              <a:rPr lang="es-ES" sz="1200" b="1" dirty="0"/>
              <a:t> / </a:t>
            </a:r>
            <a:r>
              <a:rPr lang="es-ES" sz="1200" b="1" dirty="0" err="1"/>
              <a:t>Month</a:t>
            </a:r>
            <a:endParaRPr lang="en-US" sz="1200" b="1" dirty="0"/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AC4B372-D186-24A9-E5C8-C91C56579D01}"/>
              </a:ext>
            </a:extLst>
          </p:cNvPr>
          <p:cNvGraphicFramePr/>
          <p:nvPr/>
        </p:nvGraphicFramePr>
        <p:xfrm>
          <a:off x="7416489" y="3134534"/>
          <a:ext cx="1079653" cy="16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60451BB-4348-DEA1-2C28-B7F53884AEB5}"/>
              </a:ext>
            </a:extLst>
          </p:cNvPr>
          <p:cNvSpPr txBox="1"/>
          <p:nvPr/>
        </p:nvSpPr>
        <p:spPr>
          <a:xfrm>
            <a:off x="7445265" y="1680210"/>
            <a:ext cx="1015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Chart </a:t>
            </a:r>
            <a:r>
              <a:rPr lang="es-ES" sz="1000" b="1" dirty="0" err="1"/>
              <a:t>showing</a:t>
            </a:r>
            <a:r>
              <a:rPr lang="es-ES" sz="1000" b="1" dirty="0"/>
              <a:t> Gross &amp; Net </a:t>
            </a:r>
            <a:r>
              <a:rPr lang="es-ES" sz="1000" b="1" dirty="0" err="1"/>
              <a:t>Profit</a:t>
            </a:r>
            <a:r>
              <a:rPr lang="es-ES" sz="1000" b="1" dirty="0"/>
              <a:t> </a:t>
            </a:r>
            <a:r>
              <a:rPr lang="es-ES" sz="1000" b="1" dirty="0" err="1"/>
              <a:t>by</a:t>
            </a:r>
            <a:r>
              <a:rPr lang="es-ES" sz="1000" b="1" dirty="0"/>
              <a:t> </a:t>
            </a:r>
            <a:r>
              <a:rPr lang="es-ES" sz="1000" b="1" dirty="0" err="1"/>
              <a:t>Category</a:t>
            </a:r>
            <a:r>
              <a:rPr lang="es-ES" sz="1000" b="1" dirty="0"/>
              <a:t>- </a:t>
            </a:r>
            <a:r>
              <a:rPr lang="es-ES" sz="1000" b="1" dirty="0" err="1"/>
              <a:t>Subcategory</a:t>
            </a:r>
            <a:endParaRPr 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8540A1-C8D1-4D11-1B36-AA0646C52B28}"/>
              </a:ext>
            </a:extLst>
          </p:cNvPr>
          <p:cNvSpPr txBox="1"/>
          <p:nvPr/>
        </p:nvSpPr>
        <p:spPr>
          <a:xfrm>
            <a:off x="50493" y="1911670"/>
            <a:ext cx="73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KPIs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E32C9C-9726-BDF8-837E-DC2E06F9466A}"/>
              </a:ext>
            </a:extLst>
          </p:cNvPr>
          <p:cNvSpPr txBox="1"/>
          <p:nvPr/>
        </p:nvSpPr>
        <p:spPr>
          <a:xfrm>
            <a:off x="0" y="4114800"/>
            <a:ext cx="190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Buttons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1D496218-E363-357D-2CF0-6E6B24C34D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1276442"/>
                  </p:ext>
                </p:extLst>
              </p:nvPr>
            </p:nvGraphicFramePr>
            <p:xfrm>
              <a:off x="2194412" y="2460407"/>
              <a:ext cx="4305539" cy="8235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1D496218-E363-357D-2CF0-6E6B24C34D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412" y="2460407"/>
                <a:ext cx="4305539" cy="82351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ECE92CB-6757-F2C3-BDBB-E75374C21DA0}"/>
              </a:ext>
            </a:extLst>
          </p:cNvPr>
          <p:cNvSpPr/>
          <p:nvPr/>
        </p:nvSpPr>
        <p:spPr>
          <a:xfrm>
            <a:off x="4450814" y="3471934"/>
            <a:ext cx="2831335" cy="13550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9B3C9A-13DC-A7A5-AC82-8E459B19B550}"/>
              </a:ext>
            </a:extLst>
          </p:cNvPr>
          <p:cNvSpPr txBox="1"/>
          <p:nvPr/>
        </p:nvSpPr>
        <p:spPr>
          <a:xfrm>
            <a:off x="1905454" y="3888954"/>
            <a:ext cx="93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Map</a:t>
            </a:r>
            <a:r>
              <a:rPr lang="es-ES" sz="1100" b="1" dirty="0"/>
              <a:t> </a:t>
            </a:r>
            <a:r>
              <a:rPr lang="es-ES" sz="1100" b="1" dirty="0" err="1"/>
              <a:t>showing</a:t>
            </a:r>
            <a:r>
              <a:rPr lang="es-ES" sz="1100" b="1" dirty="0"/>
              <a:t> </a:t>
            </a:r>
            <a:r>
              <a:rPr lang="es-ES" sz="1100" b="1" dirty="0" err="1"/>
              <a:t>Clients</a:t>
            </a:r>
            <a:r>
              <a:rPr lang="es-ES" sz="1100" b="1" dirty="0"/>
              <a:t> </a:t>
            </a:r>
            <a:r>
              <a:rPr lang="es-ES" sz="1100" b="1" dirty="0" err="1"/>
              <a:t>Geography</a:t>
            </a:r>
            <a:endParaRPr lang="en-US" sz="1100" b="1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92C8AA0F-C274-E4A3-4900-633120CEA6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240325"/>
                  </p:ext>
                </p:extLst>
              </p:nvPr>
            </p:nvGraphicFramePr>
            <p:xfrm>
              <a:off x="2622015" y="3471934"/>
              <a:ext cx="1599050" cy="12480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id="{92C8AA0F-C274-E4A3-4900-633120CEA6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2015" y="3471934"/>
                <a:ext cx="1599050" cy="1248017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A63DF4A-3420-D6C1-6B87-0DD01987D9DF}"/>
              </a:ext>
            </a:extLst>
          </p:cNvPr>
          <p:cNvSpPr txBox="1"/>
          <p:nvPr/>
        </p:nvSpPr>
        <p:spPr>
          <a:xfrm>
            <a:off x="4373357" y="3490421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/>
              <a:t>Gross </a:t>
            </a:r>
            <a:r>
              <a:rPr lang="es-ES" sz="1000" b="1" dirty="0" err="1"/>
              <a:t>Margin</a:t>
            </a:r>
            <a:r>
              <a:rPr lang="es-ES" sz="1000" b="1" dirty="0"/>
              <a:t>, Sales $ COGS </a:t>
            </a:r>
            <a:r>
              <a:rPr lang="es-ES" sz="1000" b="1" dirty="0" err="1"/>
              <a:t>by</a:t>
            </a:r>
            <a:r>
              <a:rPr lang="es-ES" sz="1000" b="1" dirty="0"/>
              <a:t> </a:t>
            </a:r>
            <a:r>
              <a:rPr lang="es-ES" sz="1000" b="1" dirty="0" err="1"/>
              <a:t>Month</a:t>
            </a:r>
            <a:r>
              <a:rPr lang="es-ES" sz="1000" b="1" dirty="0"/>
              <a:t> - </a:t>
            </a:r>
            <a:r>
              <a:rPr lang="es-ES" sz="1000" b="1" dirty="0" err="1"/>
              <a:t>Year</a:t>
            </a:r>
            <a:endParaRPr lang="en-US" sz="1000" b="1" dirty="0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FBBE3745-5C1A-1345-34F9-E9BFFF3F3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376128"/>
              </p:ext>
            </p:extLst>
          </p:nvPr>
        </p:nvGraphicFramePr>
        <p:xfrm>
          <a:off x="4735649" y="3755129"/>
          <a:ext cx="1764301" cy="107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9044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4710-ABCB-528A-CF22-193FDE64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71" y="0"/>
            <a:ext cx="5596568" cy="616945"/>
          </a:xfrm>
        </p:spPr>
        <p:txBody>
          <a:bodyPr>
            <a:normAutofit fontScale="90000"/>
          </a:bodyPr>
          <a:lstStyle/>
          <a:p>
            <a:r>
              <a:rPr lang="es-ES" dirty="0"/>
              <a:t>USA Sales </a:t>
            </a:r>
            <a:r>
              <a:rPr lang="es-ES" dirty="0" err="1"/>
              <a:t>Report</a:t>
            </a:r>
            <a:r>
              <a:rPr lang="es-ES" dirty="0"/>
              <a:t> </a:t>
            </a:r>
            <a:endParaRPr lang="en-US" dirty="0"/>
          </a:p>
        </p:txBody>
      </p:sp>
      <p:pic>
        <p:nvPicPr>
          <p:cNvPr id="4" name="Picture 3" descr="A logo for a bicycle&#10;&#10;Description automatically generated">
            <a:extLst>
              <a:ext uri="{FF2B5EF4-FFF2-40B4-BE49-F238E27FC236}">
                <a16:creationId xmlns:a16="http://schemas.microsoft.com/office/drawing/2014/main" id="{58E27B2E-90AF-7853-DA6D-F69E2B40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0" y="13639"/>
            <a:ext cx="1542361" cy="1477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98F3E-24DC-662F-CC53-3D71BF101096}"/>
              </a:ext>
            </a:extLst>
          </p:cNvPr>
          <p:cNvSpPr/>
          <p:nvPr/>
        </p:nvSpPr>
        <p:spPr>
          <a:xfrm>
            <a:off x="1784733" y="727113"/>
            <a:ext cx="694062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Total Sales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67CC2-34F2-B04C-CC89-9893BBB34C6F}"/>
              </a:ext>
            </a:extLst>
          </p:cNvPr>
          <p:cNvSpPr/>
          <p:nvPr/>
        </p:nvSpPr>
        <p:spPr>
          <a:xfrm>
            <a:off x="2721167" y="727113"/>
            <a:ext cx="694062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Items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EDEB1-2B5B-2464-7A9C-18ACED5E6659}"/>
              </a:ext>
            </a:extLst>
          </p:cNvPr>
          <p:cNvSpPr/>
          <p:nvPr/>
        </p:nvSpPr>
        <p:spPr>
          <a:xfrm>
            <a:off x="3657601" y="727113"/>
            <a:ext cx="694062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Net </a:t>
            </a:r>
            <a:r>
              <a:rPr lang="es-ES" dirty="0" err="1">
                <a:solidFill>
                  <a:schemeClr val="tx1"/>
                </a:solidFill>
              </a:rPr>
              <a:t>Profit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4ECC7-C99E-5792-E64B-9E95252C4C4F}"/>
              </a:ext>
            </a:extLst>
          </p:cNvPr>
          <p:cNvSpPr/>
          <p:nvPr/>
        </p:nvSpPr>
        <p:spPr>
          <a:xfrm>
            <a:off x="5288097" y="727113"/>
            <a:ext cx="980502" cy="39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0A5FE2-7DC7-8EE3-2195-2EB37826AA69}"/>
              </a:ext>
            </a:extLst>
          </p:cNvPr>
          <p:cNvSpPr/>
          <p:nvPr/>
        </p:nvSpPr>
        <p:spPr>
          <a:xfrm>
            <a:off x="6400801" y="727113"/>
            <a:ext cx="980501" cy="39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FA1D2-4144-6900-6520-C8FD8FC5E365}"/>
              </a:ext>
            </a:extLst>
          </p:cNvPr>
          <p:cNvSpPr/>
          <p:nvPr/>
        </p:nvSpPr>
        <p:spPr>
          <a:xfrm>
            <a:off x="7601639" y="727113"/>
            <a:ext cx="859315" cy="39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4DDDF-CBA6-7385-0A50-679FD195DC0D}"/>
              </a:ext>
            </a:extLst>
          </p:cNvPr>
          <p:cNvSpPr/>
          <p:nvPr/>
        </p:nvSpPr>
        <p:spPr>
          <a:xfrm>
            <a:off x="1784733" y="1575412"/>
            <a:ext cx="5497416" cy="1806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DD897-0096-8A38-2DC0-0EB79A3DC062}"/>
              </a:ext>
            </a:extLst>
          </p:cNvPr>
          <p:cNvSpPr/>
          <p:nvPr/>
        </p:nvSpPr>
        <p:spPr>
          <a:xfrm>
            <a:off x="7381301" y="1575412"/>
            <a:ext cx="1079653" cy="3316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8B1D2-A7E7-C58E-5F05-BAF926188905}"/>
              </a:ext>
            </a:extLst>
          </p:cNvPr>
          <p:cNvSpPr/>
          <p:nvPr/>
        </p:nvSpPr>
        <p:spPr>
          <a:xfrm>
            <a:off x="1784732" y="3536413"/>
            <a:ext cx="5497415" cy="13550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4B441-5C96-B085-FE15-B7B0F09C6B01}"/>
              </a:ext>
            </a:extLst>
          </p:cNvPr>
          <p:cNvSpPr/>
          <p:nvPr/>
        </p:nvSpPr>
        <p:spPr>
          <a:xfrm>
            <a:off x="642191" y="1570815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1AB18-9CDB-09B3-4D9F-C50E2C98DB3B}"/>
              </a:ext>
            </a:extLst>
          </p:cNvPr>
          <p:cNvSpPr/>
          <p:nvPr/>
        </p:nvSpPr>
        <p:spPr>
          <a:xfrm>
            <a:off x="642191" y="2200624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91FA23-66D2-FCB3-7CFA-8A1051D19ACD}"/>
              </a:ext>
            </a:extLst>
          </p:cNvPr>
          <p:cNvSpPr/>
          <p:nvPr/>
        </p:nvSpPr>
        <p:spPr>
          <a:xfrm>
            <a:off x="640584" y="2814810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CDF53-A9AF-AEA7-8BD2-482FF535BAD8}"/>
              </a:ext>
            </a:extLst>
          </p:cNvPr>
          <p:cNvSpPr/>
          <p:nvPr/>
        </p:nvSpPr>
        <p:spPr>
          <a:xfrm>
            <a:off x="640584" y="3444619"/>
            <a:ext cx="550844" cy="536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4ABA8A-8531-145E-6901-74E6BE76BF8B}"/>
              </a:ext>
            </a:extLst>
          </p:cNvPr>
          <p:cNvSpPr/>
          <p:nvPr/>
        </p:nvSpPr>
        <p:spPr>
          <a:xfrm>
            <a:off x="431261" y="4213950"/>
            <a:ext cx="969485" cy="159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29977E-A270-D2C0-5D5B-557D78BB3AE5}"/>
              </a:ext>
            </a:extLst>
          </p:cNvPr>
          <p:cNvSpPr/>
          <p:nvPr/>
        </p:nvSpPr>
        <p:spPr>
          <a:xfrm>
            <a:off x="431262" y="4462741"/>
            <a:ext cx="969485" cy="159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EB0A9C-8756-6AD2-335F-9B3C49F72EAA}"/>
              </a:ext>
            </a:extLst>
          </p:cNvPr>
          <p:cNvSpPr/>
          <p:nvPr/>
        </p:nvSpPr>
        <p:spPr>
          <a:xfrm>
            <a:off x="431263" y="4711532"/>
            <a:ext cx="969485" cy="159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A091-E8C3-46E3-90E9-FC641499E7FB}"/>
              </a:ext>
            </a:extLst>
          </p:cNvPr>
          <p:cNvSpPr txBox="1"/>
          <p:nvPr/>
        </p:nvSpPr>
        <p:spPr>
          <a:xfrm>
            <a:off x="2005071" y="2106968"/>
            <a:ext cx="534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(Table </a:t>
            </a:r>
            <a:r>
              <a:rPr lang="es-ES" sz="1200" b="1" dirty="0" err="1"/>
              <a:t>showing</a:t>
            </a:r>
            <a:r>
              <a:rPr lang="es-ES" sz="1200" b="1" dirty="0"/>
              <a:t> STATE, CITY, COGS, COSTS, GROSS PROFIT, NET PROFIT, SALES AMOUNT, GROSS MARGIN, NET MARGIN &amp; FREIGHT</a:t>
            </a:r>
            <a:endParaRPr lang="en-US" sz="1200" b="1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F0055B2-DDB1-064A-C12D-EE267322D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061858"/>
              </p:ext>
            </p:extLst>
          </p:nvPr>
        </p:nvGraphicFramePr>
        <p:xfrm>
          <a:off x="4186409" y="3516203"/>
          <a:ext cx="2908453" cy="135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E50CBE4-E082-55A8-253A-795252D3118F}"/>
              </a:ext>
            </a:extLst>
          </p:cNvPr>
          <p:cNvSpPr txBox="1"/>
          <p:nvPr/>
        </p:nvSpPr>
        <p:spPr>
          <a:xfrm>
            <a:off x="1861853" y="3980772"/>
            <a:ext cx="203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Chart </a:t>
            </a:r>
            <a:r>
              <a:rPr lang="es-ES" sz="1200" b="1" dirty="0" err="1"/>
              <a:t>showing</a:t>
            </a:r>
            <a:r>
              <a:rPr lang="es-ES" sz="1200" b="1" dirty="0"/>
              <a:t> Sales 2012 &amp; 2013</a:t>
            </a:r>
            <a:endParaRPr lang="en-US" sz="1200" b="1" dirty="0"/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AC4B372-D186-24A9-E5C8-C91C56579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543867"/>
              </p:ext>
            </p:extLst>
          </p:nvPr>
        </p:nvGraphicFramePr>
        <p:xfrm>
          <a:off x="7416489" y="3134534"/>
          <a:ext cx="1079653" cy="16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60451BB-4348-DEA1-2C28-B7F53884AEB5}"/>
              </a:ext>
            </a:extLst>
          </p:cNvPr>
          <p:cNvSpPr txBox="1"/>
          <p:nvPr/>
        </p:nvSpPr>
        <p:spPr>
          <a:xfrm>
            <a:off x="7445265" y="1680210"/>
            <a:ext cx="1015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Chart </a:t>
            </a:r>
            <a:r>
              <a:rPr lang="es-ES" sz="1200" b="1" dirty="0" err="1"/>
              <a:t>showing</a:t>
            </a:r>
            <a:r>
              <a:rPr lang="es-ES" sz="1200" b="1" dirty="0"/>
              <a:t> </a:t>
            </a:r>
            <a:r>
              <a:rPr lang="es-ES" sz="1200" b="1" dirty="0" err="1"/>
              <a:t>Cities</a:t>
            </a:r>
            <a:r>
              <a:rPr lang="es-ES" sz="1200" b="1" dirty="0"/>
              <a:t>, GOGS &amp; Gross </a:t>
            </a:r>
            <a:r>
              <a:rPr lang="es-ES" sz="1200" b="1" dirty="0" err="1"/>
              <a:t>Profits</a:t>
            </a:r>
            <a:endParaRPr 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8540A1-C8D1-4D11-1B36-AA0646C52B28}"/>
              </a:ext>
            </a:extLst>
          </p:cNvPr>
          <p:cNvSpPr txBox="1"/>
          <p:nvPr/>
        </p:nvSpPr>
        <p:spPr>
          <a:xfrm>
            <a:off x="50493" y="1911670"/>
            <a:ext cx="73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KPIs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E32C9C-9726-BDF8-837E-DC2E06F9466A}"/>
              </a:ext>
            </a:extLst>
          </p:cNvPr>
          <p:cNvSpPr txBox="1"/>
          <p:nvPr/>
        </p:nvSpPr>
        <p:spPr>
          <a:xfrm>
            <a:off x="0" y="4114800"/>
            <a:ext cx="190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2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113</Words>
  <Application>Microsoft Office PowerPoint</Application>
  <PresentationFormat>On-screen Show (16:9)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Adventure Works </vt:lpstr>
      <vt:lpstr>GENERAL Sales Report </vt:lpstr>
      <vt:lpstr>USA Sales Report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Marcelo Lopez</cp:lastModifiedBy>
  <cp:revision>8</cp:revision>
  <dcterms:modified xsi:type="dcterms:W3CDTF">2024-06-20T23:08:20Z</dcterms:modified>
</cp:coreProperties>
</file>