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6567E2-DBA5-42FC-85CC-6A3DCA83E91D}" v="18" dt="2025-09-24T23:44:01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López" userId="aec9adf1cf0371ee" providerId="LiveId" clId="{2E221193-CADC-4327-9DFB-DEB0884D1F43}"/>
    <pc:docChg chg="undo custSel addSld delSld modSld">
      <pc:chgData name="Marcelo López" userId="aec9adf1cf0371ee" providerId="LiveId" clId="{2E221193-CADC-4327-9DFB-DEB0884D1F43}" dt="2025-09-24T23:53:49.333" v="47" actId="2696"/>
      <pc:docMkLst>
        <pc:docMk/>
      </pc:docMkLst>
      <pc:sldChg chg="addSp modSp mod">
        <pc:chgData name="Marcelo López" userId="aec9adf1cf0371ee" providerId="LiveId" clId="{2E221193-CADC-4327-9DFB-DEB0884D1F43}" dt="2025-09-24T23:48:21.608" v="45" actId="1076"/>
        <pc:sldMkLst>
          <pc:docMk/>
          <pc:sldMk cId="208831439" sldId="256"/>
        </pc:sldMkLst>
        <pc:spChg chg="mod">
          <ac:chgData name="Marcelo López" userId="aec9adf1cf0371ee" providerId="LiveId" clId="{2E221193-CADC-4327-9DFB-DEB0884D1F43}" dt="2025-09-24T23:48:21.608" v="45" actId="1076"/>
          <ac:spMkLst>
            <pc:docMk/>
            <pc:sldMk cId="208831439" sldId="256"/>
            <ac:spMk id="2" creationId="{C5F2F222-7AEF-A22E-717A-35BEBDBD1B5D}"/>
          </ac:spMkLst>
        </pc:spChg>
        <pc:spChg chg="mod">
          <ac:chgData name="Marcelo López" userId="aec9adf1cf0371ee" providerId="LiveId" clId="{2E221193-CADC-4327-9DFB-DEB0884D1F43}" dt="2025-09-24T23:47:23.572" v="42" actId="20577"/>
          <ac:spMkLst>
            <pc:docMk/>
            <pc:sldMk cId="208831439" sldId="256"/>
            <ac:spMk id="3" creationId="{DA7E2F8B-EFCF-E002-BCD1-43178A663CC5}"/>
          </ac:spMkLst>
        </pc:spChg>
        <pc:spChg chg="add mod">
          <ac:chgData name="Marcelo López" userId="aec9adf1cf0371ee" providerId="LiveId" clId="{2E221193-CADC-4327-9DFB-DEB0884D1F43}" dt="2025-09-24T23:39:26.596" v="2" actId="767"/>
          <ac:spMkLst>
            <pc:docMk/>
            <pc:sldMk cId="208831439" sldId="256"/>
            <ac:spMk id="29" creationId="{75EE6094-C307-0CD4-3560-62FD5A360303}"/>
          </ac:spMkLst>
        </pc:spChg>
        <pc:spChg chg="add mod">
          <ac:chgData name="Marcelo López" userId="aec9adf1cf0371ee" providerId="LiveId" clId="{2E221193-CADC-4327-9DFB-DEB0884D1F43}" dt="2025-09-24T23:40:32.025" v="5" actId="14100"/>
          <ac:spMkLst>
            <pc:docMk/>
            <pc:sldMk cId="208831439" sldId="256"/>
            <ac:spMk id="30" creationId="{3D64DE5B-0A1D-CD22-F371-87D0D3018BD4}"/>
          </ac:spMkLst>
        </pc:spChg>
        <pc:spChg chg="add mod">
          <ac:chgData name="Marcelo López" userId="aec9adf1cf0371ee" providerId="LiveId" clId="{2E221193-CADC-4327-9DFB-DEB0884D1F43}" dt="2025-09-24T23:40:54.705" v="6" actId="767"/>
          <ac:spMkLst>
            <pc:docMk/>
            <pc:sldMk cId="208831439" sldId="256"/>
            <ac:spMk id="31" creationId="{EE7A2891-57C7-1EDC-2301-81D4DCD12453}"/>
          </ac:spMkLst>
        </pc:spChg>
        <pc:spChg chg="add mod">
          <ac:chgData name="Marcelo López" userId="aec9adf1cf0371ee" providerId="LiveId" clId="{2E221193-CADC-4327-9DFB-DEB0884D1F43}" dt="2025-09-24T23:41:37.875" v="10" actId="767"/>
          <ac:spMkLst>
            <pc:docMk/>
            <pc:sldMk cId="208831439" sldId="256"/>
            <ac:spMk id="33" creationId="{3C4E6598-AB19-94ED-6179-CAE6013EAA34}"/>
          </ac:spMkLst>
        </pc:spChg>
        <pc:spChg chg="add">
          <ac:chgData name="Marcelo López" userId="aec9adf1cf0371ee" providerId="LiveId" clId="{2E221193-CADC-4327-9DFB-DEB0884D1F43}" dt="2025-09-24T23:41:44.194" v="11"/>
          <ac:spMkLst>
            <pc:docMk/>
            <pc:sldMk cId="208831439" sldId="256"/>
            <ac:spMk id="34" creationId="{2BCDB988-FF76-1B14-847B-B684BB3122AB}"/>
          </ac:spMkLst>
        </pc:spChg>
        <pc:spChg chg="add mod">
          <ac:chgData name="Marcelo López" userId="aec9adf1cf0371ee" providerId="LiveId" clId="{2E221193-CADC-4327-9DFB-DEB0884D1F43}" dt="2025-09-24T23:42:25.226" v="16" actId="1076"/>
          <ac:spMkLst>
            <pc:docMk/>
            <pc:sldMk cId="208831439" sldId="256"/>
            <ac:spMk id="35" creationId="{13D353A6-11F6-9E5B-BCEC-A2BF3A7DF4AD}"/>
          </ac:spMkLst>
        </pc:spChg>
        <pc:spChg chg="add mod">
          <ac:chgData name="Marcelo López" userId="aec9adf1cf0371ee" providerId="LiveId" clId="{2E221193-CADC-4327-9DFB-DEB0884D1F43}" dt="2025-09-24T23:43:12.688" v="22" actId="1076"/>
          <ac:spMkLst>
            <pc:docMk/>
            <pc:sldMk cId="208831439" sldId="256"/>
            <ac:spMk id="36" creationId="{563C5A9E-8EE3-E72D-8FA6-55922B83F413}"/>
          </ac:spMkLst>
        </pc:spChg>
        <pc:spChg chg="add mod">
          <ac:chgData name="Marcelo López" userId="aec9adf1cf0371ee" providerId="LiveId" clId="{2E221193-CADC-4327-9DFB-DEB0884D1F43}" dt="2025-09-24T23:43:37.793" v="26" actId="1076"/>
          <ac:spMkLst>
            <pc:docMk/>
            <pc:sldMk cId="208831439" sldId="256"/>
            <ac:spMk id="37" creationId="{595D37AB-F075-6AF3-456F-4CBEBD3CF70A}"/>
          </ac:spMkLst>
        </pc:spChg>
        <pc:picChg chg="add mod">
          <ac:chgData name="Marcelo López" userId="aec9adf1cf0371ee" providerId="LiveId" clId="{2E221193-CADC-4327-9DFB-DEB0884D1F43}" dt="2025-09-24T23:41:24.067" v="9" actId="1076"/>
          <ac:picMkLst>
            <pc:docMk/>
            <pc:sldMk cId="208831439" sldId="256"/>
            <ac:picMk id="32" creationId="{82B3ED3E-BFE5-7DFA-BED4-2DCDAA9C8BA5}"/>
          </ac:picMkLst>
        </pc:picChg>
      </pc:sldChg>
      <pc:sldChg chg="new del">
        <pc:chgData name="Marcelo López" userId="aec9adf1cf0371ee" providerId="LiveId" clId="{2E221193-CADC-4327-9DFB-DEB0884D1F43}" dt="2025-09-24T23:53:49.333" v="47" actId="2696"/>
        <pc:sldMkLst>
          <pc:docMk/>
          <pc:sldMk cId="3207430319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A4FD-4DFE-ECD7-AD8C-12F67ECB5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D4FD0-A90F-D1C0-0A5C-B909B8D8C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94F85-9326-DD90-EFC4-74A1A337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8E96-BE32-4AAB-9069-D0964FB71C5B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99850-0EEE-4E57-3086-9D9D991F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CFA47-96FC-0344-6577-2DD8DA11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7C2B-B370-492F-9D4A-F8DF5743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3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9C61-5FFD-3DF6-5075-DAE64908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9B5CA-B299-53BD-6C5E-FCB1E88E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7EFA3-20F6-759F-83FD-F3C472A0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8E96-BE32-4AAB-9069-D0964FB71C5B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C408-E08D-57E3-5E33-C3FE0A19D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B6345-D314-2C19-9F4A-9E2AC72F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7C2B-B370-492F-9D4A-F8DF5743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2067E-9D05-353B-9352-471E7BA94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899DB-DD6C-BA37-26A6-2E0EBDEF9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38D14-05BB-86B0-3845-38B56DB9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8E96-BE32-4AAB-9069-D0964FB71C5B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2C028-4370-4510-181F-C6DB2CD2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F3742-4981-8754-B4EB-0A44B51A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7C2B-B370-492F-9D4A-F8DF5743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64DA-A274-D168-ABDF-FBDF00D7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B1AA8-3869-CE2B-EA89-4C223F9F2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A4DB5-A87C-8381-D06E-77C550BC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8E96-BE32-4AAB-9069-D0964FB71C5B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15E93-6A18-AE68-947D-141E6D2A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98ECF-59BF-8EF0-3DE2-25A2894B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7C2B-B370-492F-9D4A-F8DF5743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6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BFFA-6E8C-AB0C-E6BF-8087E2F4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9C9FD-B5C6-7BEC-A46C-2D99001B9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CAF3B-2348-57C6-CF72-1A770342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8E96-BE32-4AAB-9069-D0964FB71C5B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C787C-0AE8-EF5C-B006-22348325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75A07-0E93-0701-15E5-30CE10F5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7C2B-B370-492F-9D4A-F8DF5743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7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3147-DC64-0AD9-803C-EA9794D0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97917-DB0E-9FB8-7783-0D12B48C9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6DA5C-B05D-085E-5E87-E10567324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88B50-6C10-5CEC-446B-4DF464B6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8E96-BE32-4AAB-9069-D0964FB71C5B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2114F-67E3-1F93-5360-380E25A8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BED99-8CD0-D87F-0BB2-4D088B5F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7C2B-B370-492F-9D4A-F8DF5743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8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B1E0-5326-772B-D713-B6491D1D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5F234-C769-827B-7A92-4E8F66CBE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2D0E6-A773-8BA8-BDD6-52867CBF8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3642F-7E47-E791-1528-304C41B2D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53C75-B283-B4AC-68DC-58EE45F49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89485-129E-F26D-A521-71939A50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8E96-BE32-4AAB-9069-D0964FB71C5B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A6805-750D-DA24-F481-0EB6166E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C43C4-27CD-B77A-A2B2-5E4B8858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7C2B-B370-492F-9D4A-F8DF5743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3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B4E4-BB7F-BBF7-7ADD-E226EB4A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CF874-546E-193A-71E4-01FB4C55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8E96-BE32-4AAB-9069-D0964FB71C5B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AE566-813D-DD96-ACEE-950E3DF7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2A8CD-E8EF-9CF1-B2F5-F93242BC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7C2B-B370-492F-9D4A-F8DF5743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8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01DB4-C16D-D328-EE54-7D388228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8E96-BE32-4AAB-9069-D0964FB71C5B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DAE2F-7616-2805-47E8-4FFD5F27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EF432-2E0A-67C1-D8D5-BBBAE692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7C2B-B370-492F-9D4A-F8DF5743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8905-2D79-D1D3-7400-CC1433AF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6D1E-41D0-E0D3-3D73-4DD9A710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1AC7E-8BFE-F3E7-5E5E-0A13CE702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5B67E-3703-E1B5-4AC9-78A6766B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8E96-BE32-4AAB-9069-D0964FB71C5B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C68B2-E1D1-39D2-44F1-15B76E10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EF1BC-3816-8DF4-5B70-6C4965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7C2B-B370-492F-9D4A-F8DF5743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2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7ABF-DB33-7642-DF70-1E15A291B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C55ED-49E3-85B6-D8AA-9E3B0281C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D41FB-B31A-3463-BF40-87D7F68FB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5D056-7E0A-A972-D597-71104D8B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8E96-BE32-4AAB-9069-D0964FB71C5B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7A178-31E3-B4AC-F279-CE2C7374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9AAE8-FABA-A781-37B1-EA19B362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7C2B-B370-492F-9D4A-F8DF5743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4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9AF34-9CC6-6A6A-0682-AD20551D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76661-DF60-E10A-B8CB-203FF7ED2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E5B57-4119-98F7-78B4-7AD05CE02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E58E96-BE32-4AAB-9069-D0964FB71C5B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3ABFD-A7EA-744C-9821-EF7A8C948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0B580-5F27-5FCA-4D95-95A11004F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137C2B-B370-492F-9D4A-F8DF5743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222-7AEF-A22E-717A-35BEBDBD1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8391" y="422418"/>
            <a:ext cx="6381135" cy="801589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/>
              <a:t>Data Flow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E2F8B-EFCF-E002-BCD1-43178A663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4839" y="4502381"/>
            <a:ext cx="8947355" cy="1952495"/>
          </a:xfr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The pipeline receives daily sales CSV files from multiple countries. </a:t>
            </a:r>
          </a:p>
          <a:p>
            <a:r>
              <a:rPr lang="en-US" sz="2000" dirty="0"/>
              <a:t>Data is stored in AWS S3 in three layers (</a:t>
            </a:r>
            <a:r>
              <a:rPr lang="en-US" sz="2000" i="1" dirty="0"/>
              <a:t>raw, clean, curated</a:t>
            </a:r>
            <a:r>
              <a:rPr lang="en-US" sz="2000" dirty="0"/>
              <a:t>), where it is validated and transformed with Python (pandas). </a:t>
            </a:r>
          </a:p>
          <a:p>
            <a:r>
              <a:rPr lang="en-US" sz="2000" dirty="0"/>
              <a:t>Curated data is queried with Athena and visualized in Power BI dashboards to support global decision-making.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D5E8D-50A5-679D-333E-2BA8D66A8CAD}"/>
              </a:ext>
            </a:extLst>
          </p:cNvPr>
          <p:cNvSpPr/>
          <p:nvPr/>
        </p:nvSpPr>
        <p:spPr>
          <a:xfrm>
            <a:off x="939540" y="1902542"/>
            <a:ext cx="2047288" cy="7177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079C26-08DF-9C65-32F1-2CBE6B5ED8CC}"/>
              </a:ext>
            </a:extLst>
          </p:cNvPr>
          <p:cNvSpPr/>
          <p:nvPr/>
        </p:nvSpPr>
        <p:spPr>
          <a:xfrm>
            <a:off x="3694751" y="1902542"/>
            <a:ext cx="2047288" cy="7177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15CE1F-A3A2-AAA4-30B8-1BD7412AF9BD}"/>
              </a:ext>
            </a:extLst>
          </p:cNvPr>
          <p:cNvSpPr/>
          <p:nvPr/>
        </p:nvSpPr>
        <p:spPr>
          <a:xfrm>
            <a:off x="6449962" y="1902542"/>
            <a:ext cx="2047288" cy="7177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TRANSFORMATION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873A38-1378-6F87-BBD2-520948E71477}"/>
              </a:ext>
            </a:extLst>
          </p:cNvPr>
          <p:cNvSpPr/>
          <p:nvPr/>
        </p:nvSpPr>
        <p:spPr>
          <a:xfrm>
            <a:off x="9205173" y="1902541"/>
            <a:ext cx="2047288" cy="7177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VISUALIZATION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EC2354-BEAA-61AE-39B9-C30F67EDB2BA}"/>
              </a:ext>
            </a:extLst>
          </p:cNvPr>
          <p:cNvCxnSpPr/>
          <p:nvPr/>
        </p:nvCxnSpPr>
        <p:spPr>
          <a:xfrm>
            <a:off x="3077497" y="2261418"/>
            <a:ext cx="4916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D52EE426-4E7B-5FFD-FC8D-C60DFAB72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960" y="2179115"/>
            <a:ext cx="573074" cy="1646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AA423D0-80D9-C748-5C69-58FE70AB5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099" y="2179115"/>
            <a:ext cx="573074" cy="16460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D64DE5B-0A1D-CD22-F371-87D0D3018BD4}"/>
              </a:ext>
            </a:extLst>
          </p:cNvPr>
          <p:cNvSpPr txBox="1"/>
          <p:nvPr/>
        </p:nvSpPr>
        <p:spPr>
          <a:xfrm>
            <a:off x="939540" y="2939845"/>
            <a:ext cx="2047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 → </a:t>
            </a:r>
            <a:r>
              <a:rPr lang="en-US" i="1" dirty="0"/>
              <a:t>Daily sales CSVs from different countries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D353A6-11F6-9E5B-BCEC-A2BF3A7DF4AD}"/>
              </a:ext>
            </a:extLst>
          </p:cNvPr>
          <p:cNvSpPr txBox="1"/>
          <p:nvPr/>
        </p:nvSpPr>
        <p:spPr>
          <a:xfrm>
            <a:off x="3694750" y="2939845"/>
            <a:ext cx="214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STORAGE</a:t>
            </a:r>
            <a:r>
              <a:rPr lang="en-US" dirty="0"/>
              <a:t> → AWS S3 (raw, clean, curated)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3C5A9E-8EE3-E72D-8FA6-55922B83F413}"/>
              </a:ext>
            </a:extLst>
          </p:cNvPr>
          <p:cNvSpPr txBox="1"/>
          <p:nvPr/>
        </p:nvSpPr>
        <p:spPr>
          <a:xfrm>
            <a:off x="6423268" y="2939708"/>
            <a:ext cx="2182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TRANSFORMATION</a:t>
            </a:r>
            <a:r>
              <a:rPr lang="en-US" dirty="0"/>
              <a:t> → Python (pandas) for validation and cleaning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5D37AB-F075-6AF3-456F-4CBEBD3CF70A}"/>
              </a:ext>
            </a:extLst>
          </p:cNvPr>
          <p:cNvSpPr txBox="1"/>
          <p:nvPr/>
        </p:nvSpPr>
        <p:spPr>
          <a:xfrm>
            <a:off x="9189714" y="2939708"/>
            <a:ext cx="2182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</a:t>
            </a:r>
            <a:r>
              <a:rPr lang="en-US" dirty="0"/>
              <a:t> → Athena + Power BI</a:t>
            </a:r>
          </a:p>
        </p:txBody>
      </p:sp>
    </p:spTree>
    <p:extLst>
      <p:ext uri="{BB962C8B-B14F-4D97-AF65-F5344CB8AC3E}">
        <p14:creationId xmlns:p14="http://schemas.microsoft.com/office/powerpoint/2010/main" val="20883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Data 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Marcelo López</dc:creator>
  <cp:lastModifiedBy>Marcelo López</cp:lastModifiedBy>
  <cp:revision>1</cp:revision>
  <dcterms:created xsi:type="dcterms:W3CDTF">2025-09-24T23:20:43Z</dcterms:created>
  <dcterms:modified xsi:type="dcterms:W3CDTF">2025-09-24T23:53:50Z</dcterms:modified>
</cp:coreProperties>
</file>