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37AD-13FF-1512-55F1-61BBBDF39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09300-21F2-0536-AC55-A5BA519F8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75ADC-E704-C267-1338-36D2A89D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CB94-EE99-4C00-AC6E-54AE14AA1A63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1498D-27F4-70F5-399A-1F4D3413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08FDA-9C98-52EE-A4BE-49A5AF48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424-CAA6-4BF6-80EC-3CCA0CFF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0DC9-32A7-F602-48CC-F8A9A28E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C89D9-7416-1F71-8247-7784BD517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BB5C4-2ACD-4B15-4D45-2CFAB849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CB94-EE99-4C00-AC6E-54AE14AA1A63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1B84A-A3CE-7631-2536-D55A3F19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C510B-5AC7-1E64-E239-33ADB6E4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424-CAA6-4BF6-80EC-3CCA0CFF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EC583-4B7A-087E-49D8-C230317E3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25EEE-2E5F-8613-EE44-14FF085F3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19E19-8857-A183-70AF-780244E9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CB94-EE99-4C00-AC6E-54AE14AA1A63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671F4-5934-75CF-DD75-DC3B32CA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817C-7019-7C6E-B5DA-56CA3978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424-CAA6-4BF6-80EC-3CCA0CFF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5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95B9-C6A3-F402-51A8-E0441136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57D5F-84DE-AB51-CEA2-926120F89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9D277-9C22-24D6-9F7F-8B441874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CB94-EE99-4C00-AC6E-54AE14AA1A63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495C5-99F4-97B9-056B-05BD1274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6485F-6E7D-6B2D-AC6D-13A91E95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424-CAA6-4BF6-80EC-3CCA0CFF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0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9879-99E5-E739-8200-58FDECBC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8EE0A-DE48-E708-063A-42E4E29F5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A521-29DF-7205-1F69-03BFB20C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CB94-EE99-4C00-AC6E-54AE14AA1A63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C9F4C-4BBC-1C31-F39C-BBEA2F7C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F5A52-5D4C-8C9F-E98D-4A18D5F8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424-CAA6-4BF6-80EC-3CCA0CFF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2CC9-66A5-0036-AB8D-D7832743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7FB5-9E29-6A31-F707-625C41B2B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4B7F0-E2E7-DFFA-3C75-123B842E3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C0623-6FCC-D5AE-87F2-6CE05B26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CB94-EE99-4C00-AC6E-54AE14AA1A63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5E7AF-C60E-8919-A2AC-256BADF2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3AA87-B63E-5F93-0A63-458F41F1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424-CAA6-4BF6-80EC-3CCA0CFF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0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4C807-60D7-2530-FEA8-D60F7F6E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4C223-6955-DA9A-00F2-25C0C6131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E9CE5-2515-FE3E-FD86-810664E1A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1F6BA-0EE8-27C8-84E5-C4DCBE253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C35C7-E105-31DB-C3CA-3267D5AA1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7B843-1C12-4EF9-50A1-9058648C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CB94-EE99-4C00-AC6E-54AE14AA1A63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3CF21-337C-82DF-E28A-6AD0E921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B6ABE-1F0D-325F-290E-4251BED5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424-CAA6-4BF6-80EC-3CCA0CFF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3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1C15-AE03-EA59-5A6C-83204A35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CE51B-C147-9977-2E92-6FE85F38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CB94-EE99-4C00-AC6E-54AE14AA1A63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B5FC6-6CE9-C750-4519-B2A676BE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DD80C-F122-90E2-8779-FB59AD49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424-CAA6-4BF6-80EC-3CCA0CFF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3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024A2-1AD8-DEE0-CAF6-F89EC9DC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CB94-EE99-4C00-AC6E-54AE14AA1A63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78A52-0C05-7744-48C6-C99B97DD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D1D62-A18A-4554-C039-1A96F86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424-CAA6-4BF6-80EC-3CCA0CFF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5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1DC3-8AD6-C42D-ADE6-92EA54A2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C6ED-CDB6-9CBB-CF12-A2BF9301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027E3-F9E7-12BA-F6EB-1F4C17D32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CF139-65BD-837D-9480-210BFF2B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CB94-EE99-4C00-AC6E-54AE14AA1A63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1C9B0-9B50-3814-737A-0980EBD2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55C97-6B22-2E31-F0F3-3D0D5B28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424-CAA6-4BF6-80EC-3CCA0CFF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4F48-8414-1169-C68F-C436562F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69908-DEA0-0719-A010-3CC4074DA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B238F-8E39-672B-FDBD-085102ADF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A35A7-39B2-2AC3-60A5-2D5D15EC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CB94-EE99-4C00-AC6E-54AE14AA1A63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6AB7E-1D06-1B5A-4313-916E4022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2294D-8850-DAEF-BDED-15BB91F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46424-CAA6-4BF6-80EC-3CCA0CFF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7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CC36C-A85C-3BBF-75BA-CE54CD0B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A0B2B-6717-563A-3CDC-37937164D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581A5-EA61-97D9-C534-5FCCD57A1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DECB94-EE99-4C00-AC6E-54AE14AA1A63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92C0-B29D-BFA4-6C50-699CECBB7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D79E-8780-D82A-F031-21F9935F5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46424-CAA6-4BF6-80EC-3CCA0CFFA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8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C399-F399-3125-1E3F-79EBBBEE1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767" y="451369"/>
            <a:ext cx="6076335" cy="501292"/>
          </a:xfrm>
        </p:spPr>
        <p:txBody>
          <a:bodyPr>
            <a:norm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 de carpetas del proyecto (VSC)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A0E2D-F75C-9E66-7FA8-28335F401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C829818-F9D0-F20F-02F6-854AA47FB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11" y="151942"/>
            <a:ext cx="3353268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99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9549-2794-658C-CD9C-79D6559B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794" y="171091"/>
            <a:ext cx="4481052" cy="500114"/>
          </a:xfrm>
        </p:spPr>
        <p:txBody>
          <a:bodyPr>
            <a:norm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Lambda #2 - </a:t>
            </a:r>
            <a:r>
              <a:rPr lang="es-E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athenaQueryLambda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412F44-1C63-611F-4FE3-8FD857740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75" y="671205"/>
            <a:ext cx="5977774" cy="6015704"/>
          </a:xfrm>
        </p:spPr>
      </p:pic>
    </p:spTree>
    <p:extLst>
      <p:ext uri="{BB962C8B-B14F-4D97-AF65-F5344CB8AC3E}">
        <p14:creationId xmlns:p14="http://schemas.microsoft.com/office/powerpoint/2010/main" val="272068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E7D6-C0F5-B009-D50D-0F2801C0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639" y="197978"/>
            <a:ext cx="5169310" cy="342798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Orquestación – Step Functions (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68D4DC-3045-F992-0219-84EE684B8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81" y="540776"/>
            <a:ext cx="8583561" cy="5929706"/>
          </a:xfrm>
        </p:spPr>
      </p:pic>
    </p:spTree>
    <p:extLst>
      <p:ext uri="{BB962C8B-B14F-4D97-AF65-F5344CB8AC3E}">
        <p14:creationId xmlns:p14="http://schemas.microsoft.com/office/powerpoint/2010/main" val="171312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A2DA-35ED-1B36-A4F0-1A009202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621" y="231239"/>
            <a:ext cx="4018935" cy="470617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Ejecución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workflow (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éxito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22B599-B672-CF8F-FD0F-09694EDD7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135" y="701855"/>
            <a:ext cx="8374799" cy="6014173"/>
          </a:xfrm>
        </p:spPr>
      </p:pic>
    </p:spTree>
    <p:extLst>
      <p:ext uri="{BB962C8B-B14F-4D97-AF65-F5344CB8AC3E}">
        <p14:creationId xmlns:p14="http://schemas.microsoft.com/office/powerpoint/2010/main" val="3542754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253ABD3-210B-C5E6-7EA3-F9E7BEB7C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23" y="950243"/>
            <a:ext cx="11231153" cy="5342403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875A5AC-ECBE-8B5F-F370-F7E5F6A27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5155" y="257580"/>
            <a:ext cx="54825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S3 –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carpeta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athena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-results/ </a:t>
            </a:r>
          </a:p>
        </p:txBody>
      </p:sp>
    </p:spTree>
    <p:extLst>
      <p:ext uri="{BB962C8B-B14F-4D97-AF65-F5344CB8AC3E}">
        <p14:creationId xmlns:p14="http://schemas.microsoft.com/office/powerpoint/2010/main" val="81269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47CB-2F63-568C-E25A-A1ABDB18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0729" y="296300"/>
            <a:ext cx="4205748" cy="549275"/>
          </a:xfrm>
        </p:spPr>
        <p:txBody>
          <a:bodyPr>
            <a:norm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Salida final – CSV de la consulta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065E57-F91B-89BE-B7F1-E07107F54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25" y="1323114"/>
            <a:ext cx="5889523" cy="3965928"/>
          </a:xfrm>
        </p:spPr>
      </p:pic>
    </p:spTree>
    <p:extLst>
      <p:ext uri="{BB962C8B-B14F-4D97-AF65-F5344CB8AC3E}">
        <p14:creationId xmlns:p14="http://schemas.microsoft.com/office/powerpoint/2010/main" val="244308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0A5E2F0-683B-E832-9D46-5DF9B53D2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82" y="-1"/>
            <a:ext cx="8278760" cy="6648913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A5E1E66-6B26-C8CA-FC92-8BDFC1ADF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354"/>
            <a:ext cx="9544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11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CDC787-B971-F231-4EE2-A13B68549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541" y="82709"/>
            <a:ext cx="8003162" cy="6715611"/>
          </a:xfr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34E4371-5214-05E1-605F-1557C0AEB2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12574" y="272969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24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1C2B0092-A35D-4236-4383-02334CBFB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643" y="181173"/>
            <a:ext cx="6539712" cy="6573892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C649E7E-A44A-FE31-966E-A5E019437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62665" y="266567"/>
            <a:ext cx="250741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 de Entrada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1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C419-0F4F-3674-8492-BAE0EFEF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780" y="0"/>
            <a:ext cx="4581831" cy="468954"/>
          </a:xfrm>
        </p:spPr>
        <p:txBody>
          <a:bodyPr>
            <a:no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 #1 - </a:t>
            </a:r>
            <a:r>
              <a:rPr lang="es-E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UploadLambda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501231-43F6-CF17-505B-0407C2102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83" y="468954"/>
            <a:ext cx="6715433" cy="6389046"/>
          </a:xfrm>
        </p:spPr>
      </p:pic>
    </p:spTree>
    <p:extLst>
      <p:ext uri="{BB962C8B-B14F-4D97-AF65-F5344CB8AC3E}">
        <p14:creationId xmlns:p14="http://schemas.microsoft.com/office/powerpoint/2010/main" val="177273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F742-560C-EB91-B054-296690A0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942" y="167150"/>
            <a:ext cx="6784258" cy="629264"/>
          </a:xfrm>
        </p:spPr>
        <p:txBody>
          <a:bodyPr>
            <a:noAutofit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Exportación optimizada en formato </a:t>
            </a:r>
            <a:r>
              <a:rPr lang="es-E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Parquet</a:t>
            </a: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Snappy</a:t>
            </a:r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B40B1CE-6487-22A9-620A-E13FF9944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34" y="1105802"/>
            <a:ext cx="11528687" cy="3877620"/>
          </a:xfrm>
        </p:spPr>
      </p:pic>
    </p:spTree>
    <p:extLst>
      <p:ext uri="{BB962C8B-B14F-4D97-AF65-F5344CB8AC3E}">
        <p14:creationId xmlns:p14="http://schemas.microsoft.com/office/powerpoint/2010/main" val="374418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254E-8728-417E-A75F-AF939CBC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050" y="207809"/>
            <a:ext cx="4343401" cy="470617"/>
          </a:xfrm>
        </p:spPr>
        <p:txBody>
          <a:bodyPr>
            <a:normAutofit fontScale="90000"/>
          </a:bodyPr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Creación de tabla externa en </a:t>
            </a:r>
            <a:r>
              <a:rPr lang="es-E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Athena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26534AA-F741-4CF3-68D8-C36782DFD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20" y="768057"/>
            <a:ext cx="8343159" cy="5799891"/>
          </a:xfrm>
        </p:spPr>
      </p:pic>
    </p:spTree>
    <p:extLst>
      <p:ext uri="{BB962C8B-B14F-4D97-AF65-F5344CB8AC3E}">
        <p14:creationId xmlns:p14="http://schemas.microsoft.com/office/powerpoint/2010/main" val="52308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C789-34EB-82FA-2787-BA273A12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562" y="230085"/>
            <a:ext cx="3232355" cy="45095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 SQL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Athena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FF0C8C-C545-78F2-BF1A-CD70AE417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0" y="865239"/>
            <a:ext cx="11368483" cy="5622322"/>
          </a:xfrm>
        </p:spPr>
      </p:pic>
    </p:spTree>
    <p:extLst>
      <p:ext uri="{BB962C8B-B14F-4D97-AF65-F5344CB8AC3E}">
        <p14:creationId xmlns:p14="http://schemas.microsoft.com/office/powerpoint/2010/main" val="3177154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531B06-CF02-AC0E-59C0-F83AEA8EE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19" y="676828"/>
            <a:ext cx="9200211" cy="5841959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0929556-0550-688A-B501-59A491B44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70122" y="169796"/>
            <a:ext cx="50906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Resultados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la consulta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nube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41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74</Words>
  <Application>Microsoft Office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Estructura de carpetas del proyecto (VSC)</vt:lpstr>
      <vt:lpstr>PowerPoint Presentation</vt:lpstr>
      <vt:lpstr>PowerPoint Presentation</vt:lpstr>
      <vt:lpstr>Dataset de Entrada </vt:lpstr>
      <vt:lpstr>Lambda #1 - UploadLambda</vt:lpstr>
      <vt:lpstr>Exportación optimizada en formato Parquet (Snappy)</vt:lpstr>
      <vt:lpstr>Creación de tabla externa en Athena</vt:lpstr>
      <vt:lpstr>Consulta SQL en Athena</vt:lpstr>
      <vt:lpstr>Resultados de la consulta en la nube </vt:lpstr>
      <vt:lpstr>   Lambda #2 - athenaQueryLambda</vt:lpstr>
      <vt:lpstr>Orquestación – Step Functions (diseño)</vt:lpstr>
      <vt:lpstr>Ejecución del workflow (éxito)</vt:lpstr>
      <vt:lpstr>Resultados en S3 – carpeta athena-results/ </vt:lpstr>
      <vt:lpstr>Salida final – CSV de la consulta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López</dc:creator>
  <cp:lastModifiedBy>Marcelo López</cp:lastModifiedBy>
  <cp:revision>1</cp:revision>
  <dcterms:created xsi:type="dcterms:W3CDTF">2025-08-10T14:18:57Z</dcterms:created>
  <dcterms:modified xsi:type="dcterms:W3CDTF">2025-08-10T14:59:00Z</dcterms:modified>
</cp:coreProperties>
</file>