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D157EFC-83EE-4099-975D-EF45420105FD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López" userId="aec9adf1cf0371ee" providerId="LiveId" clId="{CD6BEABF-2435-4F64-AE70-D76378F066FA}"/>
    <pc:docChg chg="undo custSel addSld modSld modSection">
      <pc:chgData name="Marcelo López" userId="aec9adf1cf0371ee" providerId="LiveId" clId="{CD6BEABF-2435-4F64-AE70-D76378F066FA}" dt="2025-08-05T17:44:05.744" v="12" actId="22"/>
      <pc:docMkLst>
        <pc:docMk/>
      </pc:docMkLst>
      <pc:sldChg chg="addSp modSp mod">
        <pc:chgData name="Marcelo López" userId="aec9adf1cf0371ee" providerId="LiveId" clId="{CD6BEABF-2435-4F64-AE70-D76378F066FA}" dt="2025-07-29T00:59:22.630" v="6" actId="11529"/>
        <pc:sldMkLst>
          <pc:docMk/>
          <pc:sldMk cId="571017438" sldId="258"/>
        </pc:sldMkLst>
        <pc:spChg chg="add">
          <ac:chgData name="Marcelo López" userId="aec9adf1cf0371ee" providerId="LiveId" clId="{CD6BEABF-2435-4F64-AE70-D76378F066FA}" dt="2025-07-29T00:58:27.006" v="1" actId="11529"/>
          <ac:spMkLst>
            <pc:docMk/>
            <pc:sldMk cId="571017438" sldId="258"/>
            <ac:spMk id="5" creationId="{3E6ADABA-B800-CC1D-2EC6-4370E276F473}"/>
          </ac:spMkLst>
        </pc:spChg>
        <pc:spChg chg="add">
          <ac:chgData name="Marcelo López" userId="aec9adf1cf0371ee" providerId="LiveId" clId="{CD6BEABF-2435-4F64-AE70-D76378F066FA}" dt="2025-07-29T00:58:50.150" v="4" actId="11529"/>
          <ac:spMkLst>
            <pc:docMk/>
            <pc:sldMk cId="571017438" sldId="258"/>
            <ac:spMk id="6" creationId="{4F8C7D6E-CBBB-00DF-C8AF-A26C3867A501}"/>
          </ac:spMkLst>
        </pc:spChg>
        <pc:spChg chg="add">
          <ac:chgData name="Marcelo López" userId="aec9adf1cf0371ee" providerId="LiveId" clId="{CD6BEABF-2435-4F64-AE70-D76378F066FA}" dt="2025-07-29T00:59:06.494" v="5" actId="11529"/>
          <ac:spMkLst>
            <pc:docMk/>
            <pc:sldMk cId="571017438" sldId="258"/>
            <ac:spMk id="7" creationId="{8C95F1C5-A81D-70DD-382F-B11020566726}"/>
          </ac:spMkLst>
        </pc:spChg>
        <pc:spChg chg="add">
          <ac:chgData name="Marcelo López" userId="aec9adf1cf0371ee" providerId="LiveId" clId="{CD6BEABF-2435-4F64-AE70-D76378F066FA}" dt="2025-07-29T00:59:22.630" v="6" actId="11529"/>
          <ac:spMkLst>
            <pc:docMk/>
            <pc:sldMk cId="571017438" sldId="258"/>
            <ac:spMk id="8" creationId="{AA612943-4C1C-4FE7-5FFC-5988F5EFD89C}"/>
          </ac:spMkLst>
        </pc:spChg>
        <pc:picChg chg="mod">
          <ac:chgData name="Marcelo López" userId="aec9adf1cf0371ee" providerId="LiveId" clId="{CD6BEABF-2435-4F64-AE70-D76378F066FA}" dt="2025-07-29T00:58:36.535" v="3" actId="1076"/>
          <ac:picMkLst>
            <pc:docMk/>
            <pc:sldMk cId="571017438" sldId="258"/>
            <ac:picMk id="4" creationId="{10D643E8-C630-BDB7-5C45-D647B2BBE785}"/>
          </ac:picMkLst>
        </pc:picChg>
      </pc:sldChg>
      <pc:sldChg chg="addSp new mod">
        <pc:chgData name="Marcelo López" userId="aec9adf1cf0371ee" providerId="LiveId" clId="{CD6BEABF-2435-4F64-AE70-D76378F066FA}" dt="2025-08-05T17:41:07.151" v="8" actId="22"/>
        <pc:sldMkLst>
          <pc:docMk/>
          <pc:sldMk cId="1264783043" sldId="259"/>
        </pc:sldMkLst>
        <pc:picChg chg="add">
          <ac:chgData name="Marcelo López" userId="aec9adf1cf0371ee" providerId="LiveId" clId="{CD6BEABF-2435-4F64-AE70-D76378F066FA}" dt="2025-08-05T17:41:07.151" v="8" actId="22"/>
          <ac:picMkLst>
            <pc:docMk/>
            <pc:sldMk cId="1264783043" sldId="259"/>
            <ac:picMk id="4" creationId="{0523D9CC-C4F4-6FFB-32C3-F7D2BD5C122A}"/>
          </ac:picMkLst>
        </pc:picChg>
      </pc:sldChg>
      <pc:sldChg chg="addSp new mod">
        <pc:chgData name="Marcelo López" userId="aec9adf1cf0371ee" providerId="LiveId" clId="{CD6BEABF-2435-4F64-AE70-D76378F066FA}" dt="2025-08-05T17:43:43.148" v="10" actId="22"/>
        <pc:sldMkLst>
          <pc:docMk/>
          <pc:sldMk cId="449014509" sldId="260"/>
        </pc:sldMkLst>
        <pc:picChg chg="add">
          <ac:chgData name="Marcelo López" userId="aec9adf1cf0371ee" providerId="LiveId" clId="{CD6BEABF-2435-4F64-AE70-D76378F066FA}" dt="2025-08-05T17:43:43.148" v="10" actId="22"/>
          <ac:picMkLst>
            <pc:docMk/>
            <pc:sldMk cId="449014509" sldId="260"/>
            <ac:picMk id="4" creationId="{4D3211A6-AA07-4AA8-E182-A3B0CE28854D}"/>
          </ac:picMkLst>
        </pc:picChg>
      </pc:sldChg>
      <pc:sldChg chg="addSp new mod">
        <pc:chgData name="Marcelo López" userId="aec9adf1cf0371ee" providerId="LiveId" clId="{CD6BEABF-2435-4F64-AE70-D76378F066FA}" dt="2025-08-05T17:44:05.744" v="12" actId="22"/>
        <pc:sldMkLst>
          <pc:docMk/>
          <pc:sldMk cId="3442739773" sldId="261"/>
        </pc:sldMkLst>
        <pc:picChg chg="add">
          <ac:chgData name="Marcelo López" userId="aec9adf1cf0371ee" providerId="LiveId" clId="{CD6BEABF-2435-4F64-AE70-D76378F066FA}" dt="2025-08-05T17:44:05.744" v="12" actId="22"/>
          <ac:picMkLst>
            <pc:docMk/>
            <pc:sldMk cId="3442739773" sldId="261"/>
            <ac:picMk id="4" creationId="{A489AF1F-DEC1-E918-BC82-F178D08455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F93E-FD41-FF11-A723-B471FA97B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6C33-9208-E591-7170-D764AD82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4AF2-1DB5-76D6-705C-07E7DAAE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DABE-8273-F30E-85CB-23614D9A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B43A-CB78-0A9D-F010-7868B379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1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E14E-F5BA-728A-5490-04E6CFE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1723E-D41F-2750-4E87-C3B49B5B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B39C-E4E2-A2A7-6EEA-4C70D73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8884-6952-ECCD-B6A5-8FA0ECE2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1855-B807-FCAD-4E0F-8680AA4F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7ABCB-07DF-F91D-5C73-2559D6346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664CF-300E-9DFC-9B71-5B06F4FC5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6039-1BD8-166C-9400-F7C1D6F8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ADB1-ABBD-8832-91FC-E566A7C4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EF36-BC68-BFCA-12DB-F3836C06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100E-CE11-0010-06AC-E4A608FB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A013-EAA2-CCF5-6AD1-CB23F5AC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078F-292E-268E-5DE7-D43E9FA0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9B34-3855-FA31-E125-F7E9E826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D145-44AE-2061-B2A1-AB686E8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5467-25FC-947F-24AA-7DD4FB04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5524-3FCA-5BCA-9164-5F7FCBBA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527B-4236-A124-F200-5B8A50B6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3A03-3810-1187-56AA-DB0D539B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1C9A-9DB2-CF14-2679-757D0F40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9489-3DBC-4846-38E4-DDD39EB3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DB25-D191-66B2-9B5E-978A4C61F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B756-1C42-6853-1535-6C94DAEA5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EA27-A9FB-6864-8DB5-29941347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D2498-21BA-8A17-2CCC-46615730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D903-A126-B8EC-0C00-0D8D90C6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5A4D-D6AD-F59D-187E-5F937D5B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8531-A848-4C79-3CC8-E20BA5B7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F8B67-6A98-96BE-BFC4-87B198B19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35DCC-AB92-C18F-71E4-C07007300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EE221-932C-209D-3CF7-396B6E56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5FC62-C712-3C2C-43A7-9257731E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7A446-4E24-99C2-9EE0-DCE89460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805F5-7859-7C00-0CF7-D1C2C7C6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639A-14E9-3D76-5A19-15FE7922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7D583-D27E-A38B-94DE-3016CCB9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8A954-4991-0B3E-476F-F99115DB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659B1-AA60-418C-92C5-3AC76539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7A210-B94D-B6BA-9FEE-4D4E4837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C77A9-24D0-9556-7947-614283D8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8A94-21C5-37C2-760B-EFC65462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CE9F-87BA-A142-BB5C-7826F55D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27E0-2201-7174-DB16-58DBE5EE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ABAC7-3A4D-8B43-5201-3EE60087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A5F4F-47B3-66B5-BAD2-331F3042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D9D3-FC7A-5FB1-3FB0-B7428B2C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01F6-E63F-FBCC-AE8B-20CBB271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1B51-7078-E9EC-E58D-C59FB888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B2E5-518A-FFF4-F71C-F72ADCFE7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7B11D-979A-8CB7-A3E1-93B00CF94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9661B-5814-F202-C18F-E837240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A7FDB-DE42-5A34-EC7A-A295D22C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7BFEC-3349-545C-80B1-DA934B8B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8245B-D13C-C6B9-3CC1-1674D902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68C6-5F96-3FF9-9A28-DAF46CBB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2962-3587-21D5-2285-6130AD6D2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E48E4-61FE-4F8D-8ED8-136B42451D1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BF9A-F8EA-E972-E624-7CCFB3F1A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C517-EF8D-34B8-44EC-E8485A3A0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94D92-10E5-40A8-A591-471011DD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F52F-1399-2EE3-B76C-7E3225A9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49161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Portada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21DBA-D8F7-BA66-87FB-D3031B12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613"/>
            <a:ext cx="12192000" cy="63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6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B8B5-13CA-B645-FCB9-F90AEBFE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" y="0"/>
            <a:ext cx="12174682" cy="50144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Selección por ID y otros filtros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643E8-C630-BDB7-5C45-D647B2BB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" y="501445"/>
            <a:ext cx="12174682" cy="635655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ADABA-B800-CC1D-2EC6-4370E276F473}"/>
              </a:ext>
            </a:extLst>
          </p:cNvPr>
          <p:cNvSpPr/>
          <p:nvPr/>
        </p:nvSpPr>
        <p:spPr>
          <a:xfrm>
            <a:off x="10019071" y="2861187"/>
            <a:ext cx="1297858" cy="369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C7D6E-CBBB-00DF-C8AF-A26C3867A501}"/>
              </a:ext>
            </a:extLst>
          </p:cNvPr>
          <p:cNvSpPr/>
          <p:nvPr/>
        </p:nvSpPr>
        <p:spPr>
          <a:xfrm>
            <a:off x="127819" y="1484671"/>
            <a:ext cx="786581" cy="275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5F1C5-A81D-70DD-382F-B11020566726}"/>
              </a:ext>
            </a:extLst>
          </p:cNvPr>
          <p:cNvSpPr/>
          <p:nvPr/>
        </p:nvSpPr>
        <p:spPr>
          <a:xfrm>
            <a:off x="1415845" y="1484671"/>
            <a:ext cx="688258" cy="275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12943-4C1C-4FE7-5FFC-5988F5EFD89C}"/>
              </a:ext>
            </a:extLst>
          </p:cNvPr>
          <p:cNvSpPr/>
          <p:nvPr/>
        </p:nvSpPr>
        <p:spPr>
          <a:xfrm>
            <a:off x="127819" y="2192594"/>
            <a:ext cx="648929" cy="196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1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9069-6EE7-FD0B-F84A-4921D14E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3D9CC-C4F4-6FFB-32C3-F7D2BD5C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"/>
            <a:ext cx="12192000" cy="68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AEF6-A0D1-87EF-F593-0ED52AED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211A6-AA07-4AA8-E182-A3B0CE28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42"/>
            <a:ext cx="12192000" cy="67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1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C716-0EB5-2289-4E03-66BDA488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9AF1F-DEC1-E918-BC82-F178D084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44"/>
            <a:ext cx="12192000" cy="67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Portada</vt:lpstr>
      <vt:lpstr>Selección por ID y otros filtros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López</dc:creator>
  <cp:lastModifiedBy>Marcelo López</cp:lastModifiedBy>
  <cp:revision>1</cp:revision>
  <dcterms:created xsi:type="dcterms:W3CDTF">2025-07-29T00:01:38Z</dcterms:created>
  <dcterms:modified xsi:type="dcterms:W3CDTF">2025-08-05T17:44:16Z</dcterms:modified>
</cp:coreProperties>
</file>