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22FE-35B6-E58C-2AD7-A008EEAE9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AAB5F-13FA-ABD7-CBD1-49C6E26E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B63CB-DE6D-90BF-7320-B278353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07B4-C0F6-4AFD-2B66-8F50BD2A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F1C07-D2D9-CCF1-985A-FBDBF50C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3C30-D3A8-56A6-348A-BE764A8F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00597-83D0-6072-04B8-4F20FD70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1EBF0-25E6-B47F-3DD3-BDD59621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7D40-4A61-455E-9EF6-A781FF49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87BC-278E-5BA2-31A1-CE5E825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7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F8D31-05BE-F3B9-8C11-BD078DC4C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51AE2-0AA1-2609-2E39-89A68380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9AAF6-ABC4-30FE-9D78-A2F183B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631D9-7B4F-DF65-E14E-1A034DAE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E24F-729A-91BF-C7E6-BBFAB992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9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2412-ED6E-1C17-CB09-8029F193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7DB27-5F10-E7C0-54AE-951EAD2E8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7121E-53A6-02D3-EF97-72BA6407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61F5-B3A1-7C73-9A18-B00DBB2F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FC30F-004F-F178-8692-FAE5FD76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676A-6D59-B366-677E-1EF9CDFB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56D89-4ABB-9BBD-8A36-E732C6048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845DC-93E7-3609-8893-44B08086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205A7-6A28-113E-D991-4D86C759E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D4A86-9696-F57E-DD31-A244731B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3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A488-36D5-AA12-5FB5-28AEE088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6E1E-23E5-DF2E-CC3C-FB1631415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85B5A-A248-12D0-0482-DE4DCC69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23300-56F7-64B4-041C-F5783D07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265B-8688-2ECC-7D99-DBEB6AE9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D6B4B-33D0-DEAC-7E56-CBCC510E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FA8C-D19F-211D-BC2C-25C117AD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328F6-208B-3137-D195-B3B00F3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08AE6-2CC4-6051-8A69-A4E7113A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BFBE3-4DE5-E21F-ED60-D957ABD0B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3896A-E434-8D03-4379-1ABEA553D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6A0AF0-76D2-E395-36F0-D5F8213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AF59A-FA82-8D59-50AF-C08E8EC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28190-2819-1F8E-C9F3-113FBBCC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FBD6-A9BB-8ABF-E19B-E70F2331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29D3E-5B62-9A9E-DBB5-985A2FE2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2976F-DB6C-13E0-9A43-23F88AAD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CAC66-C030-971E-7BBA-8D4D1E84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30C3A-F1AB-0F7F-B97E-83EAA911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BF24F-7464-4989-1D76-7754F8A8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4A298-38FD-D55E-41B2-149413FD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1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B04F-20DD-0753-F15E-6D223893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C4F09-16DC-F993-4274-C8572EEB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DEFB6-C66B-F816-BA90-F73F859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6494-423D-D94B-8B71-E8C9FF3AF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27B5E-4117-76AF-4CD1-51D521DF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5E2CE-E607-44F8-F3D1-E0F4FC14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A8E8-3EBF-5B29-4584-CAA84206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2814-C8D1-7FA6-B3DF-0F7BD7832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0B22F-89BE-901C-3184-54213884F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2769-20F3-B7AC-C8CA-0F0CDD8B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09B65-119A-E1CF-14EF-6408F1AB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D8CAF-1E61-37ED-E8DA-482A0428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64896-AD27-4E33-BBA4-A093240F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E0686-3EF4-9430-E8FB-CF00A63B5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826AA-E8B7-C7D9-1CBE-CC887DD4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B1EE1-54DB-4618-B8B1-208BB88C635E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2C32-3B48-6D38-FFE8-609AEF67D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191F-7492-F553-44D0-ED613E44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BEFD5-3ED0-4EFF-A747-665BF2521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0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2769-8FBD-3A17-0060-75957AC7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77106-65A3-DDD0-6554-EE36A8F6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3CE5B-51E8-BD5B-15A3-8C37D100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1"/>
            <a:ext cx="12192000" cy="68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EEEE-4EE6-19B1-7A31-DF62BB6E1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11CA-702E-D1B0-C335-04E26566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4D386-DE43-89F7-EC3F-990B012D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6"/>
            <a:ext cx="12192000" cy="68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D0718-BEBB-48AA-0E7F-C005D3BF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14F1-E142-9336-B319-5D6B4B1CB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6156F-BE23-D1F7-5CDF-C46A371D6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" y="0"/>
            <a:ext cx="12190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DC90-E995-F0CF-648B-9621E22A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CD08-7DD9-F127-DF50-6161E6788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5D60C-C56E-C7FE-6A0B-AF4C6D24C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36"/>
            <a:ext cx="12192000" cy="681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080D-0227-3887-DEE7-94DD5D8E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50F5-34C4-ADD9-240C-CBAD9A9ED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75CA-DD59-BB69-1C36-D673D304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954"/>
            <a:ext cx="12192000" cy="67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61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0B59-8050-93D9-DD59-D6C58E54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F4BB-A40F-7BEC-DAF6-F1B5BDAF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603EB-0201-71F3-A817-02B379504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9"/>
            <a:ext cx="12192000" cy="681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B979-98BC-1C6E-53DF-CB9F406B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C73-A2AF-053C-5A05-6DF4C8E0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5DCD81-B31B-3BEC-E8BF-D3F131E2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E9A5-4310-3105-4ABA-0ACF927B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99CF-BC74-E828-A0CB-21B1A01C5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5F829-C4A3-DC9D-0F3D-ADF14562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29"/>
            <a:ext cx="12192000" cy="684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1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2025-08-05T22:04:27Z</dcterms:created>
  <dcterms:modified xsi:type="dcterms:W3CDTF">2025-08-05T22:20:34Z</dcterms:modified>
</cp:coreProperties>
</file>