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4D053-AF95-8B1F-969A-F17CD5BFB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BB4E38-7C94-C777-081D-8188828E6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0AF00-DBA0-E3E0-E1BC-80CBDCA81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E740-ACF4-4FF7-AF80-9634AB0F87BF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E864F-A64B-8535-0488-C3F02F584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6392F-B84A-50B0-EDAF-5B412BD8E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D177-C7BB-4761-9964-3A8780318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90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48F61-A7D2-DCDB-B597-5A3F8BC7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34DC38-1B89-BC8D-DF2B-381A40CDE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48814-3145-C91B-CFEE-F3D45017A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E740-ACF4-4FF7-AF80-9634AB0F87BF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CE4CF-BF9A-6D65-EDF8-A3D95A9E2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94F32-B404-EC34-551A-09F7D466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D177-C7BB-4761-9964-3A8780318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03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2530A8-0EEF-411E-741F-E68A5B4D05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59038E-1EF5-F50C-3EAE-3F21B3BD7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C90C9-DD2F-DCDB-A61F-A2E4619C5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E740-ACF4-4FF7-AF80-9634AB0F87BF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29E03-F908-7C31-9DCD-5FAB95A40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3F251-E692-D9E8-3EC9-15E935094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D177-C7BB-4761-9964-3A8780318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4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C2BD2-3681-F032-4E5C-0B3204B3B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3D11B-D1B2-9625-E4C2-AD88A7D3E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BEB52-FCE9-5C8C-19EC-ED9F946EF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E740-ACF4-4FF7-AF80-9634AB0F87BF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A5898-555B-DCA4-F500-7ADA0C64F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9F6FC-02CB-1A69-B56F-D3D84844C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D177-C7BB-4761-9964-3A8780318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5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D94EA-E9C5-9074-AD39-7DF2FD000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03DA2-19A2-26AC-4C95-47970E6C9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43A4A-1FA5-89A6-D774-7B6D5BDA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E740-ACF4-4FF7-AF80-9634AB0F87BF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5C91A-D35A-1A79-045A-614F1A8A9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658A3-ABDC-0289-5A83-3D9F737DC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D177-C7BB-4761-9964-3A8780318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74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8D130-C6EE-C32E-D75F-1D574B784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A6E70-82A4-7F91-EBCB-538B46C4D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8FBFE2-EE0D-9881-F4FB-CA603ACB5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0E26A-DBEA-C2A7-57DD-048F70CA4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E740-ACF4-4FF7-AF80-9634AB0F87BF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93542-4E5C-E3DA-792D-CD8EF42F1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70B9C-0D8C-879E-D594-E5FC0BC72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D177-C7BB-4761-9964-3A8780318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63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701EF-3FD0-5EEB-45D7-CE9F9B48D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65E42-AEC1-8913-BE75-3B5E9AD36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E3B3E-E6D6-764B-05F0-D3C2EE189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683012-550E-7E15-8739-7686D2FD5C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E60A00-2503-3B45-B020-DC82B4BD7A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5E5DD1-9104-7DE4-3211-CE49C954D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E740-ACF4-4FF7-AF80-9634AB0F87BF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9161D8-8A4C-8248-35E3-3D74F7967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DE1FC3-34B9-8078-7FDA-EFBE3BFF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D177-C7BB-4761-9964-3A8780318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41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504E-A6B1-BFDF-854F-A4FB782F1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85C2E9-E0EB-09CC-8428-12A080EE7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E740-ACF4-4FF7-AF80-9634AB0F87BF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DCE25D-2007-2438-8BA3-0EC285F8D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AAA7C5-CCD4-A0F6-22AA-527BA2C0F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D177-C7BB-4761-9964-3A8780318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14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FFDCEF-A312-5146-8485-9B83057C9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E740-ACF4-4FF7-AF80-9634AB0F87BF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AFEE61-C07B-D1C8-B065-E1BAAA484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BD6B6-3FCD-1A32-B89B-8BE0E669B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D177-C7BB-4761-9964-3A8780318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8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E149D-8F8D-E3F5-AE62-A90DF4A73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A0081-471B-0FC0-B709-09BBECABA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4CEAC-72B2-9696-526C-EBC6BF95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7DC73-C346-80EC-BE9C-A92A4583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E740-ACF4-4FF7-AF80-9634AB0F87BF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54FC5-D47A-0DEA-751B-1124B2213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F1AA9-4521-B368-04F1-32465E6E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D177-C7BB-4761-9964-3A8780318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7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60E7A-B4D5-CA8E-3769-FDF254CDE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D9273E-E4C4-BCAA-267A-373732A211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39EF5A-5557-9EB8-1E80-07A303EF0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0CED6-E481-BD28-6AEE-9A94F9310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E740-ACF4-4FF7-AF80-9634AB0F87BF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C619E-8A18-BDC9-02EB-4788E862D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90BB2-9D8F-1191-B6BA-E03B460D5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D177-C7BB-4761-9964-3A8780318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20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28AF4E-39B3-CE8F-F86B-AB4286344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FC458-D39C-5E68-4E43-B09FE4E5D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C1717-A2B3-7BE6-77BA-CF4084F1E8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53E740-ACF4-4FF7-AF80-9634AB0F87BF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8E722-C09F-830F-6A0E-E7A875C1F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C20B9-5986-5A36-7A74-F4B2F2373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2D177-C7BB-4761-9964-3A8780318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0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6F18C-F4E8-52B6-FF03-F212A6B13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77837"/>
          </a:xfrm>
        </p:spPr>
        <p:txBody>
          <a:bodyPr>
            <a:normAutofit/>
          </a:bodyPr>
          <a:lstStyle/>
          <a:p>
            <a:r>
              <a:rPr lang="es-ES" sz="2400" b="1" dirty="0"/>
              <a:t>Portada</a:t>
            </a:r>
            <a:endParaRPr lang="en-US" sz="2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FB3AF3-0A48-7C01-7F01-7EAD9FC6F1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0C57AC-9911-FE4B-C6DE-049276391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0334"/>
            <a:ext cx="12192000" cy="63235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DCC94D-F6DF-9160-D506-A060D78AC257}"/>
              </a:ext>
            </a:extLst>
          </p:cNvPr>
          <p:cNvSpPr txBox="1"/>
          <p:nvPr/>
        </p:nvSpPr>
        <p:spPr>
          <a:xfrm>
            <a:off x="0" y="-54441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Portada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6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743A6-4824-2C2B-8D62-929D2807A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D1517-C372-4E01-4346-18849D76E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77837"/>
          </a:xfrm>
        </p:spPr>
        <p:txBody>
          <a:bodyPr>
            <a:normAutofit/>
          </a:bodyPr>
          <a:lstStyle/>
          <a:p>
            <a:endParaRPr lang="en-US" sz="2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BF803D-CB9B-9AEF-747C-26810A4CDB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CB431B-A4B6-96A9-D46C-19F17CC4839A}"/>
              </a:ext>
            </a:extLst>
          </p:cNvPr>
          <p:cNvSpPr txBox="1"/>
          <p:nvPr/>
        </p:nvSpPr>
        <p:spPr>
          <a:xfrm>
            <a:off x="0" y="-54441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Tabla de Eventos para un determinado ID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F52912-3628-8AC9-D15C-D9C73AE08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0" y="530334"/>
            <a:ext cx="12162100" cy="632766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CC39A1F-8BF9-AA0B-B579-49565DBDE4F6}"/>
              </a:ext>
            </a:extLst>
          </p:cNvPr>
          <p:cNvSpPr/>
          <p:nvPr/>
        </p:nvSpPr>
        <p:spPr>
          <a:xfrm>
            <a:off x="167148" y="1600200"/>
            <a:ext cx="648929" cy="3170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25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F20DF7-E7EB-3BD5-B1A1-697AAC413C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11191-BB28-223F-5579-B1F6A75CD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77837"/>
          </a:xfrm>
        </p:spPr>
        <p:txBody>
          <a:bodyPr>
            <a:normAutofit/>
          </a:bodyPr>
          <a:lstStyle/>
          <a:p>
            <a:endParaRPr lang="en-US" sz="2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2A79F7-8379-7651-A2A5-3F01BC2989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DD441C-85A3-4494-AE0E-38EDD8FFDA8B}"/>
              </a:ext>
            </a:extLst>
          </p:cNvPr>
          <p:cNvSpPr txBox="1"/>
          <p:nvPr/>
        </p:nvSpPr>
        <p:spPr>
          <a:xfrm>
            <a:off x="0" y="-54441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Tabla de Eventos para 2 filtros de ID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5FE481-ECB5-521E-4554-A1FE1F0AB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0334"/>
            <a:ext cx="12192000" cy="631467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596F384-5EE8-A018-C550-5B399611B8EF}"/>
              </a:ext>
            </a:extLst>
          </p:cNvPr>
          <p:cNvSpPr/>
          <p:nvPr/>
        </p:nvSpPr>
        <p:spPr>
          <a:xfrm>
            <a:off x="176981" y="1600200"/>
            <a:ext cx="491613" cy="2875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88BF33-6D6E-D6CD-C607-A9AF885A5D40}"/>
              </a:ext>
            </a:extLst>
          </p:cNvPr>
          <p:cNvSpPr/>
          <p:nvPr/>
        </p:nvSpPr>
        <p:spPr>
          <a:xfrm>
            <a:off x="176981" y="2556387"/>
            <a:ext cx="599767" cy="2875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78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8D2291-F3BC-D2C0-7F3A-6F00439A2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0A864-840F-CBE5-813C-B843724B0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77837"/>
          </a:xfrm>
        </p:spPr>
        <p:txBody>
          <a:bodyPr>
            <a:normAutofit/>
          </a:bodyPr>
          <a:lstStyle/>
          <a:p>
            <a:endParaRPr lang="en-US" sz="2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9D26D-895F-02EA-E0AF-9FA9AB2DA1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5D2E3C-C487-E9AA-6991-E2EAB5EC04C2}"/>
              </a:ext>
            </a:extLst>
          </p:cNvPr>
          <p:cNvSpPr txBox="1"/>
          <p:nvPr/>
        </p:nvSpPr>
        <p:spPr>
          <a:xfrm>
            <a:off x="0" y="-54441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Distribución de Tiempos para Ordenes de un mismo ID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3A695D-53D3-EDEE-4E54-1EBFA0BFA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0334"/>
            <a:ext cx="12192000" cy="630179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4F68B75-36C0-C667-57B1-21965965EC53}"/>
              </a:ext>
            </a:extLst>
          </p:cNvPr>
          <p:cNvSpPr/>
          <p:nvPr/>
        </p:nvSpPr>
        <p:spPr>
          <a:xfrm>
            <a:off x="196645" y="1600200"/>
            <a:ext cx="511278" cy="248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90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5FE79-390D-98D4-354B-91E492E80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C5F27-8437-4039-86B3-EA9AF2EF0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77837"/>
          </a:xfrm>
        </p:spPr>
        <p:txBody>
          <a:bodyPr>
            <a:normAutofit/>
          </a:bodyPr>
          <a:lstStyle/>
          <a:p>
            <a:endParaRPr lang="en-US" sz="2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666DA-D0AC-A97A-E64D-6D6D5FCEBB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365CE4-0841-C718-7E4E-E429AC5B87C4}"/>
              </a:ext>
            </a:extLst>
          </p:cNvPr>
          <p:cNvSpPr txBox="1"/>
          <p:nvPr/>
        </p:nvSpPr>
        <p:spPr>
          <a:xfrm>
            <a:off x="0" y="-54441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Distribución de Tiempos de un ID (doble filtro)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B549FA-D8B3-BADF-F421-1D0035364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0334"/>
            <a:ext cx="12192000" cy="631434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FF97780-2363-98D7-0CB8-363890AD35A0}"/>
              </a:ext>
            </a:extLst>
          </p:cNvPr>
          <p:cNvSpPr/>
          <p:nvPr/>
        </p:nvSpPr>
        <p:spPr>
          <a:xfrm>
            <a:off x="176981" y="1600200"/>
            <a:ext cx="521109" cy="2777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DF1FF5-F51A-1B37-C1EF-D6ACDEE6F39A}"/>
              </a:ext>
            </a:extLst>
          </p:cNvPr>
          <p:cNvSpPr/>
          <p:nvPr/>
        </p:nvSpPr>
        <p:spPr>
          <a:xfrm>
            <a:off x="176981" y="2536723"/>
            <a:ext cx="599767" cy="2777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12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931A39-BFBA-808C-305C-E41378862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3AD8E-B083-36AE-2EE3-3A864DC43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77837"/>
          </a:xfrm>
        </p:spPr>
        <p:txBody>
          <a:bodyPr>
            <a:normAutofit/>
          </a:bodyPr>
          <a:lstStyle/>
          <a:p>
            <a:r>
              <a:rPr lang="es-ES" sz="2400" b="1" dirty="0"/>
              <a:t>Portada</a:t>
            </a:r>
            <a:endParaRPr lang="en-US" sz="2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B6635C-B60A-08F7-04FA-E9F81A0B03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D3DE61-3A91-F59E-44C6-12B5CDE49F7A}"/>
              </a:ext>
            </a:extLst>
          </p:cNvPr>
          <p:cNvSpPr txBox="1"/>
          <p:nvPr/>
        </p:nvSpPr>
        <p:spPr>
          <a:xfrm>
            <a:off x="0" y="-54441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Semáforo Eficiencia y </a:t>
            </a:r>
            <a:r>
              <a:rPr lang="es-ES" sz="3200" b="1" dirty="0" err="1">
                <a:solidFill>
                  <a:schemeClr val="bg1"/>
                </a:solidFill>
              </a:rPr>
              <a:t>Scatter</a:t>
            </a:r>
            <a:r>
              <a:rPr lang="es-ES" sz="3200" b="1" dirty="0">
                <a:solidFill>
                  <a:schemeClr val="bg1"/>
                </a:solidFill>
              </a:rPr>
              <a:t> </a:t>
            </a:r>
            <a:r>
              <a:rPr lang="es-ES" sz="3200" b="1" dirty="0" err="1">
                <a:solidFill>
                  <a:schemeClr val="bg1"/>
                </a:solidFill>
              </a:rPr>
              <a:t>Plot</a:t>
            </a:r>
            <a:r>
              <a:rPr lang="es-ES" sz="3200" b="1" dirty="0">
                <a:solidFill>
                  <a:schemeClr val="bg1"/>
                </a:solidFill>
              </a:rPr>
              <a:t> General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C1FF1F-D5B9-E4CE-0BC1-AE38C7357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0334"/>
            <a:ext cx="12192000" cy="629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822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2EF78-97FA-5F42-8506-26431F07D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95DD5-91C8-D586-C31E-256F5DB94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77837"/>
          </a:xfrm>
        </p:spPr>
        <p:txBody>
          <a:bodyPr>
            <a:normAutofit/>
          </a:bodyPr>
          <a:lstStyle/>
          <a:p>
            <a:r>
              <a:rPr lang="es-ES" sz="2400" b="1" dirty="0"/>
              <a:t>Portada</a:t>
            </a:r>
            <a:endParaRPr lang="en-US" sz="2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B85AB-A780-5DCE-BEBE-764B513A41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7BC6DA-BA23-E7EA-4A0F-2C9EC01510A2}"/>
              </a:ext>
            </a:extLst>
          </p:cNvPr>
          <p:cNvSpPr txBox="1"/>
          <p:nvPr/>
        </p:nvSpPr>
        <p:spPr>
          <a:xfrm>
            <a:off x="0" y="-54441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Semáforo Eficiencia y </a:t>
            </a:r>
            <a:r>
              <a:rPr lang="es-ES" sz="3200" b="1" dirty="0" err="1">
                <a:solidFill>
                  <a:schemeClr val="bg1"/>
                </a:solidFill>
              </a:rPr>
              <a:t>Scatter</a:t>
            </a:r>
            <a:r>
              <a:rPr lang="es-ES" sz="3200" b="1" dirty="0">
                <a:solidFill>
                  <a:schemeClr val="bg1"/>
                </a:solidFill>
              </a:rPr>
              <a:t> </a:t>
            </a:r>
            <a:r>
              <a:rPr lang="es-ES" sz="3200" b="1" dirty="0" err="1">
                <a:solidFill>
                  <a:schemeClr val="bg1"/>
                </a:solidFill>
              </a:rPr>
              <a:t>Plot</a:t>
            </a:r>
            <a:r>
              <a:rPr lang="es-ES" sz="3200" b="1" dirty="0">
                <a:solidFill>
                  <a:schemeClr val="bg1"/>
                </a:solidFill>
              </a:rPr>
              <a:t> para una ID (doble filtro)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29C912-EF9B-0DB9-9D66-1A2470ED7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0334"/>
            <a:ext cx="12192000" cy="630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70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56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Portada</vt:lpstr>
      <vt:lpstr>PowerPoint Presentation</vt:lpstr>
      <vt:lpstr>PowerPoint Presentation</vt:lpstr>
      <vt:lpstr>PowerPoint Presentation</vt:lpstr>
      <vt:lpstr>PowerPoint Presentation</vt:lpstr>
      <vt:lpstr>Portada</vt:lpstr>
      <vt:lpstr>Portada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Marcelo López</dc:creator>
  <cp:lastModifiedBy>Marcelo López</cp:lastModifiedBy>
  <cp:revision>1</cp:revision>
  <dcterms:created xsi:type="dcterms:W3CDTF">2025-07-29T11:15:55Z</dcterms:created>
  <dcterms:modified xsi:type="dcterms:W3CDTF">2025-07-29T11:30:17Z</dcterms:modified>
</cp:coreProperties>
</file>