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1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D300B-FD1E-2FB4-A67E-129D4E6A2A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41CBC5-A2FB-E436-58A5-F3C033E99A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CF33C-E9F1-6858-7B70-BD0CDD731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44A2-DCCF-4D66-9691-B7976FBB18A0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D0EDE-CD26-7357-A6D1-7C1791408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BC719-FD66-3C41-E6AF-FC0BCF9BD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257DA-F372-4A30-ACE5-92D3B5DD2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21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7735E-A892-EF49-C072-C6E8C0665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4CF118-19C9-20E3-3E22-4048D5CE36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92A84-234B-C4CE-DE4D-527220D4F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44A2-DCCF-4D66-9691-B7976FBB18A0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12270-AF65-EC4F-97E4-A3B9F2208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84004-E5B5-A1EC-3D10-137DF2011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257DA-F372-4A30-ACE5-92D3B5DD2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1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48890B-BE5B-6E20-BFB8-1F323FE105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450D3F-A684-AEF4-2C1A-0A4AE78FC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401D-1554-4EE6-9CD9-DA30419EE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44A2-DCCF-4D66-9691-B7976FBB18A0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3B7EF-C2BA-0A01-07E3-61A0AC893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564AF-9D97-28AC-8483-8AC8FC9D9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257DA-F372-4A30-ACE5-92D3B5DD2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57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0A570-86C3-7D5C-8EE7-09BDEF75F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59D96-1B52-2741-18B7-C1E1A7412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4B8A2-1822-AAE1-F32E-EB1E24B86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44A2-DCCF-4D66-9691-B7976FBB18A0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05598-759F-22E2-D72D-68CAD9126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0BF46-37FB-3FCE-8AA5-1939113E1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257DA-F372-4A30-ACE5-92D3B5DD2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610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26BE7-4E61-BE46-0582-5DB211927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AFA138-DD5B-B967-2BB5-81F5F6274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5B1FD-C2F6-324D-DF6D-4362C3C56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44A2-DCCF-4D66-9691-B7976FBB18A0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FAACD-93B3-7935-92E5-ABBDFC56F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09A40-CA82-A27A-2C3E-1788F6203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257DA-F372-4A30-ACE5-92D3B5DD2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82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0851A-245C-7509-489E-7C1F6DD26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70402-E642-9D59-97A9-7AFE50575A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D56C65-3028-692A-DAD2-F9156C1ED8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8F493-F179-3C3C-6C48-BBCAEFDCC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44A2-DCCF-4D66-9691-B7976FBB18A0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09C78-5777-AC12-FA0F-C15338ED6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F35C2A-616A-C459-991F-EC2E7FE2D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257DA-F372-4A30-ACE5-92D3B5DD2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278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5DAFC-67F4-4B4E-B25A-B7B0CC384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2BB04-0820-CF60-E679-1682625AF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3E1EB-A4B0-37B4-2420-CBA52ED58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FB24A3-1263-6D9E-645C-C1B1C72A9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A81134-3350-58E1-3648-C4B5B39BD5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5C92-0F11-DD0A-0998-7910AFBF5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44A2-DCCF-4D66-9691-B7976FBB18A0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E35A0C-A678-F03F-F130-714B86296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D0F688-3EC0-7F42-2B3C-4F000497F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257DA-F372-4A30-ACE5-92D3B5DD2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36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6C3F7-0C08-5B49-8C1A-C1657CC8B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C67BCD-F2E4-2DC6-AC68-F8980D292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44A2-DCCF-4D66-9691-B7976FBB18A0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3FCB0B-7B97-513B-5B28-2A1B3A5B0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FB696B-9C59-8CFA-9615-2688473DB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257DA-F372-4A30-ACE5-92D3B5DD2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212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452834-C088-06AF-1F74-477A50623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44A2-DCCF-4D66-9691-B7976FBB18A0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3A6C8C-9071-5068-9190-4F2973C3E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F189B1-FABE-7E47-7D8D-F74B229F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257DA-F372-4A30-ACE5-92D3B5DD2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98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102EE-94D7-8783-7832-69848970B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32C90-1FF7-5289-2FFA-89E1EC6A1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6495F7-ADC6-A7B0-1E5B-A69493EB0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77DE01-5AEE-6E45-CA76-60E121E5D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44A2-DCCF-4D66-9691-B7976FBB18A0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4C2FC3-C040-BAF1-9F11-581AACA98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A81A4-A175-A92B-99F4-511BDE4F2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257DA-F372-4A30-ACE5-92D3B5DD2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820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5E44E-86B4-84FA-1C1D-71119508B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3FA333-77CF-8FF7-F30E-145BAC0430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DC8D60-4B66-13F0-992E-057F788D5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D33953-C87F-9054-68C3-394AAEF38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44A2-DCCF-4D66-9691-B7976FBB18A0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22C8B7-B2CA-7742-FEBD-5DC0AF978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F780CD-4005-4F89-58A2-49F6F4ABE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257DA-F372-4A30-ACE5-92D3B5DD2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97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8B9342-41EA-2168-7B9F-77CDE4C43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61069-6F72-0980-610C-63942E72E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4503C-FBCB-3C35-58B6-72CFF3095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EE44A2-DCCF-4D66-9691-B7976FBB18A0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73564-7D3F-3FB7-1AB5-E4B47E1522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96DB6-E286-3171-90E6-0CCC9995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C257DA-F372-4A30-ACE5-92D3B5DD2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43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73180-DB67-E375-58CE-0360331B8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0114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Data Flow </a:t>
            </a:r>
            <a:r>
              <a:rPr lang="es-ES" dirty="0" err="1"/>
              <a:t>Structure</a:t>
            </a:r>
            <a:endParaRPr lang="en-US" dirty="0"/>
          </a:p>
        </p:txBody>
      </p:sp>
      <p:pic>
        <p:nvPicPr>
          <p:cNvPr id="5" name="Content Placeholder 4" descr="A diagram of a software process&#10;&#10;AI-generated content may be incorrect.">
            <a:extLst>
              <a:ext uri="{FF2B5EF4-FFF2-40B4-BE49-F238E27FC236}">
                <a16:creationId xmlns:a16="http://schemas.microsoft.com/office/drawing/2014/main" id="{A93493FB-1ADF-9CE2-5BE8-B798807637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803" y="865240"/>
            <a:ext cx="8838394" cy="5892262"/>
          </a:xfrm>
        </p:spPr>
      </p:pic>
    </p:spTree>
    <p:extLst>
      <p:ext uri="{BB962C8B-B14F-4D97-AF65-F5344CB8AC3E}">
        <p14:creationId xmlns:p14="http://schemas.microsoft.com/office/powerpoint/2010/main" val="1881457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2F660-5852-0D0A-10C5-345C615AF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9610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Etl.log</a:t>
            </a:r>
            <a:endParaRPr lang="en-US" dirty="0"/>
          </a:p>
        </p:txBody>
      </p:sp>
      <p:pic>
        <p:nvPicPr>
          <p:cNvPr id="5" name="Content Placeholder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E35BD4D0-F738-DA60-EE9D-A7FA77880C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03" y="1387681"/>
            <a:ext cx="9837793" cy="3272810"/>
          </a:xfrm>
        </p:spPr>
      </p:pic>
    </p:spTree>
    <p:extLst>
      <p:ext uri="{BB962C8B-B14F-4D97-AF65-F5344CB8AC3E}">
        <p14:creationId xmlns:p14="http://schemas.microsoft.com/office/powerpoint/2010/main" val="3619044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281C8-AB7D-85A2-4693-0358863DC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9778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Data </a:t>
            </a:r>
            <a:r>
              <a:rPr lang="es-ES" dirty="0" err="1"/>
              <a:t>Cleaned</a:t>
            </a:r>
            <a:r>
              <a:rPr lang="es-ES" dirty="0"/>
              <a:t> Output</a:t>
            </a:r>
            <a:endParaRPr lang="en-US" dirty="0"/>
          </a:p>
        </p:txBody>
      </p:sp>
      <p:pic>
        <p:nvPicPr>
          <p:cNvPr id="5" name="Content Placeholder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C273CF1E-CDF1-6763-BBBD-777658AFAF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525" y="884904"/>
            <a:ext cx="8376713" cy="5848606"/>
          </a:xfrm>
        </p:spPr>
      </p:pic>
    </p:spTree>
    <p:extLst>
      <p:ext uri="{BB962C8B-B14F-4D97-AF65-F5344CB8AC3E}">
        <p14:creationId xmlns:p14="http://schemas.microsoft.com/office/powerpoint/2010/main" val="3521971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7FA05-5AF2-E34E-94BD-50F8AF516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0281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Folders </a:t>
            </a:r>
            <a:r>
              <a:rPr lang="es-ES" dirty="0" err="1"/>
              <a:t>Structure</a:t>
            </a:r>
            <a:endParaRPr lang="en-US" dirty="0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7310EEC-EA67-B0BF-1916-E159164B74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905" y="963560"/>
            <a:ext cx="2452966" cy="5853025"/>
          </a:xfrm>
        </p:spPr>
      </p:pic>
    </p:spTree>
    <p:extLst>
      <p:ext uri="{BB962C8B-B14F-4D97-AF65-F5344CB8AC3E}">
        <p14:creationId xmlns:p14="http://schemas.microsoft.com/office/powerpoint/2010/main" val="260033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A132F-E370-9579-51BF-6534C36DF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9946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Data Raw</a:t>
            </a:r>
            <a:endParaRPr lang="en-US" dirty="0"/>
          </a:p>
        </p:txBody>
      </p:sp>
      <p:pic>
        <p:nvPicPr>
          <p:cNvPr id="5" name="Content Placeholder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1CFCAEDE-CE7F-23EF-3A43-A3B5E3E905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218" y="973394"/>
            <a:ext cx="7768872" cy="5847538"/>
          </a:xfrm>
        </p:spPr>
      </p:pic>
    </p:spTree>
    <p:extLst>
      <p:ext uri="{BB962C8B-B14F-4D97-AF65-F5344CB8AC3E}">
        <p14:creationId xmlns:p14="http://schemas.microsoft.com/office/powerpoint/2010/main" val="493665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BA9D-CDF7-24DD-B69C-C5C08D32E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9778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Requirements.txt</a:t>
            </a:r>
            <a:endParaRPr lang="en-US" dirty="0"/>
          </a:p>
        </p:txBody>
      </p:sp>
      <p:pic>
        <p:nvPicPr>
          <p:cNvPr id="5" name="Content Placeholder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7CC4087C-8AD2-7D15-5C2B-B3A2465985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254" y="1347019"/>
            <a:ext cx="6717491" cy="3903407"/>
          </a:xfrm>
        </p:spPr>
      </p:pic>
    </p:spTree>
    <p:extLst>
      <p:ext uri="{BB962C8B-B14F-4D97-AF65-F5344CB8AC3E}">
        <p14:creationId xmlns:p14="http://schemas.microsoft.com/office/powerpoint/2010/main" val="3564538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26101-5083-E326-D419-6FE2AC5C1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9778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Io.py</a:t>
            </a:r>
            <a:endParaRPr lang="en-US" dirty="0"/>
          </a:p>
        </p:txBody>
      </p:sp>
      <p:pic>
        <p:nvPicPr>
          <p:cNvPr id="5" name="Content Placeholder 4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DF30D237-545B-7F14-F0C4-33968D84B1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505" y="1219200"/>
            <a:ext cx="7868430" cy="3923070"/>
          </a:xfrm>
        </p:spPr>
      </p:pic>
    </p:spTree>
    <p:extLst>
      <p:ext uri="{BB962C8B-B14F-4D97-AF65-F5344CB8AC3E}">
        <p14:creationId xmlns:p14="http://schemas.microsoft.com/office/powerpoint/2010/main" val="924930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DC279-5B81-0C91-358C-3C9DAEF75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9610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Config.py</a:t>
            </a:r>
            <a:endParaRPr lang="en-US" dirty="0"/>
          </a:p>
        </p:txBody>
      </p:sp>
      <p:pic>
        <p:nvPicPr>
          <p:cNvPr id="5" name="Content Placeholder 4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FF267751-102E-8DD8-83F3-67A86F770D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72" y="1396181"/>
            <a:ext cx="11471372" cy="3146322"/>
          </a:xfrm>
        </p:spPr>
      </p:pic>
    </p:spTree>
    <p:extLst>
      <p:ext uri="{BB962C8B-B14F-4D97-AF65-F5344CB8AC3E}">
        <p14:creationId xmlns:p14="http://schemas.microsoft.com/office/powerpoint/2010/main" val="2465132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E07B5-AE24-8DD4-A724-C23C48193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9946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Transform.py</a:t>
            </a:r>
            <a:endParaRPr lang="en-US" dirty="0"/>
          </a:p>
        </p:txBody>
      </p:sp>
      <p:pic>
        <p:nvPicPr>
          <p:cNvPr id="5" name="Content Placeholder 4" descr="A computer screen shot of a program code&#10;&#10;AI-generated content may be incorrect.">
            <a:extLst>
              <a:ext uri="{FF2B5EF4-FFF2-40B4-BE49-F238E27FC236}">
                <a16:creationId xmlns:a16="http://schemas.microsoft.com/office/drawing/2014/main" id="{C266D041-4B41-7ACD-88F7-00998B519C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29" y="943898"/>
            <a:ext cx="7739454" cy="5673211"/>
          </a:xfrm>
        </p:spPr>
      </p:pic>
    </p:spTree>
    <p:extLst>
      <p:ext uri="{BB962C8B-B14F-4D97-AF65-F5344CB8AC3E}">
        <p14:creationId xmlns:p14="http://schemas.microsoft.com/office/powerpoint/2010/main" val="2761099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2D6BC-9A82-D41F-D2B4-98D265C9F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9610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Validate.py</a:t>
            </a:r>
            <a:endParaRPr lang="en-US" dirty="0"/>
          </a:p>
        </p:txBody>
      </p:sp>
      <p:pic>
        <p:nvPicPr>
          <p:cNvPr id="5" name="Content Placeholder 4" descr="A computer screen shot of text&#10;&#10;AI-generated content may be incorrect.">
            <a:extLst>
              <a:ext uri="{FF2B5EF4-FFF2-40B4-BE49-F238E27FC236}">
                <a16:creationId xmlns:a16="http://schemas.microsoft.com/office/drawing/2014/main" id="{36ECC790-C4C9-1411-FAF7-F1AA8FC6B9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02" y="894736"/>
            <a:ext cx="10283872" cy="5644663"/>
          </a:xfrm>
        </p:spPr>
      </p:pic>
    </p:spTree>
    <p:extLst>
      <p:ext uri="{BB962C8B-B14F-4D97-AF65-F5344CB8AC3E}">
        <p14:creationId xmlns:p14="http://schemas.microsoft.com/office/powerpoint/2010/main" val="868008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BF3F4-1290-7CA4-9299-DBDC09283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0114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Test_transform.py</a:t>
            </a:r>
            <a:endParaRPr lang="en-US" dirty="0"/>
          </a:p>
        </p:txBody>
      </p:sp>
      <p:pic>
        <p:nvPicPr>
          <p:cNvPr id="5" name="Content Placeholder 4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4DBCF14B-7158-6ED7-8DE8-B30F47DBBA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11" y="1012723"/>
            <a:ext cx="10246657" cy="3746089"/>
          </a:xfrm>
        </p:spPr>
      </p:pic>
    </p:spTree>
    <p:extLst>
      <p:ext uri="{BB962C8B-B14F-4D97-AF65-F5344CB8AC3E}">
        <p14:creationId xmlns:p14="http://schemas.microsoft.com/office/powerpoint/2010/main" val="2713331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33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Data Flow Structure</vt:lpstr>
      <vt:lpstr>Folders Structure</vt:lpstr>
      <vt:lpstr>Data Raw</vt:lpstr>
      <vt:lpstr>Requirements.txt</vt:lpstr>
      <vt:lpstr>Io.py</vt:lpstr>
      <vt:lpstr>Config.py</vt:lpstr>
      <vt:lpstr>Transform.py</vt:lpstr>
      <vt:lpstr>Validate.py</vt:lpstr>
      <vt:lpstr>Test_transform.py</vt:lpstr>
      <vt:lpstr>Etl.log</vt:lpstr>
      <vt:lpstr>Data Cleaned 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Marcelo López</dc:creator>
  <cp:lastModifiedBy>Marcelo López</cp:lastModifiedBy>
  <cp:revision>1</cp:revision>
  <dcterms:created xsi:type="dcterms:W3CDTF">2025-07-20T21:13:22Z</dcterms:created>
  <dcterms:modified xsi:type="dcterms:W3CDTF">2025-07-20T21:21:53Z</dcterms:modified>
</cp:coreProperties>
</file>