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033E-37A1-CF9C-DBFA-4ADF4C3DF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EDE12-427B-A054-6A56-E2BB7CD66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EA033-5EFB-6720-3403-5330E2B6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CD-C4EE-4866-88CA-B2F84F67190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F7E2-33FB-96BD-D7AB-120242BC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C8496-BAED-5070-673B-CE9A5890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3C8D-4CFF-4E11-B369-A5184893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532C-C6AD-9CEE-50A5-E30816DD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A37A-5D03-592C-C8D1-26E3EE5ED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8C5B-C40B-4253-B162-7A676111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CD-C4EE-4866-88CA-B2F84F67190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DF7A-F868-5EBA-250D-F965D9C3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D6C3-038B-C3AE-C639-B4F8DC77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3C8D-4CFF-4E11-B369-A5184893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B9C88-1DE9-02B0-C236-FCCFC9314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52A1E-C8DD-DC14-A41C-2BCB8C052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466D-4FCD-8A00-9616-964A5F01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CD-C4EE-4866-88CA-B2F84F67190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EC1FB-08E1-8B09-F171-FF25F3A1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E4097-AC1D-EE15-445B-D922020D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3C8D-4CFF-4E11-B369-A5184893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AD94-7219-4CAC-BB86-EF777164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FCF5-2075-0DD1-1675-08B02C96D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004CC-B624-8D62-506B-3992E5D0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CD-C4EE-4866-88CA-B2F84F67190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5BA4-A636-06F8-9332-47F90767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B3FCF-F5A1-ABA3-636E-885769A5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3C8D-4CFF-4E11-B369-A5184893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9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BCC9-A931-4A62-CEAC-97E53161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584B-2BF6-A9D8-6D2D-AE2D9C5DB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49272-8B13-1E3A-5AA7-078BCCB5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CD-C4EE-4866-88CA-B2F84F67190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F4C5-2A3B-4013-8FE1-AC1F5F92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60D73-E360-AD9D-8D99-BC87C1CA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3C8D-4CFF-4E11-B369-A5184893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6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6E69-70D9-B681-99EC-09B62292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2865-9A48-C0E4-BD72-5F1D9189C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0E75F-464E-A2DD-7AFB-CFD93E47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D7272-BEAD-6D68-DB00-09CA0E77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CD-C4EE-4866-88CA-B2F84F67190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B8D55-0CD2-BB59-2C17-C4A4D6B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2B229-850E-8A5A-AE38-6170E933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3C8D-4CFF-4E11-B369-A5184893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C735-24FC-0241-53F1-F4B3017C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6DF39-C0B9-820B-EED6-155DB82D5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B358D-0EB4-2EB3-B575-02D8411D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E61BF-24D9-57B0-EE7F-57D749955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474A8-04B2-E254-D04F-9CAB9B0DF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388D9-924D-ADD7-9FC7-4577BE5E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CD-C4EE-4866-88CA-B2F84F67190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48CF8-6BC1-2759-FFE2-74CEFA0E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1B499-37DA-C509-ECE7-8AE10036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3C8D-4CFF-4E11-B369-A5184893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9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31CE-ABAC-7173-8969-BDA11ACD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2A257-5AEC-3AE5-8749-26A36E23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CD-C4EE-4866-88CA-B2F84F67190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48CA1-9749-1D8A-4355-61E6CCC0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42B82-05D2-F81F-9C2F-8DE1DD1A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3C8D-4CFF-4E11-B369-A5184893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6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8F2C8-F34D-8398-952F-5DE7DBAB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CD-C4EE-4866-88CA-B2F84F67190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B1B08-4609-0537-92AA-B9A8FA18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F73C-0B5E-8813-96C7-E531197D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3C8D-4CFF-4E11-B369-A5184893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0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E8D8-FA34-C476-444A-6CB64948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5015-3A48-CB78-E407-C1EAC2CB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155B1-BA0F-57E3-3B1C-B5A2557E7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64F7-C3B4-D0C0-1FDC-A218617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CD-C4EE-4866-88CA-B2F84F67190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703DC-8A7E-7B04-DB16-F8302627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B1A72-8392-D5CA-A1CD-E14E1C19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3C8D-4CFF-4E11-B369-A5184893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3BEF-0EBB-0B2E-22FA-4A80C738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116C4-4AE2-C7F8-DAE8-640454F99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0D950-3483-37CA-AC0A-E7636B08A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AA7DE-CECC-FB53-1D9F-BC9871A3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CD-C4EE-4866-88CA-B2F84F67190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C267D-0D86-CA23-E011-45AAD6EE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7143A-DC51-D168-6F50-6E5FD39B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3C8D-4CFF-4E11-B369-A5184893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8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CDC34-C3A6-45E0-57D5-789CDA55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724D1-A94C-7E56-23D4-C3A046CC4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25003-8D43-A9EF-AEF8-D266C3497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FC8CD-C4EE-4866-88CA-B2F84F67190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34021-CB99-5E3E-29DF-4D0B48303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3FF7-8ABB-BB13-395F-573184A4D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13C8D-4CFF-4E11-B369-A5184893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6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597D-E16F-8E0C-39EC-131C8812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77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Data Flow Pipeline</a:t>
            </a:r>
            <a:endParaRPr lang="en-US" dirty="0"/>
          </a:p>
        </p:txBody>
      </p:sp>
      <p:pic>
        <p:nvPicPr>
          <p:cNvPr id="5" name="Content Placeholder 4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CC22BF44-8974-4BF9-3861-3CC712C73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698" y="884904"/>
            <a:ext cx="8782663" cy="5855108"/>
          </a:xfrm>
        </p:spPr>
      </p:pic>
    </p:spTree>
    <p:extLst>
      <p:ext uri="{BB962C8B-B14F-4D97-AF65-F5344CB8AC3E}">
        <p14:creationId xmlns:p14="http://schemas.microsoft.com/office/powerpoint/2010/main" val="197363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2326-16CC-94EB-077C-C5856CDF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94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export.py</a:t>
            </a:r>
            <a:endParaRPr lang="en-US" dirty="0"/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230B517-C460-FA18-E26A-52CEC1D4D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19" y="1132041"/>
            <a:ext cx="10197161" cy="3793920"/>
          </a:xfrm>
        </p:spPr>
      </p:pic>
    </p:spTree>
    <p:extLst>
      <p:ext uri="{BB962C8B-B14F-4D97-AF65-F5344CB8AC3E}">
        <p14:creationId xmlns:p14="http://schemas.microsoft.com/office/powerpoint/2010/main" val="117909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379B-5922-B559-2032-8C6057EB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etl.log</a:t>
            </a:r>
            <a:endParaRPr lang="en-US" dirty="0"/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F3CB855-E179-579B-7A1F-D44A417B3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51" y="1189704"/>
            <a:ext cx="11444698" cy="4847302"/>
          </a:xfrm>
        </p:spPr>
      </p:pic>
    </p:spTree>
    <p:extLst>
      <p:ext uri="{BB962C8B-B14F-4D97-AF65-F5344CB8AC3E}">
        <p14:creationId xmlns:p14="http://schemas.microsoft.com/office/powerpoint/2010/main" val="425472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5773-C455-4675-B536-322EE419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Data Output (.</a:t>
            </a:r>
            <a:r>
              <a:rPr lang="es-ES" dirty="0" err="1"/>
              <a:t>csv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EA4493A-1BA3-CA42-D32C-88BA748DC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76" y="943898"/>
            <a:ext cx="7636650" cy="5631246"/>
          </a:xfrm>
        </p:spPr>
      </p:pic>
    </p:spTree>
    <p:extLst>
      <p:ext uri="{BB962C8B-B14F-4D97-AF65-F5344CB8AC3E}">
        <p14:creationId xmlns:p14="http://schemas.microsoft.com/office/powerpoint/2010/main" val="86842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F2E9-5705-855A-CC11-0EF5284F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Data Output (.</a:t>
            </a:r>
            <a:r>
              <a:rPr lang="es-ES" dirty="0" err="1"/>
              <a:t>parquet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5" name="Content Placeholder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2AF7C168-5768-960C-F2D5-26CDD3A38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9" y="1161904"/>
            <a:ext cx="11778562" cy="4534192"/>
          </a:xfrm>
        </p:spPr>
      </p:pic>
    </p:spTree>
    <p:extLst>
      <p:ext uri="{BB962C8B-B14F-4D97-AF65-F5344CB8AC3E}">
        <p14:creationId xmlns:p14="http://schemas.microsoft.com/office/powerpoint/2010/main" val="266677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2F51-6D2E-B663-C45E-B7D746D9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10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Data Output (.</a:t>
            </a:r>
            <a:r>
              <a:rPr lang="es-ES" dirty="0" err="1"/>
              <a:t>snappy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5" name="Content Placeholder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2E1BE027-7706-9BBE-63AD-2EE499F67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9" y="1161538"/>
            <a:ext cx="11127997" cy="4211540"/>
          </a:xfrm>
        </p:spPr>
      </p:pic>
    </p:spTree>
    <p:extLst>
      <p:ext uri="{BB962C8B-B14F-4D97-AF65-F5344CB8AC3E}">
        <p14:creationId xmlns:p14="http://schemas.microsoft.com/office/powerpoint/2010/main" val="63594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A7DE-AEEB-C2DC-4D6C-BE0ED91B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Folders </a:t>
            </a:r>
            <a:r>
              <a:rPr lang="es-ES" dirty="0" err="1"/>
              <a:t>Structure</a:t>
            </a:r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34252E-8A0C-C5EE-6784-B8F61CDC8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71" y="875995"/>
            <a:ext cx="1799303" cy="5896182"/>
          </a:xfrm>
        </p:spPr>
      </p:pic>
    </p:spTree>
    <p:extLst>
      <p:ext uri="{BB962C8B-B14F-4D97-AF65-F5344CB8AC3E}">
        <p14:creationId xmlns:p14="http://schemas.microsoft.com/office/powerpoint/2010/main" val="192362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6F5A-370B-0264-4652-79E794E3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Data Raw (orders.csv)</a:t>
            </a:r>
            <a:endParaRPr lang="en-US" dirty="0"/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2F492C7-E513-DDD5-09F7-111CE97DB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19" y="909505"/>
            <a:ext cx="4935794" cy="5834880"/>
          </a:xfrm>
        </p:spPr>
      </p:pic>
    </p:spTree>
    <p:extLst>
      <p:ext uri="{BB962C8B-B14F-4D97-AF65-F5344CB8AC3E}">
        <p14:creationId xmlns:p14="http://schemas.microsoft.com/office/powerpoint/2010/main" val="50908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B44B-45E6-6B7A-739E-6FC0739D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Data Raw (customers.csv)</a:t>
            </a:r>
            <a:endParaRPr lang="en-US" dirty="0"/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5E946E4-2BDC-EDBC-556A-F6921C5A3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96" y="902034"/>
            <a:ext cx="4487901" cy="5774069"/>
          </a:xfrm>
        </p:spPr>
      </p:pic>
    </p:spTree>
    <p:extLst>
      <p:ext uri="{BB962C8B-B14F-4D97-AF65-F5344CB8AC3E}">
        <p14:creationId xmlns:p14="http://schemas.microsoft.com/office/powerpoint/2010/main" val="243926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3B62-8E98-9D35-6C31-7FBF7895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94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requirements.txt</a:t>
            </a:r>
            <a:endParaRPr lang="en-US" dirty="0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213AE60-723A-4961-4C56-1415A283D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66" y="1268362"/>
            <a:ext cx="5601632" cy="2467853"/>
          </a:xfrm>
        </p:spPr>
      </p:pic>
    </p:spTree>
    <p:extLst>
      <p:ext uri="{BB962C8B-B14F-4D97-AF65-F5344CB8AC3E}">
        <p14:creationId xmlns:p14="http://schemas.microsoft.com/office/powerpoint/2010/main" val="328323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4DCF-394E-5C1B-0C88-C97C6127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77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transform.py</a:t>
            </a:r>
            <a:endParaRPr lang="en-US" dirty="0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7B4FD1F-11E7-ED3C-3B55-38806CBEC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40" y="884904"/>
            <a:ext cx="8681263" cy="5607970"/>
          </a:xfrm>
        </p:spPr>
      </p:pic>
    </p:spTree>
    <p:extLst>
      <p:ext uri="{BB962C8B-B14F-4D97-AF65-F5344CB8AC3E}">
        <p14:creationId xmlns:p14="http://schemas.microsoft.com/office/powerpoint/2010/main" val="140226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3768-57E2-ADC0-F752-18C7ABCC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validate.py</a:t>
            </a:r>
            <a:endParaRPr lang="en-US" dirty="0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372201E-886B-58B0-959B-1EF58C0DC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45" y="904568"/>
            <a:ext cx="7197910" cy="5745122"/>
          </a:xfrm>
        </p:spPr>
      </p:pic>
    </p:spTree>
    <p:extLst>
      <p:ext uri="{BB962C8B-B14F-4D97-AF65-F5344CB8AC3E}">
        <p14:creationId xmlns:p14="http://schemas.microsoft.com/office/powerpoint/2010/main" val="206577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BB14-C968-64B4-F92D-0B1603AA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94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main.py (parte 1)</a:t>
            </a:r>
            <a:endParaRPr lang="en-US" dirty="0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5B106D8-9CCB-2338-3FAA-5E06C6420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03" y="875072"/>
            <a:ext cx="5532194" cy="5666038"/>
          </a:xfrm>
        </p:spPr>
      </p:pic>
    </p:spTree>
    <p:extLst>
      <p:ext uri="{BB962C8B-B14F-4D97-AF65-F5344CB8AC3E}">
        <p14:creationId xmlns:p14="http://schemas.microsoft.com/office/powerpoint/2010/main" val="181240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1812-DA1E-EC98-71CD-4920A4BD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main.py (parte 2)</a:t>
            </a:r>
            <a:endParaRPr lang="en-US" dirty="0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888CE4D-6F7C-9B4C-975C-3529D0FEB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61" y="983226"/>
            <a:ext cx="7019342" cy="5731771"/>
          </a:xfrm>
        </p:spPr>
      </p:pic>
    </p:spTree>
    <p:extLst>
      <p:ext uri="{BB962C8B-B14F-4D97-AF65-F5344CB8AC3E}">
        <p14:creationId xmlns:p14="http://schemas.microsoft.com/office/powerpoint/2010/main" val="258059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63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Data Flow Pipeline</vt:lpstr>
      <vt:lpstr>Folders Structure</vt:lpstr>
      <vt:lpstr>Data Raw (orders.csv)</vt:lpstr>
      <vt:lpstr>Data Raw (customers.csv)</vt:lpstr>
      <vt:lpstr>requirements.txt</vt:lpstr>
      <vt:lpstr>transform.py</vt:lpstr>
      <vt:lpstr>validate.py</vt:lpstr>
      <vt:lpstr>main.py (parte 1)</vt:lpstr>
      <vt:lpstr>main.py (parte 2)</vt:lpstr>
      <vt:lpstr>export.py</vt:lpstr>
      <vt:lpstr>etl.log</vt:lpstr>
      <vt:lpstr>Data Output (.csv)</vt:lpstr>
      <vt:lpstr>Data Output (.parquet)</vt:lpstr>
      <vt:lpstr>Data Output (.snappy)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López</dc:creator>
  <cp:lastModifiedBy>Marcelo López</cp:lastModifiedBy>
  <cp:revision>1</cp:revision>
  <dcterms:created xsi:type="dcterms:W3CDTF">2025-07-20T22:43:27Z</dcterms:created>
  <dcterms:modified xsi:type="dcterms:W3CDTF">2025-07-20T22:53:37Z</dcterms:modified>
</cp:coreProperties>
</file>