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df22438d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df22438d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df22438d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df22438d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df22438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df22438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df22438d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df22438d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df22438d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df22438d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df22438d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df22438d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df22438dd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df22438dd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140550" y="1156150"/>
            <a:ext cx="28308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Demand</a:t>
            </a:r>
            <a:endParaRPr sz="8600"/>
          </a:p>
        </p:txBody>
      </p:sp>
      <p:sp>
        <p:nvSpPr>
          <p:cNvPr id="86" name="Google Shape;86;p13"/>
          <p:cNvSpPr txBox="1"/>
          <p:nvPr/>
        </p:nvSpPr>
        <p:spPr>
          <a:xfrm>
            <a:off x="140550" y="2369400"/>
            <a:ext cx="8862900" cy="13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Presented by: Matthew Loreilhe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Last Updated: 04/08/2023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0" y="0"/>
            <a:ext cx="3948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About Me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0" y="957375"/>
            <a:ext cx="5483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Junior data analyst at Dataspace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Passion for data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0" y="2033525"/>
            <a:ext cx="3948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Dataspace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0" y="2856075"/>
            <a:ext cx="4423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Visualise raw data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The data lifecycle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0" y="0"/>
            <a:ext cx="3948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The Project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0" y="758575"/>
            <a:ext cx="6943800" cy="18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Functions and formulas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Conditional formatting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Pivot tables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Charts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Data cleaning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0" y="0"/>
            <a:ext cx="3948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Tableau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0" y="800400"/>
            <a:ext cx="39483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latin typeface="Roboto"/>
                <a:ea typeface="Roboto"/>
                <a:cs typeface="Roboto"/>
                <a:sym typeface="Roboto"/>
              </a:rPr>
              <a:t>What it is:</a:t>
            </a:r>
            <a:endParaRPr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 tool to view visualise data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Stores and cleans data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latin typeface="Roboto"/>
                <a:ea typeface="Roboto"/>
                <a:cs typeface="Roboto"/>
                <a:sym typeface="Roboto"/>
              </a:rPr>
              <a:t>Who uses it:</a:t>
            </a:r>
            <a:endParaRPr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Businesses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Charities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Journalists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Local authorities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4537800" y="789750"/>
            <a:ext cx="4606200" cy="3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latin typeface="Roboto"/>
                <a:ea typeface="Roboto"/>
                <a:cs typeface="Roboto"/>
                <a:sym typeface="Roboto"/>
              </a:rPr>
              <a:t>What is it for:</a:t>
            </a:r>
            <a:endParaRPr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Visual analysis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All stages of the analytical process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To connect to other databases such as Excel or via an API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0" y="0"/>
            <a:ext cx="176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Python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0" y="800400"/>
            <a:ext cx="39483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latin typeface="Roboto"/>
                <a:ea typeface="Roboto"/>
                <a:cs typeface="Roboto"/>
                <a:sym typeface="Roboto"/>
              </a:rPr>
              <a:t>What it is:</a:t>
            </a:r>
            <a:endParaRPr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 general purpose, open source programming language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63.1% majority vote as the best programming language for data science (Kaggle survey 2017), with R being second (24%)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4464600" y="76950"/>
            <a:ext cx="46794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latin typeface="Roboto"/>
                <a:ea typeface="Roboto"/>
                <a:cs typeface="Roboto"/>
                <a:sym typeface="Roboto"/>
              </a:rPr>
              <a:t>Who uses it:</a:t>
            </a:r>
            <a:endParaRPr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Data scientists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analysers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Programmers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latin typeface="Roboto"/>
                <a:ea typeface="Roboto"/>
                <a:cs typeface="Roboto"/>
                <a:sym typeface="Roboto"/>
              </a:rPr>
              <a:t>What is it for:</a:t>
            </a:r>
            <a:endParaRPr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Building websites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Back end API’s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Extracting functions and formulas from libraries such as Pandas and Numpy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/>
        </p:nvSpPr>
        <p:spPr>
          <a:xfrm>
            <a:off x="0" y="0"/>
            <a:ext cx="128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SQL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0" y="800400"/>
            <a:ext cx="3182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latin typeface="Roboto"/>
                <a:ea typeface="Roboto"/>
                <a:cs typeface="Roboto"/>
                <a:sym typeface="Roboto"/>
              </a:rPr>
              <a:t>What is it:</a:t>
            </a:r>
            <a:endParaRPr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 way of storing large datasets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 language that communicates with databases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4012200" y="0"/>
            <a:ext cx="51318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latin typeface="Roboto"/>
                <a:ea typeface="Roboto"/>
                <a:cs typeface="Roboto"/>
                <a:sym typeface="Roboto"/>
              </a:rPr>
              <a:t>Who uses it:</a:t>
            </a:r>
            <a:endParaRPr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Everyone to some degree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Mainly anyone who needs to pull data from databases such as marketing and sales companies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latin typeface="Roboto"/>
                <a:ea typeface="Roboto"/>
                <a:cs typeface="Roboto"/>
                <a:sym typeface="Roboto"/>
              </a:rPr>
              <a:t>What is it for:</a:t>
            </a:r>
            <a:endParaRPr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To store and organise data in fields and rows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To sort and find records easily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2488200" y="0"/>
            <a:ext cx="4167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The data lifecycle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0" y="731850"/>
            <a:ext cx="39483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latin typeface="Roboto"/>
                <a:ea typeface="Roboto"/>
                <a:cs typeface="Roboto"/>
                <a:sym typeface="Roboto"/>
              </a:rPr>
              <a:t>Data Generation:</a:t>
            </a:r>
            <a:endParaRPr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Creating or producing data, such as website cookies.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latin typeface="Roboto"/>
                <a:ea typeface="Roboto"/>
                <a:cs typeface="Roboto"/>
                <a:sym typeface="Roboto"/>
              </a:rPr>
              <a:t>Collection:</a:t>
            </a:r>
            <a:endParaRPr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Recording the information. E.g.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surveys, sales data.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latin typeface="Roboto"/>
                <a:ea typeface="Roboto"/>
                <a:cs typeface="Roboto"/>
                <a:sym typeface="Roboto"/>
              </a:rPr>
              <a:t>Storage:</a:t>
            </a:r>
            <a:endParaRPr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Collected data is usually stored on a computer hard drive or cloud based server.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4423475" y="731850"/>
            <a:ext cx="4720500" cy="44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latin typeface="Roboto"/>
                <a:ea typeface="Roboto"/>
                <a:cs typeface="Roboto"/>
                <a:sym typeface="Roboto"/>
              </a:rPr>
              <a:t>Visualisation:</a:t>
            </a:r>
            <a:endParaRPr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Turning the raw data into visual format by using appropriate charts.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latin typeface="Roboto"/>
                <a:ea typeface="Roboto"/>
                <a:cs typeface="Roboto"/>
                <a:sym typeface="Roboto"/>
              </a:rPr>
              <a:t>Analysis:</a:t>
            </a:r>
            <a:endParaRPr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Spot trends and patterns to provide a viable outcome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latin typeface="Roboto"/>
                <a:ea typeface="Roboto"/>
                <a:cs typeface="Roboto"/>
                <a:sym typeface="Roboto"/>
              </a:rPr>
              <a:t>Intelligence:</a:t>
            </a:r>
            <a:endParaRPr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Interpret the visualised data so it can be used as valuable information to act upon areas to be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improved upon.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/>
        </p:nvSpPr>
        <p:spPr>
          <a:xfrm>
            <a:off x="3033150" y="2094600"/>
            <a:ext cx="3077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Roboto"/>
                <a:ea typeface="Roboto"/>
                <a:cs typeface="Roboto"/>
                <a:sym typeface="Roboto"/>
              </a:rPr>
              <a:t>Questions</a:t>
            </a:r>
            <a:endParaRPr sz="5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