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9764" autoAdjust="0"/>
  </p:normalViewPr>
  <p:slideViewPr>
    <p:cSldViewPr snapToGrid="0">
      <p:cViewPr varScale="1">
        <p:scale>
          <a:sx n="104" d="100"/>
          <a:sy n="10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88829-27BA-4EB5-9782-DDE2E7063A10}" type="datetimeFigureOut">
              <a:rPr lang="de-DE" smtClean="0"/>
              <a:t>19.06.2019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E1373-5612-42BD-A4E8-11E6811289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</a:t>
            </a:r>
            <a:r>
              <a:rPr lang="de-DE" dirty="0" err="1"/>
              <a:t>Animierters</a:t>
            </a:r>
            <a:r>
              <a:rPr lang="de-DE" dirty="0"/>
              <a:t> GIF</a:t>
            </a:r>
            <a:r>
              <a:rPr lang="de-DE" baseline="0" dirty="0"/>
              <a:t> aus den Aufnahmen des Papierprototypen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44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 1-3</a:t>
            </a:r>
            <a:r>
              <a:rPr lang="de-DE" baseline="0" dirty="0"/>
              <a:t> aussagekräftige Bilder, die für die Marvel-App erstellt worden sind. Öffentlicher Link zum Marvel-Projekt mit angeben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20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ca. 30 Sekunden Video als </a:t>
            </a:r>
            <a:r>
              <a:rPr lang="de-DE" baseline="0" dirty="0" err="1"/>
              <a:t>Screencast</a:t>
            </a:r>
            <a:r>
              <a:rPr lang="de-DE" baseline="0" dirty="0"/>
              <a:t> von der umgesetzten Anwendung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5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HINWEIS:</a:t>
            </a:r>
            <a:r>
              <a:rPr lang="de-DE" baseline="0" dirty="0"/>
              <a:t> zu jeder Fragestellung Aspekte nennen, die für sie von zentraler Relevanz sind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E1373-5612-42BD-A4E8-11E6811289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4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6A4B-A1AB-426A-97C0-F70773337D50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0ED2-9220-4299-98EC-5BC7B9A86A85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82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6B5F-18D3-4DDB-B7DE-E44034B6358B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6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9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9BAF-AE33-43A6-A9FF-E0F3ACB81852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06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18F2-E9D6-466A-A214-60CBA776628A}" type="datetime1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6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E40-FC67-48AA-B673-6D0E3011B408}" type="datetime1">
              <a:rPr lang="de-DE" smtClean="0"/>
              <a:t>19.06.2019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3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F56F-8F4E-419F-BEC2-B688500CD335}" type="datetime1">
              <a:rPr lang="de-DE" smtClean="0"/>
              <a:t>19.06.2019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6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E3FC-D4EF-4B47-BA65-B778412B5263}" type="datetime1">
              <a:rPr lang="de-DE" smtClean="0"/>
              <a:t>19.06.2019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3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B9C1-C35C-480C-974F-0899E091A3F1}" type="datetime1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45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C111B-CF15-4C75-8826-80DE22F60085}" type="datetime1">
              <a:rPr lang="de-DE" smtClean="0"/>
              <a:t>19.06.2019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0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DC2B-6E1E-4048-9E88-0EF4657E0491}" type="datetime1">
              <a:rPr lang="de-DE" smtClean="0"/>
              <a:t>19.06.2019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DF928-3664-4CD3-AE13-495B43A489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19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arvelapp.com/project/3942647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marvelapp.com/4j1hjhj/screen/5678794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HIC-Hey I‘ll change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Michael Leopold s76904</a:t>
            </a:r>
          </a:p>
        </p:txBody>
      </p:sp>
      <p:pic>
        <p:nvPicPr>
          <p:cNvPr id="5" name="Picture 2" descr="Bildergebnis fÃ¼r htw dresde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58" y="128154"/>
            <a:ext cx="3606986" cy="7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8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2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KONZEPTION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Idee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0A253CE8-7294-418F-ADDF-9298ADB655B7}"/>
              </a:ext>
            </a:extLst>
          </p:cNvPr>
          <p:cNvSpPr txBox="1"/>
          <p:nvPr/>
        </p:nvSpPr>
        <p:spPr>
          <a:xfrm>
            <a:off x="1228241" y="1600706"/>
            <a:ext cx="10125559" cy="40318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3200" dirty="0"/>
              <a:t>Regelmäßiges Foto von einem selbst, in vorgegebenem Rahmen. </a:t>
            </a:r>
          </a:p>
          <a:p>
            <a:r>
              <a:rPr lang="de-DE" sz="3200" dirty="0"/>
              <a:t>Nach einem gewähltem Zeitraum kann man diese hinsichtlich äußerer Veränderungen, vor allem in der Gesichtspartie, z.B. Alter,Krankheit, Frisur, Verletzungen etc. vergleichen. </a:t>
            </a:r>
          </a:p>
          <a:p>
            <a:r>
              <a:rPr lang="de-DE" sz="3200" dirty="0"/>
              <a:t>Je länger der Zeitraum desto größer der Effekt.</a:t>
            </a:r>
          </a:p>
          <a:p>
            <a:r>
              <a:rPr lang="de-DE" sz="3200" dirty="0"/>
              <a:t>Diese kontrollmöglichkeit ist nun gesammelt an einem Platz.</a:t>
            </a:r>
          </a:p>
        </p:txBody>
      </p:sp>
    </p:spTree>
    <p:extLst>
      <p:ext uri="{BB962C8B-B14F-4D97-AF65-F5344CB8AC3E}">
        <p14:creationId xmlns:p14="http://schemas.microsoft.com/office/powerpoint/2010/main" val="41327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3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INTERAKTION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Papierprototyp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 descr="Web Design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13" y="765026"/>
            <a:ext cx="7288778" cy="546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4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DESIGN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Marvel Click-Dummy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 flipH="1">
            <a:off x="3581400" y="5500471"/>
            <a:ext cx="548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Link:</a:t>
            </a:r>
          </a:p>
          <a:p>
            <a:r>
              <a:rPr lang="de-DE" dirty="0">
                <a:hlinkClick r:id="rId3"/>
              </a:rPr>
              <a:t>https://marvelapp.com/project/3942647/</a:t>
            </a:r>
            <a:endParaRPr lang="de-DE" dirty="0"/>
          </a:p>
          <a:p>
            <a:r>
              <a:rPr lang="de-DE" dirty="0">
                <a:hlinkClick r:id="rId4"/>
              </a:rPr>
              <a:t>https://marvelapp.com/4j1hjhj/screen/56787943</a:t>
            </a:r>
            <a:endParaRPr lang="de-DE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1988A-07B4-4E79-BE65-6EB31FF9F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0" y="905064"/>
            <a:ext cx="2218117" cy="4068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ACC89-A55C-44A1-BE96-5BAF08563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880" y="863058"/>
            <a:ext cx="2460429" cy="4198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4B865-D9A2-4F5F-9329-27AE8764EA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81" y="905064"/>
            <a:ext cx="2218117" cy="4120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7B1109-23C0-462C-91CE-68753B88D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78" y="863059"/>
            <a:ext cx="2372222" cy="41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2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5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VERHALTEN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Programmierter Prototyp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 descr="Bildergebnis fÃ¼r video placeh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13" y="930925"/>
            <a:ext cx="8705770" cy="489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7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92364" y="951344"/>
            <a:ext cx="1198880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Fachlich: 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HTML in verbindung mit Backendserver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Fortgeschrittene PWA programmierung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persönlich vorangebracht:</a:t>
            </a:r>
          </a:p>
          <a:p>
            <a:pPr>
              <a:lnSpc>
                <a:spcPct val="150000"/>
              </a:lnSpc>
            </a:pPr>
            <a:r>
              <a:rPr lang="de-DE" sz="2400" dirty="0"/>
              <a:t>-   Wissen Verhältnis UI/IO rund 60/40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3200" dirty="0"/>
              <a:t>weiter verfolgen: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PWA programmierung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de-DE" sz="2400" dirty="0"/>
              <a:t>Serververwaltung aufbauen um abhängigkeiten zu vermeiden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0B01-06FE-47CC-A84A-3ED29A426374}" type="datetime1">
              <a:rPr lang="de-DE" smtClean="0"/>
              <a:t>19.06.2019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Entwicklungswerkzeuge für Multimediale Systeme 2019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F928-3664-4CD3-AE13-495B43A489F6}" type="slidenum">
              <a:rPr lang="de-DE" smtClean="0"/>
              <a:t>6</a:t>
            </a:fld>
            <a:endParaRPr lang="de-DE"/>
          </a:p>
        </p:txBody>
      </p:sp>
      <p:sp>
        <p:nvSpPr>
          <p:cNvPr id="10" name="Titel 3"/>
          <p:cNvSpPr txBox="1">
            <a:spLocks/>
          </p:cNvSpPr>
          <p:nvPr/>
        </p:nvSpPr>
        <p:spPr>
          <a:xfrm>
            <a:off x="1" y="157200"/>
            <a:ext cx="8676456" cy="408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91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marL="0" marR="0" lvl="0" indent="0" algn="l" defTabSz="9143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dirty="0">
                <a:solidFill>
                  <a:srgbClr val="333333"/>
                </a:solidFill>
                <a:latin typeface="Roboto Condensed"/>
              </a:rPr>
              <a:t>FAZIT | </a:t>
            </a:r>
            <a:r>
              <a:rPr lang="de-DE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kritischer Rückblick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Roboto Condensed</vt:lpstr>
      <vt:lpstr>Office</vt:lpstr>
      <vt:lpstr>HIC-Hey I‘ll change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Arbeitstitel der Anwendung</dc:title>
  <dc:creator>Georg Freitag</dc:creator>
  <cp:lastModifiedBy>MLpLappi</cp:lastModifiedBy>
  <cp:revision>11</cp:revision>
  <dcterms:created xsi:type="dcterms:W3CDTF">2019-06-05T18:57:23Z</dcterms:created>
  <dcterms:modified xsi:type="dcterms:W3CDTF">2019-06-19T06:51:36Z</dcterms:modified>
</cp:coreProperties>
</file>