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68" r:id="rId6"/>
    <p:sldId id="257" r:id="rId7"/>
    <p:sldId id="262" r:id="rId8"/>
    <p:sldId id="258" r:id="rId9"/>
    <p:sldId id="263" r:id="rId10"/>
    <p:sldId id="269" r:id="rId11"/>
    <p:sldId id="264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4FF00-457E-4C16-A85F-02D20094CE86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55D0A-9192-48B8-847D-1167BBF58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16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FAAC454-31C6-48DD-823F-644E3106158F}" type="datetime1">
              <a:rPr lang="de-DE" smtClean="0"/>
              <a:t>16.05.2019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de-DE"/>
              <a:t>E. Günther,M. Leopold,P. Creuzburg,R. Siedler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8537A28-7919-4B2A-B05E-28DB475A12E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0582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B462-73D9-4DA4-AC81-DE2DB63F1F2C}" type="datetime1">
              <a:rPr lang="de-DE" smtClean="0"/>
              <a:t>16.05.2019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7A28-7919-4B2A-B05E-28DB475A12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803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CCB6-A22B-4512-A1F7-1F7C95DAAD59}" type="datetime1">
              <a:rPr lang="de-DE" smtClean="0"/>
              <a:t>16.05.2019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7A28-7919-4B2A-B05E-28DB475A12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40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62A1-298F-449F-973D-B4B57BD0B112}" type="datetime1">
              <a:rPr lang="de-DE" smtClean="0"/>
              <a:t>16.05.2019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7A28-7919-4B2A-B05E-28DB475A12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644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4690-C82B-4B5E-B2D6-4510ACCEFEAF}" type="datetime1">
              <a:rPr lang="de-DE" smtClean="0"/>
              <a:t>16.05.2019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7A28-7919-4B2A-B05E-28DB475A12E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2234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A538-D1F9-4F0C-A485-987BE7AF77D4}" type="datetime1">
              <a:rPr lang="de-DE" smtClean="0"/>
              <a:t>16.05.2019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7A28-7919-4B2A-B05E-28DB475A12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8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D233-7CA9-4884-AA74-680B6B46B793}" type="datetime1">
              <a:rPr lang="de-DE" smtClean="0"/>
              <a:t>16.05.2019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7A28-7919-4B2A-B05E-28DB475A12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01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2595-9238-4662-ADB3-18A6FD71C8AA}" type="datetime1">
              <a:rPr lang="de-DE" smtClean="0"/>
              <a:t>16.05.2019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7A28-7919-4B2A-B05E-28DB475A12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817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6DC8-6DEC-4E6D-84C5-E2A16F0C489E}" type="datetime1">
              <a:rPr lang="de-DE" smtClean="0"/>
              <a:t>16.05.2019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7A28-7919-4B2A-B05E-28DB475A12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63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2DE6-83B1-42F1-A362-F3C20251B038}" type="datetime1">
              <a:rPr lang="de-DE" smtClean="0"/>
              <a:t>16.05.2019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7A28-7919-4B2A-B05E-28DB475A12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10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2658-DA63-49AC-B6BD-0B3CE046EC11}" type="datetime1">
              <a:rPr lang="de-DE" smtClean="0"/>
              <a:t>16.05.2019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7A28-7919-4B2A-B05E-28DB475A12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736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89C19F9-058B-4FF7-8731-14EB75FE2047}" type="datetime1">
              <a:rPr lang="de-DE" smtClean="0"/>
              <a:t>16.05.2019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/>
              <a:t>E. Günther,M. Leopold,P. Creuzburg,R. Siedler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8537A28-7919-4B2A-B05E-28DB475A12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01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ABF2D-8738-476D-B3B9-6F56E0D17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TicTacToe</a:t>
            </a:r>
            <a:r>
              <a:rPr lang="de-DE" dirty="0"/>
              <a:t>-Projekt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E29D14-6CA8-4086-87E9-681E7B2A1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097" y="4800600"/>
            <a:ext cx="11617233" cy="1691640"/>
          </a:xfrm>
        </p:spPr>
        <p:txBody>
          <a:bodyPr/>
          <a:lstStyle/>
          <a:p>
            <a:r>
              <a:rPr lang="de-DE" dirty="0"/>
              <a:t>Eine Präsentation von:</a:t>
            </a:r>
          </a:p>
          <a:p>
            <a:r>
              <a:rPr lang="de-DE" dirty="0"/>
              <a:t>Emanuel Günther, Leopold Michael, Patrik Creuzburg und Robert Siedler</a:t>
            </a:r>
          </a:p>
        </p:txBody>
      </p:sp>
    </p:spTree>
    <p:extLst>
      <p:ext uri="{BB962C8B-B14F-4D97-AF65-F5344CB8AC3E}">
        <p14:creationId xmlns:p14="http://schemas.microsoft.com/office/powerpoint/2010/main" val="122764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05FFF-9DD6-49E9-9153-9C635EA1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Kalkulation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ADDFA-4482-4627-9F14-CE58C0CD8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EC861-B171-475C-87D0-1D584B61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62A1-298F-449F-973D-B4B57BD0B112}" type="datetime1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97EBAF-D0C0-4FA0-BB9A-2DB2DFA2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53DE8F-139C-4C2C-AFA5-B6527438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537A28-7919-4B2A-B05E-28DB475A12E0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64BE9E64-F271-4A72-87BD-8561B53F6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926584"/>
              </p:ext>
            </p:extLst>
          </p:nvPr>
        </p:nvGraphicFramePr>
        <p:xfrm>
          <a:off x="5664371" y="21428"/>
          <a:ext cx="5628469" cy="7964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Acrobat Document" r:id="rId3" imgW="5667174" imgH="8019998" progId="AcroExch.Document.DC">
                  <p:embed/>
                </p:oleObj>
              </mc:Choice>
              <mc:Fallback>
                <p:oleObj name="Acrobat Document" r:id="rId3" imgW="5667174" imgH="801999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64371" y="21428"/>
                        <a:ext cx="5628469" cy="7964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0887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D8319-DF6A-4025-9238-3F012DAF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Verbesserungmöglichkeiten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3C6D75-8E47-421B-9112-CFA142B29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 von </a:t>
            </a:r>
            <a:r>
              <a:rPr lang="de-DE" dirty="0" err="1"/>
              <a:t>hg</a:t>
            </a:r>
            <a:r>
              <a:rPr lang="de-DE" dirty="0"/>
              <a:t>/</a:t>
            </a:r>
            <a:r>
              <a:rPr lang="de-DE" dirty="0" err="1"/>
              <a:t>git</a:t>
            </a:r>
            <a:r>
              <a:rPr lang="de-DE" dirty="0"/>
              <a:t> am Anfang des Ersten Semesters mit leicht vorgegebener Struktur</a:t>
            </a:r>
          </a:p>
          <a:p>
            <a:r>
              <a:rPr lang="de-DE" dirty="0"/>
              <a:t>Bessere Protokollierungsgenauigkeit</a:t>
            </a:r>
          </a:p>
          <a:p>
            <a:r>
              <a:rPr lang="de-DE" dirty="0"/>
              <a:t> Nicht lang an Problemen (z.B. </a:t>
            </a:r>
            <a:r>
              <a:rPr lang="de-DE" dirty="0" err="1"/>
              <a:t>Gradle</a:t>
            </a:r>
            <a:r>
              <a:rPr lang="de-DE" dirty="0"/>
              <a:t>) verweilen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4815BE-F31F-4633-8152-F4A21EF2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62A1-298F-449F-973D-B4B57BD0B112}" type="datetime1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9F044F-2ABA-4114-AC91-C03AD1B9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A46DD-F207-411A-9B5B-FFC4D6C0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537A28-7919-4B2A-B05E-28DB475A12E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190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A6A3C-50C6-436A-A95B-B0890C3B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18AF61-9D4C-4127-B87C-1721D542F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Material von Herrn Prof. Müller und Herrn Dipl.-Ing. Roeper</a:t>
            </a:r>
          </a:p>
          <a:p>
            <a:r>
              <a:rPr lang="de-DE" dirty="0" err="1"/>
              <a:t>Gradle</a:t>
            </a:r>
            <a:r>
              <a:rPr lang="de-DE" dirty="0"/>
              <a:t>-,</a:t>
            </a:r>
            <a:r>
              <a:rPr lang="de-DE" dirty="0" err="1"/>
              <a:t>Ant</a:t>
            </a:r>
            <a:r>
              <a:rPr lang="de-DE" dirty="0"/>
              <a:t>-,Maven – Dokumentation</a:t>
            </a:r>
          </a:p>
          <a:p>
            <a:r>
              <a:rPr lang="de-DE" dirty="0">
                <a:hlinkClick r:id="rId2"/>
              </a:rPr>
              <a:t>https://www.draw.io/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C7B5DC-05E8-41F3-95D2-B6E7A567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4AA7-3421-4AF1-9401-B26E51D4C34A}" type="datetime1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EE730-BDDF-4A7C-90E2-534629C3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3B8799-4FE0-4DF0-8D09-864F90D0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537A28-7919-4B2A-B05E-28DB475A12E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03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58F044-8568-4C0B-8A61-3D787AA3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Meilenstein: Lastenheft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288F7E-D9DE-44B1-8AEB-0009E186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3E8746-184B-4FBD-A7FA-AF36B9A4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62A1-298F-449F-973D-B4B57BD0B112}" type="datetime1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A519FA-B097-4A60-B528-E8B67A3C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DF4001-4CBF-4BFC-9569-72775EFC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537A28-7919-4B2A-B05E-28DB475A12E0}" type="slidenum">
              <a:rPr lang="de-DE" smtClean="0"/>
              <a:t>2</a:t>
            </a:fld>
            <a:endParaRPr lang="de-DE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B56ED443-84B5-4B27-AA0C-65F600989A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359039"/>
              </p:ext>
            </p:extLst>
          </p:nvPr>
        </p:nvGraphicFramePr>
        <p:xfrm>
          <a:off x="6260370" y="0"/>
          <a:ext cx="50006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Acrobat Document" r:id="rId3" imgW="5000592" imgH="895285" progId="AcroExch.Document.DC">
                  <p:embed/>
                </p:oleObj>
              </mc:Choice>
              <mc:Fallback>
                <p:oleObj name="Acrobat Document" r:id="rId3" imgW="5000592" imgH="89528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60370" y="0"/>
                        <a:ext cx="5000625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879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A3E1C-6AB8-46D3-B849-765D6C02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Meilenstein: Pflichtenheft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EC2C6-1318-42C4-990F-AB514AB97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Rollenverteilung: </a:t>
            </a:r>
          </a:p>
          <a:p>
            <a:pPr marL="0" indent="0">
              <a:buNone/>
            </a:pPr>
            <a:r>
              <a:rPr lang="de-DE" dirty="0"/>
              <a:t>Michael Leopold: 	Geschäftsführer &amp; Gründer</a:t>
            </a:r>
          </a:p>
          <a:p>
            <a:pPr marL="0" indent="0">
              <a:buNone/>
            </a:pPr>
            <a:r>
              <a:rPr lang="de-DE" dirty="0"/>
              <a:t>Emanuel Günther: 	Entwickler &amp; Gründer</a:t>
            </a:r>
          </a:p>
          <a:p>
            <a:pPr marL="0" indent="0">
              <a:buNone/>
            </a:pPr>
            <a:r>
              <a:rPr lang="de-DE" dirty="0"/>
              <a:t>Patrik Creuzburg:	Controller</a:t>
            </a:r>
          </a:p>
          <a:p>
            <a:pPr marL="0" indent="0">
              <a:buNone/>
            </a:pPr>
            <a:r>
              <a:rPr lang="de-DE" dirty="0"/>
              <a:t>Robert Siedler:		Werksstudent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6572A6-C4BA-445F-B715-6FB4D8A7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62A1-298F-449F-973D-B4B57BD0B112}" type="datetime1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85F18A-36BF-4FF3-9596-40A88A1A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C2073-9231-466B-A002-D9A1A165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537A28-7919-4B2A-B05E-28DB475A12E0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1CFF80A0-5A3C-43B2-9431-AB9738C22F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764396"/>
              </p:ext>
            </p:extLst>
          </p:nvPr>
        </p:nvGraphicFramePr>
        <p:xfrm>
          <a:off x="6435090" y="10568"/>
          <a:ext cx="48577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Acrobat Document" r:id="rId3" imgW="4857728" imgH="799788" progId="AcroExch.Document.DC">
                  <p:embed/>
                </p:oleObj>
              </mc:Choice>
              <mc:Fallback>
                <p:oleObj name="Acrobat Document" r:id="rId3" imgW="4857728" imgH="79978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35090" y="10568"/>
                        <a:ext cx="48577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4000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A3E1C-6AB8-46D3-B849-765D6C02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Pflichtenheft - 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EC2C6-1318-42C4-990F-AB514AB97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6572A6-C4BA-445F-B715-6FB4D8A7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62A1-298F-449F-973D-B4B57BD0B112}" type="datetime1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85F18A-36BF-4FF3-9596-40A88A1A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C2073-9231-466B-A002-D9A1A165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537A28-7919-4B2A-B05E-28DB475A12E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587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961D4-C73D-477C-A07A-24DBE847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Auswahl der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31420-9F93-4902-9649-769A46808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EDB39-E299-4A3D-8F74-A14C4F51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62A1-298F-449F-973D-B4B57BD0B112}" type="datetime1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C7A33F-655F-434F-9F57-7CE7125C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69CDB2-C18A-40B7-A2A9-EB5DA80C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537A28-7919-4B2A-B05E-28DB475A12E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051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C6A10-25D4-4182-8153-6F9D1AAE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Versionierung mittels </a:t>
            </a:r>
            <a:r>
              <a:rPr lang="de-DE" dirty="0" err="1"/>
              <a:t>Git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74A1FE7-02A9-41BB-A919-B87EB832A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00" y="1828800"/>
            <a:ext cx="9859239" cy="506704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F30C83-7E7D-465E-B803-44EF2C4C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65C2-3B03-420E-9D54-7916D19FF55B}" type="datetime1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D3E15D-B143-4B53-AE74-94E61F15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4308F7-91F4-48B9-933C-590D572D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537A28-7919-4B2A-B05E-28DB475A12E0}" type="slidenum">
              <a:rPr lang="de-DE" smtClean="0"/>
              <a:t>6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EDA2C69-805C-43D4-85BB-2DA7F63619DD}"/>
              </a:ext>
            </a:extLst>
          </p:cNvPr>
          <p:cNvSpPr txBox="1"/>
          <p:nvPr/>
        </p:nvSpPr>
        <p:spPr>
          <a:xfrm>
            <a:off x="6255909" y="5987534"/>
            <a:ext cx="4899611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https://github.com/MLpGHub/SEIIBeleg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769E58-5623-41D6-A5B7-05CAF923EA50}"/>
              </a:ext>
            </a:extLst>
          </p:cNvPr>
          <p:cNvSpPr txBox="1"/>
          <p:nvPr/>
        </p:nvSpPr>
        <p:spPr>
          <a:xfrm>
            <a:off x="6255908" y="6488668"/>
            <a:ext cx="4899611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Lizenz: ??????? GNU?</a:t>
            </a:r>
          </a:p>
        </p:txBody>
      </p:sp>
    </p:spTree>
    <p:extLst>
      <p:ext uri="{BB962C8B-B14F-4D97-AF65-F5344CB8AC3E}">
        <p14:creationId xmlns:p14="http://schemas.microsoft.com/office/powerpoint/2010/main" val="2007056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A6A3C-50C6-436A-A95B-B0890C3B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18AF61-9D4C-4127-B87C-1721D542F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42AFB9-EE21-4980-BD9E-3DAA2923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19A0-5472-40F1-A769-F5F9D8A54471}" type="datetime1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B6A54-F7B6-4A3C-A33F-B064CE75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2F970-E7E8-4A40-B7B4-A274CF1C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537A28-7919-4B2A-B05E-28DB475A12E0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C827DF4F-776A-48AC-AA69-B95F80080B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292455"/>
              </p:ext>
            </p:extLst>
          </p:nvPr>
        </p:nvGraphicFramePr>
        <p:xfrm>
          <a:off x="5942838" y="228600"/>
          <a:ext cx="5357220" cy="3581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Acrobat Document" r:id="rId3" imgW="5143456" imgH="3438245" progId="AcroExch.Document.DC">
                  <p:embed/>
                </p:oleObj>
              </mc:Choice>
              <mc:Fallback>
                <p:oleObj name="Acrobat Document" r:id="rId3" imgW="5143456" imgH="343824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2838" y="228600"/>
                        <a:ext cx="5357220" cy="3581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Inhaltsplatzhalter 8">
            <a:extLst>
              <a:ext uri="{FF2B5EF4-FFF2-40B4-BE49-F238E27FC236}">
                <a16:creationId xmlns:a16="http://schemas.microsoft.com/office/drawing/2014/main" id="{AA911DD7-9858-493D-BB27-8FA060D11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545573"/>
              </p:ext>
            </p:extLst>
          </p:nvPr>
        </p:nvGraphicFramePr>
        <p:xfrm>
          <a:off x="154942" y="1912098"/>
          <a:ext cx="5697218" cy="4268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Acrobat Document" r:id="rId5" imgW="5562571" imgH="3343099" progId="AcroExch.Document.DC">
                  <p:embed/>
                </p:oleObj>
              </mc:Choice>
              <mc:Fallback>
                <p:oleObj name="Acrobat Document" r:id="rId5" imgW="5562571" imgH="3343099" progId="AcroExch.Document.DC">
                  <p:embed/>
                  <p:pic>
                    <p:nvPicPr>
                      <p:cNvPr id="9" name="Inhaltsplatzhalter 8">
                        <a:extLst>
                          <a:ext uri="{FF2B5EF4-FFF2-40B4-BE49-F238E27FC236}">
                            <a16:creationId xmlns:a16="http://schemas.microsoft.com/office/drawing/2014/main" id="{2BC7F357-9A99-4E23-8ED8-24AF9FCC9F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42" y="1912098"/>
                        <a:ext cx="5697218" cy="4268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097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A6A3C-50C6-436A-A95B-B0890C3B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Diagramme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42AFB9-EE21-4980-BD9E-3DAA2923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19A0-5472-40F1-A769-F5F9D8A54471}" type="datetime1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B6A54-F7B6-4A3C-A33F-B064CE75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2F970-E7E8-4A40-B7B4-A274CF1C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537A28-7919-4B2A-B05E-28DB475A12E0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2A8C939A-125E-4CB7-9FF7-806C98B3F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406554"/>
              </p:ext>
            </p:extLst>
          </p:nvPr>
        </p:nvGraphicFramePr>
        <p:xfrm>
          <a:off x="3314700" y="2557461"/>
          <a:ext cx="5562600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Acrobat Document" r:id="rId3" imgW="5562720" imgH="3343320" progId="AcroExch.Document.DC">
                  <p:embed/>
                </p:oleObj>
              </mc:Choice>
              <mc:Fallback>
                <p:oleObj name="Acrobat Document" r:id="rId3" imgW="5562720" imgH="334332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4700" y="2557461"/>
                        <a:ext cx="5562600" cy="334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BD2E7A0F-166C-4222-9AA0-FA34145825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26064"/>
              </p:ext>
            </p:extLst>
          </p:nvPr>
        </p:nvGraphicFramePr>
        <p:xfrm>
          <a:off x="-1" y="3126377"/>
          <a:ext cx="6046953" cy="3731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Acrobat Document" r:id="rId5" imgW="4676603" imgH="2885977" progId="AcroExch.Document.DC">
                  <p:embed/>
                </p:oleObj>
              </mc:Choice>
              <mc:Fallback>
                <p:oleObj name="Acrobat Document" r:id="rId5" imgW="4676603" imgH="2885977" progId="AcroExch.Document.DC">
                  <p:embed/>
                  <p:pic>
                    <p:nvPicPr>
                      <p:cNvPr id="9" name="Objekt 8">
                        <a:extLst>
                          <a:ext uri="{FF2B5EF4-FFF2-40B4-BE49-F238E27FC236}">
                            <a16:creationId xmlns:a16="http://schemas.microsoft.com/office/drawing/2014/main" id="{D8269CD5-3632-40E4-997D-FC0A420EE2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" y="3126377"/>
                        <a:ext cx="6046953" cy="3731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4E644095-9597-4302-B363-5F37FA7362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171843"/>
              </p:ext>
            </p:extLst>
          </p:nvPr>
        </p:nvGraphicFramePr>
        <p:xfrm>
          <a:off x="5425440" y="132807"/>
          <a:ext cx="5680819" cy="5656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Acrobat Document" r:id="rId7" imgW="5210149" imgH="5114710" progId="AcroExch.Document.DC">
                  <p:embed/>
                </p:oleObj>
              </mc:Choice>
              <mc:Fallback>
                <p:oleObj name="Acrobat Document" r:id="rId7" imgW="5210149" imgH="511471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25440" y="132807"/>
                        <a:ext cx="5680819" cy="5656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1057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2F57A7-7003-4411-AB5F-AD49C940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62A1-298F-449F-973D-B4B57BD0B112}" type="datetime1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AD17BD-71CA-46ED-9B02-78280EDA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E. Günther,M. Leopold,P. Creuzburg,R. Siedler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9003FF-F360-4A9B-B538-63EAED5B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537A28-7919-4B2A-B05E-28DB475A12E0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C53A663A-4093-40B6-8577-5079C2C8D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446925"/>
              </p:ext>
            </p:extLst>
          </p:nvPr>
        </p:nvGraphicFramePr>
        <p:xfrm>
          <a:off x="7178040" y="4543425"/>
          <a:ext cx="41148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Acrobat Document" r:id="rId3" imgW="4114624" imgH="2314399" progId="AcroExch.Document.DC">
                  <p:embed/>
                </p:oleObj>
              </mc:Choice>
              <mc:Fallback>
                <p:oleObj name="Acrobat Document" r:id="rId3" imgW="4114624" imgH="231439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78040" y="4543425"/>
                        <a:ext cx="41148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4CEA514A-A8D0-468E-B92F-442826A83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799796"/>
              </p:ext>
            </p:extLst>
          </p:nvPr>
        </p:nvGraphicFramePr>
        <p:xfrm>
          <a:off x="0" y="-6351"/>
          <a:ext cx="41148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Acrobat Document" r:id="rId5" imgW="4114624" imgH="2314399" progId="AcroExch.Document.DC">
                  <p:embed/>
                </p:oleObj>
              </mc:Choice>
              <mc:Fallback>
                <p:oleObj name="Acrobat Document" r:id="rId5" imgW="4114624" imgH="231439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-6351"/>
                        <a:ext cx="41148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E8A26D0C-5B68-46DC-980D-E08D6866F9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968245"/>
              </p:ext>
            </p:extLst>
          </p:nvPr>
        </p:nvGraphicFramePr>
        <p:xfrm>
          <a:off x="7178040" y="-6351"/>
          <a:ext cx="41148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Acrobat Document" r:id="rId7" imgW="4114624" imgH="2314399" progId="AcroExch.Document.DC">
                  <p:embed/>
                </p:oleObj>
              </mc:Choice>
              <mc:Fallback>
                <p:oleObj name="Acrobat Document" r:id="rId7" imgW="4114624" imgH="231439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78040" y="-6351"/>
                        <a:ext cx="41148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FD8D7506-7069-49A0-8996-5943FC103E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238390"/>
              </p:ext>
            </p:extLst>
          </p:nvPr>
        </p:nvGraphicFramePr>
        <p:xfrm>
          <a:off x="0" y="4549777"/>
          <a:ext cx="41148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Acrobat Document" r:id="rId9" imgW="4114624" imgH="2314399" progId="AcroExch.Document.DC">
                  <p:embed/>
                </p:oleObj>
              </mc:Choice>
              <mc:Fallback>
                <p:oleObj name="Acrobat Document" r:id="rId9" imgW="4114624" imgH="231439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4549777"/>
                        <a:ext cx="41148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8CD03D86-A624-4230-90F9-48C7B933CE35}"/>
              </a:ext>
            </a:extLst>
          </p:cNvPr>
          <p:cNvSpPr txBox="1"/>
          <p:nvPr/>
        </p:nvSpPr>
        <p:spPr>
          <a:xfrm>
            <a:off x="0" y="2438399"/>
            <a:ext cx="11292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Ziele: -Kindergerecht, -Intuitiv, einfach,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Vorraussetzungen</a:t>
            </a:r>
            <a:r>
              <a:rPr lang="de-DE" dirty="0"/>
              <a:t>: keine Krankheitsförderung (z.B. Epilepsie)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51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320</Words>
  <Application>Microsoft Office PowerPoint</Application>
  <PresentationFormat>Breitbild</PresentationFormat>
  <Paragraphs>61</Paragraphs>
  <Slides>12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Aussicht</vt:lpstr>
      <vt:lpstr>Adobe Acrobat Document</vt:lpstr>
      <vt:lpstr>TicTacToe-Projekt</vt:lpstr>
      <vt:lpstr>Meilenstein: Lastenheft</vt:lpstr>
      <vt:lpstr>Meilenstein: Pflichtenheft</vt:lpstr>
      <vt:lpstr>Pflichtenheft - Anforderungen</vt:lpstr>
      <vt:lpstr>Auswahl der Tools</vt:lpstr>
      <vt:lpstr>Versionierung mittels Git</vt:lpstr>
      <vt:lpstr>Diagramme</vt:lpstr>
      <vt:lpstr>Diagramme</vt:lpstr>
      <vt:lpstr>PowerPoint-Präsentation</vt:lpstr>
      <vt:lpstr>Kalkulation</vt:lpstr>
      <vt:lpstr>Verbesserungmöglichkeiten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TicTacToe-Projekt</dc:title>
  <dc:creator>MLpTower</dc:creator>
  <cp:lastModifiedBy>MLpTower</cp:lastModifiedBy>
  <cp:revision>10</cp:revision>
  <dcterms:created xsi:type="dcterms:W3CDTF">2019-05-16T10:19:49Z</dcterms:created>
  <dcterms:modified xsi:type="dcterms:W3CDTF">2019-05-16T11:45:43Z</dcterms:modified>
</cp:coreProperties>
</file>