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55374"/>
            <a:ext cx="7766936" cy="4170103"/>
          </a:xfrm>
        </p:spPr>
        <p:txBody>
          <a:bodyPr/>
          <a:lstStyle/>
          <a:p>
            <a:r>
              <a:rPr lang="ru-RU" dirty="0"/>
              <a:t>Задача о предсказании количества белка в образце по результатам спектрограммы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25477"/>
            <a:ext cx="7766936" cy="1096899"/>
          </a:xfrm>
        </p:spPr>
        <p:txBody>
          <a:bodyPr/>
          <a:lstStyle/>
          <a:p>
            <a:r>
              <a:rPr lang="ru-RU" dirty="0"/>
              <a:t>И чему я научился на </a:t>
            </a:r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регрессии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ru-RU" dirty="0"/>
              <a:t>Относится к машинному обучению и решается несколькими способами:</a:t>
            </a:r>
          </a:p>
          <a:p>
            <a:r>
              <a:rPr lang="ru-RU" dirty="0"/>
              <a:t>Деревья решений</a:t>
            </a:r>
          </a:p>
          <a:p>
            <a:r>
              <a:rPr lang="ru-RU" dirty="0"/>
              <a:t>Линейная регрессия</a:t>
            </a:r>
          </a:p>
          <a:p>
            <a:r>
              <a:rPr lang="ru-RU" dirty="0"/>
              <a:t>Нейронные сети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Метрикой качества берем среднеквадратическое отклонение предсказаний на тестовом множестве.</a:t>
            </a:r>
          </a:p>
        </p:txBody>
      </p:sp>
    </p:spTree>
    <p:extLst>
      <p:ext uri="{BB962C8B-B14F-4D97-AF65-F5344CB8AC3E}">
        <p14:creationId xmlns:p14="http://schemas.microsoft.com/office/powerpoint/2010/main" val="115593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6"/>
          </a:xfrm>
        </p:spPr>
        <p:txBody>
          <a:bodyPr/>
          <a:lstStyle/>
          <a:p>
            <a:r>
              <a:rPr lang="ru-RU" dirty="0"/>
              <a:t>Данные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496"/>
            <a:ext cx="8596668" cy="45438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Тренировочная выбрка: 5620 строк (содержание белка) по 330 параметров (показатели спектрометра на разных частотах</a:t>
            </a:r>
            <a:r>
              <a:rPr lang="en-US" dirty="0"/>
              <a:t>)</a:t>
            </a:r>
            <a:r>
              <a:rPr lang="ru-RU" dirty="0"/>
              <a:t>. Все значения </a:t>
            </a:r>
            <a:r>
              <a:rPr lang="en-US" dirty="0"/>
              <a:t>float.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Тестовая выборка: 45</a:t>
            </a:r>
            <a:r>
              <a:rPr lang="en-US" dirty="0"/>
              <a:t>8</a:t>
            </a:r>
            <a:r>
              <a:rPr lang="ru-RU" dirty="0"/>
              <a:t> строк, то же количество параметров.</a:t>
            </a:r>
          </a:p>
          <a:p>
            <a:pPr marL="0" indent="0">
              <a:buNone/>
            </a:pPr>
            <a:r>
              <a:rPr lang="ru-RU" dirty="0"/>
              <a:t>ВАЖНО:объекты тестового множества относятся к другому подклассу, чем объекты обучающего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очистки данных использовался признак: выбросами считаются значения, отличающиеся от среднего больше, чем СКО*3. После нее осталось 5606 значений.</a:t>
            </a:r>
          </a:p>
          <a:p>
            <a:pPr marL="0" indent="0">
              <a:buNone/>
            </a:pPr>
            <a:r>
              <a:rPr lang="ru-RU" dirty="0"/>
              <a:t>Для повторной очистки использовался признак: выбросами считаются значения, отличающиеся от предсказанных больше, чем на 3 СКО. После нее осталось 5559 значений</a:t>
            </a:r>
          </a:p>
          <a:p>
            <a:pPr marL="0" indent="0">
              <a:buNone/>
            </a:pPr>
            <a:r>
              <a:rPr lang="ru-RU" dirty="0"/>
              <a:t>Очистка привела к некоторому улучшению модели, а повторная очистка – нет.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ru-RU" dirty="0"/>
              <a:t>Линейная регрессия при первом же применении дала  результат лучше, чем все другие методы (деревья, леса, нейронная сеть): 0.74 на тренировочных данных и 2.01 на тестовых.</a:t>
            </a:r>
          </a:p>
          <a:p>
            <a:r>
              <a:rPr lang="ru-RU" dirty="0"/>
              <a:t>Чтобы улучшить этот результат, выборка была разбита 5-ю разными способами. Из них был выбран наилучший результат для тестовой выборки: 1.49. Результат на тренировочной при этом оказался хуже, чем для модели на всех данных: 0.78.</a:t>
            </a:r>
            <a:endParaRPr lang="en-US" dirty="0"/>
          </a:p>
          <a:p>
            <a:r>
              <a:rPr lang="ru-RU" dirty="0"/>
              <a:t>Почему результаты моделей, построенных на части данных, оказались лучше, чем результат модели, построенной на всех данных, осталось загадкой.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ru-RU" dirty="0"/>
              <a:t>Что не получилось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/>
          <a:lstStyle/>
          <a:p>
            <a:r>
              <a:rPr lang="ru-RU" dirty="0"/>
              <a:t>Деревья, леса</a:t>
            </a:r>
          </a:p>
          <a:p>
            <a:pPr marL="0" indent="0">
              <a:buNone/>
            </a:pPr>
            <a:r>
              <a:rPr lang="ru-RU" dirty="0"/>
              <a:t>Давали чудесный результат на тренировочной выборке, но никакой подбор параметров не дал результат на тестовой лучше, чем регрессия</a:t>
            </a:r>
          </a:p>
          <a:p>
            <a:r>
              <a:rPr lang="ru-RU" dirty="0"/>
              <a:t>Корректирующие параметры (коэффициент и константа)</a:t>
            </a:r>
          </a:p>
          <a:p>
            <a:pPr marL="0" indent="0">
              <a:buNone/>
            </a:pPr>
            <a:r>
              <a:rPr lang="ru-RU" dirty="0"/>
              <a:t>Давали чудесный результат на тренировочной выборке, но подбор параметров не дал результат на тестовой лучше, чем первоначальная модель</a:t>
            </a:r>
          </a:p>
          <a:p>
            <a:r>
              <a:rPr lang="ru-RU" dirty="0"/>
              <a:t>Нейронная сеть</a:t>
            </a:r>
          </a:p>
          <a:p>
            <a:pPr marL="0" indent="0">
              <a:buNone/>
            </a:pPr>
            <a:r>
              <a:rPr lang="ru-RU" dirty="0"/>
              <a:t>Мои знания и умения не позволили создать нейронную сеть и оценить ее результат в этой задаче.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58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322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Задача о предсказании количества белка в образце по результатам спектрограммы</vt:lpstr>
      <vt:lpstr>Задача регрессии</vt:lpstr>
      <vt:lpstr>Данные</vt:lpstr>
      <vt:lpstr>Методы</vt:lpstr>
      <vt:lpstr>Что не получилось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о предсказании количества белка в образце по результатам спектрограммы</dc:title>
  <dc:creator>Anna Karpova</dc:creator>
  <cp:lastModifiedBy>Anna Karpova</cp:lastModifiedBy>
  <cp:revision>5</cp:revision>
  <dcterms:created xsi:type="dcterms:W3CDTF">2016-08-07T11:11:18Z</dcterms:created>
  <dcterms:modified xsi:type="dcterms:W3CDTF">2016-08-07T17:18:31Z</dcterms:modified>
</cp:coreProperties>
</file>