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>
      <p:cViewPr varScale="1">
        <p:scale>
          <a:sx n="68" d="100"/>
          <a:sy n="68" d="100"/>
        </p:scale>
        <p:origin x="-14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560B00-6251-4201-844E-2B8214C917DC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A11E1-8651-40EE-B2F8-7946E7E8D7E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A11E1-8651-40EE-B2F8-7946E7E8D7E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8CA1C-609D-40E5-8772-DCC524774DCE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807B-921F-4018-8B85-1CE74E640E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8CA1C-609D-40E5-8772-DCC524774DCE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807B-921F-4018-8B85-1CE74E640E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8CA1C-609D-40E5-8772-DCC524774DCE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807B-921F-4018-8B85-1CE74E640E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8CA1C-609D-40E5-8772-DCC524774DCE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807B-921F-4018-8B85-1CE74E640E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8CA1C-609D-40E5-8772-DCC524774DCE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807B-921F-4018-8B85-1CE74E640E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8CA1C-609D-40E5-8772-DCC524774DCE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807B-921F-4018-8B85-1CE74E640E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8CA1C-609D-40E5-8772-DCC524774DCE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807B-921F-4018-8B85-1CE74E640E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8CA1C-609D-40E5-8772-DCC524774DCE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807B-921F-4018-8B85-1CE74E640E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8CA1C-609D-40E5-8772-DCC524774DCE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807B-921F-4018-8B85-1CE74E640E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8CA1C-609D-40E5-8772-DCC524774DCE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807B-921F-4018-8B85-1CE74E640E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8CA1C-609D-40E5-8772-DCC524774DCE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807B-921F-4018-8B85-1CE74E640E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8CA1C-609D-40E5-8772-DCC524774DCE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F807B-921F-4018-8B85-1CE74E640EB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1870" y="1772816"/>
            <a:ext cx="8142130" cy="440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123728" y="404664"/>
            <a:ext cx="52307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Распределение образцов в тренировочном наборе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RMSEP 0.95</a:t>
            </a:r>
            <a:br>
              <a:rPr lang="en-US" dirty="0" smtClean="0"/>
            </a:br>
            <a:r>
              <a:rPr lang="en-US" dirty="0" smtClean="0"/>
              <a:t>4 </a:t>
            </a:r>
            <a:r>
              <a:rPr lang="ru-RU" dirty="0" smtClean="0"/>
              <a:t>нейрона, 198 итераций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0550" y="1772817"/>
            <a:ext cx="7962900" cy="3923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0" y="1690688"/>
            <a:ext cx="7658100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23728" y="404664"/>
            <a:ext cx="6684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Распределение образцов в тренировочном наборе после очистки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484784"/>
            <a:ext cx="8388424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23728" y="404664"/>
            <a:ext cx="6684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Распределение образцов в тренировочном наборе после очистки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484784"/>
            <a:ext cx="8388424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96752"/>
            <a:ext cx="8671996" cy="4942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705" y="1600200"/>
            <a:ext cx="815659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RMSEP 1.896502 – test</a:t>
            </a:r>
            <a:r>
              <a:rPr lang="ru-RU" dirty="0" smtClean="0"/>
              <a:t>(</a:t>
            </a:r>
            <a:r>
              <a:rPr lang="en-US" dirty="0"/>
              <a:t>2.886988</a:t>
            </a:r>
            <a:r>
              <a:rPr lang="ru-RU" dirty="0" smtClean="0"/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RMSEP 0.8085 – train</a:t>
            </a:r>
            <a:r>
              <a:rPr lang="ru-RU" dirty="0" smtClean="0"/>
              <a:t>(</a:t>
            </a:r>
            <a:r>
              <a:rPr lang="en-US" dirty="0" smtClean="0"/>
              <a:t>0.8241</a:t>
            </a:r>
            <a:r>
              <a:rPr lang="ru-RU" dirty="0" smtClean="0"/>
              <a:t>)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340768"/>
            <a:ext cx="8229600" cy="4478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RMSEP 0.6179767</a:t>
            </a:r>
            <a:r>
              <a:rPr lang="ru-RU" dirty="0" smtClean="0"/>
              <a:t> </a:t>
            </a:r>
            <a:r>
              <a:rPr lang="en-US" dirty="0" smtClean="0"/>
              <a:t>train (</a:t>
            </a:r>
            <a:r>
              <a:rPr lang="en-US" dirty="0"/>
              <a:t>.8111362 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NN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9769" y="1600200"/>
            <a:ext cx="764446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RMSEP 1.351587 (1.568266)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844824"/>
            <a:ext cx="7935414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RMSEP 1.236491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484784"/>
            <a:ext cx="8352928" cy="3923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45</Words>
  <Application>Microsoft Office PowerPoint</Application>
  <PresentationFormat>On-screen Show (4:3)</PresentationFormat>
  <Paragraphs>12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H</vt:lpstr>
      <vt:lpstr>H</vt:lpstr>
      <vt:lpstr>H</vt:lpstr>
      <vt:lpstr>Slide 4</vt:lpstr>
      <vt:lpstr>Slide 5</vt:lpstr>
      <vt:lpstr>RMSEP 1.896502 – test(2.886988) RMSEP 0.8085 – train(0.8241)</vt:lpstr>
      <vt:lpstr>RMSEP 0.6179767 train (.8111362 ) NN</vt:lpstr>
      <vt:lpstr>RMSEP 1.351587 (1.568266)</vt:lpstr>
      <vt:lpstr>RMSEP 1.236491</vt:lpstr>
      <vt:lpstr>RMSEP 0.95 4 нейрона, 198 итераций</vt:lpstr>
      <vt:lpstr>Slide 11</vt:lpstr>
    </vt:vector>
  </TitlesOfParts>
  <Company>Foss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</dc:title>
  <dc:creator>vb</dc:creator>
  <cp:lastModifiedBy>vb</cp:lastModifiedBy>
  <cp:revision>30</cp:revision>
  <dcterms:created xsi:type="dcterms:W3CDTF">2016-08-06T10:43:49Z</dcterms:created>
  <dcterms:modified xsi:type="dcterms:W3CDTF">2016-08-08T10:05:37Z</dcterms:modified>
</cp:coreProperties>
</file>