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8" r:id="rId5"/>
    <p:sldId id="263" r:id="rId6"/>
    <p:sldId id="262" r:id="rId7"/>
    <p:sldId id="289" r:id="rId8"/>
    <p:sldId id="264" r:id="rId9"/>
    <p:sldId id="295" r:id="rId10"/>
    <p:sldId id="292" r:id="rId11"/>
    <p:sldId id="294" r:id="rId12"/>
    <p:sldId id="290" r:id="rId13"/>
    <p:sldId id="291" r:id="rId14"/>
    <p:sldId id="276" r:id="rId15"/>
    <p:sldId id="279" r:id="rId16"/>
    <p:sldId id="28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8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AF6666"/>
    <a:srgbClr val="3D8C41"/>
    <a:srgbClr val="32A1A6"/>
    <a:srgbClr val="EBEBDD"/>
    <a:srgbClr val="4D4D4D"/>
    <a:srgbClr val="006F83"/>
    <a:srgbClr val="DED8A4"/>
    <a:srgbClr val="969959"/>
    <a:srgbClr val="98D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1" autoAdjust="0"/>
    <p:restoredTop sz="94315" autoAdjust="0"/>
  </p:normalViewPr>
  <p:slideViewPr>
    <p:cSldViewPr snapToGrid="0" showGuides="1">
      <p:cViewPr varScale="1">
        <p:scale>
          <a:sx n="185" d="100"/>
          <a:sy n="185" d="100"/>
        </p:scale>
        <p:origin x="208" y="528"/>
      </p:cViewPr>
      <p:guideLst>
        <p:guide orient="horz" pos="2160"/>
        <p:guide pos="3840"/>
        <p:guide pos="801"/>
      </p:guideLst>
    </p:cSldViewPr>
  </p:slideViewPr>
  <p:outlineViewPr>
    <p:cViewPr>
      <p:scale>
        <a:sx n="33" d="100"/>
        <a:sy n="33" d="100"/>
      </p:scale>
      <p:origin x="0" y="-102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E4C60F-CCEE-4849-8BF8-7C8A5DECB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38EFE-B0EB-46B9-9988-C15EDAE5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BDE61-105E-4C8A-9370-EE26862DA328}" type="datetimeFigureOut">
              <a:rPr lang="en-US" smtClean="0"/>
              <a:t>12/11/20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972C1-2B46-4BF1-B2C5-D1B7FEC2F0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EFF4B-2573-4BDA-A6F2-A5502C9138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E74F-E86B-4506-9DE4-E1532F489F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E564-F46A-4B13-9263-4DBEDE3F3E54}" type="datetimeFigureOut">
              <a:rPr lang="en-US" noProof="0" smtClean="0"/>
              <a:t>12/11/20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110D-4E99-49C1-BF09-9D9E5818BB6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34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9D4896A-B348-4A66-B8A4-5E68BBCC4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93464" y="5296342"/>
            <a:ext cx="4005072" cy="1561657"/>
          </a:xfrm>
          <a:solidFill>
            <a:schemeClr val="tx1"/>
          </a:solidFill>
        </p:spPr>
        <p:txBody>
          <a:bodyPr tIns="90000" bIns="90000" anchor="ctr" anchorCtr="0">
            <a:noAutofit/>
          </a:bodyPr>
          <a:lstStyle>
            <a:lvl1pPr marL="0" indent="0" algn="ctr">
              <a:spcBef>
                <a:spcPts val="600"/>
              </a:spcBef>
              <a:buNone/>
              <a:defRPr sz="28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953857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43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2620884"/>
            <a:ext cx="4955429" cy="808115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2107734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84489" y="976103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284490" y="5321068"/>
            <a:ext cx="4955429" cy="548574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D20445D-98AF-47B2-9FBD-AF19976FE07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84490" y="4807915"/>
            <a:ext cx="4955429" cy="43059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B4ED62-0191-4136-BE3C-958CFAB7AC9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84489" y="3676284"/>
            <a:ext cx="4955429" cy="112842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15" name="Rectangle 13" descr="Rectangle shape">
            <a:extLst>
              <a:ext uri="{FF2B5EF4-FFF2-40B4-BE49-F238E27FC236}">
                <a16:creationId xmlns:a16="http://schemas.microsoft.com/office/drawing/2014/main" id="{7A6E2CC8-AD16-49DE-83C6-DA0AA5063E1D}"/>
              </a:ext>
            </a:extLst>
          </p:cNvPr>
          <p:cNvSpPr/>
          <p:nvPr userDrawn="1"/>
        </p:nvSpPr>
        <p:spPr>
          <a:xfrm>
            <a:off x="-1" y="3341010"/>
            <a:ext cx="4246123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40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9A7BA7-C33A-4105-8F53-B8940C0A3F83}"/>
              </a:ext>
            </a:extLst>
          </p:cNvPr>
          <p:cNvSpPr/>
          <p:nvPr userDrawn="1"/>
        </p:nvSpPr>
        <p:spPr>
          <a:xfrm>
            <a:off x="4408227" y="-9144"/>
            <a:ext cx="13533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FDDE8-E604-43B2-9010-7650176DFE1B}"/>
              </a:ext>
            </a:extLst>
          </p:cNvPr>
          <p:cNvSpPr/>
          <p:nvPr userDrawn="1"/>
        </p:nvSpPr>
        <p:spPr>
          <a:xfrm>
            <a:off x="6051420" y="0"/>
            <a:ext cx="2039112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0413" y="0"/>
            <a:ext cx="2971800" cy="343814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4571999"/>
            <a:ext cx="4422014" cy="150882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408227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60CEEAE-673F-4CB5-B22D-3567AE8002C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79480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4825933-91D2-4FC0-BB9B-5D124BF9D51B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984239" y="4599296"/>
            <a:ext cx="5367974" cy="1019338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F95E71-8CFB-47D8-857E-5CF7D091CCFE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639221" y="2494818"/>
            <a:ext cx="1353314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220BB32-08C4-4A57-831F-A25F6DD5F66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10474" y="1520399"/>
            <a:ext cx="1982060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94EBB8B-63BC-49D7-A4A6-810321F08EC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9950851" y="2494818"/>
            <a:ext cx="1401361" cy="430592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8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DC8524C-8473-476B-9727-B88579F5C6D1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339466" y="1520399"/>
            <a:ext cx="2401321" cy="1019338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408227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732363" y="3684893"/>
            <a:ext cx="1353314" cy="612000"/>
          </a:xfrm>
        </p:spPr>
        <p:txBody>
          <a:bodyPr lIns="0" tIns="0" rIns="0" bIns="0" anchor="b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C3FB435-A0E9-4DB4-97CD-CD4676D2A60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966893" y="3684893"/>
            <a:ext cx="1401361" cy="612000"/>
          </a:xfrm>
        </p:spPr>
        <p:txBody>
          <a:bodyPr lIns="0" tIns="0" rIns="0" bIns="0" anchor="b">
            <a:normAutofit/>
          </a:bodyPr>
          <a:lstStyle>
            <a:lvl1pPr marL="0" indent="0" algn="r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3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1" name="Rectangle 31" descr="Rectangle shape">
            <a:extLst>
              <a:ext uri="{FF2B5EF4-FFF2-40B4-BE49-F238E27FC236}">
                <a16:creationId xmlns:a16="http://schemas.microsoft.com/office/drawing/2014/main" id="{98B8BA77-4925-481F-93A8-D07826A9C50C}"/>
              </a:ext>
            </a:extLst>
          </p:cNvPr>
          <p:cNvSpPr/>
          <p:nvPr userDrawn="1"/>
        </p:nvSpPr>
        <p:spPr>
          <a:xfrm>
            <a:off x="0" y="4252116"/>
            <a:ext cx="27861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02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688336"/>
            <a:ext cx="5256213" cy="416966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9600" y="814742"/>
            <a:ext cx="4422014" cy="619448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5346" y="3015916"/>
            <a:ext cx="4371473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8AB304D-0212-48B1-9FA2-FFFBBA300663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486281" y="3015916"/>
            <a:ext cx="2716437" cy="4788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345" y="3585385"/>
            <a:ext cx="4371473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62C7EF8-2FB4-4ED0-A661-3328AF0A0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9600" y="1979605"/>
            <a:ext cx="4412151" cy="100633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A0F49E4-92A1-4E95-B557-32CC712F209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486281" y="3585385"/>
            <a:ext cx="4865932" cy="22144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60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0" y="1581912"/>
            <a:ext cx="12192000" cy="52760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7EC15B-6ADB-43E7-8D3D-9CA1B60F918F}"/>
              </a:ext>
            </a:extLst>
          </p:cNvPr>
          <p:cNvCxnSpPr/>
          <p:nvPr userDrawn="1"/>
        </p:nvCxnSpPr>
        <p:spPr>
          <a:xfrm>
            <a:off x="-1" y="4642338"/>
            <a:ext cx="11731752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6D8E99-1988-42A8-9F1C-95B986DC31E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649981" y="4411980"/>
            <a:ext cx="4892040" cy="0"/>
          </a:xfrm>
          <a:prstGeom prst="straightConnector1">
            <a:avLst/>
          </a:prstGeom>
          <a:ln w="190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1" descr="Competitors logos quadrant">
            <a:extLst>
              <a:ext uri="{FF2B5EF4-FFF2-40B4-BE49-F238E27FC236}">
                <a16:creationId xmlns:a16="http://schemas.microsoft.com/office/drawing/2014/main" id="{9E7B5F5C-D6CB-40DA-9AEA-4945FD67068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30305" y="29483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5E7FCEE1-8543-48D2-92BF-C15B856518F7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2933" y="2218387"/>
            <a:ext cx="1655064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F1D6EC72-CD23-4FB2-B57B-639BD132182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521461" y="4889390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9ECFB104-72C8-4C8F-9892-D63C32BDB4C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EB1BE7C2-D7E1-44FC-9E2F-07D83234A2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96986" y="5026288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CC78793E-2DD2-4C95-911F-5128AE36DF8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5289302"/>
            <a:ext cx="1772153" cy="777240"/>
          </a:xfrm>
          <a:solidFill>
            <a:schemeClr val="bg1">
              <a:alpha val="50000"/>
            </a:schemeClr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242F0CC5-5779-42DA-8794-6726B62CC7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4089581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1687596-F4AA-47A2-B151-DE1D2D317A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4089581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70B300A8-8F26-4803-B75B-4109631B8AD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16416" y="6208556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52D52EF-59ED-4ADC-B2F9-DFFB875F5A5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16416" y="1876140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2126427F-C54E-4B7F-9641-938D9541923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013409" y="1981647"/>
            <a:ext cx="2331720" cy="539496"/>
          </a:xfrm>
          <a:solidFill>
            <a:schemeClr val="bg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64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ep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3703320"/>
            <a:ext cx="3528000" cy="3154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79896" y="3829204"/>
            <a:ext cx="273741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ADBF3A0-15C9-427F-8FD2-15ED840D4E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75701" y="4617038"/>
            <a:ext cx="2741612" cy="1463785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9" y="2739982"/>
            <a:ext cx="3432374" cy="8454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C9FB-EE54-4D19-932C-4EF9C7CC93B4}"/>
              </a:ext>
            </a:extLst>
          </p:cNvPr>
          <p:cNvSpPr/>
          <p:nvPr userDrawn="1"/>
        </p:nvSpPr>
        <p:spPr>
          <a:xfrm>
            <a:off x="4368003" y="2944943"/>
            <a:ext cx="3510000" cy="3154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DA829CB-8433-4580-B34A-C48512DF4776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813818" y="3070827"/>
            <a:ext cx="2718357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B17A0E8-5FE1-4EDB-9912-D15DE0F515C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4809623" y="3858661"/>
            <a:ext cx="2718358" cy="2077777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78EA48-44FB-466C-808A-654F878A2BE5}"/>
              </a:ext>
            </a:extLst>
          </p:cNvPr>
          <p:cNvSpPr/>
          <p:nvPr userDrawn="1"/>
        </p:nvSpPr>
        <p:spPr>
          <a:xfrm>
            <a:off x="7859550" y="914400"/>
            <a:ext cx="3492000" cy="419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58E05EE-476C-464F-97E9-AB4404E1031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301247" y="1040284"/>
            <a:ext cx="2728138" cy="478453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2B7032-E785-4A36-9ADB-097498F9D09B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292856" y="1828117"/>
            <a:ext cx="2731930" cy="3112371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79896" y="4348591"/>
            <a:ext cx="2741611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3182A3-A2A8-4CAF-9CB8-8D2AFF31639B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813818" y="3590214"/>
            <a:ext cx="2718357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AE2A6B1-5D4C-4E87-A1F9-92B4CC63D18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8301247" y="1559671"/>
            <a:ext cx="2728138" cy="246279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1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7" name="Rectangle 30" descr="Rectangle shape">
            <a:extLst>
              <a:ext uri="{FF2B5EF4-FFF2-40B4-BE49-F238E27FC236}">
                <a16:creationId xmlns:a16="http://schemas.microsoft.com/office/drawing/2014/main" id="{3FD4F881-8EF1-46B0-A01F-F145F6EA85C6}"/>
              </a:ext>
            </a:extLst>
          </p:cNvPr>
          <p:cNvSpPr/>
          <p:nvPr userDrawn="1"/>
        </p:nvSpPr>
        <p:spPr>
          <a:xfrm>
            <a:off x="0" y="2395688"/>
            <a:ext cx="551837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48146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67819" y="2345281"/>
            <a:ext cx="4399506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245711" y="2345281"/>
            <a:ext cx="5078469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C1D2FC-82D4-4984-A285-D297EC46F0D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2013" y="2998120"/>
            <a:ext cx="4818062" cy="2687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C7746309-5494-4FAF-8640-D18D81C82FC1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230001" y="2998120"/>
            <a:ext cx="5122211" cy="268763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7" descr="Rectangle shape">
            <a:extLst>
              <a:ext uri="{FF2B5EF4-FFF2-40B4-BE49-F238E27FC236}">
                <a16:creationId xmlns:a16="http://schemas.microsoft.com/office/drawing/2014/main" id="{42F2CA37-EDD0-4C79-960F-D8E91A8352FB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5732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74398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BE302E7-5C2F-4624-AD0C-D1495C751B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90E84C90-8C85-4EBD-A0A8-BE416170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661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60C2D7C7-DBCB-4597-8620-C8C9C5A76A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61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9124C08-3E86-444D-B5D0-F3F9BB16C98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3661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56B47F-3E0D-42C1-966E-767F85C6CF80}"/>
              </a:ext>
            </a:extLst>
          </p:cNvPr>
          <p:cNvSpPr/>
          <p:nvPr userDrawn="1"/>
        </p:nvSpPr>
        <p:spPr>
          <a:xfrm>
            <a:off x="0" y="4039354"/>
            <a:ext cx="12192000" cy="548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CE94E73-2035-4848-A777-57D121957C57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9588108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4D2653B7-297D-4579-B765-779B78649A6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588108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0FDA4BB-A1AC-401D-BF49-12BA8C00A7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88108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1C09CA-AD2D-489D-8280-D5D5CA6F8E0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588108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1C95C8F-A3B1-4034-8C7E-60D92AD5A5AF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024487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D64408A-F4D2-4911-A50C-294A6E1296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24487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14426FB-8D1F-48A3-87B1-6E44756261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24487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113A947D-3189-4C34-A151-25B6735B5765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3024487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DFAD3D9-CF77-4D07-8D3C-6946F80F500E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212360" y="4307172"/>
            <a:ext cx="1803644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3A1A4549-1CA1-4925-A715-C3356C3B53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12360" y="4692262"/>
            <a:ext cx="1803644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612C4698-25FA-4C20-A9E3-847CD97AEC7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212360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62162-855D-415D-AF6A-C44F05CE7883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212360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89D11E9-B94E-4CFA-B405-7F22D3AF9794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400234" y="4307172"/>
            <a:ext cx="1728216" cy="334918"/>
          </a:xfrm>
        </p:spPr>
        <p:txBody>
          <a:bodyPr lIns="36000" tIns="0" rIns="0" bIns="0" anchor="b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95BF5016-E7B0-47AC-BFE0-E776F860AF3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400234" y="4692262"/>
            <a:ext cx="1728216" cy="114201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3228A294-7EF5-49C2-B215-AF1AC293EB3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400234" y="2923572"/>
            <a:ext cx="1728216" cy="604730"/>
          </a:xfrm>
        </p:spPr>
        <p:txBody>
          <a:bodyPr lIns="36000" tIns="0" rIns="0" bIns="0" anchor="t" anchorCtr="0">
            <a:noAutofit/>
          </a:bodyPr>
          <a:lstStyle>
            <a:lvl1pPr marL="0" indent="0" algn="l">
              <a:buNone/>
              <a:defRPr sz="5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FF32ED7-F60E-49AC-91A1-3034E8EB0B3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7400234" y="3590954"/>
            <a:ext cx="1728216" cy="228986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9BCBD-EC3D-4652-99F1-83BD8B568FF6}"/>
              </a:ext>
            </a:extLst>
          </p:cNvPr>
          <p:cNvSpPr/>
          <p:nvPr userDrawn="1"/>
        </p:nvSpPr>
        <p:spPr>
          <a:xfrm>
            <a:off x="89729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ADE57E-F0D9-4D76-B243-DAC787E66091}"/>
              </a:ext>
            </a:extLst>
          </p:cNvPr>
          <p:cNvSpPr/>
          <p:nvPr userDrawn="1"/>
        </p:nvSpPr>
        <p:spPr>
          <a:xfrm>
            <a:off x="9636748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8F9527-D6F7-47B7-93E6-729FA654E51A}"/>
              </a:ext>
            </a:extLst>
          </p:cNvPr>
          <p:cNvSpPr/>
          <p:nvPr userDrawn="1"/>
        </p:nvSpPr>
        <p:spPr>
          <a:xfrm>
            <a:off x="3082161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242D9B-895E-4D79-8BC2-6A934BD109F6}"/>
              </a:ext>
            </a:extLst>
          </p:cNvPr>
          <p:cNvSpPr/>
          <p:nvPr userDrawn="1"/>
        </p:nvSpPr>
        <p:spPr>
          <a:xfrm>
            <a:off x="5267024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B79B76-7626-4584-AE9A-4CDF7F0F6430}"/>
              </a:ext>
            </a:extLst>
          </p:cNvPr>
          <p:cNvSpPr/>
          <p:nvPr userDrawn="1"/>
        </p:nvSpPr>
        <p:spPr>
          <a:xfrm>
            <a:off x="7451887" y="3924107"/>
            <a:ext cx="256032" cy="256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Rectangle 27" descr="Rectangle shape">
            <a:extLst>
              <a:ext uri="{FF2B5EF4-FFF2-40B4-BE49-F238E27FC236}">
                <a16:creationId xmlns:a16="http://schemas.microsoft.com/office/drawing/2014/main" id="{DE069B8B-CA4A-46A5-901F-F2C7F60C0C24}"/>
              </a:ext>
            </a:extLst>
          </p:cNvPr>
          <p:cNvSpPr/>
          <p:nvPr userDrawn="1"/>
        </p:nvSpPr>
        <p:spPr>
          <a:xfrm>
            <a:off x="-1" y="1525500"/>
            <a:ext cx="722887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227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89555"/>
            <a:ext cx="4405067" cy="1737210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04701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1531890-A142-4CE0-8BD5-856FACD08EA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656217" y="404813"/>
            <a:ext cx="5673771" cy="56530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0" name="Rectangle 8" descr="Rectangle shape">
            <a:extLst>
              <a:ext uri="{FF2B5EF4-FFF2-40B4-BE49-F238E27FC236}">
                <a16:creationId xmlns:a16="http://schemas.microsoft.com/office/drawing/2014/main" id="{B429AA89-05C8-451C-B390-2E809555BA84}"/>
              </a:ext>
            </a:extLst>
          </p:cNvPr>
          <p:cNvSpPr/>
          <p:nvPr userDrawn="1"/>
        </p:nvSpPr>
        <p:spPr>
          <a:xfrm>
            <a:off x="0" y="3341010"/>
            <a:ext cx="372317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78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BCE1DF-09FE-457A-9D5E-E7A8E0F5E7AA}"/>
              </a:ext>
            </a:extLst>
          </p:cNvPr>
          <p:cNvSpPr/>
          <p:nvPr userDrawn="1"/>
        </p:nvSpPr>
        <p:spPr>
          <a:xfrm>
            <a:off x="3956795" y="301179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08111-4A36-4CF7-86F5-0AD3FDEEDDDF}"/>
              </a:ext>
            </a:extLst>
          </p:cNvPr>
          <p:cNvSpPr/>
          <p:nvPr userDrawn="1"/>
        </p:nvSpPr>
        <p:spPr>
          <a:xfrm>
            <a:off x="9066213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E182D-C697-44DF-A090-F131D0302405}"/>
              </a:ext>
            </a:extLst>
          </p:cNvPr>
          <p:cNvSpPr/>
          <p:nvPr userDrawn="1"/>
        </p:nvSpPr>
        <p:spPr>
          <a:xfrm>
            <a:off x="6511504" y="3027646"/>
            <a:ext cx="2286000" cy="24534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4812501"/>
            <a:ext cx="2939721" cy="668619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2764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3FB6CB-7DC7-42AB-937B-FACFE1A28A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66213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CE5AE5F8-F053-47AB-BCB2-70F2BF5C44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956795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86E9819-052E-4932-AD4D-2E6844D4042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11504" y="774398"/>
            <a:ext cx="2286000" cy="22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E9CD767-2C5C-4922-8EC2-4DFCB6ECFC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6537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1851AA2-C176-47A9-A949-3837A394CD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7139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879156B3-E019-4A41-8242-F0D70D5025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87139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B3B3928-67D4-498A-9DED-4FF10BE1A4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41246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8464C0AB-BE10-429A-A453-247A538F5D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848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1848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ACFBCF6D-5E27-4808-BA1C-6F72DDAAC6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5955" y="3429000"/>
            <a:ext cx="2026516" cy="588620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</a:t>
            </a:r>
            <a:br>
              <a:rPr lang="en-US" noProof="0"/>
            </a:br>
            <a:r>
              <a:rPr lang="en-US" noProof="0"/>
              <a:t>Name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755E469-9B43-406E-BB68-F691A4DF44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96557" y="4051032"/>
            <a:ext cx="2025312" cy="244923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96557" y="4347988"/>
            <a:ext cx="2025312" cy="841304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Rectangle 13" descr="Rectangle shape">
            <a:extLst>
              <a:ext uri="{FF2B5EF4-FFF2-40B4-BE49-F238E27FC236}">
                <a16:creationId xmlns:a16="http://schemas.microsoft.com/office/drawing/2014/main" id="{4FBD15D4-B1D1-4D03-9259-CE4D7AA955DF}"/>
              </a:ext>
            </a:extLst>
          </p:cNvPr>
          <p:cNvSpPr/>
          <p:nvPr userDrawn="1"/>
        </p:nvSpPr>
        <p:spPr>
          <a:xfrm>
            <a:off x="0" y="4461207"/>
            <a:ext cx="2092411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5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97157"/>
            <a:ext cx="5679831" cy="619448"/>
          </a:xfrm>
        </p:spPr>
        <p:txBody>
          <a:bodyPr lIns="0" tIns="0" rIns="0" bIns="0" anchor="b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59B93CA-5AD1-43A8-AF37-7DA25D3B400E}"/>
              </a:ext>
            </a:extLst>
          </p:cNvPr>
          <p:cNvSpPr>
            <a:spLocks noGrp="1"/>
          </p:cNvSpPr>
          <p:nvPr>
            <p:ph type="body" idx="49"/>
          </p:nvPr>
        </p:nvSpPr>
        <p:spPr>
          <a:xfrm>
            <a:off x="5212360" y="1865304"/>
            <a:ext cx="6103964" cy="815993"/>
          </a:xfrm>
        </p:spPr>
        <p:txBody>
          <a:bodyPr lIns="3600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07EA497-80B1-41E2-8E50-4193B3DBB45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EA39902-3138-4686-85B5-3FE813B7BD36}"/>
              </a:ext>
            </a:extLst>
          </p:cNvPr>
          <p:cNvSpPr/>
          <p:nvPr userDrawn="1"/>
        </p:nvSpPr>
        <p:spPr>
          <a:xfrm>
            <a:off x="1798320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7D767E78-191D-404C-98CB-C65C651DC6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6474358B-E609-4F26-8A11-64E0DC41AD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75335C46-548C-42F2-89FC-909F3B24282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6A588B-BA73-49FD-9E1E-1F1C51FD3850}"/>
              </a:ext>
            </a:extLst>
          </p:cNvPr>
          <p:cNvSpPr/>
          <p:nvPr userDrawn="1"/>
        </p:nvSpPr>
        <p:spPr>
          <a:xfrm>
            <a:off x="8937529" y="3126698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15790237-9A5F-4A9F-A5BB-E4FF0712C5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0554067-4F62-4CE7-AF48-55BBD708AC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Picture Placeholder 7">
            <a:extLst>
              <a:ext uri="{FF2B5EF4-FFF2-40B4-BE49-F238E27FC236}">
                <a16:creationId xmlns:a16="http://schemas.microsoft.com/office/drawing/2014/main" id="{AA1B0DE9-602F-4ECB-AF1E-00D45491BC9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3126698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3DD23D-9D79-4667-BB9E-A3A54505AEDA}"/>
              </a:ext>
            </a:extLst>
          </p:cNvPr>
          <p:cNvSpPr/>
          <p:nvPr userDrawn="1"/>
        </p:nvSpPr>
        <p:spPr>
          <a:xfrm>
            <a:off x="5364036" y="3126698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FFDAE67E-CF93-4600-BFAE-AF6B317A9EB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3329723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0F0E3D9A-B0CE-4BF9-A274-1FB704C416E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3658532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9" name="Picture Placeholder 7">
            <a:extLst>
              <a:ext uri="{FF2B5EF4-FFF2-40B4-BE49-F238E27FC236}">
                <a16:creationId xmlns:a16="http://schemas.microsoft.com/office/drawing/2014/main" id="{36B2F594-9AB1-4C33-86BE-4732609D6B0A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1278466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FB6684-D013-48BC-9926-29E0BCA889B1}"/>
              </a:ext>
            </a:extLst>
          </p:cNvPr>
          <p:cNvSpPr/>
          <p:nvPr userDrawn="1"/>
        </p:nvSpPr>
        <p:spPr>
          <a:xfrm>
            <a:off x="2238586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EECC50BE-82E8-4ECC-B642-5C11A927A70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361519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4 Name</a:t>
            </a:r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4D96D406-D0F6-4E2D-BAE8-7B011D620FED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363098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3" name="Picture Placeholder 7">
            <a:extLst>
              <a:ext uri="{FF2B5EF4-FFF2-40B4-BE49-F238E27FC236}">
                <a16:creationId xmlns:a16="http://schemas.microsoft.com/office/drawing/2014/main" id="{5668E7D0-A78F-45EC-BEC4-CAB0E6F96F3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8417675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02DAEE6-8B1C-4222-949F-830F7C3A4E16}"/>
              </a:ext>
            </a:extLst>
          </p:cNvPr>
          <p:cNvSpPr/>
          <p:nvPr userDrawn="1"/>
        </p:nvSpPr>
        <p:spPr>
          <a:xfrm>
            <a:off x="9377795" y="4316113"/>
            <a:ext cx="2395728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3CE9A073-35B5-4F1C-85E3-4BB12A5F435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500728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6 Name</a:t>
            </a:r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F7309B33-C344-4C68-8156-822D38F43FE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502307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77" name="Picture Placeholder 7">
            <a:extLst>
              <a:ext uri="{FF2B5EF4-FFF2-40B4-BE49-F238E27FC236}">
                <a16:creationId xmlns:a16="http://schemas.microsoft.com/office/drawing/2014/main" id="{D6B0782E-8C48-4FC4-B086-A5606E01F5DB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44182" y="4316113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A195F5-3125-484A-954D-EB0E743F6947}"/>
              </a:ext>
            </a:extLst>
          </p:cNvPr>
          <p:cNvSpPr/>
          <p:nvPr userDrawn="1"/>
        </p:nvSpPr>
        <p:spPr>
          <a:xfrm>
            <a:off x="5804302" y="4316113"/>
            <a:ext cx="2399617" cy="960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9" name="Text Placeholder 17">
            <a:extLst>
              <a:ext uri="{FF2B5EF4-FFF2-40B4-BE49-F238E27FC236}">
                <a16:creationId xmlns:a16="http://schemas.microsoft.com/office/drawing/2014/main" id="{428D2D4B-ED0B-40E0-9ECD-C95A1903990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927235" y="4519138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5 Name</a:t>
            </a:r>
          </a:p>
        </p:txBody>
      </p:sp>
      <p:sp>
        <p:nvSpPr>
          <p:cNvPr id="80" name="Text Placeholder 17">
            <a:extLst>
              <a:ext uri="{FF2B5EF4-FFF2-40B4-BE49-F238E27FC236}">
                <a16:creationId xmlns:a16="http://schemas.microsoft.com/office/drawing/2014/main" id="{35125C72-EAD5-4723-BBD0-6B22FA07855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28814" y="4847947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33" name="Rectangle 63" descr="Rectangle shape">
            <a:extLst>
              <a:ext uri="{FF2B5EF4-FFF2-40B4-BE49-F238E27FC236}">
                <a16:creationId xmlns:a16="http://schemas.microsoft.com/office/drawing/2014/main" id="{ACFA1245-86BF-45AA-B492-5CE7275AFF80}"/>
              </a:ext>
            </a:extLst>
          </p:cNvPr>
          <p:cNvSpPr/>
          <p:nvPr userDrawn="1"/>
        </p:nvSpPr>
        <p:spPr>
          <a:xfrm>
            <a:off x="0" y="1516317"/>
            <a:ext cx="807679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5"/>
            <a:ext cx="5879592" cy="2113385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5CBDFFE-A853-4C67-8FC4-53F81449E8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8"/>
            <a:ext cx="5879592" cy="899882"/>
          </a:xfrm>
          <a:solidFill>
            <a:schemeClr val="tx1"/>
          </a:solidFill>
        </p:spPr>
        <p:txBody>
          <a:bodyPr lIns="432000" tIns="144000" rIns="144000" bIns="144000" anchor="ctr" anchorCtr="0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6000">
                <a:solidFill>
                  <a:schemeClr val="bg2"/>
                </a:solidFill>
                <a:latin typeface="+mj-lt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BA6C74E-3778-471F-9477-D823F7D6AC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8214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1BF711-AD1E-4C2A-92AA-123A8E0CC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06660"/>
            <a:ext cx="6121400" cy="761540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2B5B824-F1E4-4ADF-B1C2-3DBA2FC6649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62258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E37954-2587-4B97-88B7-FA4C7604AC87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862258" y="2739982"/>
            <a:ext cx="6097341" cy="761541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978BB3C-0EC9-4911-AF98-3B17C4CE8FA3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62258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D9061FDA-6F12-4C6E-8374-F8ED0FF2932A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959600" y="765175"/>
            <a:ext cx="4370388" cy="510063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C89AD31-EDB3-409A-BB3D-9A2263EA5F9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2869583" y="4101739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ECE7C29-B0CF-4459-9010-99944A9D372B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2869583" y="4463100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FAA503CE-740E-471A-BE66-70EF1E5ED0DF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4874046" y="4106224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ABC95E5-FC26-42BE-B500-AFB5F7AA358F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4874046" y="4467585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3D6BF30-B139-4A44-8D70-E8B58153D59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62258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DC5F966-21F2-4236-8AE2-F83B8916800F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862258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9094085-3B39-4A4F-B421-083BD603E089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2869583" y="5110152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87EE246-B30D-4246-BBE0-0BC8EBA9925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2869583" y="5471513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72833A53-1031-4E59-BB69-C21555C4594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4874046" y="5114637"/>
            <a:ext cx="1867879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898A319-33AA-48F0-9D9D-2196528CD257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874046" y="5475998"/>
            <a:ext cx="187074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1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Description</a:t>
            </a:r>
          </a:p>
        </p:txBody>
      </p:sp>
      <p:sp>
        <p:nvSpPr>
          <p:cNvPr id="28" name="Rectangle 25" descr="Rectangle shape">
            <a:extLst>
              <a:ext uri="{FF2B5EF4-FFF2-40B4-BE49-F238E27FC236}">
                <a16:creationId xmlns:a16="http://schemas.microsoft.com/office/drawing/2014/main" id="{536DDC95-2245-400E-87D9-78ACE3EB0369}"/>
              </a:ext>
            </a:extLst>
          </p:cNvPr>
          <p:cNvSpPr/>
          <p:nvPr userDrawn="1"/>
        </p:nvSpPr>
        <p:spPr>
          <a:xfrm>
            <a:off x="1" y="2374094"/>
            <a:ext cx="3042204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08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404545"/>
            <a:ext cx="5267789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lIns="0" tIns="0" rIns="0" bIns="0" anchor="t" anchorCtr="0">
            <a:normAutofit/>
          </a:bodyPr>
          <a:lstStyle>
            <a:lvl1pPr marL="285750" indent="-28575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267325" cy="58293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9" descr="Rectangle shape">
            <a:extLst>
              <a:ext uri="{FF2B5EF4-FFF2-40B4-BE49-F238E27FC236}">
                <a16:creationId xmlns:a16="http://schemas.microsoft.com/office/drawing/2014/main" id="{64F4FFEA-1C3D-4C3A-895A-590F2E29B849}"/>
              </a:ext>
            </a:extLst>
          </p:cNvPr>
          <p:cNvSpPr/>
          <p:nvPr userDrawn="1"/>
        </p:nvSpPr>
        <p:spPr>
          <a:xfrm>
            <a:off x="5267325" y="2815120"/>
            <a:ext cx="323278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962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9E029D3-A2D2-4959-AD45-2926DF4C67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919AF-E573-4B3C-8E98-F501EABA1B1B}"/>
              </a:ext>
            </a:extLst>
          </p:cNvPr>
          <p:cNvSpPr/>
          <p:nvPr userDrawn="1"/>
        </p:nvSpPr>
        <p:spPr>
          <a:xfrm>
            <a:off x="4108011" y="765175"/>
            <a:ext cx="3990525" cy="1756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8" descr="Rectangle shape">
            <a:extLst>
              <a:ext uri="{FF2B5EF4-FFF2-40B4-BE49-F238E27FC236}">
                <a16:creationId xmlns:a16="http://schemas.microsoft.com/office/drawing/2014/main" id="{456AD312-1A1E-4043-B08C-1410D3EDEC27}"/>
              </a:ext>
            </a:extLst>
          </p:cNvPr>
          <p:cNvSpPr/>
          <p:nvPr userDrawn="1"/>
        </p:nvSpPr>
        <p:spPr>
          <a:xfrm>
            <a:off x="-1" y="5262290"/>
            <a:ext cx="12191999" cy="777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521329"/>
            <a:ext cx="4005072" cy="2740961"/>
          </a:xfrm>
          <a:solidFill>
            <a:schemeClr val="tx1"/>
          </a:solidFill>
        </p:spPr>
        <p:txBody>
          <a:bodyPr tIns="72000" rIns="72000" bIns="792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THANK</a:t>
            </a:r>
            <a:br>
              <a:rPr lang="en-US" noProof="0"/>
            </a:br>
            <a:r>
              <a:rPr lang="en-US" noProof="0"/>
              <a:t>YOU!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E46EE0C-8420-4BA8-9E2D-0780DB1E65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30140" y="1338610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ACAC3-4604-4C09-A60E-353A71E93E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8038" y="4541163"/>
            <a:ext cx="3038475" cy="590550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AD3B8E-A11F-4EAE-94E5-5A918EEFB7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8557" y="5378325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4C7CDA87-1949-494C-94DB-E500247384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8557" y="5658102"/>
            <a:ext cx="2858011" cy="28010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678-555-0177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D20ADC7-EE42-4D0E-B17A-883FE693D6C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8011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9FFFDD-8708-4CDD-974F-8A022BB26A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08011" y="5657711"/>
            <a:ext cx="3684587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E37318-4A32-4233-997C-CE244B16F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98536" y="5377934"/>
            <a:ext cx="1800225" cy="280988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1" i="1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3pPr>
            <a:lvl4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4pPr>
            <a:lvl5pPr>
              <a:defRPr sz="1800">
                <a:solidFill>
                  <a:schemeClr val="bg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F818617-24CC-4E07-ABE4-A23E89FC13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8536" y="5657711"/>
            <a:ext cx="3240000" cy="2805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www.vanasdelltd.com</a:t>
            </a:r>
          </a:p>
        </p:txBody>
      </p:sp>
      <p:sp>
        <p:nvSpPr>
          <p:cNvPr id="21" name="Rectangle 12" descr="Rectangle shape">
            <a:extLst>
              <a:ext uri="{FF2B5EF4-FFF2-40B4-BE49-F238E27FC236}">
                <a16:creationId xmlns:a16="http://schemas.microsoft.com/office/drawing/2014/main" id="{F63A6226-0829-4BFB-805E-8B463D763BD0}"/>
              </a:ext>
            </a:extLst>
          </p:cNvPr>
          <p:cNvSpPr/>
          <p:nvPr userDrawn="1"/>
        </p:nvSpPr>
        <p:spPr>
          <a:xfrm>
            <a:off x="4760495" y="2320161"/>
            <a:ext cx="7431505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73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7B528C4-392E-41C2-861C-D3DC218489B8}"/>
              </a:ext>
            </a:extLst>
          </p:cNvPr>
          <p:cNvSpPr/>
          <p:nvPr userDrawn="1"/>
        </p:nvSpPr>
        <p:spPr>
          <a:xfrm>
            <a:off x="3919728" y="1"/>
            <a:ext cx="4352544" cy="22997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2299716"/>
          </a:xfrm>
          <a:noFill/>
        </p:spPr>
        <p:txBody>
          <a:bodyPr lIns="0" tIns="68400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8" descr="Rectangle shape">
            <a:extLst>
              <a:ext uri="{FF2B5EF4-FFF2-40B4-BE49-F238E27FC236}">
                <a16:creationId xmlns:a16="http://schemas.microsoft.com/office/drawing/2014/main" id="{7427677C-C3DE-49C7-84BE-71D9DB22D7F2}"/>
              </a:ext>
            </a:extLst>
          </p:cNvPr>
          <p:cNvSpPr/>
          <p:nvPr userDrawn="1"/>
        </p:nvSpPr>
        <p:spPr>
          <a:xfrm>
            <a:off x="4868562" y="1548553"/>
            <a:ext cx="732343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17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edback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6085" y="707217"/>
            <a:ext cx="5679831" cy="606677"/>
          </a:xfrm>
        </p:spPr>
        <p:txBody>
          <a:bodyPr lIns="0" tIns="0" rIns="0" bIns="0" anchor="t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152EDA90-0CC6-4B73-9282-68EB15F1A49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8200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CB94CB14-CAFC-4576-85C2-5FE8C5FAC8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921253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1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2FAB85F-45F7-47E2-AB0A-6B37853139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22832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9D546B0D-E7A6-4E09-A1E7-4D5FFF42AB7E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977409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BB7C7924-7CD4-4A42-9820-18C41FD725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60462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3 Name</a:t>
            </a:r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16EDFFF7-6CB3-47B7-B8FF-4AD51EBB5F1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62041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998C45EE-D467-409F-8315-0F7C3F55116A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4403916" y="4808540"/>
            <a:ext cx="960120" cy="96012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A51F22CB-38F0-4351-97D5-2D8EAFB4F3D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86969" y="4732171"/>
            <a:ext cx="2149559" cy="325986"/>
          </a:xfrm>
        </p:spPr>
        <p:txBody>
          <a:bodyPr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Person 2 Name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A766E770-E9C2-42A0-B447-1B804F2A2F8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88548" y="5118130"/>
            <a:ext cx="2148282" cy="244923"/>
          </a:xfrm>
        </p:spPr>
        <p:txBody>
          <a:bodyPr tIns="0"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Member Title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1174E98C-B520-4B09-B2E4-AA73B46C6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65313"/>
            <a:ext cx="3529013" cy="2578100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9C8CAB-8459-47A3-A66A-8D12B810225F}"/>
              </a:ext>
            </a:extLst>
          </p:cNvPr>
          <p:cNvSpPr/>
          <p:nvPr userDrawn="1"/>
        </p:nvSpPr>
        <p:spPr>
          <a:xfrm>
            <a:off x="4368002" y="2414016"/>
            <a:ext cx="3529011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Text Placeholder 11">
            <a:extLst>
              <a:ext uri="{FF2B5EF4-FFF2-40B4-BE49-F238E27FC236}">
                <a16:creationId xmlns:a16="http://schemas.microsoft.com/office/drawing/2014/main" id="{6F2EC285-6BFE-478F-A272-ED692974D9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7688" y="2400300"/>
            <a:ext cx="3529012" cy="2043113"/>
          </a:xfrm>
        </p:spPr>
        <p:txBody>
          <a:bodyPr lIns="288000" tIns="288000" rIns="288000" bIns="288000"/>
          <a:lstStyle>
            <a:lvl1pPr marL="0" indent="0"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None/>
              <a:defRPr lang="en-US" sz="1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None/>
              <a:defRPr lang="ru-RU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67992FA-0F54-4DA6-AACA-039E6E09DB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86700" y="2212277"/>
            <a:ext cx="3467102" cy="2231136"/>
          </a:xfrm>
          <a:solidFill>
            <a:schemeClr val="accent1">
              <a:alpha val="50000"/>
            </a:schemeClr>
          </a:solidFill>
        </p:spPr>
        <p:txBody>
          <a:bodyPr lIns="288000" tIns="288000" rIns="288000" bIns="288000">
            <a:normAutofit/>
          </a:bodyPr>
          <a:lstStyle>
            <a:lvl1pPr marL="0" indent="0">
              <a:buNone/>
              <a:defRPr sz="1400" i="0">
                <a:solidFill>
                  <a:schemeClr val="tx2"/>
                </a:solidFill>
              </a:defRPr>
            </a:lvl1pPr>
            <a:lvl2pPr marL="457200" indent="0">
              <a:buNone/>
              <a:defRPr sz="1400" i="1">
                <a:solidFill>
                  <a:schemeClr val="tx2"/>
                </a:solidFill>
              </a:defRPr>
            </a:lvl2pPr>
            <a:lvl3pPr marL="914400" indent="0">
              <a:buNone/>
              <a:defRPr sz="1400" i="1">
                <a:solidFill>
                  <a:schemeClr val="tx2"/>
                </a:solidFill>
              </a:defRPr>
            </a:lvl3pPr>
            <a:lvl4pPr marL="1371600" indent="0">
              <a:buNone/>
              <a:defRPr sz="1400" i="1">
                <a:solidFill>
                  <a:schemeClr val="tx2"/>
                </a:solidFill>
              </a:defRPr>
            </a:lvl4pPr>
            <a:lvl5pPr marL="1828800" indent="0">
              <a:buNone/>
              <a:defRPr sz="1400" i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18" descr="Rectangle shape">
            <a:extLst>
              <a:ext uri="{FF2B5EF4-FFF2-40B4-BE49-F238E27FC236}">
                <a16:creationId xmlns:a16="http://schemas.microsoft.com/office/drawing/2014/main" id="{B791C558-0522-446C-B7FE-6CCCB2676E89}"/>
              </a:ext>
            </a:extLst>
          </p:cNvPr>
          <p:cNvSpPr/>
          <p:nvPr userDrawn="1"/>
        </p:nvSpPr>
        <p:spPr>
          <a:xfrm>
            <a:off x="4304523" y="1373103"/>
            <a:ext cx="788747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10588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636831"/>
            <a:ext cx="2939721" cy="1844288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851976"/>
            <a:ext cx="296257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77BAD76-5C75-4FA2-B792-300193BDC9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267325" y="1588458"/>
            <a:ext cx="6084888" cy="2118127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E2A9BB2-4A2A-49A1-8337-C26A0EC27E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67325" y="3932556"/>
            <a:ext cx="6084888" cy="1548563"/>
          </a:xfrm>
        </p:spPr>
        <p:txBody>
          <a:bodyPr>
            <a:noAutofit/>
          </a:bodyPr>
          <a:lstStyle>
            <a:lvl1pPr marL="216000" indent="-216000" algn="l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2pPr>
            <a:lvl3pPr marL="9144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3pPr>
            <a:lvl4pPr marL="13716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4pPr>
            <a:lvl5pPr marL="1828800" indent="0" algn="ctr">
              <a:buNone/>
              <a:defRPr sz="20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Rectangle 9" descr="Rectangle shape">
            <a:extLst>
              <a:ext uri="{FF2B5EF4-FFF2-40B4-BE49-F238E27FC236}">
                <a16:creationId xmlns:a16="http://schemas.microsoft.com/office/drawing/2014/main" id="{BAFA4FEF-7A90-4960-976C-29791A7BE2C2}"/>
              </a:ext>
            </a:extLst>
          </p:cNvPr>
          <p:cNvSpPr/>
          <p:nvPr userDrawn="1"/>
        </p:nvSpPr>
        <p:spPr>
          <a:xfrm>
            <a:off x="0" y="3292402"/>
            <a:ext cx="370971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266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9FF20888-4CCD-4546-BBEE-8012B7FF897A}"/>
              </a:ext>
            </a:extLst>
          </p:cNvPr>
          <p:cNvSpPr/>
          <p:nvPr userDrawn="1"/>
        </p:nvSpPr>
        <p:spPr>
          <a:xfrm>
            <a:off x="862258" y="2808480"/>
            <a:ext cx="11329742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38E56-892A-4A7D-A723-312505412F26}"/>
              </a:ext>
            </a:extLst>
          </p:cNvPr>
          <p:cNvSpPr/>
          <p:nvPr userDrawn="1"/>
        </p:nvSpPr>
        <p:spPr>
          <a:xfrm>
            <a:off x="6757260" y="636516"/>
            <a:ext cx="3291840" cy="5522976"/>
          </a:xfrm>
          <a:prstGeom prst="rect">
            <a:avLst/>
          </a:prstGeom>
          <a:blipFill>
            <a:blip r:embed="rId2"/>
            <a:stretch>
              <a:fillRect l="-1125" r="-11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4111" y="1485605"/>
            <a:ext cx="2075688" cy="3639312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754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99954E-D83C-4E03-A51E-E9EFC4CB52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FAA74F-DE92-4414-B0C7-466184CBCC99}"/>
              </a:ext>
            </a:extLst>
          </p:cNvPr>
          <p:cNvSpPr/>
          <p:nvPr userDrawn="1"/>
        </p:nvSpPr>
        <p:spPr>
          <a:xfrm>
            <a:off x="4093463" y="404813"/>
            <a:ext cx="4005072" cy="17128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B3FF-7F57-482E-BA1B-44AD9E95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24308D-CE80-4FF7-81BB-AFBECF7EA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3464" y="2117623"/>
            <a:ext cx="4005072" cy="2977551"/>
          </a:xfrm>
          <a:solidFill>
            <a:schemeClr val="tx1"/>
          </a:solidFill>
        </p:spPr>
        <p:txBody>
          <a:bodyPr tIns="72000" bIns="216000" anchor="b">
            <a:normAutofit/>
          </a:bodyPr>
          <a:lstStyle>
            <a:lvl1pPr algn="ctr">
              <a:lnSpc>
                <a:spcPct val="85000"/>
              </a:lnSpc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0A900D34-4B01-4389-9CFF-FFCB0CF7A3CC}"/>
              </a:ext>
            </a:extLst>
          </p:cNvPr>
          <p:cNvSpPr/>
          <p:nvPr userDrawn="1"/>
        </p:nvSpPr>
        <p:spPr>
          <a:xfrm>
            <a:off x="4922520" y="191645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865235-7FA6-4F58-B90E-4404EAE577DF}"/>
              </a:ext>
            </a:extLst>
          </p:cNvPr>
          <p:cNvSpPr/>
          <p:nvPr userDrawn="1"/>
        </p:nvSpPr>
        <p:spPr>
          <a:xfrm>
            <a:off x="4093463" y="5095174"/>
            <a:ext cx="4005072" cy="2240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5" descr="Rectangle shape">
            <a:extLst>
              <a:ext uri="{FF2B5EF4-FFF2-40B4-BE49-F238E27FC236}">
                <a16:creationId xmlns:a16="http://schemas.microsoft.com/office/drawing/2014/main" id="{72ED261F-FABA-4D73-8360-A897A6082FA6}"/>
              </a:ext>
            </a:extLst>
          </p:cNvPr>
          <p:cNvSpPr/>
          <p:nvPr userDrawn="1"/>
        </p:nvSpPr>
        <p:spPr>
          <a:xfrm>
            <a:off x="-1" y="5095175"/>
            <a:ext cx="726948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6BBECC5-64BD-44F1-A950-4C2D9B613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462" y="5296342"/>
            <a:ext cx="4005073" cy="1561658"/>
          </a:xfrm>
          <a:solidFill>
            <a:schemeClr val="tx1"/>
          </a:solidFill>
        </p:spPr>
        <p:txBody>
          <a:bodyPr vert="horz" lIns="91440" tIns="90000" rIns="91440" bIns="90000" rtlCol="0" anchor="ctr" anchorCtr="0">
            <a:noAutofit/>
          </a:bodyPr>
          <a:lstStyle>
            <a:lvl1pPr marL="0" indent="0" algn="ctr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600"/>
              </a:spcBef>
            </a:pPr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00759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D30891-044A-4B6F-9E44-2C5CD52CAE5A}"/>
              </a:ext>
            </a:extLst>
          </p:cNvPr>
          <p:cNvSpPr/>
          <p:nvPr userDrawn="1"/>
        </p:nvSpPr>
        <p:spPr>
          <a:xfrm>
            <a:off x="4117848" y="0"/>
            <a:ext cx="807415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061FC-03E6-461D-AD5E-F586206AB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839696"/>
            <a:ext cx="5879592" cy="2136164"/>
          </a:xfrm>
          <a:solidFill>
            <a:schemeClr val="tx1"/>
          </a:solidFill>
        </p:spPr>
        <p:txBody>
          <a:bodyPr lIns="432000" tIns="1332000" rIns="288000" bIns="1188000">
            <a:normAutofit/>
          </a:bodyPr>
          <a:lstStyle>
            <a:lvl1pPr>
              <a:defRPr lang="ru-RU" sz="6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91F5-706F-4B04-9757-B8F1D883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6" descr="Rectangle shape">
            <a:extLst>
              <a:ext uri="{FF2B5EF4-FFF2-40B4-BE49-F238E27FC236}">
                <a16:creationId xmlns:a16="http://schemas.microsoft.com/office/drawing/2014/main" id="{34F9E77E-D12E-44C4-BDFA-352E61E1D14C}"/>
              </a:ext>
            </a:extLst>
          </p:cNvPr>
          <p:cNvSpPr/>
          <p:nvPr userDrawn="1"/>
        </p:nvSpPr>
        <p:spPr>
          <a:xfrm>
            <a:off x="1266000" y="4956850"/>
            <a:ext cx="1092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6" descr="Rectangle shape">
            <a:extLst>
              <a:ext uri="{FF2B5EF4-FFF2-40B4-BE49-F238E27FC236}">
                <a16:creationId xmlns:a16="http://schemas.microsoft.com/office/drawing/2014/main" id="{4C5077D8-7618-454B-9F54-DDC6AF1C8BE9}"/>
              </a:ext>
            </a:extLst>
          </p:cNvPr>
          <p:cNvSpPr/>
          <p:nvPr userDrawn="1"/>
        </p:nvSpPr>
        <p:spPr>
          <a:xfrm>
            <a:off x="839789" y="4953080"/>
            <a:ext cx="426211" cy="2087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DCA489B-C5F7-4E9C-B3E3-881B0B99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3" y="5165559"/>
            <a:ext cx="5879592" cy="892341"/>
          </a:xfrm>
          <a:solidFill>
            <a:schemeClr val="tx1"/>
          </a:solidFill>
        </p:spPr>
        <p:txBody>
          <a:bodyPr vert="horz" lIns="432000" tIns="144000" rIns="144000" bIns="144000" rtlCol="0" anchor="ctr" anchorCtr="0">
            <a:normAutofit/>
          </a:bodyPr>
          <a:lstStyle>
            <a:lvl1pPr marL="0" indent="0">
              <a:buNone/>
              <a:defRPr lang="en-US" sz="2800" i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85000"/>
              </a:lnSpc>
              <a:spcBef>
                <a:spcPts val="0"/>
              </a:spcBef>
            </a:pPr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0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C5C32A-5788-45B9-9EE4-6043A12F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49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ictur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219392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937409"/>
            <a:ext cx="4412151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58722" y="4669416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028700"/>
            <a:ext cx="6103084" cy="4800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Rectangle 22" descr="Rectangle shape">
            <a:extLst>
              <a:ext uri="{FF2B5EF4-FFF2-40B4-BE49-F238E27FC236}">
                <a16:creationId xmlns:a16="http://schemas.microsoft.com/office/drawing/2014/main" id="{7BAA7414-D7E1-4BB4-98C3-E169FD560880}"/>
              </a:ext>
            </a:extLst>
          </p:cNvPr>
          <p:cNvSpPr/>
          <p:nvPr userDrawn="1"/>
        </p:nvSpPr>
        <p:spPr>
          <a:xfrm>
            <a:off x="6102067" y="3654638"/>
            <a:ext cx="3264408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D7E270-C747-45FB-A97F-14B73F53F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B39A0C-6C9B-424E-B638-435C971B9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132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668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50A0897-12BD-44B8-A42A-3A5C2AF4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B3B52FC-6C01-4691-8A4C-515E4AD91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5405"/>
            <a:ext cx="5183188" cy="62901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A7E6861-785E-404A-A922-8C16D9A3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338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5A918AA-979F-4672-80CF-28680D60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5405"/>
            <a:ext cx="5157787" cy="62901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1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81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16482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1593587"/>
            <a:ext cx="1028588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7EF2D-3C1A-424C-A354-A32F5C0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7811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12BFB-BA84-40BC-BBA2-C29418931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1593" y="2297906"/>
            <a:ext cx="9168815" cy="22621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24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17" descr="Rectangle shape">
            <a:extLst>
              <a:ext uri="{FF2B5EF4-FFF2-40B4-BE49-F238E27FC236}">
                <a16:creationId xmlns:a16="http://schemas.microsoft.com/office/drawing/2014/main" id="{15D87A62-16A6-44B8-898B-65CFFD5782A1}"/>
              </a:ext>
            </a:extLst>
          </p:cNvPr>
          <p:cNvSpPr/>
          <p:nvPr userDrawn="1"/>
        </p:nvSpPr>
        <p:spPr>
          <a:xfrm>
            <a:off x="0" y="1347938"/>
            <a:ext cx="325374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2441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B196433-397C-4024-BB40-8EDB0697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324" y="457201"/>
            <a:ext cx="6088063" cy="5403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322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DC30695-97E1-4601-8C7B-961D69628644}"/>
              </a:ext>
            </a:extLst>
          </p:cNvPr>
          <p:cNvSpPr/>
          <p:nvPr userDrawn="1"/>
        </p:nvSpPr>
        <p:spPr>
          <a:xfrm>
            <a:off x="838200" y="2385066"/>
            <a:ext cx="3749040" cy="44729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1" descr="Rectangle shape">
            <a:extLst>
              <a:ext uri="{FF2B5EF4-FFF2-40B4-BE49-F238E27FC236}">
                <a16:creationId xmlns:a16="http://schemas.microsoft.com/office/drawing/2014/main" id="{5E384AC3-A3B2-41AF-859D-A91319695A80}"/>
              </a:ext>
            </a:extLst>
          </p:cNvPr>
          <p:cNvSpPr/>
          <p:nvPr userDrawn="1"/>
        </p:nvSpPr>
        <p:spPr>
          <a:xfrm>
            <a:off x="-1" y="2055503"/>
            <a:ext cx="493776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E2F7F93-6771-4952-8C83-385E2DE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3749040" cy="1469907"/>
          </a:xfrm>
        </p:spPr>
        <p:txBody>
          <a:bodyPr lIns="274320" tIns="182880" rIns="274320" bIns="0"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40FF75E-8631-494C-BBBF-7C46D8735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630078"/>
            <a:ext cx="3749040" cy="3238910"/>
          </a:xfrm>
        </p:spPr>
        <p:txBody>
          <a:bodyPr lIns="274320" tIns="182880" rIns="27432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644D3B2-87EE-4E9C-BEEE-DBEAEB852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457201"/>
            <a:ext cx="60880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093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07217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16512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465609" y="2023413"/>
            <a:ext cx="2752023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12629" y="3054194"/>
            <a:ext cx="1623978" cy="519503"/>
          </a:xfrm>
        </p:spPr>
        <p:txBody>
          <a:bodyPr lIns="0" tIns="0" rIns="9144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12823" y="3054194"/>
            <a:ext cx="2113508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575353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12823" y="3677189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873425" y="3054194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535245" y="2023413"/>
            <a:ext cx="1622417" cy="896112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197044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12823" y="4776173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73424" y="3677189"/>
            <a:ext cx="2331720" cy="539496"/>
          </a:xfrm>
          <a:ln>
            <a:solidFill>
              <a:srgbClr val="000000">
                <a:alpha val="30196"/>
              </a:srgbClr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8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 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095993"/>
            <a:ext cx="5242160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62258" y="3828000"/>
            <a:ext cx="5233742" cy="2175392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91821"/>
            <a:ext cx="5262327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959600" y="0"/>
            <a:ext cx="4370388" cy="6057900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Rectangle 9" descr="Rectangle shape">
            <a:extLst>
              <a:ext uri="{FF2B5EF4-FFF2-40B4-BE49-F238E27FC236}">
                <a16:creationId xmlns:a16="http://schemas.microsoft.com/office/drawing/2014/main" id="{A7050B34-5735-49CB-A564-B50456B9E4D8}"/>
              </a:ext>
            </a:extLst>
          </p:cNvPr>
          <p:cNvSpPr/>
          <p:nvPr userDrawn="1"/>
        </p:nvSpPr>
        <p:spPr>
          <a:xfrm>
            <a:off x="0" y="2816577"/>
            <a:ext cx="306447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54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Left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 descr="Rectangle shape">
            <a:extLst>
              <a:ext uri="{FF2B5EF4-FFF2-40B4-BE49-F238E27FC236}">
                <a16:creationId xmlns:a16="http://schemas.microsoft.com/office/drawing/2014/main" id="{D2154103-FC4F-4381-B8F8-EBD2FE883B77}"/>
              </a:ext>
            </a:extLst>
          </p:cNvPr>
          <p:cNvSpPr/>
          <p:nvPr userDrawn="1"/>
        </p:nvSpPr>
        <p:spPr>
          <a:xfrm>
            <a:off x="-1" y="2816577"/>
            <a:ext cx="852334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BF30168-0B34-44BC-AACE-89DE62358C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765174"/>
            <a:ext cx="4429125" cy="609282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9061" y="1391821"/>
            <a:ext cx="5252202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423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EB1C6EE-FA97-4634-A102-9B45058E9E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107591" y="3203259"/>
            <a:ext cx="5223672" cy="288034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1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3721639"/>
            <a:ext cx="4405067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4490" y="1648384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1985383"/>
            <a:ext cx="4422014" cy="1325563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95403" y="1303786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AFA18C9-04D0-44DF-808A-2C34FCE9E7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95403" y="4838737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588C383-1FFC-421F-B64D-C20A8FF1D91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5403" y="3660420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C4D3D8-E6E7-4E66-B661-6F7F594B2B8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95403" y="2482103"/>
            <a:ext cx="731520" cy="73152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284490" y="1026327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24AAA0-C33F-4C49-B5BA-CCA4DF16408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284490" y="5186182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15EA430-9504-4CC7-90B9-8BAC49418BCE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84490" y="4564125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452F643-0A90-42B8-A436-966F84D9136B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284490" y="4006916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8A7C240-D1B7-4005-B9AF-81E3B026A2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284490" y="3384859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F2B4F-B958-4180-9985-068471C0E34E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6284490" y="2827650"/>
            <a:ext cx="4955429" cy="386922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9A84110-1CE1-45A4-BFE9-E44A4D9F4FF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284490" y="2205593"/>
            <a:ext cx="4955429" cy="539496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Rectangle 13" descr="Rectangle shape">
            <a:extLst>
              <a:ext uri="{FF2B5EF4-FFF2-40B4-BE49-F238E27FC236}">
                <a16:creationId xmlns:a16="http://schemas.microsoft.com/office/drawing/2014/main" id="{4553F3B7-CCC3-488E-B551-867E00CF0DB6}"/>
              </a:ext>
            </a:extLst>
          </p:cNvPr>
          <p:cNvSpPr/>
          <p:nvPr userDrawn="1"/>
        </p:nvSpPr>
        <p:spPr>
          <a:xfrm>
            <a:off x="0" y="3442217"/>
            <a:ext cx="30960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7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descr="Rectangle shape">
            <a:extLst>
              <a:ext uri="{FF2B5EF4-FFF2-40B4-BE49-F238E27FC236}">
                <a16:creationId xmlns:a16="http://schemas.microsoft.com/office/drawing/2014/main" id="{0348B992-DA91-41CC-A9C7-B1E6405BB768}"/>
              </a:ext>
            </a:extLst>
          </p:cNvPr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D975D9-06B9-4C78-AD70-6CDDD65987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8424E24-3E04-4F28-8CE4-6A207819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AA4AD4A-8E8A-4E95-9E11-6FE9B001838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8E759F5-A035-4785-8820-32AD1B0FD0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027A9CD4-070D-43A3-88C7-FA9F42DA277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52D122-994D-483A-BEAE-EB42A0E0961E}"/>
              </a:ext>
            </a:extLst>
          </p:cNvPr>
          <p:cNvSpPr/>
          <p:nvPr userDrawn="1"/>
        </p:nvSpPr>
        <p:spPr>
          <a:xfrm>
            <a:off x="3919728" y="-1"/>
            <a:ext cx="4352400" cy="1819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BDF13B40-70E6-4C5A-858B-DC39631DE0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99716"/>
            <a:ext cx="11352213" cy="3758184"/>
          </a:xfrm>
        </p:spPr>
        <p:txBody>
          <a:bodyPr tIns="756000" rIns="7200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9728" y="0"/>
            <a:ext cx="4352544" cy="1737360"/>
          </a:xfrm>
          <a:noFill/>
        </p:spPr>
        <p:txBody>
          <a:bodyPr lIns="0" tIns="180000" rIns="0" bIns="0" anchor="ctr" anchorCtr="0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E15F6C3-281B-4328-BDB8-4C898228A1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788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A6CA-852E-4D31-8861-0347B4869D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19728" y="1732572"/>
            <a:ext cx="4352400" cy="1404000"/>
          </a:xfrm>
          <a:solidFill>
            <a:schemeClr val="tx1"/>
          </a:solidFill>
        </p:spPr>
        <p:txBody>
          <a:bodyPr lIns="180000" tIns="360000" rIns="180000" bIns="0">
            <a:normAutofit/>
          </a:bodyPr>
          <a:lstStyle>
            <a:lvl1pPr marL="0" indent="0" algn="ctr">
              <a:buNone/>
              <a:defRPr sz="1800" b="1" i="0">
                <a:solidFill>
                  <a:schemeClr val="bg1"/>
                </a:solidFill>
              </a:defRPr>
            </a:lvl1pPr>
            <a:lvl2pPr marL="457200" indent="0">
              <a:buNone/>
              <a:defRPr i="1">
                <a:solidFill>
                  <a:schemeClr val="bg1"/>
                </a:solidFill>
              </a:defRPr>
            </a:lvl2pPr>
            <a:lvl3pPr>
              <a:defRPr i="1">
                <a:solidFill>
                  <a:schemeClr val="bg1"/>
                </a:solidFill>
              </a:defRPr>
            </a:lvl3pPr>
            <a:lvl4pPr>
              <a:defRPr i="1">
                <a:solidFill>
                  <a:schemeClr val="bg1"/>
                </a:solidFill>
              </a:defRPr>
            </a:lvl4pPr>
            <a:lvl5pPr>
              <a:defRPr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Rectangle 23" descr="Rectangle shape">
            <a:extLst>
              <a:ext uri="{FF2B5EF4-FFF2-40B4-BE49-F238E27FC236}">
                <a16:creationId xmlns:a16="http://schemas.microsoft.com/office/drawing/2014/main" id="{A5229D97-30B4-42B0-8D6E-5BE4A017D8F7}"/>
              </a:ext>
            </a:extLst>
          </p:cNvPr>
          <p:cNvSpPr/>
          <p:nvPr userDrawn="1"/>
        </p:nvSpPr>
        <p:spPr>
          <a:xfrm>
            <a:off x="5089200" y="1528090"/>
            <a:ext cx="710280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90C1-778D-449B-9C8D-C9FC1B32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F8FD5-F70C-4F63-B90E-47DD23F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B2652-8511-4839-BEE4-52E3C2B884D9}"/>
              </a:ext>
            </a:extLst>
          </p:cNvPr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47FF51-80C5-433A-A515-4334E295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258" y="1740127"/>
            <a:ext cx="7800832" cy="939606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5FB13D-D6DC-4762-A443-A1E33781FA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16020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8EFAFB9-41FD-471B-8C26-B5481B74C3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617258"/>
            <a:ext cx="7800832" cy="594132"/>
          </a:xfrm>
        </p:spPr>
        <p:txBody>
          <a:bodyPr lIns="0" tIns="0" rIns="0" bIns="0" anchor="b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D239C0-D332-4295-B0D2-EE7E153AEF8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6020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6CFA9DC2-8816-4504-9E78-0D6A51A4ABB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C9DB526-D20B-406D-B9C4-1B2FE4922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258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6963D45-FFEE-47B2-BF3C-EF83D09DA7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34375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0C6A052-44FB-4766-A715-5F60A7AEF0A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34375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217025-86DB-4E40-9AE4-98C2F14CA8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80613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DA6EA2-A642-4AE3-88FA-F776A7BE3CA8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452731" y="4552664"/>
            <a:ext cx="2926080" cy="113535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None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CF657BA-97D6-465F-8436-31FB0B884C8B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52731" y="4002722"/>
            <a:ext cx="2926080" cy="467382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BAA4180-32A5-4A82-BFBA-8673723FAA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98969" y="2780485"/>
            <a:ext cx="1188720" cy="1188720"/>
          </a:xfrm>
          <a:solidFill>
            <a:schemeClr val="bg2">
              <a:alpha val="50000"/>
            </a:schemeClr>
          </a:solidFill>
        </p:spPr>
        <p:txBody>
          <a:bodyPr lIns="0" tIns="0" rIns="0" bIns="0" anchor="ctr" anchorCtr="0">
            <a:normAutofit/>
          </a:bodyPr>
          <a:lstStyle>
            <a:lvl1pPr marL="0" indent="0" algn="ctr">
              <a:buNone/>
              <a:defRPr sz="7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18" name="Rectangle 16" descr="Rectangle shape">
            <a:extLst>
              <a:ext uri="{FF2B5EF4-FFF2-40B4-BE49-F238E27FC236}">
                <a16:creationId xmlns:a16="http://schemas.microsoft.com/office/drawing/2014/main" id="{8F2E6E6B-AE50-42CD-844F-3408DB11EFCE}"/>
              </a:ext>
            </a:extLst>
          </p:cNvPr>
          <p:cNvSpPr/>
          <p:nvPr userDrawn="1"/>
        </p:nvSpPr>
        <p:spPr>
          <a:xfrm>
            <a:off x="0" y="1380173"/>
            <a:ext cx="5005520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29453-E4C7-46CA-BEF5-0E2A92C8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noProof="0"/>
              <a:t>CLICK TO EDIT MASTER TITLE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DBBF-AAD4-4971-A7E7-A5D5720D4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9995-22AA-4982-8BC6-63933E69E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95571"/>
            <a:ext cx="2743200" cy="22597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33D2-B564-49D1-84C1-0C8A19C2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8" y="6336289"/>
            <a:ext cx="2741612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4BD2-D6A7-476C-B277-0BD3FFADC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262758"/>
            <a:ext cx="266700" cy="22596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 b="1" i="0">
                <a:solidFill>
                  <a:srgbClr val="006F83"/>
                </a:solidFill>
              </a:defRPr>
            </a:lvl1pPr>
          </a:lstStyle>
          <a:p>
            <a:fld id="{D9BB3731-526F-4638-85F8-715D717FFC1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3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1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4" r:id="rId27"/>
    <p:sldLayoutId id="2147483685" r:id="rId28"/>
    <p:sldLayoutId id="2147483686" r:id="rId29"/>
    <p:sldLayoutId id="2147483689" r:id="rId30"/>
    <p:sldLayoutId id="2147483690" r:id="rId31"/>
    <p:sldLayoutId id="2147483691" r:id="rId32"/>
    <p:sldLayoutId id="2147483694" r:id="rId33"/>
    <p:sldLayoutId id="2147483692" r:id="rId34"/>
    <p:sldLayoutId id="2147483687" r:id="rId35"/>
    <p:sldLayoutId id="2147483693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816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318" userDrawn="1">
          <p15:clr>
            <a:srgbClr val="F26B43"/>
          </p15:clr>
        </p15:guide>
        <p15:guide id="10" pos="43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people/pabo/movie-review-data/" TargetMode="External"/><Relationship Id="rId2" Type="http://schemas.openxmlformats.org/officeDocument/2006/relationships/hyperlink" Target="https://www.marketbeat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kaggle.com/cnic92/200-financial-indicators-of-us-stocks-20142018?select=2018_Financial_Data.csv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withSandy/CourseProject/blob/main/Technical_set-up_guide.pdf" TargetMode="External"/><Relationship Id="rId2" Type="http://schemas.openxmlformats.org/officeDocument/2006/relationships/hyperlink" Target="https://github.com/MLwithSandy/CourseProject/blob/main/UserGuide.pdf" TargetMode="Externa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5.png"/><Relationship Id="rId4" Type="http://schemas.openxmlformats.org/officeDocument/2006/relationships/hyperlink" Target="https://github.com/MLwithSandy/CourseProject/blob/main/ProjectReport_StockRecommenderSyste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LwithSandy/CourseProject" TargetMode="External"/><Relationship Id="rId2" Type="http://schemas.openxmlformats.org/officeDocument/2006/relationships/hyperlink" Target="https://docs.docker.com/get-docker/" TargetMode="Externa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hyperlink" Target="http://localhost:8080/home" TargetMode="Externa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CDF2CC42-ED6C-48CF-B6C9-D28B128F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464" y="2117622"/>
            <a:ext cx="4005072" cy="2988531"/>
          </a:xfrm>
        </p:spPr>
        <p:txBody>
          <a:bodyPr>
            <a:normAutofit/>
          </a:bodyPr>
          <a:lstStyle/>
          <a:p>
            <a:pPr algn="r"/>
            <a:r>
              <a:rPr lang="en-US" sz="3600" b="0" dirty="0"/>
              <a:t>Stock Recommendation Engine </a:t>
            </a:r>
            <a:br>
              <a:rPr lang="en-US" sz="3600" b="0" dirty="0"/>
            </a:br>
            <a:r>
              <a:rPr lang="en-US" sz="1200" b="0" dirty="0"/>
              <a:t>- A consolidated recommender</a:t>
            </a:r>
            <a:endParaRPr lang="en-US" sz="1200" dirty="0"/>
          </a:p>
        </p:txBody>
      </p:sp>
      <p:sp>
        <p:nvSpPr>
          <p:cNvPr id="3" name="Tagline">
            <a:extLst>
              <a:ext uri="{FF2B5EF4-FFF2-40B4-BE49-F238E27FC236}">
                <a16:creationId xmlns:a16="http://schemas.microsoft.com/office/drawing/2014/main" id="{207A4895-FD99-4E27-98FF-7558F17D6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93464" y="5321148"/>
            <a:ext cx="4005072" cy="1536852"/>
          </a:xfrm>
        </p:spPr>
        <p:txBody>
          <a:bodyPr/>
          <a:lstStyle/>
          <a:p>
            <a:r>
              <a:rPr lang="en-US" sz="2000" dirty="0"/>
              <a:t>Bringing market within the reach of commons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24D513-D7C2-42B7-A630-6D10C27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70F2B48-2BAB-4777-B768-EF5F77A88A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3955" r="395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61C12A7-1192-4018-8B6F-8FC9067B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Used </a:t>
            </a:r>
            <a:br>
              <a:rPr lang="en-US" dirty="0"/>
            </a:br>
            <a:r>
              <a:rPr lang="en-US" sz="2200" dirty="0"/>
              <a:t>- Acknowledgements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C53E5-FAE1-4E8D-8DAF-A4E9FB40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866496-0766-40B9-BB83-F826EDF5D0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788" y="5158017"/>
            <a:ext cx="5879592" cy="1595867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https://www.marketbeat.com/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https://www.cs.cornell.edu/people/pabo/movie-review-data/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https://www.kaggle.com/cnic92/200-financial-indicators-of-us-stocks-20142018?select=2018_Financial_Data.csv</a:t>
            </a: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https://</a:t>
            </a:r>
            <a:r>
              <a:rPr lang="en-US" sz="1200" dirty="0" err="1"/>
              <a:t>developer.twitter.com</a:t>
            </a:r>
            <a:endParaRPr lang="en-US" sz="1200" dirty="0"/>
          </a:p>
        </p:txBody>
      </p:sp>
      <p:pic>
        <p:nvPicPr>
          <p:cNvPr id="15" name="Picture Placeholder 7">
            <a:extLst>
              <a:ext uri="{FF2B5EF4-FFF2-40B4-BE49-F238E27FC236}">
                <a16:creationId xmlns:a16="http://schemas.microsoft.com/office/drawing/2014/main" id="{56BE7ACF-3E18-415A-89D7-F3A90B3898C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3924" r="3924"/>
          <a:stretch/>
        </p:blipFill>
        <p:spPr>
          <a:xfrm>
            <a:off x="839788" y="774700"/>
            <a:ext cx="2332037" cy="53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76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7A25C9-076A-49F4-8305-F4D21348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A50062-D602-4524-976A-C7F7EB5D16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01390" y="3715047"/>
            <a:ext cx="2026516" cy="588620"/>
          </a:xfrm>
        </p:spPr>
        <p:txBody>
          <a:bodyPr/>
          <a:lstStyle/>
          <a:p>
            <a:r>
              <a:rPr lang="en-US" dirty="0"/>
              <a:t>Sandeep Kumar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BE43587-35BF-472F-B30B-B9F99D69ED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40644" y="3715047"/>
            <a:ext cx="2026516" cy="588620"/>
          </a:xfrm>
        </p:spPr>
        <p:txBody>
          <a:bodyPr/>
          <a:lstStyle/>
          <a:p>
            <a:r>
              <a:rPr lang="en-US" dirty="0"/>
              <a:t>Rasbihari    Pal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94B1D15-3C49-4A3D-BA4A-071D363080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42450" y="4888314"/>
            <a:ext cx="2025312" cy="244923"/>
          </a:xfrm>
        </p:spPr>
        <p:txBody>
          <a:bodyPr/>
          <a:lstStyle/>
          <a:p>
            <a:r>
              <a:rPr lang="en-US" dirty="0"/>
              <a:t>pal9@illinois.edu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3FD4A2BE-1165-40C6-A4C3-7413DA1B559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94751" y="3715047"/>
            <a:ext cx="2026516" cy="588620"/>
          </a:xfrm>
        </p:spPr>
        <p:txBody>
          <a:bodyPr/>
          <a:lstStyle/>
          <a:p>
            <a:r>
              <a:rPr lang="en-US" dirty="0"/>
              <a:t>Ezra Schroeder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539F05C-6585-4920-B4E4-E8A5FAB876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95138" y="4888314"/>
            <a:ext cx="2025312" cy="244923"/>
          </a:xfrm>
        </p:spPr>
        <p:txBody>
          <a:bodyPr/>
          <a:lstStyle/>
          <a:p>
            <a:r>
              <a:rPr lang="en-US" dirty="0"/>
              <a:t>ezras2@illinois.edu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B7472-A786-4683-A3CF-9E8FF8F1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85C1-2CA4-4018-8010-A65FA0DA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64592FB7-2AA1-413D-B62B-3F1F4FA8D79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t="9366" b="9366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03C3C8B7-CEE5-E146-8A3F-9DA134CB39C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E6F5EE3-EA48-4286-96CE-3003AF8C29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56795" y="4888314"/>
            <a:ext cx="2025312" cy="244923"/>
          </a:xfrm>
        </p:spPr>
        <p:txBody>
          <a:bodyPr/>
          <a:lstStyle/>
          <a:p>
            <a:r>
              <a:rPr lang="en-US" dirty="0"/>
              <a:t>kumar64@illinois.edu</a:t>
            </a:r>
          </a:p>
        </p:txBody>
      </p:sp>
      <p:pic>
        <p:nvPicPr>
          <p:cNvPr id="33" name="Picture Placeholder 7">
            <a:extLst>
              <a:ext uri="{FF2B5EF4-FFF2-40B4-BE49-F238E27FC236}">
                <a16:creationId xmlns:a16="http://schemas.microsoft.com/office/drawing/2014/main" id="{6381510C-1572-4D7D-9849-9453BA5FD8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l="3924" r="3924"/>
          <a:stretch/>
        </p:blipFill>
        <p:spPr>
          <a:xfrm>
            <a:off x="839788" y="774700"/>
            <a:ext cx="2332037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D109B23-42F5-F94E-8F9C-236381A978D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1C3F6-DFE3-134C-881E-54340327C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13" y="774398"/>
            <a:ext cx="2286000" cy="23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Skyscrapers">
            <a:extLst>
              <a:ext uri="{FF2B5EF4-FFF2-40B4-BE49-F238E27FC236}">
                <a16:creationId xmlns:a16="http://schemas.microsoft.com/office/drawing/2014/main" id="{62D5A589-EFF5-47EB-86A4-0D54CA1001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5267325" cy="58293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726947E-2FAB-418C-8C21-3B377926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AAB1F4-27F4-4B2A-A912-9E212860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7540" y="3772434"/>
            <a:ext cx="5276260" cy="539496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E9A580-54CD-4CFC-960E-E92CFF7D9E1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09729" y="4403988"/>
            <a:ext cx="5536134" cy="1425312"/>
          </a:xfrm>
        </p:spPr>
        <p:txBody>
          <a:bodyPr>
            <a:normAutofit/>
          </a:bodyPr>
          <a:lstStyle/>
          <a:p>
            <a:r>
              <a:rPr lang="en-US" dirty="0"/>
              <a:t>Considering user input of sectors and providing recommendation and trends specific to that sector</a:t>
            </a:r>
          </a:p>
          <a:p>
            <a:r>
              <a:rPr lang="en-US" dirty="0"/>
              <a:t>Defining the test and train data and possibly human labeling twitter feed (for sentiment analysis) just for tweets related to stock market</a:t>
            </a:r>
          </a:p>
          <a:p>
            <a:r>
              <a:rPr lang="en-US" dirty="0"/>
              <a:t>Explore the timeseries data for stock adjacency.</a:t>
            </a:r>
          </a:p>
          <a:p>
            <a:r>
              <a:rPr lang="en-US" dirty="0"/>
              <a:t>Combine more analyst report and microblogging sites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376B7-AF38-415A-A7A0-8E8934DB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D9E05-3F77-4460-996C-81E48C9C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E622AF56-C618-478B-AB16-BAF4427B7E5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3924" r="3924"/>
          <a:stretch/>
        </p:blipFill>
        <p:spPr>
          <a:xfrm>
            <a:off x="9013825" y="774700"/>
            <a:ext cx="2332038" cy="5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0C19E-173B-4344-9CB7-2B9869B0F159}"/>
              </a:ext>
            </a:extLst>
          </p:cNvPr>
          <p:cNvSpPr txBox="1"/>
          <p:nvPr/>
        </p:nvSpPr>
        <p:spPr>
          <a:xfrm>
            <a:off x="6356733" y="3514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A569726-3229-4156-B105-009028589196}"/>
              </a:ext>
            </a:extLst>
          </p:cNvPr>
          <p:cNvSpPr txBox="1">
            <a:spLocks/>
          </p:cNvSpPr>
          <p:nvPr/>
        </p:nvSpPr>
        <p:spPr>
          <a:xfrm>
            <a:off x="6069603" y="3163566"/>
            <a:ext cx="5276260" cy="539496"/>
          </a:xfrm>
          <a:prstGeom prst="rect">
            <a:avLst/>
          </a:prstGeom>
        </p:spPr>
        <p:txBody>
          <a:bodyPr vert="horz" lIns="0" tIns="0" rIns="0" bIns="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Wingdings" pitchFamily="2" charset="2"/>
              <a:buNone/>
              <a:defRPr sz="18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/>
              <a:t>Overall, the Stock recommending system as described in this project report has yielded satisfactory result in recommending rating for the user entered Stock symbol and recommending five similar stocks.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904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FEBCF-C81C-4F2F-9CC4-C66EF18B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EB35D-FF82-440C-ADC2-65C836A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t>13</a:t>
            </a:fld>
            <a:endParaRPr lang="en-US" dirty="0"/>
          </a:p>
        </p:txBody>
      </p:sp>
      <p:pic>
        <p:nvPicPr>
          <p:cNvPr id="14" name="Picture Placeholder 7">
            <a:extLst>
              <a:ext uri="{FF2B5EF4-FFF2-40B4-BE49-F238E27FC236}">
                <a16:creationId xmlns:a16="http://schemas.microsoft.com/office/drawing/2014/main" id="{371CCD68-5BD0-45EB-9235-0211C28E004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3955" r="3955"/>
          <a:stretch/>
        </p:blipFill>
        <p:spPr>
          <a:xfrm>
            <a:off x="4930775" y="1338263"/>
            <a:ext cx="2330450" cy="53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384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49F580-01FD-484E-9950-47D2C72C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7DD1C-57E2-49D8-8EA1-532034C7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Lack of consolidated recommender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7E66D7-791B-4DE1-9B2A-979805735D1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More retail investors due to availability and easiness of trading platform</a:t>
            </a:r>
          </a:p>
          <a:p>
            <a:r>
              <a:rPr lang="en-US" dirty="0"/>
              <a:t>The retail investor of today lacks time for in-depth research </a:t>
            </a:r>
          </a:p>
          <a:p>
            <a:r>
              <a:rPr lang="en-US" dirty="0"/>
              <a:t>Investors lacks necessary knowledge to analyze the financial standing of a company. </a:t>
            </a:r>
          </a:p>
          <a:p>
            <a:r>
              <a:rPr lang="en-US" dirty="0"/>
              <a:t>Too many analysis/reports in the web</a:t>
            </a:r>
          </a:p>
          <a:p>
            <a:r>
              <a:rPr lang="en-US" dirty="0"/>
              <a:t>Stream of information in modern era of social computing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DDBE9-329C-4482-B49A-274D0E8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83D5D-8E65-42E8-BA74-2E2799FE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 descr="Man's arms dressed in a suit pointing at documents on his desk.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1233515-753F-4367-BE0C-3EA3498903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F1474C96-B305-4B8C-A4F1-79E41F5B15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5" r="3955"/>
          <a:stretch>
            <a:fillRect/>
          </a:stretch>
        </p:blipFill>
        <p:spPr>
          <a:xfrm>
            <a:off x="839788" y="777875"/>
            <a:ext cx="2331720" cy="5394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3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242E5CDD-681A-42D8-9B81-FF8E98BE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95571"/>
            <a:ext cx="2743200" cy="2259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12</a:t>
            </a:r>
            <a:r>
              <a:rPr lang="en-US" noProof="0" dirty="0"/>
              <a:t>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0583-D47F-40C1-BDC7-5C319C98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7100" y="6262758"/>
            <a:ext cx="266700" cy="225969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D9BB3731-526F-4638-85F8-715D717FFC1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ABF3864-5491-4A64-8FD3-73A0D2EC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404545"/>
            <a:ext cx="5267789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1ADC335-D9FF-4F85-B3E0-80DED0D64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614" y="3148026"/>
            <a:ext cx="5276260" cy="539496"/>
          </a:xfrm>
        </p:spPr>
        <p:txBody>
          <a:bodyPr/>
          <a:lstStyle/>
          <a:p>
            <a:r>
              <a:rPr lang="en-US" dirty="0"/>
              <a:t>One stop window to provide stock recommendation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46D3BBB-6CF6-48E9-A167-0EB926B60B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740" y="3880032"/>
            <a:ext cx="5536134" cy="2025307"/>
          </a:xfrm>
        </p:spPr>
        <p:txBody>
          <a:bodyPr anchor="t">
            <a:normAutofit/>
          </a:bodyPr>
          <a:lstStyle/>
          <a:p>
            <a:r>
              <a:rPr lang="en-US" dirty="0"/>
              <a:t>Enable retail investors easy access to information to make informed investment decision</a:t>
            </a:r>
          </a:p>
          <a:p>
            <a:r>
              <a:rPr lang="en-US" dirty="0"/>
              <a:t>The recommender system combines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100" b="0" dirty="0"/>
              <a:t>stock rating data from various market analyst, 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100" b="0" dirty="0"/>
              <a:t>market sentiments in social media (Twitter)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100" b="0" dirty="0"/>
              <a:t>company profile and financial attributes</a:t>
            </a:r>
          </a:p>
          <a:p>
            <a:endParaRPr lang="en-US" sz="1300" dirty="0"/>
          </a:p>
          <a:p>
            <a:endParaRPr lang="en-US" sz="1300" dirty="0"/>
          </a:p>
        </p:txBody>
      </p:sp>
      <p:pic>
        <p:nvPicPr>
          <p:cNvPr id="3" name="Picture Placeholder 2" descr="Men shaking hands over a desk, with laptop in view and another's hand holding a pen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489"/>
          <a:stretch/>
        </p:blipFill>
        <p:spPr>
          <a:xfrm>
            <a:off x="20" y="10"/>
            <a:ext cx="5267305" cy="5829290"/>
          </a:xfrm>
          <a:noFill/>
        </p:spPr>
      </p:pic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A68B5E42-3572-4132-967E-37C40963B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5" b="-2"/>
          <a:stretch/>
        </p:blipFill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313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72BC1-6AC1-473A-A729-94F8FE3F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noProof="0" dirty="0"/>
              <a:t>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F0C58-8EF4-478E-A218-D7F5407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4A97923-9838-46FE-B4C1-66FDB96A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14" name="Picture 1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7264D80-12D5-450E-9FE4-398AA0D2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592"/>
            <a:ext cx="7997367" cy="4772321"/>
          </a:xfrm>
          <a:prstGeom prst="rect">
            <a:avLst/>
          </a:prstGeom>
        </p:spPr>
      </p:pic>
      <p:pic>
        <p:nvPicPr>
          <p:cNvPr id="15" name="Picture Placeholder 7">
            <a:extLst>
              <a:ext uri="{FF2B5EF4-FFF2-40B4-BE49-F238E27FC236}">
                <a16:creationId xmlns:a16="http://schemas.microsoft.com/office/drawing/2014/main" id="{F6A72255-9461-47DE-BD87-CF5873B03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15" b="-2"/>
          <a:stretch/>
        </p:blipFill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252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93E608-0E19-4F68-A6B7-B0A2A263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88B31D3-0789-4DF4-AD20-93415472DD16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Analyst reports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6641A0-4192-4E0C-BB0D-ECA53D186A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ratings_system</a:t>
            </a:r>
            <a:r>
              <a:rPr lang="en-US" dirty="0"/>
              <a:t> is the component which </a:t>
            </a:r>
            <a:r>
              <a:rPr lang="en-US" sz="1200" dirty="0"/>
              <a:t>calculates the overall rating for the user selected(searched) stock, by scraping the required ratings data from market analyst website and aggregating them. </a:t>
            </a:r>
          </a:p>
        </p:txBody>
      </p:sp>
      <p:pic>
        <p:nvPicPr>
          <p:cNvPr id="38" name="Picture Placeholder 37" descr="Calendar icon">
            <a:extLst>
              <a:ext uri="{FF2B5EF4-FFF2-40B4-BE49-F238E27FC236}">
                <a16:creationId xmlns:a16="http://schemas.microsoft.com/office/drawing/2014/main" id="{E870BD4A-115C-4093-BB73-28C846074B2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18" r="6818"/>
          <a:stretch>
            <a:fillRect/>
          </a:stretch>
        </p:blipFill>
        <p:spPr>
          <a:xfrm>
            <a:off x="5295403" y="1200063"/>
            <a:ext cx="731520" cy="731520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D2F06-5815-4EF2-9A13-83A5ABF34AC6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rPr lang="en-US" dirty="0"/>
              <a:t>Market Sentiments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2B0B62-81FA-4A47-82F8-3D22126720F2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TwitterSentimentAnalysis</a:t>
            </a:r>
            <a:r>
              <a:rPr lang="en-US" dirty="0"/>
              <a:t> component </a:t>
            </a:r>
            <a:r>
              <a:rPr lang="en-US" sz="1200" dirty="0"/>
              <a:t>fetches latest tweets for the user selected(searched) stock from Twitter used Twitter API, performs sentiment analysis and return overall sentiment for the given stock.</a:t>
            </a:r>
          </a:p>
        </p:txBody>
      </p:sp>
      <p:pic>
        <p:nvPicPr>
          <p:cNvPr id="40" name="Picture Placeholder 39" descr="Building icon">
            <a:extLst>
              <a:ext uri="{FF2B5EF4-FFF2-40B4-BE49-F238E27FC236}">
                <a16:creationId xmlns:a16="http://schemas.microsoft.com/office/drawing/2014/main" id="{581E6194-7E02-4563-8932-E13250B2F8D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912" r="6912"/>
          <a:stretch>
            <a:fillRect/>
          </a:stretch>
        </p:blipFill>
        <p:spPr/>
      </p:pic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75F4D3-1586-43BE-AC84-DD98C4648AEF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dirty="0"/>
              <a:t>Financial attributes of the company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38F85239-F67E-4690-A7E1-BD84D7D66F6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recommender_system</a:t>
            </a:r>
            <a:r>
              <a:rPr lang="en-US" dirty="0"/>
              <a:t> </a:t>
            </a:r>
            <a:r>
              <a:rPr lang="en-US" sz="1200" dirty="0"/>
              <a:t>takes a stock symbol as input and recommends 5 stocks matching the profile of the user selected(searched) stock and a pre-defined similarity function.</a:t>
            </a:r>
          </a:p>
        </p:txBody>
      </p:sp>
      <p:pic>
        <p:nvPicPr>
          <p:cNvPr id="42" name="Picture Placeholder 41" descr="Skyscraper icon">
            <a:extLst>
              <a:ext uri="{FF2B5EF4-FFF2-40B4-BE49-F238E27FC236}">
                <a16:creationId xmlns:a16="http://schemas.microsoft.com/office/drawing/2014/main" id="{FD86819F-08DB-4109-B97C-F624E08E0BB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912" r="6912"/>
          <a:stretch>
            <a:fillRect/>
          </a:stretch>
        </p:blipFill>
        <p:spPr>
          <a:xfrm>
            <a:off x="5295403" y="2461890"/>
            <a:ext cx="731520" cy="73152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AAE5F-BDA5-46F0-A4D6-71D85DD0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FDA7-2AA5-49BB-B8CE-5BAAD8CF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FD598816-2DE6-4202-873F-3C4A92A7CF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7815" b="-2"/>
          <a:stretch/>
        </p:blipFill>
        <p:spPr>
          <a:xfrm>
            <a:off x="838200" y="764290"/>
            <a:ext cx="2331720" cy="539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011994-23C6-4591-B81A-4793CB23A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aspects of parameters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308A8-198F-4593-BB23-F9C0B94782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3837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67526-80E5-45C9-8D5B-5E43E319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noProof="0" dirty="0"/>
              <a:t>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5F4D-A856-47A5-A71E-00D3B565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E629AD-7E08-44F5-948A-71911E26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Documents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23831-EA28-4591-8291-C09D0192F6FE}"/>
              </a:ext>
            </a:extLst>
          </p:cNvPr>
          <p:cNvSpPr txBox="1"/>
          <p:nvPr/>
        </p:nvSpPr>
        <p:spPr>
          <a:xfrm>
            <a:off x="838200" y="2047330"/>
            <a:ext cx="9296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User Guide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6F83"/>
                </a:solidFill>
                <a:hlinkClick r:id="rId2"/>
              </a:rPr>
              <a:t>https://github.com/MLwithSandy/CourseProject/blob/main/UserGuide.pdf</a:t>
            </a:r>
            <a:endParaRPr lang="en-US" dirty="0">
              <a:solidFill>
                <a:srgbClr val="006F8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Technical Set-up Guide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6F8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https://github.com/MLwithSandy/CourseProject/blob/main/Technical_set-up_guide.pdf</a:t>
            </a:r>
            <a:endParaRPr lang="en-US" dirty="0">
              <a:solidFill>
                <a:srgbClr val="006F8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Project Report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6F83"/>
                </a:solidFill>
                <a:hlinkClick r:id="rId4"/>
              </a:rPr>
              <a:t>https://github.com/MLwithSandy/CourseProject/blob/main/ProjectReport_StockRecommenderSystem.pdf</a:t>
            </a:r>
            <a:endParaRPr lang="en-US" dirty="0">
              <a:solidFill>
                <a:srgbClr val="006F83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6F8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FFB6838C-EF8B-49BF-955E-3C9469AA53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15" b="-2"/>
          <a:stretch/>
        </p:blipFill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54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67526-80E5-45C9-8D5B-5E43E319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noProof="0" dirty="0"/>
              <a:t>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5F4D-A856-47A5-A71E-00D3B565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E629AD-7E08-44F5-948A-71911E26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&amp;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23831-EA28-4591-8291-C09D0192F6FE}"/>
              </a:ext>
            </a:extLst>
          </p:cNvPr>
          <p:cNvSpPr txBox="1"/>
          <p:nvPr/>
        </p:nvSpPr>
        <p:spPr>
          <a:xfrm>
            <a:off x="838200" y="2047330"/>
            <a:ext cx="929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Install Docker on your local machine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https://docs.docker.com/get-docker/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Download the project from </a:t>
            </a:r>
            <a:r>
              <a:rPr lang="en-US" dirty="0" err="1"/>
              <a:t>github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https://github.com/MLwithSandy/CourseProject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 to the folder SRE: </a:t>
            </a:r>
            <a:r>
              <a:rPr lang="en-US" sz="1400" dirty="0" err="1"/>
              <a:t>CourseProject</a:t>
            </a:r>
            <a:r>
              <a:rPr lang="en-US" sz="1400" dirty="0"/>
              <a:t> &gt; </a:t>
            </a:r>
            <a:r>
              <a:rPr lang="en-US" sz="1400" dirty="0" err="1"/>
              <a:t>ProjectCode</a:t>
            </a:r>
            <a:r>
              <a:rPr lang="en-US" sz="1400" dirty="0"/>
              <a:t> &gt; SRE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start the Stock Recommendation System, run the start scripts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start.bat for windows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start.sh for </a:t>
            </a:r>
            <a:r>
              <a:rPr lang="en-US" dirty="0" err="1"/>
              <a:t>linux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stop, run the stop scripts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stop.bat for windows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stop.sh for </a:t>
            </a:r>
            <a:r>
              <a:rPr lang="en-US" dirty="0" err="1"/>
              <a:t>linux</a:t>
            </a:r>
            <a:endParaRPr lang="en-US" dirty="0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A0197C31-D4CC-4F14-8197-5E4309D52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15" b="-2"/>
          <a:stretch/>
        </p:blipFill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14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67526-80E5-45C9-8D5B-5E43E319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noProof="0" dirty="0"/>
              <a:t>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85F4D-A856-47A5-A71E-00D3B565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E629AD-7E08-44F5-948A-71911E26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23831-EA28-4591-8291-C09D0192F6FE}"/>
              </a:ext>
            </a:extLst>
          </p:cNvPr>
          <p:cNvSpPr txBox="1"/>
          <p:nvPr/>
        </p:nvSpPr>
        <p:spPr>
          <a:xfrm>
            <a:off x="838200" y="2047330"/>
            <a:ext cx="9296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Open browser, preferably Chrome or </a:t>
            </a:r>
            <a:r>
              <a:rPr lang="en-US" dirty="0" err="1"/>
              <a:t>FireFox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http://localhost:8080/home</a:t>
            </a:r>
            <a:r>
              <a:rPr lang="en-US" dirty="0"/>
              <a:t> to access Stock Recommendation System UI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Enter any stock symbols e.g. AAPL (NASDAQ Market) in the search box and click “Search”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Stock Recommendation Engine will show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Analyst ratings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Twitter Sentiment Ratings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Overall ratings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Most recent five tweets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Similar stock recommendation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 </a:t>
            </a:r>
            <a:r>
              <a:rPr lang="en-US" dirty="0">
                <a:hlinkClick r:id="rId3"/>
              </a:rPr>
              <a:t>http://localhost:5000/</a:t>
            </a:r>
            <a:r>
              <a:rPr lang="en-US" dirty="0"/>
              <a:t> to see list of Rest API end points the product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FFB6838C-EF8B-49BF-955E-3C9469AA53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15" b="-2"/>
          <a:stretch/>
        </p:blipFill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04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72BC1-6AC1-473A-A729-94F8FE3F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</a:t>
            </a:r>
            <a:r>
              <a:rPr lang="en-US" noProof="0" dirty="0"/>
              <a:t>.08.2020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F0C58-8EF4-478E-A218-D7F5407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4A97923-9838-46FE-B4C1-66FDB96A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– Use Case</a:t>
            </a:r>
          </a:p>
        </p:txBody>
      </p:sp>
      <p:pic>
        <p:nvPicPr>
          <p:cNvPr id="15" name="Picture Placeholder 7">
            <a:extLst>
              <a:ext uri="{FF2B5EF4-FFF2-40B4-BE49-F238E27FC236}">
                <a16:creationId xmlns:a16="http://schemas.microsoft.com/office/drawing/2014/main" id="{F6A72255-9461-47DE-BD87-CF5873B03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5" b="-2"/>
          <a:stretch/>
        </p:blipFill>
        <p:spPr>
          <a:xfrm>
            <a:off x="9013409" y="774398"/>
            <a:ext cx="2331720" cy="53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053B5F-E1F8-D948-9B22-AC0353EB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15" y="1811829"/>
            <a:ext cx="7731181" cy="44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93764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_PitchDeck_MO-v6">
  <a:themeElements>
    <a:clrScheme name="Custom 23">
      <a:dk1>
        <a:srgbClr val="006F83"/>
      </a:dk1>
      <a:lt1>
        <a:srgbClr val="FFFFFF"/>
      </a:lt1>
      <a:dk2>
        <a:srgbClr val="4D4D4D"/>
      </a:dk2>
      <a:lt2>
        <a:srgbClr val="DED8A4"/>
      </a:lt2>
      <a:accent1>
        <a:srgbClr val="DED8A4"/>
      </a:accent1>
      <a:accent2>
        <a:srgbClr val="790000"/>
      </a:accent2>
      <a:accent3>
        <a:srgbClr val="969959"/>
      </a:accent3>
      <a:accent4>
        <a:srgbClr val="32A1A6"/>
      </a:accent4>
      <a:accent5>
        <a:srgbClr val="606032"/>
      </a:accent5>
      <a:accent6>
        <a:srgbClr val="3C8C41"/>
      </a:accent6>
      <a:hlink>
        <a:srgbClr val="006F83"/>
      </a:hlink>
      <a:folHlink>
        <a:srgbClr val="006F83"/>
      </a:folHlink>
    </a:clrScheme>
    <a:fontScheme name="Custom 6">
      <a:majorFont>
        <a:latin typeface="Tahom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270744_Financial pitch deck_AAS_v4" id="{6B56449C-CC63-4FF3-BE4A-64780CE1EAAB}" vid="{648F9AC5-FF4B-45EC-957E-86958EA969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935F702-06A3-47B5-A78B-5ADAC21E3B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64CC-A486-4853-8170-C389804B0B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EEFE3F-2FB4-416D-9B9D-A1CF2786247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658</Words>
  <Application>Microsoft Macintosh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Wingdings</vt:lpstr>
      <vt:lpstr>Financial_PitchDeck_MO-v6</vt:lpstr>
      <vt:lpstr>Stock Recommendation Engine  - A consolidated recommender</vt:lpstr>
      <vt:lpstr>PROBLEM</vt:lpstr>
      <vt:lpstr>SOLUTION</vt:lpstr>
      <vt:lpstr>System Design</vt:lpstr>
      <vt:lpstr>PRODUCT</vt:lpstr>
      <vt:lpstr>Project Documents</vt:lpstr>
      <vt:lpstr>Installation &amp; Setup</vt:lpstr>
      <vt:lpstr>How to Use</vt:lpstr>
      <vt:lpstr>Live Demo – Use Case</vt:lpstr>
      <vt:lpstr>Data Used  - Acknowledgements</vt:lpstr>
      <vt:lpstr>OUR TEAM</vt:lpstr>
      <vt:lpstr>Conclusion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Recommendation Engine  - A consolidated recommender</dc:title>
  <dc:creator>RASBIHARI PAL</dc:creator>
  <cp:lastModifiedBy>Sandeep Kumar</cp:lastModifiedBy>
  <cp:revision>26</cp:revision>
  <dcterms:created xsi:type="dcterms:W3CDTF">2020-12-08T22:21:15Z</dcterms:created>
  <dcterms:modified xsi:type="dcterms:W3CDTF">2020-12-11T17:47:21Z</dcterms:modified>
</cp:coreProperties>
</file>