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17" r:id="rId8"/>
    <p:sldId id="278" r:id="rId9"/>
    <p:sldId id="277" r:id="rId10"/>
    <p:sldId id="279" r:id="rId11"/>
    <p:sldId id="268" r:id="rId12"/>
    <p:sldId id="272" r:id="rId13"/>
    <p:sldId id="270" r:id="rId14"/>
    <p:sldId id="281" r:id="rId15"/>
    <p:sldId id="321"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725" autoAdjust="0"/>
  </p:normalViewPr>
  <p:slideViewPr>
    <p:cSldViewPr snapToGrid="0">
      <p:cViewPr varScale="1">
        <p:scale>
          <a:sx n="68" d="100"/>
          <a:sy n="68" d="100"/>
        </p:scale>
        <p:origin x="90" y="15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7/7/2022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7/7/2022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9</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wrap="square" anchor="ctr" anchorCtr="0">
            <a:normAutofit/>
          </a:bodyPr>
          <a:lstStyle/>
          <a:p>
            <a:pPr algn="ctr"/>
            <a:r>
              <a:rPr lang="en-US" dirty="0">
                <a:effectLst>
                  <a:outerShdw blurRad="50800" dist="38100" algn="l" rotWithShape="0">
                    <a:prstClr val="black">
                      <a:alpha val="40000"/>
                    </a:prstClr>
                  </a:outerShdw>
                </a:effectLst>
              </a:rPr>
              <a:t>G-10 Concert Lounge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fontScale="92500" lnSpcReduction="20000"/>
          </a:bodyPr>
          <a:lstStyle/>
          <a:p>
            <a:r>
              <a:rPr lang="en-US" dirty="0"/>
              <a:t>Alex Wilkinson</a:t>
            </a:r>
          </a:p>
          <a:p>
            <a:r>
              <a:rPr lang="en-US" dirty="0"/>
              <a:t>Hunter </a:t>
            </a:r>
            <a:r>
              <a:rPr lang="en-US" dirty="0" err="1"/>
              <a:t>Steffner</a:t>
            </a:r>
            <a:endParaRPr lang="en-US" dirty="0"/>
          </a:p>
          <a:p>
            <a:r>
              <a:rPr lang="en-US" dirty="0"/>
              <a:t>Joseph Gossett</a:t>
            </a:r>
          </a:p>
          <a:p>
            <a:r>
              <a:rPr lang="en-US" dirty="0"/>
              <a:t>Matthew Lyjak</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Topics</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pPr marL="342900" indent="-342900">
              <a:buFont typeface="Arial" panose="020B0604020202020204" pitchFamily="34" charset="0"/>
              <a:buChar char="•"/>
            </a:pPr>
            <a:r>
              <a:rPr lang="en-US" dirty="0"/>
              <a:t>Site Screenshot</a:t>
            </a:r>
          </a:p>
          <a:p>
            <a:pPr marL="342900" indent="-342900">
              <a:buFont typeface="Arial" panose="020B0604020202020204" pitchFamily="34" charset="0"/>
              <a:buChar char="•"/>
            </a:pPr>
            <a:r>
              <a:rPr lang="en-US" dirty="0"/>
              <a:t>Functions</a:t>
            </a:r>
          </a:p>
          <a:p>
            <a:pPr marL="342900" indent="-342900">
              <a:buFont typeface="Arial" panose="020B0604020202020204" pitchFamily="34" charset="0"/>
              <a:buChar char="•"/>
            </a:pPr>
            <a:r>
              <a:rPr lang="en-US" dirty="0"/>
              <a:t>Webpage </a:t>
            </a:r>
          </a:p>
          <a:p>
            <a:pPr marL="342900" indent="-342900">
              <a:buFont typeface="Arial" panose="020B0604020202020204" pitchFamily="34" charset="0"/>
              <a:buChar char="•"/>
            </a:pPr>
            <a:r>
              <a:rPr lang="en-US" dirty="0"/>
              <a:t>Use Case Scenario</a:t>
            </a:r>
          </a:p>
          <a:p>
            <a:pPr marL="342900" indent="-342900">
              <a:buFont typeface="Arial" panose="020B0604020202020204" pitchFamily="34" charset="0"/>
              <a:buChar char="•"/>
            </a:pPr>
            <a:r>
              <a:rPr lang="en-US" dirty="0"/>
              <a:t>Functionality</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G-10’s Concert Lounge allows users to search for a band’s concert within a selected State.  It will display a map of the address of the concert along with a link to buy tickets.  The site also allows the user to search for general information about the band.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69264"/>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714091" y="384153"/>
            <a:ext cx="5437187" cy="2265217"/>
          </a:xfrm>
        </p:spPr>
        <p:txBody>
          <a:bodyPr vert="horz" wrap="square" lIns="0" tIns="0" rIns="0" bIns="0" rtlCol="0" anchor="b" anchorCtr="0">
            <a:normAutofit/>
          </a:bodyPr>
          <a:lstStyle/>
          <a:p>
            <a:pPr algn="ctr">
              <a:lnSpc>
                <a:spcPct val="100000"/>
              </a:lnSpc>
            </a:pPr>
            <a:r>
              <a:rPr lang="en-US" sz="6400" kern="1200" dirty="0">
                <a:solidFill>
                  <a:schemeClr val="tx1"/>
                </a:solidFill>
                <a:latin typeface="+mj-lt"/>
                <a:ea typeface="+mj-ea"/>
                <a:cs typeface="+mj-cs"/>
              </a:rPr>
              <a:t>Technologies Used</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2196239" cy="2265216"/>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kern="1200" dirty="0">
                <a:latin typeface="+mn-lt"/>
                <a:ea typeface="+mn-ea"/>
                <a:cs typeface="+mn-cs"/>
              </a:rPr>
              <a:t>HTML</a:t>
            </a:r>
          </a:p>
          <a:p>
            <a:pPr marL="342900" indent="-342900">
              <a:lnSpc>
                <a:spcPct val="100000"/>
              </a:lnSpc>
              <a:buFont typeface="Arial" panose="020B0604020202020204" pitchFamily="34" charset="0"/>
              <a:buChar char="•"/>
            </a:pPr>
            <a:r>
              <a:rPr lang="en-US" dirty="0"/>
              <a:t>CSS</a:t>
            </a:r>
          </a:p>
          <a:p>
            <a:pPr marL="342900" indent="-342900">
              <a:lnSpc>
                <a:spcPct val="100000"/>
              </a:lnSpc>
              <a:buFont typeface="Arial" panose="020B0604020202020204" pitchFamily="34" charset="0"/>
              <a:buChar char="•"/>
            </a:pPr>
            <a:r>
              <a:rPr lang="en-US" kern="1200" dirty="0">
                <a:latin typeface="+mn-lt"/>
                <a:ea typeface="+mn-ea"/>
                <a:cs typeface="+mn-cs"/>
              </a:rPr>
              <a:t>Bootstrap</a:t>
            </a:r>
          </a:p>
          <a:p>
            <a:pPr marL="342900" indent="-342900">
              <a:lnSpc>
                <a:spcPct val="100000"/>
              </a:lnSpc>
              <a:buFont typeface="Arial" panose="020B0604020202020204" pitchFamily="34" charset="0"/>
              <a:buChar char="•"/>
            </a:pPr>
            <a:r>
              <a:rPr lang="en-US" kern="1200" dirty="0" err="1">
                <a:latin typeface="+mn-lt"/>
                <a:ea typeface="+mn-ea"/>
                <a:cs typeface="+mn-cs"/>
              </a:rPr>
              <a:t>Javascript</a:t>
            </a:r>
            <a:endParaRPr lang="en-US" kern="1200" dirty="0">
              <a:latin typeface="+mn-lt"/>
              <a:ea typeface="+mn-ea"/>
              <a:cs typeface="+mn-cs"/>
            </a:endParaRPr>
          </a:p>
          <a:p>
            <a:pPr marL="342900" indent="-342900">
              <a:lnSpc>
                <a:spcPct val="100000"/>
              </a:lnSpc>
              <a:buFont typeface="Arial" panose="020B0604020202020204" pitchFamily="34" charset="0"/>
              <a:buChar char="•"/>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5" name="TextBox 4">
            <a:extLst>
              <a:ext uri="{FF2B5EF4-FFF2-40B4-BE49-F238E27FC236}">
                <a16:creationId xmlns:a16="http://schemas.microsoft.com/office/drawing/2014/main" id="{DDC9F889-34B2-BB9D-E6D1-C936D54EAFAC}"/>
              </a:ext>
            </a:extLst>
          </p:cNvPr>
          <p:cNvSpPr txBox="1"/>
          <p:nvPr/>
        </p:nvSpPr>
        <p:spPr>
          <a:xfrm>
            <a:off x="3024554" y="3756074"/>
            <a:ext cx="2700997"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65000"/>
                  </a:schemeClr>
                </a:solidFill>
              </a:rPr>
              <a:t>APIs</a:t>
            </a:r>
          </a:p>
          <a:p>
            <a:pPr marL="742950" lvl="1" indent="-285750">
              <a:buFont typeface="Arial" panose="020B0604020202020204" pitchFamily="34" charset="0"/>
              <a:buChar char="•"/>
            </a:pPr>
            <a:r>
              <a:rPr lang="en-US" sz="2400" dirty="0">
                <a:solidFill>
                  <a:schemeClr val="tx1">
                    <a:lumMod val="65000"/>
                  </a:schemeClr>
                </a:solidFill>
              </a:rPr>
              <a:t>Google Maps</a:t>
            </a:r>
          </a:p>
          <a:p>
            <a:pPr marL="742950" lvl="1" indent="-285750">
              <a:buFont typeface="Arial" panose="020B0604020202020204" pitchFamily="34" charset="0"/>
              <a:buChar char="•"/>
            </a:pPr>
            <a:r>
              <a:rPr lang="en-US" sz="2400" dirty="0">
                <a:solidFill>
                  <a:schemeClr val="tx1">
                    <a:lumMod val="65000"/>
                  </a:schemeClr>
                </a:solidFill>
              </a:rPr>
              <a:t>Ticketmaster</a:t>
            </a:r>
          </a:p>
          <a:p>
            <a:pPr marL="285750" indent="-285750">
              <a:buFont typeface="Arial" panose="020B0604020202020204" pitchFamily="34" charset="0"/>
              <a:buChar char="•"/>
            </a:pPr>
            <a:r>
              <a:rPr lang="en-US" sz="2400" dirty="0" err="1">
                <a:solidFill>
                  <a:schemeClr val="tx1">
                    <a:lumMod val="65000"/>
                  </a:schemeClr>
                </a:solidFill>
              </a:rPr>
              <a:t>Github</a:t>
            </a:r>
            <a:endParaRPr lang="en-US" sz="2400" dirty="0">
              <a:solidFill>
                <a:schemeClr val="tx1">
                  <a:lumMod val="65000"/>
                </a:schemeClr>
              </a:solidFill>
            </a:endParaRPr>
          </a:p>
          <a:p>
            <a:pPr marL="285750" indent="-285750">
              <a:buFont typeface="Arial" panose="020B0604020202020204" pitchFamily="34" charset="0"/>
              <a:buChar char="•"/>
            </a:pPr>
            <a:endParaRPr lang="en-US" sz="2400" dirty="0">
              <a:solidFill>
                <a:schemeClr val="tx1">
                  <a:lumMod val="65000"/>
                </a:schemeClr>
              </a:solidFill>
            </a:endParaRPr>
          </a:p>
        </p:txBody>
      </p:sp>
      <p:sp>
        <p:nvSpPr>
          <p:cNvPr id="6" name="TextBox 5">
            <a:extLst>
              <a:ext uri="{FF2B5EF4-FFF2-40B4-BE49-F238E27FC236}">
                <a16:creationId xmlns:a16="http://schemas.microsoft.com/office/drawing/2014/main" id="{9730D52C-D0F2-AFFE-A1B9-DDC5C45AAF13}"/>
              </a:ext>
            </a:extLst>
          </p:cNvPr>
          <p:cNvSpPr txBox="1"/>
          <p:nvPr/>
        </p:nvSpPr>
        <p:spPr>
          <a:xfrm>
            <a:off x="6930790" y="533863"/>
            <a:ext cx="5087284" cy="1938992"/>
          </a:xfrm>
          <a:prstGeom prst="rect">
            <a:avLst/>
          </a:prstGeom>
          <a:noFill/>
        </p:spPr>
        <p:txBody>
          <a:bodyPr wrap="square" rtlCol="0">
            <a:spAutoFit/>
          </a:bodyPr>
          <a:lstStyle/>
          <a:p>
            <a:pPr algn="ctr"/>
            <a:r>
              <a:rPr lang="en-US" sz="6000" dirty="0">
                <a:latin typeface="+mj-lt"/>
                <a:ea typeface="+mj-ea"/>
                <a:cs typeface="+mj-cs"/>
              </a:rPr>
              <a:t>Challenges</a:t>
            </a:r>
            <a:r>
              <a:rPr lang="en-US" sz="6000" kern="1200" dirty="0">
                <a:solidFill>
                  <a:schemeClr val="tx1"/>
                </a:solidFill>
                <a:latin typeface="+mj-lt"/>
                <a:ea typeface="+mj-ea"/>
                <a:cs typeface="+mj-cs"/>
              </a:rPr>
              <a:t> and Successes</a:t>
            </a:r>
            <a:endParaRPr lang="en-US" sz="6000" dirty="0"/>
          </a:p>
        </p:txBody>
      </p:sp>
      <p:sp>
        <p:nvSpPr>
          <p:cNvPr id="7" name="TextBox 6">
            <a:extLst>
              <a:ext uri="{FF2B5EF4-FFF2-40B4-BE49-F238E27FC236}">
                <a16:creationId xmlns:a16="http://schemas.microsoft.com/office/drawing/2014/main" id="{476A08E6-8A4B-4CF8-5184-C2FB937DF23D}"/>
              </a:ext>
            </a:extLst>
          </p:cNvPr>
          <p:cNvSpPr txBox="1"/>
          <p:nvPr/>
        </p:nvSpPr>
        <p:spPr>
          <a:xfrm>
            <a:off x="7395869" y="2953985"/>
            <a:ext cx="4157125"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65000"/>
                  </a:schemeClr>
                </a:solidFill>
              </a:rPr>
              <a:t>UI/UX</a:t>
            </a:r>
          </a:p>
          <a:p>
            <a:pPr marL="742950" lvl="1" indent="-285750">
              <a:buFont typeface="Arial" panose="020B0604020202020204" pitchFamily="34" charset="0"/>
              <a:buChar char="•"/>
            </a:pPr>
            <a:r>
              <a:rPr lang="en-US" sz="2400" dirty="0">
                <a:solidFill>
                  <a:schemeClr val="tx1">
                    <a:lumMod val="65000"/>
                  </a:schemeClr>
                </a:solidFill>
              </a:rPr>
              <a:t>AA</a:t>
            </a:r>
          </a:p>
          <a:p>
            <a:pPr marL="742950" lvl="1" indent="-285750">
              <a:buFont typeface="Arial" panose="020B0604020202020204" pitchFamily="34" charset="0"/>
              <a:buChar char="•"/>
            </a:pPr>
            <a:r>
              <a:rPr lang="en-US" sz="2400" dirty="0">
                <a:solidFill>
                  <a:schemeClr val="tx1">
                    <a:lumMod val="65000"/>
                  </a:schemeClr>
                </a:solidFill>
              </a:rPr>
              <a:t>BB</a:t>
            </a:r>
          </a:p>
          <a:p>
            <a:pPr marL="742950" lvl="1" indent="-285750">
              <a:buFont typeface="Arial" panose="020B0604020202020204" pitchFamily="34" charset="0"/>
              <a:buChar char="•"/>
            </a:pPr>
            <a:r>
              <a:rPr lang="en-US" sz="2400" dirty="0">
                <a:solidFill>
                  <a:schemeClr val="tx1">
                    <a:lumMod val="65000"/>
                  </a:schemeClr>
                </a:solidFill>
              </a:rPr>
              <a:t>CC</a:t>
            </a:r>
          </a:p>
          <a:p>
            <a:pPr marL="742950" lvl="1" indent="-285750">
              <a:buFont typeface="Arial" panose="020B0604020202020204" pitchFamily="34" charset="0"/>
              <a:buChar char="•"/>
            </a:pPr>
            <a:r>
              <a:rPr lang="en-US" sz="2400" dirty="0">
                <a:solidFill>
                  <a:schemeClr val="tx1">
                    <a:lumMod val="65000"/>
                  </a:schemeClr>
                </a:solidFill>
              </a:rPr>
              <a:t>DD</a:t>
            </a:r>
          </a:p>
          <a:p>
            <a:pPr marL="285750" indent="-285750">
              <a:buFont typeface="Arial" panose="020B0604020202020204" pitchFamily="34" charset="0"/>
              <a:buChar char="•"/>
            </a:pPr>
            <a:r>
              <a:rPr lang="en-US" sz="2400" dirty="0">
                <a:solidFill>
                  <a:schemeClr val="tx1">
                    <a:lumMod val="65000"/>
                  </a:schemeClr>
                </a:solidFill>
              </a:rPr>
              <a:t>JS</a:t>
            </a:r>
          </a:p>
          <a:p>
            <a:pPr marL="742950" lvl="1" indent="-285750">
              <a:buFont typeface="Arial" panose="020B0604020202020204" pitchFamily="34" charset="0"/>
              <a:buChar char="•"/>
            </a:pPr>
            <a:r>
              <a:rPr lang="en-US" sz="2400" dirty="0">
                <a:solidFill>
                  <a:schemeClr val="tx1">
                    <a:lumMod val="65000"/>
                  </a:schemeClr>
                </a:solidFill>
              </a:rPr>
              <a:t>AA</a:t>
            </a:r>
          </a:p>
          <a:p>
            <a:pPr marL="742950" lvl="1" indent="-285750">
              <a:buFont typeface="Arial" panose="020B0604020202020204" pitchFamily="34" charset="0"/>
              <a:buChar char="•"/>
            </a:pPr>
            <a:r>
              <a:rPr lang="en-US" sz="2400" dirty="0">
                <a:solidFill>
                  <a:schemeClr val="tx1">
                    <a:lumMod val="65000"/>
                  </a:schemeClr>
                </a:solidFill>
              </a:rPr>
              <a:t>BB</a:t>
            </a:r>
          </a:p>
          <a:p>
            <a:pPr marL="742950" lvl="1" indent="-285750">
              <a:buFont typeface="Arial" panose="020B0604020202020204" pitchFamily="34" charset="0"/>
              <a:buChar char="•"/>
            </a:pPr>
            <a:r>
              <a:rPr lang="en-US" sz="2400" dirty="0">
                <a:solidFill>
                  <a:schemeClr val="tx1">
                    <a:lumMod val="65000"/>
                  </a:schemeClr>
                </a:solidFill>
              </a:rPr>
              <a:t>CC</a:t>
            </a:r>
          </a:p>
          <a:p>
            <a:pPr marL="742950" lvl="1" indent="-285750">
              <a:buFont typeface="Arial" panose="020B0604020202020204" pitchFamily="34" charset="0"/>
              <a:buChar char="•"/>
            </a:pPr>
            <a:r>
              <a:rPr lang="en-US" sz="2400" dirty="0">
                <a:solidFill>
                  <a:schemeClr val="tx1">
                    <a:lumMod val="65000"/>
                  </a:schemeClr>
                </a:solidFill>
              </a:rPr>
              <a:t>DD</a:t>
            </a: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Tasks and Roles</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713740634"/>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Planning</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Design</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Development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Testing</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marL="342900" indent="-342900" algn="ctr">
                        <a:buAutoNum type="alphaUcPeriod"/>
                      </a:pPr>
                      <a:r>
                        <a:rPr lang="en-US" dirty="0">
                          <a:solidFill>
                            <a:schemeClr val="tx1"/>
                          </a:solidFill>
                        </a:rPr>
                        <a:t>Wilkinson</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H. </a:t>
                      </a:r>
                      <a:r>
                        <a:rPr lang="en-US" dirty="0" err="1">
                          <a:solidFill>
                            <a:schemeClr val="tx1"/>
                          </a:solidFill>
                        </a:rPr>
                        <a:t>Steffner</a:t>
                      </a: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J. Gossett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M. Lyjak</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2496947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Website Screenshot</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3740286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{A18C7A9D-B3E6-4D58-ACE4-2B38A5EB826A}tf33713516_win32</Template>
  <TotalTime>65</TotalTime>
  <Words>715</Words>
  <Application>Microsoft Office PowerPoint</Application>
  <PresentationFormat>Widescreen</PresentationFormat>
  <Paragraphs>157</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Symbol</vt:lpstr>
      <vt:lpstr>Walbaum Display</vt:lpstr>
      <vt:lpstr>3DFloatVTI</vt:lpstr>
      <vt:lpstr>G-10 Concert Lounge</vt:lpstr>
      <vt:lpstr>Topics</vt:lpstr>
      <vt:lpstr>Introduction</vt:lpstr>
      <vt:lpstr>Technologies Used</vt:lpstr>
      <vt:lpstr>Tasks and Roles</vt:lpstr>
      <vt:lpstr>Website Screenshot</vt:lpstr>
      <vt:lpstr>The way to get started is to quit talking and begin doing.</vt:lpstr>
      <vt:lpstr>Team</vt:lpstr>
      <vt:lpstr>Timeline</vt:lpstr>
      <vt:lpstr>Content </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G-10 Concert Lounge</dc:title>
  <dc:creator>Matt Lyjak</dc:creator>
  <cp:lastModifiedBy>Matt Lyjak</cp:lastModifiedBy>
  <cp:revision>2</cp:revision>
  <dcterms:created xsi:type="dcterms:W3CDTF">2022-07-07T14:02:20Z</dcterms:created>
  <dcterms:modified xsi:type="dcterms:W3CDTF">2022-07-07T15:07:31Z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