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4" r:id="rId6"/>
    <p:sldId id="389" r:id="rId7"/>
    <p:sldId id="279" r:id="rId8"/>
    <p:sldId id="317" r:id="rId9"/>
    <p:sldId id="278" r:id="rId10"/>
    <p:sldId id="277" r:id="rId11"/>
    <p:sldId id="270" r:id="rId12"/>
    <p:sldId id="281" r:id="rId13"/>
    <p:sldId id="272" r:id="rId14"/>
    <p:sldId id="321" r:id="rId15"/>
    <p:sldId id="39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114" d="100"/>
          <a:sy n="114" d="100"/>
        </p:scale>
        <p:origin x="47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Release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V1.0 Initial Release – Would like to add directions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Adding Info Card</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Info card displayed directly on page related to the Band</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Music Player</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Embedded Music Player on the pages that plays the music of the Band</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600" dirty="0">
              <a:latin typeface="+mn-lt"/>
            </a:rPr>
            <a:t>State </a:t>
          </a:r>
          <a:r>
            <a:rPr lang="en-US" sz="1600" baseline="0" dirty="0">
              <a:latin typeface="+mn-lt"/>
            </a:rPr>
            <a:t>Concert</a:t>
          </a:r>
          <a:r>
            <a:rPr lang="en-US" sz="1600" dirty="0">
              <a:latin typeface="+mn-lt"/>
            </a:rPr>
            <a:t> Lookup</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Tour Tracker</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Users can input a band name and see entire concert tour paths and dates displayed on the map</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Allows User to see list of concerts playing in their state.  Displays times and locations on the map when selected</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Release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V1.0 Initial Release – Would like to add directions</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Adding Info Card</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Info card displayed directly on page related to the Band</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Music Player</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Embedded Music Player on the pages that plays the music of the Band</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dirty="0">
              <a:latin typeface="+mn-lt"/>
            </a:rPr>
            <a:t>State </a:t>
          </a:r>
          <a:r>
            <a:rPr lang="en-US" sz="1600" kern="1200" baseline="0" dirty="0">
              <a:latin typeface="+mn-lt"/>
            </a:rPr>
            <a:t>Concert</a:t>
          </a:r>
          <a:r>
            <a:rPr lang="en-US" sz="1600" kern="1200" dirty="0">
              <a:latin typeface="+mn-lt"/>
            </a:rPr>
            <a:t> Lookup</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Allows User to see list of concerts playing in their state.  Displays times and locations on the map when selected</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Tour Tracker</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Users can input a band name and see entire concert tour paths and dates displayed on the map</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wrap="square" anchor="ctr" anchorCtr="0">
            <a:normAutofit/>
          </a:bodyPr>
          <a:lstStyle/>
          <a:p>
            <a:pPr algn="ctr"/>
            <a:r>
              <a:rPr lang="en-US" dirty="0">
                <a:effectLst>
                  <a:outerShdw blurRad="50800" dist="38100" algn="l" rotWithShape="0">
                    <a:prstClr val="black">
                      <a:alpha val="40000"/>
                    </a:prstClr>
                  </a:outerShdw>
                </a:effectLst>
              </a:rPr>
              <a:t>G-10 Concert Lounge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92500" lnSpcReduction="20000"/>
          </a:bodyPr>
          <a:lstStyle/>
          <a:p>
            <a:r>
              <a:rPr lang="en-US" dirty="0"/>
              <a:t>Alex Wilkinson</a:t>
            </a:r>
          </a:p>
          <a:p>
            <a:r>
              <a:rPr lang="en-US" dirty="0"/>
              <a:t>Hunter </a:t>
            </a:r>
            <a:r>
              <a:rPr lang="en-US" dirty="0" err="1"/>
              <a:t>Steffner</a:t>
            </a:r>
            <a:endParaRPr lang="en-US" dirty="0"/>
          </a:p>
          <a:p>
            <a:r>
              <a:rPr lang="en-US" dirty="0"/>
              <a:t>Joseph Gossett</a:t>
            </a:r>
          </a:p>
          <a:p>
            <a:r>
              <a:rPr lang="en-US" dirty="0"/>
              <a:t>Matthew Lyjak</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Future Additions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41455631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8" name="Footer Placeholder 14">
            <a:extLst>
              <a:ext uri="{FF2B5EF4-FFF2-40B4-BE49-F238E27FC236}">
                <a16:creationId xmlns:a16="http://schemas.microsoft.com/office/drawing/2014/main" id="{69761100-028F-0148-555C-6D7F456E6698}"/>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9" name="Date Placeholder 3">
            <a:extLst>
              <a:ext uri="{FF2B5EF4-FFF2-40B4-BE49-F238E27FC236}">
                <a16:creationId xmlns:a16="http://schemas.microsoft.com/office/drawing/2014/main" id="{DA310DFF-680A-2748-B3B3-A838BA8D5168}"/>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With G-10’s Concert Lounge you can easily find concerts in your area by band name.  You can look up information about the band and listen to their music to ensure you’re up-to-date on all the latest news.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8" name="Footer Placeholder 14">
            <a:extLst>
              <a:ext uri="{FF2B5EF4-FFF2-40B4-BE49-F238E27FC236}">
                <a16:creationId xmlns:a16="http://schemas.microsoft.com/office/drawing/2014/main" id="{74881FE2-4624-7635-4A89-77453A0BB9A6}"/>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9" name="Date Placeholder 3">
            <a:extLst>
              <a:ext uri="{FF2B5EF4-FFF2-40B4-BE49-F238E27FC236}">
                <a16:creationId xmlns:a16="http://schemas.microsoft.com/office/drawing/2014/main" id="{5E132014-EF52-82A6-B5FC-CDBC90365BA0}"/>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G-10</a:t>
            </a:r>
          </a:p>
          <a:p>
            <a:r>
              <a:rPr lang="en-US" dirty="0"/>
              <a:t>GitHub Repo</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9" name="Date Placeholder 3">
            <a:extLst>
              <a:ext uri="{FF2B5EF4-FFF2-40B4-BE49-F238E27FC236}">
                <a16:creationId xmlns:a16="http://schemas.microsoft.com/office/drawing/2014/main" id="{BBB738C7-7F8E-6FA3-FBA5-572591F13503}"/>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10" name="Footer Placeholder 14">
            <a:extLst>
              <a:ext uri="{FF2B5EF4-FFF2-40B4-BE49-F238E27FC236}">
                <a16:creationId xmlns:a16="http://schemas.microsoft.com/office/drawing/2014/main" id="{30D0DD42-33F6-A240-9AC9-B877F488DB37}"/>
              </a:ext>
            </a:extLst>
          </p:cNvPr>
          <p:cNvSpPr>
            <a:spLocks noGrp="1"/>
          </p:cNvSpPr>
          <p:nvPr>
            <p:ph type="ftr" sz="quarter" idx="11"/>
          </p:nvPr>
        </p:nvSpPr>
        <p:spPr>
          <a:xfrm>
            <a:off x="3359150" y="6507212"/>
            <a:ext cx="6379210" cy="153888"/>
          </a:xfrm>
        </p:spPr>
        <p:txBody>
          <a:bodyPr/>
          <a:lstStyle/>
          <a:p>
            <a:r>
              <a:rPr lang="en-US" dirty="0"/>
              <a:t>G-10 Concert Lounge</a:t>
            </a:r>
          </a:p>
        </p:txBody>
      </p:sp>
    </p:spTree>
    <p:extLst>
      <p:ext uri="{BB962C8B-B14F-4D97-AF65-F5344CB8AC3E}">
        <p14:creationId xmlns:p14="http://schemas.microsoft.com/office/powerpoint/2010/main" val="324779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4" name="Title 3">
            <a:extLst>
              <a:ext uri="{FF2B5EF4-FFF2-40B4-BE49-F238E27FC236}">
                <a16:creationId xmlns:a16="http://schemas.microsoft.com/office/drawing/2014/main" id="{83E1F3A9-5B5A-FA9A-468E-D0A09B0E28EC}"/>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97987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G-10’s Concert Lounge allows users to search for a band’s concert within a selected State.  It will display a map of the address of the concert along with a link to buy tickets.  The site also allows the user to search for general information about the band. </a:t>
            </a:r>
          </a:p>
        </p:txBody>
      </p:sp>
      <p:sp>
        <p:nvSpPr>
          <p:cNvPr id="13" name="Footer Placeholder 14">
            <a:extLst>
              <a:ext uri="{FF2B5EF4-FFF2-40B4-BE49-F238E27FC236}">
                <a16:creationId xmlns:a16="http://schemas.microsoft.com/office/drawing/2014/main" id="{8D16E137-94EA-1E5D-2BA2-53C6A0FA38C8}"/>
              </a:ext>
            </a:extLst>
          </p:cNvPr>
          <p:cNvSpPr>
            <a:spLocks noGrp="1"/>
          </p:cNvSpPr>
          <p:nvPr>
            <p:ph type="ftr" sz="quarter" idx="11"/>
          </p:nvPr>
        </p:nvSpPr>
        <p:spPr>
          <a:xfrm>
            <a:off x="3359150" y="6507212"/>
            <a:ext cx="6379210" cy="153888"/>
          </a:xfrm>
        </p:spPr>
        <p:txBody>
          <a:bodyPr/>
          <a:lstStyle/>
          <a:p>
            <a:r>
              <a:rPr lang="en-US" dirty="0"/>
              <a:t>G-10 Concert Lounge</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Topics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Why use Concert Lounge?</a:t>
            </a:r>
          </a:p>
          <a:p>
            <a:pPr marL="342900" indent="-342900">
              <a:buFont typeface="Arial" panose="020B0604020202020204" pitchFamily="34" charset="0"/>
              <a:buChar char="•"/>
            </a:pPr>
            <a:r>
              <a:rPr lang="en-US" dirty="0"/>
              <a:t>Technologies Used</a:t>
            </a:r>
          </a:p>
          <a:p>
            <a:pPr marL="342900" indent="-342900">
              <a:buFont typeface="Arial" panose="020B0604020202020204" pitchFamily="34" charset="0"/>
              <a:buChar char="•"/>
            </a:pPr>
            <a:r>
              <a:rPr lang="en-US" dirty="0"/>
              <a:t>Challenges and Successes</a:t>
            </a:r>
          </a:p>
          <a:p>
            <a:pPr marL="342900" indent="-342900">
              <a:buFont typeface="Arial" panose="020B0604020202020204" pitchFamily="34" charset="0"/>
              <a:buChar char="•"/>
            </a:pPr>
            <a:r>
              <a:rPr lang="en-US" dirty="0"/>
              <a:t>Tasks and Roles</a:t>
            </a:r>
          </a:p>
          <a:p>
            <a:pPr marL="342900" indent="-342900">
              <a:buFont typeface="Arial" panose="020B0604020202020204" pitchFamily="34" charset="0"/>
              <a:buChar char="•"/>
            </a:pPr>
            <a:r>
              <a:rPr lang="en-US" dirty="0"/>
              <a:t>User Case Scenario</a:t>
            </a:r>
          </a:p>
          <a:p>
            <a:pPr marL="342900" indent="-342900">
              <a:buFont typeface="Arial" panose="020B0604020202020204" pitchFamily="34" charset="0"/>
              <a:buChar char="•"/>
            </a:pPr>
            <a:r>
              <a:rPr lang="en-US" dirty="0"/>
              <a:t>Future Additions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1" name="Footer Placeholder 14">
            <a:extLst>
              <a:ext uri="{FF2B5EF4-FFF2-40B4-BE49-F238E27FC236}">
                <a16:creationId xmlns:a16="http://schemas.microsoft.com/office/drawing/2014/main" id="{BD864758-2407-0DC4-9DCF-290C43145EE3}"/>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6" name="Date Placeholder 3">
            <a:extLst>
              <a:ext uri="{FF2B5EF4-FFF2-40B4-BE49-F238E27FC236}">
                <a16:creationId xmlns:a16="http://schemas.microsoft.com/office/drawing/2014/main" id="{B7684298-06E4-AE60-4F0E-5DF3D780D70C}"/>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227" y="0"/>
            <a:ext cx="3566160" cy="3384550"/>
          </a:xfrm>
        </p:spPr>
        <p:txBody>
          <a:bodyPr>
            <a:normAutofit/>
          </a:bodyPr>
          <a:lstStyle/>
          <a:p>
            <a:pPr algn="ctr"/>
            <a:r>
              <a:rPr lang="en-US" dirty="0"/>
              <a:t>An easy way to search for band information and concert locations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2" y="4097338"/>
            <a:ext cx="5227085" cy="2351087"/>
          </a:xfrm>
        </p:spPr>
        <p:txBody>
          <a:bodyPr/>
          <a:lstStyle/>
          <a:p>
            <a:pPr>
              <a:lnSpc>
                <a:spcPct val="100000"/>
              </a:lnSpc>
            </a:pPr>
            <a:r>
              <a:rPr lang="en-US" dirty="0"/>
              <a:t>The only things you need to know:</a:t>
            </a:r>
          </a:p>
          <a:p>
            <a:pPr>
              <a:spcBef>
                <a:spcPts val="600"/>
              </a:spcBef>
              <a:spcAft>
                <a:spcPts val="200"/>
              </a:spcAft>
            </a:pPr>
            <a:r>
              <a:rPr lang="en-US" dirty="0"/>
              <a:t>   - Band Name</a:t>
            </a:r>
          </a:p>
          <a:p>
            <a:pPr>
              <a:spcBef>
                <a:spcPts val="600"/>
              </a:spcBef>
              <a:spcAft>
                <a:spcPts val="200"/>
              </a:spcAft>
            </a:pPr>
            <a:r>
              <a:rPr lang="en-US" dirty="0"/>
              <a:t>   - State</a:t>
            </a:r>
          </a:p>
          <a:p>
            <a:r>
              <a:rPr lang="en-US" dirty="0"/>
              <a:t>   Concert Lounge tells you all the rest!</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8" name="Date Placeholder 3">
            <a:extLst>
              <a:ext uri="{FF2B5EF4-FFF2-40B4-BE49-F238E27FC236}">
                <a16:creationId xmlns:a16="http://schemas.microsoft.com/office/drawing/2014/main" id="{C1D80EDD-1488-09DB-0D83-87E66954042B}"/>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9" name="Footer Placeholder 14">
            <a:extLst>
              <a:ext uri="{FF2B5EF4-FFF2-40B4-BE49-F238E27FC236}">
                <a16:creationId xmlns:a16="http://schemas.microsoft.com/office/drawing/2014/main" id="{A78AA492-E25C-7CA5-7642-ED616B4CE9B0}"/>
              </a:ext>
            </a:extLst>
          </p:cNvPr>
          <p:cNvSpPr>
            <a:spLocks noGrp="1"/>
          </p:cNvSpPr>
          <p:nvPr>
            <p:ph type="ftr" sz="quarter" idx="11"/>
          </p:nvPr>
        </p:nvSpPr>
        <p:spPr>
          <a:xfrm>
            <a:off x="3359150" y="6507212"/>
            <a:ext cx="6379210" cy="153888"/>
          </a:xfrm>
        </p:spPr>
        <p:txBody>
          <a:bodyPr/>
          <a:lstStyle/>
          <a:p>
            <a:r>
              <a:rPr lang="en-US" dirty="0"/>
              <a:t>G-10 Concert Lounge</a:t>
            </a:r>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20268" y="7765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714091" y="384153"/>
            <a:ext cx="5437187" cy="2265217"/>
          </a:xfrm>
        </p:spPr>
        <p:txBody>
          <a:bodyPr vert="horz" wrap="square" lIns="0" tIns="0" rIns="0" bIns="0" rtlCol="0" anchor="b" anchorCtr="0">
            <a:normAutofit/>
          </a:bodyPr>
          <a:lstStyle/>
          <a:p>
            <a:pPr algn="ctr">
              <a:lnSpc>
                <a:spcPct val="100000"/>
              </a:lnSpc>
            </a:pPr>
            <a:r>
              <a:rPr lang="en-US" sz="6400" kern="1200" dirty="0">
                <a:solidFill>
                  <a:schemeClr val="tx1"/>
                </a:solidFill>
                <a:latin typeface="+mj-lt"/>
                <a:ea typeface="+mj-ea"/>
                <a:cs typeface="+mj-cs"/>
              </a:rPr>
              <a:t>Technologies Used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2196239" cy="2265216"/>
          </a:xfrm>
        </p:spPr>
        <p:txBody>
          <a:bodyPr vert="horz" wrap="square" lIns="0" tIns="0" rIns="0" bIns="0" rtlCol="0">
            <a:normAutofit fontScale="85000" lnSpcReduction="20000"/>
          </a:bodyPr>
          <a:lstStyle/>
          <a:p>
            <a:pPr marL="342900" indent="-342900">
              <a:lnSpc>
                <a:spcPct val="100000"/>
              </a:lnSpc>
              <a:buFont typeface="Arial" panose="020B0604020202020204" pitchFamily="34" charset="0"/>
              <a:buChar char="•"/>
            </a:pPr>
            <a:r>
              <a:rPr lang="en-US" kern="1200" dirty="0">
                <a:latin typeface="+mn-lt"/>
                <a:ea typeface="+mn-ea"/>
                <a:cs typeface="+mn-cs"/>
              </a:rPr>
              <a:t>HTML</a:t>
            </a:r>
          </a:p>
          <a:p>
            <a:pPr marL="342900" indent="-342900">
              <a:lnSpc>
                <a:spcPct val="100000"/>
              </a:lnSpc>
              <a:buFont typeface="Arial" panose="020B0604020202020204" pitchFamily="34" charset="0"/>
              <a:buChar char="•"/>
            </a:pPr>
            <a:r>
              <a:rPr lang="en-US" dirty="0"/>
              <a:t>CSS</a:t>
            </a:r>
          </a:p>
          <a:p>
            <a:pPr marL="342900" indent="-342900">
              <a:lnSpc>
                <a:spcPct val="100000"/>
              </a:lnSpc>
              <a:buFont typeface="Arial" panose="020B0604020202020204" pitchFamily="34" charset="0"/>
              <a:buChar char="•"/>
            </a:pPr>
            <a:r>
              <a:rPr lang="en-US" kern="1200" dirty="0">
                <a:latin typeface="+mn-lt"/>
                <a:ea typeface="+mn-ea"/>
                <a:cs typeface="+mn-cs"/>
              </a:rPr>
              <a:t>Bootstrap</a:t>
            </a:r>
          </a:p>
          <a:p>
            <a:pPr marL="342900" indent="-342900">
              <a:lnSpc>
                <a:spcPct val="100000"/>
              </a:lnSpc>
              <a:buFont typeface="Arial" panose="020B0604020202020204" pitchFamily="34" charset="0"/>
              <a:buChar char="•"/>
            </a:pPr>
            <a:r>
              <a:rPr lang="en-US" kern="1200" dirty="0" err="1">
                <a:latin typeface="+mn-lt"/>
                <a:ea typeface="+mn-ea"/>
                <a:cs typeface="+mn-cs"/>
              </a:rPr>
              <a:t>JQuery</a:t>
            </a:r>
            <a:endParaRPr lang="en-US" kern="1200" dirty="0">
              <a:latin typeface="+mn-lt"/>
              <a:ea typeface="+mn-ea"/>
              <a:cs typeface="+mn-cs"/>
            </a:endParaRPr>
          </a:p>
          <a:p>
            <a:pPr marL="342900" indent="-342900">
              <a:lnSpc>
                <a:spcPct val="100000"/>
              </a:lnSpc>
              <a:buFont typeface="Arial" panose="020B0604020202020204" pitchFamily="34" charset="0"/>
              <a:buChar char="•"/>
            </a:pPr>
            <a:r>
              <a:rPr lang="en-US" kern="1200" dirty="0" err="1">
                <a:latin typeface="+mn-lt"/>
                <a:ea typeface="+mn-ea"/>
                <a:cs typeface="+mn-cs"/>
              </a:rPr>
              <a:t>Javascript</a:t>
            </a: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5" name="TextBox 4">
            <a:extLst>
              <a:ext uri="{FF2B5EF4-FFF2-40B4-BE49-F238E27FC236}">
                <a16:creationId xmlns:a16="http://schemas.microsoft.com/office/drawing/2014/main" id="{DDC9F889-34B2-BB9D-E6D1-C936D54EAFAC}"/>
              </a:ext>
            </a:extLst>
          </p:cNvPr>
          <p:cNvSpPr txBox="1"/>
          <p:nvPr/>
        </p:nvSpPr>
        <p:spPr>
          <a:xfrm>
            <a:off x="3024554" y="3756074"/>
            <a:ext cx="270099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65000"/>
                  </a:schemeClr>
                </a:solidFill>
              </a:rPr>
              <a:t>APIs</a:t>
            </a:r>
          </a:p>
          <a:p>
            <a:pPr marL="742950" lvl="1" indent="-285750">
              <a:buFont typeface="Arial" panose="020B0604020202020204" pitchFamily="34" charset="0"/>
              <a:buChar char="•"/>
            </a:pPr>
            <a:r>
              <a:rPr lang="en-US" sz="2400" dirty="0">
                <a:solidFill>
                  <a:schemeClr val="tx1">
                    <a:lumMod val="65000"/>
                  </a:schemeClr>
                </a:solidFill>
              </a:rPr>
              <a:t>Google Maps</a:t>
            </a:r>
          </a:p>
          <a:p>
            <a:pPr marL="742950" lvl="1" indent="-285750">
              <a:buFont typeface="Arial" panose="020B0604020202020204" pitchFamily="34" charset="0"/>
              <a:buChar char="•"/>
            </a:pPr>
            <a:r>
              <a:rPr lang="en-US" sz="2400" dirty="0">
                <a:solidFill>
                  <a:schemeClr val="tx1">
                    <a:lumMod val="65000"/>
                  </a:schemeClr>
                </a:solidFill>
              </a:rPr>
              <a:t>Ticketmaster</a:t>
            </a:r>
          </a:p>
          <a:p>
            <a:pPr marL="742950" lvl="1" indent="-285750">
              <a:buFont typeface="Arial" panose="020B0604020202020204" pitchFamily="34" charset="0"/>
              <a:buChar char="•"/>
            </a:pPr>
            <a:r>
              <a:rPr lang="en-US" sz="2400" dirty="0">
                <a:solidFill>
                  <a:schemeClr val="tx1">
                    <a:lumMod val="65000"/>
                  </a:schemeClr>
                </a:solidFill>
              </a:rPr>
              <a:t>Leaflet</a:t>
            </a:r>
          </a:p>
          <a:p>
            <a:pPr marL="285750" indent="-285750">
              <a:buFont typeface="Arial" panose="020B0604020202020204" pitchFamily="34" charset="0"/>
              <a:buChar char="•"/>
            </a:pPr>
            <a:r>
              <a:rPr lang="en-US" sz="2400" dirty="0" err="1">
                <a:solidFill>
                  <a:schemeClr val="tx1">
                    <a:lumMod val="65000"/>
                  </a:schemeClr>
                </a:solidFill>
              </a:rPr>
              <a:t>Github</a:t>
            </a:r>
            <a:endParaRPr lang="en-US" sz="2400" dirty="0">
              <a:solidFill>
                <a:schemeClr val="tx1">
                  <a:lumMod val="65000"/>
                </a:schemeClr>
              </a:solidFill>
            </a:endParaRPr>
          </a:p>
          <a:p>
            <a:pPr marL="285750" indent="-285750">
              <a:buFont typeface="Arial" panose="020B0604020202020204" pitchFamily="34" charset="0"/>
              <a:buChar char="•"/>
            </a:pPr>
            <a:endParaRPr lang="en-US" sz="2400" dirty="0">
              <a:solidFill>
                <a:schemeClr val="tx1">
                  <a:lumMod val="65000"/>
                </a:schemeClr>
              </a:solidFill>
            </a:endParaRPr>
          </a:p>
        </p:txBody>
      </p:sp>
      <p:sp>
        <p:nvSpPr>
          <p:cNvPr id="6" name="TextBox 5">
            <a:extLst>
              <a:ext uri="{FF2B5EF4-FFF2-40B4-BE49-F238E27FC236}">
                <a16:creationId xmlns:a16="http://schemas.microsoft.com/office/drawing/2014/main" id="{9730D52C-D0F2-AFFE-A1B9-DDC5C45AAF13}"/>
              </a:ext>
            </a:extLst>
          </p:cNvPr>
          <p:cNvSpPr txBox="1"/>
          <p:nvPr/>
        </p:nvSpPr>
        <p:spPr>
          <a:xfrm>
            <a:off x="6930790" y="533863"/>
            <a:ext cx="5087284" cy="1938992"/>
          </a:xfrm>
          <a:prstGeom prst="rect">
            <a:avLst/>
          </a:prstGeom>
          <a:noFill/>
        </p:spPr>
        <p:txBody>
          <a:bodyPr wrap="square" rtlCol="0">
            <a:spAutoFit/>
          </a:bodyPr>
          <a:lstStyle/>
          <a:p>
            <a:pPr algn="ctr"/>
            <a:r>
              <a:rPr lang="en-US" sz="6000" dirty="0">
                <a:latin typeface="+mj-lt"/>
                <a:ea typeface="+mj-ea"/>
                <a:cs typeface="+mj-cs"/>
              </a:rPr>
              <a:t>Challenges</a:t>
            </a:r>
            <a:r>
              <a:rPr lang="en-US" sz="6000" kern="1200" dirty="0">
                <a:solidFill>
                  <a:schemeClr val="tx1"/>
                </a:solidFill>
                <a:latin typeface="+mj-lt"/>
                <a:ea typeface="+mj-ea"/>
                <a:cs typeface="+mj-cs"/>
              </a:rPr>
              <a:t> and Successes</a:t>
            </a:r>
            <a:endParaRPr lang="en-US" sz="6000" dirty="0"/>
          </a:p>
        </p:txBody>
      </p:sp>
      <p:sp>
        <p:nvSpPr>
          <p:cNvPr id="22" name="Footer Placeholder 14">
            <a:extLst>
              <a:ext uri="{FF2B5EF4-FFF2-40B4-BE49-F238E27FC236}">
                <a16:creationId xmlns:a16="http://schemas.microsoft.com/office/drawing/2014/main" id="{975777C3-B8E5-EC3D-759B-49ED3CE2A8A9}"/>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23" name="Date Placeholder 3">
            <a:extLst>
              <a:ext uri="{FF2B5EF4-FFF2-40B4-BE49-F238E27FC236}">
                <a16:creationId xmlns:a16="http://schemas.microsoft.com/office/drawing/2014/main" id="{E375BD3C-1F41-A437-FDC0-4DE9CEE3598D}"/>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9" name="TextBox 8">
            <a:extLst>
              <a:ext uri="{FF2B5EF4-FFF2-40B4-BE49-F238E27FC236}">
                <a16:creationId xmlns:a16="http://schemas.microsoft.com/office/drawing/2014/main" id="{76416BD9-BAE9-B318-EDFC-9FF7201BC5B7}"/>
              </a:ext>
            </a:extLst>
          </p:cNvPr>
          <p:cNvSpPr txBox="1"/>
          <p:nvPr/>
        </p:nvSpPr>
        <p:spPr>
          <a:xfrm>
            <a:off x="7133514" y="2832855"/>
            <a:ext cx="4471332"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schemeClr>
                </a:solidFill>
              </a:rPr>
              <a:t>Merge Conflicts!!!</a:t>
            </a:r>
          </a:p>
          <a:p>
            <a:pPr marL="742950" lvl="1" indent="-285750">
              <a:buFont typeface="Arial" panose="020B0604020202020204" pitchFamily="34" charset="0"/>
              <a:buChar char="•"/>
            </a:pPr>
            <a:r>
              <a:rPr lang="en-US" dirty="0">
                <a:solidFill>
                  <a:schemeClr val="tx1">
                    <a:lumMod val="65000"/>
                  </a:schemeClr>
                </a:solidFill>
              </a:rPr>
              <a:t>Collaboration and Teamwork</a:t>
            </a:r>
          </a:p>
          <a:p>
            <a:pPr marL="285750" indent="-285750">
              <a:buFont typeface="Arial" panose="020B0604020202020204" pitchFamily="34" charset="0"/>
              <a:buChar char="•"/>
            </a:pPr>
            <a:r>
              <a:rPr lang="en-US" dirty="0">
                <a:solidFill>
                  <a:schemeClr val="tx1">
                    <a:lumMod val="65000"/>
                  </a:schemeClr>
                </a:solidFill>
              </a:rPr>
              <a:t>Trying to do too much</a:t>
            </a:r>
          </a:p>
          <a:p>
            <a:pPr marL="742950" lvl="1" indent="-285750">
              <a:buFont typeface="Arial" panose="020B0604020202020204" pitchFamily="34" charset="0"/>
              <a:buChar char="•"/>
            </a:pPr>
            <a:r>
              <a:rPr lang="en-US" dirty="0">
                <a:solidFill>
                  <a:schemeClr val="tx1">
                    <a:lumMod val="65000"/>
                  </a:schemeClr>
                </a:solidFill>
              </a:rPr>
              <a:t>Focusing on MVP first</a:t>
            </a:r>
          </a:p>
          <a:p>
            <a:pPr marL="285750" indent="-285750">
              <a:buFont typeface="Arial" panose="020B0604020202020204" pitchFamily="34" charset="0"/>
              <a:buChar char="•"/>
            </a:pPr>
            <a:r>
              <a:rPr lang="en-US" dirty="0">
                <a:solidFill>
                  <a:schemeClr val="tx1">
                    <a:lumMod val="65000"/>
                  </a:schemeClr>
                </a:solidFill>
              </a:rPr>
              <a:t>Local Storage</a:t>
            </a:r>
          </a:p>
          <a:p>
            <a:pPr marL="285750" indent="-285750">
              <a:buFont typeface="Arial" panose="020B0604020202020204" pitchFamily="34" charset="0"/>
              <a:buChar char="•"/>
            </a:pPr>
            <a:r>
              <a:rPr lang="en-US" dirty="0">
                <a:solidFill>
                  <a:schemeClr val="tx1">
                    <a:lumMod val="65000"/>
                  </a:schemeClr>
                </a:solidFill>
              </a:rPr>
              <a:t>Navigating the objects from Ticketmaster</a:t>
            </a:r>
          </a:p>
          <a:p>
            <a:pPr marL="742950" lvl="1" indent="-285750">
              <a:buFont typeface="Arial" panose="020B0604020202020204" pitchFamily="34" charset="0"/>
              <a:buChar char="•"/>
            </a:pPr>
            <a:r>
              <a:rPr lang="en-US" dirty="0">
                <a:solidFill>
                  <a:schemeClr val="tx1">
                    <a:lumMod val="65000"/>
                  </a:schemeClr>
                </a:solidFill>
              </a:rPr>
              <a:t>Using cleaner </a:t>
            </a:r>
            <a:r>
              <a:rPr lang="en-US" dirty="0" err="1">
                <a:solidFill>
                  <a:schemeClr val="tx1">
                    <a:lumMod val="65000"/>
                  </a:schemeClr>
                </a:solidFill>
              </a:rPr>
              <a:t>Jquery</a:t>
            </a:r>
            <a:r>
              <a:rPr lang="en-US" dirty="0">
                <a:solidFill>
                  <a:schemeClr val="tx1">
                    <a:lumMod val="65000"/>
                  </a:schemeClr>
                </a:solidFill>
              </a:rPr>
              <a:t> methods</a:t>
            </a:r>
          </a:p>
          <a:p>
            <a:pPr marL="285750" indent="-285750">
              <a:buFont typeface="Arial" panose="020B0604020202020204" pitchFamily="34" charset="0"/>
              <a:buChar char="•"/>
            </a:pPr>
            <a:r>
              <a:rPr lang="en-US" dirty="0">
                <a:solidFill>
                  <a:schemeClr val="tx1">
                    <a:lumMod val="65000"/>
                  </a:schemeClr>
                </a:solidFill>
              </a:rPr>
              <a:t>Adjusting layouts to match Wireframe</a:t>
            </a:r>
          </a:p>
          <a:p>
            <a:pPr marL="742950" lvl="1" indent="-285750">
              <a:buFont typeface="Arial" panose="020B0604020202020204" pitchFamily="34" charset="0"/>
              <a:buChar char="•"/>
            </a:pPr>
            <a:r>
              <a:rPr lang="en-US" dirty="0">
                <a:solidFill>
                  <a:schemeClr val="tx1">
                    <a:lumMod val="65000"/>
                  </a:schemeClr>
                </a:solidFill>
              </a:rPr>
              <a:t>Being flexible with our collective ideas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Tasks and Roles</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1518170593"/>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Planning</a:t>
                      </a:r>
                      <a:r>
                        <a:rPr lang="en-US"/>
                        <a:t>/Logistics</a:t>
                      </a: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Design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Styling</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Development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marL="342900" indent="-342900" algn="ctr">
                        <a:buAutoNum type="alphaUcPeriod"/>
                      </a:pPr>
                      <a:r>
                        <a:rPr lang="en-US" dirty="0">
                          <a:solidFill>
                            <a:schemeClr val="tx1"/>
                          </a:solidFill>
                        </a:rPr>
                        <a:t>Wilkinson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Senior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Senior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Lead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Junior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H. </a:t>
                      </a:r>
                      <a:r>
                        <a:rPr lang="en-US" dirty="0" err="1">
                          <a:solidFill>
                            <a:schemeClr val="tx1"/>
                          </a:solidFill>
                        </a:rPr>
                        <a:t>Steffner</a:t>
                      </a: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Senior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Junior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Junior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Lead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J. Gossett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Senior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Lead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Senior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Junior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M. Lyjak</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Lead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Junior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Junior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Senior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7" name="Date Placeholder 3">
            <a:extLst>
              <a:ext uri="{FF2B5EF4-FFF2-40B4-BE49-F238E27FC236}">
                <a16:creationId xmlns:a16="http://schemas.microsoft.com/office/drawing/2014/main" id="{ED2CA4A3-703B-9562-8588-77A5BF33ED16}"/>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Website Screenshot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9" name="Footer Placeholder 14">
            <a:extLst>
              <a:ext uri="{FF2B5EF4-FFF2-40B4-BE49-F238E27FC236}">
                <a16:creationId xmlns:a16="http://schemas.microsoft.com/office/drawing/2014/main" id="{C58AE1E6-680B-697D-BF21-008688FD5FD6}"/>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0" name="Date Placeholder 3">
            <a:extLst>
              <a:ext uri="{FF2B5EF4-FFF2-40B4-BE49-F238E27FC236}">
                <a16:creationId xmlns:a16="http://schemas.microsoft.com/office/drawing/2014/main" id="{BDD02D88-254B-ADDD-EDC6-33B843459FB3}"/>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37402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User Case Scenario</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pPr>
              <a:spcAft>
                <a:spcPts val="0"/>
              </a:spcAft>
            </a:pPr>
            <a:r>
              <a:rPr lang="en-US" dirty="0"/>
              <a:t>Extremely Busy</a:t>
            </a:r>
          </a:p>
          <a:p>
            <a:pPr>
              <a:spcAft>
                <a:spcPts val="0"/>
              </a:spcAft>
            </a:pPr>
            <a:r>
              <a:rPr lang="en-US" dirty="0"/>
              <a:t>Makes a lot of money</a:t>
            </a:r>
          </a:p>
          <a:p>
            <a:pPr lvl="1">
              <a:spcAft>
                <a:spcPts val="0"/>
              </a:spcAft>
            </a:pPr>
            <a:r>
              <a:rPr lang="en-US" dirty="0"/>
              <a:t>Programming</a:t>
            </a:r>
          </a:p>
          <a:p>
            <a:pPr lvl="1">
              <a:spcAft>
                <a:spcPts val="0"/>
              </a:spcAft>
            </a:pPr>
            <a:r>
              <a:rPr lang="en-US" dirty="0"/>
              <a:t>Consulting</a:t>
            </a:r>
          </a:p>
          <a:p>
            <a:pPr lvl="1">
              <a:spcAft>
                <a:spcPts val="0"/>
              </a:spcAft>
            </a:pPr>
            <a:r>
              <a:rPr lang="en-US" dirty="0"/>
              <a:t>Instructor</a:t>
            </a:r>
          </a:p>
          <a:p>
            <a:pPr>
              <a:spcAft>
                <a:spcPts val="0"/>
              </a:spcAft>
            </a:pPr>
            <a:r>
              <a:rPr lang="en-US" dirty="0"/>
              <a:t>Doesn’t have a lot of time</a:t>
            </a:r>
          </a:p>
          <a:p>
            <a:pPr>
              <a:spcAft>
                <a:spcPts val="0"/>
              </a:spcAft>
            </a:pPr>
            <a:r>
              <a:rPr lang="en-US" dirty="0"/>
              <a:t>Avid Gamer</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pPr algn="ctr"/>
            <a:r>
              <a:rPr lang="en-US" sz="2800" b="1" u="sng" dirty="0"/>
              <a:t>Scenario</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Meets another person playing a game</a:t>
            </a:r>
          </a:p>
          <a:p>
            <a:pPr lvl="1"/>
            <a:r>
              <a:rPr lang="en-US" dirty="0"/>
              <a:t>Let’s say Lost Ark (it is a MULTI-PLAYER game after all..)</a:t>
            </a:r>
          </a:p>
          <a:p>
            <a:r>
              <a:rPr lang="en-US" dirty="0"/>
              <a:t>They find they live in the same area</a:t>
            </a:r>
          </a:p>
          <a:p>
            <a:r>
              <a:rPr lang="en-US" dirty="0"/>
              <a:t>The person invites our hypothetical user to a concert</a:t>
            </a:r>
          </a:p>
          <a:p>
            <a:r>
              <a:rPr lang="en-US" dirty="0"/>
              <a:t>The User says they’d love to go to the concert</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721E0A37-94DC-93B8-E153-738B3ED91FDF}"/>
              </a:ext>
            </a:extLst>
          </p:cNvPr>
          <p:cNvSpPr>
            <a:spLocks noGrp="1"/>
          </p:cNvSpPr>
          <p:nvPr>
            <p:ph type="body" idx="1"/>
          </p:nvPr>
        </p:nvSpPr>
        <p:spPr/>
        <p:txBody>
          <a:bodyPr/>
          <a:lstStyle/>
          <a:p>
            <a:pPr algn="ctr"/>
            <a:r>
              <a:rPr lang="en-US" sz="2800" b="1" u="sng" dirty="0"/>
              <a:t>User</a:t>
            </a:r>
          </a:p>
        </p:txBody>
      </p:sp>
      <p:sp>
        <p:nvSpPr>
          <p:cNvPr id="16" name="Footer Placeholder 14">
            <a:extLst>
              <a:ext uri="{FF2B5EF4-FFF2-40B4-BE49-F238E27FC236}">
                <a16:creationId xmlns:a16="http://schemas.microsoft.com/office/drawing/2014/main" id="{0B71E616-F17D-8118-7C3B-15A160601758}"/>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7" name="Date Placeholder 3">
            <a:extLst>
              <a:ext uri="{FF2B5EF4-FFF2-40B4-BE49-F238E27FC236}">
                <a16:creationId xmlns:a16="http://schemas.microsoft.com/office/drawing/2014/main" id="{A09D5BD5-BF26-EA38-D3AC-88136B580DDC}"/>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User Case Scenario </a:t>
            </a:r>
            <a:r>
              <a:rPr lang="en-US" dirty="0" err="1"/>
              <a:t>Cont</a:t>
            </a:r>
            <a:r>
              <a:rPr lang="en-US" dirty="0"/>
              <a: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The Problem</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85000" lnSpcReduction="10000"/>
          </a:bodyPr>
          <a:lstStyle/>
          <a:p>
            <a:pPr lvl="0"/>
            <a:r>
              <a:rPr lang="en-US" dirty="0"/>
              <a:t>Our Hypothetical User only remembers the name of the band</a:t>
            </a:r>
          </a:p>
          <a:p>
            <a:pPr lvl="1"/>
            <a:r>
              <a:rPr lang="en-US" dirty="0"/>
              <a:t>He only knows about one band, Breaking Benjamins….</a:t>
            </a:r>
          </a:p>
          <a:p>
            <a:pPr lvl="0"/>
            <a:r>
              <a:rPr lang="en-US" dirty="0"/>
              <a:t>They don’t remember where the concert it located or when it’s occurring</a:t>
            </a:r>
          </a:p>
          <a:p>
            <a:pPr lvl="0"/>
            <a:r>
              <a:rPr lang="en-US" dirty="0"/>
              <a:t>They don’t even know any information about the band (songs, members etc..)</a:t>
            </a:r>
          </a:p>
          <a:p>
            <a:pPr lvl="0"/>
            <a:r>
              <a:rPr lang="en-US" dirty="0"/>
              <a:t>What will they do?????</a:t>
            </a:r>
          </a:p>
          <a:p>
            <a:endParaRPr lang="en-US" dirty="0"/>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The Solution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fontScale="85000" lnSpcReduction="10000"/>
          </a:bodyPr>
          <a:lstStyle/>
          <a:p>
            <a:pPr lvl="0"/>
            <a:r>
              <a:rPr lang="en-US" dirty="0"/>
              <a:t>The User goes to G-10’s Concert Lounge</a:t>
            </a:r>
          </a:p>
          <a:p>
            <a:pPr lvl="0"/>
            <a:r>
              <a:rPr lang="en-US" dirty="0"/>
              <a:t>They select their state and type in the band name </a:t>
            </a:r>
          </a:p>
          <a:p>
            <a:pPr lvl="0"/>
            <a:r>
              <a:rPr lang="en-US" dirty="0"/>
              <a:t>The receive options showing the location and time of the band’s performance</a:t>
            </a:r>
          </a:p>
          <a:p>
            <a:r>
              <a:rPr lang="en-US" dirty="0"/>
              <a:t>They use the search bar in the top right to look up the band’s information so now they are an expert.</a:t>
            </a:r>
          </a:p>
          <a:p>
            <a:r>
              <a:rPr lang="en-US" dirty="0"/>
              <a:t>They can even listen to some of the band’s tracks using the Pandora link in the Carousel</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Resolution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85000" lnSpcReduction="10000"/>
          </a:bodyPr>
          <a:lstStyle/>
          <a:p>
            <a:pPr lvl="0"/>
            <a:r>
              <a:rPr lang="en-US" dirty="0"/>
              <a:t>*Gasp* Disaster! The user needs to purchase two more tickets (for their parents)  to the concert.</a:t>
            </a:r>
          </a:p>
          <a:p>
            <a:pPr lvl="1"/>
            <a:r>
              <a:rPr lang="en-US" dirty="0"/>
              <a:t>They use the carousel Ticketmaster link to buy more tickets</a:t>
            </a:r>
          </a:p>
          <a:p>
            <a:pPr lvl="0"/>
            <a:r>
              <a:rPr lang="en-US" dirty="0"/>
              <a:t>The user, friend and parents all go to the concert and have a great time!</a:t>
            </a:r>
          </a:p>
          <a:p>
            <a:pPr lvl="0"/>
            <a:r>
              <a:rPr lang="en-US" dirty="0"/>
              <a:t>The User impresses his friend with their knowledge about the band and their ability to sing along with the songs</a:t>
            </a:r>
          </a:p>
          <a:p>
            <a:pPr lvl="0"/>
            <a:r>
              <a:rPr lang="en-US" dirty="0"/>
              <a:t>The parents are thrilled because soon they may have grandbabies. </a:t>
            </a:r>
          </a:p>
          <a:p>
            <a:pPr marL="0" indent="0">
              <a:buNone/>
            </a:pP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17" name="Footer Placeholder 14">
            <a:extLst>
              <a:ext uri="{FF2B5EF4-FFF2-40B4-BE49-F238E27FC236}">
                <a16:creationId xmlns:a16="http://schemas.microsoft.com/office/drawing/2014/main" id="{BD067879-9037-F428-E695-64367995D301}"/>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8" name="Date Placeholder 3">
            <a:extLst>
              <a:ext uri="{FF2B5EF4-FFF2-40B4-BE49-F238E27FC236}">
                <a16:creationId xmlns:a16="http://schemas.microsoft.com/office/drawing/2014/main" id="{BB7DA330-FBE5-98D1-EAE3-183CD9CF0080}"/>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{A18C7A9D-B3E6-4D58-ACE4-2B38A5EB826A}tf33713516_win32</Template>
  <TotalTime>336</TotalTime>
  <Words>751</Words>
  <Application>Microsoft Office PowerPoint</Application>
  <PresentationFormat>Widescreen</PresentationFormat>
  <Paragraphs>172</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G-10 Concert Lounge</vt:lpstr>
      <vt:lpstr>Introduction</vt:lpstr>
      <vt:lpstr>Topics</vt:lpstr>
      <vt:lpstr>An easy way to search for band information and concert locations</vt:lpstr>
      <vt:lpstr>Technologies Used</vt:lpstr>
      <vt:lpstr>Tasks and Roles</vt:lpstr>
      <vt:lpstr>Website Screenshot</vt:lpstr>
      <vt:lpstr>User Case Scenario</vt:lpstr>
      <vt:lpstr>User Case Scenario Cont…</vt:lpstr>
      <vt:lpstr>Future Additions</vt:lpstr>
      <vt:lpstr>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G-10 Concert Lounge</dc:title>
  <dc:creator>Matt Lyjak</dc:creator>
  <cp:lastModifiedBy>Matt Lyjak</cp:lastModifiedBy>
  <cp:revision>8</cp:revision>
  <dcterms:created xsi:type="dcterms:W3CDTF">2022-07-07T14:02:20Z</dcterms:created>
  <dcterms:modified xsi:type="dcterms:W3CDTF">2022-07-08T01:12:04Z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