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6A9E4-8983-899C-D183-B316D424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8764D0-448D-9097-D27A-CA1E4BE9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B53C8-221F-28C1-A606-5C2BA0DD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2288F5-D368-B6FF-FEC7-75DE366B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6E171B-A6AD-29D8-7016-54744AE2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35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11263-A1C7-55EC-E686-627DAFD6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2B71E1-FD5F-B81B-9591-76649D911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5C0361-0609-F39B-71E1-EB576C95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C0A80-1CBC-8C9A-1967-9617DA8D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FD762-97C9-C82B-0591-5CEB77C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02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1C10EC-A4ED-A4A8-C96F-93D4B77A3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0DE60-9225-73C3-9514-0B3F0899C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28228E-93CF-AD6C-3101-20D6DF0B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5C0F86-93D4-BD29-B2B0-F7665203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0AD62-1AF4-B6EE-1A10-3C609AD6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580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1424C-5285-6799-EF8A-821CFA51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6963F-41BC-1D86-F445-A5CCFC84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0C999-6106-04CA-AB2E-033B1BCE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E84FC4-4307-354F-21A0-B6278C8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F9C1-0CC1-2083-EF17-25E35F74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85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82A86-7B83-40FA-4A8C-1E9708CA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2AF83-E7CE-6847-4FD6-E4688A0B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91313-F845-CCC4-9559-0D070316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73A33-F038-BEC9-9095-0C131405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4E533-7948-54C4-A22C-74B22F1C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366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D188E-08BE-1909-BB95-06417B9A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7F304D-399D-AC23-09A9-3B333B04F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37BBC-50BB-E353-92B2-A9FE822EB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E3F364-B69C-689F-7D99-6E168B3F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9D1AAB-4336-C979-0ABF-70603F8F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8B2232-71BC-34A8-A10A-FA1C6369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363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9ED82-AC00-985C-8DBD-5548AAC8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EA6A9-752E-0F58-CC79-689E3FDB2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035D4-5C59-F6E3-E453-20FF12BE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83549C-AB3E-AAA8-9221-D642E00B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C5FD6B-5C56-11D6-4EF8-A995D4BEB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52ACAA-B8A4-01FA-51DA-7FCA52F1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CF4AAD-07E7-1C16-8E7E-5E44205F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50C07-970F-4BE0-F4D3-85B6637A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94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7F317-EC2E-A703-EC3D-D425CEAC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BC017C-524A-534D-E536-7BF9B69A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EFEF0B-51B6-04F1-81EE-AD007692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EFE2D7-6227-6537-2B25-1D246840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934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EC51B1-C7B5-1F78-4143-78D7A8F8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FC6B6D-5301-43BA-998E-6B09373B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479308-1EDB-E72D-84CC-02068910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33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D44BE-7804-9746-ACE1-D49AC8D0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66CBA-F0F2-64F0-E663-7D19CA18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78D5C7-243F-2C2F-B717-0A181F12E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6AA230-ABC2-F84B-1307-FCEB9E8C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33F740-3FD8-5F8F-D82C-A45F474B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4DABB-35D5-A289-253C-9DF278E4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0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80342-E0FA-04F9-E400-2A74EDAC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DA27A2-F854-C2B4-470C-F2C845499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F94AC1-CDF7-6201-3C4E-F39F3F37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A4FCE2-25F5-0BDA-E119-EC820C6A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3ECBC6-D3C9-8EED-6D7A-E52AD229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35224C-71B9-8D80-B93B-48F478BC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6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5ED06A-18BD-5EA9-78C7-EEC1C8E3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A622B0-79E6-47F9-71D9-299752EB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D3C6C-C54B-9ACE-7C4F-54EB79467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48540-1F61-4CF2-B99B-CF90FF73D9D9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71641-703A-B0D3-B962-E9ED56CE5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D355D-EA8D-3F7E-0FF7-4DC6D3EAE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5FF42-0250-4ADB-A40D-EC4236A53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637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81E479-86D1-64DD-5DAC-A2F07DE002FD}"/>
              </a:ext>
            </a:extLst>
          </p:cNvPr>
          <p:cNvSpPr/>
          <p:nvPr/>
        </p:nvSpPr>
        <p:spPr>
          <a:xfrm>
            <a:off x="2271551" y="149475"/>
            <a:ext cx="7558249" cy="2959147"/>
          </a:xfrm>
          <a:prstGeom prst="rect">
            <a:avLst/>
          </a:prstGeom>
          <a:solidFill>
            <a:sysClr val="window" lastClr="FFFFFF">
              <a:lumMod val="95000"/>
              <a:alpha val="26000"/>
            </a:sysClr>
          </a:solidFill>
          <a:ln w="127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 Browser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DB1E3AF7-9E73-9F73-223B-12FFEBE40357}"/>
              </a:ext>
            </a:extLst>
          </p:cNvPr>
          <p:cNvCxnSpPr>
            <a:cxnSpLocks/>
          </p:cNvCxnSpPr>
          <p:nvPr/>
        </p:nvCxnSpPr>
        <p:spPr>
          <a:xfrm>
            <a:off x="6307558" y="5850544"/>
            <a:ext cx="2160344" cy="375249"/>
          </a:xfrm>
          <a:prstGeom prst="bentConnector3">
            <a:avLst>
              <a:gd name="adj1" fmla="val -86"/>
            </a:avLst>
          </a:prstGeom>
          <a:noFill/>
          <a:ln w="104775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headEnd type="triangle" w="med" len="sm"/>
            <a:tailEnd type="none" w="med" len="sm"/>
          </a:ln>
          <a:effectLst/>
        </p:spPr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55982E9A-FB63-59E1-CF96-7A599E483255}"/>
              </a:ext>
            </a:extLst>
          </p:cNvPr>
          <p:cNvSpPr/>
          <p:nvPr/>
        </p:nvSpPr>
        <p:spPr>
          <a:xfrm>
            <a:off x="2919614" y="3977020"/>
            <a:ext cx="2401205" cy="183032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API Server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66F3455-C344-8983-058E-157617FC351C}"/>
              </a:ext>
            </a:extLst>
          </p:cNvPr>
          <p:cNvSpPr/>
          <p:nvPr/>
        </p:nvSpPr>
        <p:spPr>
          <a:xfrm>
            <a:off x="7317389" y="3986257"/>
            <a:ext cx="2301028" cy="180732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Global Shared Datastructure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820620-E66E-0075-4EFB-A5912194E894}"/>
              </a:ext>
            </a:extLst>
          </p:cNvPr>
          <p:cNvSpPr/>
          <p:nvPr/>
        </p:nvSpPr>
        <p:spPr>
          <a:xfrm>
            <a:off x="3017822" y="5079094"/>
            <a:ext cx="1064101" cy="2990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176F3BA-71CA-8211-FF88-BFAE572703A8}"/>
              </a:ext>
            </a:extLst>
          </p:cNvPr>
          <p:cNvSpPr/>
          <p:nvPr/>
        </p:nvSpPr>
        <p:spPr>
          <a:xfrm>
            <a:off x="3017822" y="5472537"/>
            <a:ext cx="1064101" cy="2990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Connection</a:t>
            </a:r>
          </a:p>
        </p:txBody>
      </p: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D408D111-52B7-24E1-7323-F32562B65336}"/>
              </a:ext>
            </a:extLst>
          </p:cNvPr>
          <p:cNvSpPr/>
          <p:nvPr/>
        </p:nvSpPr>
        <p:spPr>
          <a:xfrm>
            <a:off x="3208858" y="6129367"/>
            <a:ext cx="1815862" cy="400110"/>
          </a:xfrm>
          <a:prstGeom prst="flowChartMagneticDisk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59E6135-7C5A-DB14-64C5-7C68E5660BAC}"/>
              </a:ext>
            </a:extLst>
          </p:cNvPr>
          <p:cNvSpPr/>
          <p:nvPr/>
        </p:nvSpPr>
        <p:spPr>
          <a:xfrm>
            <a:off x="2919613" y="520441"/>
            <a:ext cx="2470216" cy="233882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Metamodeling Client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23BA1A4-EBAF-52FC-FE47-2790D06F9C21}"/>
              </a:ext>
            </a:extLst>
          </p:cNvPr>
          <p:cNvSpPr/>
          <p:nvPr/>
        </p:nvSpPr>
        <p:spPr>
          <a:xfrm>
            <a:off x="6090208" y="520441"/>
            <a:ext cx="3528209" cy="233881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Instance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Modeling Client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AE7C87-0BD4-75A6-0429-E4EDB5CCBC71}"/>
              </a:ext>
            </a:extLst>
          </p:cNvPr>
          <p:cNvSpPr/>
          <p:nvPr/>
        </p:nvSpPr>
        <p:spPr>
          <a:xfrm>
            <a:off x="4187197" y="5074673"/>
            <a:ext cx="1064101" cy="2990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JSON Parser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16DCB8E-8132-9500-A718-4E17BA1DB357}"/>
              </a:ext>
            </a:extLst>
          </p:cNvPr>
          <p:cNvCxnSpPr>
            <a:cxnSpLocks/>
            <a:stCxn id="13" idx="3"/>
            <a:endCxn id="8" idx="3"/>
          </p:cNvCxnSpPr>
          <p:nvPr/>
        </p:nvCxnSpPr>
        <p:spPr>
          <a:xfrm>
            <a:off x="9618417" y="1689851"/>
            <a:ext cx="12700" cy="3200069"/>
          </a:xfrm>
          <a:prstGeom prst="bentConnector3">
            <a:avLst>
              <a:gd name="adj1" fmla="val 3090906"/>
            </a:avLst>
          </a:prstGeom>
          <a:noFill/>
          <a:ln w="104775" cap="flat" cmpd="sng" algn="ctr">
            <a:solidFill>
              <a:sysClr val="windowText" lastClr="000000"/>
            </a:solidFill>
            <a:prstDash val="sysDash"/>
            <a:miter lim="800000"/>
            <a:headEnd type="triangle" w="med" len="sm"/>
            <a:tailEnd type="none" w="med" len="sm"/>
          </a:ln>
          <a:effectLst/>
        </p:spPr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8529B789-E319-D691-5678-CC0E0B129728}"/>
              </a:ext>
            </a:extLst>
          </p:cNvPr>
          <p:cNvSpPr/>
          <p:nvPr/>
        </p:nvSpPr>
        <p:spPr>
          <a:xfrm rot="5400000">
            <a:off x="9436475" y="3232460"/>
            <a:ext cx="1548000" cy="2322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</a:t>
            </a:r>
          </a:p>
        </p:txBody>
      </p:sp>
      <p:cxnSp>
        <p:nvCxnSpPr>
          <p:cNvPr id="17" name="Verbinder: gewinkelt 26">
            <a:extLst>
              <a:ext uri="{FF2B5EF4-FFF2-40B4-BE49-F238E27FC236}">
                <a16:creationId xmlns:a16="http://schemas.microsoft.com/office/drawing/2014/main" id="{B74DA363-D483-DBA1-0520-603AD36606E6}"/>
              </a:ext>
            </a:extLst>
          </p:cNvPr>
          <p:cNvCxnSpPr>
            <a:cxnSpLocks/>
          </p:cNvCxnSpPr>
          <p:nvPr/>
        </p:nvCxnSpPr>
        <p:spPr>
          <a:xfrm flipH="1">
            <a:off x="4108170" y="2872365"/>
            <a:ext cx="1368" cy="1113767"/>
          </a:xfrm>
          <a:prstGeom prst="straightConnector1">
            <a:avLst/>
          </a:prstGeom>
          <a:noFill/>
          <a:ln w="104775" cap="flat" cmpd="sng" algn="ctr">
            <a:solidFill>
              <a:schemeClr val="tx1"/>
            </a:solidFill>
            <a:prstDash val="solid"/>
            <a:miter lim="800000"/>
            <a:headEnd type="triangle" w="med" len="sm"/>
            <a:tailEnd type="triangle" w="med" len="sm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93826AC-1368-B7EC-CCB6-6C1C975E1FC3}"/>
              </a:ext>
            </a:extLst>
          </p:cNvPr>
          <p:cNvSpPr/>
          <p:nvPr/>
        </p:nvSpPr>
        <p:spPr>
          <a:xfrm>
            <a:off x="3799678" y="3508535"/>
            <a:ext cx="1794975" cy="2322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exchange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93A8804-DF25-E018-E2BF-2188E39DCA2B}"/>
              </a:ext>
            </a:extLst>
          </p:cNvPr>
          <p:cNvSpPr/>
          <p:nvPr/>
        </p:nvSpPr>
        <p:spPr>
          <a:xfrm>
            <a:off x="6556498" y="5881278"/>
            <a:ext cx="1548000" cy="2322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E41BFA21-84D0-89BE-17F0-2327A758160A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3847586" y="5993533"/>
            <a:ext cx="538407" cy="12700"/>
          </a:xfrm>
          <a:prstGeom prst="bentConnector3">
            <a:avLst>
              <a:gd name="adj1" fmla="val 50000"/>
            </a:avLst>
          </a:prstGeom>
          <a:noFill/>
          <a:ln w="104775" cap="flat" cmpd="sng" algn="ctr">
            <a:solidFill>
              <a:sysClr val="windowText" lastClr="000000"/>
            </a:solidFill>
            <a:prstDash val="solid"/>
            <a:miter lim="800000"/>
            <a:headEnd type="triangle" w="med" len="sm"/>
            <a:tailEnd type="triangle" w="med" len="sm"/>
          </a:ln>
          <a:effectLst/>
        </p:spPr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F41D8F2C-870C-3E78-A5A6-BC6A23F6C463}"/>
              </a:ext>
            </a:extLst>
          </p:cNvPr>
          <p:cNvSpPr/>
          <p:nvPr/>
        </p:nvSpPr>
        <p:spPr>
          <a:xfrm>
            <a:off x="4081923" y="5833690"/>
            <a:ext cx="1548000" cy="2322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exchange</a:t>
            </a: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84B9D67F-EBFC-91F2-18D6-DCB077F32F3B}"/>
              </a:ext>
            </a:extLst>
          </p:cNvPr>
          <p:cNvSpPr/>
          <p:nvPr/>
        </p:nvSpPr>
        <p:spPr>
          <a:xfrm>
            <a:off x="4109485" y="1887673"/>
            <a:ext cx="1971737" cy="2098459"/>
          </a:xfrm>
          <a:custGeom>
            <a:avLst/>
            <a:gdLst>
              <a:gd name="connsiteX0" fmla="*/ 1213726 w 1213726"/>
              <a:gd name="connsiteY0" fmla="*/ 84155 h 1597071"/>
              <a:gd name="connsiteX1" fmla="*/ 781464 w 1213726"/>
              <a:gd name="connsiteY1" fmla="*/ 100780 h 1597071"/>
              <a:gd name="connsiteX2" fmla="*/ 748213 w 1213726"/>
              <a:gd name="connsiteY2" fmla="*/ 1089995 h 1597071"/>
              <a:gd name="connsiteX3" fmla="*/ 108133 w 1213726"/>
              <a:gd name="connsiteY3" fmla="*/ 1198060 h 1597071"/>
              <a:gd name="connsiteX4" fmla="*/ 33318 w 1213726"/>
              <a:gd name="connsiteY4" fmla="*/ 1597071 h 1597071"/>
              <a:gd name="connsiteX0" fmla="*/ 1234505 w 1234505"/>
              <a:gd name="connsiteY0" fmla="*/ 84155 h 1597071"/>
              <a:gd name="connsiteX1" fmla="*/ 802243 w 1234505"/>
              <a:gd name="connsiteY1" fmla="*/ 100780 h 1597071"/>
              <a:gd name="connsiteX2" fmla="*/ 768992 w 1234505"/>
              <a:gd name="connsiteY2" fmla="*/ 1089995 h 1597071"/>
              <a:gd name="connsiteX3" fmla="*/ 79035 w 1234505"/>
              <a:gd name="connsiteY3" fmla="*/ 1181435 h 1597071"/>
              <a:gd name="connsiteX4" fmla="*/ 54097 w 1234505"/>
              <a:gd name="connsiteY4" fmla="*/ 1597071 h 1597071"/>
              <a:gd name="connsiteX0" fmla="*/ 1234505 w 1234505"/>
              <a:gd name="connsiteY0" fmla="*/ 84155 h 1597071"/>
              <a:gd name="connsiteX1" fmla="*/ 802243 w 1234505"/>
              <a:gd name="connsiteY1" fmla="*/ 100780 h 1597071"/>
              <a:gd name="connsiteX2" fmla="*/ 768992 w 1234505"/>
              <a:gd name="connsiteY2" fmla="*/ 1089995 h 1597071"/>
              <a:gd name="connsiteX3" fmla="*/ 79035 w 1234505"/>
              <a:gd name="connsiteY3" fmla="*/ 1181435 h 1597071"/>
              <a:gd name="connsiteX4" fmla="*/ 54097 w 1234505"/>
              <a:gd name="connsiteY4" fmla="*/ 1597071 h 1597071"/>
              <a:gd name="connsiteX0" fmla="*/ 1180408 w 1180408"/>
              <a:gd name="connsiteY0" fmla="*/ 84155 h 1597071"/>
              <a:gd name="connsiteX1" fmla="*/ 748146 w 1180408"/>
              <a:gd name="connsiteY1" fmla="*/ 100780 h 1597071"/>
              <a:gd name="connsiteX2" fmla="*/ 714895 w 1180408"/>
              <a:gd name="connsiteY2" fmla="*/ 1089995 h 1597071"/>
              <a:gd name="connsiteX3" fmla="*/ 24938 w 1180408"/>
              <a:gd name="connsiteY3" fmla="*/ 1181435 h 1597071"/>
              <a:gd name="connsiteX4" fmla="*/ 0 w 1180408"/>
              <a:gd name="connsiteY4" fmla="*/ 1597071 h 1597071"/>
              <a:gd name="connsiteX0" fmla="*/ 1180408 w 1180408"/>
              <a:gd name="connsiteY0" fmla="*/ 84155 h 1597071"/>
              <a:gd name="connsiteX1" fmla="*/ 748146 w 1180408"/>
              <a:gd name="connsiteY1" fmla="*/ 100780 h 1597071"/>
              <a:gd name="connsiteX2" fmla="*/ 714895 w 1180408"/>
              <a:gd name="connsiteY2" fmla="*/ 1089995 h 1597071"/>
              <a:gd name="connsiteX3" fmla="*/ 24938 w 1180408"/>
              <a:gd name="connsiteY3" fmla="*/ 1181435 h 1597071"/>
              <a:gd name="connsiteX4" fmla="*/ 0 w 1180408"/>
              <a:gd name="connsiteY4" fmla="*/ 1597071 h 1597071"/>
              <a:gd name="connsiteX0" fmla="*/ 1180408 w 1180408"/>
              <a:gd name="connsiteY0" fmla="*/ 0 h 1512916"/>
              <a:gd name="connsiteX1" fmla="*/ 748146 w 1180408"/>
              <a:gd name="connsiteY1" fmla="*/ 16625 h 1512916"/>
              <a:gd name="connsiteX2" fmla="*/ 714895 w 1180408"/>
              <a:gd name="connsiteY2" fmla="*/ 1005840 h 1512916"/>
              <a:gd name="connsiteX3" fmla="*/ 24938 w 1180408"/>
              <a:gd name="connsiteY3" fmla="*/ 1097280 h 1512916"/>
              <a:gd name="connsiteX4" fmla="*/ 0 w 1180408"/>
              <a:gd name="connsiteY4" fmla="*/ 1512916 h 1512916"/>
              <a:gd name="connsiteX0" fmla="*/ 1180408 w 1180408"/>
              <a:gd name="connsiteY0" fmla="*/ 67251 h 1580167"/>
              <a:gd name="connsiteX1" fmla="*/ 748146 w 1180408"/>
              <a:gd name="connsiteY1" fmla="*/ 83876 h 1580167"/>
              <a:gd name="connsiteX2" fmla="*/ 739833 w 1180408"/>
              <a:gd name="connsiteY2" fmla="*/ 1156219 h 1580167"/>
              <a:gd name="connsiteX3" fmla="*/ 24938 w 1180408"/>
              <a:gd name="connsiteY3" fmla="*/ 1164531 h 1580167"/>
              <a:gd name="connsiteX4" fmla="*/ 0 w 1180408"/>
              <a:gd name="connsiteY4" fmla="*/ 1580167 h 1580167"/>
              <a:gd name="connsiteX0" fmla="*/ 1180408 w 1180408"/>
              <a:gd name="connsiteY0" fmla="*/ 79447 h 1592363"/>
              <a:gd name="connsiteX1" fmla="*/ 756459 w 1180408"/>
              <a:gd name="connsiteY1" fmla="*/ 79446 h 1592363"/>
              <a:gd name="connsiteX2" fmla="*/ 739833 w 1180408"/>
              <a:gd name="connsiteY2" fmla="*/ 1168415 h 1592363"/>
              <a:gd name="connsiteX3" fmla="*/ 24938 w 1180408"/>
              <a:gd name="connsiteY3" fmla="*/ 1176727 h 1592363"/>
              <a:gd name="connsiteX4" fmla="*/ 0 w 1180408"/>
              <a:gd name="connsiteY4" fmla="*/ 1592363 h 1592363"/>
              <a:gd name="connsiteX0" fmla="*/ 1180408 w 1180408"/>
              <a:gd name="connsiteY0" fmla="*/ 79447 h 1592363"/>
              <a:gd name="connsiteX1" fmla="*/ 756459 w 1180408"/>
              <a:gd name="connsiteY1" fmla="*/ 79446 h 1592363"/>
              <a:gd name="connsiteX2" fmla="*/ 739833 w 1180408"/>
              <a:gd name="connsiteY2" fmla="*/ 1168415 h 1592363"/>
              <a:gd name="connsiteX3" fmla="*/ 24938 w 1180408"/>
              <a:gd name="connsiteY3" fmla="*/ 1176727 h 1592363"/>
              <a:gd name="connsiteX4" fmla="*/ 0 w 1180408"/>
              <a:gd name="connsiteY4" fmla="*/ 1592363 h 1592363"/>
              <a:gd name="connsiteX0" fmla="*/ 1180408 w 1180408"/>
              <a:gd name="connsiteY0" fmla="*/ 79447 h 1592363"/>
              <a:gd name="connsiteX1" fmla="*/ 756459 w 1180408"/>
              <a:gd name="connsiteY1" fmla="*/ 79446 h 1592363"/>
              <a:gd name="connsiteX2" fmla="*/ 739833 w 1180408"/>
              <a:gd name="connsiteY2" fmla="*/ 1168415 h 1592363"/>
              <a:gd name="connsiteX3" fmla="*/ 24938 w 1180408"/>
              <a:gd name="connsiteY3" fmla="*/ 1176727 h 1592363"/>
              <a:gd name="connsiteX4" fmla="*/ 0 w 1180408"/>
              <a:gd name="connsiteY4" fmla="*/ 1592363 h 1592363"/>
              <a:gd name="connsiteX0" fmla="*/ 1180408 w 1180408"/>
              <a:gd name="connsiteY0" fmla="*/ 79447 h 1592363"/>
              <a:gd name="connsiteX1" fmla="*/ 756459 w 1180408"/>
              <a:gd name="connsiteY1" fmla="*/ 79446 h 1592363"/>
              <a:gd name="connsiteX2" fmla="*/ 739833 w 1180408"/>
              <a:gd name="connsiteY2" fmla="*/ 1168415 h 1592363"/>
              <a:gd name="connsiteX3" fmla="*/ 24938 w 1180408"/>
              <a:gd name="connsiteY3" fmla="*/ 1176727 h 1592363"/>
              <a:gd name="connsiteX4" fmla="*/ 0 w 1180408"/>
              <a:gd name="connsiteY4" fmla="*/ 1592363 h 1592363"/>
              <a:gd name="connsiteX0" fmla="*/ 1180408 w 1180408"/>
              <a:gd name="connsiteY0" fmla="*/ 1 h 1512917"/>
              <a:gd name="connsiteX1" fmla="*/ 756459 w 1180408"/>
              <a:gd name="connsiteY1" fmla="*/ 0 h 1512917"/>
              <a:gd name="connsiteX2" fmla="*/ 739833 w 1180408"/>
              <a:gd name="connsiteY2" fmla="*/ 1088969 h 1512917"/>
              <a:gd name="connsiteX3" fmla="*/ 24938 w 1180408"/>
              <a:gd name="connsiteY3" fmla="*/ 1097281 h 1512917"/>
              <a:gd name="connsiteX4" fmla="*/ 0 w 1180408"/>
              <a:gd name="connsiteY4" fmla="*/ 1512917 h 1512917"/>
              <a:gd name="connsiteX0" fmla="*/ 1180408 w 1180408"/>
              <a:gd name="connsiteY0" fmla="*/ 80665 h 1593581"/>
              <a:gd name="connsiteX1" fmla="*/ 756459 w 1180408"/>
              <a:gd name="connsiteY1" fmla="*/ 80664 h 1593581"/>
              <a:gd name="connsiteX2" fmla="*/ 748146 w 1180408"/>
              <a:gd name="connsiteY2" fmla="*/ 1169633 h 1593581"/>
              <a:gd name="connsiteX3" fmla="*/ 24938 w 1180408"/>
              <a:gd name="connsiteY3" fmla="*/ 1177945 h 1593581"/>
              <a:gd name="connsiteX4" fmla="*/ 0 w 1180408"/>
              <a:gd name="connsiteY4" fmla="*/ 1593581 h 1593581"/>
              <a:gd name="connsiteX0" fmla="*/ 1180408 w 1180408"/>
              <a:gd name="connsiteY0" fmla="*/ 80665 h 1593581"/>
              <a:gd name="connsiteX1" fmla="*/ 756459 w 1180408"/>
              <a:gd name="connsiteY1" fmla="*/ 80664 h 1593581"/>
              <a:gd name="connsiteX2" fmla="*/ 748146 w 1180408"/>
              <a:gd name="connsiteY2" fmla="*/ 1169633 h 1593581"/>
              <a:gd name="connsiteX3" fmla="*/ 24938 w 1180408"/>
              <a:gd name="connsiteY3" fmla="*/ 1177945 h 1593581"/>
              <a:gd name="connsiteX4" fmla="*/ 0 w 1180408"/>
              <a:gd name="connsiteY4" fmla="*/ 1593581 h 1593581"/>
              <a:gd name="connsiteX0" fmla="*/ 1180408 w 1180408"/>
              <a:gd name="connsiteY0" fmla="*/ 1 h 1512917"/>
              <a:gd name="connsiteX1" fmla="*/ 756459 w 1180408"/>
              <a:gd name="connsiteY1" fmla="*/ 0 h 1512917"/>
              <a:gd name="connsiteX2" fmla="*/ 748146 w 1180408"/>
              <a:gd name="connsiteY2" fmla="*/ 1088969 h 1512917"/>
              <a:gd name="connsiteX3" fmla="*/ 24938 w 1180408"/>
              <a:gd name="connsiteY3" fmla="*/ 1097281 h 1512917"/>
              <a:gd name="connsiteX4" fmla="*/ 0 w 1180408"/>
              <a:gd name="connsiteY4" fmla="*/ 1512917 h 1512917"/>
              <a:gd name="connsiteX0" fmla="*/ 1155470 w 1155470"/>
              <a:gd name="connsiteY0" fmla="*/ 1 h 1521229"/>
              <a:gd name="connsiteX1" fmla="*/ 731521 w 1155470"/>
              <a:gd name="connsiteY1" fmla="*/ 0 h 1521229"/>
              <a:gd name="connsiteX2" fmla="*/ 723208 w 1155470"/>
              <a:gd name="connsiteY2" fmla="*/ 1088969 h 1521229"/>
              <a:gd name="connsiteX3" fmla="*/ 0 w 1155470"/>
              <a:gd name="connsiteY3" fmla="*/ 1097281 h 1521229"/>
              <a:gd name="connsiteX4" fmla="*/ 0 w 1155470"/>
              <a:gd name="connsiteY4" fmla="*/ 1521229 h 1521229"/>
              <a:gd name="connsiteX0" fmla="*/ 1155470 w 1155470"/>
              <a:gd name="connsiteY0" fmla="*/ 82512 h 1603740"/>
              <a:gd name="connsiteX1" fmla="*/ 731521 w 1155470"/>
              <a:gd name="connsiteY1" fmla="*/ 82511 h 1603740"/>
              <a:gd name="connsiteX2" fmla="*/ 723208 w 1155470"/>
              <a:gd name="connsiteY2" fmla="*/ 1196419 h 1603740"/>
              <a:gd name="connsiteX3" fmla="*/ 0 w 1155470"/>
              <a:gd name="connsiteY3" fmla="*/ 1179792 h 1603740"/>
              <a:gd name="connsiteX4" fmla="*/ 0 w 1155470"/>
              <a:gd name="connsiteY4" fmla="*/ 1603740 h 1603740"/>
              <a:gd name="connsiteX0" fmla="*/ 1155470 w 1155470"/>
              <a:gd name="connsiteY0" fmla="*/ 81281 h 1602509"/>
              <a:gd name="connsiteX1" fmla="*/ 731521 w 1155470"/>
              <a:gd name="connsiteY1" fmla="*/ 81280 h 1602509"/>
              <a:gd name="connsiteX2" fmla="*/ 714895 w 1155470"/>
              <a:gd name="connsiteY2" fmla="*/ 1178563 h 1602509"/>
              <a:gd name="connsiteX3" fmla="*/ 0 w 1155470"/>
              <a:gd name="connsiteY3" fmla="*/ 1178561 h 1602509"/>
              <a:gd name="connsiteX4" fmla="*/ 0 w 1155470"/>
              <a:gd name="connsiteY4" fmla="*/ 1602509 h 1602509"/>
              <a:gd name="connsiteX0" fmla="*/ 1155470 w 1155470"/>
              <a:gd name="connsiteY0" fmla="*/ 81281 h 1602509"/>
              <a:gd name="connsiteX1" fmla="*/ 731521 w 1155470"/>
              <a:gd name="connsiteY1" fmla="*/ 81280 h 1602509"/>
              <a:gd name="connsiteX2" fmla="*/ 714895 w 1155470"/>
              <a:gd name="connsiteY2" fmla="*/ 1178563 h 1602509"/>
              <a:gd name="connsiteX3" fmla="*/ 0 w 1155470"/>
              <a:gd name="connsiteY3" fmla="*/ 1178561 h 1602509"/>
              <a:gd name="connsiteX4" fmla="*/ 0 w 1155470"/>
              <a:gd name="connsiteY4" fmla="*/ 1602509 h 1602509"/>
              <a:gd name="connsiteX0" fmla="*/ 1155470 w 1155470"/>
              <a:gd name="connsiteY0" fmla="*/ 1 h 1521229"/>
              <a:gd name="connsiteX1" fmla="*/ 731521 w 1155470"/>
              <a:gd name="connsiteY1" fmla="*/ 0 h 1521229"/>
              <a:gd name="connsiteX2" fmla="*/ 714895 w 1155470"/>
              <a:gd name="connsiteY2" fmla="*/ 1097283 h 1521229"/>
              <a:gd name="connsiteX3" fmla="*/ 0 w 1155470"/>
              <a:gd name="connsiteY3" fmla="*/ 1097281 h 1521229"/>
              <a:gd name="connsiteX4" fmla="*/ 0 w 1155470"/>
              <a:gd name="connsiteY4" fmla="*/ 1521229 h 1521229"/>
              <a:gd name="connsiteX0" fmla="*/ 1155470 w 1155470"/>
              <a:gd name="connsiteY0" fmla="*/ 1 h 1521229"/>
              <a:gd name="connsiteX1" fmla="*/ 731521 w 1155470"/>
              <a:gd name="connsiteY1" fmla="*/ 0 h 1521229"/>
              <a:gd name="connsiteX2" fmla="*/ 709356 w 1155470"/>
              <a:gd name="connsiteY2" fmla="*/ 629941 h 1521229"/>
              <a:gd name="connsiteX3" fmla="*/ 0 w 1155470"/>
              <a:gd name="connsiteY3" fmla="*/ 1097281 h 1521229"/>
              <a:gd name="connsiteX4" fmla="*/ 0 w 1155470"/>
              <a:gd name="connsiteY4" fmla="*/ 1521229 h 1521229"/>
              <a:gd name="connsiteX0" fmla="*/ 1155470 w 1155470"/>
              <a:gd name="connsiteY0" fmla="*/ 1 h 1521229"/>
              <a:gd name="connsiteX1" fmla="*/ 731521 w 1155470"/>
              <a:gd name="connsiteY1" fmla="*/ 0 h 1521229"/>
              <a:gd name="connsiteX2" fmla="*/ 709356 w 1155470"/>
              <a:gd name="connsiteY2" fmla="*/ 629941 h 1521229"/>
              <a:gd name="connsiteX3" fmla="*/ 33233 w 1155470"/>
              <a:gd name="connsiteY3" fmla="*/ 642742 h 1521229"/>
              <a:gd name="connsiteX4" fmla="*/ 0 w 1155470"/>
              <a:gd name="connsiteY4" fmla="*/ 1521229 h 1521229"/>
              <a:gd name="connsiteX0" fmla="*/ 1166546 w 1166546"/>
              <a:gd name="connsiteY0" fmla="*/ 1 h 1521229"/>
              <a:gd name="connsiteX1" fmla="*/ 742597 w 1166546"/>
              <a:gd name="connsiteY1" fmla="*/ 0 h 1521229"/>
              <a:gd name="connsiteX2" fmla="*/ 720432 w 1166546"/>
              <a:gd name="connsiteY2" fmla="*/ 629941 h 1521229"/>
              <a:gd name="connsiteX3" fmla="*/ 0 w 1166546"/>
              <a:gd name="connsiteY3" fmla="*/ 642742 h 1521229"/>
              <a:gd name="connsiteX4" fmla="*/ 11076 w 1166546"/>
              <a:gd name="connsiteY4" fmla="*/ 1521229 h 1521229"/>
              <a:gd name="connsiteX0" fmla="*/ 1155470 w 1155470"/>
              <a:gd name="connsiteY0" fmla="*/ 1 h 1521229"/>
              <a:gd name="connsiteX1" fmla="*/ 731521 w 1155470"/>
              <a:gd name="connsiteY1" fmla="*/ 0 h 1521229"/>
              <a:gd name="connsiteX2" fmla="*/ 709356 w 1155470"/>
              <a:gd name="connsiteY2" fmla="*/ 629941 h 1521229"/>
              <a:gd name="connsiteX3" fmla="*/ 16618 w 1155470"/>
              <a:gd name="connsiteY3" fmla="*/ 649144 h 1521229"/>
              <a:gd name="connsiteX4" fmla="*/ 0 w 1155470"/>
              <a:gd name="connsiteY4" fmla="*/ 1521229 h 1521229"/>
              <a:gd name="connsiteX0" fmla="*/ 1161007 w 1161007"/>
              <a:gd name="connsiteY0" fmla="*/ 1 h 1521229"/>
              <a:gd name="connsiteX1" fmla="*/ 737058 w 1161007"/>
              <a:gd name="connsiteY1" fmla="*/ 0 h 1521229"/>
              <a:gd name="connsiteX2" fmla="*/ 714893 w 1161007"/>
              <a:gd name="connsiteY2" fmla="*/ 629941 h 1521229"/>
              <a:gd name="connsiteX3" fmla="*/ 0 w 1161007"/>
              <a:gd name="connsiteY3" fmla="*/ 629938 h 1521229"/>
              <a:gd name="connsiteX4" fmla="*/ 5537 w 1161007"/>
              <a:gd name="connsiteY4" fmla="*/ 1521229 h 1521229"/>
              <a:gd name="connsiteX0" fmla="*/ 1161007 w 1161007"/>
              <a:gd name="connsiteY0" fmla="*/ 1 h 1521229"/>
              <a:gd name="connsiteX1" fmla="*/ 709057 w 1161007"/>
              <a:gd name="connsiteY1" fmla="*/ 0 h 1521229"/>
              <a:gd name="connsiteX2" fmla="*/ 714893 w 1161007"/>
              <a:gd name="connsiteY2" fmla="*/ 629941 h 1521229"/>
              <a:gd name="connsiteX3" fmla="*/ 0 w 1161007"/>
              <a:gd name="connsiteY3" fmla="*/ 629938 h 1521229"/>
              <a:gd name="connsiteX4" fmla="*/ 5537 w 1161007"/>
              <a:gd name="connsiteY4" fmla="*/ 1521229 h 1521229"/>
              <a:gd name="connsiteX0" fmla="*/ 1161007 w 1161007"/>
              <a:gd name="connsiteY0" fmla="*/ 1 h 1521229"/>
              <a:gd name="connsiteX1" fmla="*/ 725058 w 1161007"/>
              <a:gd name="connsiteY1" fmla="*/ 0 h 1521229"/>
              <a:gd name="connsiteX2" fmla="*/ 714893 w 1161007"/>
              <a:gd name="connsiteY2" fmla="*/ 629941 h 1521229"/>
              <a:gd name="connsiteX3" fmla="*/ 0 w 1161007"/>
              <a:gd name="connsiteY3" fmla="*/ 629938 h 1521229"/>
              <a:gd name="connsiteX4" fmla="*/ 5537 w 1161007"/>
              <a:gd name="connsiteY4" fmla="*/ 1521229 h 1521229"/>
              <a:gd name="connsiteX0" fmla="*/ 1161007 w 1161007"/>
              <a:gd name="connsiteY0" fmla="*/ 1 h 1521229"/>
              <a:gd name="connsiteX1" fmla="*/ 713058 w 1161007"/>
              <a:gd name="connsiteY1" fmla="*/ 0 h 1521229"/>
              <a:gd name="connsiteX2" fmla="*/ 714893 w 1161007"/>
              <a:gd name="connsiteY2" fmla="*/ 629941 h 1521229"/>
              <a:gd name="connsiteX3" fmla="*/ 0 w 1161007"/>
              <a:gd name="connsiteY3" fmla="*/ 629938 h 1521229"/>
              <a:gd name="connsiteX4" fmla="*/ 5537 w 1161007"/>
              <a:gd name="connsiteY4" fmla="*/ 1521229 h 1521229"/>
              <a:gd name="connsiteX0" fmla="*/ 1155696 w 1155696"/>
              <a:gd name="connsiteY0" fmla="*/ 1 h 1521229"/>
              <a:gd name="connsiteX1" fmla="*/ 707747 w 1155696"/>
              <a:gd name="connsiteY1" fmla="*/ 0 h 1521229"/>
              <a:gd name="connsiteX2" fmla="*/ 709582 w 1155696"/>
              <a:gd name="connsiteY2" fmla="*/ 629941 h 1521229"/>
              <a:gd name="connsiteX3" fmla="*/ 6690 w 1155696"/>
              <a:gd name="connsiteY3" fmla="*/ 629938 h 1521229"/>
              <a:gd name="connsiteX4" fmla="*/ 226 w 1155696"/>
              <a:gd name="connsiteY4" fmla="*/ 1521229 h 1521229"/>
              <a:gd name="connsiteX0" fmla="*/ 1155696 w 1155696"/>
              <a:gd name="connsiteY0" fmla="*/ 1 h 1521229"/>
              <a:gd name="connsiteX1" fmla="*/ 707747 w 1155696"/>
              <a:gd name="connsiteY1" fmla="*/ 0 h 1521229"/>
              <a:gd name="connsiteX2" fmla="*/ 721219 w 1155696"/>
              <a:gd name="connsiteY2" fmla="*/ 845149 h 1521229"/>
              <a:gd name="connsiteX3" fmla="*/ 6690 w 1155696"/>
              <a:gd name="connsiteY3" fmla="*/ 629938 h 1521229"/>
              <a:gd name="connsiteX4" fmla="*/ 226 w 1155696"/>
              <a:gd name="connsiteY4" fmla="*/ 1521229 h 1521229"/>
              <a:gd name="connsiteX0" fmla="*/ 1155937 w 1155937"/>
              <a:gd name="connsiteY0" fmla="*/ 1 h 1521229"/>
              <a:gd name="connsiteX1" fmla="*/ 707988 w 1155937"/>
              <a:gd name="connsiteY1" fmla="*/ 0 h 1521229"/>
              <a:gd name="connsiteX2" fmla="*/ 721460 w 1155937"/>
              <a:gd name="connsiteY2" fmla="*/ 845149 h 1521229"/>
              <a:gd name="connsiteX3" fmla="*/ 1113 w 1155937"/>
              <a:gd name="connsiteY3" fmla="*/ 824971 h 1521229"/>
              <a:gd name="connsiteX4" fmla="*/ 467 w 1155937"/>
              <a:gd name="connsiteY4" fmla="*/ 1521229 h 1521229"/>
              <a:gd name="connsiteX0" fmla="*/ 1155937 w 1155937"/>
              <a:gd name="connsiteY0" fmla="*/ 1 h 1521229"/>
              <a:gd name="connsiteX1" fmla="*/ 707988 w 1155937"/>
              <a:gd name="connsiteY1" fmla="*/ 0 h 1521229"/>
              <a:gd name="connsiteX2" fmla="*/ 721460 w 1155937"/>
              <a:gd name="connsiteY2" fmla="*/ 845149 h 1521229"/>
              <a:gd name="connsiteX3" fmla="*/ 1113 w 1155937"/>
              <a:gd name="connsiteY3" fmla="*/ 845147 h 1521229"/>
              <a:gd name="connsiteX4" fmla="*/ 467 w 1155937"/>
              <a:gd name="connsiteY4" fmla="*/ 1521229 h 1521229"/>
              <a:gd name="connsiteX0" fmla="*/ 1155937 w 1155937"/>
              <a:gd name="connsiteY0" fmla="*/ 1 h 1521229"/>
              <a:gd name="connsiteX1" fmla="*/ 725444 w 1155937"/>
              <a:gd name="connsiteY1" fmla="*/ 0 h 1521229"/>
              <a:gd name="connsiteX2" fmla="*/ 721460 w 1155937"/>
              <a:gd name="connsiteY2" fmla="*/ 845149 h 1521229"/>
              <a:gd name="connsiteX3" fmla="*/ 1113 w 1155937"/>
              <a:gd name="connsiteY3" fmla="*/ 845147 h 1521229"/>
              <a:gd name="connsiteX4" fmla="*/ 467 w 1155937"/>
              <a:gd name="connsiteY4" fmla="*/ 1521229 h 1521229"/>
              <a:gd name="connsiteX0" fmla="*/ 1155937 w 1155937"/>
              <a:gd name="connsiteY0" fmla="*/ 6726 h 1527954"/>
              <a:gd name="connsiteX1" fmla="*/ 707989 w 1155937"/>
              <a:gd name="connsiteY1" fmla="*/ 0 h 1527954"/>
              <a:gd name="connsiteX2" fmla="*/ 721460 w 1155937"/>
              <a:gd name="connsiteY2" fmla="*/ 851874 h 1527954"/>
              <a:gd name="connsiteX3" fmla="*/ 1113 w 1155937"/>
              <a:gd name="connsiteY3" fmla="*/ 851872 h 1527954"/>
              <a:gd name="connsiteX4" fmla="*/ 467 w 1155937"/>
              <a:gd name="connsiteY4" fmla="*/ 1527954 h 1527954"/>
              <a:gd name="connsiteX0" fmla="*/ 1155937 w 1155937"/>
              <a:gd name="connsiteY0" fmla="*/ 13451 h 1534679"/>
              <a:gd name="connsiteX1" fmla="*/ 725444 w 1155937"/>
              <a:gd name="connsiteY1" fmla="*/ 0 h 1534679"/>
              <a:gd name="connsiteX2" fmla="*/ 721460 w 1155937"/>
              <a:gd name="connsiteY2" fmla="*/ 858599 h 1534679"/>
              <a:gd name="connsiteX3" fmla="*/ 1113 w 1155937"/>
              <a:gd name="connsiteY3" fmla="*/ 858597 h 1534679"/>
              <a:gd name="connsiteX4" fmla="*/ 467 w 1155937"/>
              <a:gd name="connsiteY4" fmla="*/ 1534679 h 1534679"/>
              <a:gd name="connsiteX0" fmla="*/ 1155937 w 1155937"/>
              <a:gd name="connsiteY0" fmla="*/ 6726 h 1527954"/>
              <a:gd name="connsiteX1" fmla="*/ 707989 w 1155937"/>
              <a:gd name="connsiteY1" fmla="*/ 0 h 1527954"/>
              <a:gd name="connsiteX2" fmla="*/ 721460 w 1155937"/>
              <a:gd name="connsiteY2" fmla="*/ 851874 h 1527954"/>
              <a:gd name="connsiteX3" fmla="*/ 1113 w 1155937"/>
              <a:gd name="connsiteY3" fmla="*/ 851872 h 1527954"/>
              <a:gd name="connsiteX4" fmla="*/ 467 w 1155937"/>
              <a:gd name="connsiteY4" fmla="*/ 1527954 h 1527954"/>
              <a:gd name="connsiteX0" fmla="*/ 1155937 w 1155937"/>
              <a:gd name="connsiteY0" fmla="*/ 6726 h 1527954"/>
              <a:gd name="connsiteX1" fmla="*/ 717589 w 1155937"/>
              <a:gd name="connsiteY1" fmla="*/ 0 h 1527954"/>
              <a:gd name="connsiteX2" fmla="*/ 721460 w 1155937"/>
              <a:gd name="connsiteY2" fmla="*/ 851874 h 1527954"/>
              <a:gd name="connsiteX3" fmla="*/ 1113 w 1155937"/>
              <a:gd name="connsiteY3" fmla="*/ 851872 h 1527954"/>
              <a:gd name="connsiteX4" fmla="*/ 467 w 1155937"/>
              <a:gd name="connsiteY4" fmla="*/ 1527954 h 1527954"/>
              <a:gd name="connsiteX0" fmla="*/ 1155937 w 1155937"/>
              <a:gd name="connsiteY0" fmla="*/ 6726 h 1527954"/>
              <a:gd name="connsiteX1" fmla="*/ 717589 w 1155937"/>
              <a:gd name="connsiteY1" fmla="*/ 0 h 1527954"/>
              <a:gd name="connsiteX2" fmla="*/ 721460 w 1155937"/>
              <a:gd name="connsiteY2" fmla="*/ 1161237 h 1527954"/>
              <a:gd name="connsiteX3" fmla="*/ 1113 w 1155937"/>
              <a:gd name="connsiteY3" fmla="*/ 851872 h 1527954"/>
              <a:gd name="connsiteX4" fmla="*/ 467 w 1155937"/>
              <a:gd name="connsiteY4" fmla="*/ 1527954 h 1527954"/>
              <a:gd name="connsiteX0" fmla="*/ 1160642 w 1160642"/>
              <a:gd name="connsiteY0" fmla="*/ 6726 h 1527954"/>
              <a:gd name="connsiteX1" fmla="*/ 722294 w 1160642"/>
              <a:gd name="connsiteY1" fmla="*/ 0 h 1527954"/>
              <a:gd name="connsiteX2" fmla="*/ 726165 w 1160642"/>
              <a:gd name="connsiteY2" fmla="*/ 1161237 h 1527954"/>
              <a:gd name="connsiteX3" fmla="*/ 0 w 1160642"/>
              <a:gd name="connsiteY3" fmla="*/ 1147785 h 1527954"/>
              <a:gd name="connsiteX4" fmla="*/ 5172 w 1160642"/>
              <a:gd name="connsiteY4" fmla="*/ 1527954 h 1527954"/>
              <a:gd name="connsiteX0" fmla="*/ 1160642 w 1160642"/>
              <a:gd name="connsiteY0" fmla="*/ 6726 h 1527954"/>
              <a:gd name="connsiteX1" fmla="*/ 722294 w 1160642"/>
              <a:gd name="connsiteY1" fmla="*/ 0 h 1527954"/>
              <a:gd name="connsiteX2" fmla="*/ 726165 w 1160642"/>
              <a:gd name="connsiteY2" fmla="*/ 1147787 h 1527954"/>
              <a:gd name="connsiteX3" fmla="*/ 0 w 1160642"/>
              <a:gd name="connsiteY3" fmla="*/ 1147785 h 1527954"/>
              <a:gd name="connsiteX4" fmla="*/ 5172 w 1160642"/>
              <a:gd name="connsiteY4" fmla="*/ 1527954 h 1527954"/>
              <a:gd name="connsiteX0" fmla="*/ 1242101 w 1242101"/>
              <a:gd name="connsiteY0" fmla="*/ 6726 h 1527954"/>
              <a:gd name="connsiteX1" fmla="*/ 722294 w 1242101"/>
              <a:gd name="connsiteY1" fmla="*/ 0 h 1527954"/>
              <a:gd name="connsiteX2" fmla="*/ 726165 w 1242101"/>
              <a:gd name="connsiteY2" fmla="*/ 1147787 h 1527954"/>
              <a:gd name="connsiteX3" fmla="*/ 0 w 1242101"/>
              <a:gd name="connsiteY3" fmla="*/ 1147785 h 1527954"/>
              <a:gd name="connsiteX4" fmla="*/ 5172 w 1242101"/>
              <a:gd name="connsiteY4" fmla="*/ 1527954 h 152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101" h="1527954">
                <a:moveTo>
                  <a:pt x="1242101" y="6726"/>
                </a:moveTo>
                <a:lnTo>
                  <a:pt x="722294" y="0"/>
                </a:lnTo>
                <a:cubicBezTo>
                  <a:pt x="724239" y="209980"/>
                  <a:pt x="724220" y="937807"/>
                  <a:pt x="726165" y="1147787"/>
                </a:cubicBezTo>
                <a:lnTo>
                  <a:pt x="0" y="1147785"/>
                </a:lnTo>
                <a:cubicBezTo>
                  <a:pt x="1846" y="1444882"/>
                  <a:pt x="3326" y="1230857"/>
                  <a:pt x="5172" y="1527954"/>
                </a:cubicBezTo>
              </a:path>
            </a:pathLst>
          </a:custGeom>
          <a:noFill/>
          <a:ln w="104775" cap="flat" cmpd="sng" algn="ctr">
            <a:solidFill>
              <a:sysClr val="windowText" lastClr="000000"/>
            </a:solidFill>
            <a:prstDash val="solid"/>
            <a:miter lim="800000"/>
            <a:headEnd type="triangle" w="med" len="sm"/>
            <a:tailEnd type="triangle" w="med" len="sm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3C23CE1-F706-BE04-79C7-68D0DB0491DF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 flipH="1" flipV="1">
            <a:off x="2919613" y="4892183"/>
            <a:ext cx="5548289" cy="901400"/>
          </a:xfrm>
          <a:prstGeom prst="bentConnector4">
            <a:avLst>
              <a:gd name="adj1" fmla="val -8948"/>
              <a:gd name="adj2" fmla="val 191441"/>
            </a:avLst>
          </a:prstGeom>
          <a:noFill/>
          <a:ln w="104775" cap="flat" cmpd="sng" algn="ctr">
            <a:solidFill>
              <a:sysClr val="windowText" lastClr="000000"/>
            </a:solidFill>
            <a:prstDash val="sysDash"/>
            <a:miter lim="800000"/>
            <a:headEnd type="triangle" w="med" len="sm"/>
            <a:tailEnd type="none" w="med" len="sm"/>
          </a:ln>
          <a:effectLst/>
        </p:spPr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C852AFFF-FE91-1176-1909-5A8FA5EC855C}"/>
              </a:ext>
            </a:extLst>
          </p:cNvPr>
          <p:cNvSpPr/>
          <p:nvPr/>
        </p:nvSpPr>
        <p:spPr>
          <a:xfrm>
            <a:off x="5429342" y="4237505"/>
            <a:ext cx="1756436" cy="1564095"/>
          </a:xfrm>
          <a:prstGeom prst="rect">
            <a:avLst/>
          </a:prstGeom>
          <a:solidFill>
            <a:sysClr val="window" lastClr="FFFFFF">
              <a:lumMod val="85000"/>
              <a:alpha val="26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Collaboration Server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CF4D611-5AEC-6061-3ABA-9A87D05AB928}"/>
              </a:ext>
            </a:extLst>
          </p:cNvPr>
          <p:cNvSpPr/>
          <p:nvPr/>
        </p:nvSpPr>
        <p:spPr>
          <a:xfrm>
            <a:off x="8359189" y="3351191"/>
            <a:ext cx="1548000" cy="2322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synchronization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7F220A9-6283-2142-64C4-D0E214E0F5F9}"/>
              </a:ext>
            </a:extLst>
          </p:cNvPr>
          <p:cNvSpPr/>
          <p:nvPr/>
        </p:nvSpPr>
        <p:spPr>
          <a:xfrm>
            <a:off x="3017822" y="4685651"/>
            <a:ext cx="1064101" cy="2990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Routes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B8E0C0B-ADB7-8EAF-CCC8-66CE6B66CC33}"/>
              </a:ext>
            </a:extLst>
          </p:cNvPr>
          <p:cNvSpPr/>
          <p:nvPr/>
        </p:nvSpPr>
        <p:spPr>
          <a:xfrm>
            <a:off x="4187197" y="5468118"/>
            <a:ext cx="1064101" cy="2990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 Checker</a:t>
            </a:r>
          </a:p>
        </p:txBody>
      </p:sp>
      <p:pic>
        <p:nvPicPr>
          <p:cNvPr id="28" name="Picture 2" descr="Node.js&quot; Icon - Download for free – Iconduck">
            <a:extLst>
              <a:ext uri="{FF2B5EF4-FFF2-40B4-BE49-F238E27FC236}">
                <a16:creationId xmlns:a16="http://schemas.microsoft.com/office/drawing/2014/main" id="{7F7ECA04-D017-EDFA-DDCD-64A3B7EB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62" y="4142024"/>
            <a:ext cx="316257" cy="35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Express Logo">
            <a:extLst>
              <a:ext uri="{FF2B5EF4-FFF2-40B4-BE49-F238E27FC236}">
                <a16:creationId xmlns:a16="http://schemas.microsoft.com/office/drawing/2014/main" id="{4428CA02-D7C4-3497-6532-DC7767991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476" y="4750427"/>
            <a:ext cx="501757" cy="15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680F4154-9781-5873-C7E4-E42249940F32}"/>
              </a:ext>
            </a:extLst>
          </p:cNvPr>
          <p:cNvSpPr/>
          <p:nvPr/>
        </p:nvSpPr>
        <p:spPr>
          <a:xfrm rot="5400000">
            <a:off x="1890918" y="4006460"/>
            <a:ext cx="1548000" cy="2322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</a:t>
            </a:r>
          </a:p>
        </p:txBody>
      </p:sp>
      <p:pic>
        <p:nvPicPr>
          <p:cNvPr id="31" name="Picture 14" descr="aurelia Download png">
            <a:extLst>
              <a:ext uri="{FF2B5EF4-FFF2-40B4-BE49-F238E27FC236}">
                <a16:creationId xmlns:a16="http://schemas.microsoft.com/office/drawing/2014/main" id="{19192DD7-8C11-C5D0-586C-3BC6CBBB5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136" y="867673"/>
            <a:ext cx="320112" cy="32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>
            <a:extLst>
              <a:ext uri="{FF2B5EF4-FFF2-40B4-BE49-F238E27FC236}">
                <a16:creationId xmlns:a16="http://schemas.microsoft.com/office/drawing/2014/main" id="{1EF60217-970D-CB2F-DE56-03D73A982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9" t="20119" r="12180" b="13224"/>
          <a:stretch/>
        </p:blipFill>
        <p:spPr bwMode="auto">
          <a:xfrm>
            <a:off x="9102798" y="1412906"/>
            <a:ext cx="345676" cy="32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>
            <a:extLst>
              <a:ext uri="{FF2B5EF4-FFF2-40B4-BE49-F238E27FC236}">
                <a16:creationId xmlns:a16="http://schemas.microsoft.com/office/drawing/2014/main" id="{B10CDDA5-B6C4-0545-7E77-C9C2882D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541" y="1892946"/>
            <a:ext cx="415687" cy="4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B4BA195F-A1B2-3448-9512-1C94E42E748C}"/>
              </a:ext>
            </a:extLst>
          </p:cNvPr>
          <p:cNvSpPr txBox="1"/>
          <p:nvPr/>
        </p:nvSpPr>
        <p:spPr>
          <a:xfrm>
            <a:off x="8965224" y="1121027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Aurelia 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6E9B349-1883-E559-6835-A852AF989A41}"/>
              </a:ext>
            </a:extLst>
          </p:cNvPr>
          <p:cNvSpPr txBox="1"/>
          <p:nvPr/>
        </p:nvSpPr>
        <p:spPr>
          <a:xfrm>
            <a:off x="8955633" y="1676053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THREE.js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EF0C3D9-85E3-0ACB-47BC-25AE1F57CDA0}"/>
              </a:ext>
            </a:extLst>
          </p:cNvPr>
          <p:cNvSpPr txBox="1"/>
          <p:nvPr/>
        </p:nvSpPr>
        <p:spPr>
          <a:xfrm>
            <a:off x="9007502" y="2231231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WebXR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6BF4EDD-9AA2-57EE-B4F5-747D783271FF}"/>
              </a:ext>
            </a:extLst>
          </p:cNvPr>
          <p:cNvSpPr txBox="1"/>
          <p:nvPr/>
        </p:nvSpPr>
        <p:spPr>
          <a:xfrm>
            <a:off x="4709219" y="4478959"/>
            <a:ext cx="601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Node.js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9E72387-96FF-84DF-82E8-21A4AB0FB8D2}"/>
              </a:ext>
            </a:extLst>
          </p:cNvPr>
          <p:cNvSpPr txBox="1"/>
          <p:nvPr/>
        </p:nvSpPr>
        <p:spPr>
          <a:xfrm rot="1716627">
            <a:off x="5650263" y="4987532"/>
            <a:ext cx="1314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IN DEVELOPMENT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A91E8CE-79DF-18A4-D93A-8F1CC9A3A8C2}"/>
              </a:ext>
            </a:extLst>
          </p:cNvPr>
          <p:cNvSpPr/>
          <p:nvPr/>
        </p:nvSpPr>
        <p:spPr>
          <a:xfrm>
            <a:off x="7440371" y="5046529"/>
            <a:ext cx="1259837" cy="2990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Instance Classes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4A814F1-DDC8-AFBC-B7D8-F38D5AC199F8}"/>
              </a:ext>
            </a:extLst>
          </p:cNvPr>
          <p:cNvSpPr/>
          <p:nvPr/>
        </p:nvSpPr>
        <p:spPr>
          <a:xfrm>
            <a:off x="7440371" y="4653086"/>
            <a:ext cx="1259837" cy="2990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Meta Classes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109500E-8BCD-39C5-4634-0B9754B97732}"/>
              </a:ext>
            </a:extLst>
          </p:cNvPr>
          <p:cNvSpPr/>
          <p:nvPr/>
        </p:nvSpPr>
        <p:spPr>
          <a:xfrm>
            <a:off x="7440370" y="5439972"/>
            <a:ext cx="1259837" cy="2990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Helper Classes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076ABE9-5053-BC48-1BEB-982D0596E328}"/>
              </a:ext>
            </a:extLst>
          </p:cNvPr>
          <p:cNvSpPr/>
          <p:nvPr/>
        </p:nvSpPr>
        <p:spPr>
          <a:xfrm>
            <a:off x="6181140" y="970148"/>
            <a:ext cx="1347493" cy="6310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Aurelia Webpage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2BA2473-204B-B1D6-A484-D8AE9A986073}"/>
              </a:ext>
            </a:extLst>
          </p:cNvPr>
          <p:cNvSpPr/>
          <p:nvPr/>
        </p:nvSpPr>
        <p:spPr>
          <a:xfrm>
            <a:off x="6296547" y="1246317"/>
            <a:ext cx="1116678" cy="29902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View Templating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5147980-50CC-269D-6139-4315BC0B88F8}"/>
              </a:ext>
            </a:extLst>
          </p:cNvPr>
          <p:cNvSpPr/>
          <p:nvPr/>
        </p:nvSpPr>
        <p:spPr>
          <a:xfrm>
            <a:off x="6185177" y="1679680"/>
            <a:ext cx="1347493" cy="2990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THREE.js Canvas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C82A076-8655-C532-236D-EF4E75D49191}"/>
              </a:ext>
            </a:extLst>
          </p:cNvPr>
          <p:cNvSpPr/>
          <p:nvPr/>
        </p:nvSpPr>
        <p:spPr>
          <a:xfrm>
            <a:off x="6185177" y="2047383"/>
            <a:ext cx="1347493" cy="2990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 Controller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E466AE-7E4C-82BC-7971-61841FA23873}"/>
              </a:ext>
            </a:extLst>
          </p:cNvPr>
          <p:cNvSpPr/>
          <p:nvPr/>
        </p:nvSpPr>
        <p:spPr>
          <a:xfrm>
            <a:off x="7617509" y="1563675"/>
            <a:ext cx="1347493" cy="29143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Rendered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34526E0-2EA4-CDE9-8AEC-6A4DE143DF61}"/>
              </a:ext>
            </a:extLst>
          </p:cNvPr>
          <p:cNvSpPr/>
          <p:nvPr/>
        </p:nvSpPr>
        <p:spPr>
          <a:xfrm>
            <a:off x="7612894" y="2042832"/>
            <a:ext cx="1347493" cy="29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Graphic Context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C34D3E2-2F7E-73BD-912A-1DA007AEED60}"/>
              </a:ext>
            </a:extLst>
          </p:cNvPr>
          <p:cNvSpPr/>
          <p:nvPr/>
        </p:nvSpPr>
        <p:spPr>
          <a:xfrm>
            <a:off x="7600253" y="975811"/>
            <a:ext cx="1347493" cy="40971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Interaction Module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71D3BF9-FF4D-3EB2-2B03-25F3EE686529}"/>
              </a:ext>
            </a:extLst>
          </p:cNvPr>
          <p:cNvSpPr/>
          <p:nvPr/>
        </p:nvSpPr>
        <p:spPr>
          <a:xfrm>
            <a:off x="5489744" y="3234242"/>
            <a:ext cx="2915316" cy="47479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 Server</a:t>
            </a:r>
          </a:p>
        </p:txBody>
      </p:sp>
      <p:pic>
        <p:nvPicPr>
          <p:cNvPr id="51" name="Picture 2" descr="Node.js&quot; Icon - Download for free – Iconduck">
            <a:extLst>
              <a:ext uri="{FF2B5EF4-FFF2-40B4-BE49-F238E27FC236}">
                <a16:creationId xmlns:a16="http://schemas.microsoft.com/office/drawing/2014/main" id="{726E3AF7-3688-6699-5F3A-A16204BB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38" y="3280568"/>
            <a:ext cx="237440" cy="26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67AA5A3E-666F-1E3C-C68D-3420FD334A3C}"/>
              </a:ext>
            </a:extLst>
          </p:cNvPr>
          <p:cNvSpPr txBox="1"/>
          <p:nvPr/>
        </p:nvSpPr>
        <p:spPr>
          <a:xfrm>
            <a:off x="7714929" y="3491596"/>
            <a:ext cx="601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Node.js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A3355043-0019-AB42-E06B-33FB5CF8BC01}"/>
              </a:ext>
            </a:extLst>
          </p:cNvPr>
          <p:cNvSpPr/>
          <p:nvPr/>
        </p:nvSpPr>
        <p:spPr>
          <a:xfrm>
            <a:off x="6401736" y="2599399"/>
            <a:ext cx="2172125" cy="1699561"/>
          </a:xfrm>
          <a:custGeom>
            <a:avLst/>
            <a:gdLst>
              <a:gd name="connsiteX0" fmla="*/ 1213726 w 1213726"/>
              <a:gd name="connsiteY0" fmla="*/ 84155 h 1597071"/>
              <a:gd name="connsiteX1" fmla="*/ 781464 w 1213726"/>
              <a:gd name="connsiteY1" fmla="*/ 100780 h 1597071"/>
              <a:gd name="connsiteX2" fmla="*/ 748213 w 1213726"/>
              <a:gd name="connsiteY2" fmla="*/ 1089995 h 1597071"/>
              <a:gd name="connsiteX3" fmla="*/ 108133 w 1213726"/>
              <a:gd name="connsiteY3" fmla="*/ 1198060 h 1597071"/>
              <a:gd name="connsiteX4" fmla="*/ 33318 w 1213726"/>
              <a:gd name="connsiteY4" fmla="*/ 1597071 h 1597071"/>
              <a:gd name="connsiteX0" fmla="*/ 1234505 w 1234505"/>
              <a:gd name="connsiteY0" fmla="*/ 84155 h 1597071"/>
              <a:gd name="connsiteX1" fmla="*/ 802243 w 1234505"/>
              <a:gd name="connsiteY1" fmla="*/ 100780 h 1597071"/>
              <a:gd name="connsiteX2" fmla="*/ 768992 w 1234505"/>
              <a:gd name="connsiteY2" fmla="*/ 1089995 h 1597071"/>
              <a:gd name="connsiteX3" fmla="*/ 79035 w 1234505"/>
              <a:gd name="connsiteY3" fmla="*/ 1181435 h 1597071"/>
              <a:gd name="connsiteX4" fmla="*/ 54097 w 1234505"/>
              <a:gd name="connsiteY4" fmla="*/ 1597071 h 1597071"/>
              <a:gd name="connsiteX0" fmla="*/ 1234505 w 1234505"/>
              <a:gd name="connsiteY0" fmla="*/ 84155 h 1597071"/>
              <a:gd name="connsiteX1" fmla="*/ 802243 w 1234505"/>
              <a:gd name="connsiteY1" fmla="*/ 100780 h 1597071"/>
              <a:gd name="connsiteX2" fmla="*/ 768992 w 1234505"/>
              <a:gd name="connsiteY2" fmla="*/ 1089995 h 1597071"/>
              <a:gd name="connsiteX3" fmla="*/ 79035 w 1234505"/>
              <a:gd name="connsiteY3" fmla="*/ 1181435 h 1597071"/>
              <a:gd name="connsiteX4" fmla="*/ 54097 w 1234505"/>
              <a:gd name="connsiteY4" fmla="*/ 1597071 h 1597071"/>
              <a:gd name="connsiteX0" fmla="*/ 1180408 w 1180408"/>
              <a:gd name="connsiteY0" fmla="*/ 84155 h 1597071"/>
              <a:gd name="connsiteX1" fmla="*/ 748146 w 1180408"/>
              <a:gd name="connsiteY1" fmla="*/ 100780 h 1597071"/>
              <a:gd name="connsiteX2" fmla="*/ 714895 w 1180408"/>
              <a:gd name="connsiteY2" fmla="*/ 1089995 h 1597071"/>
              <a:gd name="connsiteX3" fmla="*/ 24938 w 1180408"/>
              <a:gd name="connsiteY3" fmla="*/ 1181435 h 1597071"/>
              <a:gd name="connsiteX4" fmla="*/ 0 w 1180408"/>
              <a:gd name="connsiteY4" fmla="*/ 1597071 h 1597071"/>
              <a:gd name="connsiteX0" fmla="*/ 1180408 w 1180408"/>
              <a:gd name="connsiteY0" fmla="*/ 84155 h 1597071"/>
              <a:gd name="connsiteX1" fmla="*/ 748146 w 1180408"/>
              <a:gd name="connsiteY1" fmla="*/ 100780 h 1597071"/>
              <a:gd name="connsiteX2" fmla="*/ 714895 w 1180408"/>
              <a:gd name="connsiteY2" fmla="*/ 1089995 h 1597071"/>
              <a:gd name="connsiteX3" fmla="*/ 24938 w 1180408"/>
              <a:gd name="connsiteY3" fmla="*/ 1181435 h 1597071"/>
              <a:gd name="connsiteX4" fmla="*/ 0 w 1180408"/>
              <a:gd name="connsiteY4" fmla="*/ 1597071 h 1597071"/>
              <a:gd name="connsiteX0" fmla="*/ 1180408 w 1180408"/>
              <a:gd name="connsiteY0" fmla="*/ 0 h 1512916"/>
              <a:gd name="connsiteX1" fmla="*/ 748146 w 1180408"/>
              <a:gd name="connsiteY1" fmla="*/ 16625 h 1512916"/>
              <a:gd name="connsiteX2" fmla="*/ 714895 w 1180408"/>
              <a:gd name="connsiteY2" fmla="*/ 1005840 h 1512916"/>
              <a:gd name="connsiteX3" fmla="*/ 24938 w 1180408"/>
              <a:gd name="connsiteY3" fmla="*/ 1097280 h 1512916"/>
              <a:gd name="connsiteX4" fmla="*/ 0 w 1180408"/>
              <a:gd name="connsiteY4" fmla="*/ 1512916 h 1512916"/>
              <a:gd name="connsiteX0" fmla="*/ 1180408 w 1180408"/>
              <a:gd name="connsiteY0" fmla="*/ 67251 h 1580167"/>
              <a:gd name="connsiteX1" fmla="*/ 748146 w 1180408"/>
              <a:gd name="connsiteY1" fmla="*/ 83876 h 1580167"/>
              <a:gd name="connsiteX2" fmla="*/ 739833 w 1180408"/>
              <a:gd name="connsiteY2" fmla="*/ 1156219 h 1580167"/>
              <a:gd name="connsiteX3" fmla="*/ 24938 w 1180408"/>
              <a:gd name="connsiteY3" fmla="*/ 1164531 h 1580167"/>
              <a:gd name="connsiteX4" fmla="*/ 0 w 1180408"/>
              <a:gd name="connsiteY4" fmla="*/ 1580167 h 1580167"/>
              <a:gd name="connsiteX0" fmla="*/ 1180408 w 1180408"/>
              <a:gd name="connsiteY0" fmla="*/ 79447 h 1592363"/>
              <a:gd name="connsiteX1" fmla="*/ 756459 w 1180408"/>
              <a:gd name="connsiteY1" fmla="*/ 79446 h 1592363"/>
              <a:gd name="connsiteX2" fmla="*/ 739833 w 1180408"/>
              <a:gd name="connsiteY2" fmla="*/ 1168415 h 1592363"/>
              <a:gd name="connsiteX3" fmla="*/ 24938 w 1180408"/>
              <a:gd name="connsiteY3" fmla="*/ 1176727 h 1592363"/>
              <a:gd name="connsiteX4" fmla="*/ 0 w 1180408"/>
              <a:gd name="connsiteY4" fmla="*/ 1592363 h 1592363"/>
              <a:gd name="connsiteX0" fmla="*/ 1180408 w 1180408"/>
              <a:gd name="connsiteY0" fmla="*/ 79447 h 1592363"/>
              <a:gd name="connsiteX1" fmla="*/ 756459 w 1180408"/>
              <a:gd name="connsiteY1" fmla="*/ 79446 h 1592363"/>
              <a:gd name="connsiteX2" fmla="*/ 739833 w 1180408"/>
              <a:gd name="connsiteY2" fmla="*/ 1168415 h 1592363"/>
              <a:gd name="connsiteX3" fmla="*/ 24938 w 1180408"/>
              <a:gd name="connsiteY3" fmla="*/ 1176727 h 1592363"/>
              <a:gd name="connsiteX4" fmla="*/ 0 w 1180408"/>
              <a:gd name="connsiteY4" fmla="*/ 1592363 h 1592363"/>
              <a:gd name="connsiteX0" fmla="*/ 1180408 w 1180408"/>
              <a:gd name="connsiteY0" fmla="*/ 79447 h 1592363"/>
              <a:gd name="connsiteX1" fmla="*/ 756459 w 1180408"/>
              <a:gd name="connsiteY1" fmla="*/ 79446 h 1592363"/>
              <a:gd name="connsiteX2" fmla="*/ 739833 w 1180408"/>
              <a:gd name="connsiteY2" fmla="*/ 1168415 h 1592363"/>
              <a:gd name="connsiteX3" fmla="*/ 24938 w 1180408"/>
              <a:gd name="connsiteY3" fmla="*/ 1176727 h 1592363"/>
              <a:gd name="connsiteX4" fmla="*/ 0 w 1180408"/>
              <a:gd name="connsiteY4" fmla="*/ 1592363 h 1592363"/>
              <a:gd name="connsiteX0" fmla="*/ 1180408 w 1180408"/>
              <a:gd name="connsiteY0" fmla="*/ 79447 h 1592363"/>
              <a:gd name="connsiteX1" fmla="*/ 756459 w 1180408"/>
              <a:gd name="connsiteY1" fmla="*/ 79446 h 1592363"/>
              <a:gd name="connsiteX2" fmla="*/ 739833 w 1180408"/>
              <a:gd name="connsiteY2" fmla="*/ 1168415 h 1592363"/>
              <a:gd name="connsiteX3" fmla="*/ 24938 w 1180408"/>
              <a:gd name="connsiteY3" fmla="*/ 1176727 h 1592363"/>
              <a:gd name="connsiteX4" fmla="*/ 0 w 1180408"/>
              <a:gd name="connsiteY4" fmla="*/ 1592363 h 1592363"/>
              <a:gd name="connsiteX0" fmla="*/ 1180408 w 1180408"/>
              <a:gd name="connsiteY0" fmla="*/ 1 h 1512917"/>
              <a:gd name="connsiteX1" fmla="*/ 756459 w 1180408"/>
              <a:gd name="connsiteY1" fmla="*/ 0 h 1512917"/>
              <a:gd name="connsiteX2" fmla="*/ 739833 w 1180408"/>
              <a:gd name="connsiteY2" fmla="*/ 1088969 h 1512917"/>
              <a:gd name="connsiteX3" fmla="*/ 24938 w 1180408"/>
              <a:gd name="connsiteY3" fmla="*/ 1097281 h 1512917"/>
              <a:gd name="connsiteX4" fmla="*/ 0 w 1180408"/>
              <a:gd name="connsiteY4" fmla="*/ 1512917 h 1512917"/>
              <a:gd name="connsiteX0" fmla="*/ 1180408 w 1180408"/>
              <a:gd name="connsiteY0" fmla="*/ 80665 h 1593581"/>
              <a:gd name="connsiteX1" fmla="*/ 756459 w 1180408"/>
              <a:gd name="connsiteY1" fmla="*/ 80664 h 1593581"/>
              <a:gd name="connsiteX2" fmla="*/ 748146 w 1180408"/>
              <a:gd name="connsiteY2" fmla="*/ 1169633 h 1593581"/>
              <a:gd name="connsiteX3" fmla="*/ 24938 w 1180408"/>
              <a:gd name="connsiteY3" fmla="*/ 1177945 h 1593581"/>
              <a:gd name="connsiteX4" fmla="*/ 0 w 1180408"/>
              <a:gd name="connsiteY4" fmla="*/ 1593581 h 1593581"/>
              <a:gd name="connsiteX0" fmla="*/ 1180408 w 1180408"/>
              <a:gd name="connsiteY0" fmla="*/ 80665 h 1593581"/>
              <a:gd name="connsiteX1" fmla="*/ 756459 w 1180408"/>
              <a:gd name="connsiteY1" fmla="*/ 80664 h 1593581"/>
              <a:gd name="connsiteX2" fmla="*/ 748146 w 1180408"/>
              <a:gd name="connsiteY2" fmla="*/ 1169633 h 1593581"/>
              <a:gd name="connsiteX3" fmla="*/ 24938 w 1180408"/>
              <a:gd name="connsiteY3" fmla="*/ 1177945 h 1593581"/>
              <a:gd name="connsiteX4" fmla="*/ 0 w 1180408"/>
              <a:gd name="connsiteY4" fmla="*/ 1593581 h 1593581"/>
              <a:gd name="connsiteX0" fmla="*/ 1180408 w 1180408"/>
              <a:gd name="connsiteY0" fmla="*/ 1 h 1512917"/>
              <a:gd name="connsiteX1" fmla="*/ 756459 w 1180408"/>
              <a:gd name="connsiteY1" fmla="*/ 0 h 1512917"/>
              <a:gd name="connsiteX2" fmla="*/ 748146 w 1180408"/>
              <a:gd name="connsiteY2" fmla="*/ 1088969 h 1512917"/>
              <a:gd name="connsiteX3" fmla="*/ 24938 w 1180408"/>
              <a:gd name="connsiteY3" fmla="*/ 1097281 h 1512917"/>
              <a:gd name="connsiteX4" fmla="*/ 0 w 1180408"/>
              <a:gd name="connsiteY4" fmla="*/ 1512917 h 1512917"/>
              <a:gd name="connsiteX0" fmla="*/ 1155470 w 1155470"/>
              <a:gd name="connsiteY0" fmla="*/ 1 h 1521229"/>
              <a:gd name="connsiteX1" fmla="*/ 731521 w 1155470"/>
              <a:gd name="connsiteY1" fmla="*/ 0 h 1521229"/>
              <a:gd name="connsiteX2" fmla="*/ 723208 w 1155470"/>
              <a:gd name="connsiteY2" fmla="*/ 1088969 h 1521229"/>
              <a:gd name="connsiteX3" fmla="*/ 0 w 1155470"/>
              <a:gd name="connsiteY3" fmla="*/ 1097281 h 1521229"/>
              <a:gd name="connsiteX4" fmla="*/ 0 w 1155470"/>
              <a:gd name="connsiteY4" fmla="*/ 1521229 h 1521229"/>
              <a:gd name="connsiteX0" fmla="*/ 1155470 w 1155470"/>
              <a:gd name="connsiteY0" fmla="*/ 82512 h 1603740"/>
              <a:gd name="connsiteX1" fmla="*/ 731521 w 1155470"/>
              <a:gd name="connsiteY1" fmla="*/ 82511 h 1603740"/>
              <a:gd name="connsiteX2" fmla="*/ 723208 w 1155470"/>
              <a:gd name="connsiteY2" fmla="*/ 1196419 h 1603740"/>
              <a:gd name="connsiteX3" fmla="*/ 0 w 1155470"/>
              <a:gd name="connsiteY3" fmla="*/ 1179792 h 1603740"/>
              <a:gd name="connsiteX4" fmla="*/ 0 w 1155470"/>
              <a:gd name="connsiteY4" fmla="*/ 1603740 h 1603740"/>
              <a:gd name="connsiteX0" fmla="*/ 1155470 w 1155470"/>
              <a:gd name="connsiteY0" fmla="*/ 81281 h 1602509"/>
              <a:gd name="connsiteX1" fmla="*/ 731521 w 1155470"/>
              <a:gd name="connsiteY1" fmla="*/ 81280 h 1602509"/>
              <a:gd name="connsiteX2" fmla="*/ 714895 w 1155470"/>
              <a:gd name="connsiteY2" fmla="*/ 1178563 h 1602509"/>
              <a:gd name="connsiteX3" fmla="*/ 0 w 1155470"/>
              <a:gd name="connsiteY3" fmla="*/ 1178561 h 1602509"/>
              <a:gd name="connsiteX4" fmla="*/ 0 w 1155470"/>
              <a:gd name="connsiteY4" fmla="*/ 1602509 h 1602509"/>
              <a:gd name="connsiteX0" fmla="*/ 1155470 w 1155470"/>
              <a:gd name="connsiteY0" fmla="*/ 81281 h 1602509"/>
              <a:gd name="connsiteX1" fmla="*/ 731521 w 1155470"/>
              <a:gd name="connsiteY1" fmla="*/ 81280 h 1602509"/>
              <a:gd name="connsiteX2" fmla="*/ 714895 w 1155470"/>
              <a:gd name="connsiteY2" fmla="*/ 1178563 h 1602509"/>
              <a:gd name="connsiteX3" fmla="*/ 0 w 1155470"/>
              <a:gd name="connsiteY3" fmla="*/ 1178561 h 1602509"/>
              <a:gd name="connsiteX4" fmla="*/ 0 w 1155470"/>
              <a:gd name="connsiteY4" fmla="*/ 1602509 h 1602509"/>
              <a:gd name="connsiteX0" fmla="*/ 1155470 w 1155470"/>
              <a:gd name="connsiteY0" fmla="*/ 1 h 1521229"/>
              <a:gd name="connsiteX1" fmla="*/ 731521 w 1155470"/>
              <a:gd name="connsiteY1" fmla="*/ 0 h 1521229"/>
              <a:gd name="connsiteX2" fmla="*/ 714895 w 1155470"/>
              <a:gd name="connsiteY2" fmla="*/ 1097283 h 1521229"/>
              <a:gd name="connsiteX3" fmla="*/ 0 w 1155470"/>
              <a:gd name="connsiteY3" fmla="*/ 1097281 h 1521229"/>
              <a:gd name="connsiteX4" fmla="*/ 0 w 1155470"/>
              <a:gd name="connsiteY4" fmla="*/ 1521229 h 1521229"/>
              <a:gd name="connsiteX0" fmla="*/ 1155470 w 1155470"/>
              <a:gd name="connsiteY0" fmla="*/ 1 h 1521229"/>
              <a:gd name="connsiteX1" fmla="*/ 731521 w 1155470"/>
              <a:gd name="connsiteY1" fmla="*/ 0 h 1521229"/>
              <a:gd name="connsiteX2" fmla="*/ 709356 w 1155470"/>
              <a:gd name="connsiteY2" fmla="*/ 629941 h 1521229"/>
              <a:gd name="connsiteX3" fmla="*/ 0 w 1155470"/>
              <a:gd name="connsiteY3" fmla="*/ 1097281 h 1521229"/>
              <a:gd name="connsiteX4" fmla="*/ 0 w 1155470"/>
              <a:gd name="connsiteY4" fmla="*/ 1521229 h 1521229"/>
              <a:gd name="connsiteX0" fmla="*/ 1155470 w 1155470"/>
              <a:gd name="connsiteY0" fmla="*/ 1 h 1521229"/>
              <a:gd name="connsiteX1" fmla="*/ 731521 w 1155470"/>
              <a:gd name="connsiteY1" fmla="*/ 0 h 1521229"/>
              <a:gd name="connsiteX2" fmla="*/ 709356 w 1155470"/>
              <a:gd name="connsiteY2" fmla="*/ 629941 h 1521229"/>
              <a:gd name="connsiteX3" fmla="*/ 33233 w 1155470"/>
              <a:gd name="connsiteY3" fmla="*/ 642742 h 1521229"/>
              <a:gd name="connsiteX4" fmla="*/ 0 w 1155470"/>
              <a:gd name="connsiteY4" fmla="*/ 1521229 h 1521229"/>
              <a:gd name="connsiteX0" fmla="*/ 1166546 w 1166546"/>
              <a:gd name="connsiteY0" fmla="*/ 1 h 1521229"/>
              <a:gd name="connsiteX1" fmla="*/ 742597 w 1166546"/>
              <a:gd name="connsiteY1" fmla="*/ 0 h 1521229"/>
              <a:gd name="connsiteX2" fmla="*/ 720432 w 1166546"/>
              <a:gd name="connsiteY2" fmla="*/ 629941 h 1521229"/>
              <a:gd name="connsiteX3" fmla="*/ 0 w 1166546"/>
              <a:gd name="connsiteY3" fmla="*/ 642742 h 1521229"/>
              <a:gd name="connsiteX4" fmla="*/ 11076 w 1166546"/>
              <a:gd name="connsiteY4" fmla="*/ 1521229 h 1521229"/>
              <a:gd name="connsiteX0" fmla="*/ 1155470 w 1155470"/>
              <a:gd name="connsiteY0" fmla="*/ 1 h 1521229"/>
              <a:gd name="connsiteX1" fmla="*/ 731521 w 1155470"/>
              <a:gd name="connsiteY1" fmla="*/ 0 h 1521229"/>
              <a:gd name="connsiteX2" fmla="*/ 709356 w 1155470"/>
              <a:gd name="connsiteY2" fmla="*/ 629941 h 1521229"/>
              <a:gd name="connsiteX3" fmla="*/ 16618 w 1155470"/>
              <a:gd name="connsiteY3" fmla="*/ 649144 h 1521229"/>
              <a:gd name="connsiteX4" fmla="*/ 0 w 1155470"/>
              <a:gd name="connsiteY4" fmla="*/ 1521229 h 1521229"/>
              <a:gd name="connsiteX0" fmla="*/ 1161007 w 1161007"/>
              <a:gd name="connsiteY0" fmla="*/ 1 h 1521229"/>
              <a:gd name="connsiteX1" fmla="*/ 737058 w 1161007"/>
              <a:gd name="connsiteY1" fmla="*/ 0 h 1521229"/>
              <a:gd name="connsiteX2" fmla="*/ 714893 w 1161007"/>
              <a:gd name="connsiteY2" fmla="*/ 629941 h 1521229"/>
              <a:gd name="connsiteX3" fmla="*/ 0 w 1161007"/>
              <a:gd name="connsiteY3" fmla="*/ 629938 h 1521229"/>
              <a:gd name="connsiteX4" fmla="*/ 5537 w 1161007"/>
              <a:gd name="connsiteY4" fmla="*/ 1521229 h 1521229"/>
              <a:gd name="connsiteX0" fmla="*/ 1161007 w 1161007"/>
              <a:gd name="connsiteY0" fmla="*/ 1 h 1521229"/>
              <a:gd name="connsiteX1" fmla="*/ 709057 w 1161007"/>
              <a:gd name="connsiteY1" fmla="*/ 0 h 1521229"/>
              <a:gd name="connsiteX2" fmla="*/ 714893 w 1161007"/>
              <a:gd name="connsiteY2" fmla="*/ 629941 h 1521229"/>
              <a:gd name="connsiteX3" fmla="*/ 0 w 1161007"/>
              <a:gd name="connsiteY3" fmla="*/ 629938 h 1521229"/>
              <a:gd name="connsiteX4" fmla="*/ 5537 w 1161007"/>
              <a:gd name="connsiteY4" fmla="*/ 1521229 h 1521229"/>
              <a:gd name="connsiteX0" fmla="*/ 1161007 w 1161007"/>
              <a:gd name="connsiteY0" fmla="*/ 1 h 1521229"/>
              <a:gd name="connsiteX1" fmla="*/ 725058 w 1161007"/>
              <a:gd name="connsiteY1" fmla="*/ 0 h 1521229"/>
              <a:gd name="connsiteX2" fmla="*/ 714893 w 1161007"/>
              <a:gd name="connsiteY2" fmla="*/ 629941 h 1521229"/>
              <a:gd name="connsiteX3" fmla="*/ 0 w 1161007"/>
              <a:gd name="connsiteY3" fmla="*/ 629938 h 1521229"/>
              <a:gd name="connsiteX4" fmla="*/ 5537 w 1161007"/>
              <a:gd name="connsiteY4" fmla="*/ 1521229 h 1521229"/>
              <a:gd name="connsiteX0" fmla="*/ 1161007 w 1161007"/>
              <a:gd name="connsiteY0" fmla="*/ 1 h 1521229"/>
              <a:gd name="connsiteX1" fmla="*/ 713058 w 1161007"/>
              <a:gd name="connsiteY1" fmla="*/ 0 h 1521229"/>
              <a:gd name="connsiteX2" fmla="*/ 714893 w 1161007"/>
              <a:gd name="connsiteY2" fmla="*/ 629941 h 1521229"/>
              <a:gd name="connsiteX3" fmla="*/ 0 w 1161007"/>
              <a:gd name="connsiteY3" fmla="*/ 629938 h 1521229"/>
              <a:gd name="connsiteX4" fmla="*/ 5537 w 1161007"/>
              <a:gd name="connsiteY4" fmla="*/ 1521229 h 1521229"/>
              <a:gd name="connsiteX0" fmla="*/ 1155696 w 1155696"/>
              <a:gd name="connsiteY0" fmla="*/ 1 h 1521229"/>
              <a:gd name="connsiteX1" fmla="*/ 707747 w 1155696"/>
              <a:gd name="connsiteY1" fmla="*/ 0 h 1521229"/>
              <a:gd name="connsiteX2" fmla="*/ 709582 w 1155696"/>
              <a:gd name="connsiteY2" fmla="*/ 629941 h 1521229"/>
              <a:gd name="connsiteX3" fmla="*/ 6690 w 1155696"/>
              <a:gd name="connsiteY3" fmla="*/ 629938 h 1521229"/>
              <a:gd name="connsiteX4" fmla="*/ 226 w 1155696"/>
              <a:gd name="connsiteY4" fmla="*/ 1521229 h 1521229"/>
              <a:gd name="connsiteX0" fmla="*/ 1149006 w 1149006"/>
              <a:gd name="connsiteY0" fmla="*/ 1 h 1442627"/>
              <a:gd name="connsiteX1" fmla="*/ 701057 w 1149006"/>
              <a:gd name="connsiteY1" fmla="*/ 0 h 1442627"/>
              <a:gd name="connsiteX2" fmla="*/ 702892 w 1149006"/>
              <a:gd name="connsiteY2" fmla="*/ 629941 h 1442627"/>
              <a:gd name="connsiteX3" fmla="*/ 0 w 1149006"/>
              <a:gd name="connsiteY3" fmla="*/ 629938 h 1442627"/>
              <a:gd name="connsiteX4" fmla="*/ 429558 w 1149006"/>
              <a:gd name="connsiteY4" fmla="*/ 1442627 h 1442627"/>
              <a:gd name="connsiteX0" fmla="*/ 724985 w 724985"/>
              <a:gd name="connsiteY0" fmla="*/ 1 h 1442627"/>
              <a:gd name="connsiteX1" fmla="*/ 277036 w 724985"/>
              <a:gd name="connsiteY1" fmla="*/ 0 h 1442627"/>
              <a:gd name="connsiteX2" fmla="*/ 278871 w 724985"/>
              <a:gd name="connsiteY2" fmla="*/ 629941 h 1442627"/>
              <a:gd name="connsiteX3" fmla="*/ 0 w 724985"/>
              <a:gd name="connsiteY3" fmla="*/ 1129290 h 1442627"/>
              <a:gd name="connsiteX4" fmla="*/ 5537 w 724985"/>
              <a:gd name="connsiteY4" fmla="*/ 1442627 h 1442627"/>
              <a:gd name="connsiteX0" fmla="*/ 724985 w 938904"/>
              <a:gd name="connsiteY0" fmla="*/ 1 h 1442627"/>
              <a:gd name="connsiteX1" fmla="*/ 277036 w 938904"/>
              <a:gd name="connsiteY1" fmla="*/ 0 h 1442627"/>
              <a:gd name="connsiteX2" fmla="*/ 938904 w 938904"/>
              <a:gd name="connsiteY2" fmla="*/ 1133917 h 1442627"/>
              <a:gd name="connsiteX3" fmla="*/ 0 w 938904"/>
              <a:gd name="connsiteY3" fmla="*/ 1129290 h 1442627"/>
              <a:gd name="connsiteX4" fmla="*/ 5537 w 938904"/>
              <a:gd name="connsiteY4" fmla="*/ 1442627 h 1442627"/>
              <a:gd name="connsiteX0" fmla="*/ 728985 w 942904"/>
              <a:gd name="connsiteY0" fmla="*/ 1 h 1442627"/>
              <a:gd name="connsiteX1" fmla="*/ 281036 w 942904"/>
              <a:gd name="connsiteY1" fmla="*/ 0 h 1442627"/>
              <a:gd name="connsiteX2" fmla="*/ 942904 w 942904"/>
              <a:gd name="connsiteY2" fmla="*/ 1133917 h 1442627"/>
              <a:gd name="connsiteX3" fmla="*/ 0 w 942904"/>
              <a:gd name="connsiteY3" fmla="*/ 1161656 h 1442627"/>
              <a:gd name="connsiteX4" fmla="*/ 9537 w 942904"/>
              <a:gd name="connsiteY4" fmla="*/ 1442627 h 1442627"/>
              <a:gd name="connsiteX0" fmla="*/ 719798 w 933717"/>
              <a:gd name="connsiteY0" fmla="*/ 1 h 1442627"/>
              <a:gd name="connsiteX1" fmla="*/ 271849 w 933717"/>
              <a:gd name="connsiteY1" fmla="*/ 0 h 1442627"/>
              <a:gd name="connsiteX2" fmla="*/ 933717 w 933717"/>
              <a:gd name="connsiteY2" fmla="*/ 1133917 h 1442627"/>
              <a:gd name="connsiteX3" fmla="*/ 2814 w 933717"/>
              <a:gd name="connsiteY3" fmla="*/ 1157033 h 1442627"/>
              <a:gd name="connsiteX4" fmla="*/ 350 w 933717"/>
              <a:gd name="connsiteY4" fmla="*/ 1442627 h 1442627"/>
              <a:gd name="connsiteX0" fmla="*/ 719798 w 929717"/>
              <a:gd name="connsiteY0" fmla="*/ 1 h 1442627"/>
              <a:gd name="connsiteX1" fmla="*/ 271849 w 929717"/>
              <a:gd name="connsiteY1" fmla="*/ 0 h 1442627"/>
              <a:gd name="connsiteX2" fmla="*/ 929717 w 929717"/>
              <a:gd name="connsiteY2" fmla="*/ 1157035 h 1442627"/>
              <a:gd name="connsiteX3" fmla="*/ 2814 w 929717"/>
              <a:gd name="connsiteY3" fmla="*/ 1157033 h 1442627"/>
              <a:gd name="connsiteX4" fmla="*/ 350 w 929717"/>
              <a:gd name="connsiteY4" fmla="*/ 1442627 h 1442627"/>
              <a:gd name="connsiteX0" fmla="*/ 719798 w 933717"/>
              <a:gd name="connsiteY0" fmla="*/ 1 h 1442627"/>
              <a:gd name="connsiteX1" fmla="*/ 271849 w 933717"/>
              <a:gd name="connsiteY1" fmla="*/ 0 h 1442627"/>
              <a:gd name="connsiteX2" fmla="*/ 933717 w 933717"/>
              <a:gd name="connsiteY2" fmla="*/ 1166282 h 1442627"/>
              <a:gd name="connsiteX3" fmla="*/ 2814 w 933717"/>
              <a:gd name="connsiteY3" fmla="*/ 1157033 h 1442627"/>
              <a:gd name="connsiteX4" fmla="*/ 350 w 933717"/>
              <a:gd name="connsiteY4" fmla="*/ 1442627 h 1442627"/>
              <a:gd name="connsiteX0" fmla="*/ 719798 w 933717"/>
              <a:gd name="connsiteY0" fmla="*/ 0 h 1442626"/>
              <a:gd name="connsiteX1" fmla="*/ 915882 w 933717"/>
              <a:gd name="connsiteY1" fmla="*/ 457739 h 1442626"/>
              <a:gd name="connsiteX2" fmla="*/ 933717 w 933717"/>
              <a:gd name="connsiteY2" fmla="*/ 1166281 h 1442626"/>
              <a:gd name="connsiteX3" fmla="*/ 2814 w 933717"/>
              <a:gd name="connsiteY3" fmla="*/ 1157032 h 1442626"/>
              <a:gd name="connsiteX4" fmla="*/ 350 w 933717"/>
              <a:gd name="connsiteY4" fmla="*/ 1442626 h 1442626"/>
              <a:gd name="connsiteX0" fmla="*/ 919808 w 933717"/>
              <a:gd name="connsiteY0" fmla="*/ 1 h 984887"/>
              <a:gd name="connsiteX1" fmla="*/ 915882 w 933717"/>
              <a:gd name="connsiteY1" fmla="*/ 0 h 984887"/>
              <a:gd name="connsiteX2" fmla="*/ 933717 w 933717"/>
              <a:gd name="connsiteY2" fmla="*/ 708542 h 984887"/>
              <a:gd name="connsiteX3" fmla="*/ 2814 w 933717"/>
              <a:gd name="connsiteY3" fmla="*/ 699293 h 984887"/>
              <a:gd name="connsiteX4" fmla="*/ 350 w 933717"/>
              <a:gd name="connsiteY4" fmla="*/ 984887 h 984887"/>
              <a:gd name="connsiteX0" fmla="*/ 919808 w 933717"/>
              <a:gd name="connsiteY0" fmla="*/ 64732 h 1049618"/>
              <a:gd name="connsiteX1" fmla="*/ 791876 w 933717"/>
              <a:gd name="connsiteY1" fmla="*/ 0 h 1049618"/>
              <a:gd name="connsiteX2" fmla="*/ 933717 w 933717"/>
              <a:gd name="connsiteY2" fmla="*/ 773273 h 1049618"/>
              <a:gd name="connsiteX3" fmla="*/ 2814 w 933717"/>
              <a:gd name="connsiteY3" fmla="*/ 764024 h 1049618"/>
              <a:gd name="connsiteX4" fmla="*/ 350 w 933717"/>
              <a:gd name="connsiteY4" fmla="*/ 1049618 h 1049618"/>
              <a:gd name="connsiteX0" fmla="*/ 919808 w 933717"/>
              <a:gd name="connsiteY0" fmla="*/ 0 h 984886"/>
              <a:gd name="connsiteX1" fmla="*/ 933717 w 933717"/>
              <a:gd name="connsiteY1" fmla="*/ 708541 h 984886"/>
              <a:gd name="connsiteX2" fmla="*/ 2814 w 933717"/>
              <a:gd name="connsiteY2" fmla="*/ 699292 h 984886"/>
              <a:gd name="connsiteX3" fmla="*/ 350 w 933717"/>
              <a:gd name="connsiteY3" fmla="*/ 984886 h 984886"/>
              <a:gd name="connsiteX0" fmla="*/ 935809 w 935809"/>
              <a:gd name="connsiteY0" fmla="*/ 0 h 998757"/>
              <a:gd name="connsiteX1" fmla="*/ 933717 w 935809"/>
              <a:gd name="connsiteY1" fmla="*/ 722412 h 998757"/>
              <a:gd name="connsiteX2" fmla="*/ 2814 w 935809"/>
              <a:gd name="connsiteY2" fmla="*/ 713163 h 998757"/>
              <a:gd name="connsiteX3" fmla="*/ 350 w 935809"/>
              <a:gd name="connsiteY3" fmla="*/ 998757 h 998757"/>
              <a:gd name="connsiteX0" fmla="*/ 935809 w 935809"/>
              <a:gd name="connsiteY0" fmla="*/ 0 h 998757"/>
              <a:gd name="connsiteX1" fmla="*/ 933717 w 935809"/>
              <a:gd name="connsiteY1" fmla="*/ 703918 h 998757"/>
              <a:gd name="connsiteX2" fmla="*/ 2814 w 935809"/>
              <a:gd name="connsiteY2" fmla="*/ 713163 h 998757"/>
              <a:gd name="connsiteX3" fmla="*/ 350 w 935809"/>
              <a:gd name="connsiteY3" fmla="*/ 998757 h 998757"/>
              <a:gd name="connsiteX0" fmla="*/ 935809 w 935809"/>
              <a:gd name="connsiteY0" fmla="*/ 0 h 998757"/>
              <a:gd name="connsiteX1" fmla="*/ 933717 w 935809"/>
              <a:gd name="connsiteY1" fmla="*/ 717789 h 998757"/>
              <a:gd name="connsiteX2" fmla="*/ 2814 w 935809"/>
              <a:gd name="connsiteY2" fmla="*/ 713163 h 998757"/>
              <a:gd name="connsiteX3" fmla="*/ 350 w 935809"/>
              <a:gd name="connsiteY3" fmla="*/ 998757 h 998757"/>
              <a:gd name="connsiteX0" fmla="*/ 935809 w 941763"/>
              <a:gd name="connsiteY0" fmla="*/ 0 h 998757"/>
              <a:gd name="connsiteX1" fmla="*/ 941717 w 941763"/>
              <a:gd name="connsiteY1" fmla="*/ 703918 h 998757"/>
              <a:gd name="connsiteX2" fmla="*/ 2814 w 941763"/>
              <a:gd name="connsiteY2" fmla="*/ 713163 h 998757"/>
              <a:gd name="connsiteX3" fmla="*/ 350 w 941763"/>
              <a:gd name="connsiteY3" fmla="*/ 998757 h 998757"/>
              <a:gd name="connsiteX0" fmla="*/ 935809 w 941763"/>
              <a:gd name="connsiteY0" fmla="*/ 0 h 998757"/>
              <a:gd name="connsiteX1" fmla="*/ 941717 w 941763"/>
              <a:gd name="connsiteY1" fmla="*/ 717789 h 998757"/>
              <a:gd name="connsiteX2" fmla="*/ 2814 w 941763"/>
              <a:gd name="connsiteY2" fmla="*/ 713163 h 998757"/>
              <a:gd name="connsiteX3" fmla="*/ 350 w 941763"/>
              <a:gd name="connsiteY3" fmla="*/ 998757 h 998757"/>
              <a:gd name="connsiteX0" fmla="*/ 936995 w 942949"/>
              <a:gd name="connsiteY0" fmla="*/ 0 h 998757"/>
              <a:gd name="connsiteX1" fmla="*/ 942903 w 942949"/>
              <a:gd name="connsiteY1" fmla="*/ 717789 h 998757"/>
              <a:gd name="connsiteX2" fmla="*/ 0 w 942949"/>
              <a:gd name="connsiteY2" fmla="*/ 722410 h 998757"/>
              <a:gd name="connsiteX3" fmla="*/ 1536 w 942949"/>
              <a:gd name="connsiteY3" fmla="*/ 998757 h 998757"/>
              <a:gd name="connsiteX0" fmla="*/ 939822 w 945776"/>
              <a:gd name="connsiteY0" fmla="*/ 0 h 1200516"/>
              <a:gd name="connsiteX1" fmla="*/ 945730 w 945776"/>
              <a:gd name="connsiteY1" fmla="*/ 717789 h 1200516"/>
              <a:gd name="connsiteX2" fmla="*/ 2827 w 945776"/>
              <a:gd name="connsiteY2" fmla="*/ 722410 h 1200516"/>
              <a:gd name="connsiteX3" fmla="*/ 348 w 945776"/>
              <a:gd name="connsiteY3" fmla="*/ 1200516 h 1200516"/>
              <a:gd name="connsiteX0" fmla="*/ 939822 w 945776"/>
              <a:gd name="connsiteY0" fmla="*/ 0 h 1200516"/>
              <a:gd name="connsiteX1" fmla="*/ 945730 w 945776"/>
              <a:gd name="connsiteY1" fmla="*/ 932997 h 1200516"/>
              <a:gd name="connsiteX2" fmla="*/ 2827 w 945776"/>
              <a:gd name="connsiteY2" fmla="*/ 722410 h 1200516"/>
              <a:gd name="connsiteX3" fmla="*/ 348 w 945776"/>
              <a:gd name="connsiteY3" fmla="*/ 1200516 h 1200516"/>
              <a:gd name="connsiteX0" fmla="*/ 941010 w 946964"/>
              <a:gd name="connsiteY0" fmla="*/ 0 h 1200516"/>
              <a:gd name="connsiteX1" fmla="*/ 946918 w 946964"/>
              <a:gd name="connsiteY1" fmla="*/ 932997 h 1200516"/>
              <a:gd name="connsiteX2" fmla="*/ 0 w 946964"/>
              <a:gd name="connsiteY2" fmla="*/ 890542 h 1200516"/>
              <a:gd name="connsiteX3" fmla="*/ 1536 w 946964"/>
              <a:gd name="connsiteY3" fmla="*/ 1200516 h 1200516"/>
              <a:gd name="connsiteX0" fmla="*/ 941010 w 946964"/>
              <a:gd name="connsiteY0" fmla="*/ 0 h 1200516"/>
              <a:gd name="connsiteX1" fmla="*/ 946918 w 946964"/>
              <a:gd name="connsiteY1" fmla="*/ 932997 h 1200516"/>
              <a:gd name="connsiteX2" fmla="*/ 0 w 946964"/>
              <a:gd name="connsiteY2" fmla="*/ 944345 h 1200516"/>
              <a:gd name="connsiteX3" fmla="*/ 1536 w 946964"/>
              <a:gd name="connsiteY3" fmla="*/ 1200516 h 1200516"/>
              <a:gd name="connsiteX0" fmla="*/ 941010 w 946964"/>
              <a:gd name="connsiteY0" fmla="*/ 0 h 1200516"/>
              <a:gd name="connsiteX1" fmla="*/ 946918 w 946964"/>
              <a:gd name="connsiteY1" fmla="*/ 932997 h 1200516"/>
              <a:gd name="connsiteX2" fmla="*/ 0 w 946964"/>
              <a:gd name="connsiteY2" fmla="*/ 924170 h 1200516"/>
              <a:gd name="connsiteX3" fmla="*/ 1536 w 946964"/>
              <a:gd name="connsiteY3" fmla="*/ 1200516 h 1200516"/>
              <a:gd name="connsiteX0" fmla="*/ 941010 w 946964"/>
              <a:gd name="connsiteY0" fmla="*/ 0 h 1200516"/>
              <a:gd name="connsiteX1" fmla="*/ 946918 w 946964"/>
              <a:gd name="connsiteY1" fmla="*/ 932997 h 1200516"/>
              <a:gd name="connsiteX2" fmla="*/ 0 w 946964"/>
              <a:gd name="connsiteY2" fmla="*/ 937621 h 1200516"/>
              <a:gd name="connsiteX3" fmla="*/ 1536 w 946964"/>
              <a:gd name="connsiteY3" fmla="*/ 1200516 h 1200516"/>
              <a:gd name="connsiteX0" fmla="*/ 939516 w 945470"/>
              <a:gd name="connsiteY0" fmla="*/ 0 h 1200516"/>
              <a:gd name="connsiteX1" fmla="*/ 945424 w 945470"/>
              <a:gd name="connsiteY1" fmla="*/ 932997 h 1200516"/>
              <a:gd name="connsiteX2" fmla="*/ 56469 w 945470"/>
              <a:gd name="connsiteY2" fmla="*/ 942245 h 1200516"/>
              <a:gd name="connsiteX3" fmla="*/ 42 w 945470"/>
              <a:gd name="connsiteY3" fmla="*/ 1200516 h 1200516"/>
              <a:gd name="connsiteX0" fmla="*/ 941010 w 946964"/>
              <a:gd name="connsiteY0" fmla="*/ 0 h 1200516"/>
              <a:gd name="connsiteX1" fmla="*/ 946918 w 946964"/>
              <a:gd name="connsiteY1" fmla="*/ 932997 h 1200516"/>
              <a:gd name="connsiteX2" fmla="*/ 0 w 946964"/>
              <a:gd name="connsiteY2" fmla="*/ 942245 h 1200516"/>
              <a:gd name="connsiteX3" fmla="*/ 1536 w 946964"/>
              <a:gd name="connsiteY3" fmla="*/ 1200516 h 1200516"/>
              <a:gd name="connsiteX0" fmla="*/ 1185138 w 1191092"/>
              <a:gd name="connsiteY0" fmla="*/ 0 h 1131161"/>
              <a:gd name="connsiteX1" fmla="*/ 1191046 w 1191092"/>
              <a:gd name="connsiteY1" fmla="*/ 932997 h 1131161"/>
              <a:gd name="connsiteX2" fmla="*/ 244128 w 1191092"/>
              <a:gd name="connsiteY2" fmla="*/ 942245 h 1131161"/>
              <a:gd name="connsiteX3" fmla="*/ 10 w 1191092"/>
              <a:gd name="connsiteY3" fmla="*/ 1131161 h 1131161"/>
              <a:gd name="connsiteX0" fmla="*/ 942657 w 948611"/>
              <a:gd name="connsiteY0" fmla="*/ 0 h 1242128"/>
              <a:gd name="connsiteX1" fmla="*/ 948565 w 948611"/>
              <a:gd name="connsiteY1" fmla="*/ 932997 h 1242128"/>
              <a:gd name="connsiteX2" fmla="*/ 1647 w 948611"/>
              <a:gd name="connsiteY2" fmla="*/ 942245 h 1242128"/>
              <a:gd name="connsiteX3" fmla="*/ 423 w 948611"/>
              <a:gd name="connsiteY3" fmla="*/ 1242128 h 1242128"/>
              <a:gd name="connsiteX0" fmla="*/ 941010 w 946964"/>
              <a:gd name="connsiteY0" fmla="*/ 0 h 1237504"/>
              <a:gd name="connsiteX1" fmla="*/ 946918 w 946964"/>
              <a:gd name="connsiteY1" fmla="*/ 932997 h 1237504"/>
              <a:gd name="connsiteX2" fmla="*/ 0 w 946964"/>
              <a:gd name="connsiteY2" fmla="*/ 942245 h 1237504"/>
              <a:gd name="connsiteX3" fmla="*/ 4296 w 946964"/>
              <a:gd name="connsiteY3" fmla="*/ 1237504 h 1237504"/>
              <a:gd name="connsiteX0" fmla="*/ 938250 w 944204"/>
              <a:gd name="connsiteY0" fmla="*/ 0 h 1237504"/>
              <a:gd name="connsiteX1" fmla="*/ 944158 w 944204"/>
              <a:gd name="connsiteY1" fmla="*/ 932997 h 1237504"/>
              <a:gd name="connsiteX2" fmla="*/ 0 w 944204"/>
              <a:gd name="connsiteY2" fmla="*/ 919127 h 1237504"/>
              <a:gd name="connsiteX3" fmla="*/ 1536 w 944204"/>
              <a:gd name="connsiteY3" fmla="*/ 1237504 h 1237504"/>
              <a:gd name="connsiteX0" fmla="*/ 938250 w 944204"/>
              <a:gd name="connsiteY0" fmla="*/ 0 h 1237504"/>
              <a:gd name="connsiteX1" fmla="*/ 944158 w 944204"/>
              <a:gd name="connsiteY1" fmla="*/ 932997 h 1237504"/>
              <a:gd name="connsiteX2" fmla="*/ 0 w 944204"/>
              <a:gd name="connsiteY2" fmla="*/ 919127 h 1237504"/>
              <a:gd name="connsiteX3" fmla="*/ 1536 w 944204"/>
              <a:gd name="connsiteY3" fmla="*/ 1237504 h 1237504"/>
              <a:gd name="connsiteX0" fmla="*/ 938250 w 944204"/>
              <a:gd name="connsiteY0" fmla="*/ 0 h 1237504"/>
              <a:gd name="connsiteX1" fmla="*/ 944158 w 944204"/>
              <a:gd name="connsiteY1" fmla="*/ 932997 h 1237504"/>
              <a:gd name="connsiteX2" fmla="*/ 0 w 944204"/>
              <a:gd name="connsiteY2" fmla="*/ 919127 h 1237504"/>
              <a:gd name="connsiteX3" fmla="*/ 1536 w 944204"/>
              <a:gd name="connsiteY3" fmla="*/ 1237504 h 1237504"/>
              <a:gd name="connsiteX0" fmla="*/ 938250 w 944158"/>
              <a:gd name="connsiteY0" fmla="*/ 0 h 1237504"/>
              <a:gd name="connsiteX1" fmla="*/ 944158 w 944158"/>
              <a:gd name="connsiteY1" fmla="*/ 932997 h 1237504"/>
              <a:gd name="connsiteX2" fmla="*/ 0 w 944158"/>
              <a:gd name="connsiteY2" fmla="*/ 919127 h 1237504"/>
              <a:gd name="connsiteX3" fmla="*/ 1536 w 944158"/>
              <a:gd name="connsiteY3" fmla="*/ 1237504 h 1237504"/>
              <a:gd name="connsiteX0" fmla="*/ 938250 w 944158"/>
              <a:gd name="connsiteY0" fmla="*/ 0 h 1237504"/>
              <a:gd name="connsiteX1" fmla="*/ 944158 w 944158"/>
              <a:gd name="connsiteY1" fmla="*/ 932997 h 1237504"/>
              <a:gd name="connsiteX2" fmla="*/ 0 w 944158"/>
              <a:gd name="connsiteY2" fmla="*/ 919127 h 1237504"/>
              <a:gd name="connsiteX3" fmla="*/ 1536 w 944158"/>
              <a:gd name="connsiteY3" fmla="*/ 1237504 h 1237504"/>
              <a:gd name="connsiteX0" fmla="*/ 938250 w 944158"/>
              <a:gd name="connsiteY0" fmla="*/ 0 h 1237504"/>
              <a:gd name="connsiteX1" fmla="*/ 944158 w 944158"/>
              <a:gd name="connsiteY1" fmla="*/ 932997 h 1237504"/>
              <a:gd name="connsiteX2" fmla="*/ 0 w 944158"/>
              <a:gd name="connsiteY2" fmla="*/ 919127 h 1237504"/>
              <a:gd name="connsiteX3" fmla="*/ 1536 w 944158"/>
              <a:gd name="connsiteY3" fmla="*/ 1237504 h 1237504"/>
              <a:gd name="connsiteX0" fmla="*/ 938250 w 944158"/>
              <a:gd name="connsiteY0" fmla="*/ 0 h 1237504"/>
              <a:gd name="connsiteX1" fmla="*/ 944158 w 944158"/>
              <a:gd name="connsiteY1" fmla="*/ 919126 h 1237504"/>
              <a:gd name="connsiteX2" fmla="*/ 0 w 944158"/>
              <a:gd name="connsiteY2" fmla="*/ 919127 h 1237504"/>
              <a:gd name="connsiteX3" fmla="*/ 1536 w 944158"/>
              <a:gd name="connsiteY3" fmla="*/ 1237504 h 123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158" h="1237504">
                <a:moveTo>
                  <a:pt x="938250" y="0"/>
                </a:moveTo>
                <a:cubicBezTo>
                  <a:pt x="940219" y="310999"/>
                  <a:pt x="942189" y="608127"/>
                  <a:pt x="944158" y="919126"/>
                </a:cubicBezTo>
                <a:lnTo>
                  <a:pt x="0" y="919127"/>
                </a:lnTo>
                <a:lnTo>
                  <a:pt x="1536" y="1237504"/>
                </a:lnTo>
              </a:path>
            </a:pathLst>
          </a:custGeom>
          <a:noFill/>
          <a:ln w="7620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triangle" w="med" len="sm"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D09159DE-FAC8-477F-41F4-187BF6956813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4737552" y="2342128"/>
            <a:ext cx="1628162" cy="323608"/>
          </a:xfrm>
          <a:prstGeom prst="bentConnector2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miter lim="800000"/>
            <a:headEnd w="med" len="sm"/>
            <a:tailEnd type="triangle" w="med" len="sm"/>
          </a:ln>
          <a:effectLst/>
        </p:spPr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84B27541-BFA8-3EA4-9D9B-19CAF7902E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92192" y="3054419"/>
            <a:ext cx="694130" cy="2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ysClr val="windowText" lastClr="000000"/>
            </a:solidFill>
            <a:prstDash val="solid"/>
            <a:miter lim="800000"/>
            <a:headEnd w="med" len="sm"/>
            <a:tailEnd type="triangle" w="med" len="sm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989222FC-CC9E-9A1C-EB62-5311CC3C154F}"/>
              </a:ext>
            </a:extLst>
          </p:cNvPr>
          <p:cNvSpPr txBox="1"/>
          <p:nvPr/>
        </p:nvSpPr>
        <p:spPr>
          <a:xfrm>
            <a:off x="5693477" y="2822884"/>
            <a:ext cx="904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7EA1DE9-4B82-10E6-E10A-D534FF9D896F}"/>
              </a:ext>
            </a:extLst>
          </p:cNvPr>
          <p:cNvSpPr txBox="1"/>
          <p:nvPr/>
        </p:nvSpPr>
        <p:spPr>
          <a:xfrm>
            <a:off x="7086140" y="2815266"/>
            <a:ext cx="904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0674FF3A-09C7-6D29-6C4E-9BCC17809D65}"/>
              </a:ext>
            </a:extLst>
          </p:cNvPr>
          <p:cNvCxnSpPr>
            <a:cxnSpLocks/>
          </p:cNvCxnSpPr>
          <p:nvPr/>
        </p:nvCxnSpPr>
        <p:spPr>
          <a:xfrm rot="5400000">
            <a:off x="667183" y="3003103"/>
            <a:ext cx="3994612" cy="484309"/>
          </a:xfrm>
          <a:prstGeom prst="bentConnector3">
            <a:avLst>
              <a:gd name="adj1" fmla="val -74"/>
            </a:avLst>
          </a:prstGeom>
          <a:noFill/>
          <a:ln w="104775" cap="flat" cmpd="sng" algn="ctr">
            <a:solidFill>
              <a:sysClr val="windowText" lastClr="000000"/>
            </a:solidFill>
            <a:prstDash val="sysDash"/>
            <a:miter lim="800000"/>
            <a:headEnd type="triangle" w="med" len="sm"/>
            <a:tailEnd type="none" w="med" len="sm"/>
          </a:ln>
          <a:effectLst/>
        </p:spPr>
      </p:cxnSp>
      <p:pic>
        <p:nvPicPr>
          <p:cNvPr id="71" name="Picture 14" descr="aurelia Download png">
            <a:extLst>
              <a:ext uri="{FF2B5EF4-FFF2-40B4-BE49-F238E27FC236}">
                <a16:creationId xmlns:a16="http://schemas.microsoft.com/office/drawing/2014/main" id="{FC878443-9FBA-6845-D9F7-A36AF3DA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42" y="883575"/>
            <a:ext cx="320112" cy="32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2D2C06D0-D97C-8CD8-42F8-69461C904DFB}"/>
              </a:ext>
            </a:extLst>
          </p:cNvPr>
          <p:cNvSpPr txBox="1"/>
          <p:nvPr/>
        </p:nvSpPr>
        <p:spPr>
          <a:xfrm>
            <a:off x="4687530" y="1136929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Aurelia 2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9AC9A86-F120-0C3A-9788-42DB41B49F5D}"/>
              </a:ext>
            </a:extLst>
          </p:cNvPr>
          <p:cNvSpPr/>
          <p:nvPr/>
        </p:nvSpPr>
        <p:spPr>
          <a:xfrm>
            <a:off x="3156665" y="872245"/>
            <a:ext cx="1347493" cy="6310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Aurelia Webpage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B927470-2DBC-19A0-ED8A-0F687932D9DF}"/>
              </a:ext>
            </a:extLst>
          </p:cNvPr>
          <p:cNvSpPr/>
          <p:nvPr/>
        </p:nvSpPr>
        <p:spPr>
          <a:xfrm>
            <a:off x="3272072" y="1148414"/>
            <a:ext cx="1116678" cy="29902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View Templating</a:t>
            </a:r>
          </a:p>
        </p:txBody>
      </p:sp>
    </p:spTree>
    <p:extLst>
      <p:ext uri="{BB962C8B-B14F-4D97-AF65-F5344CB8AC3E}">
        <p14:creationId xmlns:p14="http://schemas.microsoft.com/office/powerpoint/2010/main" val="15643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MUFF Fabian</dc:creator>
  <cp:lastModifiedBy>MUFF Fabian</cp:lastModifiedBy>
  <cp:revision>2</cp:revision>
  <dcterms:created xsi:type="dcterms:W3CDTF">2024-06-20T11:41:45Z</dcterms:created>
  <dcterms:modified xsi:type="dcterms:W3CDTF">2024-06-20T13:01:50Z</dcterms:modified>
</cp:coreProperties>
</file>