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3" r:id="rId4"/>
    <p:sldId id="262" r:id="rId5"/>
    <p:sldId id="257" r:id="rId6"/>
    <p:sldId id="258" r:id="rId7"/>
    <p:sldId id="259" r:id="rId8"/>
    <p:sldId id="260" r:id="rId9"/>
    <p:sldId id="267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3179-6ABB-0F21-FB77-CEC4F6CFF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FC5C4A-BE57-67DF-A84A-E500D544A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BC20B-8779-771C-034A-6B1B29E3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00F3C-8780-BA25-22BE-F95570CD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1EA25-4D77-6FD7-8DAA-8346C2F4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63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42ED1-3307-2BA1-D861-FD328379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216A38-F655-2FFA-B036-FA816509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CD679-3EED-5786-DED7-B91AF10F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78408-90F6-6BE4-9CDE-251ECAAF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87AF5-6E11-9EBF-C6AC-1B967938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9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1D470C-1CD6-9495-B012-A8CA2201F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77E9C6-C429-4B93-C07C-7B4D8639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1C11E-6266-21EA-F0B1-D4000DF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717E1D-878D-3959-968C-E320860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D0556C-F5BE-97D7-4695-6170D8CE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08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D4DD-FC2D-FC7B-5485-7C44D3FE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F53B5-7E9E-44B8-7AB5-C1342E18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E1D17-EEE1-4792-4F6C-6222CA44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7FBD7-ADCD-A93F-4048-29767F3E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B05-BA9E-1483-BDA3-E017CEBB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2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111A9-CACB-E929-2C6C-901294FB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A0873A-1A29-FEFC-05B3-D4B3B7F3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DF952-7BA0-0B55-EA3B-3391DBC5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F3B54-7A67-9444-8ACC-5FFB75C4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7C4A5-931C-DF23-60AB-75655482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794CA-F088-4D5C-F6CD-FC1B4D73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28A40-BD70-DCF7-A2E8-35ADC40E9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70605-286A-FF2B-E942-E0334DE60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D64994-08DC-788A-2EF3-E8A505AA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FCB263-3D35-DDD9-0D60-BB7C403C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3F2657-4802-E21C-B707-EC886EB2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1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9418E-A30B-C3AA-5B5F-86F186E7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9C9CE-0E7F-6603-20B8-845FB0D0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715D6E-93C0-2B9B-6369-F43866C99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0AC085-7519-0798-EC8F-7EDFCAD5C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86AA57-D00E-D0E0-B17B-2199EBF56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0D952A-F6DD-2C04-677B-B3F69CE2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51AD97-E057-8E85-03F7-441831DB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CC152E-6AC7-CF79-2EBC-40F7CE6B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0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FBC15-FBCC-F33E-3861-F06300C3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C0ED5A-1307-BA6F-523E-C9464859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E90744-6213-B4B6-DBC8-EA86146E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49A29B-340C-311A-FD4A-1778172C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6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0E504B-879B-BF19-0BDE-FF8DB8FD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2CFFE2-C768-0372-275A-045CFE4C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34FFF2-9820-AA35-7C2F-99371BA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06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DFAD9-1D8F-EB60-DDB3-D071AAA5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4F8DB-2D2D-E0E8-275B-50486BF6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818325-9890-42C4-ED19-D4290E5A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4D4ECB-5032-FF0A-39BC-3D73AC22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1BB11-CBB5-9A5F-1556-B82DAF0A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866AB3-73E0-7F3F-334B-EE204055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8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1831B-8E36-7CB6-6E24-AA864D1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CCDB22-55F9-0BA2-3A5C-A4F48574E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95E351-DB98-9684-59BA-36970C01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200D89-3A0B-8515-FF30-FE0092AA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5E86D8-E7B2-EEB9-B036-9546DF18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57CD61-43A8-E192-68A4-C3A8383C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26D200-A4B8-3B7C-186C-7749041B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A49890-C2A5-9F29-1DE5-91FBB69B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E8D5A-57E2-A9BD-512D-5D35DF242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00DB-CA03-4792-9B00-C35E38FDFAB1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1B292-A261-8B10-79FF-769D7AC65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7C5F0-10F1-209D-A8E5-D71F2B205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98D43-DBB1-40E5-ABA2-22A8D1C17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754F-7186-A034-9ACC-8F7F4E70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8B796-5A7C-3EC7-3BEE-F81CA9C5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64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7378-408F-575C-026B-32868E119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27D9D0-46D9-AD42-2DDD-667B1D59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83" y="1226065"/>
            <a:ext cx="3801005" cy="28293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0352B8-9430-D7D9-EB8B-01133657FAB4}"/>
              </a:ext>
            </a:extLst>
          </p:cNvPr>
          <p:cNvSpPr txBox="1"/>
          <p:nvPr/>
        </p:nvSpPr>
        <p:spPr>
          <a:xfrm>
            <a:off x="4384683" y="5124103"/>
            <a:ext cx="4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latin typeface="Algerian" panose="04020705040A02060702" pitchFamily="82" charset="0"/>
              </a:rPr>
              <a:t>Intuneric</a:t>
            </a:r>
            <a:endParaRPr lang="es-E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53CAA-0CB7-03FB-CBB4-A159B1F2B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4793B3-A8AB-0E09-0FB0-44F94F84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333207"/>
            <a:ext cx="6735115" cy="41915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BB6A9F2-4FB5-710A-6D98-DCE00A520BC3}"/>
              </a:ext>
            </a:extLst>
          </p:cNvPr>
          <p:cNvSpPr txBox="1"/>
          <p:nvPr/>
        </p:nvSpPr>
        <p:spPr>
          <a:xfrm>
            <a:off x="4238390" y="5524792"/>
            <a:ext cx="4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latin typeface="Algerian" panose="04020705040A02060702" pitchFamily="82" charset="0"/>
              </a:rPr>
              <a:t>Lacustele</a:t>
            </a:r>
            <a:endParaRPr lang="es-E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8D92-4F62-F720-7B49-D2C094B97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CAF820-683C-E234-D3EC-E7BF3911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65" y="1037891"/>
            <a:ext cx="389626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5B87D-DCEE-CBF7-5BAA-632C00312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00679"/>
            <a:ext cx="6781800" cy="42386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A450002-3BCA-2F3D-2161-952D0AC1BBC4}"/>
              </a:ext>
            </a:extLst>
          </p:cNvPr>
          <p:cNvSpPr txBox="1"/>
          <p:nvPr/>
        </p:nvSpPr>
        <p:spPr>
          <a:xfrm>
            <a:off x="2077106" y="4538008"/>
            <a:ext cx="8037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latin typeface="Algerian" panose="04020705040A02060702" pitchFamily="82" charset="0"/>
              </a:rPr>
              <a:t>Apa </a:t>
            </a:r>
            <a:r>
              <a:rPr lang="es-ES" sz="6000" b="1" dirty="0" err="1">
                <a:latin typeface="Algerian" panose="04020705040A02060702" pitchFamily="82" charset="0"/>
              </a:rPr>
              <a:t>trasnformata</a:t>
            </a:r>
            <a:r>
              <a:rPr lang="es-ES" sz="6000" b="1" dirty="0">
                <a:latin typeface="Algerian" panose="04020705040A02060702" pitchFamily="82" charset="0"/>
              </a:rPr>
              <a:t> in </a:t>
            </a:r>
            <a:r>
              <a:rPr lang="es-ES" sz="6000" b="1" dirty="0" err="1">
                <a:latin typeface="Algerian" panose="04020705040A02060702" pitchFamily="82" charset="0"/>
              </a:rPr>
              <a:t>Sange</a:t>
            </a:r>
            <a:r>
              <a:rPr lang="es-ES" sz="6000" b="1" dirty="0">
                <a:latin typeface="Algerian" panose="04020705040A02060702" pitchFamily="82" charset="0"/>
              </a:rPr>
              <a:t> </a:t>
            </a:r>
            <a:endParaRPr lang="es-E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6A758-696A-E41F-7DC2-F5D2B1798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133EB0F-1162-6746-05D2-C4EBBBA8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862E435-461E-02EE-DC95-D27F44A3C1A7}"/>
              </a:ext>
            </a:extLst>
          </p:cNvPr>
          <p:cNvSpPr txBox="1"/>
          <p:nvPr/>
        </p:nvSpPr>
        <p:spPr>
          <a:xfrm>
            <a:off x="8342586" y="1876097"/>
            <a:ext cx="4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latin typeface="Algerian" panose="04020705040A02060702" pitchFamily="82" charset="0"/>
              </a:rPr>
              <a:t>Broaste</a:t>
            </a:r>
            <a:endParaRPr lang="es-E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5F4AC-3B62-4986-4777-752F66AFD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EF5684-D452-FACA-F33B-CF2EF9D9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309127"/>
            <a:ext cx="8097380" cy="623974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2523170-B88D-827A-4B85-B49F8E8E2FE5}"/>
              </a:ext>
            </a:extLst>
          </p:cNvPr>
          <p:cNvSpPr txBox="1"/>
          <p:nvPr/>
        </p:nvSpPr>
        <p:spPr>
          <a:xfrm>
            <a:off x="8074570" y="4934607"/>
            <a:ext cx="4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latin typeface="Algerian" panose="04020705040A02060702" pitchFamily="82" charset="0"/>
              </a:rPr>
              <a:t>Paduchi</a:t>
            </a:r>
            <a:endParaRPr lang="es-E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4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BC35D7-69C4-7E98-2DC7-C887CD70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638050"/>
            <a:ext cx="5468113" cy="3581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EB06C7-F6A2-58AE-66B5-C2732003FDDD}"/>
              </a:ext>
            </a:extLst>
          </p:cNvPr>
          <p:cNvSpPr txBox="1"/>
          <p:nvPr/>
        </p:nvSpPr>
        <p:spPr>
          <a:xfrm>
            <a:off x="4889936" y="5439103"/>
            <a:ext cx="4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latin typeface="Algerian" panose="04020705040A02060702" pitchFamily="82" charset="0"/>
              </a:rPr>
              <a:t>CIUMA</a:t>
            </a:r>
            <a:endParaRPr lang="es-E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2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962D6-2424-0B4C-4CFE-8FED0A062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0EDE0D-298A-5C67-517A-C488A17F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1776182"/>
            <a:ext cx="5639587" cy="33056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6AB97AE-F5BE-1267-C784-F51DA7EBB59C}"/>
              </a:ext>
            </a:extLst>
          </p:cNvPr>
          <p:cNvSpPr txBox="1"/>
          <p:nvPr/>
        </p:nvSpPr>
        <p:spPr>
          <a:xfrm>
            <a:off x="4889936" y="5439103"/>
            <a:ext cx="4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latin typeface="Algerian" panose="04020705040A02060702" pitchFamily="82" charset="0"/>
              </a:rPr>
              <a:t>CIUMA</a:t>
            </a:r>
            <a:endParaRPr lang="es-E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7E189-EE51-EB37-592D-7DA10CC9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1A8A2E-6F99-74CF-4C79-DEAD9CC36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2EB3EB-B7BC-ED9E-9354-B8A6B603F115}"/>
              </a:ext>
            </a:extLst>
          </p:cNvPr>
          <p:cNvSpPr txBox="1"/>
          <p:nvPr/>
        </p:nvSpPr>
        <p:spPr>
          <a:xfrm>
            <a:off x="8925908" y="5359263"/>
            <a:ext cx="4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latin typeface="Algerian" panose="04020705040A02060702" pitchFamily="82" charset="0"/>
              </a:rPr>
              <a:t>Buele</a:t>
            </a:r>
            <a:endParaRPr lang="es-E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EBF86-8E37-3078-B104-403E4F1C0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C7E0FB1-AA56-AE79-FC5F-B54C2DB8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604708"/>
            <a:ext cx="7440063" cy="36485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2CBAACC-546E-416D-74D9-920A649CADF1}"/>
              </a:ext>
            </a:extLst>
          </p:cNvPr>
          <p:cNvSpPr txBox="1"/>
          <p:nvPr/>
        </p:nvSpPr>
        <p:spPr>
          <a:xfrm>
            <a:off x="4790183" y="5621983"/>
            <a:ext cx="4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latin typeface="Algerian" panose="04020705040A02060702" pitchFamily="82" charset="0"/>
              </a:rPr>
              <a:t>Grindin</a:t>
            </a:r>
            <a:r>
              <a:rPr lang="ro-RO" sz="6000" b="1" dirty="0">
                <a:latin typeface="Algerian" panose="04020705040A02060702" pitchFamily="82" charset="0"/>
              </a:rPr>
              <a:t>a</a:t>
            </a:r>
            <a:endParaRPr lang="es-E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F471-39AE-41D0-92BD-590058AC8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D4FA78F-8AFE-10AD-ADED-51AD86ADABF0}"/>
              </a:ext>
            </a:extLst>
          </p:cNvPr>
          <p:cNvSpPr txBox="1"/>
          <p:nvPr/>
        </p:nvSpPr>
        <p:spPr>
          <a:xfrm>
            <a:off x="4790183" y="5621983"/>
            <a:ext cx="465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err="1">
                <a:latin typeface="Algerian" panose="04020705040A02060702" pitchFamily="82" charset="0"/>
              </a:rPr>
              <a:t>Lacuste</a:t>
            </a:r>
            <a:endParaRPr lang="es-ES" b="1" dirty="0"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A0E9DB-7CB8-8F85-F52A-B0415346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642" y="1351773"/>
            <a:ext cx="4650827" cy="33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</Words>
  <Application>Microsoft Office PowerPoint</Application>
  <PresentationFormat>Panorámica</PresentationFormat>
  <Paragraphs>10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Marius Cosmin Magurean</dc:creator>
  <cp:lastModifiedBy>Marius Cosmin Magurean</cp:lastModifiedBy>
  <cp:revision>3</cp:revision>
  <dcterms:created xsi:type="dcterms:W3CDTF">2024-02-18T08:17:54Z</dcterms:created>
  <dcterms:modified xsi:type="dcterms:W3CDTF">2024-02-18T09:14:36Z</dcterms:modified>
</cp:coreProperties>
</file>