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6" r:id="rId3"/>
    <p:sldId id="325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306"/>
            <p14:sldId id="325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65907-D77C-45B6-8226-E57CD4299A47}" v="39" dt="2024-10-27T15:30:46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0226" autoAdjust="0"/>
  </p:normalViewPr>
  <p:slideViewPr>
    <p:cSldViewPr snapToGrid="0">
      <p:cViewPr>
        <p:scale>
          <a:sx n="66" d="100"/>
          <a:sy n="66" d="100"/>
        </p:scale>
        <p:origin x="17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703F2B72-FF3D-4A00-8398-F7457EE6921A}"/>
    <pc:docChg chg="undo custSel addSld delSld modSld sldOrd modSection">
      <pc:chgData name="Tanveer Rahman" userId="b9e812219a1db5d0" providerId="LiveId" clId="{703F2B72-FF3D-4A00-8398-F7457EE6921A}" dt="2024-10-24T16:32:22.214" v="351" actId="26606"/>
      <pc:docMkLst>
        <pc:docMk/>
      </pc:docMkLst>
      <pc:sldChg chg="modSp mod">
        <pc:chgData name="Tanveer Rahman" userId="b9e812219a1db5d0" providerId="LiveId" clId="{703F2B72-FF3D-4A00-8398-F7457EE6921A}" dt="2024-10-24T15:03:05.436" v="209" actId="20577"/>
        <pc:sldMkLst>
          <pc:docMk/>
          <pc:sldMk cId="3508605874" sldId="256"/>
        </pc:sldMkLst>
        <pc:spChg chg="mod">
          <ac:chgData name="Tanveer Rahman" userId="b9e812219a1db5d0" providerId="LiveId" clId="{703F2B72-FF3D-4A00-8398-F7457EE6921A}" dt="2024-10-24T14:45:17.015" v="3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703F2B72-FF3D-4A00-8398-F7457EE6921A}" dt="2024-10-24T14:45:42.792" v="8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703F2B72-FF3D-4A00-8398-F7457EE6921A}" dt="2024-10-24T15:03:05.436" v="20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addSp delSp modSp mod">
        <pc:chgData name="Tanveer Rahman" userId="b9e812219a1db5d0" providerId="LiveId" clId="{703F2B72-FF3D-4A00-8398-F7457EE6921A}" dt="2024-10-24T14:47:35.920" v="101" actId="26606"/>
        <pc:sldMkLst>
          <pc:docMk/>
          <pc:sldMk cId="276965363" sldId="306"/>
        </pc:sldMkLst>
        <pc:spChg chg="mo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2" creationId="{621F330D-3B3E-D007-E717-1A1002C2214C}"/>
          </ac:spMkLst>
        </pc:spChg>
        <pc:spChg chg="add del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0" creationId="{BF7BC237-77DF-4DFB-94F7-DB493EDA1C7C}"/>
          </ac:spMkLst>
        </pc:spChg>
        <pc:spChg chg="add del">
          <ac:chgData name="Tanveer Rahman" userId="b9e812219a1db5d0" providerId="LiveId" clId="{703F2B72-FF3D-4A00-8398-F7457EE6921A}" dt="2024-10-24T14:47:35.867" v="100" actId="26606"/>
          <ac:spMkLst>
            <pc:docMk/>
            <pc:sldMk cId="276965363" sldId="306"/>
            <ac:spMk id="65" creationId="{BF7BC237-77DF-4DFB-94F7-DB493EDA1C7C}"/>
          </ac:spMkLst>
        </pc:spChg>
        <pc:spChg chg="ad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7" creationId="{AD30EFE3-9611-4841-9BC3-E51D7A359650}"/>
          </ac:spMkLst>
        </pc:spChg>
        <pc:graphicFrameChg chg="mod modGraphic">
          <ac:chgData name="Tanveer Rahman" userId="b9e812219a1db5d0" providerId="LiveId" clId="{703F2B72-FF3D-4A00-8398-F7457EE6921A}" dt="2024-10-24T14:47:35.920" v="101" actId="26606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 ord">
        <pc:chgData name="Tanveer Rahman" userId="b9e812219a1db5d0" providerId="LiveId" clId="{703F2B72-FF3D-4A00-8398-F7457EE6921A}" dt="2024-10-24T14:56:50.352" v="173" actId="20577"/>
        <pc:sldMkLst>
          <pc:docMk/>
          <pc:sldMk cId="3553542440" sldId="308"/>
        </pc:sldMkLst>
        <pc:spChg chg="mod">
          <ac:chgData name="Tanveer Rahman" userId="b9e812219a1db5d0" providerId="LiveId" clId="{703F2B72-FF3D-4A00-8398-F7457EE6921A}" dt="2024-10-24T14:53:26.839" v="134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703F2B72-FF3D-4A00-8398-F7457EE6921A}" dt="2024-10-24T14:56:50.352" v="173" actId="20577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703F2B72-FF3D-4A00-8398-F7457EE6921A}" dt="2024-10-24T14:56:46.008" v="170" actId="1076"/>
          <ac:picMkLst>
            <pc:docMk/>
            <pc:sldMk cId="3553542440" sldId="308"/>
            <ac:picMk id="4" creationId="{FC5BE0D1-B8E7-0DB1-EFA1-83B17C550283}"/>
          </ac:picMkLst>
        </pc:picChg>
        <pc:picChg chg="del">
          <ac:chgData name="Tanveer Rahman" userId="b9e812219a1db5d0" providerId="LiveId" clId="{703F2B72-FF3D-4A00-8398-F7457EE6921A}" dt="2024-10-24T14:54:58.895" v="147" actId="478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703F2B72-FF3D-4A00-8398-F7457EE6921A}" dt="2024-10-24T15:01:41.087" v="197" actId="20577"/>
        <pc:sldMkLst>
          <pc:docMk/>
          <pc:sldMk cId="3025970860" sldId="317"/>
        </pc:sldMkLst>
        <pc:spChg chg="mod">
          <ac:chgData name="Tanveer Rahman" userId="b9e812219a1db5d0" providerId="LiveId" clId="{703F2B72-FF3D-4A00-8398-F7457EE6921A}" dt="2024-10-24T15:01:24.872" v="193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703F2B72-FF3D-4A00-8398-F7457EE6921A}" dt="2024-10-24T15:01:41.087" v="197" actId="20577"/>
          <ac:spMkLst>
            <pc:docMk/>
            <pc:sldMk cId="3025970860" sldId="317"/>
            <ac:spMk id="3" creationId="{0D7B1352-5FA2-4F7A-A7A3-A0E5D05799D4}"/>
          </ac:spMkLst>
        </pc:spChg>
      </pc:sldChg>
      <pc:sldChg chg="modSp mod">
        <pc:chgData name="Tanveer Rahman" userId="b9e812219a1db5d0" providerId="LiveId" clId="{703F2B72-FF3D-4A00-8398-F7457EE6921A}" dt="2024-10-24T14:52:44.690" v="129" actId="478"/>
        <pc:sldMkLst>
          <pc:docMk/>
          <pc:sldMk cId="3069559215" sldId="324"/>
        </pc:sldMkLst>
        <pc:spChg chg="mod">
          <ac:chgData name="Tanveer Rahman" userId="b9e812219a1db5d0" providerId="LiveId" clId="{703F2B72-FF3D-4A00-8398-F7457EE6921A}" dt="2024-10-24T14:51:29.319" v="119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703F2B72-FF3D-4A00-8398-F7457EE6921A}" dt="2024-10-24T14:52:44.690" v="129" actId="478"/>
          <ac:graphicFrameMkLst>
            <pc:docMk/>
            <pc:sldMk cId="3069559215" sldId="324"/>
            <ac:graphicFrameMk id="6" creationId="{E0AD05F7-43A7-EB43-8E7E-DADDAA2B5265}"/>
          </ac:graphicFrameMkLst>
        </pc:graphicFrameChg>
      </pc:sldChg>
      <pc:sldChg chg="modSp mod ord">
        <pc:chgData name="Tanveer Rahman" userId="b9e812219a1db5d0" providerId="LiveId" clId="{703F2B72-FF3D-4A00-8398-F7457EE6921A}" dt="2024-10-24T14:49:01.902" v="109"/>
        <pc:sldMkLst>
          <pc:docMk/>
          <pc:sldMk cId="3529382961" sldId="325"/>
        </pc:sldMkLst>
        <pc:spChg chg="mod">
          <ac:chgData name="Tanveer Rahman" userId="b9e812219a1db5d0" providerId="LiveId" clId="{703F2B72-FF3D-4A00-8398-F7457EE6921A}" dt="2024-10-24T14:48:17.548" v="105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703F2B72-FF3D-4A00-8398-F7457EE6921A}" dt="2024-10-24T14:49:01.902" v="109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703F2B72-FF3D-4A00-8398-F7457EE6921A}" dt="2024-10-24T15:01:48.663" v="198" actId="47"/>
        <pc:sldMkLst>
          <pc:docMk/>
          <pc:sldMk cId="506336890" sldId="326"/>
        </pc:sldMkLst>
      </pc:sldChg>
      <pc:sldChg chg="del">
        <pc:chgData name="Tanveer Rahman" userId="b9e812219a1db5d0" providerId="LiveId" clId="{703F2B72-FF3D-4A00-8398-F7457EE6921A}" dt="2024-10-24T15:01:49.968" v="199" actId="47"/>
        <pc:sldMkLst>
          <pc:docMk/>
          <pc:sldMk cId="3762933227" sldId="327"/>
        </pc:sldMkLst>
      </pc:sldChg>
      <pc:sldChg chg="del">
        <pc:chgData name="Tanveer Rahman" userId="b9e812219a1db5d0" providerId="LiveId" clId="{703F2B72-FF3D-4A00-8398-F7457EE6921A}" dt="2024-10-24T15:01:53.566" v="201" actId="47"/>
        <pc:sldMkLst>
          <pc:docMk/>
          <pc:sldMk cId="3564388453" sldId="328"/>
        </pc:sldMkLst>
      </pc:sldChg>
      <pc:sldChg chg="del">
        <pc:chgData name="Tanveer Rahman" userId="b9e812219a1db5d0" providerId="LiveId" clId="{703F2B72-FF3D-4A00-8398-F7457EE6921A}" dt="2024-10-24T15:01:51.342" v="200" actId="47"/>
        <pc:sldMkLst>
          <pc:docMk/>
          <pc:sldMk cId="3066814793" sldId="329"/>
        </pc:sldMkLst>
      </pc:sldChg>
      <pc:sldChg chg="del">
        <pc:chgData name="Tanveer Rahman" userId="b9e812219a1db5d0" providerId="LiveId" clId="{703F2B72-FF3D-4A00-8398-F7457EE6921A}" dt="2024-10-24T15:01:54.703" v="202" actId="47"/>
        <pc:sldMkLst>
          <pc:docMk/>
          <pc:sldMk cId="410847289" sldId="330"/>
        </pc:sldMkLst>
      </pc:sldChg>
      <pc:sldChg chg="del">
        <pc:chgData name="Tanveer Rahman" userId="b9e812219a1db5d0" providerId="LiveId" clId="{703F2B72-FF3D-4A00-8398-F7457EE6921A}" dt="2024-10-24T15:01:59.733" v="204" actId="47"/>
        <pc:sldMkLst>
          <pc:docMk/>
          <pc:sldMk cId="726978147" sldId="331"/>
        </pc:sldMkLst>
      </pc:sldChg>
      <pc:sldChg chg="del">
        <pc:chgData name="Tanveer Rahman" userId="b9e812219a1db5d0" providerId="LiveId" clId="{703F2B72-FF3D-4A00-8398-F7457EE6921A}" dt="2024-10-24T15:01:56.937" v="203" actId="47"/>
        <pc:sldMkLst>
          <pc:docMk/>
          <pc:sldMk cId="2007776815" sldId="332"/>
        </pc:sldMkLst>
      </pc:sldChg>
      <pc:sldChg chg="del">
        <pc:chgData name="Tanveer Rahman" userId="b9e812219a1db5d0" providerId="LiveId" clId="{703F2B72-FF3D-4A00-8398-F7457EE6921A}" dt="2024-10-24T15:02:01.089" v="205" actId="47"/>
        <pc:sldMkLst>
          <pc:docMk/>
          <pc:sldMk cId="1218220726" sldId="333"/>
        </pc:sldMkLst>
      </pc:sldChg>
      <pc:sldChg chg="modSp add mod ord">
        <pc:chgData name="Tanveer Rahman" userId="b9e812219a1db5d0" providerId="LiveId" clId="{703F2B72-FF3D-4A00-8398-F7457EE6921A}" dt="2024-10-24T15:00:50.084" v="192"/>
        <pc:sldMkLst>
          <pc:docMk/>
          <pc:sldMk cId="397935003" sldId="334"/>
        </pc:sldMkLst>
        <pc:spChg chg="mod">
          <ac:chgData name="Tanveer Rahman" userId="b9e812219a1db5d0" providerId="LiveId" clId="{703F2B72-FF3D-4A00-8398-F7457EE6921A}" dt="2024-10-24T14:59:27.205" v="178"/>
          <ac:spMkLst>
            <pc:docMk/>
            <pc:sldMk cId="397935003" sldId="334"/>
            <ac:spMk id="2" creationId="{DD695463-E2AB-BEC0-5449-0B8DB3A7CCE0}"/>
          </ac:spMkLst>
        </pc:spChg>
        <pc:graphicFrameChg chg="mod">
          <ac:chgData name="Tanveer Rahman" userId="b9e812219a1db5d0" providerId="LiveId" clId="{703F2B72-FF3D-4A00-8398-F7457EE6921A}" dt="2024-10-24T15:00:50.084" v="192"/>
          <ac:graphicFrameMkLst>
            <pc:docMk/>
            <pc:sldMk cId="397935003" sldId="334"/>
            <ac:graphicFrameMk id="19" creationId="{78020200-F3BC-F126-447E-EFB62522BFBE}"/>
          </ac:graphicFrameMkLst>
        </pc:graphicFrameChg>
      </pc:sldChg>
      <pc:sldChg chg="addSp delSp modSp add mod">
        <pc:chgData name="Tanveer Rahman" userId="b9e812219a1db5d0" providerId="LiveId" clId="{703F2B72-FF3D-4A00-8398-F7457EE6921A}" dt="2024-10-24T14:50:39.145" v="118" actId="26606"/>
        <pc:sldMkLst>
          <pc:docMk/>
          <pc:sldMk cId="949834976" sldId="335"/>
        </pc:sldMkLst>
        <pc:spChg chg="mo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2" creationId="{5A04A44C-9DCA-B427-346B-4DFDAF83D93E}"/>
          </ac:spMkLst>
        </pc:spChg>
        <pc:spChg chg="del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0" creationId="{1C86EC7D-5306-8A84-790F-A1302DFB8D5A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5" creationId="{C4474318-9BA9-4C58-85CC-EAF141DDB165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7" creationId="{9F9F0D99-A2D7-4650-BA53-99550E8F6808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9" creationId="{9ADBC609-A264-4706-8FCD-C3B072E7CF0B}"/>
          </ac:spMkLst>
        </pc:spChg>
        <pc:graphicFrameChg chg="mod modGraphic">
          <ac:chgData name="Tanveer Rahman" userId="b9e812219a1db5d0" providerId="LiveId" clId="{703F2B72-FF3D-4A00-8398-F7457EE6921A}" dt="2024-10-24T14:50:39.145" v="118" actId="26606"/>
          <ac:graphicFrameMkLst>
            <pc:docMk/>
            <pc:sldMk cId="949834976" sldId="335"/>
            <ac:graphicFrameMk id="19" creationId="{8DFFDEE5-104D-4FD8-FB41-F1DB2E70A736}"/>
          </ac:graphicFrameMkLst>
        </pc:graphicFrameChg>
      </pc:sldChg>
      <pc:sldChg chg="new del">
        <pc:chgData name="Tanveer Rahman" userId="b9e812219a1db5d0" providerId="LiveId" clId="{703F2B72-FF3D-4A00-8398-F7457EE6921A}" dt="2024-10-24T14:53:05.932" v="131" actId="680"/>
        <pc:sldMkLst>
          <pc:docMk/>
          <pc:sldMk cId="816609765" sldId="336"/>
        </pc:sldMkLst>
      </pc:sldChg>
      <pc:sldChg chg="add del">
        <pc:chgData name="Tanveer Rahman" userId="b9e812219a1db5d0" providerId="LiveId" clId="{703F2B72-FF3D-4A00-8398-F7457EE6921A}" dt="2024-10-24T14:59:16.062" v="175" actId="2890"/>
        <pc:sldMkLst>
          <pc:docMk/>
          <pc:sldMk cId="1193665182" sldId="336"/>
        </pc:sldMkLst>
      </pc:sldChg>
      <pc:sldChg chg="modSp add mod ord">
        <pc:chgData name="Tanveer Rahman" userId="b9e812219a1db5d0" providerId="LiveId" clId="{703F2B72-FF3D-4A00-8398-F7457EE6921A}" dt="2024-10-24T16:21:55.572" v="223"/>
        <pc:sldMkLst>
          <pc:docMk/>
          <pc:sldMk cId="3173116782" sldId="336"/>
        </pc:sldMkLst>
        <pc:spChg chg="mod">
          <ac:chgData name="Tanveer Rahman" userId="b9e812219a1db5d0" providerId="LiveId" clId="{703F2B72-FF3D-4A00-8398-F7457EE6921A}" dt="2024-10-24T16:12:42.570" v="213"/>
          <ac:spMkLst>
            <pc:docMk/>
            <pc:sldMk cId="3173116782" sldId="336"/>
            <ac:spMk id="2" creationId="{EE99C308-1EFF-84FB-5F19-38B733D265EC}"/>
          </ac:spMkLst>
        </pc:spChg>
        <pc:graphicFrameChg chg="mod">
          <ac:chgData name="Tanveer Rahman" userId="b9e812219a1db5d0" providerId="LiveId" clId="{703F2B72-FF3D-4A00-8398-F7457EE6921A}" dt="2024-10-24T16:21:55.572" v="223"/>
          <ac:graphicFrameMkLst>
            <pc:docMk/>
            <pc:sldMk cId="3173116782" sldId="336"/>
            <ac:graphicFrameMk id="19" creationId="{1D429AD1-2879-0142-7270-E888B97973BC}"/>
          </ac:graphicFrameMkLst>
        </pc:graphicFrameChg>
      </pc:sldChg>
      <pc:sldChg chg="addSp modSp new mod setBg">
        <pc:chgData name="Tanveer Rahman" userId="b9e812219a1db5d0" providerId="LiveId" clId="{703F2B72-FF3D-4A00-8398-F7457EE6921A}" dt="2024-10-24T16:25:07.922" v="270" actId="962"/>
        <pc:sldMkLst>
          <pc:docMk/>
          <pc:sldMk cId="655545960" sldId="337"/>
        </pc:sldMkLst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2" creationId="{68A5FE2D-8863-FE6B-4540-70DDFA1A8244}"/>
          </ac:spMkLst>
        </pc:spChg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3" creationId="{0E3A7BC1-8FD0-2179-316F-6CFEA1AB2D51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0" creationId="{96A35EAA-ED80-4FF1-942C-82B1D483AF60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2" creationId="{D415F49B-3CBC-46CF-AFB5-988852D0479E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4" creationId="{421117CB-D197-45F3-B441-4AC4D215E71B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6" creationId="{E8407E26-87C7-42DE-8E90-7BD332BB1B88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8" creationId="{1ED55459-2CBB-4DB7-B9D3-F43A3444AD0B}"/>
          </ac:spMkLst>
        </pc:spChg>
        <pc:picChg chg="add mod">
          <ac:chgData name="Tanveer Rahman" userId="b9e812219a1db5d0" providerId="LiveId" clId="{703F2B72-FF3D-4A00-8398-F7457EE6921A}" dt="2024-10-24T16:25:07.922" v="270" actId="962"/>
          <ac:picMkLst>
            <pc:docMk/>
            <pc:sldMk cId="655545960" sldId="337"/>
            <ac:picMk id="5" creationId="{7A8C793A-E227-690C-E8BE-A47D6D7A62F3}"/>
          </ac:picMkLst>
        </pc:picChg>
      </pc:sldChg>
      <pc:sldChg chg="modSp add mod ord">
        <pc:chgData name="Tanveer Rahman" userId="b9e812219a1db5d0" providerId="LiveId" clId="{703F2B72-FF3D-4A00-8398-F7457EE6921A}" dt="2024-10-24T16:26:58.689" v="279" actId="20577"/>
        <pc:sldMkLst>
          <pc:docMk/>
          <pc:sldMk cId="2685277107" sldId="338"/>
        </pc:sldMkLst>
        <pc:spChg chg="mod">
          <ac:chgData name="Tanveer Rahman" userId="b9e812219a1db5d0" providerId="LiveId" clId="{703F2B72-FF3D-4A00-8398-F7457EE6921A}" dt="2024-10-24T16:26:44.343" v="275"/>
          <ac:spMkLst>
            <pc:docMk/>
            <pc:sldMk cId="2685277107" sldId="338"/>
            <ac:spMk id="2" creationId="{487FC0D6-A141-736D-7015-E639D3B43C2E}"/>
          </ac:spMkLst>
        </pc:spChg>
        <pc:spChg chg="mod">
          <ac:chgData name="Tanveer Rahman" userId="b9e812219a1db5d0" providerId="LiveId" clId="{703F2B72-FF3D-4A00-8398-F7457EE6921A}" dt="2024-10-24T16:26:58.689" v="279" actId="20577"/>
          <ac:spMkLst>
            <pc:docMk/>
            <pc:sldMk cId="2685277107" sldId="338"/>
            <ac:spMk id="3" creationId="{96559CDE-9558-970C-3A73-5F23D4584170}"/>
          </ac:spMkLst>
        </pc:spChg>
      </pc:sldChg>
      <pc:sldChg chg="modSp add mod ord">
        <pc:chgData name="Tanveer Rahman" userId="b9e812219a1db5d0" providerId="LiveId" clId="{703F2B72-FF3D-4A00-8398-F7457EE6921A}" dt="2024-10-24T16:29:00.309" v="321" actId="20577"/>
        <pc:sldMkLst>
          <pc:docMk/>
          <pc:sldMk cId="279544781" sldId="339"/>
        </pc:sldMkLst>
        <pc:spChg chg="mod">
          <ac:chgData name="Tanveer Rahman" userId="b9e812219a1db5d0" providerId="LiveId" clId="{703F2B72-FF3D-4A00-8398-F7457EE6921A}" dt="2024-10-24T16:27:32.087" v="283"/>
          <ac:spMkLst>
            <pc:docMk/>
            <pc:sldMk cId="279544781" sldId="339"/>
            <ac:spMk id="2" creationId="{E1A01427-358E-DCD6-F7CC-D57D99BD0899}"/>
          </ac:spMkLst>
        </pc:spChg>
        <pc:graphicFrameChg chg="mod">
          <ac:chgData name="Tanveer Rahman" userId="b9e812219a1db5d0" providerId="LiveId" clId="{703F2B72-FF3D-4A00-8398-F7457EE6921A}" dt="2024-10-24T16:29:00.309" v="321" actId="20577"/>
          <ac:graphicFrameMkLst>
            <pc:docMk/>
            <pc:sldMk cId="279544781" sldId="339"/>
            <ac:graphicFrameMk id="19" creationId="{9C38AC4F-9B07-9135-271A-93E1DCF8DFF5}"/>
          </ac:graphicFrameMkLst>
        </pc:graphicFrameChg>
      </pc:sldChg>
      <pc:sldChg chg="modSp add mod ord">
        <pc:chgData name="Tanveer Rahman" userId="b9e812219a1db5d0" providerId="LiveId" clId="{703F2B72-FF3D-4A00-8398-F7457EE6921A}" dt="2024-10-24T16:29:57.362" v="332" actId="20577"/>
        <pc:sldMkLst>
          <pc:docMk/>
          <pc:sldMk cId="496360158" sldId="340"/>
        </pc:sldMkLst>
        <pc:spChg chg="mod">
          <ac:chgData name="Tanveer Rahman" userId="b9e812219a1db5d0" providerId="LiveId" clId="{703F2B72-FF3D-4A00-8398-F7457EE6921A}" dt="2024-10-24T16:29:43.258" v="328" actId="20577"/>
          <ac:spMkLst>
            <pc:docMk/>
            <pc:sldMk cId="496360158" sldId="340"/>
            <ac:spMk id="2" creationId="{0C883759-030B-FDBD-797B-A7E8866B8863}"/>
          </ac:spMkLst>
        </pc:spChg>
        <pc:spChg chg="mod">
          <ac:chgData name="Tanveer Rahman" userId="b9e812219a1db5d0" providerId="LiveId" clId="{703F2B72-FF3D-4A00-8398-F7457EE6921A}" dt="2024-10-24T16:29:57.362" v="332" actId="20577"/>
          <ac:spMkLst>
            <pc:docMk/>
            <pc:sldMk cId="496360158" sldId="340"/>
            <ac:spMk id="3" creationId="{E8FF488B-4A3B-3BB5-3AB4-F7F27B73B1F8}"/>
          </ac:spMkLst>
        </pc:spChg>
      </pc:sldChg>
      <pc:sldChg chg="addSp delSp modSp new mod setBg">
        <pc:chgData name="Tanveer Rahman" userId="b9e812219a1db5d0" providerId="LiveId" clId="{703F2B72-FF3D-4A00-8398-F7457EE6921A}" dt="2024-10-24T16:31:30.877" v="344" actId="26606"/>
        <pc:sldMkLst>
          <pc:docMk/>
          <pc:sldMk cId="4115164338" sldId="341"/>
        </pc:sldMkLst>
        <pc:spChg chg="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2" creationId="{678E8029-CDBB-EA49-13A9-CBBA78575030}"/>
          </ac:spMkLst>
        </pc:spChg>
        <pc:spChg chg="del 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3" creationId="{712A0C1D-85E5-260F-D5AD-9E5961FA5098}"/>
          </ac:spMkLst>
        </pc:spChg>
        <pc:spChg chg="ad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9" creationId="{AD30EFE3-9611-4841-9BC3-E51D7A359650}"/>
          </ac:spMkLst>
        </pc:spChg>
        <pc:graphicFrameChg chg="add">
          <ac:chgData name="Tanveer Rahman" userId="b9e812219a1db5d0" providerId="LiveId" clId="{703F2B72-FF3D-4A00-8398-F7457EE6921A}" dt="2024-10-24T16:31:30.877" v="344" actId="26606"/>
          <ac:graphicFrameMkLst>
            <pc:docMk/>
            <pc:sldMk cId="4115164338" sldId="341"/>
            <ac:graphicFrameMk id="5" creationId="{897932F0-3B5F-D0D9-E7E6-6797C452C462}"/>
          </ac:graphicFrameMkLst>
        </pc:graphicFrameChg>
      </pc:sldChg>
      <pc:sldChg chg="addSp delSp modSp new mod setBg">
        <pc:chgData name="Tanveer Rahman" userId="b9e812219a1db5d0" providerId="LiveId" clId="{703F2B72-FF3D-4A00-8398-F7457EE6921A}" dt="2024-10-24T16:32:22.214" v="351" actId="26606"/>
        <pc:sldMkLst>
          <pc:docMk/>
          <pc:sldMk cId="2913529040" sldId="342"/>
        </pc:sldMkLst>
        <pc:spChg chg="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2" creationId="{F598DAA7-67C8-4DE9-4E0B-BA540498A69F}"/>
          </ac:spMkLst>
        </pc:spChg>
        <pc:spChg chg="del 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3" creationId="{EEEF3B1F-6800-61B6-4A7C-9F4C09AD3F28}"/>
          </ac:spMkLst>
        </pc:spChg>
        <pc:spChg chg="ad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9" creationId="{BF7BC237-77DF-4DFB-94F7-DB493EDA1C7C}"/>
          </ac:spMkLst>
        </pc:spChg>
        <pc:graphicFrameChg chg="add">
          <ac:chgData name="Tanveer Rahman" userId="b9e812219a1db5d0" providerId="LiveId" clId="{703F2B72-FF3D-4A00-8398-F7457EE6921A}" dt="2024-10-24T16:32:22.214" v="351" actId="26606"/>
          <ac:graphicFrameMkLst>
            <pc:docMk/>
            <pc:sldMk cId="2913529040" sldId="342"/>
            <ac:graphicFrameMk id="5" creationId="{CF296EFE-2506-B4FB-E3EA-26EA5F07478C}"/>
          </ac:graphicFrameMkLst>
        </pc:graphicFrameChg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48C65907-D77C-45B6-8226-E57CD4299A47}"/>
    <pc:docChg chg="undo redo custSel addSld delSld modSld sldOrd modSection">
      <pc:chgData name="Tanveer Rahman" userId="b9e812219a1db5d0" providerId="LiveId" clId="{48C65907-D77C-45B6-8226-E57CD4299A47}" dt="2024-10-27T15:31:11.944" v="361" actId="20577"/>
      <pc:docMkLst>
        <pc:docMk/>
      </pc:docMkLst>
      <pc:sldChg chg="modSp mod">
        <pc:chgData name="Tanveer Rahman" userId="b9e812219a1db5d0" providerId="LiveId" clId="{48C65907-D77C-45B6-8226-E57CD4299A47}" dt="2024-10-27T14:32:04.289" v="12" actId="20577"/>
        <pc:sldMkLst>
          <pc:docMk/>
          <pc:sldMk cId="3508605874" sldId="256"/>
        </pc:sldMkLst>
        <pc:spChg chg="mod">
          <ac:chgData name="Tanveer Rahman" userId="b9e812219a1db5d0" providerId="LiveId" clId="{48C65907-D77C-45B6-8226-E57CD4299A47}" dt="2024-10-27T14:30:19.615" v="2" actId="1410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48C65907-D77C-45B6-8226-E57CD4299A47}" dt="2024-10-27T14:30:29.540" v="4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48C65907-D77C-45B6-8226-E57CD4299A47}" dt="2024-10-27T14:32:04.289" v="12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">
        <pc:chgData name="Tanveer Rahman" userId="b9e812219a1db5d0" providerId="LiveId" clId="{48C65907-D77C-45B6-8226-E57CD4299A47}" dt="2024-10-27T14:31:09.674" v="7"/>
        <pc:sldMkLst>
          <pc:docMk/>
          <pc:sldMk cId="276965363" sldId="306"/>
        </pc:sldMkLst>
        <pc:graphicFrameChg chg="mod">
          <ac:chgData name="Tanveer Rahman" userId="b9e812219a1db5d0" providerId="LiveId" clId="{48C65907-D77C-45B6-8226-E57CD4299A47}" dt="2024-10-27T14:31:09.674" v="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48C65907-D77C-45B6-8226-E57CD4299A47}" dt="2024-10-27T14:46:15.781" v="176" actId="47"/>
        <pc:sldMkLst>
          <pc:docMk/>
          <pc:sldMk cId="3553542440" sldId="308"/>
        </pc:sldMkLst>
      </pc:sldChg>
      <pc:sldChg chg="del">
        <pc:chgData name="Tanveer Rahman" userId="b9e812219a1db5d0" providerId="LiveId" clId="{48C65907-D77C-45B6-8226-E57CD4299A47}" dt="2024-10-27T14:46:18.117" v="178" actId="47"/>
        <pc:sldMkLst>
          <pc:docMk/>
          <pc:sldMk cId="3025970860" sldId="317"/>
        </pc:sldMkLst>
      </pc:sldChg>
      <pc:sldChg chg="modSp del mod ord">
        <pc:chgData name="Tanveer Rahman" userId="b9e812219a1db5d0" providerId="LiveId" clId="{48C65907-D77C-45B6-8226-E57CD4299A47}" dt="2024-10-27T14:46:10.866" v="174" actId="47"/>
        <pc:sldMkLst>
          <pc:docMk/>
          <pc:sldMk cId="3069559215" sldId="324"/>
        </pc:sldMkLst>
        <pc:spChg chg="mod">
          <ac:chgData name="Tanveer Rahman" userId="b9e812219a1db5d0" providerId="LiveId" clId="{48C65907-D77C-45B6-8226-E57CD4299A47}" dt="2024-10-27T14:38:32.161" v="74"/>
          <ac:spMkLst>
            <pc:docMk/>
            <pc:sldMk cId="3069559215" sldId="324"/>
            <ac:spMk id="2" creationId="{76B0AF10-7D20-D736-F9CA-87A554D4A959}"/>
          </ac:spMkLst>
        </pc:spChg>
      </pc:sldChg>
      <pc:sldChg chg="modSp mod">
        <pc:chgData name="Tanveer Rahman" userId="b9e812219a1db5d0" providerId="LiveId" clId="{48C65907-D77C-45B6-8226-E57CD4299A47}" dt="2024-10-27T14:34:08.704" v="32" actId="20577"/>
        <pc:sldMkLst>
          <pc:docMk/>
          <pc:sldMk cId="3529382961" sldId="325"/>
        </pc:sldMkLst>
        <pc:spChg chg="mod">
          <ac:chgData name="Tanveer Rahman" userId="b9e812219a1db5d0" providerId="LiveId" clId="{48C65907-D77C-45B6-8226-E57CD4299A47}" dt="2024-10-27T14:32:42.443" v="1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48C65907-D77C-45B6-8226-E57CD4299A47}" dt="2024-10-27T14:34:08.704" v="32" actId="20577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48C65907-D77C-45B6-8226-E57CD4299A47}" dt="2024-10-27T14:46:17.324" v="177" actId="47"/>
        <pc:sldMkLst>
          <pc:docMk/>
          <pc:sldMk cId="397935003" sldId="334"/>
        </pc:sldMkLst>
      </pc:sldChg>
      <pc:sldChg chg="modSp del mod">
        <pc:chgData name="Tanveer Rahman" userId="b9e812219a1db5d0" providerId="LiveId" clId="{48C65907-D77C-45B6-8226-E57CD4299A47}" dt="2024-10-27T14:46:12.918" v="175" actId="47"/>
        <pc:sldMkLst>
          <pc:docMk/>
          <pc:sldMk cId="949834976" sldId="335"/>
        </pc:sldMkLst>
        <pc:spChg chg="mod">
          <ac:chgData name="Tanveer Rahman" userId="b9e812219a1db5d0" providerId="LiveId" clId="{48C65907-D77C-45B6-8226-E57CD4299A47}" dt="2024-10-27T14:34:27.560" v="34"/>
          <ac:spMkLst>
            <pc:docMk/>
            <pc:sldMk cId="949834976" sldId="335"/>
            <ac:spMk id="2" creationId="{5A04A44C-9DCA-B427-346B-4DFDAF83D93E}"/>
          </ac:spMkLst>
        </pc:spChg>
      </pc:sldChg>
      <pc:sldChg chg="del">
        <pc:chgData name="Tanveer Rahman" userId="b9e812219a1db5d0" providerId="LiveId" clId="{48C65907-D77C-45B6-8226-E57CD4299A47}" dt="2024-10-27T14:46:18.946" v="179" actId="47"/>
        <pc:sldMkLst>
          <pc:docMk/>
          <pc:sldMk cId="3173116782" sldId="336"/>
        </pc:sldMkLst>
      </pc:sldChg>
      <pc:sldChg chg="del">
        <pc:chgData name="Tanveer Rahman" userId="b9e812219a1db5d0" providerId="LiveId" clId="{48C65907-D77C-45B6-8226-E57CD4299A47}" dt="2024-10-27T14:46:20.050" v="180" actId="47"/>
        <pc:sldMkLst>
          <pc:docMk/>
          <pc:sldMk cId="655545960" sldId="337"/>
        </pc:sldMkLst>
      </pc:sldChg>
      <pc:sldChg chg="del">
        <pc:chgData name="Tanveer Rahman" userId="b9e812219a1db5d0" providerId="LiveId" clId="{48C65907-D77C-45B6-8226-E57CD4299A47}" dt="2024-10-27T14:46:20.952" v="181" actId="47"/>
        <pc:sldMkLst>
          <pc:docMk/>
          <pc:sldMk cId="2685277107" sldId="338"/>
        </pc:sldMkLst>
      </pc:sldChg>
      <pc:sldChg chg="del">
        <pc:chgData name="Tanveer Rahman" userId="b9e812219a1db5d0" providerId="LiveId" clId="{48C65907-D77C-45B6-8226-E57CD4299A47}" dt="2024-10-27T14:46:21.550" v="182" actId="47"/>
        <pc:sldMkLst>
          <pc:docMk/>
          <pc:sldMk cId="279544781" sldId="339"/>
        </pc:sldMkLst>
      </pc:sldChg>
      <pc:sldChg chg="del">
        <pc:chgData name="Tanveer Rahman" userId="b9e812219a1db5d0" providerId="LiveId" clId="{48C65907-D77C-45B6-8226-E57CD4299A47}" dt="2024-10-27T14:46:22.352" v="183" actId="47"/>
        <pc:sldMkLst>
          <pc:docMk/>
          <pc:sldMk cId="496360158" sldId="340"/>
        </pc:sldMkLst>
      </pc:sldChg>
      <pc:sldChg chg="del">
        <pc:chgData name="Tanveer Rahman" userId="b9e812219a1db5d0" providerId="LiveId" clId="{48C65907-D77C-45B6-8226-E57CD4299A47}" dt="2024-10-27T14:46:32.331" v="184" actId="47"/>
        <pc:sldMkLst>
          <pc:docMk/>
          <pc:sldMk cId="4115164338" sldId="341"/>
        </pc:sldMkLst>
      </pc:sldChg>
      <pc:sldChg chg="del">
        <pc:chgData name="Tanveer Rahman" userId="b9e812219a1db5d0" providerId="LiveId" clId="{48C65907-D77C-45B6-8226-E57CD4299A47}" dt="2024-10-27T14:46:34.558" v="185" actId="47"/>
        <pc:sldMkLst>
          <pc:docMk/>
          <pc:sldMk cId="2913529040" sldId="342"/>
        </pc:sldMkLst>
      </pc:sldChg>
      <pc:sldChg chg="addSp delSp modSp new mod setBg">
        <pc:chgData name="Tanveer Rahman" userId="b9e812219a1db5d0" providerId="LiveId" clId="{48C65907-D77C-45B6-8226-E57CD4299A47}" dt="2024-10-27T14:35:34.120" v="48" actId="26606"/>
        <pc:sldMkLst>
          <pc:docMk/>
          <pc:sldMk cId="2940766052" sldId="343"/>
        </pc:sldMkLst>
        <pc:spChg chg="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2" creationId="{56E56D4D-C921-8F1D-AB61-58A3C04B048E}"/>
          </ac:spMkLst>
        </pc:spChg>
        <pc:spChg chg="del 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3" creationId="{F155E975-101A-7F7C-262A-C13B639FF648}"/>
          </ac:spMkLst>
        </pc:spChg>
        <pc:spChg chg="ad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4:35:34.120" v="48" actId="26606"/>
          <ac:graphicFrameMkLst>
            <pc:docMk/>
            <pc:sldMk cId="2940766052" sldId="343"/>
            <ac:graphicFrameMk id="5" creationId="{695AE687-4F5A-1830-D056-6E4A6157D135}"/>
          </ac:graphicFrameMkLst>
        </pc:graphicFrameChg>
      </pc:sldChg>
      <pc:sldChg chg="add del">
        <pc:chgData name="Tanveer Rahman" userId="b9e812219a1db5d0" providerId="LiveId" clId="{48C65907-D77C-45B6-8226-E57CD4299A47}" dt="2024-10-27T14:34:49.332" v="37"/>
        <pc:sldMkLst>
          <pc:docMk/>
          <pc:sldMk cId="2487977692" sldId="344"/>
        </pc:sldMkLst>
      </pc:sldChg>
      <pc:sldChg chg="modSp add mod ord">
        <pc:chgData name="Tanveer Rahman" userId="b9e812219a1db5d0" providerId="LiveId" clId="{48C65907-D77C-45B6-8226-E57CD4299A47}" dt="2024-10-27T14:38:03.830" v="67"/>
        <pc:sldMkLst>
          <pc:docMk/>
          <pc:sldMk cId="3314166967" sldId="344"/>
        </pc:sldMkLst>
        <pc:spChg chg="mod">
          <ac:chgData name="Tanveer Rahman" userId="b9e812219a1db5d0" providerId="LiveId" clId="{48C65907-D77C-45B6-8226-E57CD4299A47}" dt="2024-10-27T14:36:48.311" v="56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48C65907-D77C-45B6-8226-E57CD4299A47}" dt="2024-10-27T14:38:03.830" v="67"/>
          <ac:graphicFrameMkLst>
            <pc:docMk/>
            <pc:sldMk cId="3314166967" sldId="344"/>
            <ac:graphicFrameMk id="19" creationId="{D68733D9-3285-BD50-7DD1-5547EA212594}"/>
          </ac:graphicFrameMkLst>
        </pc:graphicFrameChg>
      </pc:sldChg>
      <pc:sldChg chg="addSp delSp modSp new mod setBg">
        <pc:chgData name="Tanveer Rahman" userId="b9e812219a1db5d0" providerId="LiveId" clId="{48C65907-D77C-45B6-8226-E57CD4299A47}" dt="2024-10-27T14:43:54.068" v="155" actId="26606"/>
        <pc:sldMkLst>
          <pc:docMk/>
          <pc:sldMk cId="3088324486" sldId="345"/>
        </pc:sldMkLst>
        <pc:spChg chg="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2" creationId="{2A590D27-610D-4894-7EF7-73D0C04950D1}"/>
          </ac:spMkLst>
        </pc:spChg>
        <pc:spChg chg="add del 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6" creationId="{49733A00-04EA-4626-9D7E-3B1B14FEB9D0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7" creationId="{686780C9-61BF-4B89-9FCC-3392EB520AFE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8" creationId="{3C1F71BA-0B15-478B-9EC1-484E4584F5D2}"/>
          </ac:spMkLst>
        </pc:spChg>
        <pc:spChg chg="add del">
          <ac:chgData name="Tanveer Rahman" userId="b9e812219a1db5d0" providerId="LiveId" clId="{48C65907-D77C-45B6-8226-E57CD4299A47}" dt="2024-10-27T14:42:21.729" v="127" actId="26606"/>
          <ac:spMkLst>
            <pc:docMk/>
            <pc:sldMk cId="3088324486" sldId="345"/>
            <ac:spMk id="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19.270" v="141" actId="26606"/>
          <ac:spMkLst>
            <pc:docMk/>
            <pc:sldMk cId="3088324486" sldId="345"/>
            <ac:spMk id="12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2:30.607" v="131" actId="26606"/>
          <ac:spMkLst>
            <pc:docMk/>
            <pc:sldMk cId="3088324486" sldId="345"/>
            <ac:spMk id="13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2:34.654" v="133" actId="26606"/>
          <ac:spMkLst>
            <pc:docMk/>
            <pc:sldMk cId="3088324486" sldId="345"/>
            <ac:spMk id="16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18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2:42.066" v="135" actId="26606"/>
          <ac:spMkLst>
            <pc:docMk/>
            <pc:sldMk cId="3088324486" sldId="345"/>
            <ac:spMk id="1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1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4" creationId="{78E898BD-E486-4B36-BE62-17938B5D2DA4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5" creationId="{7B753AB3-5C40-4FBB-AD51-F3611E60769D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6" creationId="{83987EAF-F491-43B5-AE03-AECA2EAD961F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7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8" creationId="{462A1995-1F16-43C8-8570-1ADCFA5C50F6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9" creationId="{35871F2E-3032-48BF-98ED-67B87BFB02D1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0" creationId="{6795E2AC-53C4-48AB-A681-BAF4A9F98C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1" creationId="{881A9CD8-5D8E-48DD-B6AE-196C15A2167F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2" creationId="{4D4029AB-A2F8-4F5D-BC7C-A0F1F66599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34" creationId="{B6FB7394-C898-4857-BD32-4D131839D8DC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5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6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7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1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3" creationId="{5F408001-0904-4508-B1EC-DE5E735F8EBA}"/>
          </ac:spMkLst>
        </pc:spChg>
        <pc:spChg chg="add del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46" creationId="{BF7BC237-77DF-4DFB-94F7-DB493EDA1C7C}"/>
          </ac:spMkLst>
        </pc:spChg>
        <pc:graphicFrameChg chg="add del">
          <ac:chgData name="Tanveer Rahman" userId="b9e812219a1db5d0" providerId="LiveId" clId="{48C65907-D77C-45B6-8226-E57CD4299A47}" dt="2024-10-27T14:42:21.729" v="127" actId="26606"/>
          <ac:graphicFrameMkLst>
            <pc:docMk/>
            <pc:sldMk cId="3088324486" sldId="345"/>
            <ac:graphicFrameMk id="5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2:50.528" v="139" actId="26606"/>
          <ac:graphicFrameMkLst>
            <pc:docMk/>
            <pc:sldMk cId="3088324486" sldId="345"/>
            <ac:graphicFrameMk id="10" creationId="{2D482A69-016A-6E4C-95FE-990B00A03656}"/>
          </ac:graphicFrameMkLst>
        </pc:graphicFrameChg>
        <pc:graphicFrameChg chg="add del">
          <ac:chgData name="Tanveer Rahman" userId="b9e812219a1db5d0" providerId="LiveId" clId="{48C65907-D77C-45B6-8226-E57CD4299A47}" dt="2024-10-27T14:42:26.555" v="129" actId="26606"/>
          <ac:graphicFrameMkLst>
            <pc:docMk/>
            <pc:sldMk cId="3088324486" sldId="345"/>
            <ac:graphicFrameMk id="11" creationId="{B827C2D7-9A60-73F7-289E-3CAD25DA4DA0}"/>
          </ac:graphicFrameMkLst>
        </pc:graphicFrameChg>
        <pc:graphicFrameChg chg="add del">
          <ac:chgData name="Tanveer Rahman" userId="b9e812219a1db5d0" providerId="LiveId" clId="{48C65907-D77C-45B6-8226-E57CD4299A47}" dt="2024-10-27T14:42:30.607" v="131" actId="26606"/>
          <ac:graphicFrameMkLst>
            <pc:docMk/>
            <pc:sldMk cId="3088324486" sldId="345"/>
            <ac:graphicFrameMk id="14" creationId="{47DE331D-98E6-D137-2A37-3E1586A5ADF2}"/>
          </ac:graphicFrameMkLst>
        </pc:graphicFrameChg>
        <pc:graphicFrameChg chg="add del">
          <ac:chgData name="Tanveer Rahman" userId="b9e812219a1db5d0" providerId="LiveId" clId="{48C65907-D77C-45B6-8226-E57CD4299A47}" dt="2024-10-27T14:43:19.270" v="141" actId="26606"/>
          <ac:graphicFrameMkLst>
            <pc:docMk/>
            <pc:sldMk cId="3088324486" sldId="345"/>
            <ac:graphicFrameMk id="15" creationId="{8A153ACC-6836-1066-716E-05DBCB8DEAEC}"/>
          </ac:graphicFrameMkLst>
        </pc:graphicFrameChg>
        <pc:graphicFrameChg chg="add del">
          <ac:chgData name="Tanveer Rahman" userId="b9e812219a1db5d0" providerId="LiveId" clId="{48C65907-D77C-45B6-8226-E57CD4299A47}" dt="2024-10-27T14:42:34.654" v="133" actId="26606"/>
          <ac:graphicFrameMkLst>
            <pc:docMk/>
            <pc:sldMk cId="3088324486" sldId="345"/>
            <ac:graphicFrameMk id="17" creationId="{59667EC1-3D5C-25B1-3EBB-AEFFBAB6C1B2}"/>
          </ac:graphicFrameMkLst>
        </pc:graphicFrameChg>
        <pc:graphicFrameChg chg="add del">
          <ac:chgData name="Tanveer Rahman" userId="b9e812219a1db5d0" providerId="LiveId" clId="{48C65907-D77C-45B6-8226-E57CD4299A47}" dt="2024-10-27T14:42:42.066" v="135" actId="26606"/>
          <ac:graphicFrameMkLst>
            <pc:docMk/>
            <pc:sldMk cId="3088324486" sldId="345"/>
            <ac:graphicFrameMk id="20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3:24.923" v="143" actId="26606"/>
          <ac:graphicFrameMkLst>
            <pc:docMk/>
            <pc:sldMk cId="3088324486" sldId="345"/>
            <ac:graphicFrameMk id="23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30.840" v="149" actId="26606"/>
          <ac:graphicFrameMkLst>
            <pc:docMk/>
            <pc:sldMk cId="3088324486" sldId="345"/>
            <ac:graphicFrameMk id="38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40.740" v="151" actId="26606"/>
          <ac:graphicFrameMkLst>
            <pc:docMk/>
            <pc:sldMk cId="3088324486" sldId="345"/>
            <ac:graphicFrameMk id="39" creationId="{B493BB5A-646D-C333-BD59-586D76C08BF5}"/>
          </ac:graphicFrameMkLst>
        </pc:graphicFrameChg>
        <pc:graphicFrameChg chg="add del">
          <ac:chgData name="Tanveer Rahman" userId="b9e812219a1db5d0" providerId="LiveId" clId="{48C65907-D77C-45B6-8226-E57CD4299A47}" dt="2024-10-27T14:43:43.926" v="153" actId="26606"/>
          <ac:graphicFrameMkLst>
            <pc:docMk/>
            <pc:sldMk cId="3088324486" sldId="345"/>
            <ac:graphicFrameMk id="44" creationId="{139B987A-8F66-9797-1808-BF1FD1DBF959}"/>
          </ac:graphicFrameMkLst>
        </pc:graphicFrameChg>
        <pc:graphicFrameChg chg="add del">
          <ac:chgData name="Tanveer Rahman" userId="b9e812219a1db5d0" providerId="LiveId" clId="{48C65907-D77C-45B6-8226-E57CD4299A47}" dt="2024-10-27T14:43:54.068" v="155" actId="26606"/>
          <ac:graphicFrameMkLst>
            <pc:docMk/>
            <pc:sldMk cId="3088324486" sldId="345"/>
            <ac:graphicFrameMk id="47" creationId="{8A153ACC-6836-1066-716E-05DBCB8DEAEC}"/>
          </ac:graphicFrameMkLst>
        </pc:graphicFrameChg>
      </pc:sldChg>
      <pc:sldChg chg="modSp new mod">
        <pc:chgData name="Tanveer Rahman" userId="b9e812219a1db5d0" providerId="LiveId" clId="{48C65907-D77C-45B6-8226-E57CD4299A47}" dt="2024-10-27T14:44:54.166" v="173" actId="20577"/>
        <pc:sldMkLst>
          <pc:docMk/>
          <pc:sldMk cId="1020469098" sldId="346"/>
        </pc:sldMkLst>
        <pc:spChg chg="mod">
          <ac:chgData name="Tanveer Rahman" userId="b9e812219a1db5d0" providerId="LiveId" clId="{48C65907-D77C-45B6-8226-E57CD4299A47}" dt="2024-10-27T14:44:27.444" v="157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48C65907-D77C-45B6-8226-E57CD4299A47}" dt="2024-10-27T14:44:54.166" v="173" actId="20577"/>
          <ac:spMkLst>
            <pc:docMk/>
            <pc:sldMk cId="1020469098" sldId="346"/>
            <ac:spMk id="3" creationId="{7099404A-C410-CDCB-B4B8-0F8AE13EA02B}"/>
          </ac:spMkLst>
        </pc:spChg>
      </pc:sldChg>
      <pc:sldChg chg="modSp new mod">
        <pc:chgData name="Tanveer Rahman" userId="b9e812219a1db5d0" providerId="LiveId" clId="{48C65907-D77C-45B6-8226-E57CD4299A47}" dt="2024-10-27T15:18:42.884" v="285" actId="27636"/>
        <pc:sldMkLst>
          <pc:docMk/>
          <pc:sldMk cId="51783418" sldId="347"/>
        </pc:sldMkLst>
        <pc:spChg chg="mod">
          <ac:chgData name="Tanveer Rahman" userId="b9e812219a1db5d0" providerId="LiveId" clId="{48C65907-D77C-45B6-8226-E57CD4299A47}" dt="2024-10-27T15:15:25.922" v="191"/>
          <ac:spMkLst>
            <pc:docMk/>
            <pc:sldMk cId="51783418" sldId="347"/>
            <ac:spMk id="2" creationId="{68F6288E-BE96-6698-4889-DC015837DE75}"/>
          </ac:spMkLst>
        </pc:spChg>
        <pc:spChg chg="mod">
          <ac:chgData name="Tanveer Rahman" userId="b9e812219a1db5d0" providerId="LiveId" clId="{48C65907-D77C-45B6-8226-E57CD4299A47}" dt="2024-10-27T15:18:42.884" v="285" actId="27636"/>
          <ac:spMkLst>
            <pc:docMk/>
            <pc:sldMk cId="51783418" sldId="347"/>
            <ac:spMk id="3" creationId="{37C0E920-9381-9D10-B620-E4CC89C6C12D}"/>
          </ac:spMkLst>
        </pc:spChg>
      </pc:sldChg>
      <pc:sldChg chg="addSp delSp modSp new mod">
        <pc:chgData name="Tanveer Rahman" userId="b9e812219a1db5d0" providerId="LiveId" clId="{48C65907-D77C-45B6-8226-E57CD4299A47}" dt="2024-10-27T15:24:35.054" v="302" actId="1076"/>
        <pc:sldMkLst>
          <pc:docMk/>
          <pc:sldMk cId="1536921667" sldId="348"/>
        </pc:sldMkLst>
        <pc:spChg chg="mod">
          <ac:chgData name="Tanveer Rahman" userId="b9e812219a1db5d0" providerId="LiveId" clId="{48C65907-D77C-45B6-8226-E57CD4299A47}" dt="2024-10-27T15:20:15.959" v="287"/>
          <ac:spMkLst>
            <pc:docMk/>
            <pc:sldMk cId="1536921667" sldId="348"/>
            <ac:spMk id="2" creationId="{BAB6CA76-AEF1-28D9-01EF-08145B52D66A}"/>
          </ac:spMkLst>
        </pc:spChg>
        <pc:spChg chg="add del mod">
          <ac:chgData name="Tanveer Rahman" userId="b9e812219a1db5d0" providerId="LiveId" clId="{48C65907-D77C-45B6-8226-E57CD4299A47}" dt="2024-10-27T15:23:14.904" v="298" actId="12"/>
          <ac:spMkLst>
            <pc:docMk/>
            <pc:sldMk cId="1536921667" sldId="348"/>
            <ac:spMk id="3" creationId="{2A9C3AB4-F9B4-2ED4-1B4A-069EB9FA286D}"/>
          </ac:spMkLst>
        </pc:spChg>
        <pc:spChg chg="add mod">
          <ac:chgData name="Tanveer Rahman" userId="b9e812219a1db5d0" providerId="LiveId" clId="{48C65907-D77C-45B6-8226-E57CD4299A47}" dt="2024-10-27T15:20:33.366" v="290"/>
          <ac:spMkLst>
            <pc:docMk/>
            <pc:sldMk cId="1536921667" sldId="348"/>
            <ac:spMk id="4" creationId="{CCE8BC0E-2256-9346-D16C-495EC8A1595C}"/>
          </ac:spMkLst>
        </pc:spChg>
        <pc:picChg chg="add mod">
          <ac:chgData name="Tanveer Rahman" userId="b9e812219a1db5d0" providerId="LiveId" clId="{48C65907-D77C-45B6-8226-E57CD4299A47}" dt="2024-10-27T15:24:35.054" v="302" actId="1076"/>
          <ac:picMkLst>
            <pc:docMk/>
            <pc:sldMk cId="1536921667" sldId="348"/>
            <ac:picMk id="6" creationId="{4A22E48F-FA2F-72FC-4B5C-922814FEC593}"/>
          </ac:picMkLst>
        </pc:picChg>
      </pc:sldChg>
      <pc:sldChg chg="addSp modSp new mod">
        <pc:chgData name="Tanveer Rahman" userId="b9e812219a1db5d0" providerId="LiveId" clId="{48C65907-D77C-45B6-8226-E57CD4299A47}" dt="2024-10-27T15:30:14.024" v="323"/>
        <pc:sldMkLst>
          <pc:docMk/>
          <pc:sldMk cId="3967799374" sldId="349"/>
        </pc:sldMkLst>
        <pc:spChg chg="mod">
          <ac:chgData name="Tanveer Rahman" userId="b9e812219a1db5d0" providerId="LiveId" clId="{48C65907-D77C-45B6-8226-E57CD4299A47}" dt="2024-10-27T15:25:15.085" v="304"/>
          <ac:spMkLst>
            <pc:docMk/>
            <pc:sldMk cId="3967799374" sldId="349"/>
            <ac:spMk id="2" creationId="{51CCDCBF-F69E-F322-F7FE-AF7045C00A5F}"/>
          </ac:spMkLst>
        </pc:spChg>
        <pc:spChg chg="mod">
          <ac:chgData name="Tanveer Rahman" userId="b9e812219a1db5d0" providerId="LiveId" clId="{48C65907-D77C-45B6-8226-E57CD4299A47}" dt="2024-10-27T15:30:14.024" v="323"/>
          <ac:spMkLst>
            <pc:docMk/>
            <pc:sldMk cId="3967799374" sldId="349"/>
            <ac:spMk id="3" creationId="{E71684CF-DB23-A925-2A59-E3EA932C10CC}"/>
          </ac:spMkLst>
        </pc:spChg>
        <pc:picChg chg="add mod">
          <ac:chgData name="Tanveer Rahman" userId="b9e812219a1db5d0" providerId="LiveId" clId="{48C65907-D77C-45B6-8226-E57CD4299A47}" dt="2024-10-27T15:29:30.288" v="316" actId="14100"/>
          <ac:picMkLst>
            <pc:docMk/>
            <pc:sldMk cId="3967799374" sldId="349"/>
            <ac:picMk id="5" creationId="{54929BCA-4E9F-1C66-6370-3F2EF626E824}"/>
          </ac:picMkLst>
        </pc:picChg>
      </pc:sldChg>
      <pc:sldChg chg="modSp new mod">
        <pc:chgData name="Tanveer Rahman" userId="b9e812219a1db5d0" providerId="LiveId" clId="{48C65907-D77C-45B6-8226-E57CD4299A47}" dt="2024-10-27T15:31:11.944" v="361" actId="20577"/>
        <pc:sldMkLst>
          <pc:docMk/>
          <pc:sldMk cId="1815032947" sldId="350"/>
        </pc:sldMkLst>
        <pc:spChg chg="mod">
          <ac:chgData name="Tanveer Rahman" userId="b9e812219a1db5d0" providerId="LiveId" clId="{48C65907-D77C-45B6-8226-E57CD4299A47}" dt="2024-10-27T15:30:36.010" v="335"/>
          <ac:spMkLst>
            <pc:docMk/>
            <pc:sldMk cId="1815032947" sldId="350"/>
            <ac:spMk id="2" creationId="{DECB7E3F-D311-4DA7-F76A-43D99168BEC3}"/>
          </ac:spMkLst>
        </pc:spChg>
        <pc:spChg chg="mod">
          <ac:chgData name="Tanveer Rahman" userId="b9e812219a1db5d0" providerId="LiveId" clId="{48C65907-D77C-45B6-8226-E57CD4299A47}" dt="2024-10-27T15:31:11.944" v="361" actId="20577"/>
          <ac:spMkLst>
            <pc:docMk/>
            <pc:sldMk cId="1815032947" sldId="350"/>
            <ac:spMk id="3" creationId="{BC27D72A-ABCA-59CB-A0B4-9A7718F293FB}"/>
          </ac:spMkLst>
        </pc:sp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D8BBD620-E440-43B3-981B-3E5DE84619F1}"/>
    <pc:docChg chg="undo redo custSel addSld delSld modSld sldOrd modSection">
      <pc:chgData name="Tanveer Rahman" userId="b9e812219a1db5d0" providerId="LiveId" clId="{D8BBD620-E440-43B3-981B-3E5DE84619F1}" dt="2024-10-06T17:05:20.323" v="158"/>
      <pc:docMkLst>
        <pc:docMk/>
      </pc:docMkLst>
      <pc:sldChg chg="modSp mod modAnim">
        <pc:chgData name="Tanveer Rahman" userId="b9e812219a1db5d0" providerId="LiveId" clId="{D8BBD620-E440-43B3-981B-3E5DE84619F1}" dt="2024-10-06T16:45:13.595" v="6" actId="20577"/>
        <pc:sldMkLst>
          <pc:docMk/>
          <pc:sldMk cId="3508605874" sldId="256"/>
        </pc:sldMkLst>
        <pc:spChg chg="mod">
          <ac:chgData name="Tanveer Rahman" userId="b9e812219a1db5d0" providerId="LiveId" clId="{D8BBD620-E440-43B3-981B-3E5DE84619F1}" dt="2024-10-06T16:44:18.196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D8BBD620-E440-43B3-981B-3E5DE84619F1}" dt="2024-10-06T16:44:38.115" v="3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D8BBD620-E440-43B3-981B-3E5DE84619F1}" dt="2024-10-06T16:45:13.595" v="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D8BBD620-E440-43B3-981B-3E5DE84619F1}" dt="2024-10-06T16:45:43.045" v="7" actId="2696"/>
        <pc:sldMkLst>
          <pc:docMk/>
          <pc:sldMk cId="4018513048" sldId="299"/>
        </pc:sldMkLst>
      </pc:sldChg>
      <pc:sldChg chg="modSp mod">
        <pc:chgData name="Tanveer Rahman" userId="b9e812219a1db5d0" providerId="LiveId" clId="{D8BBD620-E440-43B3-981B-3E5DE84619F1}" dt="2024-10-06T17:05:20.323" v="158"/>
        <pc:sldMkLst>
          <pc:docMk/>
          <pc:sldMk cId="104509562" sldId="305"/>
        </pc:sldMkLst>
        <pc:spChg chg="mod">
          <ac:chgData name="Tanveer Rahman" userId="b9e812219a1db5d0" providerId="LiveId" clId="{D8BBD620-E440-43B3-981B-3E5DE84619F1}" dt="2024-10-06T17:05:20.323" v="158"/>
          <ac:spMkLst>
            <pc:docMk/>
            <pc:sldMk cId="104509562" sldId="305"/>
            <ac:spMk id="2" creationId="{6B0E4B90-2B52-00FB-6BE8-8CB8926F5FC6}"/>
          </ac:spMkLst>
        </pc:spChg>
        <pc:graphicFrameChg chg="mod">
          <ac:chgData name="Tanveer Rahman" userId="b9e812219a1db5d0" providerId="LiveId" clId="{D8BBD620-E440-43B3-981B-3E5DE84619F1}" dt="2024-10-06T17:05:10.050" v="157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modSp mod">
        <pc:chgData name="Tanveer Rahman" userId="b9e812219a1db5d0" providerId="LiveId" clId="{D8BBD620-E440-43B3-981B-3E5DE84619F1}" dt="2024-10-06T16:46:58.244" v="13" actId="255"/>
        <pc:sldMkLst>
          <pc:docMk/>
          <pc:sldMk cId="276965363" sldId="306"/>
        </pc:sldMkLst>
        <pc:spChg chg="mod">
          <ac:chgData name="Tanveer Rahman" userId="b9e812219a1db5d0" providerId="LiveId" clId="{D8BBD620-E440-43B3-981B-3E5DE84619F1}" dt="2024-10-06T16:45:59.691" v="8"/>
          <ac:spMkLst>
            <pc:docMk/>
            <pc:sldMk cId="276965363" sldId="306"/>
            <ac:spMk id="2" creationId="{621F330D-3B3E-D007-E717-1A1002C2214C}"/>
          </ac:spMkLst>
        </pc:spChg>
        <pc:graphicFrameChg chg="mod">
          <ac:chgData name="Tanveer Rahman" userId="b9e812219a1db5d0" providerId="LiveId" clId="{D8BBD620-E440-43B3-981B-3E5DE84619F1}" dt="2024-10-06T16:46:58.244" v="13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D8BBD620-E440-43B3-981B-3E5DE84619F1}" dt="2024-10-06T16:47:40.948" v="14" actId="47"/>
        <pc:sldMkLst>
          <pc:docMk/>
          <pc:sldMk cId="914896178" sldId="307"/>
        </pc:sldMkLst>
      </pc:sldChg>
      <pc:sldChg chg="addSp modSp mod">
        <pc:chgData name="Tanveer Rahman" userId="b9e812219a1db5d0" providerId="LiveId" clId="{D8BBD620-E440-43B3-981B-3E5DE84619F1}" dt="2024-10-06T16:50:45.173" v="51" actId="1076"/>
        <pc:sldMkLst>
          <pc:docMk/>
          <pc:sldMk cId="3553542440" sldId="308"/>
        </pc:sldMkLst>
        <pc:spChg chg="mod">
          <ac:chgData name="Tanveer Rahman" userId="b9e812219a1db5d0" providerId="LiveId" clId="{D8BBD620-E440-43B3-981B-3E5DE84619F1}" dt="2024-10-06T16:47:49.806" v="15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D8BBD620-E440-43B3-981B-3E5DE84619F1}" dt="2024-10-06T16:50:38.939" v="50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D8BBD620-E440-43B3-981B-3E5DE84619F1}" dt="2024-10-06T16:50:45.173" v="51" actId="1076"/>
          <ac:picMkLst>
            <pc:docMk/>
            <pc:sldMk cId="3553542440" sldId="308"/>
            <ac:picMk id="4" creationId="{DCF5A148-F612-2EFD-A025-FFA1AA1A3C06}"/>
          </ac:picMkLst>
        </pc:picChg>
      </pc:sldChg>
      <pc:sldChg chg="addSp delSp modSp del mod">
        <pc:chgData name="Tanveer Rahman" userId="b9e812219a1db5d0" providerId="LiveId" clId="{D8BBD620-E440-43B3-981B-3E5DE84619F1}" dt="2024-10-06T16:58:23.928" v="90" actId="47"/>
        <pc:sldMkLst>
          <pc:docMk/>
          <pc:sldMk cId="2596509376" sldId="309"/>
        </pc:sldMkLst>
        <pc:spChg chg="mod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2" creationId="{DFE8ADB5-357F-F712-8FCB-BF2863EB8A5E}"/>
          </ac:spMkLst>
        </pc:spChg>
        <pc:spChg chg="mod">
          <ac:chgData name="Tanveer Rahman" userId="b9e812219a1db5d0" providerId="LiveId" clId="{D8BBD620-E440-43B3-981B-3E5DE84619F1}" dt="2024-10-06T16:56:21.748" v="81" actId="18245"/>
          <ac:spMkLst>
            <pc:docMk/>
            <pc:sldMk cId="2596509376" sldId="309"/>
            <ac:spMk id="4" creationId="{2D5B2741-5093-51D6-18BC-29791D7EA1F0}"/>
          </ac:spMkLst>
        </pc:spChg>
        <pc:spChg chg="mod">
          <ac:chgData name="Tanveer Rahman" userId="b9e812219a1db5d0" providerId="LiveId" clId="{D8BBD620-E440-43B3-981B-3E5DE84619F1}" dt="2024-10-06T16:56:16.410" v="80" actId="18245"/>
          <ac:spMkLst>
            <pc:docMk/>
            <pc:sldMk cId="2596509376" sldId="309"/>
            <ac:spMk id="5" creationId="{3921A3FB-F682-C082-AB3F-B9210ADA47C9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0" creationId="{BF7BC237-77DF-4DFB-94F7-DB493EDA1C7C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5" creationId="{E2A96188-384C-4341-9EEB-967A9341CD86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7" creationId="{280331C3-DDF5-48A9-8947-D71EAAFFAB0E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9" creationId="{C535A640-1948-4AFD-A0B7-19AFDA955322}"/>
          </ac:spMkLst>
        </pc:spChg>
        <pc:grpChg chg="mod">
          <ac:chgData name="Tanveer Rahman" userId="b9e812219a1db5d0" providerId="LiveId" clId="{D8BBD620-E440-43B3-981B-3E5DE84619F1}" dt="2024-10-06T16:56:21.748" v="81" actId="18245"/>
          <ac:grpSpMkLst>
            <pc:docMk/>
            <pc:sldMk cId="2596509376" sldId="309"/>
            <ac:grpSpMk id="3" creationId="{CCAC65AF-69AC-6759-11BD-FAB488A87661}"/>
          </ac:grpSpMkLst>
        </pc:grpChg>
        <pc:graphicFrameChg chg="add del mod modGraphic">
          <ac:chgData name="Tanveer Rahman" userId="b9e812219a1db5d0" providerId="LiveId" clId="{D8BBD620-E440-43B3-981B-3E5DE84619F1}" dt="2024-10-06T16:58:12.961" v="89" actId="26606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D8BBD620-E440-43B3-981B-3E5DE84619F1}" dt="2024-10-06T17:04:37.147" v="148" actId="47"/>
        <pc:sldMkLst>
          <pc:docMk/>
          <pc:sldMk cId="2793183589" sldId="310"/>
        </pc:sldMkLst>
      </pc:sldChg>
      <pc:sldChg chg="del">
        <pc:chgData name="Tanveer Rahman" userId="b9e812219a1db5d0" providerId="LiveId" clId="{D8BBD620-E440-43B3-981B-3E5DE84619F1}" dt="2024-10-06T17:04:37.399" v="149" actId="47"/>
        <pc:sldMkLst>
          <pc:docMk/>
          <pc:sldMk cId="1455766127" sldId="311"/>
        </pc:sldMkLst>
      </pc:sldChg>
      <pc:sldChg chg="del">
        <pc:chgData name="Tanveer Rahman" userId="b9e812219a1db5d0" providerId="LiveId" clId="{D8BBD620-E440-43B3-981B-3E5DE84619F1}" dt="2024-10-06T17:04:37.963" v="150" actId="47"/>
        <pc:sldMkLst>
          <pc:docMk/>
          <pc:sldMk cId="3903823491" sldId="312"/>
        </pc:sldMkLst>
      </pc:sldChg>
      <pc:sldChg chg="del">
        <pc:chgData name="Tanveer Rahman" userId="b9e812219a1db5d0" providerId="LiveId" clId="{D8BBD620-E440-43B3-981B-3E5DE84619F1}" dt="2024-10-06T17:04:38.517" v="151" actId="47"/>
        <pc:sldMkLst>
          <pc:docMk/>
          <pc:sldMk cId="2176705402" sldId="313"/>
        </pc:sldMkLst>
      </pc:sldChg>
      <pc:sldChg chg="del">
        <pc:chgData name="Tanveer Rahman" userId="b9e812219a1db5d0" providerId="LiveId" clId="{D8BBD620-E440-43B3-981B-3E5DE84619F1}" dt="2024-10-06T17:04:39.706" v="153" actId="47"/>
        <pc:sldMkLst>
          <pc:docMk/>
          <pc:sldMk cId="1020840037" sldId="314"/>
        </pc:sldMkLst>
      </pc:sldChg>
      <pc:sldChg chg="del">
        <pc:chgData name="Tanveer Rahman" userId="b9e812219a1db5d0" providerId="LiveId" clId="{D8BBD620-E440-43B3-981B-3E5DE84619F1}" dt="2024-10-06T17:04:40.586" v="154" actId="47"/>
        <pc:sldMkLst>
          <pc:docMk/>
          <pc:sldMk cId="2081243053" sldId="315"/>
        </pc:sldMkLst>
      </pc:sldChg>
      <pc:sldChg chg="del">
        <pc:chgData name="Tanveer Rahman" userId="b9e812219a1db5d0" providerId="LiveId" clId="{D8BBD620-E440-43B3-981B-3E5DE84619F1}" dt="2024-10-06T17:04:39.050" v="152" actId="47"/>
        <pc:sldMkLst>
          <pc:docMk/>
          <pc:sldMk cId="776411478" sldId="316"/>
        </pc:sldMkLst>
      </pc:sldChg>
      <pc:sldChg chg="modSp new mod">
        <pc:chgData name="Tanveer Rahman" userId="b9e812219a1db5d0" providerId="LiveId" clId="{D8BBD620-E440-43B3-981B-3E5DE84619F1}" dt="2024-10-06T16:52:55.107" v="65" actId="20577"/>
        <pc:sldMkLst>
          <pc:docMk/>
          <pc:sldMk cId="3025970860" sldId="317"/>
        </pc:sldMkLst>
        <pc:spChg chg="mod">
          <ac:chgData name="Tanveer Rahman" userId="b9e812219a1db5d0" providerId="LiveId" clId="{D8BBD620-E440-43B3-981B-3E5DE84619F1}" dt="2024-10-06T16:52:55.107" v="65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D8BBD620-E440-43B3-981B-3E5DE84619F1}" dt="2024-10-06T16:52:38.801" v="55" actId="2711"/>
          <ac:spMkLst>
            <pc:docMk/>
            <pc:sldMk cId="3025970860" sldId="317"/>
            <ac:spMk id="3" creationId="{0D7B1352-5FA2-4F7A-A7A3-A0E5D05799D4}"/>
          </ac:spMkLst>
        </pc:spChg>
      </pc:sldChg>
      <pc:sldChg chg="addSp delSp modSp add mod ord">
        <pc:chgData name="Tanveer Rahman" userId="b9e812219a1db5d0" providerId="LiveId" clId="{D8BBD620-E440-43B3-981B-3E5DE84619F1}" dt="2024-10-06T16:54:49.556" v="76" actId="1076"/>
        <pc:sldMkLst>
          <pc:docMk/>
          <pc:sldMk cId="1416911540" sldId="318"/>
        </pc:sldMkLst>
        <pc:spChg chg="mod">
          <ac:chgData name="Tanveer Rahman" userId="b9e812219a1db5d0" providerId="LiveId" clId="{D8BBD620-E440-43B3-981B-3E5DE84619F1}" dt="2024-10-06T16:53:48.717" v="69"/>
          <ac:spMkLst>
            <pc:docMk/>
            <pc:sldMk cId="1416911540" sldId="318"/>
            <ac:spMk id="2" creationId="{50CE0B97-6183-20C9-FF9C-923A1BC4CAC6}"/>
          </ac:spMkLst>
        </pc:spChg>
        <pc:graphicFrameChg chg="mod">
          <ac:chgData name="Tanveer Rahman" userId="b9e812219a1db5d0" providerId="LiveId" clId="{D8BBD620-E440-43B3-981B-3E5DE84619F1}" dt="2024-10-06T16:54:23.572" v="72" actId="20577"/>
          <ac:graphicFrameMkLst>
            <pc:docMk/>
            <pc:sldMk cId="1416911540" sldId="318"/>
            <ac:graphicFrameMk id="6" creationId="{7119DED1-95F7-24D5-872E-72FD491A681A}"/>
          </ac:graphicFrameMkLst>
        </pc:graphicFrameChg>
        <pc:picChg chg="del">
          <ac:chgData name="Tanveer Rahman" userId="b9e812219a1db5d0" providerId="LiveId" clId="{D8BBD620-E440-43B3-981B-3E5DE84619F1}" dt="2024-10-06T16:54:26.705" v="73" actId="478"/>
          <ac:picMkLst>
            <pc:docMk/>
            <pc:sldMk cId="1416911540" sldId="318"/>
            <ac:picMk id="4" creationId="{F4404B08-DB65-CBCE-E5FC-EC240E576425}"/>
          </ac:picMkLst>
        </pc:picChg>
        <pc:picChg chg="add mod">
          <ac:chgData name="Tanveer Rahman" userId="b9e812219a1db5d0" providerId="LiveId" clId="{D8BBD620-E440-43B3-981B-3E5DE84619F1}" dt="2024-10-06T16:54:49.556" v="76" actId="1076"/>
          <ac:picMkLst>
            <pc:docMk/>
            <pc:sldMk cId="1416911540" sldId="318"/>
            <ac:picMk id="5" creationId="{20B4EAEF-66C8-8356-289A-6335A4CB5D9A}"/>
          </ac:picMkLst>
        </pc:picChg>
      </pc:sldChg>
      <pc:sldChg chg="addSp delSp modSp new mod">
        <pc:chgData name="Tanveer Rahman" userId="b9e812219a1db5d0" providerId="LiveId" clId="{D8BBD620-E440-43B3-981B-3E5DE84619F1}" dt="2024-10-06T16:59:20.165" v="96" actId="26606"/>
        <pc:sldMkLst>
          <pc:docMk/>
          <pc:sldMk cId="344893153" sldId="319"/>
        </pc:sldMkLst>
        <pc:spChg chg="mod">
          <ac:chgData name="Tanveer Rahman" userId="b9e812219a1db5d0" providerId="LiveId" clId="{D8BBD620-E440-43B3-981B-3E5DE84619F1}" dt="2024-10-06T16:58:35.567" v="92"/>
          <ac:spMkLst>
            <pc:docMk/>
            <pc:sldMk cId="344893153" sldId="319"/>
            <ac:spMk id="2" creationId="{43A8F811-7993-5538-BC3B-FE066E4CCBD5}"/>
          </ac:spMkLst>
        </pc:spChg>
        <pc:spChg chg="del">
          <ac:chgData name="Tanveer Rahman" userId="b9e812219a1db5d0" providerId="LiveId" clId="{D8BBD620-E440-43B3-981B-3E5DE84619F1}" dt="2024-10-06T16:58:42.062" v="93"/>
          <ac:spMkLst>
            <pc:docMk/>
            <pc:sldMk cId="344893153" sldId="319"/>
            <ac:spMk id="3" creationId="{A213E722-6169-672C-4BE5-E90805685E93}"/>
          </ac:spMkLst>
        </pc:spChg>
        <pc:spChg chg="add del mod">
          <ac:chgData name="Tanveer Rahman" userId="b9e812219a1db5d0" providerId="LiveId" clId="{D8BBD620-E440-43B3-981B-3E5DE84619F1}" dt="2024-10-06T16:59:20.165" v="96" actId="26606"/>
          <ac:spMkLst>
            <pc:docMk/>
            <pc:sldMk cId="344893153" sldId="319"/>
            <ac:spMk id="4" creationId="{8CE41EF1-A260-880E-1DFA-8B9E1DBE4E8B}"/>
          </ac:spMkLst>
        </pc:spChg>
        <pc:graphicFrameChg chg="add del">
          <ac:chgData name="Tanveer Rahman" userId="b9e812219a1db5d0" providerId="LiveId" clId="{D8BBD620-E440-43B3-981B-3E5DE84619F1}" dt="2024-10-06T16:59:20.165" v="96" actId="26606"/>
          <ac:graphicFrameMkLst>
            <pc:docMk/>
            <pc:sldMk cId="344893153" sldId="319"/>
            <ac:graphicFrameMk id="6" creationId="{94F72BCD-EBB0-5F10-F03D-FEB59074F496}"/>
          </ac:graphicFrameMkLst>
        </pc:graphicFrameChg>
      </pc:sldChg>
      <pc:sldChg chg="addSp delSp modSp new mod">
        <pc:chgData name="Tanveer Rahman" userId="b9e812219a1db5d0" providerId="LiveId" clId="{D8BBD620-E440-43B3-981B-3E5DE84619F1}" dt="2024-10-06T16:59:44.536" v="100" actId="26606"/>
        <pc:sldMkLst>
          <pc:docMk/>
          <pc:sldMk cId="3122281089" sldId="320"/>
        </pc:sldMkLst>
        <pc:spChg chg="mod">
          <ac:chgData name="Tanveer Rahman" userId="b9e812219a1db5d0" providerId="LiveId" clId="{D8BBD620-E440-43B3-981B-3E5DE84619F1}" dt="2024-10-06T16:59:27.984" v="98"/>
          <ac:spMkLst>
            <pc:docMk/>
            <pc:sldMk cId="3122281089" sldId="320"/>
            <ac:spMk id="2" creationId="{FED13E6B-4CDB-D960-9054-A8F272A44625}"/>
          </ac:spMkLst>
        </pc:spChg>
        <pc:spChg chg="del">
          <ac:chgData name="Tanveer Rahman" userId="b9e812219a1db5d0" providerId="LiveId" clId="{D8BBD620-E440-43B3-981B-3E5DE84619F1}" dt="2024-10-06T16:59:40.688" v="99"/>
          <ac:spMkLst>
            <pc:docMk/>
            <pc:sldMk cId="3122281089" sldId="320"/>
            <ac:spMk id="3" creationId="{2E28B7EF-F7AC-88E5-A5D3-5C46A17B847E}"/>
          </ac:spMkLst>
        </pc:spChg>
        <pc:spChg chg="add del mod">
          <ac:chgData name="Tanveer Rahman" userId="b9e812219a1db5d0" providerId="LiveId" clId="{D8BBD620-E440-43B3-981B-3E5DE84619F1}" dt="2024-10-06T16:59:44.536" v="100" actId="26606"/>
          <ac:spMkLst>
            <pc:docMk/>
            <pc:sldMk cId="3122281089" sldId="320"/>
            <ac:spMk id="4" creationId="{7DDFD64D-E982-5EF3-862E-0BDE88AC3028}"/>
          </ac:spMkLst>
        </pc:spChg>
        <pc:graphicFrameChg chg="add">
          <ac:chgData name="Tanveer Rahman" userId="b9e812219a1db5d0" providerId="LiveId" clId="{D8BBD620-E440-43B3-981B-3E5DE84619F1}" dt="2024-10-06T16:59:44.536" v="100" actId="26606"/>
          <ac:graphicFrameMkLst>
            <pc:docMk/>
            <pc:sldMk cId="3122281089" sldId="320"/>
            <ac:graphicFrameMk id="6" creationId="{C7EFDD8B-E9E0-E23C-EBD7-651EF94C86CF}"/>
          </ac:graphicFrameMkLst>
        </pc:graphicFrameChg>
      </pc:sldChg>
      <pc:sldChg chg="new del">
        <pc:chgData name="Tanveer Rahman" userId="b9e812219a1db5d0" providerId="LiveId" clId="{D8BBD620-E440-43B3-981B-3E5DE84619F1}" dt="2024-10-06T17:00:07.692" v="102" actId="47"/>
        <pc:sldMkLst>
          <pc:docMk/>
          <pc:sldMk cId="3025924209" sldId="321"/>
        </pc:sldMkLst>
      </pc:sldChg>
      <pc:sldChg chg="modSp add mod ord">
        <pc:chgData name="Tanveer Rahman" userId="b9e812219a1db5d0" providerId="LiveId" clId="{D8BBD620-E440-43B3-981B-3E5DE84619F1}" dt="2024-10-06T17:00:55.207" v="109" actId="207"/>
        <pc:sldMkLst>
          <pc:docMk/>
          <pc:sldMk cId="3397526076" sldId="321"/>
        </pc:sldMkLst>
        <pc:spChg chg="mod">
          <ac:chgData name="Tanveer Rahman" userId="b9e812219a1db5d0" providerId="LiveId" clId="{D8BBD620-E440-43B3-981B-3E5DE84619F1}" dt="2024-10-06T17:00:39.634" v="106"/>
          <ac:spMkLst>
            <pc:docMk/>
            <pc:sldMk cId="3397526076" sldId="321"/>
            <ac:spMk id="2" creationId="{6E75CFE4-8F62-46C7-6CB5-09F44BCD0585}"/>
          </ac:spMkLst>
        </pc:spChg>
        <pc:spChg chg="mod">
          <ac:chgData name="Tanveer Rahman" userId="b9e812219a1db5d0" providerId="LiveId" clId="{D8BBD620-E440-43B3-981B-3E5DE84619F1}" dt="2024-10-06T17:00:55.207" v="109" actId="207"/>
          <ac:spMkLst>
            <pc:docMk/>
            <pc:sldMk cId="3397526076" sldId="321"/>
            <ac:spMk id="3" creationId="{DDE310DB-01FC-0CC7-99E0-30DD0EE4AB05}"/>
          </ac:spMkLst>
        </pc:spChg>
      </pc:sldChg>
      <pc:sldChg chg="addSp delSp modSp new mod">
        <pc:chgData name="Tanveer Rahman" userId="b9e812219a1db5d0" providerId="LiveId" clId="{D8BBD620-E440-43B3-981B-3E5DE84619F1}" dt="2024-10-06T17:03:30.592" v="134" actId="14100"/>
        <pc:sldMkLst>
          <pc:docMk/>
          <pc:sldMk cId="2244896379" sldId="322"/>
        </pc:sldMkLst>
        <pc:spChg chg="mod">
          <ac:chgData name="Tanveer Rahman" userId="b9e812219a1db5d0" providerId="LiveId" clId="{D8BBD620-E440-43B3-981B-3E5DE84619F1}" dt="2024-10-06T17:01:19.018" v="111"/>
          <ac:spMkLst>
            <pc:docMk/>
            <pc:sldMk cId="2244896379" sldId="322"/>
            <ac:spMk id="2" creationId="{94D72925-274A-7584-5C72-29776A54D133}"/>
          </ac:spMkLst>
        </pc:spChg>
        <pc:spChg chg="add del">
          <ac:chgData name="Tanveer Rahman" userId="b9e812219a1db5d0" providerId="LiveId" clId="{D8BBD620-E440-43B3-981B-3E5DE84619F1}" dt="2024-10-06T17:01:57.138" v="118" actId="3680"/>
          <ac:spMkLst>
            <pc:docMk/>
            <pc:sldMk cId="2244896379" sldId="322"/>
            <ac:spMk id="3" creationId="{789A6053-6A8F-745B-516F-251B915F1864}"/>
          </ac:spMkLst>
        </pc:spChg>
        <pc:graphicFrameChg chg="add mod">
          <ac:chgData name="Tanveer Rahman" userId="b9e812219a1db5d0" providerId="LiveId" clId="{D8BBD620-E440-43B3-981B-3E5DE84619F1}" dt="2024-10-06T17:01:38.734" v="117"/>
          <ac:graphicFrameMkLst>
            <pc:docMk/>
            <pc:sldMk cId="2244896379" sldId="322"/>
            <ac:graphicFrameMk id="4" creationId="{051029C2-3425-45E7-DEA5-BF3D94717A99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5" creationId="{B8416CAE-5DF0-79C9-1E31-E420FD47AC16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6" creationId="{33715546-9037-38B4-8A42-8996663C57E5}"/>
          </ac:graphicFrameMkLst>
        </pc:graphicFrameChg>
        <pc:graphicFrameChg chg="add mod modGraphic">
          <ac:chgData name="Tanveer Rahman" userId="b9e812219a1db5d0" providerId="LiveId" clId="{D8BBD620-E440-43B3-981B-3E5DE84619F1}" dt="2024-10-06T17:01:38.402" v="116" actId="14100"/>
          <ac:graphicFrameMkLst>
            <pc:docMk/>
            <pc:sldMk cId="2244896379" sldId="322"/>
            <ac:graphicFrameMk id="7" creationId="{022E3EF4-63DC-5C30-41DE-8924D84D83E3}"/>
          </ac:graphicFrameMkLst>
        </pc:graphicFrameChg>
        <pc:graphicFrameChg chg="add mod ord modGraphic">
          <ac:chgData name="Tanveer Rahman" userId="b9e812219a1db5d0" providerId="LiveId" clId="{D8BBD620-E440-43B3-981B-3E5DE84619F1}" dt="2024-10-06T17:03:30.592" v="134" actId="14100"/>
          <ac:graphicFrameMkLst>
            <pc:docMk/>
            <pc:sldMk cId="2244896379" sldId="322"/>
            <ac:graphicFrameMk id="8" creationId="{6746C0CC-E328-655E-3995-D2AD52C16044}"/>
          </ac:graphicFrameMkLst>
        </pc:graphicFrameChg>
      </pc:sldChg>
      <pc:sldChg chg="modSp new mod">
        <pc:chgData name="Tanveer Rahman" userId="b9e812219a1db5d0" providerId="LiveId" clId="{D8BBD620-E440-43B3-981B-3E5DE84619F1}" dt="2024-10-06T17:04:22.565" v="147" actId="20577"/>
        <pc:sldMkLst>
          <pc:docMk/>
          <pc:sldMk cId="2474011177" sldId="323"/>
        </pc:sldMkLst>
        <pc:spChg chg="mod">
          <ac:chgData name="Tanveer Rahman" userId="b9e812219a1db5d0" providerId="LiveId" clId="{D8BBD620-E440-43B3-981B-3E5DE84619F1}" dt="2024-10-06T17:04:22.565" v="147" actId="20577"/>
          <ac:spMkLst>
            <pc:docMk/>
            <pc:sldMk cId="2474011177" sldId="323"/>
            <ac:spMk id="2" creationId="{A2CDEDEA-F17B-54BD-13A6-B98267DCC3B7}"/>
          </ac:spMkLst>
        </pc:spChg>
        <pc:spChg chg="mod">
          <ac:chgData name="Tanveer Rahman" userId="b9e812219a1db5d0" providerId="LiveId" clId="{D8BBD620-E440-43B3-981B-3E5DE84619F1}" dt="2024-10-06T17:04:10.143" v="137"/>
          <ac:spMkLst>
            <pc:docMk/>
            <pc:sldMk cId="2474011177" sldId="323"/>
            <ac:spMk id="3" creationId="{F0D56E67-51AB-C784-66F0-EBE4F4355234}"/>
          </ac:spMkLst>
        </pc:spChg>
      </pc:sldChg>
    </pc:docChg>
  </pc:docChgLst>
  <pc:docChgLst>
    <pc:chgData name="Tanveer Rahman" userId="b9e812219a1db5d0" providerId="LiveId" clId="{0D963767-DE35-4B17-BE3B-148E0F7CA36D}"/>
    <pc:docChg chg="undo custSel addSld delSld modSld sldOrd modSection">
      <pc:chgData name="Tanveer Rahman" userId="b9e812219a1db5d0" providerId="LiveId" clId="{0D963767-DE35-4B17-BE3B-148E0F7CA36D}" dt="2024-10-24T14:42:55.435" v="328" actId="26606"/>
      <pc:docMkLst>
        <pc:docMk/>
      </pc:docMkLst>
      <pc:sldChg chg="modSp mod modAnim">
        <pc:chgData name="Tanveer Rahman" userId="b9e812219a1db5d0" providerId="LiveId" clId="{0D963767-DE35-4B17-BE3B-148E0F7CA36D}" dt="2024-10-20T13:29:44.317" v="40" actId="20577"/>
        <pc:sldMkLst>
          <pc:docMk/>
          <pc:sldMk cId="3508605874" sldId="256"/>
        </pc:sldMkLst>
        <pc:spChg chg="mod">
          <ac:chgData name="Tanveer Rahman" userId="b9e812219a1db5d0" providerId="LiveId" clId="{0D963767-DE35-4B17-BE3B-148E0F7CA36D}" dt="2024-10-20T13:28:24.746" v="4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0D963767-DE35-4B17-BE3B-148E0F7CA36D}" dt="2024-10-20T13:29:14.848" v="34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0D963767-DE35-4B17-BE3B-148E0F7CA36D}" dt="2024-10-20T13:29:44.317" v="40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0D963767-DE35-4B17-BE3B-148E0F7CA36D}" dt="2024-10-20T13:44:43.233" v="143" actId="47"/>
        <pc:sldMkLst>
          <pc:docMk/>
          <pc:sldMk cId="104509562" sldId="305"/>
        </pc:sldMkLst>
      </pc:sldChg>
      <pc:sldChg chg="modSp mod">
        <pc:chgData name="Tanveer Rahman" userId="b9e812219a1db5d0" providerId="LiveId" clId="{0D963767-DE35-4B17-BE3B-148E0F7CA36D}" dt="2024-10-20T13:33:08.160" v="48" actId="207"/>
        <pc:sldMkLst>
          <pc:docMk/>
          <pc:sldMk cId="276965363" sldId="306"/>
        </pc:sldMkLst>
        <pc:spChg chg="mod">
          <ac:chgData name="Tanveer Rahman" userId="b9e812219a1db5d0" providerId="LiveId" clId="{0D963767-DE35-4B17-BE3B-148E0F7CA36D}" dt="2024-10-20T13:31:52.968" v="41"/>
          <ac:spMkLst>
            <pc:docMk/>
            <pc:sldMk cId="276965363" sldId="306"/>
            <ac:spMk id="2" creationId="{621F330D-3B3E-D007-E717-1A1002C2214C}"/>
          </ac:spMkLst>
        </pc:spChg>
        <pc:graphicFrameChg chg="mod modGraphic">
          <ac:chgData name="Tanveer Rahman" userId="b9e812219a1db5d0" providerId="LiveId" clId="{0D963767-DE35-4B17-BE3B-148E0F7CA36D}" dt="2024-10-20T13:33:08.160" v="48" actId="20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">
        <pc:chgData name="Tanveer Rahman" userId="b9e812219a1db5d0" providerId="LiveId" clId="{0D963767-DE35-4B17-BE3B-148E0F7CA36D}" dt="2024-10-20T14:35:41.260" v="158"/>
        <pc:sldMkLst>
          <pc:docMk/>
          <pc:sldMk cId="3553542440" sldId="308"/>
        </pc:sldMkLst>
        <pc:spChg chg="mod">
          <ac:chgData name="Tanveer Rahman" userId="b9e812219a1db5d0" providerId="LiveId" clId="{0D963767-DE35-4B17-BE3B-148E0F7CA36D}" dt="2024-10-20T14:35:41.260" v="158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0D963767-DE35-4B17-BE3B-148E0F7CA36D}" dt="2024-10-20T13:37:46.564" v="86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del mod">
          <ac:chgData name="Tanveer Rahman" userId="b9e812219a1db5d0" providerId="LiveId" clId="{0D963767-DE35-4B17-BE3B-148E0F7CA36D}" dt="2024-10-20T13:37:00.684" v="81" actId="478"/>
          <ac:picMkLst>
            <pc:docMk/>
            <pc:sldMk cId="3553542440" sldId="308"/>
            <ac:picMk id="4" creationId="{DCF5A148-F612-2EFD-A025-FFA1AA1A3C06}"/>
          </ac:picMkLst>
        </pc:picChg>
        <pc:picChg chg="add mod">
          <ac:chgData name="Tanveer Rahman" userId="b9e812219a1db5d0" providerId="LiveId" clId="{0D963767-DE35-4B17-BE3B-148E0F7CA36D}" dt="2024-10-20T13:38:05.352" v="88" actId="1076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0D963767-DE35-4B17-BE3B-148E0F7CA36D}" dt="2024-10-20T13:43:50.086" v="136" actId="207"/>
        <pc:sldMkLst>
          <pc:docMk/>
          <pc:sldMk cId="3025970860" sldId="317"/>
        </pc:sldMkLst>
        <pc:spChg chg="mod">
          <ac:chgData name="Tanveer Rahman" userId="b9e812219a1db5d0" providerId="LiveId" clId="{0D963767-DE35-4B17-BE3B-148E0F7CA36D}" dt="2024-10-20T13:42:58.012" v="119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0D963767-DE35-4B17-BE3B-148E0F7CA36D}" dt="2024-10-20T13:43:50.086" v="136" actId="207"/>
          <ac:spMkLst>
            <pc:docMk/>
            <pc:sldMk cId="3025970860" sldId="317"/>
            <ac:spMk id="3" creationId="{0D7B1352-5FA2-4F7A-A7A3-A0E5D05799D4}"/>
          </ac:spMkLst>
        </pc:spChg>
      </pc:sldChg>
      <pc:sldChg chg="del">
        <pc:chgData name="Tanveer Rahman" userId="b9e812219a1db5d0" providerId="LiveId" clId="{0D963767-DE35-4B17-BE3B-148E0F7CA36D}" dt="2024-10-20T13:44:31.255" v="137" actId="47"/>
        <pc:sldMkLst>
          <pc:docMk/>
          <pc:sldMk cId="1416911540" sldId="318"/>
        </pc:sldMkLst>
      </pc:sldChg>
      <pc:sldChg chg="del">
        <pc:chgData name="Tanveer Rahman" userId="b9e812219a1db5d0" providerId="LiveId" clId="{0D963767-DE35-4B17-BE3B-148E0F7CA36D}" dt="2024-10-20T13:44:33.877" v="138" actId="47"/>
        <pc:sldMkLst>
          <pc:docMk/>
          <pc:sldMk cId="344893153" sldId="319"/>
        </pc:sldMkLst>
      </pc:sldChg>
      <pc:sldChg chg="del">
        <pc:chgData name="Tanveer Rahman" userId="b9e812219a1db5d0" providerId="LiveId" clId="{0D963767-DE35-4B17-BE3B-148E0F7CA36D}" dt="2024-10-20T13:44:35.814" v="139" actId="47"/>
        <pc:sldMkLst>
          <pc:docMk/>
          <pc:sldMk cId="3122281089" sldId="320"/>
        </pc:sldMkLst>
      </pc:sldChg>
      <pc:sldChg chg="del">
        <pc:chgData name="Tanveer Rahman" userId="b9e812219a1db5d0" providerId="LiveId" clId="{0D963767-DE35-4B17-BE3B-148E0F7CA36D}" dt="2024-10-20T13:44:36.720" v="140" actId="47"/>
        <pc:sldMkLst>
          <pc:docMk/>
          <pc:sldMk cId="3397526076" sldId="321"/>
        </pc:sldMkLst>
      </pc:sldChg>
      <pc:sldChg chg="del">
        <pc:chgData name="Tanveer Rahman" userId="b9e812219a1db5d0" providerId="LiveId" clId="{0D963767-DE35-4B17-BE3B-148E0F7CA36D}" dt="2024-10-20T13:44:37.474" v="141" actId="47"/>
        <pc:sldMkLst>
          <pc:docMk/>
          <pc:sldMk cId="2244896379" sldId="322"/>
        </pc:sldMkLst>
      </pc:sldChg>
      <pc:sldChg chg="del">
        <pc:chgData name="Tanveer Rahman" userId="b9e812219a1db5d0" providerId="LiveId" clId="{0D963767-DE35-4B17-BE3B-148E0F7CA36D}" dt="2024-10-20T13:44:40.338" v="142" actId="47"/>
        <pc:sldMkLst>
          <pc:docMk/>
          <pc:sldMk cId="2474011177" sldId="323"/>
        </pc:sldMkLst>
      </pc:sldChg>
      <pc:sldChg chg="delSp modSp add mod">
        <pc:chgData name="Tanveer Rahman" userId="b9e812219a1db5d0" providerId="LiveId" clId="{0D963767-DE35-4B17-BE3B-148E0F7CA36D}" dt="2024-10-20T13:41:54.083" v="108" actId="20577"/>
        <pc:sldMkLst>
          <pc:docMk/>
          <pc:sldMk cId="3069559215" sldId="324"/>
        </pc:sldMkLst>
        <pc:spChg chg="mod">
          <ac:chgData name="Tanveer Rahman" userId="b9e812219a1db5d0" providerId="LiveId" clId="{0D963767-DE35-4B17-BE3B-148E0F7CA36D}" dt="2024-10-20T13:38:52.431" v="90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0D963767-DE35-4B17-BE3B-148E0F7CA36D}" dt="2024-10-20T13:41:54.083" v="108" actId="20577"/>
          <ac:graphicFrameMkLst>
            <pc:docMk/>
            <pc:sldMk cId="3069559215" sldId="324"/>
            <ac:graphicFrameMk id="6" creationId="{E0AD05F7-43A7-EB43-8E7E-DADDAA2B5265}"/>
          </ac:graphicFrameMkLst>
        </pc:graphicFrameChg>
        <pc:picChg chg="del">
          <ac:chgData name="Tanveer Rahman" userId="b9e812219a1db5d0" providerId="LiveId" clId="{0D963767-DE35-4B17-BE3B-148E0F7CA36D}" dt="2024-10-20T13:39:16.029" v="92" actId="478"/>
          <ac:picMkLst>
            <pc:docMk/>
            <pc:sldMk cId="3069559215" sldId="324"/>
            <ac:picMk id="5" creationId="{EAC78D3B-3487-B095-D2D6-F0CDB065DB84}"/>
          </ac:picMkLst>
        </pc:picChg>
      </pc:sldChg>
      <pc:sldChg chg="modSp add mod ord">
        <pc:chgData name="Tanveer Rahman" userId="b9e812219a1db5d0" providerId="LiveId" clId="{0D963767-DE35-4B17-BE3B-148E0F7CA36D}" dt="2024-10-20T14:35:00.898" v="154"/>
        <pc:sldMkLst>
          <pc:docMk/>
          <pc:sldMk cId="3529382961" sldId="325"/>
        </pc:sldMkLst>
        <pc:spChg chg="mod">
          <ac:chgData name="Tanveer Rahman" userId="b9e812219a1db5d0" providerId="LiveId" clId="{0D963767-DE35-4B17-BE3B-148E0F7CA36D}" dt="2024-10-20T14:34:24.075" v="150" actId="2057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0D963767-DE35-4B17-BE3B-148E0F7CA36D}" dt="2024-10-20T14:35:00.898" v="154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39:23.146" v="190"/>
        <pc:sldMkLst>
          <pc:docMk/>
          <pc:sldMk cId="506336890" sldId="326"/>
        </pc:sldMkLst>
        <pc:spChg chg="mod">
          <ac:chgData name="Tanveer Rahman" userId="b9e812219a1db5d0" providerId="LiveId" clId="{0D963767-DE35-4B17-BE3B-148E0F7CA36D}" dt="2024-10-20T14:36:04.394" v="159"/>
          <ac:spMkLst>
            <pc:docMk/>
            <pc:sldMk cId="506336890" sldId="326"/>
            <ac:spMk id="2" creationId="{6619486B-729D-891A-9A5B-4E77FEF93F1E}"/>
          </ac:spMkLst>
        </pc:spChg>
        <pc:graphicFrameChg chg="mod">
          <ac:chgData name="Tanveer Rahman" userId="b9e812219a1db5d0" providerId="LiveId" clId="{0D963767-DE35-4B17-BE3B-148E0F7CA36D}" dt="2024-10-20T14:39:23.146" v="190"/>
          <ac:graphicFrameMkLst>
            <pc:docMk/>
            <pc:sldMk cId="506336890" sldId="326"/>
            <ac:graphicFrameMk id="6" creationId="{7377DCCF-660E-BBA6-A0A2-94F45377ED95}"/>
          </ac:graphicFrameMkLst>
        </pc:graphicFrameChg>
        <pc:picChg chg="add mod">
          <ac:chgData name="Tanveer Rahman" userId="b9e812219a1db5d0" providerId="LiveId" clId="{0D963767-DE35-4B17-BE3B-148E0F7CA36D}" dt="2024-10-20T14:39:20.109" v="189" actId="14100"/>
          <ac:picMkLst>
            <pc:docMk/>
            <pc:sldMk cId="506336890" sldId="326"/>
            <ac:picMk id="4" creationId="{EFE8B084-76C2-E08D-F0D3-0D38C0BDB15A}"/>
          </ac:picMkLst>
        </pc:picChg>
        <pc:picChg chg="del">
          <ac:chgData name="Tanveer Rahman" userId="b9e812219a1db5d0" providerId="LiveId" clId="{0D963767-DE35-4B17-BE3B-148E0F7CA36D}" dt="2024-10-20T14:37:20.679" v="163" actId="478"/>
          <ac:picMkLst>
            <pc:docMk/>
            <pc:sldMk cId="506336890" sldId="326"/>
            <ac:picMk id="5" creationId="{33D4BF21-F88F-EC7F-DC46-0A5353E092EF}"/>
          </ac:picMkLst>
        </pc:picChg>
      </pc:sldChg>
      <pc:sldChg chg="addSp delSp modSp add mod">
        <pc:chgData name="Tanveer Rahman" userId="b9e812219a1db5d0" providerId="LiveId" clId="{0D963767-DE35-4B17-BE3B-148E0F7CA36D}" dt="2024-10-20T14:48:41.480" v="232" actId="1076"/>
        <pc:sldMkLst>
          <pc:docMk/>
          <pc:sldMk cId="3762933227" sldId="327"/>
        </pc:sldMkLst>
        <pc:spChg chg="mod">
          <ac:chgData name="Tanveer Rahman" userId="b9e812219a1db5d0" providerId="LiveId" clId="{0D963767-DE35-4B17-BE3B-148E0F7CA36D}" dt="2024-10-20T14:40:04.022" v="192"/>
          <ac:spMkLst>
            <pc:docMk/>
            <pc:sldMk cId="3762933227" sldId="327"/>
            <ac:spMk id="2" creationId="{E523E512-2DC8-06F6-F0F8-F83874EADCE5}"/>
          </ac:spMkLst>
        </pc:spChg>
        <pc:graphicFrameChg chg="mod">
          <ac:chgData name="Tanveer Rahman" userId="b9e812219a1db5d0" providerId="LiveId" clId="{0D963767-DE35-4B17-BE3B-148E0F7CA36D}" dt="2024-10-20T14:48:38.178" v="231"/>
          <ac:graphicFrameMkLst>
            <pc:docMk/>
            <pc:sldMk cId="3762933227" sldId="327"/>
            <ac:graphicFrameMk id="6" creationId="{BACB72E1-9321-4855-9FD1-5DEFA8EC4E0B}"/>
          </ac:graphicFrameMkLst>
        </pc:graphicFrameChg>
        <pc:picChg chg="del">
          <ac:chgData name="Tanveer Rahman" userId="b9e812219a1db5d0" providerId="LiveId" clId="{0D963767-DE35-4B17-BE3B-148E0F7CA36D}" dt="2024-10-20T14:45:38.127" v="200" actId="478"/>
          <ac:picMkLst>
            <pc:docMk/>
            <pc:sldMk cId="3762933227" sldId="327"/>
            <ac:picMk id="4" creationId="{56716B24-D1C9-C1C1-F0E5-4FE702CD6AA0}"/>
          </ac:picMkLst>
        </pc:picChg>
        <pc:picChg chg="add mod">
          <ac:chgData name="Tanveer Rahman" userId="b9e812219a1db5d0" providerId="LiveId" clId="{0D963767-DE35-4B17-BE3B-148E0F7CA36D}" dt="2024-10-20T14:48:41.480" v="232" actId="1076"/>
          <ac:picMkLst>
            <pc:docMk/>
            <pc:sldMk cId="3762933227" sldId="327"/>
            <ac:picMk id="5" creationId="{1458BC62-9E0A-11E1-1AFF-A93BE001EAE7}"/>
          </ac:picMkLst>
        </pc:picChg>
      </pc:sldChg>
      <pc:sldChg chg="modSp add mod ord">
        <pc:chgData name="Tanveer Rahman" userId="b9e812219a1db5d0" providerId="LiveId" clId="{0D963767-DE35-4B17-BE3B-148E0F7CA36D}" dt="2024-10-20T14:52:28.928" v="240" actId="20577"/>
        <pc:sldMkLst>
          <pc:docMk/>
          <pc:sldMk cId="3564388453" sldId="328"/>
        </pc:sldMkLst>
        <pc:spChg chg="mod">
          <ac:chgData name="Tanveer Rahman" userId="b9e812219a1db5d0" providerId="LiveId" clId="{0D963767-DE35-4B17-BE3B-148E0F7CA36D}" dt="2024-10-20T14:52:11.544" v="237"/>
          <ac:spMkLst>
            <pc:docMk/>
            <pc:sldMk cId="3564388453" sldId="328"/>
            <ac:spMk id="2" creationId="{F9F45BFD-5525-4A95-A5FE-36CA1439E924}"/>
          </ac:spMkLst>
        </pc:spChg>
        <pc:spChg chg="mod">
          <ac:chgData name="Tanveer Rahman" userId="b9e812219a1db5d0" providerId="LiveId" clId="{0D963767-DE35-4B17-BE3B-148E0F7CA36D}" dt="2024-10-20T14:52:28.928" v="240" actId="20577"/>
          <ac:spMkLst>
            <pc:docMk/>
            <pc:sldMk cId="3564388453" sldId="328"/>
            <ac:spMk id="3" creationId="{41CB1A0F-E121-C10E-5FC8-CBBA74E41D12}"/>
          </ac:spMkLst>
        </pc:spChg>
      </pc:sldChg>
      <pc:sldChg chg="modSp add mod ord">
        <pc:chgData name="Tanveer Rahman" userId="b9e812219a1db5d0" providerId="LiveId" clId="{0D963767-DE35-4B17-BE3B-148E0F7CA36D}" dt="2024-10-20T14:56:00.001" v="258" actId="20577"/>
        <pc:sldMkLst>
          <pc:docMk/>
          <pc:sldMk cId="3066814793" sldId="329"/>
        </pc:sldMkLst>
        <pc:spChg chg="mod">
          <ac:chgData name="Tanveer Rahman" userId="b9e812219a1db5d0" providerId="LiveId" clId="{0D963767-DE35-4B17-BE3B-148E0F7CA36D}" dt="2024-10-20T14:54:08.269" v="244"/>
          <ac:spMkLst>
            <pc:docMk/>
            <pc:sldMk cId="3066814793" sldId="329"/>
            <ac:spMk id="2" creationId="{9B1E4BE1-6CC4-8981-42E8-52EF1CFFA8C4}"/>
          </ac:spMkLst>
        </pc:spChg>
        <pc:graphicFrameChg chg="mod">
          <ac:chgData name="Tanveer Rahman" userId="b9e812219a1db5d0" providerId="LiveId" clId="{0D963767-DE35-4B17-BE3B-148E0F7CA36D}" dt="2024-10-20T14:56:00.001" v="258" actId="20577"/>
          <ac:graphicFrameMkLst>
            <pc:docMk/>
            <pc:sldMk cId="3066814793" sldId="329"/>
            <ac:graphicFrameMk id="19" creationId="{F7E3C760-96EF-D913-FE39-EC38FDA4A046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58:07.221" v="267" actId="1076"/>
        <pc:sldMkLst>
          <pc:docMk/>
          <pc:sldMk cId="410847289" sldId="330"/>
        </pc:sldMkLst>
        <pc:spChg chg="mod">
          <ac:chgData name="Tanveer Rahman" userId="b9e812219a1db5d0" providerId="LiveId" clId="{0D963767-DE35-4B17-BE3B-148E0F7CA36D}" dt="2024-10-20T14:57:15.338" v="262"/>
          <ac:spMkLst>
            <pc:docMk/>
            <pc:sldMk cId="410847289" sldId="330"/>
            <ac:spMk id="2" creationId="{B35CF0F2-77C1-42D0-2376-DEAB188BD714}"/>
          </ac:spMkLst>
        </pc:spChg>
        <pc:graphicFrameChg chg="mod">
          <ac:chgData name="Tanveer Rahman" userId="b9e812219a1db5d0" providerId="LiveId" clId="{0D963767-DE35-4B17-BE3B-148E0F7CA36D}" dt="2024-10-20T14:57:42.850" v="264"/>
          <ac:graphicFrameMkLst>
            <pc:docMk/>
            <pc:sldMk cId="410847289" sldId="330"/>
            <ac:graphicFrameMk id="6" creationId="{26C81B8B-8EFA-83DD-B841-14B52A5C1C9C}"/>
          </ac:graphicFrameMkLst>
        </pc:graphicFrameChg>
        <pc:picChg chg="add mod">
          <ac:chgData name="Tanveer Rahman" userId="b9e812219a1db5d0" providerId="LiveId" clId="{0D963767-DE35-4B17-BE3B-148E0F7CA36D}" dt="2024-10-20T14:58:07.221" v="267" actId="1076"/>
          <ac:picMkLst>
            <pc:docMk/>
            <pc:sldMk cId="410847289" sldId="330"/>
            <ac:picMk id="4" creationId="{203825C2-9A79-54B1-B901-8226BCE1D3C3}"/>
          </ac:picMkLst>
        </pc:picChg>
        <pc:picChg chg="del">
          <ac:chgData name="Tanveer Rahman" userId="b9e812219a1db5d0" providerId="LiveId" clId="{0D963767-DE35-4B17-BE3B-148E0F7CA36D}" dt="2024-10-20T14:58:03.341" v="265" actId="478"/>
          <ac:picMkLst>
            <pc:docMk/>
            <pc:sldMk cId="410847289" sldId="330"/>
            <ac:picMk id="5" creationId="{FB494FBA-EE96-90E6-DDC9-C56094730A4F}"/>
          </ac:picMkLst>
        </pc:picChg>
      </pc:sldChg>
      <pc:sldChg chg="modSp add mod ord">
        <pc:chgData name="Tanveer Rahman" userId="b9e812219a1db5d0" providerId="LiveId" clId="{0D963767-DE35-4B17-BE3B-148E0F7CA36D}" dt="2024-10-20T15:00:27.474" v="303" actId="20577"/>
        <pc:sldMkLst>
          <pc:docMk/>
          <pc:sldMk cId="726978147" sldId="331"/>
        </pc:sldMkLst>
        <pc:spChg chg="mod">
          <ac:chgData name="Tanveer Rahman" userId="b9e812219a1db5d0" providerId="LiveId" clId="{0D963767-DE35-4B17-BE3B-148E0F7CA36D}" dt="2024-10-20T14:59:02.836" v="273"/>
          <ac:spMkLst>
            <pc:docMk/>
            <pc:sldMk cId="726978147" sldId="331"/>
            <ac:spMk id="2" creationId="{CC4DF0BA-E090-AA8B-0783-929C9B3BDBEF}"/>
          </ac:spMkLst>
        </pc:spChg>
        <pc:spChg chg="mod">
          <ac:chgData name="Tanveer Rahman" userId="b9e812219a1db5d0" providerId="LiveId" clId="{0D963767-DE35-4B17-BE3B-148E0F7CA36D}" dt="2024-10-20T15:00:27.474" v="303" actId="20577"/>
          <ac:spMkLst>
            <pc:docMk/>
            <pc:sldMk cId="726978147" sldId="331"/>
            <ac:spMk id="3" creationId="{2CCD1A80-5F86-86A5-FCB2-68E9F3E8666D}"/>
          </ac:spMkLst>
        </pc:spChg>
      </pc:sldChg>
      <pc:sldChg chg="modSp add mod ord">
        <pc:chgData name="Tanveer Rahman" userId="b9e812219a1db5d0" providerId="LiveId" clId="{0D963767-DE35-4B17-BE3B-148E0F7CA36D}" dt="2024-10-20T15:03:57.330" v="313"/>
        <pc:sldMkLst>
          <pc:docMk/>
          <pc:sldMk cId="2007776815" sldId="332"/>
        </pc:sldMkLst>
        <pc:spChg chg="mod">
          <ac:chgData name="Tanveer Rahman" userId="b9e812219a1db5d0" providerId="LiveId" clId="{0D963767-DE35-4B17-BE3B-148E0F7CA36D}" dt="2024-10-20T15:03:22.454" v="307"/>
          <ac:spMkLst>
            <pc:docMk/>
            <pc:sldMk cId="2007776815" sldId="332"/>
            <ac:spMk id="2" creationId="{A7154BE0-05F1-5448-7B44-4FD23FADD610}"/>
          </ac:spMkLst>
        </pc:spChg>
        <pc:graphicFrameChg chg="mod">
          <ac:chgData name="Tanveer Rahman" userId="b9e812219a1db5d0" providerId="LiveId" clId="{0D963767-DE35-4B17-BE3B-148E0F7CA36D}" dt="2024-10-20T15:03:53.334" v="311"/>
          <ac:graphicFrameMkLst>
            <pc:docMk/>
            <pc:sldMk cId="2007776815" sldId="332"/>
            <ac:graphicFrameMk id="19" creationId="{40506974-9CC3-49D6-EE7F-597674C00F7A}"/>
          </ac:graphicFrameMkLst>
        </pc:graphicFrameChg>
      </pc:sldChg>
      <pc:sldChg chg="addSp delSp modSp new mod setBg">
        <pc:chgData name="Tanveer Rahman" userId="b9e812219a1db5d0" providerId="LiveId" clId="{0D963767-DE35-4B17-BE3B-148E0F7CA36D}" dt="2024-10-24T14:42:55.435" v="328" actId="26606"/>
        <pc:sldMkLst>
          <pc:docMk/>
          <pc:sldMk cId="1218220726" sldId="333"/>
        </pc:sldMkLst>
        <pc:spChg chg="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2" creationId="{99E53367-5AED-73BF-BE0A-E4B0DC513013}"/>
          </ac:spMkLst>
        </pc:spChg>
        <pc:spChg chg="del">
          <ac:chgData name="Tanveer Rahman" userId="b9e812219a1db5d0" providerId="LiveId" clId="{0D963767-DE35-4B17-BE3B-148E0F7CA36D}" dt="2024-10-24T14:42:47.893" v="327"/>
          <ac:spMkLst>
            <pc:docMk/>
            <pc:sldMk cId="1218220726" sldId="333"/>
            <ac:spMk id="3" creationId="{103FA0A1-EAB0-7584-F9F4-4708468DACD5}"/>
          </ac:spMkLst>
        </pc:spChg>
        <pc:spChg chg="add del 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4" creationId="{1EEBE2E5-567E-E514-D17D-94492116E8A4}"/>
          </ac:spMkLst>
        </pc:spChg>
        <pc:spChg chg="ad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10" creationId="{BF7BC237-77DF-4DFB-94F7-DB493EDA1C7C}"/>
          </ac:spMkLst>
        </pc:spChg>
        <pc:graphicFrameChg chg="add">
          <ac:chgData name="Tanveer Rahman" userId="b9e812219a1db5d0" providerId="LiveId" clId="{0D963767-DE35-4B17-BE3B-148E0F7CA36D}" dt="2024-10-24T14:42:55.435" v="328" actId="26606"/>
          <ac:graphicFrameMkLst>
            <pc:docMk/>
            <pc:sldMk cId="1218220726" sldId="333"/>
            <ac:graphicFrameMk id="6" creationId="{35FCF1CF-69BA-2075-48D4-FC353A9D097B}"/>
          </ac:graphicFrameMkLst>
        </pc:graphicFrameChg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Introduction to RESTful APIs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DB8CB3-4946-4F94-890B-5DB276D5E5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</a:t>
          </a:r>
          <a:r>
            <a:rPr lang="en-US" b="0" i="0" dirty="0"/>
            <a:t>Setting up Django REST Framework</a:t>
          </a:r>
          <a:endParaRPr lang="en-US" dirty="0"/>
        </a:p>
      </dgm:t>
    </dgm:pt>
    <dgm:pt modelId="{3C3F493A-29CF-459E-B2E0-DB709385A84C}" type="parTrans" cxnId="{21A4A25E-DC3E-4B75-BA3D-59CD1550420E}">
      <dgm:prSet/>
      <dgm:spPr/>
      <dgm:t>
        <a:bodyPr/>
        <a:lstStyle/>
        <a:p>
          <a:endParaRPr lang="en-US"/>
        </a:p>
      </dgm:t>
    </dgm:pt>
    <dgm:pt modelId="{E8E59E9B-09FE-40B7-98FA-7A9631518B3B}" type="sibTrans" cxnId="{21A4A25E-DC3E-4B75-BA3D-59CD155042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7F9845-2A66-40B9-A36A-EB7450FD8A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</a:t>
          </a:r>
          <a:r>
            <a:rPr lang="en-US" b="0" i="0" dirty="0"/>
            <a:t>Creating API Endpoints</a:t>
          </a:r>
          <a:endParaRPr lang="en-US" dirty="0"/>
        </a:p>
      </dgm:t>
    </dgm:pt>
    <dgm:pt modelId="{F070BC53-1985-4814-BDA4-2F8E5205D292}" type="parTrans" cxnId="{72AAE75B-9665-4764-A4B4-BED05E6F1094}">
      <dgm:prSet/>
      <dgm:spPr/>
      <dgm:t>
        <a:bodyPr/>
        <a:lstStyle/>
        <a:p>
          <a:endParaRPr lang="en-US"/>
        </a:p>
      </dgm:t>
    </dgm:pt>
    <dgm:pt modelId="{8CAD2D00-6203-40C6-8D06-7BA21C20F16F}" type="sibTrans" cxnId="{72AAE75B-9665-4764-A4B4-BED05E6F10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D877D1-DCA3-44BF-9A10-D00D84221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
Practical Tasks</a:t>
          </a:r>
          <a:endParaRPr lang="en-US" dirty="0"/>
        </a:p>
      </dgm:t>
    </dgm:pt>
    <dgm:pt modelId="{11F7CBBC-015B-4879-B8C5-E345175E60CE}" type="parTrans" cxnId="{47D54E1C-535B-45E0-9FDE-6170C2E032F1}">
      <dgm:prSet/>
      <dgm:spPr/>
      <dgm:t>
        <a:bodyPr/>
        <a:lstStyle/>
        <a:p>
          <a:endParaRPr lang="en-US"/>
        </a:p>
      </dgm:t>
    </dgm:pt>
    <dgm:pt modelId="{2ADB0EF8-13E5-4D46-B626-09C749D0584F}" type="sibTrans" cxnId="{47D54E1C-535B-45E0-9FDE-6170C2E032F1}">
      <dgm:prSet/>
      <dgm:spPr/>
      <dgm:t>
        <a:bodyPr/>
        <a:lstStyle/>
        <a:p>
          <a:endParaRPr lang="en-US"/>
        </a:p>
      </dgm:t>
    </dgm:pt>
    <dgm:pt modelId="{10AEAD9B-99B9-434B-A228-440D926C2215}" type="pres">
      <dgm:prSet presAssocID="{B41FE41C-DE07-4260-9974-37355DCB40F0}" presName="root" presStyleCnt="0">
        <dgm:presLayoutVars>
          <dgm:dir/>
          <dgm:resizeHandles val="exact"/>
        </dgm:presLayoutVars>
      </dgm:prSet>
      <dgm:spPr/>
    </dgm:pt>
    <dgm:pt modelId="{81554B1C-1682-42E9-9085-E2322239A6D0}" type="pres">
      <dgm:prSet presAssocID="{B41FE41C-DE07-4260-9974-37355DCB40F0}" presName="container" presStyleCnt="0">
        <dgm:presLayoutVars>
          <dgm:dir/>
          <dgm:resizeHandles val="exact"/>
        </dgm:presLayoutVars>
      </dgm:prSet>
      <dgm:spPr/>
    </dgm:pt>
    <dgm:pt modelId="{E1F91E8D-E7D0-4D06-8243-8215C606014F}" type="pres">
      <dgm:prSet presAssocID="{9856B72F-D6B2-41D4-BB9A-EA997C6E6B54}" presName="compNode" presStyleCnt="0"/>
      <dgm:spPr/>
    </dgm:pt>
    <dgm:pt modelId="{C0259F25-0342-4A93-8034-9CB665CCFBED}" type="pres">
      <dgm:prSet presAssocID="{9856B72F-D6B2-41D4-BB9A-EA997C6E6B54}" presName="iconBgRect" presStyleLbl="bgShp" presStyleIdx="0" presStyleCnt="4"/>
      <dgm:spPr/>
    </dgm:pt>
    <dgm:pt modelId="{866D6269-C920-45D3-BB0C-E401383A3B4F}" type="pres">
      <dgm:prSet presAssocID="{9856B72F-D6B2-41D4-BB9A-EA997C6E6B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E69B8F6-094F-4014-BAF9-6F6DFA620CD6}" type="pres">
      <dgm:prSet presAssocID="{9856B72F-D6B2-41D4-BB9A-EA997C6E6B54}" presName="spaceRect" presStyleCnt="0"/>
      <dgm:spPr/>
    </dgm:pt>
    <dgm:pt modelId="{FEFAC1E8-1304-4BCE-A796-2AEA7714193C}" type="pres">
      <dgm:prSet presAssocID="{9856B72F-D6B2-41D4-BB9A-EA997C6E6B54}" presName="textRect" presStyleLbl="revTx" presStyleIdx="0" presStyleCnt="4">
        <dgm:presLayoutVars>
          <dgm:chMax val="1"/>
          <dgm:chPref val="1"/>
        </dgm:presLayoutVars>
      </dgm:prSet>
      <dgm:spPr/>
    </dgm:pt>
    <dgm:pt modelId="{B1F51D0C-42F1-4ED5-A6FB-8AA5DAD96AAE}" type="pres">
      <dgm:prSet presAssocID="{45371534-BDF2-42E5-8010-035138793D69}" presName="sibTrans" presStyleLbl="sibTrans2D1" presStyleIdx="0" presStyleCnt="0"/>
      <dgm:spPr/>
    </dgm:pt>
    <dgm:pt modelId="{82F92C7E-8FC7-4D32-BF48-E61089171221}" type="pres">
      <dgm:prSet presAssocID="{61DB8CB3-4946-4F94-890B-5DB276D5E56E}" presName="compNode" presStyleCnt="0"/>
      <dgm:spPr/>
    </dgm:pt>
    <dgm:pt modelId="{335532E0-039B-4131-8FE7-D16DADC7AC0B}" type="pres">
      <dgm:prSet presAssocID="{61DB8CB3-4946-4F94-890B-5DB276D5E56E}" presName="iconBgRect" presStyleLbl="bgShp" presStyleIdx="1" presStyleCnt="4"/>
      <dgm:spPr/>
    </dgm:pt>
    <dgm:pt modelId="{D4CDCA20-D92C-476D-B96F-8D37E1AF8D92}" type="pres">
      <dgm:prSet presAssocID="{61DB8CB3-4946-4F94-890B-5DB276D5E5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27CFD23-AC1A-434D-9A91-EDBA0370B8FA}" type="pres">
      <dgm:prSet presAssocID="{61DB8CB3-4946-4F94-890B-5DB276D5E56E}" presName="spaceRect" presStyleCnt="0"/>
      <dgm:spPr/>
    </dgm:pt>
    <dgm:pt modelId="{B786C653-CCEF-4D9A-BB68-1670D7538DD7}" type="pres">
      <dgm:prSet presAssocID="{61DB8CB3-4946-4F94-890B-5DB276D5E56E}" presName="textRect" presStyleLbl="revTx" presStyleIdx="1" presStyleCnt="4">
        <dgm:presLayoutVars>
          <dgm:chMax val="1"/>
          <dgm:chPref val="1"/>
        </dgm:presLayoutVars>
      </dgm:prSet>
      <dgm:spPr/>
    </dgm:pt>
    <dgm:pt modelId="{DF812AF0-D70E-47A2-9A07-A4CBB10EFFE1}" type="pres">
      <dgm:prSet presAssocID="{E8E59E9B-09FE-40B7-98FA-7A9631518B3B}" presName="sibTrans" presStyleLbl="sibTrans2D1" presStyleIdx="0" presStyleCnt="0"/>
      <dgm:spPr/>
    </dgm:pt>
    <dgm:pt modelId="{0F2FE579-F48A-4E4C-B1D2-2196AC7897D7}" type="pres">
      <dgm:prSet presAssocID="{F57F9845-2A66-40B9-A36A-EB7450FD8A46}" presName="compNode" presStyleCnt="0"/>
      <dgm:spPr/>
    </dgm:pt>
    <dgm:pt modelId="{5F8B4759-2337-48A5-9AE2-79015081CF16}" type="pres">
      <dgm:prSet presAssocID="{F57F9845-2A66-40B9-A36A-EB7450FD8A46}" presName="iconBgRect" presStyleLbl="bgShp" presStyleIdx="2" presStyleCnt="4"/>
      <dgm:spPr/>
    </dgm:pt>
    <dgm:pt modelId="{0CBB5C9E-1C35-4E75-B1BD-EC05609EBE6D}" type="pres">
      <dgm:prSet presAssocID="{F57F9845-2A66-40B9-A36A-EB7450FD8A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23F2EC-C3E2-4914-A148-50DCBA100433}" type="pres">
      <dgm:prSet presAssocID="{F57F9845-2A66-40B9-A36A-EB7450FD8A46}" presName="spaceRect" presStyleCnt="0"/>
      <dgm:spPr/>
    </dgm:pt>
    <dgm:pt modelId="{2B483B6A-7B70-474C-94E5-71CA74ECC9FA}" type="pres">
      <dgm:prSet presAssocID="{F57F9845-2A66-40B9-A36A-EB7450FD8A46}" presName="textRect" presStyleLbl="revTx" presStyleIdx="2" presStyleCnt="4">
        <dgm:presLayoutVars>
          <dgm:chMax val="1"/>
          <dgm:chPref val="1"/>
        </dgm:presLayoutVars>
      </dgm:prSet>
      <dgm:spPr/>
    </dgm:pt>
    <dgm:pt modelId="{B2388308-64FA-4F48-A57E-D192E9E5DEA2}" type="pres">
      <dgm:prSet presAssocID="{8CAD2D00-6203-40C6-8D06-7BA21C20F16F}" presName="sibTrans" presStyleLbl="sibTrans2D1" presStyleIdx="0" presStyleCnt="0"/>
      <dgm:spPr/>
    </dgm:pt>
    <dgm:pt modelId="{62DCDE35-E903-44C2-A8E7-5043D6F95A5E}" type="pres">
      <dgm:prSet presAssocID="{39D877D1-DCA3-44BF-9A10-D00D84221705}" presName="compNode" presStyleCnt="0"/>
      <dgm:spPr/>
    </dgm:pt>
    <dgm:pt modelId="{BA06C220-8F5F-4F3D-9DAE-381D2DFF9E99}" type="pres">
      <dgm:prSet presAssocID="{39D877D1-DCA3-44BF-9A10-D00D84221705}" presName="iconBgRect" presStyleLbl="bgShp" presStyleIdx="3" presStyleCnt="4"/>
      <dgm:spPr/>
    </dgm:pt>
    <dgm:pt modelId="{4EF88FD7-1E30-4938-8F7C-7F105A28935E}" type="pres">
      <dgm:prSet presAssocID="{39D877D1-DCA3-44BF-9A10-D00D84221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771C4C-2FF6-4B31-B161-41B52B51035A}" type="pres">
      <dgm:prSet presAssocID="{39D877D1-DCA3-44BF-9A10-D00D84221705}" presName="spaceRect" presStyleCnt="0"/>
      <dgm:spPr/>
    </dgm:pt>
    <dgm:pt modelId="{70BADC4D-DA4E-4334-8E1B-83FA0491744E}" type="pres">
      <dgm:prSet presAssocID="{39D877D1-DCA3-44BF-9A10-D00D842217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D54E1C-535B-45E0-9FDE-6170C2E032F1}" srcId="{B41FE41C-DE07-4260-9974-37355DCB40F0}" destId="{39D877D1-DCA3-44BF-9A10-D00D84221705}" srcOrd="3" destOrd="0" parTransId="{11F7CBBC-015B-4879-B8C5-E345175E60CE}" sibTransId="{2ADB0EF8-13E5-4D46-B626-09C749D0584F}"/>
    <dgm:cxn modelId="{0B0DDE37-CFA9-42B9-9CE6-455F7BD2D912}" type="presOf" srcId="{B41FE41C-DE07-4260-9974-37355DCB40F0}" destId="{10AEAD9B-99B9-434B-A228-440D926C2215}" srcOrd="0" destOrd="0" presId="urn:microsoft.com/office/officeart/2018/2/layout/IconCircleList"/>
    <dgm:cxn modelId="{72AAE75B-9665-4764-A4B4-BED05E6F1094}" srcId="{B41FE41C-DE07-4260-9974-37355DCB40F0}" destId="{F57F9845-2A66-40B9-A36A-EB7450FD8A46}" srcOrd="2" destOrd="0" parTransId="{F070BC53-1985-4814-BDA4-2F8E5205D292}" sibTransId="{8CAD2D00-6203-40C6-8D06-7BA21C20F16F}"/>
    <dgm:cxn modelId="{21A4A25E-DC3E-4B75-BA3D-59CD1550420E}" srcId="{B41FE41C-DE07-4260-9974-37355DCB40F0}" destId="{61DB8CB3-4946-4F94-890B-5DB276D5E56E}" srcOrd="1" destOrd="0" parTransId="{3C3F493A-29CF-459E-B2E0-DB709385A84C}" sibTransId="{E8E59E9B-09FE-40B7-98FA-7A9631518B3B}"/>
    <dgm:cxn modelId="{ABDD8D71-68FA-4AF3-95D3-256DC549848C}" type="presOf" srcId="{8CAD2D00-6203-40C6-8D06-7BA21C20F16F}" destId="{B2388308-64FA-4F48-A57E-D192E9E5DEA2}" srcOrd="0" destOrd="0" presId="urn:microsoft.com/office/officeart/2018/2/layout/IconCircleList"/>
    <dgm:cxn modelId="{9B4E6C52-5CAF-4FEA-A5F1-2D606B6761D7}" type="presOf" srcId="{39D877D1-DCA3-44BF-9A10-D00D84221705}" destId="{70BADC4D-DA4E-4334-8E1B-83FA0491744E}" srcOrd="0" destOrd="0" presId="urn:microsoft.com/office/officeart/2018/2/layout/IconCircleList"/>
    <dgm:cxn modelId="{60C6C07B-7C0F-4B8F-9A79-AB2D29D9A123}" type="presOf" srcId="{61DB8CB3-4946-4F94-890B-5DB276D5E56E}" destId="{B786C653-CCEF-4D9A-BB68-1670D7538DD7}" srcOrd="0" destOrd="0" presId="urn:microsoft.com/office/officeart/2018/2/layout/IconCircleList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F39253A7-4FE4-44D2-A845-9540FB057370}" type="presOf" srcId="{F57F9845-2A66-40B9-A36A-EB7450FD8A46}" destId="{2B483B6A-7B70-474C-94E5-71CA74ECC9FA}" srcOrd="0" destOrd="0" presId="urn:microsoft.com/office/officeart/2018/2/layout/IconCircleList"/>
    <dgm:cxn modelId="{82B752C6-BE53-4B27-9EA2-25CBBF76AF3F}" type="presOf" srcId="{9856B72F-D6B2-41D4-BB9A-EA997C6E6B54}" destId="{FEFAC1E8-1304-4BCE-A796-2AEA7714193C}" srcOrd="0" destOrd="0" presId="urn:microsoft.com/office/officeart/2018/2/layout/IconCircleList"/>
    <dgm:cxn modelId="{123372F0-CD11-47E4-95E3-D137BA4B1AE1}" type="presOf" srcId="{E8E59E9B-09FE-40B7-98FA-7A9631518B3B}" destId="{DF812AF0-D70E-47A2-9A07-A4CBB10EFFE1}" srcOrd="0" destOrd="0" presId="urn:microsoft.com/office/officeart/2018/2/layout/IconCircleList"/>
    <dgm:cxn modelId="{2F17F7FA-5F28-40CF-8721-A2212E677CC9}" type="presOf" srcId="{45371534-BDF2-42E5-8010-035138793D69}" destId="{B1F51D0C-42F1-4ED5-A6FB-8AA5DAD96AAE}" srcOrd="0" destOrd="0" presId="urn:microsoft.com/office/officeart/2018/2/layout/IconCircleList"/>
    <dgm:cxn modelId="{FD110AF3-E1E8-4308-BCC7-7B99657C65FD}" type="presParOf" srcId="{10AEAD9B-99B9-434B-A228-440D926C2215}" destId="{81554B1C-1682-42E9-9085-E2322239A6D0}" srcOrd="0" destOrd="0" presId="urn:microsoft.com/office/officeart/2018/2/layout/IconCircleList"/>
    <dgm:cxn modelId="{3C911C66-C9EE-4007-9649-B2AE29952C5A}" type="presParOf" srcId="{81554B1C-1682-42E9-9085-E2322239A6D0}" destId="{E1F91E8D-E7D0-4D06-8243-8215C606014F}" srcOrd="0" destOrd="0" presId="urn:microsoft.com/office/officeart/2018/2/layout/IconCircleList"/>
    <dgm:cxn modelId="{E757480A-6868-46EA-B53D-4DFCBD246C2F}" type="presParOf" srcId="{E1F91E8D-E7D0-4D06-8243-8215C606014F}" destId="{C0259F25-0342-4A93-8034-9CB665CCFBED}" srcOrd="0" destOrd="0" presId="urn:microsoft.com/office/officeart/2018/2/layout/IconCircleList"/>
    <dgm:cxn modelId="{69BE3E89-B65E-4DD0-8E74-58D020082D59}" type="presParOf" srcId="{E1F91E8D-E7D0-4D06-8243-8215C606014F}" destId="{866D6269-C920-45D3-BB0C-E401383A3B4F}" srcOrd="1" destOrd="0" presId="urn:microsoft.com/office/officeart/2018/2/layout/IconCircleList"/>
    <dgm:cxn modelId="{F486C357-1F62-42BC-A5DF-D94B8D7A6317}" type="presParOf" srcId="{E1F91E8D-E7D0-4D06-8243-8215C606014F}" destId="{5E69B8F6-094F-4014-BAF9-6F6DFA620CD6}" srcOrd="2" destOrd="0" presId="urn:microsoft.com/office/officeart/2018/2/layout/IconCircleList"/>
    <dgm:cxn modelId="{13FC8A81-5F11-49B4-8FD4-55B9DAEA00D0}" type="presParOf" srcId="{E1F91E8D-E7D0-4D06-8243-8215C606014F}" destId="{FEFAC1E8-1304-4BCE-A796-2AEA7714193C}" srcOrd="3" destOrd="0" presId="urn:microsoft.com/office/officeart/2018/2/layout/IconCircleList"/>
    <dgm:cxn modelId="{89720B0D-DB04-4771-9AC2-E3E16F2B042E}" type="presParOf" srcId="{81554B1C-1682-42E9-9085-E2322239A6D0}" destId="{B1F51D0C-42F1-4ED5-A6FB-8AA5DAD96AAE}" srcOrd="1" destOrd="0" presId="urn:microsoft.com/office/officeart/2018/2/layout/IconCircleList"/>
    <dgm:cxn modelId="{FAFFB27D-3FF8-42AD-8957-5F7E88C267DC}" type="presParOf" srcId="{81554B1C-1682-42E9-9085-E2322239A6D0}" destId="{82F92C7E-8FC7-4D32-BF48-E61089171221}" srcOrd="2" destOrd="0" presId="urn:microsoft.com/office/officeart/2018/2/layout/IconCircleList"/>
    <dgm:cxn modelId="{8A61B892-C353-425F-8552-B4594C77D79C}" type="presParOf" srcId="{82F92C7E-8FC7-4D32-BF48-E61089171221}" destId="{335532E0-039B-4131-8FE7-D16DADC7AC0B}" srcOrd="0" destOrd="0" presId="urn:microsoft.com/office/officeart/2018/2/layout/IconCircleList"/>
    <dgm:cxn modelId="{4F05FB4C-9A30-4B0A-9799-DB79C3627368}" type="presParOf" srcId="{82F92C7E-8FC7-4D32-BF48-E61089171221}" destId="{D4CDCA20-D92C-476D-B96F-8D37E1AF8D92}" srcOrd="1" destOrd="0" presId="urn:microsoft.com/office/officeart/2018/2/layout/IconCircleList"/>
    <dgm:cxn modelId="{A163EF64-A6A7-4F65-B3CA-831AFB3A2534}" type="presParOf" srcId="{82F92C7E-8FC7-4D32-BF48-E61089171221}" destId="{927CFD23-AC1A-434D-9A91-EDBA0370B8FA}" srcOrd="2" destOrd="0" presId="urn:microsoft.com/office/officeart/2018/2/layout/IconCircleList"/>
    <dgm:cxn modelId="{1D8247CF-C464-4966-96A1-DFB020FB8523}" type="presParOf" srcId="{82F92C7E-8FC7-4D32-BF48-E61089171221}" destId="{B786C653-CCEF-4D9A-BB68-1670D7538DD7}" srcOrd="3" destOrd="0" presId="urn:microsoft.com/office/officeart/2018/2/layout/IconCircleList"/>
    <dgm:cxn modelId="{40E6B14A-A700-4B89-964E-89D393838513}" type="presParOf" srcId="{81554B1C-1682-42E9-9085-E2322239A6D0}" destId="{DF812AF0-D70E-47A2-9A07-A4CBB10EFFE1}" srcOrd="3" destOrd="0" presId="urn:microsoft.com/office/officeart/2018/2/layout/IconCircleList"/>
    <dgm:cxn modelId="{41FBACCD-A1AB-46BA-A3AC-90C50A4A919F}" type="presParOf" srcId="{81554B1C-1682-42E9-9085-E2322239A6D0}" destId="{0F2FE579-F48A-4E4C-B1D2-2196AC7897D7}" srcOrd="4" destOrd="0" presId="urn:microsoft.com/office/officeart/2018/2/layout/IconCircleList"/>
    <dgm:cxn modelId="{3CAA4C68-C756-41C2-A2F5-EEA77044C863}" type="presParOf" srcId="{0F2FE579-F48A-4E4C-B1D2-2196AC7897D7}" destId="{5F8B4759-2337-48A5-9AE2-79015081CF16}" srcOrd="0" destOrd="0" presId="urn:microsoft.com/office/officeart/2018/2/layout/IconCircleList"/>
    <dgm:cxn modelId="{EC647BB0-8D68-4E15-A20B-AA5774FA6CEA}" type="presParOf" srcId="{0F2FE579-F48A-4E4C-B1D2-2196AC7897D7}" destId="{0CBB5C9E-1C35-4E75-B1BD-EC05609EBE6D}" srcOrd="1" destOrd="0" presId="urn:microsoft.com/office/officeart/2018/2/layout/IconCircleList"/>
    <dgm:cxn modelId="{E1EE9597-C423-48CE-8BE1-ADCE62BC6D9B}" type="presParOf" srcId="{0F2FE579-F48A-4E4C-B1D2-2196AC7897D7}" destId="{4523F2EC-C3E2-4914-A148-50DCBA100433}" srcOrd="2" destOrd="0" presId="urn:microsoft.com/office/officeart/2018/2/layout/IconCircleList"/>
    <dgm:cxn modelId="{B5AE6147-D290-4113-8736-9E4F63365F9A}" type="presParOf" srcId="{0F2FE579-F48A-4E4C-B1D2-2196AC7897D7}" destId="{2B483B6A-7B70-474C-94E5-71CA74ECC9FA}" srcOrd="3" destOrd="0" presId="urn:microsoft.com/office/officeart/2018/2/layout/IconCircleList"/>
    <dgm:cxn modelId="{086214B5-CE37-438C-9F7E-AF0C1D41FCAA}" type="presParOf" srcId="{81554B1C-1682-42E9-9085-E2322239A6D0}" destId="{B2388308-64FA-4F48-A57E-D192E9E5DEA2}" srcOrd="5" destOrd="0" presId="urn:microsoft.com/office/officeart/2018/2/layout/IconCircleList"/>
    <dgm:cxn modelId="{F36FDA21-6E53-4820-B443-2DD54EF64629}" type="presParOf" srcId="{81554B1C-1682-42E9-9085-E2322239A6D0}" destId="{62DCDE35-E903-44C2-A8E7-5043D6F95A5E}" srcOrd="6" destOrd="0" presId="urn:microsoft.com/office/officeart/2018/2/layout/IconCircleList"/>
    <dgm:cxn modelId="{3E385809-7771-4358-8911-EC5BBD3E2105}" type="presParOf" srcId="{62DCDE35-E903-44C2-A8E7-5043D6F95A5E}" destId="{BA06C220-8F5F-4F3D-9DAE-381D2DFF9E99}" srcOrd="0" destOrd="0" presId="urn:microsoft.com/office/officeart/2018/2/layout/IconCircleList"/>
    <dgm:cxn modelId="{4E467B0C-297A-4C1B-824B-77C77491CB1B}" type="presParOf" srcId="{62DCDE35-E903-44C2-A8E7-5043D6F95A5E}" destId="{4EF88FD7-1E30-4938-8F7C-7F105A28935E}" srcOrd="1" destOrd="0" presId="urn:microsoft.com/office/officeart/2018/2/layout/IconCircleList"/>
    <dgm:cxn modelId="{8765D4C2-3F28-4463-A41C-2C009A80CC13}" type="presParOf" srcId="{62DCDE35-E903-44C2-A8E7-5043D6F95A5E}" destId="{12771C4C-2FF6-4B31-B161-41B52B51035A}" srcOrd="2" destOrd="0" presId="urn:microsoft.com/office/officeart/2018/2/layout/IconCircleList"/>
    <dgm:cxn modelId="{419735E6-55D0-4608-839B-79DFD2B26327}" type="presParOf" srcId="{62DCDE35-E903-44C2-A8E7-5043D6F95A5E}" destId="{70BADC4D-DA4E-4334-8E1B-83FA049174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REST (Representational State Transfer):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0" i="0"/>
            <a:t>Key Concepts: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 dirty="0"/>
            <a:t>Architectural style for designing networked applications.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FA9882DB-BB45-40B8-A9FD-456F7B133113}">
      <dgm:prSet/>
      <dgm:spPr/>
      <dgm:t>
        <a:bodyPr/>
        <a:lstStyle/>
        <a:p>
          <a:r>
            <a:rPr lang="en-US" b="0" i="0" dirty="0"/>
            <a:t>Uses standard HTTP methods like GET, POST, PUT, DELETE.</a:t>
          </a:r>
          <a:endParaRPr lang="en-US" dirty="0"/>
        </a:p>
      </dgm:t>
    </dgm:pt>
    <dgm:pt modelId="{0A1C7161-CBAE-48D0-975E-2F6046EEC1A6}" type="parTrans" cxnId="{B8CF9723-75B6-4296-A1DC-B03598D37D22}">
      <dgm:prSet/>
      <dgm:spPr/>
      <dgm:t>
        <a:bodyPr/>
        <a:lstStyle/>
        <a:p>
          <a:endParaRPr lang="en-US"/>
        </a:p>
      </dgm:t>
    </dgm:pt>
    <dgm:pt modelId="{58D292A4-9DB2-4A82-990A-180AC3E81594}" type="sibTrans" cxnId="{B8CF9723-75B6-4296-A1DC-B03598D37D22}">
      <dgm:prSet/>
      <dgm:spPr/>
      <dgm:t>
        <a:bodyPr/>
        <a:lstStyle/>
        <a:p>
          <a:endParaRPr lang="en-US"/>
        </a:p>
      </dgm:t>
    </dgm:pt>
    <dgm:pt modelId="{233A1D05-5873-4D69-9EF8-AADA299C0A56}">
      <dgm:prSet/>
      <dgm:spPr/>
      <dgm:t>
        <a:bodyPr/>
        <a:lstStyle/>
        <a:p>
          <a:r>
            <a:rPr lang="en-US" b="0" i="0" dirty="0"/>
            <a:t>Resources: Data entities (e.g., users, products).</a:t>
          </a:r>
          <a:endParaRPr lang="en-US" dirty="0"/>
        </a:p>
      </dgm:t>
    </dgm:pt>
    <dgm:pt modelId="{249D4065-F6D8-4B21-9A10-4251A1CDCB39}" type="parTrans" cxnId="{356C9084-D611-4106-B9D6-F0830AFE85E9}">
      <dgm:prSet/>
      <dgm:spPr/>
      <dgm:t>
        <a:bodyPr/>
        <a:lstStyle/>
        <a:p>
          <a:endParaRPr lang="en-US"/>
        </a:p>
      </dgm:t>
    </dgm:pt>
    <dgm:pt modelId="{0C8AB0E9-BDD7-4D94-A4C5-3B0820F21A62}" type="sibTrans" cxnId="{356C9084-D611-4106-B9D6-F0830AFE85E9}">
      <dgm:prSet/>
      <dgm:spPr/>
      <dgm:t>
        <a:bodyPr/>
        <a:lstStyle/>
        <a:p>
          <a:endParaRPr lang="en-US"/>
        </a:p>
      </dgm:t>
    </dgm:pt>
    <dgm:pt modelId="{C4196EAC-7C76-4A37-A14F-68188B16CE40}">
      <dgm:prSet/>
      <dgm:spPr/>
      <dgm:t>
        <a:bodyPr/>
        <a:lstStyle/>
        <a:p>
          <a:r>
            <a:rPr lang="en-US" b="0" i="0" dirty="0"/>
            <a:t>Endpoints: URL paths to access resources.</a:t>
          </a:r>
          <a:endParaRPr lang="en-US" dirty="0"/>
        </a:p>
      </dgm:t>
    </dgm:pt>
    <dgm:pt modelId="{7D6D52B2-ABFF-4692-A055-55D5A74D6E6F}" type="parTrans" cxnId="{07A05600-0DCF-4035-A464-0D8CEABEB2B7}">
      <dgm:prSet/>
      <dgm:spPr/>
      <dgm:t>
        <a:bodyPr/>
        <a:lstStyle/>
        <a:p>
          <a:endParaRPr lang="en-US"/>
        </a:p>
      </dgm:t>
    </dgm:pt>
    <dgm:pt modelId="{BCBFE12A-4735-4C3F-9F25-682BA42F5547}" type="sibTrans" cxnId="{07A05600-0DCF-4035-A464-0D8CEABEB2B7}">
      <dgm:prSet/>
      <dgm:spPr/>
      <dgm:t>
        <a:bodyPr/>
        <a:lstStyle/>
        <a:p>
          <a:endParaRPr lang="en-US"/>
        </a:p>
      </dgm:t>
    </dgm:pt>
    <dgm:pt modelId="{49CF16CC-EA17-4F87-B7F6-804494B128FB}">
      <dgm:prSet/>
      <dgm:spPr/>
      <dgm:t>
        <a:bodyPr/>
        <a:lstStyle/>
        <a:p>
          <a:r>
            <a:rPr lang="en-US" b="0" i="0" dirty="0"/>
            <a:t>TTP Methods: Define operations on resources (CRUD).</a:t>
          </a:r>
          <a:endParaRPr lang="en-US" dirty="0"/>
        </a:p>
      </dgm:t>
    </dgm:pt>
    <dgm:pt modelId="{158079E9-E02F-4FED-AAFF-FF904C279238}" type="parTrans" cxnId="{0B5E1895-DDC3-4A94-BC07-BE85776B0DE1}">
      <dgm:prSet/>
      <dgm:spPr/>
      <dgm:t>
        <a:bodyPr/>
        <a:lstStyle/>
        <a:p>
          <a:endParaRPr lang="en-US"/>
        </a:p>
      </dgm:t>
    </dgm:pt>
    <dgm:pt modelId="{3B46EC07-7B59-44FB-AC30-692CD62AAB8E}" type="sibTrans" cxnId="{0B5E1895-DDC3-4A94-BC07-BE85776B0DE1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4E95DF-1C9E-4039-B5EE-7B805732A1CC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A05600-0DCF-4035-A464-0D8CEABEB2B7}" srcId="{C721B94D-27BC-4AF0-BDD2-5F4784F08723}" destId="{C4196EAC-7C76-4A37-A14F-68188B16CE40}" srcOrd="1" destOrd="0" parTransId="{7D6D52B2-ABFF-4692-A055-55D5A74D6E6F}" sibTransId="{BCBFE12A-4735-4C3F-9F25-682BA42F5547}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B8CF9723-75B6-4296-A1DC-B03598D37D22}" srcId="{9856B72F-D6B2-41D4-BB9A-EA997C6E6B54}" destId="{FA9882DB-BB45-40B8-A9FD-456F7B133113}" srcOrd="1" destOrd="0" parTransId="{0A1C7161-CBAE-48D0-975E-2F6046EEC1A6}" sibTransId="{58D292A4-9DB2-4A82-990A-180AC3E81594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B63CB674-A830-4198-ACCC-89A29D8990C7}" type="presOf" srcId="{FA9882DB-BB45-40B8-A9FD-456F7B133113}" destId="{2F726DFC-F178-4FDA-A0CD-9604EF054ADF}" srcOrd="0" destOrd="1" presId="urn:microsoft.com/office/officeart/2005/8/layout/vList2"/>
    <dgm:cxn modelId="{BA39D17B-014A-455A-A7A8-349B0D9234FA}" type="presOf" srcId="{49CF16CC-EA17-4F87-B7F6-804494B128FB}" destId="{974E95DF-1C9E-4039-B5EE-7B805732A1CC}" srcOrd="0" destOrd="2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356C9084-D611-4106-B9D6-F0830AFE85E9}" srcId="{C721B94D-27BC-4AF0-BDD2-5F4784F08723}" destId="{233A1D05-5873-4D69-9EF8-AADA299C0A56}" srcOrd="0" destOrd="0" parTransId="{249D4065-F6D8-4B21-9A10-4251A1CDCB39}" sibTransId="{0C8AB0E9-BDD7-4D94-A4C5-3B0820F21A62}"/>
    <dgm:cxn modelId="{0B5E1895-DDC3-4A94-BC07-BE85776B0DE1}" srcId="{C721B94D-27BC-4AF0-BDD2-5F4784F08723}" destId="{49CF16CC-EA17-4F87-B7F6-804494B128FB}" srcOrd="2" destOrd="0" parTransId="{158079E9-E02F-4FED-AAFF-FF904C279238}" sibTransId="{3B46EC07-7B59-44FB-AC30-692CD62AAB8E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920F14EB-78FB-4232-95F8-5A77F9AE5527}" type="presOf" srcId="{C4196EAC-7C76-4A37-A14F-68188B16CE40}" destId="{974E95DF-1C9E-4039-B5EE-7B805732A1CC}" srcOrd="0" destOrd="1" presId="urn:microsoft.com/office/officeart/2005/8/layout/vList2"/>
    <dgm:cxn modelId="{E05FACF6-A3BF-4ABC-8BB1-977555B8FBC4}" type="presOf" srcId="{233A1D05-5873-4D69-9EF8-AADA299C0A56}" destId="{974E95DF-1C9E-4039-B5EE-7B805732A1CC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C7407BBA-EA7F-409B-93A1-65B89BEED75E}" type="presParOf" srcId="{A2D925AC-9E9E-42D9-9FA5-B38D2FD14EA3}" destId="{974E95DF-1C9E-4039-B5EE-7B805732A1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D8E66-1B6E-4361-A21D-AC4CC5DF59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481B41-AADA-472E-B42E-F837006597F4}">
      <dgm:prSet/>
      <dgm:spPr/>
      <dgm:t>
        <a:bodyPr/>
        <a:lstStyle/>
        <a:p>
          <a:r>
            <a:rPr lang="en-US"/>
            <a:t>Separation of client and server: Allows independent development.</a:t>
          </a:r>
        </a:p>
      </dgm:t>
    </dgm:pt>
    <dgm:pt modelId="{997974DF-D662-4432-A2AB-BBFE09F79FF2}" type="parTrans" cxnId="{BB4918F6-0A52-4F1C-9250-9BA5851A49C2}">
      <dgm:prSet/>
      <dgm:spPr/>
      <dgm:t>
        <a:bodyPr/>
        <a:lstStyle/>
        <a:p>
          <a:endParaRPr lang="en-US"/>
        </a:p>
      </dgm:t>
    </dgm:pt>
    <dgm:pt modelId="{CA7A9950-1634-45B5-8B0E-CB68CB7AFCAC}" type="sibTrans" cxnId="{BB4918F6-0A52-4F1C-9250-9BA5851A49C2}">
      <dgm:prSet/>
      <dgm:spPr/>
      <dgm:t>
        <a:bodyPr/>
        <a:lstStyle/>
        <a:p>
          <a:endParaRPr lang="en-US"/>
        </a:p>
      </dgm:t>
    </dgm:pt>
    <dgm:pt modelId="{443D0B79-A20A-4FE2-866B-639CAD40B81E}">
      <dgm:prSet/>
      <dgm:spPr/>
      <dgm:t>
        <a:bodyPr/>
        <a:lstStyle/>
        <a:p>
          <a:r>
            <a:rPr lang="en-US"/>
            <a:t>Scalability: Each resource can be managed independently.</a:t>
          </a:r>
        </a:p>
      </dgm:t>
    </dgm:pt>
    <dgm:pt modelId="{807B7914-47A8-4D4F-BF4D-3680016B0FB4}" type="parTrans" cxnId="{6935C094-3806-48EA-B782-AE023CBE9571}">
      <dgm:prSet/>
      <dgm:spPr/>
      <dgm:t>
        <a:bodyPr/>
        <a:lstStyle/>
        <a:p>
          <a:endParaRPr lang="en-US"/>
        </a:p>
      </dgm:t>
    </dgm:pt>
    <dgm:pt modelId="{5FCCBDBC-70AD-4933-B283-EF1DB728E02A}" type="sibTrans" cxnId="{6935C094-3806-48EA-B782-AE023CBE9571}">
      <dgm:prSet/>
      <dgm:spPr/>
      <dgm:t>
        <a:bodyPr/>
        <a:lstStyle/>
        <a:p>
          <a:endParaRPr lang="en-US"/>
        </a:p>
      </dgm:t>
    </dgm:pt>
    <dgm:pt modelId="{5D8E9FEB-38A4-4CA2-96D0-7A252FD2D1B9}">
      <dgm:prSet/>
      <dgm:spPr/>
      <dgm:t>
        <a:bodyPr/>
        <a:lstStyle/>
        <a:p>
          <a:r>
            <a:rPr lang="en-US"/>
            <a:t>Flexibility: Supports different formats like JSON, XML.</a:t>
          </a:r>
        </a:p>
      </dgm:t>
    </dgm:pt>
    <dgm:pt modelId="{4C7D15A0-DE00-49A3-96C9-601C079DE767}" type="parTrans" cxnId="{E0BD6D91-EDF5-46F7-8E46-98C47AB25793}">
      <dgm:prSet/>
      <dgm:spPr/>
      <dgm:t>
        <a:bodyPr/>
        <a:lstStyle/>
        <a:p>
          <a:endParaRPr lang="en-US"/>
        </a:p>
      </dgm:t>
    </dgm:pt>
    <dgm:pt modelId="{01FFAC77-7CFB-4BAB-BEC6-04BDB5C7F69B}" type="sibTrans" cxnId="{E0BD6D91-EDF5-46F7-8E46-98C47AB25793}">
      <dgm:prSet/>
      <dgm:spPr/>
      <dgm:t>
        <a:bodyPr/>
        <a:lstStyle/>
        <a:p>
          <a:endParaRPr lang="en-US"/>
        </a:p>
      </dgm:t>
    </dgm:pt>
    <dgm:pt modelId="{8BE41816-901F-495A-AE49-75EA5C4867F8}">
      <dgm:prSet/>
      <dgm:spPr/>
      <dgm:t>
        <a:bodyPr/>
        <a:lstStyle/>
        <a:p>
          <a:r>
            <a:rPr lang="en-US"/>
            <a:t>Stateless Communication: Each request is independent.</a:t>
          </a:r>
        </a:p>
      </dgm:t>
    </dgm:pt>
    <dgm:pt modelId="{25E761F2-7C7B-43CA-A1AF-DDEBBC0B3605}" type="parTrans" cxnId="{321D212E-A3CE-4451-8C61-11AA203F23D3}">
      <dgm:prSet/>
      <dgm:spPr/>
      <dgm:t>
        <a:bodyPr/>
        <a:lstStyle/>
        <a:p>
          <a:endParaRPr lang="en-US"/>
        </a:p>
      </dgm:t>
    </dgm:pt>
    <dgm:pt modelId="{990EEB14-88D7-4284-98EF-7723D65F0A14}" type="sibTrans" cxnId="{321D212E-A3CE-4451-8C61-11AA203F23D3}">
      <dgm:prSet/>
      <dgm:spPr/>
      <dgm:t>
        <a:bodyPr/>
        <a:lstStyle/>
        <a:p>
          <a:endParaRPr lang="en-US"/>
        </a:p>
      </dgm:t>
    </dgm:pt>
    <dgm:pt modelId="{9E3AF83D-BA0B-43AC-B419-D6C52E2B2B15}" type="pres">
      <dgm:prSet presAssocID="{40AD8E66-1B6E-4361-A21D-AC4CC5DF5960}" presName="linear" presStyleCnt="0">
        <dgm:presLayoutVars>
          <dgm:animLvl val="lvl"/>
          <dgm:resizeHandles val="exact"/>
        </dgm:presLayoutVars>
      </dgm:prSet>
      <dgm:spPr/>
    </dgm:pt>
    <dgm:pt modelId="{A435F67D-3558-4C46-B3E4-AD5F1319714C}" type="pres">
      <dgm:prSet presAssocID="{A7481B41-AADA-472E-B42E-F837006597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9F1997-AA00-46E1-892B-641FE112B5D8}" type="pres">
      <dgm:prSet presAssocID="{CA7A9950-1634-45B5-8B0E-CB68CB7AFCAC}" presName="spacer" presStyleCnt="0"/>
      <dgm:spPr/>
    </dgm:pt>
    <dgm:pt modelId="{258939AB-3B15-4431-A0A6-9BBD8F3C95FE}" type="pres">
      <dgm:prSet presAssocID="{443D0B79-A20A-4FE2-866B-639CAD40B8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16C7E0-F599-4236-9D50-83E9F7C4B218}" type="pres">
      <dgm:prSet presAssocID="{5FCCBDBC-70AD-4933-B283-EF1DB728E02A}" presName="spacer" presStyleCnt="0"/>
      <dgm:spPr/>
    </dgm:pt>
    <dgm:pt modelId="{4859837F-C484-4D7C-A175-F51BFFF6DEC1}" type="pres">
      <dgm:prSet presAssocID="{5D8E9FEB-38A4-4CA2-96D0-7A252FD2D1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FB95E7-3A15-4168-B17B-30B3F02B7912}" type="pres">
      <dgm:prSet presAssocID="{01FFAC77-7CFB-4BAB-BEC6-04BDB5C7F69B}" presName="spacer" presStyleCnt="0"/>
      <dgm:spPr/>
    </dgm:pt>
    <dgm:pt modelId="{F58E731C-89D4-4964-A2A9-BF98FC3B002D}" type="pres">
      <dgm:prSet presAssocID="{8BE41816-901F-495A-AE49-75EA5C4867F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A0C123-11BE-41B9-B930-2CF7DE06C97D}" type="presOf" srcId="{443D0B79-A20A-4FE2-866B-639CAD40B81E}" destId="{258939AB-3B15-4431-A0A6-9BBD8F3C95FE}" srcOrd="0" destOrd="0" presId="urn:microsoft.com/office/officeart/2005/8/layout/vList2"/>
    <dgm:cxn modelId="{4E542329-391D-40AC-9F4A-211E55F22FB0}" type="presOf" srcId="{A7481B41-AADA-472E-B42E-F837006597F4}" destId="{A435F67D-3558-4C46-B3E4-AD5F1319714C}" srcOrd="0" destOrd="0" presId="urn:microsoft.com/office/officeart/2005/8/layout/vList2"/>
    <dgm:cxn modelId="{321D212E-A3CE-4451-8C61-11AA203F23D3}" srcId="{40AD8E66-1B6E-4361-A21D-AC4CC5DF5960}" destId="{8BE41816-901F-495A-AE49-75EA5C4867F8}" srcOrd="3" destOrd="0" parTransId="{25E761F2-7C7B-43CA-A1AF-DDEBBC0B3605}" sibTransId="{990EEB14-88D7-4284-98EF-7723D65F0A14}"/>
    <dgm:cxn modelId="{82EB636D-F63F-48B0-866E-E3BB977CF05B}" type="presOf" srcId="{40AD8E66-1B6E-4361-A21D-AC4CC5DF5960}" destId="{9E3AF83D-BA0B-43AC-B419-D6C52E2B2B15}" srcOrd="0" destOrd="0" presId="urn:microsoft.com/office/officeart/2005/8/layout/vList2"/>
    <dgm:cxn modelId="{E0BD6D91-EDF5-46F7-8E46-98C47AB25793}" srcId="{40AD8E66-1B6E-4361-A21D-AC4CC5DF5960}" destId="{5D8E9FEB-38A4-4CA2-96D0-7A252FD2D1B9}" srcOrd="2" destOrd="0" parTransId="{4C7D15A0-DE00-49A3-96C9-601C079DE767}" sibTransId="{01FFAC77-7CFB-4BAB-BEC6-04BDB5C7F69B}"/>
    <dgm:cxn modelId="{6935C094-3806-48EA-B782-AE023CBE9571}" srcId="{40AD8E66-1B6E-4361-A21D-AC4CC5DF5960}" destId="{443D0B79-A20A-4FE2-866B-639CAD40B81E}" srcOrd="1" destOrd="0" parTransId="{807B7914-47A8-4D4F-BF4D-3680016B0FB4}" sibTransId="{5FCCBDBC-70AD-4933-B283-EF1DB728E02A}"/>
    <dgm:cxn modelId="{622C32C1-6A8E-4897-AD1C-B775E7185B02}" type="presOf" srcId="{8BE41816-901F-495A-AE49-75EA5C4867F8}" destId="{F58E731C-89D4-4964-A2A9-BF98FC3B002D}" srcOrd="0" destOrd="0" presId="urn:microsoft.com/office/officeart/2005/8/layout/vList2"/>
    <dgm:cxn modelId="{3BE048C2-D3E9-4EA0-BE40-B52FEF8DA8CE}" type="presOf" srcId="{5D8E9FEB-38A4-4CA2-96D0-7A252FD2D1B9}" destId="{4859837F-C484-4D7C-A175-F51BFFF6DEC1}" srcOrd="0" destOrd="0" presId="urn:microsoft.com/office/officeart/2005/8/layout/vList2"/>
    <dgm:cxn modelId="{BB4918F6-0A52-4F1C-9250-9BA5851A49C2}" srcId="{40AD8E66-1B6E-4361-A21D-AC4CC5DF5960}" destId="{A7481B41-AADA-472E-B42E-F837006597F4}" srcOrd="0" destOrd="0" parTransId="{997974DF-D662-4432-A2AB-BBFE09F79FF2}" sibTransId="{CA7A9950-1634-45B5-8B0E-CB68CB7AFCAC}"/>
    <dgm:cxn modelId="{4224C40A-E5DB-4722-BA93-F240B7A6E737}" type="presParOf" srcId="{9E3AF83D-BA0B-43AC-B419-D6C52E2B2B15}" destId="{A435F67D-3558-4C46-B3E4-AD5F1319714C}" srcOrd="0" destOrd="0" presId="urn:microsoft.com/office/officeart/2005/8/layout/vList2"/>
    <dgm:cxn modelId="{60BE192C-BB80-4462-81CD-EC82E2E3CF6C}" type="presParOf" srcId="{9E3AF83D-BA0B-43AC-B419-D6C52E2B2B15}" destId="{6B9F1997-AA00-46E1-892B-641FE112B5D8}" srcOrd="1" destOrd="0" presId="urn:microsoft.com/office/officeart/2005/8/layout/vList2"/>
    <dgm:cxn modelId="{DB748F69-45B6-403B-9831-4838F6566B0A}" type="presParOf" srcId="{9E3AF83D-BA0B-43AC-B419-D6C52E2B2B15}" destId="{258939AB-3B15-4431-A0A6-9BBD8F3C95FE}" srcOrd="2" destOrd="0" presId="urn:microsoft.com/office/officeart/2005/8/layout/vList2"/>
    <dgm:cxn modelId="{51147FFE-40F8-4A42-961B-F3614C248485}" type="presParOf" srcId="{9E3AF83D-BA0B-43AC-B419-D6C52E2B2B15}" destId="{EC16C7E0-F599-4236-9D50-83E9F7C4B218}" srcOrd="3" destOrd="0" presId="urn:microsoft.com/office/officeart/2005/8/layout/vList2"/>
    <dgm:cxn modelId="{314ECD72-D751-46DA-8694-FF6995A33477}" type="presParOf" srcId="{9E3AF83D-BA0B-43AC-B419-D6C52E2B2B15}" destId="{4859837F-C484-4D7C-A175-F51BFFF6DEC1}" srcOrd="4" destOrd="0" presId="urn:microsoft.com/office/officeart/2005/8/layout/vList2"/>
    <dgm:cxn modelId="{C51CBACA-60BE-4785-B2CB-E69C3F454BBC}" type="presParOf" srcId="{9E3AF83D-BA0B-43AC-B419-D6C52E2B2B15}" destId="{DBFB95E7-3A15-4168-B17B-30B3F02B7912}" srcOrd="5" destOrd="0" presId="urn:microsoft.com/office/officeart/2005/8/layout/vList2"/>
    <dgm:cxn modelId="{FB6DB41C-2714-4B0E-A56B-4F0383642066}" type="presParOf" srcId="{9E3AF83D-BA0B-43AC-B419-D6C52E2B2B15}" destId="{F58E731C-89D4-4964-A2A9-BF98FC3B00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Features: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0" i="0"/>
            <a:t>Components: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/>
            <a:t>Authentication and permissions.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FA9882DB-BB45-40B8-A9FD-456F7B133113}">
      <dgm:prSet/>
      <dgm:spPr/>
      <dgm:t>
        <a:bodyPr/>
        <a:lstStyle/>
        <a:p>
          <a:r>
            <a:rPr lang="en-US" b="0" i="0"/>
            <a:t>Serialization for converting complex data types.</a:t>
          </a:r>
          <a:endParaRPr lang="en-US" dirty="0"/>
        </a:p>
      </dgm:t>
    </dgm:pt>
    <dgm:pt modelId="{0A1C7161-CBAE-48D0-975E-2F6046EEC1A6}" type="parTrans" cxnId="{B8CF9723-75B6-4296-A1DC-B03598D37D22}">
      <dgm:prSet/>
      <dgm:spPr/>
      <dgm:t>
        <a:bodyPr/>
        <a:lstStyle/>
        <a:p>
          <a:endParaRPr lang="en-US"/>
        </a:p>
      </dgm:t>
    </dgm:pt>
    <dgm:pt modelId="{58D292A4-9DB2-4A82-990A-180AC3E81594}" type="sibTrans" cxnId="{B8CF9723-75B6-4296-A1DC-B03598D37D22}">
      <dgm:prSet/>
      <dgm:spPr/>
      <dgm:t>
        <a:bodyPr/>
        <a:lstStyle/>
        <a:p>
          <a:endParaRPr lang="en-US"/>
        </a:p>
      </dgm:t>
    </dgm:pt>
    <dgm:pt modelId="{233A1D05-5873-4D69-9EF8-AADA299C0A56}">
      <dgm:prSet/>
      <dgm:spPr/>
      <dgm:t>
        <a:bodyPr/>
        <a:lstStyle/>
        <a:p>
          <a:r>
            <a:rPr lang="en-US" b="0" i="0"/>
            <a:t>Serializers: Convert data between JSON and Django models.</a:t>
          </a:r>
          <a:endParaRPr lang="en-US" dirty="0"/>
        </a:p>
      </dgm:t>
    </dgm:pt>
    <dgm:pt modelId="{249D4065-F6D8-4B21-9A10-4251A1CDCB39}" type="parTrans" cxnId="{356C9084-D611-4106-B9D6-F0830AFE85E9}">
      <dgm:prSet/>
      <dgm:spPr/>
      <dgm:t>
        <a:bodyPr/>
        <a:lstStyle/>
        <a:p>
          <a:endParaRPr lang="en-US"/>
        </a:p>
      </dgm:t>
    </dgm:pt>
    <dgm:pt modelId="{0C8AB0E9-BDD7-4D94-A4C5-3B0820F21A62}" type="sibTrans" cxnId="{356C9084-D611-4106-B9D6-F0830AFE85E9}">
      <dgm:prSet/>
      <dgm:spPr/>
      <dgm:t>
        <a:bodyPr/>
        <a:lstStyle/>
        <a:p>
          <a:endParaRPr lang="en-US"/>
        </a:p>
      </dgm:t>
    </dgm:pt>
    <dgm:pt modelId="{C4196EAC-7C76-4A37-A14F-68188B16CE40}">
      <dgm:prSet/>
      <dgm:spPr/>
      <dgm:t>
        <a:bodyPr/>
        <a:lstStyle/>
        <a:p>
          <a:r>
            <a:rPr lang="en-US" b="0" i="0"/>
            <a:t>Views: Handle requests and responses.</a:t>
          </a:r>
          <a:endParaRPr lang="en-US" dirty="0"/>
        </a:p>
      </dgm:t>
    </dgm:pt>
    <dgm:pt modelId="{7D6D52B2-ABFF-4692-A055-55D5A74D6E6F}" type="parTrans" cxnId="{07A05600-0DCF-4035-A464-0D8CEABEB2B7}">
      <dgm:prSet/>
      <dgm:spPr/>
      <dgm:t>
        <a:bodyPr/>
        <a:lstStyle/>
        <a:p>
          <a:endParaRPr lang="en-US"/>
        </a:p>
      </dgm:t>
    </dgm:pt>
    <dgm:pt modelId="{BCBFE12A-4735-4C3F-9F25-682BA42F5547}" type="sibTrans" cxnId="{07A05600-0DCF-4035-A464-0D8CEABEB2B7}">
      <dgm:prSet/>
      <dgm:spPr/>
      <dgm:t>
        <a:bodyPr/>
        <a:lstStyle/>
        <a:p>
          <a:endParaRPr lang="en-US"/>
        </a:p>
      </dgm:t>
    </dgm:pt>
    <dgm:pt modelId="{49CF16CC-EA17-4F87-B7F6-804494B128FB}">
      <dgm:prSet/>
      <dgm:spPr/>
      <dgm:t>
        <a:bodyPr/>
        <a:lstStyle/>
        <a:p>
          <a:r>
            <a:rPr lang="en-US" b="0" i="0" dirty="0"/>
            <a:t>Routers: Automatically generate URL routes for views.</a:t>
          </a:r>
          <a:endParaRPr lang="en-US" dirty="0"/>
        </a:p>
      </dgm:t>
    </dgm:pt>
    <dgm:pt modelId="{158079E9-E02F-4FED-AAFF-FF904C279238}" type="parTrans" cxnId="{0B5E1895-DDC3-4A94-BC07-BE85776B0DE1}">
      <dgm:prSet/>
      <dgm:spPr/>
      <dgm:t>
        <a:bodyPr/>
        <a:lstStyle/>
        <a:p>
          <a:endParaRPr lang="en-US"/>
        </a:p>
      </dgm:t>
    </dgm:pt>
    <dgm:pt modelId="{3B46EC07-7B59-44FB-AC30-692CD62AAB8E}" type="sibTrans" cxnId="{0B5E1895-DDC3-4A94-BC07-BE85776B0DE1}">
      <dgm:prSet/>
      <dgm:spPr/>
      <dgm:t>
        <a:bodyPr/>
        <a:lstStyle/>
        <a:p>
          <a:endParaRPr lang="en-US"/>
        </a:p>
      </dgm:t>
    </dgm:pt>
    <dgm:pt modelId="{6A739DD2-38ED-4E87-A061-16041970BE8A}">
      <dgm:prSet/>
      <dgm:spPr/>
      <dgm:t>
        <a:bodyPr/>
        <a:lstStyle/>
        <a:p>
          <a:r>
            <a:rPr lang="en-US" b="0" i="0" dirty="0"/>
            <a:t>Django REST Framework is a powerful toolkit for building Web APIs in Django.</a:t>
          </a:r>
          <a:endParaRPr lang="en-US" dirty="0"/>
        </a:p>
      </dgm:t>
    </dgm:pt>
    <dgm:pt modelId="{8271DE19-C0B1-4D1B-B00A-E0B30B808676}" type="parTrans" cxnId="{20055B74-7460-4339-BCCF-6A1749DDFE1E}">
      <dgm:prSet/>
      <dgm:spPr/>
      <dgm:t>
        <a:bodyPr/>
        <a:lstStyle/>
        <a:p>
          <a:endParaRPr lang="en-US"/>
        </a:p>
      </dgm:t>
    </dgm:pt>
    <dgm:pt modelId="{81B8ED4C-FEE3-469C-A8A7-0DB5D658E898}" type="sibTrans" cxnId="{20055B74-7460-4339-BCCF-6A1749DDFE1E}">
      <dgm:prSet/>
      <dgm:spPr/>
      <dgm:t>
        <a:bodyPr/>
        <a:lstStyle/>
        <a:p>
          <a:endParaRPr lang="en-US"/>
        </a:p>
      </dgm:t>
    </dgm:pt>
    <dgm:pt modelId="{8F83B6ED-DB63-48EE-9321-0124350E39D9}">
      <dgm:prSet/>
      <dgm:spPr/>
      <dgm:t>
        <a:bodyPr/>
        <a:lstStyle/>
        <a:p>
          <a:r>
            <a:rPr lang="en-US" b="0" i="0" dirty="0"/>
            <a:t>Browsable API for easier testing and debugging.</a:t>
          </a:r>
          <a:endParaRPr lang="en-US" dirty="0"/>
        </a:p>
      </dgm:t>
    </dgm:pt>
    <dgm:pt modelId="{0623F4A0-D086-4879-857A-BF6DC733F35C}" type="parTrans" cxnId="{D10CB2BA-5A75-41A0-9AE2-CDB3978A3AD8}">
      <dgm:prSet/>
      <dgm:spPr/>
      <dgm:t>
        <a:bodyPr/>
        <a:lstStyle/>
        <a:p>
          <a:endParaRPr lang="en-US"/>
        </a:p>
      </dgm:t>
    </dgm:pt>
    <dgm:pt modelId="{6BB0778C-F2AE-462A-BEF8-55FCFD7431EB}" type="sibTrans" cxnId="{D10CB2BA-5A75-41A0-9AE2-CDB3978A3AD8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5A3CC560-0EF7-4B12-A6A5-2EA62DA5F1D9}" type="pres">
      <dgm:prSet presAssocID="{6A739DD2-38ED-4E87-A061-16041970BE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C2BEA3-A071-47AD-A947-93901845840B}" type="pres">
      <dgm:prSet presAssocID="{81B8ED4C-FEE3-469C-A8A7-0DB5D658E898}" presName="spacer" presStyleCnt="0"/>
      <dgm:spPr/>
    </dgm:pt>
    <dgm:pt modelId="{3BC7352A-E7A3-44FF-94CB-F3F38BE9045D}" type="pres">
      <dgm:prSet presAssocID="{9856B72F-D6B2-41D4-BB9A-EA997C6E6B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4E95DF-1C9E-4039-B5EE-7B805732A1CC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A05600-0DCF-4035-A464-0D8CEABEB2B7}" srcId="{C721B94D-27BC-4AF0-BDD2-5F4784F08723}" destId="{C4196EAC-7C76-4A37-A14F-68188B16CE40}" srcOrd="1" destOrd="0" parTransId="{7D6D52B2-ABFF-4692-A055-55D5A74D6E6F}" sibTransId="{BCBFE12A-4735-4C3F-9F25-682BA42F5547}"/>
    <dgm:cxn modelId="{9FD33E17-58FE-4621-83F3-30FCE20EBD28}" srcId="{B41FE41C-DE07-4260-9974-37355DCB40F0}" destId="{C721B94D-27BC-4AF0-BDD2-5F4784F08723}" srcOrd="2" destOrd="0" parTransId="{49FD824B-F707-4F33-BF82-E967D11B6C8A}" sibTransId="{19C22D23-DE38-4D4D-B672-2974D64DF4C2}"/>
    <dgm:cxn modelId="{B8CF9723-75B6-4296-A1DC-B03598D37D22}" srcId="{9856B72F-D6B2-41D4-BB9A-EA997C6E6B54}" destId="{FA9882DB-BB45-40B8-A9FD-456F7B133113}" srcOrd="1" destOrd="0" parTransId="{0A1C7161-CBAE-48D0-975E-2F6046EEC1A6}" sibTransId="{58D292A4-9DB2-4A82-990A-180AC3E81594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0055B74-7460-4339-BCCF-6A1749DDFE1E}" srcId="{B41FE41C-DE07-4260-9974-37355DCB40F0}" destId="{6A739DD2-38ED-4E87-A061-16041970BE8A}" srcOrd="0" destOrd="0" parTransId="{8271DE19-C0B1-4D1B-B00A-E0B30B808676}" sibTransId="{81B8ED4C-FEE3-469C-A8A7-0DB5D658E898}"/>
    <dgm:cxn modelId="{B63CB674-A830-4198-ACCC-89A29D8990C7}" type="presOf" srcId="{FA9882DB-BB45-40B8-A9FD-456F7B133113}" destId="{2F726DFC-F178-4FDA-A0CD-9604EF054ADF}" srcOrd="0" destOrd="1" presId="urn:microsoft.com/office/officeart/2005/8/layout/vList2"/>
    <dgm:cxn modelId="{6F1AC674-6F27-4A8F-9E3E-2674BEEE5DEC}" type="presOf" srcId="{8F83B6ED-DB63-48EE-9321-0124350E39D9}" destId="{2F726DFC-F178-4FDA-A0CD-9604EF054ADF}" srcOrd="0" destOrd="2" presId="urn:microsoft.com/office/officeart/2005/8/layout/vList2"/>
    <dgm:cxn modelId="{BA39D17B-014A-455A-A7A8-349B0D9234FA}" type="presOf" srcId="{49CF16CC-EA17-4F87-B7F6-804494B128FB}" destId="{974E95DF-1C9E-4039-B5EE-7B805732A1CC}" srcOrd="0" destOrd="2" presId="urn:microsoft.com/office/officeart/2005/8/layout/vList2"/>
    <dgm:cxn modelId="{2F310382-464E-4614-AB5D-051C93AE44FF}" srcId="{B41FE41C-DE07-4260-9974-37355DCB40F0}" destId="{9856B72F-D6B2-41D4-BB9A-EA997C6E6B54}" srcOrd="1" destOrd="0" parTransId="{F1F58F6E-55D3-410A-9EE2-D3C3AEF8FD5E}" sibTransId="{45371534-BDF2-42E5-8010-035138793D69}"/>
    <dgm:cxn modelId="{356C9084-D611-4106-B9D6-F0830AFE85E9}" srcId="{C721B94D-27BC-4AF0-BDD2-5F4784F08723}" destId="{233A1D05-5873-4D69-9EF8-AADA299C0A56}" srcOrd="0" destOrd="0" parTransId="{249D4065-F6D8-4B21-9A10-4251A1CDCB39}" sibTransId="{0C8AB0E9-BDD7-4D94-A4C5-3B0820F21A62}"/>
    <dgm:cxn modelId="{0C8A7B90-A26B-4F0B-8EC3-9CD0FCB74D6C}" type="presOf" srcId="{6A739DD2-38ED-4E87-A061-16041970BE8A}" destId="{5A3CC560-0EF7-4B12-A6A5-2EA62DA5F1D9}" srcOrd="0" destOrd="0" presId="urn:microsoft.com/office/officeart/2005/8/layout/vList2"/>
    <dgm:cxn modelId="{0B5E1895-DDC3-4A94-BC07-BE85776B0DE1}" srcId="{C721B94D-27BC-4AF0-BDD2-5F4784F08723}" destId="{49CF16CC-EA17-4F87-B7F6-804494B128FB}" srcOrd="2" destOrd="0" parTransId="{158079E9-E02F-4FED-AAFF-FF904C279238}" sibTransId="{3B46EC07-7B59-44FB-AC30-692CD62AAB8E}"/>
    <dgm:cxn modelId="{D10CB2BA-5A75-41A0-9AE2-CDB3978A3AD8}" srcId="{9856B72F-D6B2-41D4-BB9A-EA997C6E6B54}" destId="{8F83B6ED-DB63-48EE-9321-0124350E39D9}" srcOrd="2" destOrd="0" parTransId="{0623F4A0-D086-4879-857A-BF6DC733F35C}" sibTransId="{6BB0778C-F2AE-462A-BEF8-55FCFD7431EB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920F14EB-78FB-4232-95F8-5A77F9AE5527}" type="presOf" srcId="{C4196EAC-7C76-4A37-A14F-68188B16CE40}" destId="{974E95DF-1C9E-4039-B5EE-7B805732A1CC}" srcOrd="0" destOrd="1" presId="urn:microsoft.com/office/officeart/2005/8/layout/vList2"/>
    <dgm:cxn modelId="{E05FACF6-A3BF-4ABC-8BB1-977555B8FBC4}" type="presOf" srcId="{233A1D05-5873-4D69-9EF8-AADA299C0A56}" destId="{974E95DF-1C9E-4039-B5EE-7B805732A1CC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397CAD8A-3E54-494C-9B42-245F992EFD1B}" type="presParOf" srcId="{A2D925AC-9E9E-42D9-9FA5-B38D2FD14EA3}" destId="{5A3CC560-0EF7-4B12-A6A5-2EA62DA5F1D9}" srcOrd="0" destOrd="0" presId="urn:microsoft.com/office/officeart/2005/8/layout/vList2"/>
    <dgm:cxn modelId="{407D0117-1B13-4F15-84F4-01E080CD105A}" type="presParOf" srcId="{A2D925AC-9E9E-42D9-9FA5-B38D2FD14EA3}" destId="{EAC2BEA3-A071-47AD-A947-93901845840B}" srcOrd="1" destOrd="0" presId="urn:microsoft.com/office/officeart/2005/8/layout/vList2"/>
    <dgm:cxn modelId="{75682A91-C678-41D9-A1A9-AC676F5099D5}" type="presParOf" srcId="{A2D925AC-9E9E-42D9-9FA5-B38D2FD14EA3}" destId="{3BC7352A-E7A3-44FF-94CB-F3F38BE9045D}" srcOrd="2" destOrd="0" presId="urn:microsoft.com/office/officeart/2005/8/layout/vList2"/>
    <dgm:cxn modelId="{50F00037-F51A-486D-9FC6-865AE27EB071}" type="presParOf" srcId="{A2D925AC-9E9E-42D9-9FA5-B38D2FD14EA3}" destId="{2F726DFC-F178-4FDA-A0CD-9604EF054ADF}" srcOrd="3" destOrd="0" presId="urn:microsoft.com/office/officeart/2005/8/layout/vList2"/>
    <dgm:cxn modelId="{2F72C0A6-8B7D-4D96-9677-E875D81ADC49}" type="presParOf" srcId="{A2D925AC-9E9E-42D9-9FA5-B38D2FD14EA3}" destId="{317DC255-B4BD-437B-B2C6-058D9DB3D827}" srcOrd="4" destOrd="0" presId="urn:microsoft.com/office/officeart/2005/8/layout/vList2"/>
    <dgm:cxn modelId="{C7407BBA-EA7F-409B-93A1-65B89BEED75E}" type="presParOf" srcId="{A2D925AC-9E9E-42D9-9FA5-B38D2FD14EA3}" destId="{974E95DF-1C9E-4039-B5EE-7B805732A1C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59F25-0342-4A93-8034-9CB665CCFBED}">
      <dsp:nvSpPr>
        <dsp:cNvPr id="0" name=""/>
        <dsp:cNvSpPr/>
      </dsp:nvSpPr>
      <dsp:spPr>
        <a:xfrm>
          <a:off x="247502" y="103540"/>
          <a:ext cx="1354065" cy="13540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D6269-C920-45D3-BB0C-E401383A3B4F}">
      <dsp:nvSpPr>
        <dsp:cNvPr id="0" name=""/>
        <dsp:cNvSpPr/>
      </dsp:nvSpPr>
      <dsp:spPr>
        <a:xfrm>
          <a:off x="531855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C1E8-1304-4BCE-A796-2AEA7714193C}">
      <dsp:nvSpPr>
        <dsp:cNvPr id="0" name=""/>
        <dsp:cNvSpPr/>
      </dsp:nvSpPr>
      <dsp:spPr>
        <a:xfrm>
          <a:off x="1891724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Introduction to RESTful APIs</a:t>
          </a:r>
          <a:endParaRPr lang="en-US" sz="2400" kern="1200" dirty="0"/>
        </a:p>
      </dsp:txBody>
      <dsp:txXfrm>
        <a:off x="1891724" y="103540"/>
        <a:ext cx="3191725" cy="1354065"/>
      </dsp:txXfrm>
    </dsp:sp>
    <dsp:sp modelId="{335532E0-039B-4131-8FE7-D16DADC7AC0B}">
      <dsp:nvSpPr>
        <dsp:cNvPr id="0" name=""/>
        <dsp:cNvSpPr/>
      </dsp:nvSpPr>
      <dsp:spPr>
        <a:xfrm>
          <a:off x="5639584" y="103540"/>
          <a:ext cx="1354065" cy="13540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DCA20-D92C-476D-B96F-8D37E1AF8D92}">
      <dsp:nvSpPr>
        <dsp:cNvPr id="0" name=""/>
        <dsp:cNvSpPr/>
      </dsp:nvSpPr>
      <dsp:spPr>
        <a:xfrm>
          <a:off x="5923938" y="387894"/>
          <a:ext cx="785358" cy="785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6C653-CCEF-4D9A-BB68-1670D7538DD7}">
      <dsp:nvSpPr>
        <dsp:cNvPr id="0" name=""/>
        <dsp:cNvSpPr/>
      </dsp:nvSpPr>
      <dsp:spPr>
        <a:xfrm>
          <a:off x="7283807" y="103540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</a:t>
          </a:r>
          <a:r>
            <a:rPr lang="en-US" sz="2400" b="0" i="0" kern="1200" dirty="0"/>
            <a:t>Setting up Django REST Framework</a:t>
          </a:r>
          <a:endParaRPr lang="en-US" sz="2400" kern="1200" dirty="0"/>
        </a:p>
      </dsp:txBody>
      <dsp:txXfrm>
        <a:off x="7283807" y="103540"/>
        <a:ext cx="3191725" cy="1354065"/>
      </dsp:txXfrm>
    </dsp:sp>
    <dsp:sp modelId="{5F8B4759-2337-48A5-9AE2-79015081CF16}">
      <dsp:nvSpPr>
        <dsp:cNvPr id="0" name=""/>
        <dsp:cNvSpPr/>
      </dsp:nvSpPr>
      <dsp:spPr>
        <a:xfrm>
          <a:off x="247502" y="2054697"/>
          <a:ext cx="1354065" cy="13540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B5C9E-1C35-4E75-B1BD-EC05609EBE6D}">
      <dsp:nvSpPr>
        <dsp:cNvPr id="0" name=""/>
        <dsp:cNvSpPr/>
      </dsp:nvSpPr>
      <dsp:spPr>
        <a:xfrm>
          <a:off x="531855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83B6A-7B70-474C-94E5-71CA74ECC9FA}">
      <dsp:nvSpPr>
        <dsp:cNvPr id="0" name=""/>
        <dsp:cNvSpPr/>
      </dsp:nvSpPr>
      <dsp:spPr>
        <a:xfrm>
          <a:off x="1891724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</a:t>
          </a:r>
          <a:r>
            <a:rPr lang="en-US" sz="2400" b="0" i="0" kern="1200" dirty="0"/>
            <a:t>Creating API Endpoints</a:t>
          </a:r>
          <a:endParaRPr lang="en-US" sz="2400" kern="1200" dirty="0"/>
        </a:p>
      </dsp:txBody>
      <dsp:txXfrm>
        <a:off x="1891724" y="2054697"/>
        <a:ext cx="3191725" cy="1354065"/>
      </dsp:txXfrm>
    </dsp:sp>
    <dsp:sp modelId="{BA06C220-8F5F-4F3D-9DAE-381D2DFF9E99}">
      <dsp:nvSpPr>
        <dsp:cNvPr id="0" name=""/>
        <dsp:cNvSpPr/>
      </dsp:nvSpPr>
      <dsp:spPr>
        <a:xfrm>
          <a:off x="5639584" y="2054697"/>
          <a:ext cx="1354065" cy="13540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88FD7-1E30-4938-8F7C-7F105A28935E}">
      <dsp:nvSpPr>
        <dsp:cNvPr id="0" name=""/>
        <dsp:cNvSpPr/>
      </dsp:nvSpPr>
      <dsp:spPr>
        <a:xfrm>
          <a:off x="5923938" y="2339051"/>
          <a:ext cx="785358" cy="785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ADC4D-DA4E-4334-8E1B-83FA0491744E}">
      <dsp:nvSpPr>
        <dsp:cNvPr id="0" name=""/>
        <dsp:cNvSpPr/>
      </dsp:nvSpPr>
      <dsp:spPr>
        <a:xfrm>
          <a:off x="7283807" y="2054697"/>
          <a:ext cx="3191725" cy="135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
Practical Tasks</a:t>
          </a:r>
          <a:endParaRPr lang="en-US" sz="2400" kern="1200" dirty="0"/>
        </a:p>
      </dsp:txBody>
      <dsp:txXfrm>
        <a:off x="7283807" y="2054697"/>
        <a:ext cx="3191725" cy="135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60037"/>
          <a:ext cx="6383102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REST (Representational State Transfer):</a:t>
          </a:r>
          <a:endParaRPr lang="en-US" sz="4400" kern="1200" dirty="0"/>
        </a:p>
      </dsp:txBody>
      <dsp:txXfrm>
        <a:off x="51517" y="111554"/>
        <a:ext cx="6280068" cy="952306"/>
      </dsp:txXfrm>
    </dsp:sp>
    <dsp:sp modelId="{2F726DFC-F178-4FDA-A0CD-9604EF054ADF}">
      <dsp:nvSpPr>
        <dsp:cNvPr id="0" name=""/>
        <dsp:cNvSpPr/>
      </dsp:nvSpPr>
      <dsp:spPr>
        <a:xfrm>
          <a:off x="0" y="1115377"/>
          <a:ext cx="6383102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Architectural style for designing networked applications.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Uses standard HTTP methods like GET, POST, PUT, DELETE.</a:t>
          </a:r>
          <a:endParaRPr lang="en-US" sz="3400" kern="1200" dirty="0"/>
        </a:p>
      </dsp:txBody>
      <dsp:txXfrm>
        <a:off x="0" y="1115377"/>
        <a:ext cx="6383102" cy="1639440"/>
      </dsp:txXfrm>
    </dsp:sp>
    <dsp:sp modelId="{317DC255-B4BD-437B-B2C6-058D9DB3D827}">
      <dsp:nvSpPr>
        <dsp:cNvPr id="0" name=""/>
        <dsp:cNvSpPr/>
      </dsp:nvSpPr>
      <dsp:spPr>
        <a:xfrm>
          <a:off x="0" y="2754818"/>
          <a:ext cx="6383102" cy="10553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Key Concepts:</a:t>
          </a:r>
          <a:endParaRPr lang="en-US" sz="4400" kern="1200" dirty="0"/>
        </a:p>
      </dsp:txBody>
      <dsp:txXfrm>
        <a:off x="51517" y="2806335"/>
        <a:ext cx="6280068" cy="952306"/>
      </dsp:txXfrm>
    </dsp:sp>
    <dsp:sp modelId="{974E95DF-1C9E-4039-B5EE-7B805732A1CC}">
      <dsp:nvSpPr>
        <dsp:cNvPr id="0" name=""/>
        <dsp:cNvSpPr/>
      </dsp:nvSpPr>
      <dsp:spPr>
        <a:xfrm>
          <a:off x="0" y="3810158"/>
          <a:ext cx="6383102" cy="173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Resources: Data entities (e.g., users, products).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Endpoints: URL paths to access resources.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0" i="0" kern="1200" dirty="0"/>
            <a:t>TTP Methods: Define operations on resources (CRUD).</a:t>
          </a:r>
          <a:endParaRPr lang="en-US" sz="3400" kern="1200" dirty="0"/>
        </a:p>
      </dsp:txBody>
      <dsp:txXfrm>
        <a:off x="0" y="3810158"/>
        <a:ext cx="6383102" cy="1730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5F67D-3558-4C46-B3E4-AD5F1319714C}">
      <dsp:nvSpPr>
        <dsp:cNvPr id="0" name=""/>
        <dsp:cNvSpPr/>
      </dsp:nvSpPr>
      <dsp:spPr>
        <a:xfrm>
          <a:off x="0" y="32317"/>
          <a:ext cx="6383102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Separation of client and server: Allows independent development.</a:t>
          </a:r>
        </a:p>
      </dsp:txBody>
      <dsp:txXfrm>
        <a:off x="64083" y="96400"/>
        <a:ext cx="6254936" cy="1184574"/>
      </dsp:txXfrm>
    </dsp:sp>
    <dsp:sp modelId="{258939AB-3B15-4431-A0A6-9BBD8F3C95FE}">
      <dsp:nvSpPr>
        <dsp:cNvPr id="0" name=""/>
        <dsp:cNvSpPr/>
      </dsp:nvSpPr>
      <dsp:spPr>
        <a:xfrm>
          <a:off x="0" y="1440097"/>
          <a:ext cx="6383102" cy="1312740"/>
        </a:xfrm>
        <a:prstGeom prst="roundRect">
          <a:avLst/>
        </a:prstGeom>
        <a:solidFill>
          <a:schemeClr val="accent2">
            <a:hueOff val="499594"/>
            <a:satOff val="-3444"/>
            <a:lumOff val="-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Scalability: Each resource can be managed independently.</a:t>
          </a:r>
        </a:p>
      </dsp:txBody>
      <dsp:txXfrm>
        <a:off x="64083" y="1504180"/>
        <a:ext cx="6254936" cy="1184574"/>
      </dsp:txXfrm>
    </dsp:sp>
    <dsp:sp modelId="{4859837F-C484-4D7C-A175-F51BFFF6DEC1}">
      <dsp:nvSpPr>
        <dsp:cNvPr id="0" name=""/>
        <dsp:cNvSpPr/>
      </dsp:nvSpPr>
      <dsp:spPr>
        <a:xfrm>
          <a:off x="0" y="2847878"/>
          <a:ext cx="6383102" cy="1312740"/>
        </a:xfrm>
        <a:prstGeom prst="roundRect">
          <a:avLst/>
        </a:prstGeom>
        <a:solidFill>
          <a:schemeClr val="accent2">
            <a:hueOff val="999187"/>
            <a:satOff val="-6888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Flexibility: Supports different formats like JSON, XML.</a:t>
          </a:r>
        </a:p>
      </dsp:txBody>
      <dsp:txXfrm>
        <a:off x="64083" y="2911961"/>
        <a:ext cx="6254936" cy="1184574"/>
      </dsp:txXfrm>
    </dsp:sp>
    <dsp:sp modelId="{F58E731C-89D4-4964-A2A9-BF98FC3B002D}">
      <dsp:nvSpPr>
        <dsp:cNvPr id="0" name=""/>
        <dsp:cNvSpPr/>
      </dsp:nvSpPr>
      <dsp:spPr>
        <a:xfrm>
          <a:off x="0" y="4255658"/>
          <a:ext cx="6383102" cy="13127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Stateless Communication: Each request is independent.</a:t>
          </a:r>
        </a:p>
      </dsp:txBody>
      <dsp:txXfrm>
        <a:off x="64083" y="4319741"/>
        <a:ext cx="6254936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CC560-0EF7-4B12-A6A5-2EA62DA5F1D9}">
      <dsp:nvSpPr>
        <dsp:cNvPr id="0" name=""/>
        <dsp:cNvSpPr/>
      </dsp:nvSpPr>
      <dsp:spPr>
        <a:xfrm>
          <a:off x="0" y="88478"/>
          <a:ext cx="6383102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Django REST Framework is a powerful toolkit for building Web APIs in Django.</a:t>
          </a:r>
          <a:endParaRPr lang="en-US" sz="2700" kern="1200" dirty="0"/>
        </a:p>
      </dsp:txBody>
      <dsp:txXfrm>
        <a:off x="52431" y="140909"/>
        <a:ext cx="6278240" cy="969198"/>
      </dsp:txXfrm>
    </dsp:sp>
    <dsp:sp modelId="{3BC7352A-E7A3-44FF-94CB-F3F38BE9045D}">
      <dsp:nvSpPr>
        <dsp:cNvPr id="0" name=""/>
        <dsp:cNvSpPr/>
      </dsp:nvSpPr>
      <dsp:spPr>
        <a:xfrm>
          <a:off x="0" y="1240298"/>
          <a:ext cx="6383102" cy="107406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Features:</a:t>
          </a:r>
          <a:endParaRPr lang="en-US" sz="2700" kern="1200" dirty="0"/>
        </a:p>
      </dsp:txBody>
      <dsp:txXfrm>
        <a:off x="52431" y="1292729"/>
        <a:ext cx="6278240" cy="969198"/>
      </dsp:txXfrm>
    </dsp:sp>
    <dsp:sp modelId="{2F726DFC-F178-4FDA-A0CD-9604EF054ADF}">
      <dsp:nvSpPr>
        <dsp:cNvPr id="0" name=""/>
        <dsp:cNvSpPr/>
      </dsp:nvSpPr>
      <dsp:spPr>
        <a:xfrm>
          <a:off x="0" y="2314358"/>
          <a:ext cx="6383102" cy="106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Authentication and permissions.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Serialization for converting complex data types.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Browsable API for easier testing and debugging.</a:t>
          </a:r>
          <a:endParaRPr lang="en-US" sz="2100" kern="1200" dirty="0"/>
        </a:p>
      </dsp:txBody>
      <dsp:txXfrm>
        <a:off x="0" y="2314358"/>
        <a:ext cx="6383102" cy="1061909"/>
      </dsp:txXfrm>
    </dsp:sp>
    <dsp:sp modelId="{317DC255-B4BD-437B-B2C6-058D9DB3D827}">
      <dsp:nvSpPr>
        <dsp:cNvPr id="0" name=""/>
        <dsp:cNvSpPr/>
      </dsp:nvSpPr>
      <dsp:spPr>
        <a:xfrm>
          <a:off x="0" y="3376268"/>
          <a:ext cx="6383102" cy="10740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Components:</a:t>
          </a:r>
          <a:endParaRPr lang="en-US" sz="2700" kern="1200" dirty="0"/>
        </a:p>
      </dsp:txBody>
      <dsp:txXfrm>
        <a:off x="52431" y="3428699"/>
        <a:ext cx="6278240" cy="969198"/>
      </dsp:txXfrm>
    </dsp:sp>
    <dsp:sp modelId="{974E95DF-1C9E-4039-B5EE-7B805732A1CC}">
      <dsp:nvSpPr>
        <dsp:cNvPr id="0" name=""/>
        <dsp:cNvSpPr/>
      </dsp:nvSpPr>
      <dsp:spPr>
        <a:xfrm>
          <a:off x="0" y="4450328"/>
          <a:ext cx="6383102" cy="106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Serializers: Convert data between JSON and Django models.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Views: Handle requests and responses.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Routers: Automatically generate URL routes for views.</a:t>
          </a:r>
          <a:endParaRPr lang="en-US" sz="2100" kern="1200" dirty="0"/>
        </a:p>
      </dsp:txBody>
      <dsp:txXfrm>
        <a:off x="0" y="4450328"/>
        <a:ext cx="6383102" cy="1061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akil10vr@hot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174344" cy="12829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Django REST Framework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b="0" dirty="0"/>
              <a:t>Introduction to RESTful APIs, Setting up Django REST Framework, Creating API Endpoints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Session-11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18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(2+2)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4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DCBF-F69E-F322-F7FE-AF7045C0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URL Routing for API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84CF-DB23-A925-2A59-E3EA932C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URLs for the API in books/urls.py: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the app's URLs in the main urls.py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29BCA-4E9F-1C66-6370-3F2EF626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50" y="2815936"/>
            <a:ext cx="7723430" cy="20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7E3F-D311-4DA7-F76A-43D9916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2- Creating API Endpoints (45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D72A-ABCA-59CB-A0B4-9A7718F2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new Django app and define a simple model (e.g., Author, Publisher).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serializer and API view to handle GET and POST requests for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up URL routing and test the endpoints using Django's browsable API.</a:t>
            </a:r>
          </a:p>
        </p:txBody>
      </p:sp>
    </p:spTree>
    <p:extLst>
      <p:ext uri="{BB962C8B-B14F-4D97-AF65-F5344CB8AC3E}">
        <p14:creationId xmlns:p14="http://schemas.microsoft.com/office/powerpoint/2010/main" val="181503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330D-3B3E-D007-E717-1A1002C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F65AE17-FA79-7827-72B7-122169A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143517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ADC03-C92C-66CB-B71E-223341D7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4499DE8-31A6-EFF5-FC3C-5987DE86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053C-CA65-C1FE-49C3-22A7174C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RESTful APIs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4204E196-6DC0-8B6E-7A15-6D9192754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57787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6D4D-C921-8F1D-AB61-58A3C04B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Use REST APIs?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AE687-4F5A-1830-D056-6E4A6157D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81716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76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965D2-44CE-4B85-4FA6-7AA84D59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87479C-1237-A49C-6648-6EC7E55E7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1EDAF-1225-8F59-99CB-A8E6E6DC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Django REST Framework (DRF)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D68733D9-3285-BD50-7DD1-5547EA212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383729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0D27-610D-4894-7EF7-73D0C049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Django REST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85D6-5D63-6089-00BF-E1B9419C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DRF using pip: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djangorestframework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Add '</a:t>
            </a:r>
            <a:r>
              <a:rPr lang="en-US" dirty="0" err="1">
                <a:cs typeface="Courier New" panose="02070309020205020404" pitchFamily="49" charset="0"/>
              </a:rPr>
              <a:t>rest_framework</a:t>
            </a:r>
            <a:r>
              <a:rPr lang="en-US" dirty="0">
                <a:cs typeface="Courier New" panose="02070309020205020404" pitchFamily="49" charset="0"/>
              </a:rPr>
              <a:t>' to INSTALLED_APPS in settings.py: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rest_framework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Configure DRF settings (optional):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REST_FRAMEWORK = {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'DEFAULT_PERMISSION_CLASSES': [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rest_framework.permissions.AllowAny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'DEFAULT_RENDERER_CLASSES': [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rest_framework.renderers.JSONRenderer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rest_framework.renderers.BrowsableAPIRenderer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32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4C60-27CC-A0BE-DAF5-097CE3F8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Setting Up DRF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404A-C410-CDCB-B4B8-0F8AE13E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Django REST Framework in your Django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'</a:t>
            </a:r>
            <a:r>
              <a:rPr lang="en-US" dirty="0" err="1"/>
              <a:t>rest_framework</a:t>
            </a:r>
            <a:r>
              <a:rPr lang="en-US" dirty="0"/>
              <a:t>' to the INSTALLED_APPS in the settings.py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development server and ensure there are no errors.</a:t>
            </a:r>
          </a:p>
        </p:txBody>
      </p:sp>
    </p:spTree>
    <p:extLst>
      <p:ext uri="{BB962C8B-B14F-4D97-AF65-F5344CB8AC3E}">
        <p14:creationId xmlns:p14="http://schemas.microsoft.com/office/powerpoint/2010/main" val="102046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288E-BE96-6698-4889-DC015837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API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E920-9381-9D10-B620-E4CC89C6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Django app (e.g., books) for API development:</a:t>
            </a:r>
          </a:p>
          <a:p>
            <a:pPr marL="742950" lvl="1" indent="-514350"/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simple model (e.g., Book with fields for title and content).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serializer for the model: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rest_framework</a:t>
            </a:r>
            <a:r>
              <a:rPr lang="en-US" dirty="0"/>
              <a:t> import serializers</a:t>
            </a:r>
          </a:p>
          <a:p>
            <a:pPr lvl="2"/>
            <a:r>
              <a:rPr lang="en-US" dirty="0"/>
              <a:t>from .models import Book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BookSerializer</a:t>
            </a:r>
            <a:r>
              <a:rPr lang="en-US" dirty="0"/>
              <a:t>(</a:t>
            </a:r>
            <a:r>
              <a:rPr lang="en-US" dirty="0" err="1"/>
              <a:t>serializers.ModelSerializer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    class Meta:</a:t>
            </a:r>
          </a:p>
          <a:p>
            <a:pPr lvl="2"/>
            <a:r>
              <a:rPr lang="en-US" dirty="0"/>
              <a:t>        model = Book</a:t>
            </a:r>
          </a:p>
          <a:p>
            <a:pPr lvl="2"/>
            <a:r>
              <a:rPr lang="en-US" dirty="0"/>
              <a:t>        fields = ‘__all__'</a:t>
            </a:r>
          </a:p>
        </p:txBody>
      </p:sp>
    </p:spTree>
    <p:extLst>
      <p:ext uri="{BB962C8B-B14F-4D97-AF65-F5344CB8AC3E}">
        <p14:creationId xmlns:p14="http://schemas.microsoft.com/office/powerpoint/2010/main" val="5178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CA76-AEF1-28D9-01EF-08145B52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Views for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3AB4-F9B4-2ED4-1B4A-069EB9FA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DRF's built-in views (e.g., </a:t>
            </a:r>
            <a:r>
              <a:rPr lang="en-US" dirty="0" err="1"/>
              <a:t>APIView</a:t>
            </a:r>
            <a:r>
              <a:rPr lang="en-US" dirty="0"/>
              <a:t> or </a:t>
            </a:r>
            <a:r>
              <a:rPr lang="en-US" dirty="0" err="1"/>
              <a:t>GenericAPIView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basic view for listing and creating posts:</a:t>
            </a:r>
          </a:p>
          <a:p>
            <a:pPr marL="742950" lvl="1" indent="-51435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E48F-FA2F-72FC-4B5C-922814FE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097" y="1423707"/>
            <a:ext cx="4068519" cy="45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2166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625</Words>
  <Application>Microsoft Office PowerPoint</Application>
  <PresentationFormat>Widescreen</PresentationFormat>
  <Paragraphs>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Django REST Framework Part 1</vt:lpstr>
      <vt:lpstr>Agenda</vt:lpstr>
      <vt:lpstr>Introduction to RESTful APIs</vt:lpstr>
      <vt:lpstr>Why Use REST APIs?</vt:lpstr>
      <vt:lpstr>Introduction to Django REST Framework (DRF)</vt:lpstr>
      <vt:lpstr>Setting Up Django REST Framework</vt:lpstr>
      <vt:lpstr>Task 1 - Setting Up DRF (30 mins)</vt:lpstr>
      <vt:lpstr>Creating Your First API Endpoint</vt:lpstr>
      <vt:lpstr>Writing Views for the API</vt:lpstr>
      <vt:lpstr>Configuring URL Routing for API Endpoints</vt:lpstr>
      <vt:lpstr>TASK 2- Creating API Endpoints (45 mins)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2024-10-27T15:31:20Z</dcterms:modified>
</cp:coreProperties>
</file>