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676D-B4FF-4326-EACF-A70BCC2C3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41CD6-64F1-CFDA-45FF-14EACA884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A8C3-EF96-5DEE-7A7B-9838DD99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015B-9872-4797-98EF-2285C9F40490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ADA76-64D8-160A-89E0-62EF4866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9358-472C-9978-079D-8EB0D975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D46F-B92E-4AEE-864A-0AF54E0D22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30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370D-05E5-84DF-B00A-1FC44C88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014E2-3CDD-F957-8604-402C8C209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43748-FB80-19CE-BFF4-BF5236B3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015B-9872-4797-98EF-2285C9F40490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F4EDC-49A7-C6C4-0EEE-DD280CBD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BD5A-F09E-CAE5-2773-072ABCB2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D46F-B92E-4AEE-864A-0AF54E0D22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3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A0EC-BFF6-84BE-94F9-F14999FAD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F2EE6-FB24-31C5-7250-C7381215D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537D-33E8-1BFF-3C38-D021F63F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015B-9872-4797-98EF-2285C9F40490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B3497-C622-7902-367F-134B18CC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4223A-C706-D708-33A2-1A66A9AC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D46F-B92E-4AEE-864A-0AF54E0D22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78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6C47-9E75-9791-AE27-E7FDF7CC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B192-CB92-F171-9D2C-8D86AA4E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EDA0-E480-E379-EA80-72157A88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015B-9872-4797-98EF-2285C9F40490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727D0-2388-DFF3-EC5C-C0D81116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A41C-4544-21B3-D82E-FBFF8307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D46F-B92E-4AEE-864A-0AF54E0D22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46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C49E-9C91-7C06-B499-13CC516B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DB53-165E-1196-AEA0-6A5D8CEF5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B880-1832-1539-2DA3-45E858E7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015B-9872-4797-98EF-2285C9F40490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C78A-5753-5AD2-85D8-92EADC61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8920-4661-4F03-87EB-99687045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D46F-B92E-4AEE-864A-0AF54E0D22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27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79C0-EEFA-7307-78A7-934EB8FB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458D-B309-728C-86B2-EAA0FA89A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8A600-BD93-662B-12AB-264D3A41D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1DE63-3E24-8345-609B-47F4DC8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015B-9872-4797-98EF-2285C9F40490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9620-F325-08BF-15B7-4F9C7F1D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8D901-4FE8-74D5-9462-2E63839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D46F-B92E-4AEE-864A-0AF54E0D22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47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D197-C9D7-C5E9-C8DF-F750F9D2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40C4C-F6A6-F8C8-000F-BE14DBD0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91A0D-E165-1D4A-0928-233E37263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830CA-E4D9-6B4F-C817-6B5F459E5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4477D-2E88-F7E2-4821-E901DC93A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F8EC1-571A-24D5-2FEE-150D93E8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015B-9872-4797-98EF-2285C9F40490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19CBF-06AE-02EB-5D9D-290D272A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498E7-B1D7-5D53-6F50-9D01F137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D46F-B92E-4AEE-864A-0AF54E0D22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38EF-E7AB-E2D4-FA73-AF966C2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37981-6D16-BA16-710E-DC234EB6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015B-9872-4797-98EF-2285C9F40490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881CD-D8C9-70D3-AB4A-BCD6CF18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C9182-1DD2-9490-A927-CB7D6006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D46F-B92E-4AEE-864A-0AF54E0D22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44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4A312-F909-0E92-4A0D-6351B5F0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015B-9872-4797-98EF-2285C9F40490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EBE4E-8B87-39A5-1D75-F16993C0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4C462-4C33-54FE-6FCC-A90EBBB6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D46F-B92E-4AEE-864A-0AF54E0D22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6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64FC-0AA0-CB8D-F3B3-ED5E8448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2644-E47B-A43F-EADB-E6BAF1FB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F19B1-BE4F-35D3-A567-0284713C7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EB440-ED8A-0F63-2EBC-49CA7713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015B-9872-4797-98EF-2285C9F40490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EB09B-5BAE-0C0E-1130-80BC2280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2F72A-D558-A480-D4CA-9B941F3A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D46F-B92E-4AEE-864A-0AF54E0D22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30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F849-59F6-6BE2-3145-77099509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14E4C-9745-5376-FB09-03101D8CF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A0AA-61D6-5661-120D-D83051230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4320-8E30-FAD6-D75A-8199914C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015B-9872-4797-98EF-2285C9F40490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4EDEF-74A1-2CC6-8DF1-3F7FD27B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34130-3FD7-D25E-0C1B-442A23B6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D46F-B92E-4AEE-864A-0AF54E0D22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67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7BF26-67D2-9A3D-81A3-CD6399E4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33DCF-597F-5518-9541-F40A6C163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A6EB-AF46-5696-D26B-7ED590D0C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B015B-9872-4797-98EF-2285C9F40490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2FC67-2E8B-CBA3-381D-EF0593605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43C2-8454-FDA9-F320-9CBCA621E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7D46F-B92E-4AEE-864A-0AF54E0D22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3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97FC37-9A21-C323-367F-7DE4D02D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8" y="1846698"/>
            <a:ext cx="10143653" cy="2922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064F65-79EC-DF43-1820-C21E8D154D00}"/>
              </a:ext>
            </a:extLst>
          </p:cNvPr>
          <p:cNvSpPr/>
          <p:nvPr/>
        </p:nvSpPr>
        <p:spPr>
          <a:xfrm>
            <a:off x="7182679" y="1948070"/>
            <a:ext cx="914400" cy="25179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0AE3B-2A93-12FA-80E3-6FBDCBC32F76}"/>
              </a:ext>
            </a:extLst>
          </p:cNvPr>
          <p:cNvSpPr/>
          <p:nvPr/>
        </p:nvSpPr>
        <p:spPr>
          <a:xfrm>
            <a:off x="708991" y="2922105"/>
            <a:ext cx="3597965" cy="25841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87062-A8D1-C467-FB86-9C7CEB335049}"/>
              </a:ext>
            </a:extLst>
          </p:cNvPr>
          <p:cNvSpPr/>
          <p:nvPr/>
        </p:nvSpPr>
        <p:spPr>
          <a:xfrm>
            <a:off x="708992" y="3187148"/>
            <a:ext cx="3359426" cy="30480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2229B-50C3-30AD-571A-67848A9DFD13}"/>
              </a:ext>
            </a:extLst>
          </p:cNvPr>
          <p:cNvSpPr/>
          <p:nvPr/>
        </p:nvSpPr>
        <p:spPr>
          <a:xfrm>
            <a:off x="708990" y="3491950"/>
            <a:ext cx="1053549" cy="25841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86E264-4CE3-CF34-DC1B-D156A737DB5B}"/>
              </a:ext>
            </a:extLst>
          </p:cNvPr>
          <p:cNvSpPr/>
          <p:nvPr/>
        </p:nvSpPr>
        <p:spPr>
          <a:xfrm>
            <a:off x="708990" y="3971008"/>
            <a:ext cx="1782419" cy="25841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85DA3B-7B05-B570-7DF5-8CDF86FA6D6C}"/>
              </a:ext>
            </a:extLst>
          </p:cNvPr>
          <p:cNvSpPr/>
          <p:nvPr/>
        </p:nvSpPr>
        <p:spPr>
          <a:xfrm>
            <a:off x="9939130" y="127876"/>
            <a:ext cx="1881809" cy="80838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Executando python pelo terminal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E55F121-442A-17F6-A96A-5E4E8692966B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8097079" y="532067"/>
            <a:ext cx="1842051" cy="15418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D1A2F2-F577-CA41-7D9E-EDAAF1D47A9B}"/>
              </a:ext>
            </a:extLst>
          </p:cNvPr>
          <p:cNvSpPr/>
          <p:nvPr/>
        </p:nvSpPr>
        <p:spPr>
          <a:xfrm>
            <a:off x="9939130" y="1080052"/>
            <a:ext cx="1881809" cy="80838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Importando o arquivo da aula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047E6A-CBA3-B948-1ADE-EB5E41E7DD78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4306956" y="1484243"/>
            <a:ext cx="5632174" cy="1567071"/>
          </a:xfrm>
          <a:prstGeom prst="bentConnector3">
            <a:avLst>
              <a:gd name="adj1" fmla="val 86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B66C0B-BE14-5506-A4C8-A88A2BC81FCB}"/>
              </a:ext>
            </a:extLst>
          </p:cNvPr>
          <p:cNvSpPr/>
          <p:nvPr/>
        </p:nvSpPr>
        <p:spPr>
          <a:xfrm>
            <a:off x="9939129" y="2436419"/>
            <a:ext cx="1881809" cy="80838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Instanciando o objeto Pessoa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F6C519-D19B-7F65-DF53-F3EAFF1B4B8A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4068418" y="2840610"/>
            <a:ext cx="5870711" cy="498939"/>
          </a:xfrm>
          <a:prstGeom prst="bentConnector3">
            <a:avLst>
              <a:gd name="adj1" fmla="val 8882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0DEAFC2-0005-BCAE-1E77-E05AC97AAE7B}"/>
              </a:ext>
            </a:extLst>
          </p:cNvPr>
          <p:cNvSpPr/>
          <p:nvPr/>
        </p:nvSpPr>
        <p:spPr>
          <a:xfrm>
            <a:off x="9939128" y="3460801"/>
            <a:ext cx="1881809" cy="80838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Resposta da função __repr__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CC28CE0-B350-9419-C980-0EF5603165F0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1762539" y="3621159"/>
            <a:ext cx="8176589" cy="243833"/>
          </a:xfrm>
          <a:prstGeom prst="bentConnector3">
            <a:avLst>
              <a:gd name="adj1" fmla="val 9051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EC9AF52-04F2-29F2-3532-8396F3F140F7}"/>
              </a:ext>
            </a:extLst>
          </p:cNvPr>
          <p:cNvSpPr/>
          <p:nvPr/>
        </p:nvSpPr>
        <p:spPr>
          <a:xfrm>
            <a:off x="9939127" y="4621118"/>
            <a:ext cx="1881809" cy="80838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Resposta da função __</a:t>
            </a:r>
            <a:r>
              <a:rPr lang="pt-BR" dirty="0" err="1"/>
              <a:t>str</a:t>
            </a:r>
            <a:r>
              <a:rPr lang="pt-BR" dirty="0"/>
              <a:t>__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47B359F-9E17-7C09-52DF-2FEBB5FDAF2B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>
            <a:off x="2491409" y="4100217"/>
            <a:ext cx="7447718" cy="925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66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EF6EC-2A7A-2DDA-A417-992928A88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00" y="836874"/>
            <a:ext cx="9476591" cy="18684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387062-A8D1-C467-FB86-9C7CEB335049}"/>
              </a:ext>
            </a:extLst>
          </p:cNvPr>
          <p:cNvSpPr/>
          <p:nvPr/>
        </p:nvSpPr>
        <p:spPr>
          <a:xfrm>
            <a:off x="708990" y="797117"/>
            <a:ext cx="1881809" cy="33509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2229B-50C3-30AD-571A-67848A9DFD13}"/>
              </a:ext>
            </a:extLst>
          </p:cNvPr>
          <p:cNvSpPr/>
          <p:nvPr/>
        </p:nvSpPr>
        <p:spPr>
          <a:xfrm>
            <a:off x="689111" y="1630019"/>
            <a:ext cx="2650437" cy="25841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86E264-4CE3-CF34-DC1B-D156A737DB5B}"/>
              </a:ext>
            </a:extLst>
          </p:cNvPr>
          <p:cNvSpPr/>
          <p:nvPr/>
        </p:nvSpPr>
        <p:spPr>
          <a:xfrm>
            <a:off x="689111" y="1154172"/>
            <a:ext cx="1782419" cy="25841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B66C0B-BE14-5506-A4C8-A88A2BC81FCB}"/>
              </a:ext>
            </a:extLst>
          </p:cNvPr>
          <p:cNvSpPr/>
          <p:nvPr/>
        </p:nvSpPr>
        <p:spPr>
          <a:xfrm>
            <a:off x="9939129" y="766647"/>
            <a:ext cx="1881809" cy="80838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Instanciando o objeto Pessoa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F6C519-D19B-7F65-DF53-F3EAFF1B4B8A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2590799" y="964664"/>
            <a:ext cx="7348330" cy="206174"/>
          </a:xfrm>
          <a:prstGeom prst="bentConnector3">
            <a:avLst>
              <a:gd name="adj1" fmla="val 9580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0DEAFC2-0005-BCAE-1E77-E05AC97AAE7B}"/>
              </a:ext>
            </a:extLst>
          </p:cNvPr>
          <p:cNvSpPr/>
          <p:nvPr/>
        </p:nvSpPr>
        <p:spPr>
          <a:xfrm>
            <a:off x="9939127" y="2761168"/>
            <a:ext cx="1881809" cy="106871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Inserir o motorista (da classe Pessoa) para dirigir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CC28CE0-B350-9419-C980-0EF5603165F0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3339548" y="1759228"/>
            <a:ext cx="6599579" cy="1536296"/>
          </a:xfrm>
          <a:prstGeom prst="bentConnector3">
            <a:avLst>
              <a:gd name="adj1" fmla="val 9297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EC9AF52-04F2-29F2-3532-8396F3F140F7}"/>
              </a:ext>
            </a:extLst>
          </p:cNvPr>
          <p:cNvSpPr/>
          <p:nvPr/>
        </p:nvSpPr>
        <p:spPr>
          <a:xfrm>
            <a:off x="9939127" y="1759228"/>
            <a:ext cx="1881809" cy="80838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Resposta da função __</a:t>
            </a:r>
            <a:r>
              <a:rPr lang="pt-BR" dirty="0" err="1"/>
              <a:t>str</a:t>
            </a:r>
            <a:r>
              <a:rPr lang="pt-BR" dirty="0"/>
              <a:t>__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47B359F-9E17-7C09-52DF-2FEBB5FDAF2B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>
            <a:off x="2471530" y="1283381"/>
            <a:ext cx="7467597" cy="880038"/>
          </a:xfrm>
          <a:prstGeom prst="bentConnector3">
            <a:avLst>
              <a:gd name="adj1" fmla="val 9525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FED06C2-6ED0-ED02-E5AD-CCBC37AFD922}"/>
              </a:ext>
            </a:extLst>
          </p:cNvPr>
          <p:cNvSpPr/>
          <p:nvPr/>
        </p:nvSpPr>
        <p:spPr>
          <a:xfrm>
            <a:off x="9939126" y="4023437"/>
            <a:ext cx="1881809" cy="167499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Retorno dos dados das funções desta classe no modo d dicionário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4AE9A0F-9BE7-EE92-7CB2-F432A3B9ECF9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>
            <a:off x="2471529" y="2089250"/>
            <a:ext cx="7467597" cy="2771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90846BD-2544-521F-466E-897134559302}"/>
              </a:ext>
            </a:extLst>
          </p:cNvPr>
          <p:cNvSpPr/>
          <p:nvPr/>
        </p:nvSpPr>
        <p:spPr>
          <a:xfrm>
            <a:off x="735495" y="1943426"/>
            <a:ext cx="1736034" cy="29164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76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59B19D-52B9-4576-39D3-19B4F83F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3</a:t>
            </a:r>
          </a:p>
        </p:txBody>
      </p:sp>
    </p:spTree>
    <p:extLst>
      <p:ext uri="{BB962C8B-B14F-4D97-AF65-F5344CB8AC3E}">
        <p14:creationId xmlns:p14="http://schemas.microsoft.com/office/powerpoint/2010/main" val="26134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97E48-AD9B-9860-2AEB-F5966EC0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646" y="768626"/>
            <a:ext cx="1867161" cy="394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9A381-7EE4-0D93-234E-361E6ABB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626"/>
            <a:ext cx="4590779" cy="2744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FE8FF-46F7-9702-0FCF-19FF8B9454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3"/>
          <a:stretch/>
        </p:blipFill>
        <p:spPr>
          <a:xfrm>
            <a:off x="4905601" y="768626"/>
            <a:ext cx="1769491" cy="351182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86C7F1-9C5F-468A-47EC-FD9DD8F0E4D9}"/>
              </a:ext>
            </a:extLst>
          </p:cNvPr>
          <p:cNvSpPr/>
          <p:nvPr/>
        </p:nvSpPr>
        <p:spPr>
          <a:xfrm>
            <a:off x="1440624" y="132522"/>
            <a:ext cx="1709530" cy="636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polimorfismo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CA6D1B-C8BA-7BA9-218E-217AA693336D}"/>
              </a:ext>
            </a:extLst>
          </p:cNvPr>
          <p:cNvSpPr/>
          <p:nvPr/>
        </p:nvSpPr>
        <p:spPr>
          <a:xfrm>
            <a:off x="4905601" y="205080"/>
            <a:ext cx="1709530" cy="636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Herança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408D6E-4654-6990-56D8-681BBF4EC053}"/>
              </a:ext>
            </a:extLst>
          </p:cNvPr>
          <p:cNvSpPr/>
          <p:nvPr/>
        </p:nvSpPr>
        <p:spPr>
          <a:xfrm>
            <a:off x="10078277" y="99063"/>
            <a:ext cx="1709530" cy="636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Composição</a:t>
            </a:r>
          </a:p>
        </p:txBody>
      </p:sp>
    </p:spTree>
    <p:extLst>
      <p:ext uri="{BB962C8B-B14F-4D97-AF65-F5344CB8AC3E}">
        <p14:creationId xmlns:p14="http://schemas.microsoft.com/office/powerpoint/2010/main" val="363355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Aula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 marques</dc:creator>
  <cp:lastModifiedBy>mateus marques</cp:lastModifiedBy>
  <cp:revision>3</cp:revision>
  <dcterms:created xsi:type="dcterms:W3CDTF">2024-05-26T15:12:27Z</dcterms:created>
  <dcterms:modified xsi:type="dcterms:W3CDTF">2024-05-26T17:22:54Z</dcterms:modified>
</cp:coreProperties>
</file>